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88" r:id="rId4"/>
    <p:sldId id="305" r:id="rId5"/>
    <p:sldId id="291" r:id="rId6"/>
    <p:sldId id="292" r:id="rId7"/>
    <p:sldId id="293" r:id="rId8"/>
    <p:sldId id="294" r:id="rId9"/>
    <p:sldId id="295" r:id="rId10"/>
    <p:sldId id="289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79"/>
    <p:restoredTop sz="94505"/>
  </p:normalViewPr>
  <p:slideViewPr>
    <p:cSldViewPr snapToGrid="0" snapToObjects="1">
      <p:cViewPr varScale="1">
        <p:scale>
          <a:sx n="117" d="100"/>
          <a:sy n="117" d="100"/>
        </p:scale>
        <p:origin x="176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90F62-F3F2-DD4C-AFD7-D714D0C0C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A9DDBC-D51B-6A48-8E11-5608ACA7D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D88E1-15C6-5F4D-B412-9642F6D8A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5/18/19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D8F4C-FA54-8F44-A77F-F402B27B3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0E728-CF46-B346-8CC1-26C1B84B7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613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4377E-BDB5-2247-B583-9A203B433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C18791-6CBE-D24A-8706-7F5601EDB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45EF52-6D28-CC45-9960-B5C3492B6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5/18/19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99A64-3B57-7146-B0A5-AC75AE67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6347A-B8D6-7C45-81C6-567594548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62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25D03C-0A06-334D-ABFC-C406B334E5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DF893F-7DAF-8C42-B177-A60D08C19A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1F30C-8E90-934F-8AB4-3620B7E24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5/18/19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28701-7C22-5C46-BCBB-FAEC51E31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922FB-3E5F-C549-A8F8-8C88D93D3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24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5A8BB-35CE-7441-AC1B-60C1D34D0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040D34-D7D6-E44C-877C-DB53F9124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835D9-341B-894A-A671-E1F156CC5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5/18/19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F2D5-277A-C843-81D5-EBAE46C90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BDD97-0C16-8947-8040-D0D506FD2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55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76BBE-E82D-4541-AB09-44BE37679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0137B-98BC-054B-9483-0D296423B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651A7-37B6-9A4F-89FC-3A30590C8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5/18/19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2A80D-1B2C-F841-BD60-0C2ED9D7B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9C910-0C1F-7A49-98DB-59456F33E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77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25F06-4CCD-2541-8327-2CAC80266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958F8-6F97-5C4C-9E33-5CAC3EB206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88FB75-5588-044B-943C-00E764AAC7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03ADB0-5764-A94A-99D1-824CD1D9F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5/18/19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95C6ED-4E54-D546-BE16-B21DD5B4D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35C8E6-D009-0C47-BED5-7BDC54B00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03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82B0B-902D-D64C-A4D1-AD7D02AB3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8EC7A-8E73-7A4A-84B9-BC263D2AD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861187-3363-0D4F-B23C-06D10D1651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6C6945-1C30-464B-A2E1-6427005D1E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29CC84-4A13-AA45-9301-51CDBC153C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9C96D5-1AE7-3C4F-A5F7-A1B4EC395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5/18/19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FCDEDC-D2EA-AC4A-BB8F-E7CA76C73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EE9025-7B45-A642-AABD-8C9841AD4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50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2F5A2-A159-0F42-81D9-C8D6914F7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C915E3-DB0E-494D-AC6C-6D83541C7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5/18/19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92C7A-451A-504F-A56F-43D865D23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E09B50-A0D6-5440-96F7-24A4E7612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42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2E722A-18A3-524A-8033-1F7E0F995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5/18/19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FB570-B352-3547-B5B3-A3D71F1C3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C9BE7-C8C8-1042-8918-A1A863880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085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930B1-3A6C-8A48-A2D2-365E4EEA4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7BCC2-88AA-8445-82CE-A52FAD22B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759A33-E16E-7C4D-B2C1-7780548870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CF33D-B2EA-5C47-BEF9-ABF396A70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5/18/19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4E9C8D-15FD-454C-B09D-7AB8FB822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FF4E5-7E52-E14F-9828-E49143A47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786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DB87A-5488-6D4A-99E9-129040057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7345E0-74E8-BC46-93BC-8E7F650452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B0C8E7-EA93-454E-A14A-05CED6A9F4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9D92D1-8BAB-2242-8564-E81E63772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5/18/19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251A28-8BEE-4546-8540-DC316259A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C40433-CD88-434C-BB82-3D9A842D6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105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3576AF-F531-A044-802D-99501C1DF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F0FA4-C7FD-054D-8697-BC9FFCBC8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0A919-5F07-F245-AF9B-19834E5D7E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D1622-3A12-3E48-BED1-9DC00C4B9C82}" type="datetimeFigureOut">
              <a:t>5/18/19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EE49D-2211-FA4B-A86B-76F3E6C5F0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4D3CB-6B38-9A4E-8309-7A75FB2F8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6DF4E-EB22-1A43-AB0B-C2F00CD277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Storage semantics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B552C9F-28C5-0E4A-9146-FB407F594E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r>
              <a:rPr lang="en-US"/>
              <a:t>CSE 552</a:t>
            </a:r>
          </a:p>
          <a:p>
            <a:r>
              <a:rPr lang="en-US" i="1"/>
              <a:t>preparation for discussion</a:t>
            </a:r>
          </a:p>
        </p:txBody>
      </p:sp>
    </p:spTree>
    <p:extLst>
      <p:ext uri="{BB962C8B-B14F-4D97-AF65-F5344CB8AC3E}">
        <p14:creationId xmlns:p14="http://schemas.microsoft.com/office/powerpoint/2010/main" val="3131920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Read transactions are local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822D4FC-94EF-8C49-8424-684DD6048DC1}"/>
              </a:ext>
            </a:extLst>
          </p:cNvPr>
          <p:cNvGrpSpPr/>
          <p:nvPr/>
        </p:nvGrpSpPr>
        <p:grpSpPr>
          <a:xfrm>
            <a:off x="1440335" y="1390196"/>
            <a:ext cx="9112185" cy="641809"/>
            <a:chOff x="1440335" y="1390196"/>
            <a:chExt cx="9112185" cy="64180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4CA29D3-D5FD-3842-A3DE-B518562D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0335" y="1390196"/>
              <a:ext cx="641809" cy="641809"/>
            </a:xfrm>
            <a:prstGeom prst="rect">
              <a:avLst/>
            </a:prstGeom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997AFC4-EAE0-1B4F-A768-D2DC35B2AE5B}"/>
                </a:ext>
              </a:extLst>
            </p:cNvPr>
            <p:cNvCxnSpPr/>
            <p:nvPr/>
          </p:nvCxnSpPr>
          <p:spPr>
            <a:xfrm>
              <a:off x="2690566" y="1711100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4830CFC-30CD-E54A-98B7-741096798DB0}"/>
              </a:ext>
            </a:extLst>
          </p:cNvPr>
          <p:cNvGrpSpPr/>
          <p:nvPr/>
        </p:nvGrpSpPr>
        <p:grpSpPr>
          <a:xfrm>
            <a:off x="799850" y="2254752"/>
            <a:ext cx="9752670" cy="536451"/>
            <a:chOff x="799850" y="3097001"/>
            <a:chExt cx="9752670" cy="53645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EC75B8B-2C24-404F-A53A-CBE9855D5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7E0E169-5B53-1C43-B017-CF2CAB2B066E}"/>
                </a:ext>
              </a:extLst>
            </p:cNvPr>
            <p:cNvCxnSpPr/>
            <p:nvPr/>
          </p:nvCxnSpPr>
          <p:spPr>
            <a:xfrm>
              <a:off x="2690566" y="327885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406BAEB-4DE0-D044-9085-C8D78CC75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240C605-DB14-EA46-BD2D-4A795513C2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E0B96E35-A677-BD44-ADE6-C5E17D0F0562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chemeClr val="accent1">
                <a:alpha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A-J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56E95C0-4303-2A40-BD26-99797B8A141E}"/>
              </a:ext>
            </a:extLst>
          </p:cNvPr>
          <p:cNvGrpSpPr/>
          <p:nvPr/>
        </p:nvGrpSpPr>
        <p:grpSpPr>
          <a:xfrm>
            <a:off x="799850" y="3013950"/>
            <a:ext cx="9752670" cy="536451"/>
            <a:chOff x="799850" y="3097001"/>
            <a:chExt cx="9752670" cy="536451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960B2A6D-FAFA-E048-92BB-D5C4393B6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1B18C-7203-9643-8445-746CE8D434DC}"/>
                </a:ext>
              </a:extLst>
            </p:cNvPr>
            <p:cNvCxnSpPr/>
            <p:nvPr/>
          </p:nvCxnSpPr>
          <p:spPr>
            <a:xfrm>
              <a:off x="2690566" y="327885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44319F67-5760-4146-8E14-D0950DC45B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B5E77F1E-8793-9344-A826-94A651A7C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53ED83AC-36BE-8748-A0AF-08F20E689E10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rgbClr val="00B050">
                <a:alpha val="7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K-P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39F4EDA-7B12-8B43-9A29-440342544E9D}"/>
              </a:ext>
            </a:extLst>
          </p:cNvPr>
          <p:cNvGrpSpPr/>
          <p:nvPr/>
        </p:nvGrpSpPr>
        <p:grpSpPr>
          <a:xfrm>
            <a:off x="799850" y="3773147"/>
            <a:ext cx="9752670" cy="536451"/>
            <a:chOff x="799850" y="3097001"/>
            <a:chExt cx="9752670" cy="536451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D0975F42-830F-CB40-8ACD-F2309A165D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66ECB37-CC76-274B-98B0-A12DFD602ED9}"/>
                </a:ext>
              </a:extLst>
            </p:cNvPr>
            <p:cNvCxnSpPr/>
            <p:nvPr/>
          </p:nvCxnSpPr>
          <p:spPr>
            <a:xfrm>
              <a:off x="2690566" y="327885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EF989429-14AB-3142-9A6E-9977D1150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BC29AEDF-D98B-AC4B-9470-8F2010C7F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DC93F1BC-54E4-824D-BC84-A4CE494FA773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rgbClr val="7030A0">
                <a:alpha val="7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Q-Z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270A7A-03BF-1A4C-807A-2334D8A5FCFE}"/>
              </a:ext>
            </a:extLst>
          </p:cNvPr>
          <p:cNvGrpSpPr/>
          <p:nvPr/>
        </p:nvGrpSpPr>
        <p:grpSpPr>
          <a:xfrm>
            <a:off x="2918481" y="1713588"/>
            <a:ext cx="754438" cy="2241409"/>
            <a:chOff x="2918481" y="1713588"/>
            <a:chExt cx="754438" cy="2241409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E51FCBE-F463-B040-A654-74C4BEC3BA80}"/>
                </a:ext>
              </a:extLst>
            </p:cNvPr>
            <p:cNvCxnSpPr>
              <a:cxnSpLocks/>
            </p:cNvCxnSpPr>
            <p:nvPr/>
          </p:nvCxnSpPr>
          <p:spPr>
            <a:xfrm>
              <a:off x="2919071" y="1713588"/>
              <a:ext cx="687176" cy="723014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90D9E949-A48D-3B47-AAE4-6986848BB557}"/>
                </a:ext>
              </a:extLst>
            </p:cNvPr>
            <p:cNvCxnSpPr>
              <a:cxnSpLocks/>
            </p:cNvCxnSpPr>
            <p:nvPr/>
          </p:nvCxnSpPr>
          <p:spPr>
            <a:xfrm>
              <a:off x="2919661" y="1720928"/>
              <a:ext cx="714052" cy="1474870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F5B2166E-E927-0E4A-888A-73A1D6A6558C}"/>
                </a:ext>
              </a:extLst>
            </p:cNvPr>
            <p:cNvCxnSpPr>
              <a:cxnSpLocks/>
            </p:cNvCxnSpPr>
            <p:nvPr/>
          </p:nvCxnSpPr>
          <p:spPr>
            <a:xfrm>
              <a:off x="2918481" y="1720926"/>
              <a:ext cx="754438" cy="2234071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C9B47E0-1BE0-514E-AD8F-6D56146A2459}"/>
              </a:ext>
            </a:extLst>
          </p:cNvPr>
          <p:cNvGrpSpPr/>
          <p:nvPr/>
        </p:nvGrpSpPr>
        <p:grpSpPr>
          <a:xfrm>
            <a:off x="4409326" y="4150949"/>
            <a:ext cx="306494" cy="2462925"/>
            <a:chOff x="5901180" y="1948819"/>
            <a:chExt cx="306494" cy="2462925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F41B1BA-CC49-364B-9A50-D763B6A7C036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7BE26AE-92B3-DE42-AE62-3F87F1426773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BD37A89-026F-1340-B7F4-498A30977B74}"/>
              </a:ext>
            </a:extLst>
          </p:cNvPr>
          <p:cNvGrpSpPr/>
          <p:nvPr/>
        </p:nvGrpSpPr>
        <p:grpSpPr>
          <a:xfrm>
            <a:off x="4972970" y="4150949"/>
            <a:ext cx="306494" cy="2462925"/>
            <a:chOff x="5901180" y="1948819"/>
            <a:chExt cx="306494" cy="2462925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433C13E-1359-414F-A68D-3684DFA125BE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90F1234-66B7-9242-94AF-409EFA682977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1234C49-F6C4-0A45-A14C-842FD26C29A3}"/>
              </a:ext>
            </a:extLst>
          </p:cNvPr>
          <p:cNvGrpSpPr/>
          <p:nvPr/>
        </p:nvGrpSpPr>
        <p:grpSpPr>
          <a:xfrm>
            <a:off x="5536614" y="4150949"/>
            <a:ext cx="306494" cy="2462925"/>
            <a:chOff x="5901180" y="1948819"/>
            <a:chExt cx="306494" cy="2462925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096A41C-D8BC-0444-BF31-4B344E864AA6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98601E4-D856-054E-B297-AD713E86D4E6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CBD5261-8311-3D41-858C-AEF96635331F}"/>
              </a:ext>
            </a:extLst>
          </p:cNvPr>
          <p:cNvGrpSpPr/>
          <p:nvPr/>
        </p:nvGrpSpPr>
        <p:grpSpPr>
          <a:xfrm>
            <a:off x="6100258" y="4150949"/>
            <a:ext cx="306494" cy="2462925"/>
            <a:chOff x="5901180" y="1948819"/>
            <a:chExt cx="306494" cy="2462925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87F718B-2AED-5943-BE09-2072B10525EF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3BACDD4-3D11-2147-B034-0BCD43A32770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3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D65FBBA-FF9C-F942-99E5-91FEA8F3B61C}"/>
              </a:ext>
            </a:extLst>
          </p:cNvPr>
          <p:cNvGrpSpPr/>
          <p:nvPr/>
        </p:nvGrpSpPr>
        <p:grpSpPr>
          <a:xfrm>
            <a:off x="6663902" y="4150949"/>
            <a:ext cx="306494" cy="2462925"/>
            <a:chOff x="5901180" y="1948819"/>
            <a:chExt cx="306494" cy="2462925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220BCF1-E817-7B41-BB75-9C738F775061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7C9CB66-10F0-EE45-A338-DA53F031F9C1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4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9AD9E17-EB54-3B4E-A654-3AB3CB0C4564}"/>
              </a:ext>
            </a:extLst>
          </p:cNvPr>
          <p:cNvGrpSpPr/>
          <p:nvPr/>
        </p:nvGrpSpPr>
        <p:grpSpPr>
          <a:xfrm>
            <a:off x="7227546" y="4150949"/>
            <a:ext cx="306494" cy="2462925"/>
            <a:chOff x="5901180" y="1948819"/>
            <a:chExt cx="306494" cy="2462925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055AE96-A732-034C-9196-B640AF0220D7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3064161-EE2B-AC46-A7B3-4D60500E719B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5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DBF680F-2983-564A-8E66-1C85F31F1E4A}"/>
              </a:ext>
            </a:extLst>
          </p:cNvPr>
          <p:cNvGrpSpPr/>
          <p:nvPr/>
        </p:nvGrpSpPr>
        <p:grpSpPr>
          <a:xfrm>
            <a:off x="7791190" y="4150949"/>
            <a:ext cx="306494" cy="2462925"/>
            <a:chOff x="5901180" y="1948819"/>
            <a:chExt cx="306494" cy="2462925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440BFE5-34A7-B647-BB45-828D50A193D2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6992D61-D8FB-1943-8EA0-42ED9FA3FBFF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6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0C46732-197C-1145-8DA7-727720F41510}"/>
              </a:ext>
            </a:extLst>
          </p:cNvPr>
          <p:cNvGrpSpPr/>
          <p:nvPr/>
        </p:nvGrpSpPr>
        <p:grpSpPr>
          <a:xfrm>
            <a:off x="8354834" y="4150949"/>
            <a:ext cx="306494" cy="2462925"/>
            <a:chOff x="5901180" y="1948819"/>
            <a:chExt cx="306494" cy="2462925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A711275-08C8-F044-B094-2101A6FE122B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E0A7213-3CBD-1345-98C1-D67DAF089695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7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CA17919-B382-324A-91B8-989C41B3680C}"/>
              </a:ext>
            </a:extLst>
          </p:cNvPr>
          <p:cNvGrpSpPr/>
          <p:nvPr/>
        </p:nvGrpSpPr>
        <p:grpSpPr>
          <a:xfrm>
            <a:off x="8918480" y="4150949"/>
            <a:ext cx="306494" cy="2462925"/>
            <a:chOff x="5901180" y="1948819"/>
            <a:chExt cx="306494" cy="2462925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C1F38DE-97BB-2C4A-9B99-E7DD34892DE2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896F24B-A156-D449-A9FE-BFD45FD65D02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8</a:t>
              </a:r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9E4A4AA8-9604-CC42-8C55-EBF345123983}"/>
              </a:ext>
            </a:extLst>
          </p:cNvPr>
          <p:cNvSpPr/>
          <p:nvPr/>
        </p:nvSpPr>
        <p:spPr>
          <a:xfrm>
            <a:off x="3890852" y="5036035"/>
            <a:ext cx="518474" cy="358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EE395A2-7E97-7145-8369-3B136D9492A9}"/>
              </a:ext>
            </a:extLst>
          </p:cNvPr>
          <p:cNvSpPr/>
          <p:nvPr/>
        </p:nvSpPr>
        <p:spPr>
          <a:xfrm>
            <a:off x="3890852" y="5503395"/>
            <a:ext cx="518474" cy="35821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K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FBE008C-3323-BB40-AF83-26E4A8141CD6}"/>
              </a:ext>
            </a:extLst>
          </p:cNvPr>
          <p:cNvSpPr/>
          <p:nvPr/>
        </p:nvSpPr>
        <p:spPr>
          <a:xfrm>
            <a:off x="3890852" y="5970755"/>
            <a:ext cx="518474" cy="35821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</a:t>
            </a:r>
          </a:p>
        </p:txBody>
      </p: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AF1E9FCB-01FD-D148-83A6-5AB834E55A8E}"/>
              </a:ext>
            </a:extLst>
          </p:cNvPr>
          <p:cNvSpPr/>
          <p:nvPr/>
        </p:nvSpPr>
        <p:spPr>
          <a:xfrm>
            <a:off x="4550727" y="5036035"/>
            <a:ext cx="1676600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36</a:t>
            </a:r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68EA7156-BCA4-9B45-9124-A75571ECC5C2}"/>
              </a:ext>
            </a:extLst>
          </p:cNvPr>
          <p:cNvSpPr/>
          <p:nvPr/>
        </p:nvSpPr>
        <p:spPr>
          <a:xfrm>
            <a:off x="4550728" y="5497843"/>
            <a:ext cx="1127286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11</a:t>
            </a:r>
          </a:p>
        </p:txBody>
      </p: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A9B4CDFC-2AA0-EB4E-853B-4B29B749E237}"/>
              </a:ext>
            </a:extLst>
          </p:cNvPr>
          <p:cNvSpPr/>
          <p:nvPr/>
        </p:nvSpPr>
        <p:spPr>
          <a:xfrm>
            <a:off x="4550726" y="5970755"/>
            <a:ext cx="2818220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21</a:t>
            </a: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B50C2EA0-B768-1345-B900-71359DB1E6EA}"/>
              </a:ext>
            </a:extLst>
          </p:cNvPr>
          <p:cNvSpPr/>
          <p:nvPr/>
        </p:nvSpPr>
        <p:spPr>
          <a:xfrm>
            <a:off x="5689861" y="5497843"/>
            <a:ext cx="563645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99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CFE5BED4-6F2A-4742-8EA3-F8E1826FC2CC}"/>
              </a:ext>
            </a:extLst>
          </p:cNvPr>
          <p:cNvGrpSpPr/>
          <p:nvPr/>
        </p:nvGrpSpPr>
        <p:grpSpPr>
          <a:xfrm>
            <a:off x="9482126" y="4132535"/>
            <a:ext cx="306494" cy="2462925"/>
            <a:chOff x="5901180" y="1948819"/>
            <a:chExt cx="306494" cy="2462925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0D248B9-7FE1-064D-BD91-8C0CC78EEBE1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C0020AD-3016-1142-826A-B7EA25DB5EEC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714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Read transactions are local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822D4FC-94EF-8C49-8424-684DD6048DC1}"/>
              </a:ext>
            </a:extLst>
          </p:cNvPr>
          <p:cNvGrpSpPr/>
          <p:nvPr/>
        </p:nvGrpSpPr>
        <p:grpSpPr>
          <a:xfrm>
            <a:off x="1440335" y="1390196"/>
            <a:ext cx="9112185" cy="641809"/>
            <a:chOff x="1440335" y="1390196"/>
            <a:chExt cx="9112185" cy="64180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4CA29D3-D5FD-3842-A3DE-B518562D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0335" y="1390196"/>
              <a:ext cx="641809" cy="641809"/>
            </a:xfrm>
            <a:prstGeom prst="rect">
              <a:avLst/>
            </a:prstGeom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997AFC4-EAE0-1B4F-A768-D2DC35B2AE5B}"/>
                </a:ext>
              </a:extLst>
            </p:cNvPr>
            <p:cNvCxnSpPr/>
            <p:nvPr/>
          </p:nvCxnSpPr>
          <p:spPr>
            <a:xfrm>
              <a:off x="2690566" y="1711100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4830CFC-30CD-E54A-98B7-741096798DB0}"/>
              </a:ext>
            </a:extLst>
          </p:cNvPr>
          <p:cNvGrpSpPr/>
          <p:nvPr/>
        </p:nvGrpSpPr>
        <p:grpSpPr>
          <a:xfrm>
            <a:off x="799850" y="2254752"/>
            <a:ext cx="9752670" cy="536451"/>
            <a:chOff x="799850" y="3097001"/>
            <a:chExt cx="9752670" cy="53645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EC75B8B-2C24-404F-A53A-CBE9855D5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7E0E169-5B53-1C43-B017-CF2CAB2B066E}"/>
                </a:ext>
              </a:extLst>
            </p:cNvPr>
            <p:cNvCxnSpPr/>
            <p:nvPr/>
          </p:nvCxnSpPr>
          <p:spPr>
            <a:xfrm>
              <a:off x="2690566" y="327885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406BAEB-4DE0-D044-9085-C8D78CC75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240C605-DB14-EA46-BD2D-4A795513C2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E0B96E35-A677-BD44-ADE6-C5E17D0F0562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chemeClr val="accent1">
                <a:alpha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A-J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56E95C0-4303-2A40-BD26-99797B8A141E}"/>
              </a:ext>
            </a:extLst>
          </p:cNvPr>
          <p:cNvGrpSpPr/>
          <p:nvPr/>
        </p:nvGrpSpPr>
        <p:grpSpPr>
          <a:xfrm>
            <a:off x="799850" y="3013950"/>
            <a:ext cx="9752670" cy="536451"/>
            <a:chOff x="799850" y="3097001"/>
            <a:chExt cx="9752670" cy="536451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960B2A6D-FAFA-E048-92BB-D5C4393B6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1B18C-7203-9643-8445-746CE8D434DC}"/>
                </a:ext>
              </a:extLst>
            </p:cNvPr>
            <p:cNvCxnSpPr/>
            <p:nvPr/>
          </p:nvCxnSpPr>
          <p:spPr>
            <a:xfrm>
              <a:off x="2690566" y="327885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44319F67-5760-4146-8E14-D0950DC45B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B5E77F1E-8793-9344-A826-94A651A7C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53ED83AC-36BE-8748-A0AF-08F20E689E10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rgbClr val="00B050">
                <a:alpha val="7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K-P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39F4EDA-7B12-8B43-9A29-440342544E9D}"/>
              </a:ext>
            </a:extLst>
          </p:cNvPr>
          <p:cNvGrpSpPr/>
          <p:nvPr/>
        </p:nvGrpSpPr>
        <p:grpSpPr>
          <a:xfrm>
            <a:off x="799850" y="3773147"/>
            <a:ext cx="9752670" cy="536451"/>
            <a:chOff x="799850" y="3097001"/>
            <a:chExt cx="9752670" cy="536451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D0975F42-830F-CB40-8ACD-F2309A165D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66ECB37-CC76-274B-98B0-A12DFD602ED9}"/>
                </a:ext>
              </a:extLst>
            </p:cNvPr>
            <p:cNvCxnSpPr/>
            <p:nvPr/>
          </p:nvCxnSpPr>
          <p:spPr>
            <a:xfrm>
              <a:off x="2690566" y="327885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EF989429-14AB-3142-9A6E-9977D1150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BC29AEDF-D98B-AC4B-9470-8F2010C7F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DC93F1BC-54E4-824D-BC84-A4CE494FA773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rgbClr val="7030A0">
                <a:alpha val="7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Q-Z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270A7A-03BF-1A4C-807A-2334D8A5FCFE}"/>
              </a:ext>
            </a:extLst>
          </p:cNvPr>
          <p:cNvGrpSpPr/>
          <p:nvPr/>
        </p:nvGrpSpPr>
        <p:grpSpPr>
          <a:xfrm>
            <a:off x="2918481" y="1713588"/>
            <a:ext cx="754438" cy="2241409"/>
            <a:chOff x="2918481" y="1713588"/>
            <a:chExt cx="754438" cy="2241409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E51FCBE-F463-B040-A654-74C4BEC3BA80}"/>
                </a:ext>
              </a:extLst>
            </p:cNvPr>
            <p:cNvCxnSpPr>
              <a:cxnSpLocks/>
            </p:cNvCxnSpPr>
            <p:nvPr/>
          </p:nvCxnSpPr>
          <p:spPr>
            <a:xfrm>
              <a:off x="2919071" y="1713588"/>
              <a:ext cx="687176" cy="723014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90D9E949-A48D-3B47-AAE4-6986848BB557}"/>
                </a:ext>
              </a:extLst>
            </p:cNvPr>
            <p:cNvCxnSpPr>
              <a:cxnSpLocks/>
            </p:cNvCxnSpPr>
            <p:nvPr/>
          </p:nvCxnSpPr>
          <p:spPr>
            <a:xfrm>
              <a:off x="2919661" y="1720928"/>
              <a:ext cx="714052" cy="1474870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F5B2166E-E927-0E4A-888A-73A1D6A6558C}"/>
                </a:ext>
              </a:extLst>
            </p:cNvPr>
            <p:cNvCxnSpPr>
              <a:cxnSpLocks/>
            </p:cNvCxnSpPr>
            <p:nvPr/>
          </p:nvCxnSpPr>
          <p:spPr>
            <a:xfrm>
              <a:off x="2918481" y="1720926"/>
              <a:ext cx="754438" cy="2234071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C9B47E0-1BE0-514E-AD8F-6D56146A2459}"/>
              </a:ext>
            </a:extLst>
          </p:cNvPr>
          <p:cNvGrpSpPr/>
          <p:nvPr/>
        </p:nvGrpSpPr>
        <p:grpSpPr>
          <a:xfrm>
            <a:off x="4409326" y="4150949"/>
            <a:ext cx="306494" cy="2462925"/>
            <a:chOff x="5901180" y="1948819"/>
            <a:chExt cx="306494" cy="2462925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F41B1BA-CC49-364B-9A50-D763B6A7C036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7BE26AE-92B3-DE42-AE62-3F87F1426773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BD37A89-026F-1340-B7F4-498A30977B74}"/>
              </a:ext>
            </a:extLst>
          </p:cNvPr>
          <p:cNvGrpSpPr/>
          <p:nvPr/>
        </p:nvGrpSpPr>
        <p:grpSpPr>
          <a:xfrm>
            <a:off x="4972970" y="4150949"/>
            <a:ext cx="306494" cy="2462925"/>
            <a:chOff x="5901180" y="1948819"/>
            <a:chExt cx="306494" cy="2462925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433C13E-1359-414F-A68D-3684DFA125BE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90F1234-66B7-9242-94AF-409EFA682977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1234C49-F6C4-0A45-A14C-842FD26C29A3}"/>
              </a:ext>
            </a:extLst>
          </p:cNvPr>
          <p:cNvGrpSpPr/>
          <p:nvPr/>
        </p:nvGrpSpPr>
        <p:grpSpPr>
          <a:xfrm>
            <a:off x="5536614" y="4150949"/>
            <a:ext cx="306494" cy="2462925"/>
            <a:chOff x="5901180" y="1948819"/>
            <a:chExt cx="306494" cy="2462925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096A41C-D8BC-0444-BF31-4B344E864AA6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98601E4-D856-054E-B297-AD713E86D4E6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CBD5261-8311-3D41-858C-AEF96635331F}"/>
              </a:ext>
            </a:extLst>
          </p:cNvPr>
          <p:cNvGrpSpPr/>
          <p:nvPr/>
        </p:nvGrpSpPr>
        <p:grpSpPr>
          <a:xfrm>
            <a:off x="6100258" y="4150949"/>
            <a:ext cx="306494" cy="2462925"/>
            <a:chOff x="5901180" y="1948819"/>
            <a:chExt cx="306494" cy="2462925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87F718B-2AED-5943-BE09-2072B10525EF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3BACDD4-3D11-2147-B034-0BCD43A32770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3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D65FBBA-FF9C-F942-99E5-91FEA8F3B61C}"/>
              </a:ext>
            </a:extLst>
          </p:cNvPr>
          <p:cNvGrpSpPr/>
          <p:nvPr/>
        </p:nvGrpSpPr>
        <p:grpSpPr>
          <a:xfrm>
            <a:off x="6663902" y="4150949"/>
            <a:ext cx="306494" cy="2462925"/>
            <a:chOff x="5901180" y="1948819"/>
            <a:chExt cx="306494" cy="2462925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220BCF1-E817-7B41-BB75-9C738F775061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7C9CB66-10F0-EE45-A338-DA53F031F9C1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4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9AD9E17-EB54-3B4E-A654-3AB3CB0C4564}"/>
              </a:ext>
            </a:extLst>
          </p:cNvPr>
          <p:cNvGrpSpPr/>
          <p:nvPr/>
        </p:nvGrpSpPr>
        <p:grpSpPr>
          <a:xfrm>
            <a:off x="7227546" y="4150949"/>
            <a:ext cx="306494" cy="2462925"/>
            <a:chOff x="5901180" y="1948819"/>
            <a:chExt cx="306494" cy="2462925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055AE96-A732-034C-9196-B640AF0220D7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3064161-EE2B-AC46-A7B3-4D60500E719B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5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DBF680F-2983-564A-8E66-1C85F31F1E4A}"/>
              </a:ext>
            </a:extLst>
          </p:cNvPr>
          <p:cNvGrpSpPr/>
          <p:nvPr/>
        </p:nvGrpSpPr>
        <p:grpSpPr>
          <a:xfrm>
            <a:off x="7791190" y="4150949"/>
            <a:ext cx="306494" cy="2462925"/>
            <a:chOff x="5901180" y="1948819"/>
            <a:chExt cx="306494" cy="2462925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440BFE5-34A7-B647-BB45-828D50A193D2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6992D61-D8FB-1943-8EA0-42ED9FA3FBFF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6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0C46732-197C-1145-8DA7-727720F41510}"/>
              </a:ext>
            </a:extLst>
          </p:cNvPr>
          <p:cNvGrpSpPr/>
          <p:nvPr/>
        </p:nvGrpSpPr>
        <p:grpSpPr>
          <a:xfrm>
            <a:off x="8354834" y="4150949"/>
            <a:ext cx="306494" cy="2462925"/>
            <a:chOff x="5901180" y="1948819"/>
            <a:chExt cx="306494" cy="2462925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A711275-08C8-F044-B094-2101A6FE122B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E0A7213-3CBD-1345-98C1-D67DAF089695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7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CA17919-B382-324A-91B8-989C41B3680C}"/>
              </a:ext>
            </a:extLst>
          </p:cNvPr>
          <p:cNvGrpSpPr/>
          <p:nvPr/>
        </p:nvGrpSpPr>
        <p:grpSpPr>
          <a:xfrm>
            <a:off x="8918480" y="4150949"/>
            <a:ext cx="306494" cy="2462925"/>
            <a:chOff x="5901180" y="1948819"/>
            <a:chExt cx="306494" cy="2462925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C1F38DE-97BB-2C4A-9B99-E7DD34892DE2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896F24B-A156-D449-A9FE-BFD45FD65D02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8</a:t>
              </a:r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9E4A4AA8-9604-CC42-8C55-EBF345123983}"/>
              </a:ext>
            </a:extLst>
          </p:cNvPr>
          <p:cNvSpPr/>
          <p:nvPr/>
        </p:nvSpPr>
        <p:spPr>
          <a:xfrm>
            <a:off x="3890852" y="5036035"/>
            <a:ext cx="518474" cy="358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EE395A2-7E97-7145-8369-3B136D9492A9}"/>
              </a:ext>
            </a:extLst>
          </p:cNvPr>
          <p:cNvSpPr/>
          <p:nvPr/>
        </p:nvSpPr>
        <p:spPr>
          <a:xfrm>
            <a:off x="3890852" y="5503395"/>
            <a:ext cx="518474" cy="35821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K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FBE008C-3323-BB40-AF83-26E4A8141CD6}"/>
              </a:ext>
            </a:extLst>
          </p:cNvPr>
          <p:cNvSpPr/>
          <p:nvPr/>
        </p:nvSpPr>
        <p:spPr>
          <a:xfrm>
            <a:off x="3890852" y="5970755"/>
            <a:ext cx="518474" cy="35821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</a:t>
            </a:r>
          </a:p>
        </p:txBody>
      </p: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AF1E9FCB-01FD-D148-83A6-5AB834E55A8E}"/>
              </a:ext>
            </a:extLst>
          </p:cNvPr>
          <p:cNvSpPr/>
          <p:nvPr/>
        </p:nvSpPr>
        <p:spPr>
          <a:xfrm>
            <a:off x="4550726" y="5036035"/>
            <a:ext cx="3381863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36</a:t>
            </a:r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68EA7156-BCA4-9B45-9124-A75571ECC5C2}"/>
              </a:ext>
            </a:extLst>
          </p:cNvPr>
          <p:cNvSpPr/>
          <p:nvPr/>
        </p:nvSpPr>
        <p:spPr>
          <a:xfrm>
            <a:off x="4550728" y="5497843"/>
            <a:ext cx="1127286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11</a:t>
            </a:r>
          </a:p>
        </p:txBody>
      </p: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A9B4CDFC-2AA0-EB4E-853B-4B29B749E237}"/>
              </a:ext>
            </a:extLst>
          </p:cNvPr>
          <p:cNvSpPr/>
          <p:nvPr/>
        </p:nvSpPr>
        <p:spPr>
          <a:xfrm>
            <a:off x="4550725" y="5970755"/>
            <a:ext cx="3381863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21</a:t>
            </a: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B50C2EA0-B768-1345-B900-71359DB1E6EA}"/>
              </a:ext>
            </a:extLst>
          </p:cNvPr>
          <p:cNvSpPr/>
          <p:nvPr/>
        </p:nvSpPr>
        <p:spPr>
          <a:xfrm>
            <a:off x="5689861" y="5497843"/>
            <a:ext cx="2242728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99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8F44D08-DC36-3A49-8B96-F743CB11303E}"/>
              </a:ext>
            </a:extLst>
          </p:cNvPr>
          <p:cNvGrpSpPr/>
          <p:nvPr/>
        </p:nvGrpSpPr>
        <p:grpSpPr>
          <a:xfrm>
            <a:off x="9482126" y="4132535"/>
            <a:ext cx="306494" cy="2462925"/>
            <a:chOff x="5901180" y="1948819"/>
            <a:chExt cx="306494" cy="2462925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9C8253B8-938F-604B-BBCE-F17F39B196DB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F7C7C32-68A5-A946-9B60-5C89EE369102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0675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Read transactions are local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EA0B72D6-3674-FE42-ADE9-34B050E2DCC5}"/>
              </a:ext>
            </a:extLst>
          </p:cNvPr>
          <p:cNvSpPr/>
          <p:nvPr/>
        </p:nvSpPr>
        <p:spPr>
          <a:xfrm>
            <a:off x="5114370" y="333256"/>
            <a:ext cx="4736639" cy="1412072"/>
          </a:xfrm>
          <a:prstGeom prst="wedgeRoundRectCallout">
            <a:avLst>
              <a:gd name="adj1" fmla="val -113843"/>
              <a:gd name="adj2" fmla="val 44907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822D4FC-94EF-8C49-8424-684DD6048DC1}"/>
              </a:ext>
            </a:extLst>
          </p:cNvPr>
          <p:cNvGrpSpPr/>
          <p:nvPr/>
        </p:nvGrpSpPr>
        <p:grpSpPr>
          <a:xfrm>
            <a:off x="1440335" y="1390196"/>
            <a:ext cx="9112185" cy="641809"/>
            <a:chOff x="1440335" y="1390196"/>
            <a:chExt cx="9112185" cy="64180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4CA29D3-D5FD-3842-A3DE-B518562D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0335" y="1390196"/>
              <a:ext cx="641809" cy="641809"/>
            </a:xfrm>
            <a:prstGeom prst="rect">
              <a:avLst/>
            </a:prstGeom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997AFC4-EAE0-1B4F-A768-D2DC35B2AE5B}"/>
                </a:ext>
              </a:extLst>
            </p:cNvPr>
            <p:cNvCxnSpPr/>
            <p:nvPr/>
          </p:nvCxnSpPr>
          <p:spPr>
            <a:xfrm>
              <a:off x="2690566" y="1711100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4830CFC-30CD-E54A-98B7-741096798DB0}"/>
              </a:ext>
            </a:extLst>
          </p:cNvPr>
          <p:cNvGrpSpPr/>
          <p:nvPr/>
        </p:nvGrpSpPr>
        <p:grpSpPr>
          <a:xfrm>
            <a:off x="799850" y="2254752"/>
            <a:ext cx="9752670" cy="536451"/>
            <a:chOff x="799850" y="3097001"/>
            <a:chExt cx="9752670" cy="53645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EC75B8B-2C24-404F-A53A-CBE9855D5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7E0E169-5B53-1C43-B017-CF2CAB2B066E}"/>
                </a:ext>
              </a:extLst>
            </p:cNvPr>
            <p:cNvCxnSpPr/>
            <p:nvPr/>
          </p:nvCxnSpPr>
          <p:spPr>
            <a:xfrm>
              <a:off x="2690566" y="327885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406BAEB-4DE0-D044-9085-C8D78CC75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240C605-DB14-EA46-BD2D-4A795513C2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E0B96E35-A677-BD44-ADE6-C5E17D0F0562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chemeClr val="accent1">
                <a:alpha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A-J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56E95C0-4303-2A40-BD26-99797B8A141E}"/>
              </a:ext>
            </a:extLst>
          </p:cNvPr>
          <p:cNvGrpSpPr/>
          <p:nvPr/>
        </p:nvGrpSpPr>
        <p:grpSpPr>
          <a:xfrm>
            <a:off x="799850" y="3013950"/>
            <a:ext cx="9752670" cy="536451"/>
            <a:chOff x="799850" y="3097001"/>
            <a:chExt cx="9752670" cy="536451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960B2A6D-FAFA-E048-92BB-D5C4393B6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1B18C-7203-9643-8445-746CE8D434DC}"/>
                </a:ext>
              </a:extLst>
            </p:cNvPr>
            <p:cNvCxnSpPr/>
            <p:nvPr/>
          </p:nvCxnSpPr>
          <p:spPr>
            <a:xfrm>
              <a:off x="2690566" y="327885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44319F67-5760-4146-8E14-D0950DC45B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B5E77F1E-8793-9344-A826-94A651A7C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53ED83AC-36BE-8748-A0AF-08F20E689E10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rgbClr val="00B050">
                <a:alpha val="7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K-P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39F4EDA-7B12-8B43-9A29-440342544E9D}"/>
              </a:ext>
            </a:extLst>
          </p:cNvPr>
          <p:cNvGrpSpPr/>
          <p:nvPr/>
        </p:nvGrpSpPr>
        <p:grpSpPr>
          <a:xfrm>
            <a:off x="799850" y="3773147"/>
            <a:ext cx="9752670" cy="536451"/>
            <a:chOff x="799850" y="3097001"/>
            <a:chExt cx="9752670" cy="536451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D0975F42-830F-CB40-8ACD-F2309A165D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66ECB37-CC76-274B-98B0-A12DFD602ED9}"/>
                </a:ext>
              </a:extLst>
            </p:cNvPr>
            <p:cNvCxnSpPr/>
            <p:nvPr/>
          </p:nvCxnSpPr>
          <p:spPr>
            <a:xfrm>
              <a:off x="2690566" y="327885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EF989429-14AB-3142-9A6E-9977D1150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BC29AEDF-D98B-AC4B-9470-8F2010C7F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DC93F1BC-54E4-824D-BC84-A4CE494FA773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rgbClr val="7030A0">
                <a:alpha val="7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Q-Z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270A7A-03BF-1A4C-807A-2334D8A5FCFE}"/>
              </a:ext>
            </a:extLst>
          </p:cNvPr>
          <p:cNvGrpSpPr/>
          <p:nvPr/>
        </p:nvGrpSpPr>
        <p:grpSpPr>
          <a:xfrm>
            <a:off x="2918481" y="1713588"/>
            <a:ext cx="754438" cy="2241409"/>
            <a:chOff x="2918481" y="1713588"/>
            <a:chExt cx="754438" cy="2241409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E51FCBE-F463-B040-A654-74C4BEC3BA80}"/>
                </a:ext>
              </a:extLst>
            </p:cNvPr>
            <p:cNvCxnSpPr>
              <a:cxnSpLocks/>
            </p:cNvCxnSpPr>
            <p:nvPr/>
          </p:nvCxnSpPr>
          <p:spPr>
            <a:xfrm>
              <a:off x="2919071" y="1713588"/>
              <a:ext cx="687176" cy="723014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90D9E949-A48D-3B47-AAE4-6986848BB557}"/>
                </a:ext>
              </a:extLst>
            </p:cNvPr>
            <p:cNvCxnSpPr>
              <a:cxnSpLocks/>
            </p:cNvCxnSpPr>
            <p:nvPr/>
          </p:nvCxnSpPr>
          <p:spPr>
            <a:xfrm>
              <a:off x="2919661" y="1720928"/>
              <a:ext cx="714052" cy="1474870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F5B2166E-E927-0E4A-888A-73A1D6A6558C}"/>
                </a:ext>
              </a:extLst>
            </p:cNvPr>
            <p:cNvCxnSpPr>
              <a:cxnSpLocks/>
            </p:cNvCxnSpPr>
            <p:nvPr/>
          </p:nvCxnSpPr>
          <p:spPr>
            <a:xfrm>
              <a:off x="2918481" y="1720926"/>
              <a:ext cx="754438" cy="2234071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C9B47E0-1BE0-514E-AD8F-6D56146A2459}"/>
              </a:ext>
            </a:extLst>
          </p:cNvPr>
          <p:cNvGrpSpPr/>
          <p:nvPr/>
        </p:nvGrpSpPr>
        <p:grpSpPr>
          <a:xfrm>
            <a:off x="4409326" y="4150949"/>
            <a:ext cx="306494" cy="2462925"/>
            <a:chOff x="5901180" y="1948819"/>
            <a:chExt cx="306494" cy="2462925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F41B1BA-CC49-364B-9A50-D763B6A7C036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7BE26AE-92B3-DE42-AE62-3F87F1426773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BD37A89-026F-1340-B7F4-498A30977B74}"/>
              </a:ext>
            </a:extLst>
          </p:cNvPr>
          <p:cNvGrpSpPr/>
          <p:nvPr/>
        </p:nvGrpSpPr>
        <p:grpSpPr>
          <a:xfrm>
            <a:off x="4972970" y="4150949"/>
            <a:ext cx="306494" cy="2462925"/>
            <a:chOff x="5901180" y="1948819"/>
            <a:chExt cx="306494" cy="2462925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433C13E-1359-414F-A68D-3684DFA125BE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90F1234-66B7-9242-94AF-409EFA682977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1234C49-F6C4-0A45-A14C-842FD26C29A3}"/>
              </a:ext>
            </a:extLst>
          </p:cNvPr>
          <p:cNvGrpSpPr/>
          <p:nvPr/>
        </p:nvGrpSpPr>
        <p:grpSpPr>
          <a:xfrm>
            <a:off x="5536614" y="4150949"/>
            <a:ext cx="306494" cy="2462925"/>
            <a:chOff x="5901180" y="1948819"/>
            <a:chExt cx="306494" cy="2462925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096A41C-D8BC-0444-BF31-4B344E864AA6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98601E4-D856-054E-B297-AD713E86D4E6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CBD5261-8311-3D41-858C-AEF96635331F}"/>
              </a:ext>
            </a:extLst>
          </p:cNvPr>
          <p:cNvGrpSpPr/>
          <p:nvPr/>
        </p:nvGrpSpPr>
        <p:grpSpPr>
          <a:xfrm>
            <a:off x="6100258" y="4150949"/>
            <a:ext cx="306494" cy="2462925"/>
            <a:chOff x="5901180" y="1948819"/>
            <a:chExt cx="306494" cy="2462925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87F718B-2AED-5943-BE09-2072B10525EF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3BACDD4-3D11-2147-B034-0BCD43A32770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3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D65FBBA-FF9C-F942-99E5-91FEA8F3B61C}"/>
              </a:ext>
            </a:extLst>
          </p:cNvPr>
          <p:cNvGrpSpPr/>
          <p:nvPr/>
        </p:nvGrpSpPr>
        <p:grpSpPr>
          <a:xfrm>
            <a:off x="6663902" y="4150949"/>
            <a:ext cx="306494" cy="2462925"/>
            <a:chOff x="5901180" y="1948819"/>
            <a:chExt cx="306494" cy="2462925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220BCF1-E817-7B41-BB75-9C738F775061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7C9CB66-10F0-EE45-A338-DA53F031F9C1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4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9AD9E17-EB54-3B4E-A654-3AB3CB0C4564}"/>
              </a:ext>
            </a:extLst>
          </p:cNvPr>
          <p:cNvGrpSpPr/>
          <p:nvPr/>
        </p:nvGrpSpPr>
        <p:grpSpPr>
          <a:xfrm>
            <a:off x="7227546" y="4150949"/>
            <a:ext cx="306494" cy="2462925"/>
            <a:chOff x="5901180" y="1948819"/>
            <a:chExt cx="306494" cy="2462925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055AE96-A732-034C-9196-B640AF0220D7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3064161-EE2B-AC46-A7B3-4D60500E719B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5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DBF680F-2983-564A-8E66-1C85F31F1E4A}"/>
              </a:ext>
            </a:extLst>
          </p:cNvPr>
          <p:cNvGrpSpPr/>
          <p:nvPr/>
        </p:nvGrpSpPr>
        <p:grpSpPr>
          <a:xfrm>
            <a:off x="7791190" y="4150949"/>
            <a:ext cx="306494" cy="2462925"/>
            <a:chOff x="5901180" y="1948819"/>
            <a:chExt cx="306494" cy="2462925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440BFE5-34A7-B647-BB45-828D50A193D2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6992D61-D8FB-1943-8EA0-42ED9FA3FBFF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6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0C46732-197C-1145-8DA7-727720F41510}"/>
              </a:ext>
            </a:extLst>
          </p:cNvPr>
          <p:cNvGrpSpPr/>
          <p:nvPr/>
        </p:nvGrpSpPr>
        <p:grpSpPr>
          <a:xfrm>
            <a:off x="8354834" y="4150949"/>
            <a:ext cx="306494" cy="2462925"/>
            <a:chOff x="5901180" y="1948819"/>
            <a:chExt cx="306494" cy="2462925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A711275-08C8-F044-B094-2101A6FE122B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E0A7213-3CBD-1345-98C1-D67DAF089695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7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CA17919-B382-324A-91B8-989C41B3680C}"/>
              </a:ext>
            </a:extLst>
          </p:cNvPr>
          <p:cNvGrpSpPr/>
          <p:nvPr/>
        </p:nvGrpSpPr>
        <p:grpSpPr>
          <a:xfrm>
            <a:off x="8918480" y="4150949"/>
            <a:ext cx="306494" cy="2462925"/>
            <a:chOff x="5901180" y="1948819"/>
            <a:chExt cx="306494" cy="2462925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C1F38DE-97BB-2C4A-9B99-E7DD34892DE2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896F24B-A156-D449-A9FE-BFD45FD65D02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8</a:t>
              </a:r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9E4A4AA8-9604-CC42-8C55-EBF345123983}"/>
              </a:ext>
            </a:extLst>
          </p:cNvPr>
          <p:cNvSpPr/>
          <p:nvPr/>
        </p:nvSpPr>
        <p:spPr>
          <a:xfrm>
            <a:off x="3890852" y="5036035"/>
            <a:ext cx="518474" cy="358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EE395A2-7E97-7145-8369-3B136D9492A9}"/>
              </a:ext>
            </a:extLst>
          </p:cNvPr>
          <p:cNvSpPr/>
          <p:nvPr/>
        </p:nvSpPr>
        <p:spPr>
          <a:xfrm>
            <a:off x="3890852" y="5503395"/>
            <a:ext cx="518474" cy="35821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K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FBE008C-3323-BB40-AF83-26E4A8141CD6}"/>
              </a:ext>
            </a:extLst>
          </p:cNvPr>
          <p:cNvSpPr/>
          <p:nvPr/>
        </p:nvSpPr>
        <p:spPr>
          <a:xfrm>
            <a:off x="3890852" y="5970755"/>
            <a:ext cx="518474" cy="35821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</a:t>
            </a:r>
          </a:p>
        </p:txBody>
      </p: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AF1E9FCB-01FD-D148-83A6-5AB834E55A8E}"/>
              </a:ext>
            </a:extLst>
          </p:cNvPr>
          <p:cNvSpPr/>
          <p:nvPr/>
        </p:nvSpPr>
        <p:spPr>
          <a:xfrm>
            <a:off x="4550726" y="5036035"/>
            <a:ext cx="3381863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36</a:t>
            </a:r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68EA7156-BCA4-9B45-9124-A75571ECC5C2}"/>
              </a:ext>
            </a:extLst>
          </p:cNvPr>
          <p:cNvSpPr/>
          <p:nvPr/>
        </p:nvSpPr>
        <p:spPr>
          <a:xfrm>
            <a:off x="4550728" y="5497843"/>
            <a:ext cx="1127286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11</a:t>
            </a:r>
          </a:p>
        </p:txBody>
      </p: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A9B4CDFC-2AA0-EB4E-853B-4B29B749E237}"/>
              </a:ext>
            </a:extLst>
          </p:cNvPr>
          <p:cNvSpPr/>
          <p:nvPr/>
        </p:nvSpPr>
        <p:spPr>
          <a:xfrm>
            <a:off x="4550725" y="5970755"/>
            <a:ext cx="3381863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21</a:t>
            </a: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B50C2EA0-B768-1345-B900-71359DB1E6EA}"/>
              </a:ext>
            </a:extLst>
          </p:cNvPr>
          <p:cNvSpPr/>
          <p:nvPr/>
        </p:nvSpPr>
        <p:spPr>
          <a:xfrm>
            <a:off x="5689861" y="5497843"/>
            <a:ext cx="2242728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99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9BE5B77-D7D1-1444-95F8-BBD0E2D0FBA0}"/>
              </a:ext>
            </a:extLst>
          </p:cNvPr>
          <p:cNvGrpSpPr/>
          <p:nvPr/>
        </p:nvGrpSpPr>
        <p:grpSpPr>
          <a:xfrm>
            <a:off x="3819657" y="1711100"/>
            <a:ext cx="889847" cy="2275769"/>
            <a:chOff x="3819657" y="1711100"/>
            <a:chExt cx="889847" cy="2275769"/>
          </a:xfrm>
        </p:grpSpPr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0526A2E9-5E93-A04F-9C63-0E4324531B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19657" y="1711100"/>
              <a:ext cx="742916" cy="725502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5261D9B6-1470-D040-AC0B-AEE13C357A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7123" y="1720927"/>
              <a:ext cx="781438" cy="1456948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AD9B4A97-129E-FB4B-A631-7B4C75F844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31718" y="1711101"/>
              <a:ext cx="877786" cy="2275768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E9207C2-B60E-3C4C-BCF5-B466557FF946}"/>
              </a:ext>
            </a:extLst>
          </p:cNvPr>
          <p:cNvGrpSpPr/>
          <p:nvPr/>
        </p:nvGrpSpPr>
        <p:grpSpPr>
          <a:xfrm>
            <a:off x="5440384" y="423814"/>
            <a:ext cx="4041737" cy="1188300"/>
            <a:chOff x="5440384" y="423814"/>
            <a:chExt cx="4041737" cy="1188300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EBFEDF7B-5505-7245-9829-D7A2915A1532}"/>
                </a:ext>
              </a:extLst>
            </p:cNvPr>
            <p:cNvSpPr/>
            <p:nvPr/>
          </p:nvSpPr>
          <p:spPr>
            <a:xfrm>
              <a:off x="5440384" y="423814"/>
              <a:ext cx="518474" cy="3582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</a:t>
              </a:r>
            </a:p>
          </p:txBody>
        </p:sp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75FCAD59-642F-3D4C-8138-B7B900CF539E}"/>
                </a:ext>
              </a:extLst>
            </p:cNvPr>
            <p:cNvSpPr/>
            <p:nvPr/>
          </p:nvSpPr>
          <p:spPr>
            <a:xfrm>
              <a:off x="6100258" y="423814"/>
              <a:ext cx="3381863" cy="358218"/>
            </a:xfrm>
            <a:prstGeom prst="roundRect">
              <a:avLst/>
            </a:prstGeom>
            <a:solidFill>
              <a:srgbClr val="C00000"/>
            </a:solidFill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36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41FC226-9124-F349-BC85-5C50C8C4CC6D}"/>
                </a:ext>
              </a:extLst>
            </p:cNvPr>
            <p:cNvSpPr/>
            <p:nvPr/>
          </p:nvSpPr>
          <p:spPr>
            <a:xfrm>
              <a:off x="5440384" y="858469"/>
              <a:ext cx="518474" cy="358218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K</a:t>
              </a: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438B5C76-A63E-7C49-AD96-6A8B1390D97A}"/>
                </a:ext>
              </a:extLst>
            </p:cNvPr>
            <p:cNvSpPr/>
            <p:nvPr/>
          </p:nvSpPr>
          <p:spPr>
            <a:xfrm>
              <a:off x="7239393" y="852917"/>
              <a:ext cx="2242728" cy="358218"/>
            </a:xfrm>
            <a:prstGeom prst="roundRect">
              <a:avLst/>
            </a:prstGeom>
            <a:solidFill>
              <a:srgbClr val="C00000"/>
            </a:solidFill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99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228CFD4-ACD8-6441-AE1F-27F1AD58A703}"/>
                </a:ext>
              </a:extLst>
            </p:cNvPr>
            <p:cNvSpPr/>
            <p:nvPr/>
          </p:nvSpPr>
          <p:spPr>
            <a:xfrm>
              <a:off x="5440385" y="1253896"/>
              <a:ext cx="518474" cy="358218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Q</a:t>
              </a:r>
            </a:p>
          </p:txBody>
        </p:sp>
        <p:sp>
          <p:nvSpPr>
            <p:cNvPr id="90" name="Rounded Rectangle 89">
              <a:extLst>
                <a:ext uri="{FF2B5EF4-FFF2-40B4-BE49-F238E27FC236}">
                  <a16:creationId xmlns:a16="http://schemas.microsoft.com/office/drawing/2014/main" id="{55C94B50-9A4B-4E46-B9AE-6E29D4DDD2AD}"/>
                </a:ext>
              </a:extLst>
            </p:cNvPr>
            <p:cNvSpPr/>
            <p:nvPr/>
          </p:nvSpPr>
          <p:spPr>
            <a:xfrm>
              <a:off x="6100258" y="1253896"/>
              <a:ext cx="3381863" cy="358218"/>
            </a:xfrm>
            <a:prstGeom prst="roundRect">
              <a:avLst/>
            </a:prstGeom>
            <a:solidFill>
              <a:srgbClr val="C00000"/>
            </a:solidFill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21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9BD5CD78-CD93-C841-B3FD-09A06D5005F2}"/>
              </a:ext>
            </a:extLst>
          </p:cNvPr>
          <p:cNvGrpSpPr/>
          <p:nvPr/>
        </p:nvGrpSpPr>
        <p:grpSpPr>
          <a:xfrm>
            <a:off x="9317026" y="21983"/>
            <a:ext cx="306494" cy="2462925"/>
            <a:chOff x="5901180" y="1948819"/>
            <a:chExt cx="306494" cy="2462925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AD540E3-D0C8-2448-BE51-2032A5BC33DF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C86B5C91-EA4F-1846-A272-6F17FA63BCEC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6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D85C49CD-AFD2-AC43-AAE7-14D943E78E2C}"/>
              </a:ext>
            </a:extLst>
          </p:cNvPr>
          <p:cNvGrpSpPr/>
          <p:nvPr/>
        </p:nvGrpSpPr>
        <p:grpSpPr>
          <a:xfrm>
            <a:off x="9482126" y="4132535"/>
            <a:ext cx="306494" cy="2462925"/>
            <a:chOff x="5901180" y="1948819"/>
            <a:chExt cx="306494" cy="2462925"/>
          </a:xfrm>
        </p:grpSpPr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81B0CA89-E918-1244-9AC4-91A14D9BB304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910D5CA4-8BC7-854D-A18A-E43E7BCF3F9D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072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Read transactions may need two rounds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822D4FC-94EF-8C49-8424-684DD6048DC1}"/>
              </a:ext>
            </a:extLst>
          </p:cNvPr>
          <p:cNvGrpSpPr/>
          <p:nvPr/>
        </p:nvGrpSpPr>
        <p:grpSpPr>
          <a:xfrm>
            <a:off x="1440335" y="1390196"/>
            <a:ext cx="9112185" cy="641809"/>
            <a:chOff x="1440335" y="1390196"/>
            <a:chExt cx="9112185" cy="64180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4CA29D3-D5FD-3842-A3DE-B518562D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0335" y="1390196"/>
              <a:ext cx="641809" cy="641809"/>
            </a:xfrm>
            <a:prstGeom prst="rect">
              <a:avLst/>
            </a:prstGeom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997AFC4-EAE0-1B4F-A768-D2DC35B2AE5B}"/>
                </a:ext>
              </a:extLst>
            </p:cNvPr>
            <p:cNvCxnSpPr/>
            <p:nvPr/>
          </p:nvCxnSpPr>
          <p:spPr>
            <a:xfrm>
              <a:off x="2690566" y="1711100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4830CFC-30CD-E54A-98B7-741096798DB0}"/>
              </a:ext>
            </a:extLst>
          </p:cNvPr>
          <p:cNvGrpSpPr/>
          <p:nvPr/>
        </p:nvGrpSpPr>
        <p:grpSpPr>
          <a:xfrm>
            <a:off x="799850" y="2254752"/>
            <a:ext cx="9752670" cy="536451"/>
            <a:chOff x="799850" y="3097001"/>
            <a:chExt cx="9752670" cy="53645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EC75B8B-2C24-404F-A53A-CBE9855D5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7E0E169-5B53-1C43-B017-CF2CAB2B066E}"/>
                </a:ext>
              </a:extLst>
            </p:cNvPr>
            <p:cNvCxnSpPr/>
            <p:nvPr/>
          </p:nvCxnSpPr>
          <p:spPr>
            <a:xfrm>
              <a:off x="2690566" y="327885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406BAEB-4DE0-D044-9085-C8D78CC75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240C605-DB14-EA46-BD2D-4A795513C2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E0B96E35-A677-BD44-ADE6-C5E17D0F0562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chemeClr val="accent1">
                <a:alpha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A-J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56E95C0-4303-2A40-BD26-99797B8A141E}"/>
              </a:ext>
            </a:extLst>
          </p:cNvPr>
          <p:cNvGrpSpPr/>
          <p:nvPr/>
        </p:nvGrpSpPr>
        <p:grpSpPr>
          <a:xfrm>
            <a:off x="799850" y="3013950"/>
            <a:ext cx="9752670" cy="536451"/>
            <a:chOff x="799850" y="3097001"/>
            <a:chExt cx="9752670" cy="536451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960B2A6D-FAFA-E048-92BB-D5C4393B6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1B18C-7203-9643-8445-746CE8D434DC}"/>
                </a:ext>
              </a:extLst>
            </p:cNvPr>
            <p:cNvCxnSpPr/>
            <p:nvPr/>
          </p:nvCxnSpPr>
          <p:spPr>
            <a:xfrm>
              <a:off x="2690566" y="327885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44319F67-5760-4146-8E14-D0950DC45B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B5E77F1E-8793-9344-A826-94A651A7C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53ED83AC-36BE-8748-A0AF-08F20E689E10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rgbClr val="00B050">
                <a:alpha val="7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K-P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39F4EDA-7B12-8B43-9A29-440342544E9D}"/>
              </a:ext>
            </a:extLst>
          </p:cNvPr>
          <p:cNvGrpSpPr/>
          <p:nvPr/>
        </p:nvGrpSpPr>
        <p:grpSpPr>
          <a:xfrm>
            <a:off x="799850" y="3773147"/>
            <a:ext cx="9752670" cy="536451"/>
            <a:chOff x="799850" y="3097001"/>
            <a:chExt cx="9752670" cy="536451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D0975F42-830F-CB40-8ACD-F2309A165D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66ECB37-CC76-274B-98B0-A12DFD602ED9}"/>
                </a:ext>
              </a:extLst>
            </p:cNvPr>
            <p:cNvCxnSpPr/>
            <p:nvPr/>
          </p:nvCxnSpPr>
          <p:spPr>
            <a:xfrm>
              <a:off x="2690566" y="327885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EF989429-14AB-3142-9A6E-9977D1150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BC29AEDF-D98B-AC4B-9470-8F2010C7F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DC93F1BC-54E4-824D-BC84-A4CE494FA773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rgbClr val="7030A0">
                <a:alpha val="7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Q-Z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270A7A-03BF-1A4C-807A-2334D8A5FCFE}"/>
              </a:ext>
            </a:extLst>
          </p:cNvPr>
          <p:cNvGrpSpPr/>
          <p:nvPr/>
        </p:nvGrpSpPr>
        <p:grpSpPr>
          <a:xfrm>
            <a:off x="2918481" y="1713588"/>
            <a:ext cx="1797339" cy="2273281"/>
            <a:chOff x="2918481" y="1713588"/>
            <a:chExt cx="1797339" cy="2273281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E51FCBE-F463-B040-A654-74C4BEC3BA80}"/>
                </a:ext>
              </a:extLst>
            </p:cNvPr>
            <p:cNvCxnSpPr>
              <a:cxnSpLocks/>
            </p:cNvCxnSpPr>
            <p:nvPr/>
          </p:nvCxnSpPr>
          <p:spPr>
            <a:xfrm>
              <a:off x="2919071" y="1713588"/>
              <a:ext cx="687176" cy="723014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90D9E949-A48D-3B47-AAE4-6986848BB557}"/>
                </a:ext>
              </a:extLst>
            </p:cNvPr>
            <p:cNvCxnSpPr>
              <a:cxnSpLocks/>
            </p:cNvCxnSpPr>
            <p:nvPr/>
          </p:nvCxnSpPr>
          <p:spPr>
            <a:xfrm>
              <a:off x="2919661" y="1720928"/>
              <a:ext cx="714052" cy="1474870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F5B2166E-E927-0E4A-888A-73A1D6A6558C}"/>
                </a:ext>
              </a:extLst>
            </p:cNvPr>
            <p:cNvCxnSpPr>
              <a:cxnSpLocks/>
            </p:cNvCxnSpPr>
            <p:nvPr/>
          </p:nvCxnSpPr>
          <p:spPr>
            <a:xfrm>
              <a:off x="2918481" y="1720926"/>
              <a:ext cx="1797339" cy="2265943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C9B47E0-1BE0-514E-AD8F-6D56146A2459}"/>
              </a:ext>
            </a:extLst>
          </p:cNvPr>
          <p:cNvGrpSpPr/>
          <p:nvPr/>
        </p:nvGrpSpPr>
        <p:grpSpPr>
          <a:xfrm>
            <a:off x="4409326" y="4150949"/>
            <a:ext cx="306494" cy="2462925"/>
            <a:chOff x="5901180" y="1948819"/>
            <a:chExt cx="306494" cy="2462925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F41B1BA-CC49-364B-9A50-D763B6A7C036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7BE26AE-92B3-DE42-AE62-3F87F1426773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BD37A89-026F-1340-B7F4-498A30977B74}"/>
              </a:ext>
            </a:extLst>
          </p:cNvPr>
          <p:cNvGrpSpPr/>
          <p:nvPr/>
        </p:nvGrpSpPr>
        <p:grpSpPr>
          <a:xfrm>
            <a:off x="4972970" y="4150949"/>
            <a:ext cx="306494" cy="2462925"/>
            <a:chOff x="5901180" y="1948819"/>
            <a:chExt cx="306494" cy="2462925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433C13E-1359-414F-A68D-3684DFA125BE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90F1234-66B7-9242-94AF-409EFA682977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1234C49-F6C4-0A45-A14C-842FD26C29A3}"/>
              </a:ext>
            </a:extLst>
          </p:cNvPr>
          <p:cNvGrpSpPr/>
          <p:nvPr/>
        </p:nvGrpSpPr>
        <p:grpSpPr>
          <a:xfrm>
            <a:off x="5536614" y="4150949"/>
            <a:ext cx="306494" cy="2462925"/>
            <a:chOff x="5901180" y="1948819"/>
            <a:chExt cx="306494" cy="2462925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096A41C-D8BC-0444-BF31-4B344E864AA6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98601E4-D856-054E-B297-AD713E86D4E6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CBD5261-8311-3D41-858C-AEF96635331F}"/>
              </a:ext>
            </a:extLst>
          </p:cNvPr>
          <p:cNvGrpSpPr/>
          <p:nvPr/>
        </p:nvGrpSpPr>
        <p:grpSpPr>
          <a:xfrm>
            <a:off x="6100258" y="4150949"/>
            <a:ext cx="306494" cy="2462925"/>
            <a:chOff x="5901180" y="1948819"/>
            <a:chExt cx="306494" cy="2462925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87F718B-2AED-5943-BE09-2072B10525EF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3BACDD4-3D11-2147-B034-0BCD43A32770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3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D65FBBA-FF9C-F942-99E5-91FEA8F3B61C}"/>
              </a:ext>
            </a:extLst>
          </p:cNvPr>
          <p:cNvGrpSpPr/>
          <p:nvPr/>
        </p:nvGrpSpPr>
        <p:grpSpPr>
          <a:xfrm>
            <a:off x="6663902" y="4150949"/>
            <a:ext cx="306494" cy="2462925"/>
            <a:chOff x="5901180" y="1948819"/>
            <a:chExt cx="306494" cy="2462925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220BCF1-E817-7B41-BB75-9C738F775061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7C9CB66-10F0-EE45-A338-DA53F031F9C1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4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9AD9E17-EB54-3B4E-A654-3AB3CB0C4564}"/>
              </a:ext>
            </a:extLst>
          </p:cNvPr>
          <p:cNvGrpSpPr/>
          <p:nvPr/>
        </p:nvGrpSpPr>
        <p:grpSpPr>
          <a:xfrm>
            <a:off x="7227546" y="4150949"/>
            <a:ext cx="306494" cy="2462925"/>
            <a:chOff x="5901180" y="1948819"/>
            <a:chExt cx="306494" cy="2462925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055AE96-A732-034C-9196-B640AF0220D7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3064161-EE2B-AC46-A7B3-4D60500E719B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5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DBF680F-2983-564A-8E66-1C85F31F1E4A}"/>
              </a:ext>
            </a:extLst>
          </p:cNvPr>
          <p:cNvGrpSpPr/>
          <p:nvPr/>
        </p:nvGrpSpPr>
        <p:grpSpPr>
          <a:xfrm>
            <a:off x="7791190" y="4150949"/>
            <a:ext cx="306494" cy="2462925"/>
            <a:chOff x="5901180" y="1948819"/>
            <a:chExt cx="306494" cy="2462925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440BFE5-34A7-B647-BB45-828D50A193D2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6992D61-D8FB-1943-8EA0-42ED9FA3FBFF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6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0C46732-197C-1145-8DA7-727720F41510}"/>
              </a:ext>
            </a:extLst>
          </p:cNvPr>
          <p:cNvGrpSpPr/>
          <p:nvPr/>
        </p:nvGrpSpPr>
        <p:grpSpPr>
          <a:xfrm>
            <a:off x="8354834" y="4150949"/>
            <a:ext cx="306494" cy="2462925"/>
            <a:chOff x="5901180" y="1948819"/>
            <a:chExt cx="306494" cy="2462925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A711275-08C8-F044-B094-2101A6FE122B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E0A7213-3CBD-1345-98C1-D67DAF089695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7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CA17919-B382-324A-91B8-989C41B3680C}"/>
              </a:ext>
            </a:extLst>
          </p:cNvPr>
          <p:cNvGrpSpPr/>
          <p:nvPr/>
        </p:nvGrpSpPr>
        <p:grpSpPr>
          <a:xfrm>
            <a:off x="8918480" y="4150949"/>
            <a:ext cx="306494" cy="2462925"/>
            <a:chOff x="5901180" y="1948819"/>
            <a:chExt cx="306494" cy="2462925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C1F38DE-97BB-2C4A-9B99-E7DD34892DE2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896F24B-A156-D449-A9FE-BFD45FD65D02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8</a:t>
              </a:r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9E4A4AA8-9604-CC42-8C55-EBF345123983}"/>
              </a:ext>
            </a:extLst>
          </p:cNvPr>
          <p:cNvSpPr/>
          <p:nvPr/>
        </p:nvSpPr>
        <p:spPr>
          <a:xfrm>
            <a:off x="3890852" y="5036035"/>
            <a:ext cx="518474" cy="358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EE395A2-7E97-7145-8369-3B136D9492A9}"/>
              </a:ext>
            </a:extLst>
          </p:cNvPr>
          <p:cNvSpPr/>
          <p:nvPr/>
        </p:nvSpPr>
        <p:spPr>
          <a:xfrm>
            <a:off x="3890852" y="5503395"/>
            <a:ext cx="518474" cy="35821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K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FBE008C-3323-BB40-AF83-26E4A8141CD6}"/>
              </a:ext>
            </a:extLst>
          </p:cNvPr>
          <p:cNvSpPr/>
          <p:nvPr/>
        </p:nvSpPr>
        <p:spPr>
          <a:xfrm>
            <a:off x="3890852" y="5970755"/>
            <a:ext cx="518474" cy="35821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</a:t>
            </a:r>
          </a:p>
        </p:txBody>
      </p: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AF1E9FCB-01FD-D148-83A6-5AB834E55A8E}"/>
              </a:ext>
            </a:extLst>
          </p:cNvPr>
          <p:cNvSpPr/>
          <p:nvPr/>
        </p:nvSpPr>
        <p:spPr>
          <a:xfrm>
            <a:off x="4550727" y="5036035"/>
            <a:ext cx="1676600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36</a:t>
            </a:r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68EA7156-BCA4-9B45-9124-A75571ECC5C2}"/>
              </a:ext>
            </a:extLst>
          </p:cNvPr>
          <p:cNvSpPr/>
          <p:nvPr/>
        </p:nvSpPr>
        <p:spPr>
          <a:xfrm>
            <a:off x="4550728" y="5497843"/>
            <a:ext cx="1127286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11</a:t>
            </a:r>
          </a:p>
        </p:txBody>
      </p: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A9B4CDFC-2AA0-EB4E-853B-4B29B749E237}"/>
              </a:ext>
            </a:extLst>
          </p:cNvPr>
          <p:cNvSpPr/>
          <p:nvPr/>
        </p:nvSpPr>
        <p:spPr>
          <a:xfrm>
            <a:off x="4550726" y="5970755"/>
            <a:ext cx="2818220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21</a:t>
            </a: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B50C2EA0-B768-1345-B900-71359DB1E6EA}"/>
              </a:ext>
            </a:extLst>
          </p:cNvPr>
          <p:cNvSpPr/>
          <p:nvPr/>
        </p:nvSpPr>
        <p:spPr>
          <a:xfrm>
            <a:off x="5689861" y="5497843"/>
            <a:ext cx="563645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99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5D1BE1E-B0F6-DE43-99DE-3F8C231BD0BF}"/>
              </a:ext>
            </a:extLst>
          </p:cNvPr>
          <p:cNvGrpSpPr/>
          <p:nvPr/>
        </p:nvGrpSpPr>
        <p:grpSpPr>
          <a:xfrm>
            <a:off x="9482126" y="4132535"/>
            <a:ext cx="306494" cy="2462925"/>
            <a:chOff x="5901180" y="1948819"/>
            <a:chExt cx="306494" cy="2462925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26A36685-FE8A-3B46-A4A5-9835631E72B8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CB62A02D-5147-FB40-BED2-697C9F01C719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693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Read transactions may need two rounds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822D4FC-94EF-8C49-8424-684DD6048DC1}"/>
              </a:ext>
            </a:extLst>
          </p:cNvPr>
          <p:cNvGrpSpPr/>
          <p:nvPr/>
        </p:nvGrpSpPr>
        <p:grpSpPr>
          <a:xfrm>
            <a:off x="1440335" y="1390196"/>
            <a:ext cx="9112185" cy="641809"/>
            <a:chOff x="1440335" y="1390196"/>
            <a:chExt cx="9112185" cy="64180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4CA29D3-D5FD-3842-A3DE-B518562D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0335" y="1390196"/>
              <a:ext cx="641809" cy="641809"/>
            </a:xfrm>
            <a:prstGeom prst="rect">
              <a:avLst/>
            </a:prstGeom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997AFC4-EAE0-1B4F-A768-D2DC35B2AE5B}"/>
                </a:ext>
              </a:extLst>
            </p:cNvPr>
            <p:cNvCxnSpPr/>
            <p:nvPr/>
          </p:nvCxnSpPr>
          <p:spPr>
            <a:xfrm>
              <a:off x="2690566" y="1711100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4830CFC-30CD-E54A-98B7-741096798DB0}"/>
              </a:ext>
            </a:extLst>
          </p:cNvPr>
          <p:cNvGrpSpPr/>
          <p:nvPr/>
        </p:nvGrpSpPr>
        <p:grpSpPr>
          <a:xfrm>
            <a:off x="799850" y="2254752"/>
            <a:ext cx="9752670" cy="536451"/>
            <a:chOff x="799850" y="3097001"/>
            <a:chExt cx="9752670" cy="53645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EC75B8B-2C24-404F-A53A-CBE9855D5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7E0E169-5B53-1C43-B017-CF2CAB2B066E}"/>
                </a:ext>
              </a:extLst>
            </p:cNvPr>
            <p:cNvCxnSpPr/>
            <p:nvPr/>
          </p:nvCxnSpPr>
          <p:spPr>
            <a:xfrm>
              <a:off x="2690566" y="327885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406BAEB-4DE0-D044-9085-C8D78CC75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240C605-DB14-EA46-BD2D-4A795513C2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E0B96E35-A677-BD44-ADE6-C5E17D0F0562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chemeClr val="accent1">
                <a:alpha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A-J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56E95C0-4303-2A40-BD26-99797B8A141E}"/>
              </a:ext>
            </a:extLst>
          </p:cNvPr>
          <p:cNvGrpSpPr/>
          <p:nvPr/>
        </p:nvGrpSpPr>
        <p:grpSpPr>
          <a:xfrm>
            <a:off x="799850" y="3013950"/>
            <a:ext cx="9752670" cy="536451"/>
            <a:chOff x="799850" y="3097001"/>
            <a:chExt cx="9752670" cy="536451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960B2A6D-FAFA-E048-92BB-D5C4393B6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1B18C-7203-9643-8445-746CE8D434DC}"/>
                </a:ext>
              </a:extLst>
            </p:cNvPr>
            <p:cNvCxnSpPr/>
            <p:nvPr/>
          </p:nvCxnSpPr>
          <p:spPr>
            <a:xfrm>
              <a:off x="2690566" y="327885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44319F67-5760-4146-8E14-D0950DC45B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B5E77F1E-8793-9344-A826-94A651A7C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53ED83AC-36BE-8748-A0AF-08F20E689E10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rgbClr val="00B050">
                <a:alpha val="7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K-P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39F4EDA-7B12-8B43-9A29-440342544E9D}"/>
              </a:ext>
            </a:extLst>
          </p:cNvPr>
          <p:cNvGrpSpPr/>
          <p:nvPr/>
        </p:nvGrpSpPr>
        <p:grpSpPr>
          <a:xfrm>
            <a:off x="799850" y="3773147"/>
            <a:ext cx="9752670" cy="536451"/>
            <a:chOff x="799850" y="3097001"/>
            <a:chExt cx="9752670" cy="536451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D0975F42-830F-CB40-8ACD-F2309A165D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66ECB37-CC76-274B-98B0-A12DFD602ED9}"/>
                </a:ext>
              </a:extLst>
            </p:cNvPr>
            <p:cNvCxnSpPr/>
            <p:nvPr/>
          </p:nvCxnSpPr>
          <p:spPr>
            <a:xfrm>
              <a:off x="2690566" y="327885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EF989429-14AB-3142-9A6E-9977D1150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BC29AEDF-D98B-AC4B-9470-8F2010C7F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DC93F1BC-54E4-824D-BC84-A4CE494FA773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rgbClr val="7030A0">
                <a:alpha val="7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Q-Z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270A7A-03BF-1A4C-807A-2334D8A5FCFE}"/>
              </a:ext>
            </a:extLst>
          </p:cNvPr>
          <p:cNvGrpSpPr/>
          <p:nvPr/>
        </p:nvGrpSpPr>
        <p:grpSpPr>
          <a:xfrm>
            <a:off x="2918481" y="1713588"/>
            <a:ext cx="1797339" cy="2273281"/>
            <a:chOff x="2918481" y="1713588"/>
            <a:chExt cx="1797339" cy="2273281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E51FCBE-F463-B040-A654-74C4BEC3BA80}"/>
                </a:ext>
              </a:extLst>
            </p:cNvPr>
            <p:cNvCxnSpPr>
              <a:cxnSpLocks/>
            </p:cNvCxnSpPr>
            <p:nvPr/>
          </p:nvCxnSpPr>
          <p:spPr>
            <a:xfrm>
              <a:off x="2919071" y="1713588"/>
              <a:ext cx="687176" cy="723014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90D9E949-A48D-3B47-AAE4-6986848BB557}"/>
                </a:ext>
              </a:extLst>
            </p:cNvPr>
            <p:cNvCxnSpPr>
              <a:cxnSpLocks/>
            </p:cNvCxnSpPr>
            <p:nvPr/>
          </p:nvCxnSpPr>
          <p:spPr>
            <a:xfrm>
              <a:off x="2919661" y="1720928"/>
              <a:ext cx="714052" cy="1474870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F5B2166E-E927-0E4A-888A-73A1D6A6558C}"/>
                </a:ext>
              </a:extLst>
            </p:cNvPr>
            <p:cNvCxnSpPr>
              <a:cxnSpLocks/>
            </p:cNvCxnSpPr>
            <p:nvPr/>
          </p:nvCxnSpPr>
          <p:spPr>
            <a:xfrm>
              <a:off x="2918481" y="1720926"/>
              <a:ext cx="1797339" cy="2265943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C9B47E0-1BE0-514E-AD8F-6D56146A2459}"/>
              </a:ext>
            </a:extLst>
          </p:cNvPr>
          <p:cNvGrpSpPr/>
          <p:nvPr/>
        </p:nvGrpSpPr>
        <p:grpSpPr>
          <a:xfrm>
            <a:off x="4409326" y="4150949"/>
            <a:ext cx="306494" cy="2462925"/>
            <a:chOff x="5901180" y="1948819"/>
            <a:chExt cx="306494" cy="2462925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F41B1BA-CC49-364B-9A50-D763B6A7C036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7BE26AE-92B3-DE42-AE62-3F87F1426773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BD37A89-026F-1340-B7F4-498A30977B74}"/>
              </a:ext>
            </a:extLst>
          </p:cNvPr>
          <p:cNvGrpSpPr/>
          <p:nvPr/>
        </p:nvGrpSpPr>
        <p:grpSpPr>
          <a:xfrm>
            <a:off x="4972970" y="4150949"/>
            <a:ext cx="306494" cy="2462925"/>
            <a:chOff x="5901180" y="1948819"/>
            <a:chExt cx="306494" cy="2462925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433C13E-1359-414F-A68D-3684DFA125BE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90F1234-66B7-9242-94AF-409EFA682977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1234C49-F6C4-0A45-A14C-842FD26C29A3}"/>
              </a:ext>
            </a:extLst>
          </p:cNvPr>
          <p:cNvGrpSpPr/>
          <p:nvPr/>
        </p:nvGrpSpPr>
        <p:grpSpPr>
          <a:xfrm>
            <a:off x="5536614" y="4150949"/>
            <a:ext cx="306494" cy="2462925"/>
            <a:chOff x="5901180" y="1948819"/>
            <a:chExt cx="306494" cy="2462925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096A41C-D8BC-0444-BF31-4B344E864AA6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98601E4-D856-054E-B297-AD713E86D4E6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CBD5261-8311-3D41-858C-AEF96635331F}"/>
              </a:ext>
            </a:extLst>
          </p:cNvPr>
          <p:cNvGrpSpPr/>
          <p:nvPr/>
        </p:nvGrpSpPr>
        <p:grpSpPr>
          <a:xfrm>
            <a:off x="6100258" y="4150949"/>
            <a:ext cx="306494" cy="2462925"/>
            <a:chOff x="5901180" y="1948819"/>
            <a:chExt cx="306494" cy="2462925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87F718B-2AED-5943-BE09-2072B10525EF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3BACDD4-3D11-2147-B034-0BCD43A32770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3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D65FBBA-FF9C-F942-99E5-91FEA8F3B61C}"/>
              </a:ext>
            </a:extLst>
          </p:cNvPr>
          <p:cNvGrpSpPr/>
          <p:nvPr/>
        </p:nvGrpSpPr>
        <p:grpSpPr>
          <a:xfrm>
            <a:off x="6663902" y="4150949"/>
            <a:ext cx="306494" cy="2462925"/>
            <a:chOff x="5901180" y="1948819"/>
            <a:chExt cx="306494" cy="2462925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220BCF1-E817-7B41-BB75-9C738F775061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7C9CB66-10F0-EE45-A338-DA53F031F9C1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4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9AD9E17-EB54-3B4E-A654-3AB3CB0C4564}"/>
              </a:ext>
            </a:extLst>
          </p:cNvPr>
          <p:cNvGrpSpPr/>
          <p:nvPr/>
        </p:nvGrpSpPr>
        <p:grpSpPr>
          <a:xfrm>
            <a:off x="7227546" y="4150949"/>
            <a:ext cx="306494" cy="2462925"/>
            <a:chOff x="5901180" y="1948819"/>
            <a:chExt cx="306494" cy="2462925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055AE96-A732-034C-9196-B640AF0220D7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3064161-EE2B-AC46-A7B3-4D60500E719B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5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DBF680F-2983-564A-8E66-1C85F31F1E4A}"/>
              </a:ext>
            </a:extLst>
          </p:cNvPr>
          <p:cNvGrpSpPr/>
          <p:nvPr/>
        </p:nvGrpSpPr>
        <p:grpSpPr>
          <a:xfrm>
            <a:off x="7791190" y="4150949"/>
            <a:ext cx="306494" cy="2462925"/>
            <a:chOff x="5901180" y="1948819"/>
            <a:chExt cx="306494" cy="2462925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440BFE5-34A7-B647-BB45-828D50A193D2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6992D61-D8FB-1943-8EA0-42ED9FA3FBFF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6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0C46732-197C-1145-8DA7-727720F41510}"/>
              </a:ext>
            </a:extLst>
          </p:cNvPr>
          <p:cNvGrpSpPr/>
          <p:nvPr/>
        </p:nvGrpSpPr>
        <p:grpSpPr>
          <a:xfrm>
            <a:off x="8354834" y="4150949"/>
            <a:ext cx="306494" cy="2462925"/>
            <a:chOff x="5901180" y="1948819"/>
            <a:chExt cx="306494" cy="2462925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A711275-08C8-F044-B094-2101A6FE122B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E0A7213-3CBD-1345-98C1-D67DAF089695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7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CA17919-B382-324A-91B8-989C41B3680C}"/>
              </a:ext>
            </a:extLst>
          </p:cNvPr>
          <p:cNvGrpSpPr/>
          <p:nvPr/>
        </p:nvGrpSpPr>
        <p:grpSpPr>
          <a:xfrm>
            <a:off x="8918480" y="4150949"/>
            <a:ext cx="306494" cy="2462925"/>
            <a:chOff x="5901180" y="1948819"/>
            <a:chExt cx="306494" cy="2462925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C1F38DE-97BB-2C4A-9B99-E7DD34892DE2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896F24B-A156-D449-A9FE-BFD45FD65D02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8</a:t>
              </a:r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9E4A4AA8-9604-CC42-8C55-EBF345123983}"/>
              </a:ext>
            </a:extLst>
          </p:cNvPr>
          <p:cNvSpPr/>
          <p:nvPr/>
        </p:nvSpPr>
        <p:spPr>
          <a:xfrm>
            <a:off x="3890852" y="5036035"/>
            <a:ext cx="518474" cy="358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EE395A2-7E97-7145-8369-3B136D9492A9}"/>
              </a:ext>
            </a:extLst>
          </p:cNvPr>
          <p:cNvSpPr/>
          <p:nvPr/>
        </p:nvSpPr>
        <p:spPr>
          <a:xfrm>
            <a:off x="3890852" y="5503395"/>
            <a:ext cx="518474" cy="35821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K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FBE008C-3323-BB40-AF83-26E4A8141CD6}"/>
              </a:ext>
            </a:extLst>
          </p:cNvPr>
          <p:cNvSpPr/>
          <p:nvPr/>
        </p:nvSpPr>
        <p:spPr>
          <a:xfrm>
            <a:off x="3890852" y="5970755"/>
            <a:ext cx="518474" cy="35821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</a:t>
            </a:r>
          </a:p>
        </p:txBody>
      </p: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AF1E9FCB-01FD-D148-83A6-5AB834E55A8E}"/>
              </a:ext>
            </a:extLst>
          </p:cNvPr>
          <p:cNvSpPr/>
          <p:nvPr/>
        </p:nvSpPr>
        <p:spPr>
          <a:xfrm>
            <a:off x="4550726" y="5036035"/>
            <a:ext cx="3381863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36</a:t>
            </a:r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68EA7156-BCA4-9B45-9124-A75571ECC5C2}"/>
              </a:ext>
            </a:extLst>
          </p:cNvPr>
          <p:cNvSpPr/>
          <p:nvPr/>
        </p:nvSpPr>
        <p:spPr>
          <a:xfrm>
            <a:off x="4550728" y="5497843"/>
            <a:ext cx="1127286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11</a:t>
            </a:r>
          </a:p>
        </p:txBody>
      </p: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A9B4CDFC-2AA0-EB4E-853B-4B29B749E237}"/>
              </a:ext>
            </a:extLst>
          </p:cNvPr>
          <p:cNvSpPr/>
          <p:nvPr/>
        </p:nvSpPr>
        <p:spPr>
          <a:xfrm>
            <a:off x="4550726" y="5970755"/>
            <a:ext cx="2818220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21</a:t>
            </a: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B50C2EA0-B768-1345-B900-71359DB1E6EA}"/>
              </a:ext>
            </a:extLst>
          </p:cNvPr>
          <p:cNvSpPr/>
          <p:nvPr/>
        </p:nvSpPr>
        <p:spPr>
          <a:xfrm>
            <a:off x="5689861" y="5497843"/>
            <a:ext cx="2242728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99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97439DB-62AB-8042-AF43-5B2BC6018920}"/>
              </a:ext>
            </a:extLst>
          </p:cNvPr>
          <p:cNvGrpSpPr/>
          <p:nvPr/>
        </p:nvGrpSpPr>
        <p:grpSpPr>
          <a:xfrm>
            <a:off x="3819657" y="1711100"/>
            <a:ext cx="808904" cy="1466775"/>
            <a:chOff x="3819657" y="1711100"/>
            <a:chExt cx="808904" cy="1466775"/>
          </a:xfrm>
        </p:grpSpPr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AB7121A6-925F-AD4B-9AFB-5AB528A802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19657" y="1711100"/>
              <a:ext cx="742916" cy="725502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86E576BF-EA64-DE4A-917F-39BE1B752E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7123" y="1720927"/>
              <a:ext cx="781438" cy="1456948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6" name="Rounded Rectangular Callout 85">
            <a:extLst>
              <a:ext uri="{FF2B5EF4-FFF2-40B4-BE49-F238E27FC236}">
                <a16:creationId xmlns:a16="http://schemas.microsoft.com/office/drawing/2014/main" id="{ED65491D-6A03-EA4E-ACAC-B07CC157180C}"/>
              </a:ext>
            </a:extLst>
          </p:cNvPr>
          <p:cNvSpPr/>
          <p:nvPr/>
        </p:nvSpPr>
        <p:spPr>
          <a:xfrm>
            <a:off x="5114370" y="333256"/>
            <a:ext cx="4736639" cy="1412072"/>
          </a:xfrm>
          <a:prstGeom prst="wedgeRoundRectCallout">
            <a:avLst>
              <a:gd name="adj1" fmla="val -113843"/>
              <a:gd name="adj2" fmla="val 44907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002D0DF-24FD-BE4C-9D2B-0F46CAD59320}"/>
              </a:ext>
            </a:extLst>
          </p:cNvPr>
          <p:cNvGrpSpPr/>
          <p:nvPr/>
        </p:nvGrpSpPr>
        <p:grpSpPr>
          <a:xfrm>
            <a:off x="5440384" y="423814"/>
            <a:ext cx="4041737" cy="792873"/>
            <a:chOff x="5440384" y="423814"/>
            <a:chExt cx="4041737" cy="792873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A8DDB70A-A307-9645-B648-2B8FDF74ED82}"/>
                </a:ext>
              </a:extLst>
            </p:cNvPr>
            <p:cNvSpPr/>
            <p:nvPr/>
          </p:nvSpPr>
          <p:spPr>
            <a:xfrm>
              <a:off x="5440384" y="423814"/>
              <a:ext cx="518474" cy="3582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</a:t>
              </a:r>
            </a:p>
          </p:txBody>
        </p:sp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3FD8F362-4F7F-1C45-8BC4-30F821806BBD}"/>
                </a:ext>
              </a:extLst>
            </p:cNvPr>
            <p:cNvSpPr/>
            <p:nvPr/>
          </p:nvSpPr>
          <p:spPr>
            <a:xfrm>
              <a:off x="6100258" y="423814"/>
              <a:ext cx="3381863" cy="358218"/>
            </a:xfrm>
            <a:prstGeom prst="roundRect">
              <a:avLst/>
            </a:prstGeom>
            <a:solidFill>
              <a:srgbClr val="C00000"/>
            </a:solidFill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36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05137BC8-2E64-A64D-94F2-73D176E93FD8}"/>
                </a:ext>
              </a:extLst>
            </p:cNvPr>
            <p:cNvSpPr/>
            <p:nvPr/>
          </p:nvSpPr>
          <p:spPr>
            <a:xfrm>
              <a:off x="5440384" y="858469"/>
              <a:ext cx="518474" cy="358218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K</a:t>
              </a:r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D97B3F88-B2CB-ED44-9325-C6E91DAA7CAD}"/>
                </a:ext>
              </a:extLst>
            </p:cNvPr>
            <p:cNvSpPr/>
            <p:nvPr/>
          </p:nvSpPr>
          <p:spPr>
            <a:xfrm>
              <a:off x="7239393" y="852917"/>
              <a:ext cx="2242728" cy="358218"/>
            </a:xfrm>
            <a:prstGeom prst="roundRect">
              <a:avLst/>
            </a:prstGeom>
            <a:solidFill>
              <a:srgbClr val="C00000"/>
            </a:solidFill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99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11BEF22B-4592-A249-B391-888D8845948A}"/>
              </a:ext>
            </a:extLst>
          </p:cNvPr>
          <p:cNvGrpSpPr/>
          <p:nvPr/>
        </p:nvGrpSpPr>
        <p:grpSpPr>
          <a:xfrm>
            <a:off x="9482126" y="4132535"/>
            <a:ext cx="306494" cy="2462925"/>
            <a:chOff x="5901180" y="1948819"/>
            <a:chExt cx="306494" cy="2462925"/>
          </a:xfrm>
        </p:grpSpPr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92510E4A-9DC6-AD4A-8647-41F69F526E35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9AFEDB38-F253-234B-B1EB-DD0EF8B115F2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626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Read transactions may need two rounds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822D4FC-94EF-8C49-8424-684DD6048DC1}"/>
              </a:ext>
            </a:extLst>
          </p:cNvPr>
          <p:cNvGrpSpPr/>
          <p:nvPr/>
        </p:nvGrpSpPr>
        <p:grpSpPr>
          <a:xfrm>
            <a:off x="1440335" y="1390196"/>
            <a:ext cx="9112185" cy="641809"/>
            <a:chOff x="1440335" y="1390196"/>
            <a:chExt cx="9112185" cy="64180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4CA29D3-D5FD-3842-A3DE-B518562D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0335" y="1390196"/>
              <a:ext cx="641809" cy="641809"/>
            </a:xfrm>
            <a:prstGeom prst="rect">
              <a:avLst/>
            </a:prstGeom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997AFC4-EAE0-1B4F-A768-D2DC35B2AE5B}"/>
                </a:ext>
              </a:extLst>
            </p:cNvPr>
            <p:cNvCxnSpPr/>
            <p:nvPr/>
          </p:nvCxnSpPr>
          <p:spPr>
            <a:xfrm>
              <a:off x="2690566" y="1711100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4830CFC-30CD-E54A-98B7-741096798DB0}"/>
              </a:ext>
            </a:extLst>
          </p:cNvPr>
          <p:cNvGrpSpPr/>
          <p:nvPr/>
        </p:nvGrpSpPr>
        <p:grpSpPr>
          <a:xfrm>
            <a:off x="799850" y="2254752"/>
            <a:ext cx="9752670" cy="536451"/>
            <a:chOff x="799850" y="3097001"/>
            <a:chExt cx="9752670" cy="53645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EC75B8B-2C24-404F-A53A-CBE9855D5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7E0E169-5B53-1C43-B017-CF2CAB2B066E}"/>
                </a:ext>
              </a:extLst>
            </p:cNvPr>
            <p:cNvCxnSpPr/>
            <p:nvPr/>
          </p:nvCxnSpPr>
          <p:spPr>
            <a:xfrm>
              <a:off x="2690566" y="327885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406BAEB-4DE0-D044-9085-C8D78CC75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240C605-DB14-EA46-BD2D-4A795513C2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E0B96E35-A677-BD44-ADE6-C5E17D0F0562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chemeClr val="accent1">
                <a:alpha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A-J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56E95C0-4303-2A40-BD26-99797B8A141E}"/>
              </a:ext>
            </a:extLst>
          </p:cNvPr>
          <p:cNvGrpSpPr/>
          <p:nvPr/>
        </p:nvGrpSpPr>
        <p:grpSpPr>
          <a:xfrm>
            <a:off x="799850" y="3013950"/>
            <a:ext cx="9752670" cy="536451"/>
            <a:chOff x="799850" y="3097001"/>
            <a:chExt cx="9752670" cy="536451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960B2A6D-FAFA-E048-92BB-D5C4393B6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1B18C-7203-9643-8445-746CE8D434DC}"/>
                </a:ext>
              </a:extLst>
            </p:cNvPr>
            <p:cNvCxnSpPr/>
            <p:nvPr/>
          </p:nvCxnSpPr>
          <p:spPr>
            <a:xfrm>
              <a:off x="2690566" y="327885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44319F67-5760-4146-8E14-D0950DC45B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B5E77F1E-8793-9344-A826-94A651A7C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53ED83AC-36BE-8748-A0AF-08F20E689E10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rgbClr val="00B050">
                <a:alpha val="7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K-P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39F4EDA-7B12-8B43-9A29-440342544E9D}"/>
              </a:ext>
            </a:extLst>
          </p:cNvPr>
          <p:cNvGrpSpPr/>
          <p:nvPr/>
        </p:nvGrpSpPr>
        <p:grpSpPr>
          <a:xfrm>
            <a:off x="799850" y="3773147"/>
            <a:ext cx="9752670" cy="536451"/>
            <a:chOff x="799850" y="3097001"/>
            <a:chExt cx="9752670" cy="536451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D0975F42-830F-CB40-8ACD-F2309A165D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66ECB37-CC76-274B-98B0-A12DFD602ED9}"/>
                </a:ext>
              </a:extLst>
            </p:cNvPr>
            <p:cNvCxnSpPr/>
            <p:nvPr/>
          </p:nvCxnSpPr>
          <p:spPr>
            <a:xfrm>
              <a:off x="2690566" y="327885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EF989429-14AB-3142-9A6E-9977D1150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BC29AEDF-D98B-AC4B-9470-8F2010C7F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DC93F1BC-54E4-824D-BC84-A4CE494FA773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rgbClr val="7030A0">
                <a:alpha val="7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Q-Z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270A7A-03BF-1A4C-807A-2334D8A5FCFE}"/>
              </a:ext>
            </a:extLst>
          </p:cNvPr>
          <p:cNvGrpSpPr/>
          <p:nvPr/>
        </p:nvGrpSpPr>
        <p:grpSpPr>
          <a:xfrm>
            <a:off x="2918481" y="1713588"/>
            <a:ext cx="1797339" cy="2273281"/>
            <a:chOff x="2918481" y="1713588"/>
            <a:chExt cx="1797339" cy="2273281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E51FCBE-F463-B040-A654-74C4BEC3BA80}"/>
                </a:ext>
              </a:extLst>
            </p:cNvPr>
            <p:cNvCxnSpPr>
              <a:cxnSpLocks/>
            </p:cNvCxnSpPr>
            <p:nvPr/>
          </p:nvCxnSpPr>
          <p:spPr>
            <a:xfrm>
              <a:off x="2919071" y="1713588"/>
              <a:ext cx="687176" cy="723014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90D9E949-A48D-3B47-AAE4-6986848BB557}"/>
                </a:ext>
              </a:extLst>
            </p:cNvPr>
            <p:cNvCxnSpPr>
              <a:cxnSpLocks/>
            </p:cNvCxnSpPr>
            <p:nvPr/>
          </p:nvCxnSpPr>
          <p:spPr>
            <a:xfrm>
              <a:off x="2919661" y="1720928"/>
              <a:ext cx="714052" cy="1474870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F5B2166E-E927-0E4A-888A-73A1D6A6558C}"/>
                </a:ext>
              </a:extLst>
            </p:cNvPr>
            <p:cNvCxnSpPr>
              <a:cxnSpLocks/>
            </p:cNvCxnSpPr>
            <p:nvPr/>
          </p:nvCxnSpPr>
          <p:spPr>
            <a:xfrm>
              <a:off x="2918481" y="1720926"/>
              <a:ext cx="1797339" cy="2265943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C9B47E0-1BE0-514E-AD8F-6D56146A2459}"/>
              </a:ext>
            </a:extLst>
          </p:cNvPr>
          <p:cNvGrpSpPr/>
          <p:nvPr/>
        </p:nvGrpSpPr>
        <p:grpSpPr>
          <a:xfrm>
            <a:off x="4409326" y="4150949"/>
            <a:ext cx="306494" cy="2462925"/>
            <a:chOff x="5901180" y="1948819"/>
            <a:chExt cx="306494" cy="2462925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F41B1BA-CC49-364B-9A50-D763B6A7C036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7BE26AE-92B3-DE42-AE62-3F87F1426773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BD37A89-026F-1340-B7F4-498A30977B74}"/>
              </a:ext>
            </a:extLst>
          </p:cNvPr>
          <p:cNvGrpSpPr/>
          <p:nvPr/>
        </p:nvGrpSpPr>
        <p:grpSpPr>
          <a:xfrm>
            <a:off x="4972970" y="4150949"/>
            <a:ext cx="306494" cy="2462925"/>
            <a:chOff x="5901180" y="1948819"/>
            <a:chExt cx="306494" cy="2462925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433C13E-1359-414F-A68D-3684DFA125BE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90F1234-66B7-9242-94AF-409EFA682977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1234C49-F6C4-0A45-A14C-842FD26C29A3}"/>
              </a:ext>
            </a:extLst>
          </p:cNvPr>
          <p:cNvGrpSpPr/>
          <p:nvPr/>
        </p:nvGrpSpPr>
        <p:grpSpPr>
          <a:xfrm>
            <a:off x="5536614" y="4150949"/>
            <a:ext cx="306494" cy="2462925"/>
            <a:chOff x="5901180" y="1948819"/>
            <a:chExt cx="306494" cy="2462925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096A41C-D8BC-0444-BF31-4B344E864AA6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98601E4-D856-054E-B297-AD713E86D4E6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CBD5261-8311-3D41-858C-AEF96635331F}"/>
              </a:ext>
            </a:extLst>
          </p:cNvPr>
          <p:cNvGrpSpPr/>
          <p:nvPr/>
        </p:nvGrpSpPr>
        <p:grpSpPr>
          <a:xfrm>
            <a:off x="6100258" y="4150949"/>
            <a:ext cx="306494" cy="2462925"/>
            <a:chOff x="5901180" y="1948819"/>
            <a:chExt cx="306494" cy="2462925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87F718B-2AED-5943-BE09-2072B10525EF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3BACDD4-3D11-2147-B034-0BCD43A32770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3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D65FBBA-FF9C-F942-99E5-91FEA8F3B61C}"/>
              </a:ext>
            </a:extLst>
          </p:cNvPr>
          <p:cNvGrpSpPr/>
          <p:nvPr/>
        </p:nvGrpSpPr>
        <p:grpSpPr>
          <a:xfrm>
            <a:off x="6663902" y="4150949"/>
            <a:ext cx="306494" cy="2462925"/>
            <a:chOff x="5901180" y="1948819"/>
            <a:chExt cx="306494" cy="2462925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220BCF1-E817-7B41-BB75-9C738F775061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7C9CB66-10F0-EE45-A338-DA53F031F9C1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4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9AD9E17-EB54-3B4E-A654-3AB3CB0C4564}"/>
              </a:ext>
            </a:extLst>
          </p:cNvPr>
          <p:cNvGrpSpPr/>
          <p:nvPr/>
        </p:nvGrpSpPr>
        <p:grpSpPr>
          <a:xfrm>
            <a:off x="7227546" y="4150949"/>
            <a:ext cx="306494" cy="2462925"/>
            <a:chOff x="5901180" y="1948819"/>
            <a:chExt cx="306494" cy="2462925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055AE96-A732-034C-9196-B640AF0220D7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3064161-EE2B-AC46-A7B3-4D60500E719B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5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DBF680F-2983-564A-8E66-1C85F31F1E4A}"/>
              </a:ext>
            </a:extLst>
          </p:cNvPr>
          <p:cNvGrpSpPr/>
          <p:nvPr/>
        </p:nvGrpSpPr>
        <p:grpSpPr>
          <a:xfrm>
            <a:off x="7791190" y="4150949"/>
            <a:ext cx="306494" cy="2462925"/>
            <a:chOff x="5901180" y="1948819"/>
            <a:chExt cx="306494" cy="2462925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440BFE5-34A7-B647-BB45-828D50A193D2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6992D61-D8FB-1943-8EA0-42ED9FA3FBFF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6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0C46732-197C-1145-8DA7-727720F41510}"/>
              </a:ext>
            </a:extLst>
          </p:cNvPr>
          <p:cNvGrpSpPr/>
          <p:nvPr/>
        </p:nvGrpSpPr>
        <p:grpSpPr>
          <a:xfrm>
            <a:off x="8354834" y="4150949"/>
            <a:ext cx="306494" cy="2462925"/>
            <a:chOff x="5901180" y="1948819"/>
            <a:chExt cx="306494" cy="2462925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A711275-08C8-F044-B094-2101A6FE122B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E0A7213-3CBD-1345-98C1-D67DAF089695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7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CA17919-B382-324A-91B8-989C41B3680C}"/>
              </a:ext>
            </a:extLst>
          </p:cNvPr>
          <p:cNvGrpSpPr/>
          <p:nvPr/>
        </p:nvGrpSpPr>
        <p:grpSpPr>
          <a:xfrm>
            <a:off x="8918480" y="4150949"/>
            <a:ext cx="306494" cy="2462925"/>
            <a:chOff x="5901180" y="1948819"/>
            <a:chExt cx="306494" cy="2462925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C1F38DE-97BB-2C4A-9B99-E7DD34892DE2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896F24B-A156-D449-A9FE-BFD45FD65D02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8</a:t>
              </a:r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9E4A4AA8-9604-CC42-8C55-EBF345123983}"/>
              </a:ext>
            </a:extLst>
          </p:cNvPr>
          <p:cNvSpPr/>
          <p:nvPr/>
        </p:nvSpPr>
        <p:spPr>
          <a:xfrm>
            <a:off x="3890852" y="5036035"/>
            <a:ext cx="518474" cy="358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EE395A2-7E97-7145-8369-3B136D9492A9}"/>
              </a:ext>
            </a:extLst>
          </p:cNvPr>
          <p:cNvSpPr/>
          <p:nvPr/>
        </p:nvSpPr>
        <p:spPr>
          <a:xfrm>
            <a:off x="3890852" y="5503395"/>
            <a:ext cx="518474" cy="35821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K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FBE008C-3323-BB40-AF83-26E4A8141CD6}"/>
              </a:ext>
            </a:extLst>
          </p:cNvPr>
          <p:cNvSpPr/>
          <p:nvPr/>
        </p:nvSpPr>
        <p:spPr>
          <a:xfrm>
            <a:off x="3890852" y="5970755"/>
            <a:ext cx="518474" cy="35821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</a:t>
            </a:r>
          </a:p>
        </p:txBody>
      </p: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AF1E9FCB-01FD-D148-83A6-5AB834E55A8E}"/>
              </a:ext>
            </a:extLst>
          </p:cNvPr>
          <p:cNvSpPr/>
          <p:nvPr/>
        </p:nvSpPr>
        <p:spPr>
          <a:xfrm>
            <a:off x="4550726" y="5036035"/>
            <a:ext cx="3381863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36</a:t>
            </a:r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68EA7156-BCA4-9B45-9124-A75571ECC5C2}"/>
              </a:ext>
            </a:extLst>
          </p:cNvPr>
          <p:cNvSpPr/>
          <p:nvPr/>
        </p:nvSpPr>
        <p:spPr>
          <a:xfrm>
            <a:off x="4550728" y="5497843"/>
            <a:ext cx="1127286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11</a:t>
            </a:r>
          </a:p>
        </p:txBody>
      </p: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A9B4CDFC-2AA0-EB4E-853B-4B29B749E237}"/>
              </a:ext>
            </a:extLst>
          </p:cNvPr>
          <p:cNvSpPr/>
          <p:nvPr/>
        </p:nvSpPr>
        <p:spPr>
          <a:xfrm>
            <a:off x="4550725" y="5970755"/>
            <a:ext cx="3945509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21</a:t>
            </a: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B50C2EA0-B768-1345-B900-71359DB1E6EA}"/>
              </a:ext>
            </a:extLst>
          </p:cNvPr>
          <p:cNvSpPr/>
          <p:nvPr/>
        </p:nvSpPr>
        <p:spPr>
          <a:xfrm>
            <a:off x="5689861" y="5497843"/>
            <a:ext cx="2242728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99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97439DB-62AB-8042-AF43-5B2BC6018920}"/>
              </a:ext>
            </a:extLst>
          </p:cNvPr>
          <p:cNvGrpSpPr/>
          <p:nvPr/>
        </p:nvGrpSpPr>
        <p:grpSpPr>
          <a:xfrm>
            <a:off x="3819657" y="1711100"/>
            <a:ext cx="808904" cy="1466775"/>
            <a:chOff x="3819657" y="1711100"/>
            <a:chExt cx="808904" cy="1466775"/>
          </a:xfrm>
        </p:grpSpPr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AB7121A6-925F-AD4B-9AFB-5AB528A802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19657" y="1711100"/>
              <a:ext cx="742916" cy="725502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86E576BF-EA64-DE4A-917F-39BE1B752E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7123" y="1720927"/>
              <a:ext cx="781438" cy="1456948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6" name="Rounded Rectangular Callout 85">
            <a:extLst>
              <a:ext uri="{FF2B5EF4-FFF2-40B4-BE49-F238E27FC236}">
                <a16:creationId xmlns:a16="http://schemas.microsoft.com/office/drawing/2014/main" id="{ED65491D-6A03-EA4E-ACAC-B07CC157180C}"/>
              </a:ext>
            </a:extLst>
          </p:cNvPr>
          <p:cNvSpPr/>
          <p:nvPr/>
        </p:nvSpPr>
        <p:spPr>
          <a:xfrm>
            <a:off x="5114370" y="333256"/>
            <a:ext cx="4736639" cy="1412072"/>
          </a:xfrm>
          <a:prstGeom prst="wedgeRoundRectCallout">
            <a:avLst>
              <a:gd name="adj1" fmla="val -113843"/>
              <a:gd name="adj2" fmla="val 44907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002D0DF-24FD-BE4C-9D2B-0F46CAD59320}"/>
              </a:ext>
            </a:extLst>
          </p:cNvPr>
          <p:cNvGrpSpPr/>
          <p:nvPr/>
        </p:nvGrpSpPr>
        <p:grpSpPr>
          <a:xfrm>
            <a:off x="5440384" y="423814"/>
            <a:ext cx="4041737" cy="792873"/>
            <a:chOff x="5440384" y="423814"/>
            <a:chExt cx="4041737" cy="792873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A8DDB70A-A307-9645-B648-2B8FDF74ED82}"/>
                </a:ext>
              </a:extLst>
            </p:cNvPr>
            <p:cNvSpPr/>
            <p:nvPr/>
          </p:nvSpPr>
          <p:spPr>
            <a:xfrm>
              <a:off x="5440384" y="423814"/>
              <a:ext cx="518474" cy="3582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</a:t>
              </a:r>
            </a:p>
          </p:txBody>
        </p:sp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3FD8F362-4F7F-1C45-8BC4-30F821806BBD}"/>
                </a:ext>
              </a:extLst>
            </p:cNvPr>
            <p:cNvSpPr/>
            <p:nvPr/>
          </p:nvSpPr>
          <p:spPr>
            <a:xfrm>
              <a:off x="6100258" y="423814"/>
              <a:ext cx="3381863" cy="358218"/>
            </a:xfrm>
            <a:prstGeom prst="roundRect">
              <a:avLst/>
            </a:prstGeom>
            <a:solidFill>
              <a:srgbClr val="C00000"/>
            </a:solidFill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36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05137BC8-2E64-A64D-94F2-73D176E93FD8}"/>
                </a:ext>
              </a:extLst>
            </p:cNvPr>
            <p:cNvSpPr/>
            <p:nvPr/>
          </p:nvSpPr>
          <p:spPr>
            <a:xfrm>
              <a:off x="5440384" y="858469"/>
              <a:ext cx="518474" cy="358218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K</a:t>
              </a:r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D97B3F88-B2CB-ED44-9325-C6E91DAA7CAD}"/>
                </a:ext>
              </a:extLst>
            </p:cNvPr>
            <p:cNvSpPr/>
            <p:nvPr/>
          </p:nvSpPr>
          <p:spPr>
            <a:xfrm>
              <a:off x="7239393" y="852917"/>
              <a:ext cx="2242728" cy="358218"/>
            </a:xfrm>
            <a:prstGeom prst="roundRect">
              <a:avLst/>
            </a:prstGeom>
            <a:solidFill>
              <a:srgbClr val="C00000"/>
            </a:solidFill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99</a:t>
              </a:r>
            </a:p>
          </p:txBody>
        </p:sp>
      </p:grp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5F3AB27D-0C8B-E441-8448-7B52B53CD076}"/>
              </a:ext>
            </a:extLst>
          </p:cNvPr>
          <p:cNvSpPr/>
          <p:nvPr/>
        </p:nvSpPr>
        <p:spPr>
          <a:xfrm>
            <a:off x="8505659" y="5970755"/>
            <a:ext cx="554218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77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A3C3EB2D-7A63-9748-B76C-FC77C543684A}"/>
              </a:ext>
            </a:extLst>
          </p:cNvPr>
          <p:cNvGrpSpPr/>
          <p:nvPr/>
        </p:nvGrpSpPr>
        <p:grpSpPr>
          <a:xfrm>
            <a:off x="9482126" y="4132535"/>
            <a:ext cx="306494" cy="2462925"/>
            <a:chOff x="5901180" y="1948819"/>
            <a:chExt cx="306494" cy="2462925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4A648D43-FACC-914B-82C8-6F963CC637AC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D4B6ACF-2DE3-6D41-8AD1-E969BC528463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7551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822D4FC-94EF-8C49-8424-684DD6048DC1}"/>
              </a:ext>
            </a:extLst>
          </p:cNvPr>
          <p:cNvGrpSpPr/>
          <p:nvPr/>
        </p:nvGrpSpPr>
        <p:grpSpPr>
          <a:xfrm>
            <a:off x="1440335" y="1390196"/>
            <a:ext cx="9112185" cy="641809"/>
            <a:chOff x="1440335" y="1390196"/>
            <a:chExt cx="9112185" cy="64180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4CA29D3-D5FD-3842-A3DE-B518562D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0335" y="1390196"/>
              <a:ext cx="641809" cy="641809"/>
            </a:xfrm>
            <a:prstGeom prst="rect">
              <a:avLst/>
            </a:prstGeom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997AFC4-EAE0-1B4F-A768-D2DC35B2AE5B}"/>
                </a:ext>
              </a:extLst>
            </p:cNvPr>
            <p:cNvCxnSpPr/>
            <p:nvPr/>
          </p:nvCxnSpPr>
          <p:spPr>
            <a:xfrm>
              <a:off x="2690566" y="1711100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4830CFC-30CD-E54A-98B7-741096798DB0}"/>
              </a:ext>
            </a:extLst>
          </p:cNvPr>
          <p:cNvGrpSpPr/>
          <p:nvPr/>
        </p:nvGrpSpPr>
        <p:grpSpPr>
          <a:xfrm>
            <a:off x="799850" y="2254752"/>
            <a:ext cx="9752670" cy="536451"/>
            <a:chOff x="799850" y="3097001"/>
            <a:chExt cx="9752670" cy="53645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EC75B8B-2C24-404F-A53A-CBE9855D5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7E0E169-5B53-1C43-B017-CF2CAB2B066E}"/>
                </a:ext>
              </a:extLst>
            </p:cNvPr>
            <p:cNvCxnSpPr/>
            <p:nvPr/>
          </p:nvCxnSpPr>
          <p:spPr>
            <a:xfrm>
              <a:off x="2690566" y="327885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406BAEB-4DE0-D044-9085-C8D78CC75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240C605-DB14-EA46-BD2D-4A795513C2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E0B96E35-A677-BD44-ADE6-C5E17D0F0562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chemeClr val="accent1">
                <a:alpha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A-J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56E95C0-4303-2A40-BD26-99797B8A141E}"/>
              </a:ext>
            </a:extLst>
          </p:cNvPr>
          <p:cNvGrpSpPr/>
          <p:nvPr/>
        </p:nvGrpSpPr>
        <p:grpSpPr>
          <a:xfrm>
            <a:off x="799850" y="3013950"/>
            <a:ext cx="9752670" cy="536451"/>
            <a:chOff x="799850" y="3097001"/>
            <a:chExt cx="9752670" cy="536451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960B2A6D-FAFA-E048-92BB-D5C4393B6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1B18C-7203-9643-8445-746CE8D434DC}"/>
                </a:ext>
              </a:extLst>
            </p:cNvPr>
            <p:cNvCxnSpPr/>
            <p:nvPr/>
          </p:nvCxnSpPr>
          <p:spPr>
            <a:xfrm>
              <a:off x="2690566" y="327885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44319F67-5760-4146-8E14-D0950DC45B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B5E77F1E-8793-9344-A826-94A651A7C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53ED83AC-36BE-8748-A0AF-08F20E689E10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rgbClr val="00B050">
                <a:alpha val="7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K-P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39F4EDA-7B12-8B43-9A29-440342544E9D}"/>
              </a:ext>
            </a:extLst>
          </p:cNvPr>
          <p:cNvGrpSpPr/>
          <p:nvPr/>
        </p:nvGrpSpPr>
        <p:grpSpPr>
          <a:xfrm>
            <a:off x="799850" y="3773147"/>
            <a:ext cx="9752670" cy="536451"/>
            <a:chOff x="799850" y="3097001"/>
            <a:chExt cx="9752670" cy="536451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D0975F42-830F-CB40-8ACD-F2309A165D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66ECB37-CC76-274B-98B0-A12DFD602ED9}"/>
                </a:ext>
              </a:extLst>
            </p:cNvPr>
            <p:cNvCxnSpPr/>
            <p:nvPr/>
          </p:nvCxnSpPr>
          <p:spPr>
            <a:xfrm>
              <a:off x="2690566" y="327885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EF989429-14AB-3142-9A6E-9977D1150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BC29AEDF-D98B-AC4B-9470-8F2010C7F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DC93F1BC-54E4-824D-BC84-A4CE494FA773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rgbClr val="7030A0">
                <a:alpha val="7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Q-Z</a:t>
              </a:r>
            </a:p>
          </p:txBody>
        </p:sp>
      </p:grp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C55870E1-127A-8448-A55E-156FBE4BBBFB}"/>
              </a:ext>
            </a:extLst>
          </p:cNvPr>
          <p:cNvCxnSpPr>
            <a:cxnSpLocks/>
          </p:cNvCxnSpPr>
          <p:nvPr/>
        </p:nvCxnSpPr>
        <p:spPr>
          <a:xfrm flipV="1">
            <a:off x="4841971" y="1722557"/>
            <a:ext cx="1001137" cy="2252839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Read transactions may need two rounds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270A7A-03BF-1A4C-807A-2334D8A5FCFE}"/>
              </a:ext>
            </a:extLst>
          </p:cNvPr>
          <p:cNvGrpSpPr/>
          <p:nvPr/>
        </p:nvGrpSpPr>
        <p:grpSpPr>
          <a:xfrm>
            <a:off x="2918481" y="1713588"/>
            <a:ext cx="1797339" cy="2273281"/>
            <a:chOff x="2918481" y="1713588"/>
            <a:chExt cx="1797339" cy="2273281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E51FCBE-F463-B040-A654-74C4BEC3BA80}"/>
                </a:ext>
              </a:extLst>
            </p:cNvPr>
            <p:cNvCxnSpPr>
              <a:cxnSpLocks/>
            </p:cNvCxnSpPr>
            <p:nvPr/>
          </p:nvCxnSpPr>
          <p:spPr>
            <a:xfrm>
              <a:off x="2919071" y="1713588"/>
              <a:ext cx="687176" cy="723014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90D9E949-A48D-3B47-AAE4-6986848BB557}"/>
                </a:ext>
              </a:extLst>
            </p:cNvPr>
            <p:cNvCxnSpPr>
              <a:cxnSpLocks/>
            </p:cNvCxnSpPr>
            <p:nvPr/>
          </p:nvCxnSpPr>
          <p:spPr>
            <a:xfrm>
              <a:off x="2919661" y="1720928"/>
              <a:ext cx="714052" cy="1474870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F5B2166E-E927-0E4A-888A-73A1D6A6558C}"/>
                </a:ext>
              </a:extLst>
            </p:cNvPr>
            <p:cNvCxnSpPr>
              <a:cxnSpLocks/>
            </p:cNvCxnSpPr>
            <p:nvPr/>
          </p:nvCxnSpPr>
          <p:spPr>
            <a:xfrm>
              <a:off x="2918481" y="1720926"/>
              <a:ext cx="1797339" cy="2265943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C9B47E0-1BE0-514E-AD8F-6D56146A2459}"/>
              </a:ext>
            </a:extLst>
          </p:cNvPr>
          <p:cNvGrpSpPr/>
          <p:nvPr/>
        </p:nvGrpSpPr>
        <p:grpSpPr>
          <a:xfrm>
            <a:off x="4409326" y="4150949"/>
            <a:ext cx="306494" cy="2462925"/>
            <a:chOff x="5901180" y="1948819"/>
            <a:chExt cx="306494" cy="2462925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F41B1BA-CC49-364B-9A50-D763B6A7C036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7BE26AE-92B3-DE42-AE62-3F87F1426773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BD37A89-026F-1340-B7F4-498A30977B74}"/>
              </a:ext>
            </a:extLst>
          </p:cNvPr>
          <p:cNvGrpSpPr/>
          <p:nvPr/>
        </p:nvGrpSpPr>
        <p:grpSpPr>
          <a:xfrm>
            <a:off x="4972970" y="4150949"/>
            <a:ext cx="306494" cy="2462925"/>
            <a:chOff x="5901180" y="1948819"/>
            <a:chExt cx="306494" cy="2462925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433C13E-1359-414F-A68D-3684DFA125BE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90F1234-66B7-9242-94AF-409EFA682977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1234C49-F6C4-0A45-A14C-842FD26C29A3}"/>
              </a:ext>
            </a:extLst>
          </p:cNvPr>
          <p:cNvGrpSpPr/>
          <p:nvPr/>
        </p:nvGrpSpPr>
        <p:grpSpPr>
          <a:xfrm>
            <a:off x="5536614" y="4150949"/>
            <a:ext cx="306494" cy="2462925"/>
            <a:chOff x="5901180" y="1948819"/>
            <a:chExt cx="306494" cy="2462925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096A41C-D8BC-0444-BF31-4B344E864AA6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98601E4-D856-054E-B297-AD713E86D4E6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CBD5261-8311-3D41-858C-AEF96635331F}"/>
              </a:ext>
            </a:extLst>
          </p:cNvPr>
          <p:cNvGrpSpPr/>
          <p:nvPr/>
        </p:nvGrpSpPr>
        <p:grpSpPr>
          <a:xfrm>
            <a:off x="6100258" y="4150949"/>
            <a:ext cx="306494" cy="2462925"/>
            <a:chOff x="5901180" y="1948819"/>
            <a:chExt cx="306494" cy="2462925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87F718B-2AED-5943-BE09-2072B10525EF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3BACDD4-3D11-2147-B034-0BCD43A32770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3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D65FBBA-FF9C-F942-99E5-91FEA8F3B61C}"/>
              </a:ext>
            </a:extLst>
          </p:cNvPr>
          <p:cNvGrpSpPr/>
          <p:nvPr/>
        </p:nvGrpSpPr>
        <p:grpSpPr>
          <a:xfrm>
            <a:off x="6663902" y="4150949"/>
            <a:ext cx="306494" cy="2462925"/>
            <a:chOff x="5901180" y="1948819"/>
            <a:chExt cx="306494" cy="2462925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220BCF1-E817-7B41-BB75-9C738F775061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7C9CB66-10F0-EE45-A338-DA53F031F9C1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4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9AD9E17-EB54-3B4E-A654-3AB3CB0C4564}"/>
              </a:ext>
            </a:extLst>
          </p:cNvPr>
          <p:cNvGrpSpPr/>
          <p:nvPr/>
        </p:nvGrpSpPr>
        <p:grpSpPr>
          <a:xfrm>
            <a:off x="7227546" y="4150949"/>
            <a:ext cx="306494" cy="2462925"/>
            <a:chOff x="5901180" y="1948819"/>
            <a:chExt cx="306494" cy="2462925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055AE96-A732-034C-9196-B640AF0220D7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3064161-EE2B-AC46-A7B3-4D60500E719B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5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DBF680F-2983-564A-8E66-1C85F31F1E4A}"/>
              </a:ext>
            </a:extLst>
          </p:cNvPr>
          <p:cNvGrpSpPr/>
          <p:nvPr/>
        </p:nvGrpSpPr>
        <p:grpSpPr>
          <a:xfrm>
            <a:off x="7791190" y="4150949"/>
            <a:ext cx="306494" cy="2462925"/>
            <a:chOff x="5901180" y="1948819"/>
            <a:chExt cx="306494" cy="2462925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440BFE5-34A7-B647-BB45-828D50A193D2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6992D61-D8FB-1943-8EA0-42ED9FA3FBFF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6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0C46732-197C-1145-8DA7-727720F41510}"/>
              </a:ext>
            </a:extLst>
          </p:cNvPr>
          <p:cNvGrpSpPr/>
          <p:nvPr/>
        </p:nvGrpSpPr>
        <p:grpSpPr>
          <a:xfrm>
            <a:off x="8354834" y="4150949"/>
            <a:ext cx="306494" cy="2462925"/>
            <a:chOff x="5901180" y="1948819"/>
            <a:chExt cx="306494" cy="2462925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A711275-08C8-F044-B094-2101A6FE122B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E0A7213-3CBD-1345-98C1-D67DAF089695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7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CA17919-B382-324A-91B8-989C41B3680C}"/>
              </a:ext>
            </a:extLst>
          </p:cNvPr>
          <p:cNvGrpSpPr/>
          <p:nvPr/>
        </p:nvGrpSpPr>
        <p:grpSpPr>
          <a:xfrm>
            <a:off x="8918480" y="4150949"/>
            <a:ext cx="306494" cy="2462925"/>
            <a:chOff x="5901180" y="1948819"/>
            <a:chExt cx="306494" cy="2462925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C1F38DE-97BB-2C4A-9B99-E7DD34892DE2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896F24B-A156-D449-A9FE-BFD45FD65D02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8</a:t>
              </a:r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9E4A4AA8-9604-CC42-8C55-EBF345123983}"/>
              </a:ext>
            </a:extLst>
          </p:cNvPr>
          <p:cNvSpPr/>
          <p:nvPr/>
        </p:nvSpPr>
        <p:spPr>
          <a:xfrm>
            <a:off x="3890852" y="5036035"/>
            <a:ext cx="518474" cy="358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EE395A2-7E97-7145-8369-3B136D9492A9}"/>
              </a:ext>
            </a:extLst>
          </p:cNvPr>
          <p:cNvSpPr/>
          <p:nvPr/>
        </p:nvSpPr>
        <p:spPr>
          <a:xfrm>
            <a:off x="3890852" y="5503395"/>
            <a:ext cx="518474" cy="35821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K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FBE008C-3323-BB40-AF83-26E4A8141CD6}"/>
              </a:ext>
            </a:extLst>
          </p:cNvPr>
          <p:cNvSpPr/>
          <p:nvPr/>
        </p:nvSpPr>
        <p:spPr>
          <a:xfrm>
            <a:off x="3890852" y="5970755"/>
            <a:ext cx="518474" cy="35821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</a:t>
            </a:r>
          </a:p>
        </p:txBody>
      </p: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AF1E9FCB-01FD-D148-83A6-5AB834E55A8E}"/>
              </a:ext>
            </a:extLst>
          </p:cNvPr>
          <p:cNvSpPr/>
          <p:nvPr/>
        </p:nvSpPr>
        <p:spPr>
          <a:xfrm>
            <a:off x="4550726" y="5036035"/>
            <a:ext cx="3381863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36</a:t>
            </a:r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68EA7156-BCA4-9B45-9124-A75571ECC5C2}"/>
              </a:ext>
            </a:extLst>
          </p:cNvPr>
          <p:cNvSpPr/>
          <p:nvPr/>
        </p:nvSpPr>
        <p:spPr>
          <a:xfrm>
            <a:off x="4550728" y="5497843"/>
            <a:ext cx="1127286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11</a:t>
            </a:r>
          </a:p>
        </p:txBody>
      </p: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A9B4CDFC-2AA0-EB4E-853B-4B29B749E237}"/>
              </a:ext>
            </a:extLst>
          </p:cNvPr>
          <p:cNvSpPr/>
          <p:nvPr/>
        </p:nvSpPr>
        <p:spPr>
          <a:xfrm>
            <a:off x="4550725" y="5970755"/>
            <a:ext cx="3945509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21</a:t>
            </a: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B50C2EA0-B768-1345-B900-71359DB1E6EA}"/>
              </a:ext>
            </a:extLst>
          </p:cNvPr>
          <p:cNvSpPr/>
          <p:nvPr/>
        </p:nvSpPr>
        <p:spPr>
          <a:xfrm>
            <a:off x="5689861" y="5497843"/>
            <a:ext cx="2242728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99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97439DB-62AB-8042-AF43-5B2BC6018920}"/>
              </a:ext>
            </a:extLst>
          </p:cNvPr>
          <p:cNvGrpSpPr/>
          <p:nvPr/>
        </p:nvGrpSpPr>
        <p:grpSpPr>
          <a:xfrm>
            <a:off x="3819657" y="1711100"/>
            <a:ext cx="808904" cy="1466775"/>
            <a:chOff x="3819657" y="1711100"/>
            <a:chExt cx="808904" cy="1466775"/>
          </a:xfrm>
        </p:grpSpPr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AB7121A6-925F-AD4B-9AFB-5AB528A802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19657" y="1711100"/>
              <a:ext cx="742916" cy="725502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86E576BF-EA64-DE4A-917F-39BE1B752E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7123" y="1720927"/>
              <a:ext cx="781438" cy="1456948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6" name="Rounded Rectangular Callout 85">
            <a:extLst>
              <a:ext uri="{FF2B5EF4-FFF2-40B4-BE49-F238E27FC236}">
                <a16:creationId xmlns:a16="http://schemas.microsoft.com/office/drawing/2014/main" id="{ED65491D-6A03-EA4E-ACAC-B07CC157180C}"/>
              </a:ext>
            </a:extLst>
          </p:cNvPr>
          <p:cNvSpPr/>
          <p:nvPr/>
        </p:nvSpPr>
        <p:spPr>
          <a:xfrm>
            <a:off x="5114370" y="333256"/>
            <a:ext cx="5465616" cy="1412072"/>
          </a:xfrm>
          <a:prstGeom prst="wedgeRoundRectCallout">
            <a:avLst>
              <a:gd name="adj1" fmla="val -113843"/>
              <a:gd name="adj2" fmla="val 44907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002D0DF-24FD-BE4C-9D2B-0F46CAD59320}"/>
              </a:ext>
            </a:extLst>
          </p:cNvPr>
          <p:cNvGrpSpPr/>
          <p:nvPr/>
        </p:nvGrpSpPr>
        <p:grpSpPr>
          <a:xfrm>
            <a:off x="5440384" y="423814"/>
            <a:ext cx="4041737" cy="792873"/>
            <a:chOff x="5440384" y="423814"/>
            <a:chExt cx="4041737" cy="792873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A8DDB70A-A307-9645-B648-2B8FDF74ED82}"/>
                </a:ext>
              </a:extLst>
            </p:cNvPr>
            <p:cNvSpPr/>
            <p:nvPr/>
          </p:nvSpPr>
          <p:spPr>
            <a:xfrm>
              <a:off x="5440384" y="423814"/>
              <a:ext cx="518474" cy="3582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</a:t>
              </a:r>
            </a:p>
          </p:txBody>
        </p:sp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3FD8F362-4F7F-1C45-8BC4-30F821806BBD}"/>
                </a:ext>
              </a:extLst>
            </p:cNvPr>
            <p:cNvSpPr/>
            <p:nvPr/>
          </p:nvSpPr>
          <p:spPr>
            <a:xfrm>
              <a:off x="6100258" y="423814"/>
              <a:ext cx="3381863" cy="358218"/>
            </a:xfrm>
            <a:prstGeom prst="roundRect">
              <a:avLst/>
            </a:prstGeom>
            <a:solidFill>
              <a:srgbClr val="C00000"/>
            </a:solidFill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36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05137BC8-2E64-A64D-94F2-73D176E93FD8}"/>
                </a:ext>
              </a:extLst>
            </p:cNvPr>
            <p:cNvSpPr/>
            <p:nvPr/>
          </p:nvSpPr>
          <p:spPr>
            <a:xfrm>
              <a:off x="5440384" y="858469"/>
              <a:ext cx="518474" cy="358218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K</a:t>
              </a:r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D97B3F88-B2CB-ED44-9325-C6E91DAA7CAD}"/>
                </a:ext>
              </a:extLst>
            </p:cNvPr>
            <p:cNvSpPr/>
            <p:nvPr/>
          </p:nvSpPr>
          <p:spPr>
            <a:xfrm>
              <a:off x="7239393" y="852917"/>
              <a:ext cx="2242728" cy="358218"/>
            </a:xfrm>
            <a:prstGeom prst="roundRect">
              <a:avLst/>
            </a:prstGeom>
            <a:solidFill>
              <a:srgbClr val="C00000"/>
            </a:solidFill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99</a:t>
              </a:r>
            </a:p>
          </p:txBody>
        </p:sp>
      </p:grp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5F3AB27D-0C8B-E441-8448-7B52B53CD076}"/>
              </a:ext>
            </a:extLst>
          </p:cNvPr>
          <p:cNvSpPr/>
          <p:nvPr/>
        </p:nvSpPr>
        <p:spPr>
          <a:xfrm>
            <a:off x="8505659" y="5970755"/>
            <a:ext cx="554218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77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A078A96A-EB20-7641-8BA2-0E34BAF00961}"/>
              </a:ext>
            </a:extLst>
          </p:cNvPr>
          <p:cNvSpPr/>
          <p:nvPr/>
        </p:nvSpPr>
        <p:spPr>
          <a:xfrm>
            <a:off x="5440384" y="1285571"/>
            <a:ext cx="518474" cy="35821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</a:t>
            </a:r>
          </a:p>
        </p:txBody>
      </p:sp>
      <p:sp>
        <p:nvSpPr>
          <p:cNvPr id="94" name="Rounded Rectangle 93">
            <a:extLst>
              <a:ext uri="{FF2B5EF4-FFF2-40B4-BE49-F238E27FC236}">
                <a16:creationId xmlns:a16="http://schemas.microsoft.com/office/drawing/2014/main" id="{6A75C8A6-9087-3E42-865E-5E1F7E2AA11E}"/>
              </a:ext>
            </a:extLst>
          </p:cNvPr>
          <p:cNvSpPr/>
          <p:nvPr/>
        </p:nvSpPr>
        <p:spPr>
          <a:xfrm>
            <a:off x="9839876" y="1285571"/>
            <a:ext cx="554218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77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18D99C5D-A3AE-594E-AA29-3141D91707C0}"/>
              </a:ext>
            </a:extLst>
          </p:cNvPr>
          <p:cNvGrpSpPr/>
          <p:nvPr/>
        </p:nvGrpSpPr>
        <p:grpSpPr>
          <a:xfrm>
            <a:off x="9482126" y="4132535"/>
            <a:ext cx="306494" cy="2462925"/>
            <a:chOff x="5901180" y="1948819"/>
            <a:chExt cx="306494" cy="2462925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7C73B66F-A620-FB4D-972D-6FAF3ED1FD03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97081BC7-D594-1148-8FA6-4AB1ECC5F9BA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9350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822D4FC-94EF-8C49-8424-684DD6048DC1}"/>
              </a:ext>
            </a:extLst>
          </p:cNvPr>
          <p:cNvGrpSpPr/>
          <p:nvPr/>
        </p:nvGrpSpPr>
        <p:grpSpPr>
          <a:xfrm>
            <a:off x="1440335" y="1390196"/>
            <a:ext cx="9112185" cy="641809"/>
            <a:chOff x="1440335" y="1390196"/>
            <a:chExt cx="9112185" cy="64180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4CA29D3-D5FD-3842-A3DE-B518562D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0335" y="1390196"/>
              <a:ext cx="641809" cy="641809"/>
            </a:xfrm>
            <a:prstGeom prst="rect">
              <a:avLst/>
            </a:prstGeom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997AFC4-EAE0-1B4F-A768-D2DC35B2AE5B}"/>
                </a:ext>
              </a:extLst>
            </p:cNvPr>
            <p:cNvCxnSpPr/>
            <p:nvPr/>
          </p:nvCxnSpPr>
          <p:spPr>
            <a:xfrm>
              <a:off x="2690566" y="1711100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4830CFC-30CD-E54A-98B7-741096798DB0}"/>
              </a:ext>
            </a:extLst>
          </p:cNvPr>
          <p:cNvGrpSpPr/>
          <p:nvPr/>
        </p:nvGrpSpPr>
        <p:grpSpPr>
          <a:xfrm>
            <a:off x="799850" y="2254752"/>
            <a:ext cx="9752670" cy="536451"/>
            <a:chOff x="799850" y="3097001"/>
            <a:chExt cx="9752670" cy="53645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EC75B8B-2C24-404F-A53A-CBE9855D5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7E0E169-5B53-1C43-B017-CF2CAB2B066E}"/>
                </a:ext>
              </a:extLst>
            </p:cNvPr>
            <p:cNvCxnSpPr/>
            <p:nvPr/>
          </p:nvCxnSpPr>
          <p:spPr>
            <a:xfrm>
              <a:off x="2690566" y="327885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406BAEB-4DE0-D044-9085-C8D78CC75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240C605-DB14-EA46-BD2D-4A795513C2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E0B96E35-A677-BD44-ADE6-C5E17D0F0562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chemeClr val="accent1">
                <a:alpha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A-J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56E95C0-4303-2A40-BD26-99797B8A141E}"/>
              </a:ext>
            </a:extLst>
          </p:cNvPr>
          <p:cNvGrpSpPr/>
          <p:nvPr/>
        </p:nvGrpSpPr>
        <p:grpSpPr>
          <a:xfrm>
            <a:off x="799850" y="3013950"/>
            <a:ext cx="9752670" cy="536451"/>
            <a:chOff x="799850" y="3097001"/>
            <a:chExt cx="9752670" cy="536451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960B2A6D-FAFA-E048-92BB-D5C4393B6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1B18C-7203-9643-8445-746CE8D434DC}"/>
                </a:ext>
              </a:extLst>
            </p:cNvPr>
            <p:cNvCxnSpPr/>
            <p:nvPr/>
          </p:nvCxnSpPr>
          <p:spPr>
            <a:xfrm>
              <a:off x="2690566" y="327885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44319F67-5760-4146-8E14-D0950DC45B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B5E77F1E-8793-9344-A826-94A651A7C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53ED83AC-36BE-8748-A0AF-08F20E689E10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rgbClr val="00B050">
                <a:alpha val="7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K-P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39F4EDA-7B12-8B43-9A29-440342544E9D}"/>
              </a:ext>
            </a:extLst>
          </p:cNvPr>
          <p:cNvGrpSpPr/>
          <p:nvPr/>
        </p:nvGrpSpPr>
        <p:grpSpPr>
          <a:xfrm>
            <a:off x="799850" y="3773147"/>
            <a:ext cx="9752670" cy="536451"/>
            <a:chOff x="799850" y="3097001"/>
            <a:chExt cx="9752670" cy="536451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D0975F42-830F-CB40-8ACD-F2309A165D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66ECB37-CC76-274B-98B0-A12DFD602ED9}"/>
                </a:ext>
              </a:extLst>
            </p:cNvPr>
            <p:cNvCxnSpPr/>
            <p:nvPr/>
          </p:nvCxnSpPr>
          <p:spPr>
            <a:xfrm>
              <a:off x="2690566" y="327885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EF989429-14AB-3142-9A6E-9977D1150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BC29AEDF-D98B-AC4B-9470-8F2010C7F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DC93F1BC-54E4-824D-BC84-A4CE494FA773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rgbClr val="7030A0">
                <a:alpha val="7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Q-Z</a:t>
              </a:r>
            </a:p>
          </p:txBody>
        </p:sp>
      </p:grp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C55870E1-127A-8448-A55E-156FBE4BBBFB}"/>
              </a:ext>
            </a:extLst>
          </p:cNvPr>
          <p:cNvCxnSpPr>
            <a:cxnSpLocks/>
          </p:cNvCxnSpPr>
          <p:nvPr/>
        </p:nvCxnSpPr>
        <p:spPr>
          <a:xfrm flipV="1">
            <a:off x="4841971" y="1722557"/>
            <a:ext cx="1001137" cy="2252839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Read transactions may need two rounds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270A7A-03BF-1A4C-807A-2334D8A5FCFE}"/>
              </a:ext>
            </a:extLst>
          </p:cNvPr>
          <p:cNvGrpSpPr/>
          <p:nvPr/>
        </p:nvGrpSpPr>
        <p:grpSpPr>
          <a:xfrm>
            <a:off x="2918481" y="1713588"/>
            <a:ext cx="1797339" cy="2273281"/>
            <a:chOff x="2918481" y="1713588"/>
            <a:chExt cx="1797339" cy="2273281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E51FCBE-F463-B040-A654-74C4BEC3BA80}"/>
                </a:ext>
              </a:extLst>
            </p:cNvPr>
            <p:cNvCxnSpPr>
              <a:cxnSpLocks/>
            </p:cNvCxnSpPr>
            <p:nvPr/>
          </p:nvCxnSpPr>
          <p:spPr>
            <a:xfrm>
              <a:off x="2919071" y="1713588"/>
              <a:ext cx="687176" cy="723014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90D9E949-A48D-3B47-AAE4-6986848BB557}"/>
                </a:ext>
              </a:extLst>
            </p:cNvPr>
            <p:cNvCxnSpPr>
              <a:cxnSpLocks/>
            </p:cNvCxnSpPr>
            <p:nvPr/>
          </p:nvCxnSpPr>
          <p:spPr>
            <a:xfrm>
              <a:off x="2919661" y="1720928"/>
              <a:ext cx="714052" cy="1474870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F5B2166E-E927-0E4A-888A-73A1D6A6558C}"/>
                </a:ext>
              </a:extLst>
            </p:cNvPr>
            <p:cNvCxnSpPr>
              <a:cxnSpLocks/>
            </p:cNvCxnSpPr>
            <p:nvPr/>
          </p:nvCxnSpPr>
          <p:spPr>
            <a:xfrm>
              <a:off x="2918481" y="1720926"/>
              <a:ext cx="1797339" cy="2265943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C9B47E0-1BE0-514E-AD8F-6D56146A2459}"/>
              </a:ext>
            </a:extLst>
          </p:cNvPr>
          <p:cNvGrpSpPr/>
          <p:nvPr/>
        </p:nvGrpSpPr>
        <p:grpSpPr>
          <a:xfrm>
            <a:off x="4409326" y="4150949"/>
            <a:ext cx="306494" cy="2462925"/>
            <a:chOff x="5901180" y="1948819"/>
            <a:chExt cx="306494" cy="2462925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F41B1BA-CC49-364B-9A50-D763B6A7C036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7BE26AE-92B3-DE42-AE62-3F87F1426773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BD37A89-026F-1340-B7F4-498A30977B74}"/>
              </a:ext>
            </a:extLst>
          </p:cNvPr>
          <p:cNvGrpSpPr/>
          <p:nvPr/>
        </p:nvGrpSpPr>
        <p:grpSpPr>
          <a:xfrm>
            <a:off x="4972970" y="4150949"/>
            <a:ext cx="306494" cy="2462925"/>
            <a:chOff x="5901180" y="1948819"/>
            <a:chExt cx="306494" cy="2462925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433C13E-1359-414F-A68D-3684DFA125BE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90F1234-66B7-9242-94AF-409EFA682977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1234C49-F6C4-0A45-A14C-842FD26C29A3}"/>
              </a:ext>
            </a:extLst>
          </p:cNvPr>
          <p:cNvGrpSpPr/>
          <p:nvPr/>
        </p:nvGrpSpPr>
        <p:grpSpPr>
          <a:xfrm>
            <a:off x="5536614" y="4150949"/>
            <a:ext cx="306494" cy="2462925"/>
            <a:chOff x="5901180" y="1948819"/>
            <a:chExt cx="306494" cy="2462925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096A41C-D8BC-0444-BF31-4B344E864AA6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98601E4-D856-054E-B297-AD713E86D4E6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CBD5261-8311-3D41-858C-AEF96635331F}"/>
              </a:ext>
            </a:extLst>
          </p:cNvPr>
          <p:cNvGrpSpPr/>
          <p:nvPr/>
        </p:nvGrpSpPr>
        <p:grpSpPr>
          <a:xfrm>
            <a:off x="6100258" y="4150949"/>
            <a:ext cx="306494" cy="2462925"/>
            <a:chOff x="5901180" y="1948819"/>
            <a:chExt cx="306494" cy="2462925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87F718B-2AED-5943-BE09-2072B10525EF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3BACDD4-3D11-2147-B034-0BCD43A32770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3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D65FBBA-FF9C-F942-99E5-91FEA8F3B61C}"/>
              </a:ext>
            </a:extLst>
          </p:cNvPr>
          <p:cNvGrpSpPr/>
          <p:nvPr/>
        </p:nvGrpSpPr>
        <p:grpSpPr>
          <a:xfrm>
            <a:off x="6663902" y="4150949"/>
            <a:ext cx="306494" cy="2462925"/>
            <a:chOff x="5901180" y="1948819"/>
            <a:chExt cx="306494" cy="2462925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220BCF1-E817-7B41-BB75-9C738F775061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7C9CB66-10F0-EE45-A338-DA53F031F9C1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4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9AD9E17-EB54-3B4E-A654-3AB3CB0C4564}"/>
              </a:ext>
            </a:extLst>
          </p:cNvPr>
          <p:cNvGrpSpPr/>
          <p:nvPr/>
        </p:nvGrpSpPr>
        <p:grpSpPr>
          <a:xfrm>
            <a:off x="7227546" y="4150949"/>
            <a:ext cx="306494" cy="2462925"/>
            <a:chOff x="5901180" y="1948819"/>
            <a:chExt cx="306494" cy="2462925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055AE96-A732-034C-9196-B640AF0220D7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3064161-EE2B-AC46-A7B3-4D60500E719B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5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DBF680F-2983-564A-8E66-1C85F31F1E4A}"/>
              </a:ext>
            </a:extLst>
          </p:cNvPr>
          <p:cNvGrpSpPr/>
          <p:nvPr/>
        </p:nvGrpSpPr>
        <p:grpSpPr>
          <a:xfrm>
            <a:off x="7791190" y="4150949"/>
            <a:ext cx="306494" cy="2462925"/>
            <a:chOff x="5901180" y="1948819"/>
            <a:chExt cx="306494" cy="2462925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440BFE5-34A7-B647-BB45-828D50A193D2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6992D61-D8FB-1943-8EA0-42ED9FA3FBFF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6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0C46732-197C-1145-8DA7-727720F41510}"/>
              </a:ext>
            </a:extLst>
          </p:cNvPr>
          <p:cNvGrpSpPr/>
          <p:nvPr/>
        </p:nvGrpSpPr>
        <p:grpSpPr>
          <a:xfrm>
            <a:off x="8354834" y="4150949"/>
            <a:ext cx="306494" cy="2462925"/>
            <a:chOff x="5901180" y="1948819"/>
            <a:chExt cx="306494" cy="2462925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A711275-08C8-F044-B094-2101A6FE122B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E0A7213-3CBD-1345-98C1-D67DAF089695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7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CA17919-B382-324A-91B8-989C41B3680C}"/>
              </a:ext>
            </a:extLst>
          </p:cNvPr>
          <p:cNvGrpSpPr/>
          <p:nvPr/>
        </p:nvGrpSpPr>
        <p:grpSpPr>
          <a:xfrm>
            <a:off x="8918480" y="4150949"/>
            <a:ext cx="306494" cy="2462925"/>
            <a:chOff x="5901180" y="1948819"/>
            <a:chExt cx="306494" cy="2462925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C1F38DE-97BB-2C4A-9B99-E7DD34892DE2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896F24B-A156-D449-A9FE-BFD45FD65D02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8</a:t>
              </a:r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9E4A4AA8-9604-CC42-8C55-EBF345123983}"/>
              </a:ext>
            </a:extLst>
          </p:cNvPr>
          <p:cNvSpPr/>
          <p:nvPr/>
        </p:nvSpPr>
        <p:spPr>
          <a:xfrm>
            <a:off x="3890852" y="5036035"/>
            <a:ext cx="518474" cy="358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EE395A2-7E97-7145-8369-3B136D9492A9}"/>
              </a:ext>
            </a:extLst>
          </p:cNvPr>
          <p:cNvSpPr/>
          <p:nvPr/>
        </p:nvSpPr>
        <p:spPr>
          <a:xfrm>
            <a:off x="3890852" y="5503395"/>
            <a:ext cx="518474" cy="35821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K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FBE008C-3323-BB40-AF83-26E4A8141CD6}"/>
              </a:ext>
            </a:extLst>
          </p:cNvPr>
          <p:cNvSpPr/>
          <p:nvPr/>
        </p:nvSpPr>
        <p:spPr>
          <a:xfrm>
            <a:off x="3890852" y="5970755"/>
            <a:ext cx="518474" cy="35821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</a:t>
            </a:r>
          </a:p>
        </p:txBody>
      </p: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AF1E9FCB-01FD-D148-83A6-5AB834E55A8E}"/>
              </a:ext>
            </a:extLst>
          </p:cNvPr>
          <p:cNvSpPr/>
          <p:nvPr/>
        </p:nvSpPr>
        <p:spPr>
          <a:xfrm>
            <a:off x="4550726" y="5036035"/>
            <a:ext cx="3381863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36</a:t>
            </a:r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68EA7156-BCA4-9B45-9124-A75571ECC5C2}"/>
              </a:ext>
            </a:extLst>
          </p:cNvPr>
          <p:cNvSpPr/>
          <p:nvPr/>
        </p:nvSpPr>
        <p:spPr>
          <a:xfrm>
            <a:off x="4550728" y="5497843"/>
            <a:ext cx="1127286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11</a:t>
            </a:r>
          </a:p>
        </p:txBody>
      </p: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A9B4CDFC-2AA0-EB4E-853B-4B29B749E237}"/>
              </a:ext>
            </a:extLst>
          </p:cNvPr>
          <p:cNvSpPr/>
          <p:nvPr/>
        </p:nvSpPr>
        <p:spPr>
          <a:xfrm>
            <a:off x="4550725" y="5970755"/>
            <a:ext cx="3945509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21</a:t>
            </a: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B50C2EA0-B768-1345-B900-71359DB1E6EA}"/>
              </a:ext>
            </a:extLst>
          </p:cNvPr>
          <p:cNvSpPr/>
          <p:nvPr/>
        </p:nvSpPr>
        <p:spPr>
          <a:xfrm>
            <a:off x="5689861" y="5497843"/>
            <a:ext cx="2242728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99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97439DB-62AB-8042-AF43-5B2BC6018920}"/>
              </a:ext>
            </a:extLst>
          </p:cNvPr>
          <p:cNvGrpSpPr/>
          <p:nvPr/>
        </p:nvGrpSpPr>
        <p:grpSpPr>
          <a:xfrm>
            <a:off x="3819657" y="1711100"/>
            <a:ext cx="808904" cy="1466775"/>
            <a:chOff x="3819657" y="1711100"/>
            <a:chExt cx="808904" cy="1466775"/>
          </a:xfrm>
        </p:grpSpPr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AB7121A6-925F-AD4B-9AFB-5AB528A802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19657" y="1711100"/>
              <a:ext cx="742916" cy="725502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86E576BF-EA64-DE4A-917F-39BE1B752E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7123" y="1720927"/>
              <a:ext cx="781438" cy="1456948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5F3AB27D-0C8B-E441-8448-7B52B53CD076}"/>
              </a:ext>
            </a:extLst>
          </p:cNvPr>
          <p:cNvSpPr/>
          <p:nvPr/>
        </p:nvSpPr>
        <p:spPr>
          <a:xfrm>
            <a:off x="8505659" y="5970755"/>
            <a:ext cx="554218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77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610E470A-8B7A-AC43-8BFC-47A025D9D8C5}"/>
              </a:ext>
            </a:extLst>
          </p:cNvPr>
          <p:cNvGrpSpPr/>
          <p:nvPr/>
        </p:nvGrpSpPr>
        <p:grpSpPr>
          <a:xfrm>
            <a:off x="6062711" y="1711688"/>
            <a:ext cx="754438" cy="2241409"/>
            <a:chOff x="2918481" y="1713588"/>
            <a:chExt cx="754438" cy="2241409"/>
          </a:xfrm>
        </p:grpSpPr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50BEC4E2-5589-0D4A-B7AA-757314F26E87}"/>
                </a:ext>
              </a:extLst>
            </p:cNvPr>
            <p:cNvCxnSpPr>
              <a:cxnSpLocks/>
            </p:cNvCxnSpPr>
            <p:nvPr/>
          </p:nvCxnSpPr>
          <p:spPr>
            <a:xfrm>
              <a:off x="2919071" y="1713588"/>
              <a:ext cx="687176" cy="723014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49FE72C7-2B61-F846-A46C-CF4C46A841BF}"/>
                </a:ext>
              </a:extLst>
            </p:cNvPr>
            <p:cNvCxnSpPr>
              <a:cxnSpLocks/>
            </p:cNvCxnSpPr>
            <p:nvPr/>
          </p:nvCxnSpPr>
          <p:spPr>
            <a:xfrm>
              <a:off x="2919661" y="1720928"/>
              <a:ext cx="714052" cy="1474870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EF4348FA-FD37-EC4B-BB91-892C201243E8}"/>
                </a:ext>
              </a:extLst>
            </p:cNvPr>
            <p:cNvCxnSpPr>
              <a:cxnSpLocks/>
            </p:cNvCxnSpPr>
            <p:nvPr/>
          </p:nvCxnSpPr>
          <p:spPr>
            <a:xfrm>
              <a:off x="2918481" y="1720926"/>
              <a:ext cx="754438" cy="2234071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8583DED-5CD7-4C4B-9C7F-210915831407}"/>
              </a:ext>
            </a:extLst>
          </p:cNvPr>
          <p:cNvSpPr txBox="1"/>
          <p:nvPr/>
        </p:nvSpPr>
        <p:spPr>
          <a:xfrm>
            <a:off x="5843108" y="1282358"/>
            <a:ext cx="1102930" cy="408623"/>
          </a:xfrm>
          <a:prstGeom prst="round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/>
              <a:t>READ @8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5FE72422-2D19-CF4D-AADE-82BD9E5E44AF}"/>
              </a:ext>
            </a:extLst>
          </p:cNvPr>
          <p:cNvGrpSpPr/>
          <p:nvPr/>
        </p:nvGrpSpPr>
        <p:grpSpPr>
          <a:xfrm>
            <a:off x="9482126" y="4132535"/>
            <a:ext cx="306494" cy="2462925"/>
            <a:chOff x="5901180" y="1948819"/>
            <a:chExt cx="306494" cy="2462925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B26C910E-F592-0943-A682-F11819125083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0237B574-2776-4C46-8D4D-E8B32506AC9E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8832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822D4FC-94EF-8C49-8424-684DD6048DC1}"/>
              </a:ext>
            </a:extLst>
          </p:cNvPr>
          <p:cNvGrpSpPr/>
          <p:nvPr/>
        </p:nvGrpSpPr>
        <p:grpSpPr>
          <a:xfrm>
            <a:off x="1440335" y="1390196"/>
            <a:ext cx="9112185" cy="641809"/>
            <a:chOff x="1440335" y="1390196"/>
            <a:chExt cx="9112185" cy="64180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4CA29D3-D5FD-3842-A3DE-B518562D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0335" y="1390196"/>
              <a:ext cx="641809" cy="641809"/>
            </a:xfrm>
            <a:prstGeom prst="rect">
              <a:avLst/>
            </a:prstGeom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997AFC4-EAE0-1B4F-A768-D2DC35B2AE5B}"/>
                </a:ext>
              </a:extLst>
            </p:cNvPr>
            <p:cNvCxnSpPr/>
            <p:nvPr/>
          </p:nvCxnSpPr>
          <p:spPr>
            <a:xfrm>
              <a:off x="2690566" y="1711100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4830CFC-30CD-E54A-98B7-741096798DB0}"/>
              </a:ext>
            </a:extLst>
          </p:cNvPr>
          <p:cNvGrpSpPr/>
          <p:nvPr/>
        </p:nvGrpSpPr>
        <p:grpSpPr>
          <a:xfrm>
            <a:off x="799850" y="2254752"/>
            <a:ext cx="9752670" cy="536451"/>
            <a:chOff x="799850" y="3097001"/>
            <a:chExt cx="9752670" cy="53645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EC75B8B-2C24-404F-A53A-CBE9855D5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7E0E169-5B53-1C43-B017-CF2CAB2B066E}"/>
                </a:ext>
              </a:extLst>
            </p:cNvPr>
            <p:cNvCxnSpPr/>
            <p:nvPr/>
          </p:nvCxnSpPr>
          <p:spPr>
            <a:xfrm>
              <a:off x="2690566" y="327885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406BAEB-4DE0-D044-9085-C8D78CC75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240C605-DB14-EA46-BD2D-4A795513C2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E0B96E35-A677-BD44-ADE6-C5E17D0F0562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chemeClr val="accent1">
                <a:alpha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A-J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56E95C0-4303-2A40-BD26-99797B8A141E}"/>
              </a:ext>
            </a:extLst>
          </p:cNvPr>
          <p:cNvGrpSpPr/>
          <p:nvPr/>
        </p:nvGrpSpPr>
        <p:grpSpPr>
          <a:xfrm>
            <a:off x="799850" y="3013950"/>
            <a:ext cx="9752670" cy="536451"/>
            <a:chOff x="799850" y="3097001"/>
            <a:chExt cx="9752670" cy="536451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960B2A6D-FAFA-E048-92BB-D5C4393B6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1B18C-7203-9643-8445-746CE8D434DC}"/>
                </a:ext>
              </a:extLst>
            </p:cNvPr>
            <p:cNvCxnSpPr/>
            <p:nvPr/>
          </p:nvCxnSpPr>
          <p:spPr>
            <a:xfrm>
              <a:off x="2690566" y="327885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44319F67-5760-4146-8E14-D0950DC45B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B5E77F1E-8793-9344-A826-94A651A7C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53ED83AC-36BE-8748-A0AF-08F20E689E10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rgbClr val="00B050">
                <a:alpha val="7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K-P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39F4EDA-7B12-8B43-9A29-440342544E9D}"/>
              </a:ext>
            </a:extLst>
          </p:cNvPr>
          <p:cNvGrpSpPr/>
          <p:nvPr/>
        </p:nvGrpSpPr>
        <p:grpSpPr>
          <a:xfrm>
            <a:off x="799850" y="3773147"/>
            <a:ext cx="9752670" cy="536451"/>
            <a:chOff x="799850" y="3097001"/>
            <a:chExt cx="9752670" cy="536451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D0975F42-830F-CB40-8ACD-F2309A165D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66ECB37-CC76-274B-98B0-A12DFD602ED9}"/>
                </a:ext>
              </a:extLst>
            </p:cNvPr>
            <p:cNvCxnSpPr/>
            <p:nvPr/>
          </p:nvCxnSpPr>
          <p:spPr>
            <a:xfrm>
              <a:off x="2690566" y="327885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EF989429-14AB-3142-9A6E-9977D1150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BC29AEDF-D98B-AC4B-9470-8F2010C7F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DC93F1BC-54E4-824D-BC84-A4CE494FA773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rgbClr val="7030A0">
                <a:alpha val="7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Q-Z</a:t>
              </a:r>
            </a:p>
          </p:txBody>
        </p:sp>
      </p:grp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C55870E1-127A-8448-A55E-156FBE4BBBFB}"/>
              </a:ext>
            </a:extLst>
          </p:cNvPr>
          <p:cNvCxnSpPr>
            <a:cxnSpLocks/>
          </p:cNvCxnSpPr>
          <p:nvPr/>
        </p:nvCxnSpPr>
        <p:spPr>
          <a:xfrm flipV="1">
            <a:off x="4841971" y="1722557"/>
            <a:ext cx="1001137" cy="2252839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Read transactions may need two rounds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270A7A-03BF-1A4C-807A-2334D8A5FCFE}"/>
              </a:ext>
            </a:extLst>
          </p:cNvPr>
          <p:cNvGrpSpPr/>
          <p:nvPr/>
        </p:nvGrpSpPr>
        <p:grpSpPr>
          <a:xfrm>
            <a:off x="2918481" y="1713588"/>
            <a:ext cx="1797339" cy="2273281"/>
            <a:chOff x="2918481" y="1713588"/>
            <a:chExt cx="1797339" cy="2273281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E51FCBE-F463-B040-A654-74C4BEC3BA80}"/>
                </a:ext>
              </a:extLst>
            </p:cNvPr>
            <p:cNvCxnSpPr>
              <a:cxnSpLocks/>
            </p:cNvCxnSpPr>
            <p:nvPr/>
          </p:nvCxnSpPr>
          <p:spPr>
            <a:xfrm>
              <a:off x="2919071" y="1713588"/>
              <a:ext cx="687176" cy="723014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90D9E949-A48D-3B47-AAE4-6986848BB557}"/>
                </a:ext>
              </a:extLst>
            </p:cNvPr>
            <p:cNvCxnSpPr>
              <a:cxnSpLocks/>
            </p:cNvCxnSpPr>
            <p:nvPr/>
          </p:nvCxnSpPr>
          <p:spPr>
            <a:xfrm>
              <a:off x="2919661" y="1720928"/>
              <a:ext cx="714052" cy="1474870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F5B2166E-E927-0E4A-888A-73A1D6A6558C}"/>
                </a:ext>
              </a:extLst>
            </p:cNvPr>
            <p:cNvCxnSpPr>
              <a:cxnSpLocks/>
            </p:cNvCxnSpPr>
            <p:nvPr/>
          </p:nvCxnSpPr>
          <p:spPr>
            <a:xfrm>
              <a:off x="2918481" y="1720926"/>
              <a:ext cx="1797339" cy="2265943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C9B47E0-1BE0-514E-AD8F-6D56146A2459}"/>
              </a:ext>
            </a:extLst>
          </p:cNvPr>
          <p:cNvGrpSpPr/>
          <p:nvPr/>
        </p:nvGrpSpPr>
        <p:grpSpPr>
          <a:xfrm>
            <a:off x="4409326" y="4150949"/>
            <a:ext cx="306494" cy="2462925"/>
            <a:chOff x="5901180" y="1948819"/>
            <a:chExt cx="306494" cy="2462925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F41B1BA-CC49-364B-9A50-D763B6A7C036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7BE26AE-92B3-DE42-AE62-3F87F1426773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BD37A89-026F-1340-B7F4-498A30977B74}"/>
              </a:ext>
            </a:extLst>
          </p:cNvPr>
          <p:cNvGrpSpPr/>
          <p:nvPr/>
        </p:nvGrpSpPr>
        <p:grpSpPr>
          <a:xfrm>
            <a:off x="4972970" y="4150949"/>
            <a:ext cx="306494" cy="2462925"/>
            <a:chOff x="5901180" y="1948819"/>
            <a:chExt cx="306494" cy="2462925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433C13E-1359-414F-A68D-3684DFA125BE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90F1234-66B7-9242-94AF-409EFA682977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1234C49-F6C4-0A45-A14C-842FD26C29A3}"/>
              </a:ext>
            </a:extLst>
          </p:cNvPr>
          <p:cNvGrpSpPr/>
          <p:nvPr/>
        </p:nvGrpSpPr>
        <p:grpSpPr>
          <a:xfrm>
            <a:off x="5536614" y="4150949"/>
            <a:ext cx="306494" cy="2462925"/>
            <a:chOff x="5901180" y="1948819"/>
            <a:chExt cx="306494" cy="2462925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096A41C-D8BC-0444-BF31-4B344E864AA6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98601E4-D856-054E-B297-AD713E86D4E6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CBD5261-8311-3D41-858C-AEF96635331F}"/>
              </a:ext>
            </a:extLst>
          </p:cNvPr>
          <p:cNvGrpSpPr/>
          <p:nvPr/>
        </p:nvGrpSpPr>
        <p:grpSpPr>
          <a:xfrm>
            <a:off x="6100258" y="4150949"/>
            <a:ext cx="306494" cy="2462925"/>
            <a:chOff x="5901180" y="1948819"/>
            <a:chExt cx="306494" cy="2462925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87F718B-2AED-5943-BE09-2072B10525EF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3BACDD4-3D11-2147-B034-0BCD43A32770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3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D65FBBA-FF9C-F942-99E5-91FEA8F3B61C}"/>
              </a:ext>
            </a:extLst>
          </p:cNvPr>
          <p:cNvGrpSpPr/>
          <p:nvPr/>
        </p:nvGrpSpPr>
        <p:grpSpPr>
          <a:xfrm>
            <a:off x="6663902" y="4150949"/>
            <a:ext cx="306494" cy="2462925"/>
            <a:chOff x="5901180" y="1948819"/>
            <a:chExt cx="306494" cy="2462925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220BCF1-E817-7B41-BB75-9C738F775061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7C9CB66-10F0-EE45-A338-DA53F031F9C1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4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9AD9E17-EB54-3B4E-A654-3AB3CB0C4564}"/>
              </a:ext>
            </a:extLst>
          </p:cNvPr>
          <p:cNvGrpSpPr/>
          <p:nvPr/>
        </p:nvGrpSpPr>
        <p:grpSpPr>
          <a:xfrm>
            <a:off x="7227546" y="4150949"/>
            <a:ext cx="306494" cy="2462925"/>
            <a:chOff x="5901180" y="1948819"/>
            <a:chExt cx="306494" cy="2462925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055AE96-A732-034C-9196-B640AF0220D7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3064161-EE2B-AC46-A7B3-4D60500E719B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5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DBF680F-2983-564A-8E66-1C85F31F1E4A}"/>
              </a:ext>
            </a:extLst>
          </p:cNvPr>
          <p:cNvGrpSpPr/>
          <p:nvPr/>
        </p:nvGrpSpPr>
        <p:grpSpPr>
          <a:xfrm>
            <a:off x="7791190" y="4150949"/>
            <a:ext cx="306494" cy="2462925"/>
            <a:chOff x="5901180" y="1948819"/>
            <a:chExt cx="306494" cy="2462925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440BFE5-34A7-B647-BB45-828D50A193D2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6992D61-D8FB-1943-8EA0-42ED9FA3FBFF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6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0C46732-197C-1145-8DA7-727720F41510}"/>
              </a:ext>
            </a:extLst>
          </p:cNvPr>
          <p:cNvGrpSpPr/>
          <p:nvPr/>
        </p:nvGrpSpPr>
        <p:grpSpPr>
          <a:xfrm>
            <a:off x="8354834" y="4150949"/>
            <a:ext cx="306494" cy="2462925"/>
            <a:chOff x="5901180" y="1948819"/>
            <a:chExt cx="306494" cy="2462925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A711275-08C8-F044-B094-2101A6FE122B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E0A7213-3CBD-1345-98C1-D67DAF089695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7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CA17919-B382-324A-91B8-989C41B3680C}"/>
              </a:ext>
            </a:extLst>
          </p:cNvPr>
          <p:cNvGrpSpPr/>
          <p:nvPr/>
        </p:nvGrpSpPr>
        <p:grpSpPr>
          <a:xfrm>
            <a:off x="8918480" y="4150949"/>
            <a:ext cx="306494" cy="2462925"/>
            <a:chOff x="5901180" y="1948819"/>
            <a:chExt cx="306494" cy="2462925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C1F38DE-97BB-2C4A-9B99-E7DD34892DE2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896F24B-A156-D449-A9FE-BFD45FD65D02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8</a:t>
              </a:r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9E4A4AA8-9604-CC42-8C55-EBF345123983}"/>
              </a:ext>
            </a:extLst>
          </p:cNvPr>
          <p:cNvSpPr/>
          <p:nvPr/>
        </p:nvSpPr>
        <p:spPr>
          <a:xfrm>
            <a:off x="3890852" y="5036035"/>
            <a:ext cx="518474" cy="358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EE395A2-7E97-7145-8369-3B136D9492A9}"/>
              </a:ext>
            </a:extLst>
          </p:cNvPr>
          <p:cNvSpPr/>
          <p:nvPr/>
        </p:nvSpPr>
        <p:spPr>
          <a:xfrm>
            <a:off x="3890852" y="5503395"/>
            <a:ext cx="518474" cy="35821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K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FBE008C-3323-BB40-AF83-26E4A8141CD6}"/>
              </a:ext>
            </a:extLst>
          </p:cNvPr>
          <p:cNvSpPr/>
          <p:nvPr/>
        </p:nvSpPr>
        <p:spPr>
          <a:xfrm>
            <a:off x="3890852" y="5970755"/>
            <a:ext cx="518474" cy="35821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</a:t>
            </a:r>
          </a:p>
        </p:txBody>
      </p: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AF1E9FCB-01FD-D148-83A6-5AB834E55A8E}"/>
              </a:ext>
            </a:extLst>
          </p:cNvPr>
          <p:cNvSpPr/>
          <p:nvPr/>
        </p:nvSpPr>
        <p:spPr>
          <a:xfrm>
            <a:off x="4550726" y="5036035"/>
            <a:ext cx="5074041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36</a:t>
            </a:r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68EA7156-BCA4-9B45-9124-A75571ECC5C2}"/>
              </a:ext>
            </a:extLst>
          </p:cNvPr>
          <p:cNvSpPr/>
          <p:nvPr/>
        </p:nvSpPr>
        <p:spPr>
          <a:xfrm>
            <a:off x="4550728" y="5497843"/>
            <a:ext cx="1127286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11</a:t>
            </a:r>
          </a:p>
        </p:txBody>
      </p: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A9B4CDFC-2AA0-EB4E-853B-4B29B749E237}"/>
              </a:ext>
            </a:extLst>
          </p:cNvPr>
          <p:cNvSpPr/>
          <p:nvPr/>
        </p:nvSpPr>
        <p:spPr>
          <a:xfrm>
            <a:off x="4550725" y="5970755"/>
            <a:ext cx="3945509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21</a:t>
            </a: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B50C2EA0-B768-1345-B900-71359DB1E6EA}"/>
              </a:ext>
            </a:extLst>
          </p:cNvPr>
          <p:cNvSpPr/>
          <p:nvPr/>
        </p:nvSpPr>
        <p:spPr>
          <a:xfrm>
            <a:off x="5689861" y="5497843"/>
            <a:ext cx="3934906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99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97439DB-62AB-8042-AF43-5B2BC6018920}"/>
              </a:ext>
            </a:extLst>
          </p:cNvPr>
          <p:cNvGrpSpPr/>
          <p:nvPr/>
        </p:nvGrpSpPr>
        <p:grpSpPr>
          <a:xfrm>
            <a:off x="3819657" y="1711100"/>
            <a:ext cx="808904" cy="1466775"/>
            <a:chOff x="3819657" y="1711100"/>
            <a:chExt cx="808904" cy="1466775"/>
          </a:xfrm>
        </p:grpSpPr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AB7121A6-925F-AD4B-9AFB-5AB528A802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19657" y="1711100"/>
              <a:ext cx="742916" cy="725502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86E576BF-EA64-DE4A-917F-39BE1B752E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7123" y="1720927"/>
              <a:ext cx="781438" cy="1456948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5F3AB27D-0C8B-E441-8448-7B52B53CD076}"/>
              </a:ext>
            </a:extLst>
          </p:cNvPr>
          <p:cNvSpPr/>
          <p:nvPr/>
        </p:nvSpPr>
        <p:spPr>
          <a:xfrm>
            <a:off x="8505659" y="5970755"/>
            <a:ext cx="1119108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77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610E470A-8B7A-AC43-8BFC-47A025D9D8C5}"/>
              </a:ext>
            </a:extLst>
          </p:cNvPr>
          <p:cNvGrpSpPr/>
          <p:nvPr/>
        </p:nvGrpSpPr>
        <p:grpSpPr>
          <a:xfrm>
            <a:off x="6062711" y="1711688"/>
            <a:ext cx="754438" cy="2241409"/>
            <a:chOff x="2918481" y="1713588"/>
            <a:chExt cx="754438" cy="2241409"/>
          </a:xfrm>
        </p:grpSpPr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50BEC4E2-5589-0D4A-B7AA-757314F26E87}"/>
                </a:ext>
              </a:extLst>
            </p:cNvPr>
            <p:cNvCxnSpPr>
              <a:cxnSpLocks/>
            </p:cNvCxnSpPr>
            <p:nvPr/>
          </p:nvCxnSpPr>
          <p:spPr>
            <a:xfrm>
              <a:off x="2919071" y="1713588"/>
              <a:ext cx="687176" cy="723014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49FE72C7-2B61-F846-A46C-CF4C46A841BF}"/>
                </a:ext>
              </a:extLst>
            </p:cNvPr>
            <p:cNvCxnSpPr>
              <a:cxnSpLocks/>
            </p:cNvCxnSpPr>
            <p:nvPr/>
          </p:nvCxnSpPr>
          <p:spPr>
            <a:xfrm>
              <a:off x="2919661" y="1720928"/>
              <a:ext cx="714052" cy="1474870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EF4348FA-FD37-EC4B-BB91-892C201243E8}"/>
                </a:ext>
              </a:extLst>
            </p:cNvPr>
            <p:cNvCxnSpPr>
              <a:cxnSpLocks/>
            </p:cNvCxnSpPr>
            <p:nvPr/>
          </p:nvCxnSpPr>
          <p:spPr>
            <a:xfrm>
              <a:off x="2918481" y="1720926"/>
              <a:ext cx="754438" cy="2234071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8583DED-5CD7-4C4B-9C7F-210915831407}"/>
              </a:ext>
            </a:extLst>
          </p:cNvPr>
          <p:cNvSpPr txBox="1"/>
          <p:nvPr/>
        </p:nvSpPr>
        <p:spPr>
          <a:xfrm>
            <a:off x="5843108" y="1282358"/>
            <a:ext cx="1102930" cy="408623"/>
          </a:xfrm>
          <a:prstGeom prst="round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/>
              <a:t>READ @8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34EEA6E-886C-1A45-B53A-8BAF5F6F0933}"/>
              </a:ext>
            </a:extLst>
          </p:cNvPr>
          <p:cNvGrpSpPr/>
          <p:nvPr/>
        </p:nvGrpSpPr>
        <p:grpSpPr>
          <a:xfrm>
            <a:off x="9482126" y="4132535"/>
            <a:ext cx="306494" cy="2462925"/>
            <a:chOff x="5901180" y="1948819"/>
            <a:chExt cx="306494" cy="2462925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E0E48ABA-9D1E-FB47-B8FE-618206915684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3A8B43C1-5198-304C-A8F1-E44762DE8332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9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E191EF22-2DFD-5249-B4A5-891639DD4E64}"/>
              </a:ext>
            </a:extLst>
          </p:cNvPr>
          <p:cNvGrpSpPr/>
          <p:nvPr/>
        </p:nvGrpSpPr>
        <p:grpSpPr>
          <a:xfrm>
            <a:off x="6978553" y="1690745"/>
            <a:ext cx="889847" cy="2275769"/>
            <a:chOff x="3819657" y="1711100"/>
            <a:chExt cx="889847" cy="2275769"/>
          </a:xfrm>
        </p:grpSpPr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57A9A33A-F4F8-9B44-BF91-3D35628727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19657" y="1711100"/>
              <a:ext cx="742916" cy="725502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3180F950-EEB2-5C4B-8AC9-B75FB3E093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31718" y="1720927"/>
              <a:ext cx="796843" cy="1527100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55EF32EF-47BE-E64A-A544-F5B5E9503B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31718" y="1711101"/>
              <a:ext cx="877786" cy="2275768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08A3B96-8537-6145-BC53-CA74985091A0}"/>
              </a:ext>
            </a:extLst>
          </p:cNvPr>
          <p:cNvGrpSpPr/>
          <p:nvPr/>
        </p:nvGrpSpPr>
        <p:grpSpPr>
          <a:xfrm>
            <a:off x="5247947" y="304757"/>
            <a:ext cx="6232004" cy="1412072"/>
            <a:chOff x="5247947" y="304757"/>
            <a:chExt cx="6232004" cy="1412072"/>
          </a:xfrm>
        </p:grpSpPr>
        <p:sp>
          <p:nvSpPr>
            <p:cNvPr id="89" name="Rounded Rectangular Callout 88">
              <a:extLst>
                <a:ext uri="{FF2B5EF4-FFF2-40B4-BE49-F238E27FC236}">
                  <a16:creationId xmlns:a16="http://schemas.microsoft.com/office/drawing/2014/main" id="{AA8321E7-B2D1-494C-A6DE-1E382B7E431C}"/>
                </a:ext>
              </a:extLst>
            </p:cNvPr>
            <p:cNvSpPr/>
            <p:nvPr/>
          </p:nvSpPr>
          <p:spPr>
            <a:xfrm>
              <a:off x="5247947" y="304757"/>
              <a:ext cx="6232004" cy="1412072"/>
            </a:xfrm>
            <a:prstGeom prst="wedgeRoundRectCallout">
              <a:avLst>
                <a:gd name="adj1" fmla="val -113843"/>
                <a:gd name="adj2" fmla="val 44907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8ECA8CCA-80FD-0B4A-A177-B5CC30A3B728}"/>
                </a:ext>
              </a:extLst>
            </p:cNvPr>
            <p:cNvSpPr/>
            <p:nvPr/>
          </p:nvSpPr>
          <p:spPr>
            <a:xfrm>
              <a:off x="5573961" y="395315"/>
              <a:ext cx="518474" cy="3582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0CC84C63-A539-5B42-ADEF-195860B8AFAD}"/>
                </a:ext>
              </a:extLst>
            </p:cNvPr>
            <p:cNvSpPr/>
            <p:nvPr/>
          </p:nvSpPr>
          <p:spPr>
            <a:xfrm>
              <a:off x="5573961" y="829970"/>
              <a:ext cx="518474" cy="358218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K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B3286B4C-6F53-254C-83FC-E22935B5CAA0}"/>
                </a:ext>
              </a:extLst>
            </p:cNvPr>
            <p:cNvSpPr/>
            <p:nvPr/>
          </p:nvSpPr>
          <p:spPr>
            <a:xfrm>
              <a:off x="5573962" y="1225397"/>
              <a:ext cx="518474" cy="358218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Q</a:t>
              </a:r>
            </a:p>
          </p:txBody>
        </p:sp>
        <p:sp>
          <p:nvSpPr>
            <p:cNvPr id="106" name="Rounded Rectangle 105">
              <a:extLst>
                <a:ext uri="{FF2B5EF4-FFF2-40B4-BE49-F238E27FC236}">
                  <a16:creationId xmlns:a16="http://schemas.microsoft.com/office/drawing/2014/main" id="{4308797A-14EB-0447-9136-4366CC7285B9}"/>
                </a:ext>
              </a:extLst>
            </p:cNvPr>
            <p:cNvSpPr/>
            <p:nvPr/>
          </p:nvSpPr>
          <p:spPr>
            <a:xfrm>
              <a:off x="6186096" y="389972"/>
              <a:ext cx="5074041" cy="358218"/>
            </a:xfrm>
            <a:prstGeom prst="roundRect">
              <a:avLst/>
            </a:prstGeom>
            <a:solidFill>
              <a:srgbClr val="C00000"/>
            </a:solidFill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36</a:t>
              </a:r>
            </a:p>
          </p:txBody>
        </p:sp>
        <p:sp>
          <p:nvSpPr>
            <p:cNvPr id="107" name="Rounded Rectangle 106">
              <a:extLst>
                <a:ext uri="{FF2B5EF4-FFF2-40B4-BE49-F238E27FC236}">
                  <a16:creationId xmlns:a16="http://schemas.microsoft.com/office/drawing/2014/main" id="{27D0795F-D353-6343-ADDA-8C4A4F12EE4B}"/>
                </a:ext>
              </a:extLst>
            </p:cNvPr>
            <p:cNvSpPr/>
            <p:nvPr/>
          </p:nvSpPr>
          <p:spPr>
            <a:xfrm>
              <a:off x="7325231" y="851780"/>
              <a:ext cx="3934906" cy="358218"/>
            </a:xfrm>
            <a:prstGeom prst="roundRect">
              <a:avLst/>
            </a:prstGeom>
            <a:solidFill>
              <a:srgbClr val="C00000"/>
            </a:solidFill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99</a:t>
              </a:r>
            </a:p>
          </p:txBody>
        </p:sp>
        <p:sp>
          <p:nvSpPr>
            <p:cNvPr id="108" name="Rounded Rectangle 107">
              <a:extLst>
                <a:ext uri="{FF2B5EF4-FFF2-40B4-BE49-F238E27FC236}">
                  <a16:creationId xmlns:a16="http://schemas.microsoft.com/office/drawing/2014/main" id="{FC647917-2145-8049-92FA-A5A669A6F34C}"/>
                </a:ext>
              </a:extLst>
            </p:cNvPr>
            <p:cNvSpPr/>
            <p:nvPr/>
          </p:nvSpPr>
          <p:spPr>
            <a:xfrm>
              <a:off x="10141029" y="1324692"/>
              <a:ext cx="1119108" cy="358218"/>
            </a:xfrm>
            <a:prstGeom prst="roundRect">
              <a:avLst/>
            </a:prstGeom>
            <a:solidFill>
              <a:srgbClr val="C00000"/>
            </a:solidFill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77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B38FAFAB-2D39-504D-8FCB-36BCE898DA41}"/>
              </a:ext>
            </a:extLst>
          </p:cNvPr>
          <p:cNvGrpSpPr/>
          <p:nvPr/>
        </p:nvGrpSpPr>
        <p:grpSpPr>
          <a:xfrm>
            <a:off x="10619466" y="93229"/>
            <a:ext cx="306494" cy="2462925"/>
            <a:chOff x="5901180" y="1948819"/>
            <a:chExt cx="306494" cy="2462925"/>
          </a:xfrm>
        </p:grpSpPr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66238C6-DF17-F647-A4BC-187589E27E8B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B42D6F95-7ECB-9949-8ED9-FE2B1DBC1F15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443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Write transactions are local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822D4FC-94EF-8C49-8424-684DD6048DC1}"/>
              </a:ext>
            </a:extLst>
          </p:cNvPr>
          <p:cNvGrpSpPr/>
          <p:nvPr/>
        </p:nvGrpSpPr>
        <p:grpSpPr>
          <a:xfrm>
            <a:off x="1440335" y="1390196"/>
            <a:ext cx="9112185" cy="641809"/>
            <a:chOff x="1440335" y="1390196"/>
            <a:chExt cx="9112185" cy="64180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4CA29D3-D5FD-3842-A3DE-B518562D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0335" y="1390196"/>
              <a:ext cx="641809" cy="641809"/>
            </a:xfrm>
            <a:prstGeom prst="rect">
              <a:avLst/>
            </a:prstGeom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997AFC4-EAE0-1B4F-A768-D2DC35B2AE5B}"/>
                </a:ext>
              </a:extLst>
            </p:cNvPr>
            <p:cNvCxnSpPr/>
            <p:nvPr/>
          </p:nvCxnSpPr>
          <p:spPr>
            <a:xfrm>
              <a:off x="2690566" y="1711100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4830CFC-30CD-E54A-98B7-741096798DB0}"/>
              </a:ext>
            </a:extLst>
          </p:cNvPr>
          <p:cNvGrpSpPr/>
          <p:nvPr/>
        </p:nvGrpSpPr>
        <p:grpSpPr>
          <a:xfrm>
            <a:off x="799850" y="2254752"/>
            <a:ext cx="9752670" cy="536451"/>
            <a:chOff x="799850" y="3097001"/>
            <a:chExt cx="9752670" cy="53645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EC75B8B-2C24-404F-A53A-CBE9855D5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7E0E169-5B53-1C43-B017-CF2CAB2B066E}"/>
                </a:ext>
              </a:extLst>
            </p:cNvPr>
            <p:cNvCxnSpPr/>
            <p:nvPr/>
          </p:nvCxnSpPr>
          <p:spPr>
            <a:xfrm>
              <a:off x="2690566" y="327885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406BAEB-4DE0-D044-9085-C8D78CC75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240C605-DB14-EA46-BD2D-4A795513C2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E0B96E35-A677-BD44-ADE6-C5E17D0F0562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chemeClr val="accent1">
                <a:alpha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A-J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56E95C0-4303-2A40-BD26-99797B8A141E}"/>
              </a:ext>
            </a:extLst>
          </p:cNvPr>
          <p:cNvGrpSpPr/>
          <p:nvPr/>
        </p:nvGrpSpPr>
        <p:grpSpPr>
          <a:xfrm>
            <a:off x="799850" y="3013950"/>
            <a:ext cx="9752670" cy="536451"/>
            <a:chOff x="799850" y="3097001"/>
            <a:chExt cx="9752670" cy="536451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960B2A6D-FAFA-E048-92BB-D5C4393B6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1B18C-7203-9643-8445-746CE8D434DC}"/>
                </a:ext>
              </a:extLst>
            </p:cNvPr>
            <p:cNvCxnSpPr/>
            <p:nvPr/>
          </p:nvCxnSpPr>
          <p:spPr>
            <a:xfrm>
              <a:off x="2690566" y="327885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44319F67-5760-4146-8E14-D0950DC45B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B5E77F1E-8793-9344-A826-94A651A7C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53ED83AC-36BE-8748-A0AF-08F20E689E10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rgbClr val="00B050">
                <a:alpha val="7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K-P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39F4EDA-7B12-8B43-9A29-440342544E9D}"/>
              </a:ext>
            </a:extLst>
          </p:cNvPr>
          <p:cNvGrpSpPr/>
          <p:nvPr/>
        </p:nvGrpSpPr>
        <p:grpSpPr>
          <a:xfrm>
            <a:off x="799850" y="3773147"/>
            <a:ext cx="9752670" cy="536451"/>
            <a:chOff x="799850" y="3097001"/>
            <a:chExt cx="9752670" cy="536451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D0975F42-830F-CB40-8ACD-F2309A165D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66ECB37-CC76-274B-98B0-A12DFD602ED9}"/>
                </a:ext>
              </a:extLst>
            </p:cNvPr>
            <p:cNvCxnSpPr/>
            <p:nvPr/>
          </p:nvCxnSpPr>
          <p:spPr>
            <a:xfrm>
              <a:off x="2690566" y="327885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EF989429-14AB-3142-9A6E-9977D1150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BC29AEDF-D98B-AC4B-9470-8F2010C7F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DC93F1BC-54E4-824D-BC84-A4CE494FA773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rgbClr val="7030A0">
                <a:alpha val="7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Q-Z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270A7A-03BF-1A4C-807A-2334D8A5FCFE}"/>
              </a:ext>
            </a:extLst>
          </p:cNvPr>
          <p:cNvGrpSpPr/>
          <p:nvPr/>
        </p:nvGrpSpPr>
        <p:grpSpPr>
          <a:xfrm>
            <a:off x="2918481" y="1713588"/>
            <a:ext cx="754438" cy="2241409"/>
            <a:chOff x="2918481" y="1713588"/>
            <a:chExt cx="754438" cy="2241409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E51FCBE-F463-B040-A654-74C4BEC3BA80}"/>
                </a:ext>
              </a:extLst>
            </p:cNvPr>
            <p:cNvCxnSpPr>
              <a:cxnSpLocks/>
            </p:cNvCxnSpPr>
            <p:nvPr/>
          </p:nvCxnSpPr>
          <p:spPr>
            <a:xfrm>
              <a:off x="2919071" y="1713588"/>
              <a:ext cx="687176" cy="723014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90D9E949-A48D-3B47-AAE4-6986848BB557}"/>
                </a:ext>
              </a:extLst>
            </p:cNvPr>
            <p:cNvCxnSpPr>
              <a:cxnSpLocks/>
            </p:cNvCxnSpPr>
            <p:nvPr/>
          </p:nvCxnSpPr>
          <p:spPr>
            <a:xfrm>
              <a:off x="2919661" y="1720928"/>
              <a:ext cx="714052" cy="1474870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F5B2166E-E927-0E4A-888A-73A1D6A6558C}"/>
                </a:ext>
              </a:extLst>
            </p:cNvPr>
            <p:cNvCxnSpPr>
              <a:cxnSpLocks/>
            </p:cNvCxnSpPr>
            <p:nvPr/>
          </p:nvCxnSpPr>
          <p:spPr>
            <a:xfrm>
              <a:off x="2918481" y="1720926"/>
              <a:ext cx="754438" cy="2234071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C9B47E0-1BE0-514E-AD8F-6D56146A2459}"/>
              </a:ext>
            </a:extLst>
          </p:cNvPr>
          <p:cNvGrpSpPr/>
          <p:nvPr/>
        </p:nvGrpSpPr>
        <p:grpSpPr>
          <a:xfrm>
            <a:off x="4409326" y="4150949"/>
            <a:ext cx="306494" cy="2462925"/>
            <a:chOff x="5901180" y="1948819"/>
            <a:chExt cx="306494" cy="2462925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F41B1BA-CC49-364B-9A50-D763B6A7C036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7BE26AE-92B3-DE42-AE62-3F87F1426773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BD37A89-026F-1340-B7F4-498A30977B74}"/>
              </a:ext>
            </a:extLst>
          </p:cNvPr>
          <p:cNvGrpSpPr/>
          <p:nvPr/>
        </p:nvGrpSpPr>
        <p:grpSpPr>
          <a:xfrm>
            <a:off x="4972970" y="4150949"/>
            <a:ext cx="306494" cy="2462925"/>
            <a:chOff x="5901180" y="1948819"/>
            <a:chExt cx="306494" cy="2462925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433C13E-1359-414F-A68D-3684DFA125BE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90F1234-66B7-9242-94AF-409EFA682977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1234C49-F6C4-0A45-A14C-842FD26C29A3}"/>
              </a:ext>
            </a:extLst>
          </p:cNvPr>
          <p:cNvGrpSpPr/>
          <p:nvPr/>
        </p:nvGrpSpPr>
        <p:grpSpPr>
          <a:xfrm>
            <a:off x="5536614" y="4150949"/>
            <a:ext cx="306494" cy="2462925"/>
            <a:chOff x="5901180" y="1948819"/>
            <a:chExt cx="306494" cy="2462925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096A41C-D8BC-0444-BF31-4B344E864AA6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98601E4-D856-054E-B297-AD713E86D4E6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CBD5261-8311-3D41-858C-AEF96635331F}"/>
              </a:ext>
            </a:extLst>
          </p:cNvPr>
          <p:cNvGrpSpPr/>
          <p:nvPr/>
        </p:nvGrpSpPr>
        <p:grpSpPr>
          <a:xfrm>
            <a:off x="6100258" y="4150949"/>
            <a:ext cx="306494" cy="2462925"/>
            <a:chOff x="5901180" y="1948819"/>
            <a:chExt cx="306494" cy="2462925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87F718B-2AED-5943-BE09-2072B10525EF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3BACDD4-3D11-2147-B034-0BCD43A32770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3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D65FBBA-FF9C-F942-99E5-91FEA8F3B61C}"/>
              </a:ext>
            </a:extLst>
          </p:cNvPr>
          <p:cNvGrpSpPr/>
          <p:nvPr/>
        </p:nvGrpSpPr>
        <p:grpSpPr>
          <a:xfrm>
            <a:off x="6663902" y="4150949"/>
            <a:ext cx="306494" cy="2462925"/>
            <a:chOff x="5901180" y="1948819"/>
            <a:chExt cx="306494" cy="2462925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220BCF1-E817-7B41-BB75-9C738F775061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7C9CB66-10F0-EE45-A338-DA53F031F9C1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4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9AD9E17-EB54-3B4E-A654-3AB3CB0C4564}"/>
              </a:ext>
            </a:extLst>
          </p:cNvPr>
          <p:cNvGrpSpPr/>
          <p:nvPr/>
        </p:nvGrpSpPr>
        <p:grpSpPr>
          <a:xfrm>
            <a:off x="7227546" y="4150949"/>
            <a:ext cx="306494" cy="2462925"/>
            <a:chOff x="5901180" y="1948819"/>
            <a:chExt cx="306494" cy="2462925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055AE96-A732-034C-9196-B640AF0220D7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3064161-EE2B-AC46-A7B3-4D60500E719B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5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DBF680F-2983-564A-8E66-1C85F31F1E4A}"/>
              </a:ext>
            </a:extLst>
          </p:cNvPr>
          <p:cNvGrpSpPr/>
          <p:nvPr/>
        </p:nvGrpSpPr>
        <p:grpSpPr>
          <a:xfrm>
            <a:off x="7791190" y="4150949"/>
            <a:ext cx="306494" cy="2462925"/>
            <a:chOff x="5901180" y="1948819"/>
            <a:chExt cx="306494" cy="2462925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440BFE5-34A7-B647-BB45-828D50A193D2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6992D61-D8FB-1943-8EA0-42ED9FA3FBFF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6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0C46732-197C-1145-8DA7-727720F41510}"/>
              </a:ext>
            </a:extLst>
          </p:cNvPr>
          <p:cNvGrpSpPr/>
          <p:nvPr/>
        </p:nvGrpSpPr>
        <p:grpSpPr>
          <a:xfrm>
            <a:off x="8354834" y="4150949"/>
            <a:ext cx="306494" cy="2462925"/>
            <a:chOff x="5901180" y="1948819"/>
            <a:chExt cx="306494" cy="2462925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A711275-08C8-F044-B094-2101A6FE122B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E0A7213-3CBD-1345-98C1-D67DAF089695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7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CA17919-B382-324A-91B8-989C41B3680C}"/>
              </a:ext>
            </a:extLst>
          </p:cNvPr>
          <p:cNvGrpSpPr/>
          <p:nvPr/>
        </p:nvGrpSpPr>
        <p:grpSpPr>
          <a:xfrm>
            <a:off x="8918480" y="4150949"/>
            <a:ext cx="306494" cy="2462925"/>
            <a:chOff x="5901180" y="1948819"/>
            <a:chExt cx="306494" cy="2462925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C1F38DE-97BB-2C4A-9B99-E7DD34892DE2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896F24B-A156-D449-A9FE-BFD45FD65D02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8</a:t>
              </a:r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9E4A4AA8-9604-CC42-8C55-EBF345123983}"/>
              </a:ext>
            </a:extLst>
          </p:cNvPr>
          <p:cNvSpPr/>
          <p:nvPr/>
        </p:nvSpPr>
        <p:spPr>
          <a:xfrm>
            <a:off x="3890852" y="5036035"/>
            <a:ext cx="518474" cy="358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EE395A2-7E97-7145-8369-3B136D9492A9}"/>
              </a:ext>
            </a:extLst>
          </p:cNvPr>
          <p:cNvSpPr/>
          <p:nvPr/>
        </p:nvSpPr>
        <p:spPr>
          <a:xfrm>
            <a:off x="3890852" y="5503395"/>
            <a:ext cx="518474" cy="35821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K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FBE008C-3323-BB40-AF83-26E4A8141CD6}"/>
              </a:ext>
            </a:extLst>
          </p:cNvPr>
          <p:cNvSpPr/>
          <p:nvPr/>
        </p:nvSpPr>
        <p:spPr>
          <a:xfrm>
            <a:off x="3890852" y="5970755"/>
            <a:ext cx="518474" cy="35821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</a:t>
            </a:r>
          </a:p>
        </p:txBody>
      </p: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AF1E9FCB-01FD-D148-83A6-5AB834E55A8E}"/>
              </a:ext>
            </a:extLst>
          </p:cNvPr>
          <p:cNvSpPr/>
          <p:nvPr/>
        </p:nvSpPr>
        <p:spPr>
          <a:xfrm>
            <a:off x="4550727" y="5036035"/>
            <a:ext cx="1676600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36</a:t>
            </a:r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68EA7156-BCA4-9B45-9124-A75571ECC5C2}"/>
              </a:ext>
            </a:extLst>
          </p:cNvPr>
          <p:cNvSpPr/>
          <p:nvPr/>
        </p:nvSpPr>
        <p:spPr>
          <a:xfrm>
            <a:off x="4550728" y="5497843"/>
            <a:ext cx="1127286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11</a:t>
            </a:r>
          </a:p>
        </p:txBody>
      </p: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A9B4CDFC-2AA0-EB4E-853B-4B29B749E237}"/>
              </a:ext>
            </a:extLst>
          </p:cNvPr>
          <p:cNvSpPr/>
          <p:nvPr/>
        </p:nvSpPr>
        <p:spPr>
          <a:xfrm>
            <a:off x="4550726" y="5970755"/>
            <a:ext cx="2818220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21</a:t>
            </a: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B50C2EA0-B768-1345-B900-71359DB1E6EA}"/>
              </a:ext>
            </a:extLst>
          </p:cNvPr>
          <p:cNvSpPr/>
          <p:nvPr/>
        </p:nvSpPr>
        <p:spPr>
          <a:xfrm>
            <a:off x="5689861" y="5497843"/>
            <a:ext cx="563645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99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CFE5BED4-6F2A-4742-8EA3-F8E1826FC2CC}"/>
              </a:ext>
            </a:extLst>
          </p:cNvPr>
          <p:cNvGrpSpPr/>
          <p:nvPr/>
        </p:nvGrpSpPr>
        <p:grpSpPr>
          <a:xfrm>
            <a:off x="9482126" y="4132535"/>
            <a:ext cx="306494" cy="2462925"/>
            <a:chOff x="5901180" y="1948819"/>
            <a:chExt cx="306494" cy="2462925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0D248B9-7FE1-064D-BD91-8C0CC78EEBE1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C0020AD-3016-1142-826A-B7EA25DB5EEC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9</a:t>
              </a:r>
            </a:p>
          </p:txBody>
        </p: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68B9FDBD-DAEF-674E-8B17-CDD1692C0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015" y="1503194"/>
            <a:ext cx="469526" cy="469526"/>
          </a:xfrm>
          <a:prstGeom prst="rect">
            <a:avLst/>
          </a:prstGeom>
        </p:spPr>
      </p:pic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792391C-ACD2-6346-812F-64FA10680141}"/>
              </a:ext>
            </a:extLst>
          </p:cNvPr>
          <p:cNvCxnSpPr>
            <a:cxnSpLocks/>
            <a:endCxn id="75" idx="3"/>
          </p:cNvCxnSpPr>
          <p:nvPr/>
        </p:nvCxnSpPr>
        <p:spPr>
          <a:xfrm>
            <a:off x="659778" y="1737957"/>
            <a:ext cx="234763" cy="0"/>
          </a:xfrm>
          <a:prstGeom prst="straightConnector1">
            <a:avLst/>
          </a:prstGeom>
          <a:ln w="34925">
            <a:solidFill>
              <a:srgbClr val="C00000"/>
            </a:solidFill>
            <a:tailEnd type="stealth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06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CAP theorem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FE9FBDE-52AA-3249-B5CF-EFE163FE3503}"/>
              </a:ext>
            </a:extLst>
          </p:cNvPr>
          <p:cNvGrpSpPr/>
          <p:nvPr/>
        </p:nvGrpSpPr>
        <p:grpSpPr>
          <a:xfrm>
            <a:off x="4134363" y="1754354"/>
            <a:ext cx="3923274" cy="3352508"/>
            <a:chOff x="1111433" y="2039164"/>
            <a:chExt cx="3923274" cy="3352508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FB285A3E-6A3A-EA4F-8DA8-BB1F49EE429E}"/>
                </a:ext>
              </a:extLst>
            </p:cNvPr>
            <p:cNvSpPr/>
            <p:nvPr/>
          </p:nvSpPr>
          <p:spPr>
            <a:xfrm>
              <a:off x="1111433" y="2039164"/>
              <a:ext cx="3923274" cy="932470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Consistency</a:t>
              </a: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6166B52D-3270-404F-8288-BEEF1931FB62}"/>
                </a:ext>
              </a:extLst>
            </p:cNvPr>
            <p:cNvSpPr/>
            <p:nvPr/>
          </p:nvSpPr>
          <p:spPr>
            <a:xfrm>
              <a:off x="1111433" y="3249183"/>
              <a:ext cx="3923274" cy="932470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Availability</a:t>
              </a: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0C42C6B7-682B-6142-9CDC-E8B3D5AE8E0E}"/>
                </a:ext>
              </a:extLst>
            </p:cNvPr>
            <p:cNvSpPr/>
            <p:nvPr/>
          </p:nvSpPr>
          <p:spPr>
            <a:xfrm>
              <a:off x="1111433" y="4459202"/>
              <a:ext cx="3923274" cy="932470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Partition tolerance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E3FC3C2-3355-AE49-8D88-BD1041B988E5}"/>
              </a:ext>
            </a:extLst>
          </p:cNvPr>
          <p:cNvGrpSpPr/>
          <p:nvPr/>
        </p:nvGrpSpPr>
        <p:grpSpPr>
          <a:xfrm>
            <a:off x="5407439" y="1754354"/>
            <a:ext cx="6072135" cy="3352508"/>
            <a:chOff x="5407439" y="2039164"/>
            <a:chExt cx="6072135" cy="3352508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70FBB96A-D5F3-1E49-AAC6-F441B28C3EC1}"/>
                </a:ext>
              </a:extLst>
            </p:cNvPr>
            <p:cNvSpPr/>
            <p:nvPr/>
          </p:nvSpPr>
          <p:spPr>
            <a:xfrm>
              <a:off x="5442327" y="2039164"/>
              <a:ext cx="6037247" cy="93247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You can’t have serializability or linearizability...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60A8E93F-DE97-E149-8CAC-32767E41B7B5}"/>
                </a:ext>
              </a:extLst>
            </p:cNvPr>
            <p:cNvSpPr/>
            <p:nvPr/>
          </p:nvSpPr>
          <p:spPr>
            <a:xfrm>
              <a:off x="5442327" y="3249183"/>
              <a:ext cx="6037247" cy="93247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unless you allow operations to block...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427C4EC5-4361-A34E-8727-517BFAEA26DA}"/>
                </a:ext>
              </a:extLst>
            </p:cNvPr>
            <p:cNvSpPr/>
            <p:nvPr/>
          </p:nvSpPr>
          <p:spPr>
            <a:xfrm>
              <a:off x="5407439" y="4459202"/>
              <a:ext cx="6037247" cy="93247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during network partitions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250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2651 0.000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55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Write transactions are local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822D4FC-94EF-8C49-8424-684DD6048DC1}"/>
              </a:ext>
            </a:extLst>
          </p:cNvPr>
          <p:cNvGrpSpPr/>
          <p:nvPr/>
        </p:nvGrpSpPr>
        <p:grpSpPr>
          <a:xfrm>
            <a:off x="1440335" y="1390196"/>
            <a:ext cx="9112185" cy="641809"/>
            <a:chOff x="1440335" y="1390196"/>
            <a:chExt cx="9112185" cy="64180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4CA29D3-D5FD-3842-A3DE-B518562D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0335" y="1390196"/>
              <a:ext cx="641809" cy="641809"/>
            </a:xfrm>
            <a:prstGeom prst="rect">
              <a:avLst/>
            </a:prstGeom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997AFC4-EAE0-1B4F-A768-D2DC35B2AE5B}"/>
                </a:ext>
              </a:extLst>
            </p:cNvPr>
            <p:cNvCxnSpPr/>
            <p:nvPr/>
          </p:nvCxnSpPr>
          <p:spPr>
            <a:xfrm>
              <a:off x="2690566" y="1711100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4830CFC-30CD-E54A-98B7-741096798DB0}"/>
              </a:ext>
            </a:extLst>
          </p:cNvPr>
          <p:cNvGrpSpPr/>
          <p:nvPr/>
        </p:nvGrpSpPr>
        <p:grpSpPr>
          <a:xfrm>
            <a:off x="799850" y="2254752"/>
            <a:ext cx="9752670" cy="536451"/>
            <a:chOff x="799850" y="3097001"/>
            <a:chExt cx="9752670" cy="53645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EC75B8B-2C24-404F-A53A-CBE9855D5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7E0E169-5B53-1C43-B017-CF2CAB2B066E}"/>
                </a:ext>
              </a:extLst>
            </p:cNvPr>
            <p:cNvCxnSpPr/>
            <p:nvPr/>
          </p:nvCxnSpPr>
          <p:spPr>
            <a:xfrm>
              <a:off x="2690566" y="327885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406BAEB-4DE0-D044-9085-C8D78CC75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240C605-DB14-EA46-BD2D-4A795513C2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E0B96E35-A677-BD44-ADE6-C5E17D0F0562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chemeClr val="accent1">
                <a:alpha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A-J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56E95C0-4303-2A40-BD26-99797B8A141E}"/>
              </a:ext>
            </a:extLst>
          </p:cNvPr>
          <p:cNvGrpSpPr/>
          <p:nvPr/>
        </p:nvGrpSpPr>
        <p:grpSpPr>
          <a:xfrm>
            <a:off x="799850" y="3013950"/>
            <a:ext cx="9752670" cy="536451"/>
            <a:chOff x="799850" y="3097001"/>
            <a:chExt cx="9752670" cy="536451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960B2A6D-FAFA-E048-92BB-D5C4393B6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1B18C-7203-9643-8445-746CE8D434DC}"/>
                </a:ext>
              </a:extLst>
            </p:cNvPr>
            <p:cNvCxnSpPr/>
            <p:nvPr/>
          </p:nvCxnSpPr>
          <p:spPr>
            <a:xfrm>
              <a:off x="2690566" y="327885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44319F67-5760-4146-8E14-D0950DC45B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B5E77F1E-8793-9344-A826-94A651A7C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53ED83AC-36BE-8748-A0AF-08F20E689E10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rgbClr val="00B050">
                <a:alpha val="7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K-P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39F4EDA-7B12-8B43-9A29-440342544E9D}"/>
              </a:ext>
            </a:extLst>
          </p:cNvPr>
          <p:cNvGrpSpPr/>
          <p:nvPr/>
        </p:nvGrpSpPr>
        <p:grpSpPr>
          <a:xfrm>
            <a:off x="799850" y="3773147"/>
            <a:ext cx="9752670" cy="536451"/>
            <a:chOff x="799850" y="3097001"/>
            <a:chExt cx="9752670" cy="536451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D0975F42-830F-CB40-8ACD-F2309A165D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66ECB37-CC76-274B-98B0-A12DFD602ED9}"/>
                </a:ext>
              </a:extLst>
            </p:cNvPr>
            <p:cNvCxnSpPr/>
            <p:nvPr/>
          </p:nvCxnSpPr>
          <p:spPr>
            <a:xfrm>
              <a:off x="2690566" y="327885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EF989429-14AB-3142-9A6E-9977D1150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BC29AEDF-D98B-AC4B-9470-8F2010C7F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DC93F1BC-54E4-824D-BC84-A4CE494FA773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rgbClr val="7030A0">
                <a:alpha val="7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Q-Z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270A7A-03BF-1A4C-807A-2334D8A5FCFE}"/>
              </a:ext>
            </a:extLst>
          </p:cNvPr>
          <p:cNvGrpSpPr/>
          <p:nvPr/>
        </p:nvGrpSpPr>
        <p:grpSpPr>
          <a:xfrm>
            <a:off x="2918481" y="1713588"/>
            <a:ext cx="754438" cy="2241409"/>
            <a:chOff x="2918481" y="1713588"/>
            <a:chExt cx="754438" cy="2241409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E51FCBE-F463-B040-A654-74C4BEC3BA80}"/>
                </a:ext>
              </a:extLst>
            </p:cNvPr>
            <p:cNvCxnSpPr>
              <a:cxnSpLocks/>
            </p:cNvCxnSpPr>
            <p:nvPr/>
          </p:nvCxnSpPr>
          <p:spPr>
            <a:xfrm>
              <a:off x="2919071" y="1713588"/>
              <a:ext cx="687176" cy="723014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90D9E949-A48D-3B47-AAE4-6986848BB557}"/>
                </a:ext>
              </a:extLst>
            </p:cNvPr>
            <p:cNvCxnSpPr>
              <a:cxnSpLocks/>
            </p:cNvCxnSpPr>
            <p:nvPr/>
          </p:nvCxnSpPr>
          <p:spPr>
            <a:xfrm>
              <a:off x="2919661" y="1720928"/>
              <a:ext cx="714052" cy="1474870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F5B2166E-E927-0E4A-888A-73A1D6A6558C}"/>
                </a:ext>
              </a:extLst>
            </p:cNvPr>
            <p:cNvCxnSpPr>
              <a:cxnSpLocks/>
            </p:cNvCxnSpPr>
            <p:nvPr/>
          </p:nvCxnSpPr>
          <p:spPr>
            <a:xfrm>
              <a:off x="2918481" y="1720926"/>
              <a:ext cx="754438" cy="2234071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C9B47E0-1BE0-514E-AD8F-6D56146A2459}"/>
              </a:ext>
            </a:extLst>
          </p:cNvPr>
          <p:cNvGrpSpPr/>
          <p:nvPr/>
        </p:nvGrpSpPr>
        <p:grpSpPr>
          <a:xfrm>
            <a:off x="4409326" y="4150949"/>
            <a:ext cx="306494" cy="2462925"/>
            <a:chOff x="5901180" y="1948819"/>
            <a:chExt cx="306494" cy="2462925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F41B1BA-CC49-364B-9A50-D763B6A7C036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7BE26AE-92B3-DE42-AE62-3F87F1426773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BD37A89-026F-1340-B7F4-498A30977B74}"/>
              </a:ext>
            </a:extLst>
          </p:cNvPr>
          <p:cNvGrpSpPr/>
          <p:nvPr/>
        </p:nvGrpSpPr>
        <p:grpSpPr>
          <a:xfrm>
            <a:off x="4972970" y="4150949"/>
            <a:ext cx="306494" cy="2462925"/>
            <a:chOff x="5901180" y="1948819"/>
            <a:chExt cx="306494" cy="2462925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433C13E-1359-414F-A68D-3684DFA125BE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90F1234-66B7-9242-94AF-409EFA682977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1234C49-F6C4-0A45-A14C-842FD26C29A3}"/>
              </a:ext>
            </a:extLst>
          </p:cNvPr>
          <p:cNvGrpSpPr/>
          <p:nvPr/>
        </p:nvGrpSpPr>
        <p:grpSpPr>
          <a:xfrm>
            <a:off x="5536614" y="4150949"/>
            <a:ext cx="306494" cy="2462925"/>
            <a:chOff x="5901180" y="1948819"/>
            <a:chExt cx="306494" cy="2462925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096A41C-D8BC-0444-BF31-4B344E864AA6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98601E4-D856-054E-B297-AD713E86D4E6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CBD5261-8311-3D41-858C-AEF96635331F}"/>
              </a:ext>
            </a:extLst>
          </p:cNvPr>
          <p:cNvGrpSpPr/>
          <p:nvPr/>
        </p:nvGrpSpPr>
        <p:grpSpPr>
          <a:xfrm>
            <a:off x="6100258" y="4150949"/>
            <a:ext cx="306494" cy="2462925"/>
            <a:chOff x="5901180" y="1948819"/>
            <a:chExt cx="306494" cy="2462925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87F718B-2AED-5943-BE09-2072B10525EF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3BACDD4-3D11-2147-B034-0BCD43A32770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3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D65FBBA-FF9C-F942-99E5-91FEA8F3B61C}"/>
              </a:ext>
            </a:extLst>
          </p:cNvPr>
          <p:cNvGrpSpPr/>
          <p:nvPr/>
        </p:nvGrpSpPr>
        <p:grpSpPr>
          <a:xfrm>
            <a:off x="6663902" y="4150949"/>
            <a:ext cx="306494" cy="2462925"/>
            <a:chOff x="5901180" y="1948819"/>
            <a:chExt cx="306494" cy="2462925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220BCF1-E817-7B41-BB75-9C738F775061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7C9CB66-10F0-EE45-A338-DA53F031F9C1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4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9AD9E17-EB54-3B4E-A654-3AB3CB0C4564}"/>
              </a:ext>
            </a:extLst>
          </p:cNvPr>
          <p:cNvGrpSpPr/>
          <p:nvPr/>
        </p:nvGrpSpPr>
        <p:grpSpPr>
          <a:xfrm>
            <a:off x="7227546" y="4150949"/>
            <a:ext cx="306494" cy="2462925"/>
            <a:chOff x="5901180" y="1948819"/>
            <a:chExt cx="306494" cy="2462925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055AE96-A732-034C-9196-B640AF0220D7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3064161-EE2B-AC46-A7B3-4D60500E719B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5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DBF680F-2983-564A-8E66-1C85F31F1E4A}"/>
              </a:ext>
            </a:extLst>
          </p:cNvPr>
          <p:cNvGrpSpPr/>
          <p:nvPr/>
        </p:nvGrpSpPr>
        <p:grpSpPr>
          <a:xfrm>
            <a:off x="7791190" y="4150949"/>
            <a:ext cx="306494" cy="2462925"/>
            <a:chOff x="5901180" y="1948819"/>
            <a:chExt cx="306494" cy="2462925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440BFE5-34A7-B647-BB45-828D50A193D2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6992D61-D8FB-1943-8EA0-42ED9FA3FBFF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6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0C46732-197C-1145-8DA7-727720F41510}"/>
              </a:ext>
            </a:extLst>
          </p:cNvPr>
          <p:cNvGrpSpPr/>
          <p:nvPr/>
        </p:nvGrpSpPr>
        <p:grpSpPr>
          <a:xfrm>
            <a:off x="8354834" y="4150949"/>
            <a:ext cx="306494" cy="2462925"/>
            <a:chOff x="5901180" y="1948819"/>
            <a:chExt cx="306494" cy="2462925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A711275-08C8-F044-B094-2101A6FE122B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E0A7213-3CBD-1345-98C1-D67DAF089695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7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CA17919-B382-324A-91B8-989C41B3680C}"/>
              </a:ext>
            </a:extLst>
          </p:cNvPr>
          <p:cNvGrpSpPr/>
          <p:nvPr/>
        </p:nvGrpSpPr>
        <p:grpSpPr>
          <a:xfrm>
            <a:off x="8918480" y="4150949"/>
            <a:ext cx="306494" cy="2462925"/>
            <a:chOff x="5901180" y="1948819"/>
            <a:chExt cx="306494" cy="2462925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C1F38DE-97BB-2C4A-9B99-E7DD34892DE2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896F24B-A156-D449-A9FE-BFD45FD65D02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8</a:t>
              </a:r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9E4A4AA8-9604-CC42-8C55-EBF345123983}"/>
              </a:ext>
            </a:extLst>
          </p:cNvPr>
          <p:cNvSpPr/>
          <p:nvPr/>
        </p:nvSpPr>
        <p:spPr>
          <a:xfrm>
            <a:off x="3890852" y="5036035"/>
            <a:ext cx="518474" cy="358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EE395A2-7E97-7145-8369-3B136D9492A9}"/>
              </a:ext>
            </a:extLst>
          </p:cNvPr>
          <p:cNvSpPr/>
          <p:nvPr/>
        </p:nvSpPr>
        <p:spPr>
          <a:xfrm>
            <a:off x="3890852" y="5503395"/>
            <a:ext cx="518474" cy="35821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K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FBE008C-3323-BB40-AF83-26E4A8141CD6}"/>
              </a:ext>
            </a:extLst>
          </p:cNvPr>
          <p:cNvSpPr/>
          <p:nvPr/>
        </p:nvSpPr>
        <p:spPr>
          <a:xfrm>
            <a:off x="3890852" y="5970755"/>
            <a:ext cx="518474" cy="35821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</a:t>
            </a:r>
          </a:p>
        </p:txBody>
      </p: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AF1E9FCB-01FD-D148-83A6-5AB834E55A8E}"/>
              </a:ext>
            </a:extLst>
          </p:cNvPr>
          <p:cNvSpPr/>
          <p:nvPr/>
        </p:nvSpPr>
        <p:spPr>
          <a:xfrm>
            <a:off x="4550726" y="5036035"/>
            <a:ext cx="2254576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36</a:t>
            </a:r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68EA7156-BCA4-9B45-9124-A75571ECC5C2}"/>
              </a:ext>
            </a:extLst>
          </p:cNvPr>
          <p:cNvSpPr/>
          <p:nvPr/>
        </p:nvSpPr>
        <p:spPr>
          <a:xfrm>
            <a:off x="4550728" y="5497843"/>
            <a:ext cx="1127286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11</a:t>
            </a:r>
          </a:p>
        </p:txBody>
      </p: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A9B4CDFC-2AA0-EB4E-853B-4B29B749E237}"/>
              </a:ext>
            </a:extLst>
          </p:cNvPr>
          <p:cNvSpPr/>
          <p:nvPr/>
        </p:nvSpPr>
        <p:spPr>
          <a:xfrm>
            <a:off x="4550726" y="5970755"/>
            <a:ext cx="3381863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21</a:t>
            </a: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B50C2EA0-B768-1345-B900-71359DB1E6EA}"/>
              </a:ext>
            </a:extLst>
          </p:cNvPr>
          <p:cNvSpPr/>
          <p:nvPr/>
        </p:nvSpPr>
        <p:spPr>
          <a:xfrm>
            <a:off x="5689861" y="5497843"/>
            <a:ext cx="1115441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99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CFE5BED4-6F2A-4742-8EA3-F8E1826FC2CC}"/>
              </a:ext>
            </a:extLst>
          </p:cNvPr>
          <p:cNvGrpSpPr/>
          <p:nvPr/>
        </p:nvGrpSpPr>
        <p:grpSpPr>
          <a:xfrm>
            <a:off x="9482126" y="4132535"/>
            <a:ext cx="306494" cy="2462925"/>
            <a:chOff x="5901180" y="1948819"/>
            <a:chExt cx="306494" cy="2462925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0D248B9-7FE1-064D-BD91-8C0CC78EEBE1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C0020AD-3016-1142-826A-B7EA25DB5EEC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9</a:t>
              </a:r>
            </a:p>
          </p:txBody>
        </p:sp>
      </p:grp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C23198B1-FB29-F34E-893D-78B24C95ABD1}"/>
              </a:ext>
            </a:extLst>
          </p:cNvPr>
          <p:cNvSpPr/>
          <p:nvPr/>
        </p:nvSpPr>
        <p:spPr>
          <a:xfrm>
            <a:off x="6817148" y="5036035"/>
            <a:ext cx="5457327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/>
              <a:t>pending</a:t>
            </a:r>
          </a:p>
        </p:txBody>
      </p: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24B9EB2D-02A0-204D-BBFC-FE4494E9A93F}"/>
              </a:ext>
            </a:extLst>
          </p:cNvPr>
          <p:cNvSpPr/>
          <p:nvPr/>
        </p:nvSpPr>
        <p:spPr>
          <a:xfrm>
            <a:off x="6817147" y="5508947"/>
            <a:ext cx="5457327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/>
              <a:t>pending</a:t>
            </a:r>
          </a:p>
        </p:txBody>
      </p:sp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3D6BC879-B627-7546-96F6-EF0EF7E258BB}"/>
              </a:ext>
            </a:extLst>
          </p:cNvPr>
          <p:cNvSpPr/>
          <p:nvPr/>
        </p:nvSpPr>
        <p:spPr>
          <a:xfrm>
            <a:off x="7932589" y="5959651"/>
            <a:ext cx="4341885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/>
              <a:t>pending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1EDE621D-0EE4-5843-80BD-A1C2C0FA5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015" y="1503194"/>
            <a:ext cx="469526" cy="469526"/>
          </a:xfrm>
          <a:prstGeom prst="rect">
            <a:avLst/>
          </a:prstGeom>
        </p:spPr>
      </p:pic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37E5DDF4-5860-6C4B-9F67-BE5D68AEA649}"/>
              </a:ext>
            </a:extLst>
          </p:cNvPr>
          <p:cNvCxnSpPr>
            <a:cxnSpLocks/>
            <a:endCxn id="91" idx="3"/>
          </p:cNvCxnSpPr>
          <p:nvPr/>
        </p:nvCxnSpPr>
        <p:spPr>
          <a:xfrm>
            <a:off x="659778" y="1737957"/>
            <a:ext cx="234763" cy="0"/>
          </a:xfrm>
          <a:prstGeom prst="straightConnector1">
            <a:avLst/>
          </a:prstGeom>
          <a:ln w="34925">
            <a:solidFill>
              <a:srgbClr val="C00000"/>
            </a:solidFill>
            <a:tailEnd type="stealth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59269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Write transactions are local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822D4FC-94EF-8C49-8424-684DD6048DC1}"/>
              </a:ext>
            </a:extLst>
          </p:cNvPr>
          <p:cNvGrpSpPr/>
          <p:nvPr/>
        </p:nvGrpSpPr>
        <p:grpSpPr>
          <a:xfrm>
            <a:off x="1440335" y="1390196"/>
            <a:ext cx="9112185" cy="641809"/>
            <a:chOff x="1440335" y="1390196"/>
            <a:chExt cx="9112185" cy="64180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4CA29D3-D5FD-3842-A3DE-B518562D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0335" y="1390196"/>
              <a:ext cx="641809" cy="641809"/>
            </a:xfrm>
            <a:prstGeom prst="rect">
              <a:avLst/>
            </a:prstGeom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997AFC4-EAE0-1B4F-A768-D2DC35B2AE5B}"/>
                </a:ext>
              </a:extLst>
            </p:cNvPr>
            <p:cNvCxnSpPr/>
            <p:nvPr/>
          </p:nvCxnSpPr>
          <p:spPr>
            <a:xfrm>
              <a:off x="2690566" y="1711100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4830CFC-30CD-E54A-98B7-741096798DB0}"/>
              </a:ext>
            </a:extLst>
          </p:cNvPr>
          <p:cNvGrpSpPr/>
          <p:nvPr/>
        </p:nvGrpSpPr>
        <p:grpSpPr>
          <a:xfrm>
            <a:off x="799850" y="2254752"/>
            <a:ext cx="9752670" cy="536451"/>
            <a:chOff x="799850" y="3097001"/>
            <a:chExt cx="9752670" cy="53645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EC75B8B-2C24-404F-A53A-CBE9855D5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7E0E169-5B53-1C43-B017-CF2CAB2B066E}"/>
                </a:ext>
              </a:extLst>
            </p:cNvPr>
            <p:cNvCxnSpPr/>
            <p:nvPr/>
          </p:nvCxnSpPr>
          <p:spPr>
            <a:xfrm>
              <a:off x="2690566" y="327885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406BAEB-4DE0-D044-9085-C8D78CC75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240C605-DB14-EA46-BD2D-4A795513C2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E0B96E35-A677-BD44-ADE6-C5E17D0F0562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chemeClr val="accent1">
                <a:alpha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A-J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56E95C0-4303-2A40-BD26-99797B8A141E}"/>
              </a:ext>
            </a:extLst>
          </p:cNvPr>
          <p:cNvGrpSpPr/>
          <p:nvPr/>
        </p:nvGrpSpPr>
        <p:grpSpPr>
          <a:xfrm>
            <a:off x="799850" y="3013950"/>
            <a:ext cx="9752670" cy="536451"/>
            <a:chOff x="799850" y="3097001"/>
            <a:chExt cx="9752670" cy="536451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960B2A6D-FAFA-E048-92BB-D5C4393B6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1B18C-7203-9643-8445-746CE8D434DC}"/>
                </a:ext>
              </a:extLst>
            </p:cNvPr>
            <p:cNvCxnSpPr/>
            <p:nvPr/>
          </p:nvCxnSpPr>
          <p:spPr>
            <a:xfrm>
              <a:off x="2690566" y="327885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44319F67-5760-4146-8E14-D0950DC45B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B5E77F1E-8793-9344-A826-94A651A7C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53ED83AC-36BE-8748-A0AF-08F20E689E10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rgbClr val="00B050">
                <a:alpha val="7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K-P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39F4EDA-7B12-8B43-9A29-440342544E9D}"/>
              </a:ext>
            </a:extLst>
          </p:cNvPr>
          <p:cNvGrpSpPr/>
          <p:nvPr/>
        </p:nvGrpSpPr>
        <p:grpSpPr>
          <a:xfrm>
            <a:off x="799850" y="3773147"/>
            <a:ext cx="9752670" cy="536451"/>
            <a:chOff x="799850" y="3097001"/>
            <a:chExt cx="9752670" cy="536451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D0975F42-830F-CB40-8ACD-F2309A165D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66ECB37-CC76-274B-98B0-A12DFD602ED9}"/>
                </a:ext>
              </a:extLst>
            </p:cNvPr>
            <p:cNvCxnSpPr/>
            <p:nvPr/>
          </p:nvCxnSpPr>
          <p:spPr>
            <a:xfrm>
              <a:off x="2690566" y="327885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EF989429-14AB-3142-9A6E-9977D1150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BC29AEDF-D98B-AC4B-9470-8F2010C7F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DC93F1BC-54E4-824D-BC84-A4CE494FA773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rgbClr val="7030A0">
                <a:alpha val="7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Q-Z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270A7A-03BF-1A4C-807A-2334D8A5FCFE}"/>
              </a:ext>
            </a:extLst>
          </p:cNvPr>
          <p:cNvGrpSpPr/>
          <p:nvPr/>
        </p:nvGrpSpPr>
        <p:grpSpPr>
          <a:xfrm>
            <a:off x="2918481" y="1713588"/>
            <a:ext cx="754438" cy="2241409"/>
            <a:chOff x="2918481" y="1713588"/>
            <a:chExt cx="754438" cy="2241409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E51FCBE-F463-B040-A654-74C4BEC3BA80}"/>
                </a:ext>
              </a:extLst>
            </p:cNvPr>
            <p:cNvCxnSpPr>
              <a:cxnSpLocks/>
            </p:cNvCxnSpPr>
            <p:nvPr/>
          </p:nvCxnSpPr>
          <p:spPr>
            <a:xfrm>
              <a:off x="2919071" y="1713588"/>
              <a:ext cx="687176" cy="723014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90D9E949-A48D-3B47-AAE4-6986848BB557}"/>
                </a:ext>
              </a:extLst>
            </p:cNvPr>
            <p:cNvCxnSpPr>
              <a:cxnSpLocks/>
            </p:cNvCxnSpPr>
            <p:nvPr/>
          </p:nvCxnSpPr>
          <p:spPr>
            <a:xfrm>
              <a:off x="2919661" y="1720928"/>
              <a:ext cx="714052" cy="1474870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F5B2166E-E927-0E4A-888A-73A1D6A6558C}"/>
                </a:ext>
              </a:extLst>
            </p:cNvPr>
            <p:cNvCxnSpPr>
              <a:cxnSpLocks/>
            </p:cNvCxnSpPr>
            <p:nvPr/>
          </p:nvCxnSpPr>
          <p:spPr>
            <a:xfrm>
              <a:off x="2918481" y="1720926"/>
              <a:ext cx="754438" cy="2234071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C9B47E0-1BE0-514E-AD8F-6D56146A2459}"/>
              </a:ext>
            </a:extLst>
          </p:cNvPr>
          <p:cNvGrpSpPr/>
          <p:nvPr/>
        </p:nvGrpSpPr>
        <p:grpSpPr>
          <a:xfrm>
            <a:off x="4409326" y="4150949"/>
            <a:ext cx="306494" cy="2462925"/>
            <a:chOff x="5901180" y="1948819"/>
            <a:chExt cx="306494" cy="2462925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F41B1BA-CC49-364B-9A50-D763B6A7C036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7BE26AE-92B3-DE42-AE62-3F87F1426773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BD37A89-026F-1340-B7F4-498A30977B74}"/>
              </a:ext>
            </a:extLst>
          </p:cNvPr>
          <p:cNvGrpSpPr/>
          <p:nvPr/>
        </p:nvGrpSpPr>
        <p:grpSpPr>
          <a:xfrm>
            <a:off x="4972970" y="4150949"/>
            <a:ext cx="306494" cy="2462925"/>
            <a:chOff x="5901180" y="1948819"/>
            <a:chExt cx="306494" cy="2462925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433C13E-1359-414F-A68D-3684DFA125BE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90F1234-66B7-9242-94AF-409EFA682977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1234C49-F6C4-0A45-A14C-842FD26C29A3}"/>
              </a:ext>
            </a:extLst>
          </p:cNvPr>
          <p:cNvGrpSpPr/>
          <p:nvPr/>
        </p:nvGrpSpPr>
        <p:grpSpPr>
          <a:xfrm>
            <a:off x="5536614" y="4150949"/>
            <a:ext cx="306494" cy="2462925"/>
            <a:chOff x="5901180" y="1948819"/>
            <a:chExt cx="306494" cy="2462925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096A41C-D8BC-0444-BF31-4B344E864AA6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98601E4-D856-054E-B297-AD713E86D4E6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CBD5261-8311-3D41-858C-AEF96635331F}"/>
              </a:ext>
            </a:extLst>
          </p:cNvPr>
          <p:cNvGrpSpPr/>
          <p:nvPr/>
        </p:nvGrpSpPr>
        <p:grpSpPr>
          <a:xfrm>
            <a:off x="6100258" y="4150949"/>
            <a:ext cx="306494" cy="2462925"/>
            <a:chOff x="5901180" y="1948819"/>
            <a:chExt cx="306494" cy="2462925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87F718B-2AED-5943-BE09-2072B10525EF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3BACDD4-3D11-2147-B034-0BCD43A32770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3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D65FBBA-FF9C-F942-99E5-91FEA8F3B61C}"/>
              </a:ext>
            </a:extLst>
          </p:cNvPr>
          <p:cNvGrpSpPr/>
          <p:nvPr/>
        </p:nvGrpSpPr>
        <p:grpSpPr>
          <a:xfrm>
            <a:off x="6663902" y="4150949"/>
            <a:ext cx="306494" cy="2462925"/>
            <a:chOff x="5901180" y="1948819"/>
            <a:chExt cx="306494" cy="2462925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220BCF1-E817-7B41-BB75-9C738F775061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7C9CB66-10F0-EE45-A338-DA53F031F9C1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4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9AD9E17-EB54-3B4E-A654-3AB3CB0C4564}"/>
              </a:ext>
            </a:extLst>
          </p:cNvPr>
          <p:cNvGrpSpPr/>
          <p:nvPr/>
        </p:nvGrpSpPr>
        <p:grpSpPr>
          <a:xfrm>
            <a:off x="7227546" y="4150949"/>
            <a:ext cx="306494" cy="2462925"/>
            <a:chOff x="5901180" y="1948819"/>
            <a:chExt cx="306494" cy="2462925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055AE96-A732-034C-9196-B640AF0220D7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3064161-EE2B-AC46-A7B3-4D60500E719B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5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DBF680F-2983-564A-8E66-1C85F31F1E4A}"/>
              </a:ext>
            </a:extLst>
          </p:cNvPr>
          <p:cNvGrpSpPr/>
          <p:nvPr/>
        </p:nvGrpSpPr>
        <p:grpSpPr>
          <a:xfrm>
            <a:off x="7791190" y="4150949"/>
            <a:ext cx="306494" cy="2462925"/>
            <a:chOff x="5901180" y="1948819"/>
            <a:chExt cx="306494" cy="2462925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440BFE5-34A7-B647-BB45-828D50A193D2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6992D61-D8FB-1943-8EA0-42ED9FA3FBFF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6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0C46732-197C-1145-8DA7-727720F41510}"/>
              </a:ext>
            </a:extLst>
          </p:cNvPr>
          <p:cNvGrpSpPr/>
          <p:nvPr/>
        </p:nvGrpSpPr>
        <p:grpSpPr>
          <a:xfrm>
            <a:off x="8354834" y="4150949"/>
            <a:ext cx="306494" cy="2462925"/>
            <a:chOff x="5901180" y="1948819"/>
            <a:chExt cx="306494" cy="2462925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A711275-08C8-F044-B094-2101A6FE122B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E0A7213-3CBD-1345-98C1-D67DAF089695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7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CA17919-B382-324A-91B8-989C41B3680C}"/>
              </a:ext>
            </a:extLst>
          </p:cNvPr>
          <p:cNvGrpSpPr/>
          <p:nvPr/>
        </p:nvGrpSpPr>
        <p:grpSpPr>
          <a:xfrm>
            <a:off x="8918480" y="4150949"/>
            <a:ext cx="306494" cy="2462925"/>
            <a:chOff x="5901180" y="1948819"/>
            <a:chExt cx="306494" cy="2462925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C1F38DE-97BB-2C4A-9B99-E7DD34892DE2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896F24B-A156-D449-A9FE-BFD45FD65D02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8</a:t>
              </a:r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9E4A4AA8-9604-CC42-8C55-EBF345123983}"/>
              </a:ext>
            </a:extLst>
          </p:cNvPr>
          <p:cNvSpPr/>
          <p:nvPr/>
        </p:nvSpPr>
        <p:spPr>
          <a:xfrm>
            <a:off x="3890852" y="5036035"/>
            <a:ext cx="518474" cy="358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EE395A2-7E97-7145-8369-3B136D9492A9}"/>
              </a:ext>
            </a:extLst>
          </p:cNvPr>
          <p:cNvSpPr/>
          <p:nvPr/>
        </p:nvSpPr>
        <p:spPr>
          <a:xfrm>
            <a:off x="3890852" y="5503395"/>
            <a:ext cx="518474" cy="35821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K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FBE008C-3323-BB40-AF83-26E4A8141CD6}"/>
              </a:ext>
            </a:extLst>
          </p:cNvPr>
          <p:cNvSpPr/>
          <p:nvPr/>
        </p:nvSpPr>
        <p:spPr>
          <a:xfrm>
            <a:off x="3890852" y="5970755"/>
            <a:ext cx="518474" cy="35821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</a:t>
            </a:r>
          </a:p>
        </p:txBody>
      </p: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AF1E9FCB-01FD-D148-83A6-5AB834E55A8E}"/>
              </a:ext>
            </a:extLst>
          </p:cNvPr>
          <p:cNvSpPr/>
          <p:nvPr/>
        </p:nvSpPr>
        <p:spPr>
          <a:xfrm>
            <a:off x="4550726" y="5036035"/>
            <a:ext cx="2254576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36</a:t>
            </a:r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68EA7156-BCA4-9B45-9124-A75571ECC5C2}"/>
              </a:ext>
            </a:extLst>
          </p:cNvPr>
          <p:cNvSpPr/>
          <p:nvPr/>
        </p:nvSpPr>
        <p:spPr>
          <a:xfrm>
            <a:off x="4550728" y="5497843"/>
            <a:ext cx="1127286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11</a:t>
            </a:r>
          </a:p>
        </p:txBody>
      </p: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A9B4CDFC-2AA0-EB4E-853B-4B29B749E237}"/>
              </a:ext>
            </a:extLst>
          </p:cNvPr>
          <p:cNvSpPr/>
          <p:nvPr/>
        </p:nvSpPr>
        <p:spPr>
          <a:xfrm>
            <a:off x="4550726" y="5970755"/>
            <a:ext cx="3381863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21</a:t>
            </a: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B50C2EA0-B768-1345-B900-71359DB1E6EA}"/>
              </a:ext>
            </a:extLst>
          </p:cNvPr>
          <p:cNvSpPr/>
          <p:nvPr/>
        </p:nvSpPr>
        <p:spPr>
          <a:xfrm>
            <a:off x="5689861" y="5497843"/>
            <a:ext cx="1115441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99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CFE5BED4-6F2A-4742-8EA3-F8E1826FC2CC}"/>
              </a:ext>
            </a:extLst>
          </p:cNvPr>
          <p:cNvGrpSpPr/>
          <p:nvPr/>
        </p:nvGrpSpPr>
        <p:grpSpPr>
          <a:xfrm>
            <a:off x="9482126" y="4132535"/>
            <a:ext cx="306494" cy="2462925"/>
            <a:chOff x="5901180" y="1948819"/>
            <a:chExt cx="306494" cy="2462925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0D248B9-7FE1-064D-BD91-8C0CC78EEBE1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C0020AD-3016-1142-826A-B7EA25DB5EEC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9</a:t>
              </a:r>
            </a:p>
          </p:txBody>
        </p:sp>
      </p:grp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C23198B1-FB29-F34E-893D-78B24C95ABD1}"/>
              </a:ext>
            </a:extLst>
          </p:cNvPr>
          <p:cNvSpPr/>
          <p:nvPr/>
        </p:nvSpPr>
        <p:spPr>
          <a:xfrm>
            <a:off x="6817148" y="5036035"/>
            <a:ext cx="5457327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/>
              <a:t>pending</a:t>
            </a:r>
          </a:p>
        </p:txBody>
      </p: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24B9EB2D-02A0-204D-BBFC-FE4494E9A93F}"/>
              </a:ext>
            </a:extLst>
          </p:cNvPr>
          <p:cNvSpPr/>
          <p:nvPr/>
        </p:nvSpPr>
        <p:spPr>
          <a:xfrm>
            <a:off x="6817147" y="5508947"/>
            <a:ext cx="5457327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/>
              <a:t>pending</a:t>
            </a:r>
          </a:p>
        </p:txBody>
      </p:sp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3D6BC879-B627-7546-96F6-EF0EF7E258BB}"/>
              </a:ext>
            </a:extLst>
          </p:cNvPr>
          <p:cNvSpPr/>
          <p:nvPr/>
        </p:nvSpPr>
        <p:spPr>
          <a:xfrm>
            <a:off x="7932589" y="5959651"/>
            <a:ext cx="4341885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/>
              <a:t>pending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1EDE621D-0EE4-5843-80BD-A1C2C0FA5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015" y="1503194"/>
            <a:ext cx="469526" cy="469526"/>
          </a:xfrm>
          <a:prstGeom prst="rect">
            <a:avLst/>
          </a:prstGeom>
        </p:spPr>
      </p:pic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37E5DDF4-5860-6C4B-9F67-BE5D68AEA649}"/>
              </a:ext>
            </a:extLst>
          </p:cNvPr>
          <p:cNvCxnSpPr>
            <a:cxnSpLocks/>
          </p:cNvCxnSpPr>
          <p:nvPr/>
        </p:nvCxnSpPr>
        <p:spPr>
          <a:xfrm flipH="1">
            <a:off x="549275" y="1737957"/>
            <a:ext cx="110503" cy="173393"/>
          </a:xfrm>
          <a:prstGeom prst="straightConnector1">
            <a:avLst/>
          </a:prstGeom>
          <a:ln w="34925">
            <a:solidFill>
              <a:srgbClr val="C00000"/>
            </a:solidFill>
            <a:tailEnd type="stealth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4FCD4D6-4B7D-CB45-9C32-C044A150CF01}"/>
              </a:ext>
            </a:extLst>
          </p:cNvPr>
          <p:cNvGrpSpPr/>
          <p:nvPr/>
        </p:nvGrpSpPr>
        <p:grpSpPr>
          <a:xfrm>
            <a:off x="3825973" y="1706974"/>
            <a:ext cx="889847" cy="2275769"/>
            <a:chOff x="3819657" y="1711100"/>
            <a:chExt cx="889847" cy="2275769"/>
          </a:xfrm>
        </p:grpSpPr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71815235-DEAE-554B-A045-D351CD42B8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19657" y="1711100"/>
              <a:ext cx="742916" cy="725502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177798BE-5DF2-2C4D-9D99-6AFD552370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31718" y="1720927"/>
              <a:ext cx="796843" cy="1527100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68B253AD-4B7D-8042-A39E-47C8E0B964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31718" y="1711101"/>
              <a:ext cx="877786" cy="2275768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111913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Write transactions are local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822D4FC-94EF-8C49-8424-684DD6048DC1}"/>
              </a:ext>
            </a:extLst>
          </p:cNvPr>
          <p:cNvGrpSpPr/>
          <p:nvPr/>
        </p:nvGrpSpPr>
        <p:grpSpPr>
          <a:xfrm>
            <a:off x="1440335" y="1390196"/>
            <a:ext cx="9112185" cy="641809"/>
            <a:chOff x="1440335" y="1390196"/>
            <a:chExt cx="9112185" cy="64180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4CA29D3-D5FD-3842-A3DE-B518562D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0335" y="1390196"/>
              <a:ext cx="641809" cy="641809"/>
            </a:xfrm>
            <a:prstGeom prst="rect">
              <a:avLst/>
            </a:prstGeom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997AFC4-EAE0-1B4F-A768-D2DC35B2AE5B}"/>
                </a:ext>
              </a:extLst>
            </p:cNvPr>
            <p:cNvCxnSpPr/>
            <p:nvPr/>
          </p:nvCxnSpPr>
          <p:spPr>
            <a:xfrm>
              <a:off x="2690566" y="1711100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4830CFC-30CD-E54A-98B7-741096798DB0}"/>
              </a:ext>
            </a:extLst>
          </p:cNvPr>
          <p:cNvGrpSpPr/>
          <p:nvPr/>
        </p:nvGrpSpPr>
        <p:grpSpPr>
          <a:xfrm>
            <a:off x="799850" y="2254752"/>
            <a:ext cx="9752670" cy="536451"/>
            <a:chOff x="799850" y="3097001"/>
            <a:chExt cx="9752670" cy="53645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EC75B8B-2C24-404F-A53A-CBE9855D5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7E0E169-5B53-1C43-B017-CF2CAB2B066E}"/>
                </a:ext>
              </a:extLst>
            </p:cNvPr>
            <p:cNvCxnSpPr/>
            <p:nvPr/>
          </p:nvCxnSpPr>
          <p:spPr>
            <a:xfrm>
              <a:off x="2690566" y="327885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406BAEB-4DE0-D044-9085-C8D78CC75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240C605-DB14-EA46-BD2D-4A795513C2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E0B96E35-A677-BD44-ADE6-C5E17D0F0562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chemeClr val="accent1">
                <a:alpha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A-J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56E95C0-4303-2A40-BD26-99797B8A141E}"/>
              </a:ext>
            </a:extLst>
          </p:cNvPr>
          <p:cNvGrpSpPr/>
          <p:nvPr/>
        </p:nvGrpSpPr>
        <p:grpSpPr>
          <a:xfrm>
            <a:off x="799850" y="3013950"/>
            <a:ext cx="9752670" cy="536451"/>
            <a:chOff x="799850" y="3097001"/>
            <a:chExt cx="9752670" cy="536451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960B2A6D-FAFA-E048-92BB-D5C4393B6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1B18C-7203-9643-8445-746CE8D434DC}"/>
                </a:ext>
              </a:extLst>
            </p:cNvPr>
            <p:cNvCxnSpPr/>
            <p:nvPr/>
          </p:nvCxnSpPr>
          <p:spPr>
            <a:xfrm>
              <a:off x="2690566" y="327885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44319F67-5760-4146-8E14-D0950DC45B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B5E77F1E-8793-9344-A826-94A651A7C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53ED83AC-36BE-8748-A0AF-08F20E689E10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rgbClr val="00B050">
                <a:alpha val="7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K-P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39F4EDA-7B12-8B43-9A29-440342544E9D}"/>
              </a:ext>
            </a:extLst>
          </p:cNvPr>
          <p:cNvGrpSpPr/>
          <p:nvPr/>
        </p:nvGrpSpPr>
        <p:grpSpPr>
          <a:xfrm>
            <a:off x="799850" y="3773147"/>
            <a:ext cx="9752670" cy="536451"/>
            <a:chOff x="799850" y="3097001"/>
            <a:chExt cx="9752670" cy="536451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D0975F42-830F-CB40-8ACD-F2309A165D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66ECB37-CC76-274B-98B0-A12DFD602ED9}"/>
                </a:ext>
              </a:extLst>
            </p:cNvPr>
            <p:cNvCxnSpPr/>
            <p:nvPr/>
          </p:nvCxnSpPr>
          <p:spPr>
            <a:xfrm>
              <a:off x="2690566" y="327885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EF989429-14AB-3142-9A6E-9977D1150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BC29AEDF-D98B-AC4B-9470-8F2010C7F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DC93F1BC-54E4-824D-BC84-A4CE494FA773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rgbClr val="7030A0">
                <a:alpha val="7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Q-Z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270A7A-03BF-1A4C-807A-2334D8A5FCFE}"/>
              </a:ext>
            </a:extLst>
          </p:cNvPr>
          <p:cNvGrpSpPr/>
          <p:nvPr/>
        </p:nvGrpSpPr>
        <p:grpSpPr>
          <a:xfrm>
            <a:off x="2918481" y="1713588"/>
            <a:ext cx="754438" cy="2241409"/>
            <a:chOff x="2918481" y="1713588"/>
            <a:chExt cx="754438" cy="2241409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E51FCBE-F463-B040-A654-74C4BEC3BA80}"/>
                </a:ext>
              </a:extLst>
            </p:cNvPr>
            <p:cNvCxnSpPr>
              <a:cxnSpLocks/>
            </p:cNvCxnSpPr>
            <p:nvPr/>
          </p:nvCxnSpPr>
          <p:spPr>
            <a:xfrm>
              <a:off x="2919071" y="1713588"/>
              <a:ext cx="687176" cy="723014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90D9E949-A48D-3B47-AAE4-6986848BB557}"/>
                </a:ext>
              </a:extLst>
            </p:cNvPr>
            <p:cNvCxnSpPr>
              <a:cxnSpLocks/>
            </p:cNvCxnSpPr>
            <p:nvPr/>
          </p:nvCxnSpPr>
          <p:spPr>
            <a:xfrm>
              <a:off x="2919661" y="1720928"/>
              <a:ext cx="714052" cy="1474870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F5B2166E-E927-0E4A-888A-73A1D6A6558C}"/>
                </a:ext>
              </a:extLst>
            </p:cNvPr>
            <p:cNvCxnSpPr>
              <a:cxnSpLocks/>
            </p:cNvCxnSpPr>
            <p:nvPr/>
          </p:nvCxnSpPr>
          <p:spPr>
            <a:xfrm>
              <a:off x="2918481" y="1720926"/>
              <a:ext cx="754438" cy="2234071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C9B47E0-1BE0-514E-AD8F-6D56146A2459}"/>
              </a:ext>
            </a:extLst>
          </p:cNvPr>
          <p:cNvGrpSpPr/>
          <p:nvPr/>
        </p:nvGrpSpPr>
        <p:grpSpPr>
          <a:xfrm>
            <a:off x="4409326" y="4150949"/>
            <a:ext cx="306494" cy="2462925"/>
            <a:chOff x="5901180" y="1948819"/>
            <a:chExt cx="306494" cy="2462925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F41B1BA-CC49-364B-9A50-D763B6A7C036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7BE26AE-92B3-DE42-AE62-3F87F1426773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BD37A89-026F-1340-B7F4-498A30977B74}"/>
              </a:ext>
            </a:extLst>
          </p:cNvPr>
          <p:cNvGrpSpPr/>
          <p:nvPr/>
        </p:nvGrpSpPr>
        <p:grpSpPr>
          <a:xfrm>
            <a:off x="4972970" y="4150949"/>
            <a:ext cx="306494" cy="2462925"/>
            <a:chOff x="5901180" y="1948819"/>
            <a:chExt cx="306494" cy="2462925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433C13E-1359-414F-A68D-3684DFA125BE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90F1234-66B7-9242-94AF-409EFA682977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1234C49-F6C4-0A45-A14C-842FD26C29A3}"/>
              </a:ext>
            </a:extLst>
          </p:cNvPr>
          <p:cNvGrpSpPr/>
          <p:nvPr/>
        </p:nvGrpSpPr>
        <p:grpSpPr>
          <a:xfrm>
            <a:off x="5536614" y="4150949"/>
            <a:ext cx="306494" cy="2462925"/>
            <a:chOff x="5901180" y="1948819"/>
            <a:chExt cx="306494" cy="2462925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096A41C-D8BC-0444-BF31-4B344E864AA6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98601E4-D856-054E-B297-AD713E86D4E6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CBD5261-8311-3D41-858C-AEF96635331F}"/>
              </a:ext>
            </a:extLst>
          </p:cNvPr>
          <p:cNvGrpSpPr/>
          <p:nvPr/>
        </p:nvGrpSpPr>
        <p:grpSpPr>
          <a:xfrm>
            <a:off x="6100258" y="4150949"/>
            <a:ext cx="306494" cy="2462925"/>
            <a:chOff x="5901180" y="1948819"/>
            <a:chExt cx="306494" cy="2462925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87F718B-2AED-5943-BE09-2072B10525EF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3BACDD4-3D11-2147-B034-0BCD43A32770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3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D65FBBA-FF9C-F942-99E5-91FEA8F3B61C}"/>
              </a:ext>
            </a:extLst>
          </p:cNvPr>
          <p:cNvGrpSpPr/>
          <p:nvPr/>
        </p:nvGrpSpPr>
        <p:grpSpPr>
          <a:xfrm>
            <a:off x="6663902" y="4150949"/>
            <a:ext cx="306494" cy="2462925"/>
            <a:chOff x="5901180" y="1948819"/>
            <a:chExt cx="306494" cy="2462925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220BCF1-E817-7B41-BB75-9C738F775061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7C9CB66-10F0-EE45-A338-DA53F031F9C1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4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9AD9E17-EB54-3B4E-A654-3AB3CB0C4564}"/>
              </a:ext>
            </a:extLst>
          </p:cNvPr>
          <p:cNvGrpSpPr/>
          <p:nvPr/>
        </p:nvGrpSpPr>
        <p:grpSpPr>
          <a:xfrm>
            <a:off x="7227546" y="4150949"/>
            <a:ext cx="306494" cy="2462925"/>
            <a:chOff x="5901180" y="1948819"/>
            <a:chExt cx="306494" cy="2462925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055AE96-A732-034C-9196-B640AF0220D7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3064161-EE2B-AC46-A7B3-4D60500E719B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5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DBF680F-2983-564A-8E66-1C85F31F1E4A}"/>
              </a:ext>
            </a:extLst>
          </p:cNvPr>
          <p:cNvGrpSpPr/>
          <p:nvPr/>
        </p:nvGrpSpPr>
        <p:grpSpPr>
          <a:xfrm>
            <a:off x="7791190" y="4150949"/>
            <a:ext cx="306494" cy="2462925"/>
            <a:chOff x="5901180" y="1948819"/>
            <a:chExt cx="306494" cy="2462925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440BFE5-34A7-B647-BB45-828D50A193D2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6992D61-D8FB-1943-8EA0-42ED9FA3FBFF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6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0C46732-197C-1145-8DA7-727720F41510}"/>
              </a:ext>
            </a:extLst>
          </p:cNvPr>
          <p:cNvGrpSpPr/>
          <p:nvPr/>
        </p:nvGrpSpPr>
        <p:grpSpPr>
          <a:xfrm>
            <a:off x="8354834" y="4150949"/>
            <a:ext cx="306494" cy="2462925"/>
            <a:chOff x="5901180" y="1948819"/>
            <a:chExt cx="306494" cy="2462925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A711275-08C8-F044-B094-2101A6FE122B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E0A7213-3CBD-1345-98C1-D67DAF089695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7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CA17919-B382-324A-91B8-989C41B3680C}"/>
              </a:ext>
            </a:extLst>
          </p:cNvPr>
          <p:cNvGrpSpPr/>
          <p:nvPr/>
        </p:nvGrpSpPr>
        <p:grpSpPr>
          <a:xfrm>
            <a:off x="8918480" y="4150949"/>
            <a:ext cx="306494" cy="2462925"/>
            <a:chOff x="5901180" y="1948819"/>
            <a:chExt cx="306494" cy="2462925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C1F38DE-97BB-2C4A-9B99-E7DD34892DE2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896F24B-A156-D449-A9FE-BFD45FD65D02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8</a:t>
              </a:r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9E4A4AA8-9604-CC42-8C55-EBF345123983}"/>
              </a:ext>
            </a:extLst>
          </p:cNvPr>
          <p:cNvSpPr/>
          <p:nvPr/>
        </p:nvSpPr>
        <p:spPr>
          <a:xfrm>
            <a:off x="3890852" y="5036035"/>
            <a:ext cx="518474" cy="358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EE395A2-7E97-7145-8369-3B136D9492A9}"/>
              </a:ext>
            </a:extLst>
          </p:cNvPr>
          <p:cNvSpPr/>
          <p:nvPr/>
        </p:nvSpPr>
        <p:spPr>
          <a:xfrm>
            <a:off x="3890852" y="5503395"/>
            <a:ext cx="518474" cy="35821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K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FBE008C-3323-BB40-AF83-26E4A8141CD6}"/>
              </a:ext>
            </a:extLst>
          </p:cNvPr>
          <p:cNvSpPr/>
          <p:nvPr/>
        </p:nvSpPr>
        <p:spPr>
          <a:xfrm>
            <a:off x="3890852" y="5970755"/>
            <a:ext cx="518474" cy="35821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</a:t>
            </a:r>
          </a:p>
        </p:txBody>
      </p: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AF1E9FCB-01FD-D148-83A6-5AB834E55A8E}"/>
              </a:ext>
            </a:extLst>
          </p:cNvPr>
          <p:cNvSpPr/>
          <p:nvPr/>
        </p:nvSpPr>
        <p:spPr>
          <a:xfrm>
            <a:off x="4550726" y="5036035"/>
            <a:ext cx="2254576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36</a:t>
            </a:r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68EA7156-BCA4-9B45-9124-A75571ECC5C2}"/>
              </a:ext>
            </a:extLst>
          </p:cNvPr>
          <p:cNvSpPr/>
          <p:nvPr/>
        </p:nvSpPr>
        <p:spPr>
          <a:xfrm>
            <a:off x="4550728" y="5497843"/>
            <a:ext cx="1127286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11</a:t>
            </a:r>
          </a:p>
        </p:txBody>
      </p: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A9B4CDFC-2AA0-EB4E-853B-4B29B749E237}"/>
              </a:ext>
            </a:extLst>
          </p:cNvPr>
          <p:cNvSpPr/>
          <p:nvPr/>
        </p:nvSpPr>
        <p:spPr>
          <a:xfrm>
            <a:off x="4550726" y="5970755"/>
            <a:ext cx="3381863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21</a:t>
            </a: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B50C2EA0-B768-1345-B900-71359DB1E6EA}"/>
              </a:ext>
            </a:extLst>
          </p:cNvPr>
          <p:cNvSpPr/>
          <p:nvPr/>
        </p:nvSpPr>
        <p:spPr>
          <a:xfrm>
            <a:off x="5689861" y="5497843"/>
            <a:ext cx="1115441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99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CFE5BED4-6F2A-4742-8EA3-F8E1826FC2CC}"/>
              </a:ext>
            </a:extLst>
          </p:cNvPr>
          <p:cNvGrpSpPr/>
          <p:nvPr/>
        </p:nvGrpSpPr>
        <p:grpSpPr>
          <a:xfrm>
            <a:off x="9482126" y="4132535"/>
            <a:ext cx="306494" cy="2462925"/>
            <a:chOff x="5901180" y="1948819"/>
            <a:chExt cx="306494" cy="2462925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0D248B9-7FE1-064D-BD91-8C0CC78EEBE1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C0020AD-3016-1142-826A-B7EA25DB5EEC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9</a:t>
              </a:r>
            </a:p>
          </p:txBody>
        </p:sp>
      </p:grp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C23198B1-FB29-F34E-893D-78B24C95ABD1}"/>
              </a:ext>
            </a:extLst>
          </p:cNvPr>
          <p:cNvSpPr/>
          <p:nvPr/>
        </p:nvSpPr>
        <p:spPr>
          <a:xfrm>
            <a:off x="8484385" y="5036035"/>
            <a:ext cx="575496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22</a:t>
            </a:r>
          </a:p>
        </p:txBody>
      </p: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24B9EB2D-02A0-204D-BBFC-FE4494E9A93F}"/>
              </a:ext>
            </a:extLst>
          </p:cNvPr>
          <p:cNvSpPr/>
          <p:nvPr/>
        </p:nvSpPr>
        <p:spPr>
          <a:xfrm>
            <a:off x="8484386" y="5508947"/>
            <a:ext cx="575496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12</a:t>
            </a:r>
          </a:p>
        </p:txBody>
      </p:sp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3D6BC879-B627-7546-96F6-EF0EF7E258BB}"/>
              </a:ext>
            </a:extLst>
          </p:cNvPr>
          <p:cNvSpPr/>
          <p:nvPr/>
        </p:nvSpPr>
        <p:spPr>
          <a:xfrm>
            <a:off x="8484386" y="5959651"/>
            <a:ext cx="575495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45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1EDE621D-0EE4-5843-80BD-A1C2C0FA5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015" y="1503194"/>
            <a:ext cx="469526" cy="469526"/>
          </a:xfrm>
          <a:prstGeom prst="rect">
            <a:avLst/>
          </a:prstGeom>
        </p:spPr>
      </p:pic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37E5DDF4-5860-6C4B-9F67-BE5D68AEA649}"/>
              </a:ext>
            </a:extLst>
          </p:cNvPr>
          <p:cNvCxnSpPr>
            <a:cxnSpLocks/>
          </p:cNvCxnSpPr>
          <p:nvPr/>
        </p:nvCxnSpPr>
        <p:spPr>
          <a:xfrm flipH="1">
            <a:off x="549275" y="1737957"/>
            <a:ext cx="110503" cy="173393"/>
          </a:xfrm>
          <a:prstGeom prst="straightConnector1">
            <a:avLst/>
          </a:prstGeom>
          <a:ln w="34925">
            <a:solidFill>
              <a:srgbClr val="C00000"/>
            </a:solidFill>
            <a:tailEnd type="stealth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4FCD4D6-4B7D-CB45-9C32-C044A150CF01}"/>
              </a:ext>
            </a:extLst>
          </p:cNvPr>
          <p:cNvGrpSpPr/>
          <p:nvPr/>
        </p:nvGrpSpPr>
        <p:grpSpPr>
          <a:xfrm>
            <a:off x="3825973" y="1706974"/>
            <a:ext cx="889847" cy="2275769"/>
            <a:chOff x="3819657" y="1711100"/>
            <a:chExt cx="889847" cy="2275769"/>
          </a:xfrm>
        </p:grpSpPr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71815235-DEAE-554B-A045-D351CD42B8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19657" y="1711100"/>
              <a:ext cx="742916" cy="725502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177798BE-5DF2-2C4D-9D99-6AFD552370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31718" y="1720927"/>
              <a:ext cx="796843" cy="1527100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68B253AD-4B7D-8042-A39E-47C8E0B964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31718" y="1711101"/>
              <a:ext cx="877786" cy="2275768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16E0B27F-99B9-0E4F-B051-9DBB2E0E9939}"/>
              </a:ext>
            </a:extLst>
          </p:cNvPr>
          <p:cNvGrpSpPr/>
          <p:nvPr/>
        </p:nvGrpSpPr>
        <p:grpSpPr>
          <a:xfrm>
            <a:off x="4913684" y="1716694"/>
            <a:ext cx="754438" cy="2241409"/>
            <a:chOff x="2918481" y="1713588"/>
            <a:chExt cx="754438" cy="2241409"/>
          </a:xfrm>
        </p:grpSpPr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5DEBA7B8-F999-1042-8D4D-8AEF44EF3BB6}"/>
                </a:ext>
              </a:extLst>
            </p:cNvPr>
            <p:cNvCxnSpPr>
              <a:cxnSpLocks/>
            </p:cNvCxnSpPr>
            <p:nvPr/>
          </p:nvCxnSpPr>
          <p:spPr>
            <a:xfrm>
              <a:off x="2919071" y="1713588"/>
              <a:ext cx="687176" cy="723014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3DD28D52-BA6F-DD4A-8DAA-7F60EAFE347B}"/>
                </a:ext>
              </a:extLst>
            </p:cNvPr>
            <p:cNvCxnSpPr>
              <a:cxnSpLocks/>
            </p:cNvCxnSpPr>
            <p:nvPr/>
          </p:nvCxnSpPr>
          <p:spPr>
            <a:xfrm>
              <a:off x="2919661" y="1720928"/>
              <a:ext cx="714052" cy="1474870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6F1283F3-88C3-8A42-A2D6-2ABF1BA1217E}"/>
                </a:ext>
              </a:extLst>
            </p:cNvPr>
            <p:cNvCxnSpPr>
              <a:cxnSpLocks/>
            </p:cNvCxnSpPr>
            <p:nvPr/>
          </p:nvCxnSpPr>
          <p:spPr>
            <a:xfrm>
              <a:off x="2918481" y="1720926"/>
              <a:ext cx="754438" cy="2234071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53245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Write transactions are local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822D4FC-94EF-8C49-8424-684DD6048DC1}"/>
              </a:ext>
            </a:extLst>
          </p:cNvPr>
          <p:cNvGrpSpPr/>
          <p:nvPr/>
        </p:nvGrpSpPr>
        <p:grpSpPr>
          <a:xfrm>
            <a:off x="1440335" y="1390196"/>
            <a:ext cx="9112185" cy="641809"/>
            <a:chOff x="1440335" y="1390196"/>
            <a:chExt cx="9112185" cy="64180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4CA29D3-D5FD-3842-A3DE-B518562D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0335" y="1390196"/>
              <a:ext cx="641809" cy="641809"/>
            </a:xfrm>
            <a:prstGeom prst="rect">
              <a:avLst/>
            </a:prstGeom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997AFC4-EAE0-1B4F-A768-D2DC35B2AE5B}"/>
                </a:ext>
              </a:extLst>
            </p:cNvPr>
            <p:cNvCxnSpPr/>
            <p:nvPr/>
          </p:nvCxnSpPr>
          <p:spPr>
            <a:xfrm>
              <a:off x="2690566" y="1711100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4830CFC-30CD-E54A-98B7-741096798DB0}"/>
              </a:ext>
            </a:extLst>
          </p:cNvPr>
          <p:cNvGrpSpPr/>
          <p:nvPr/>
        </p:nvGrpSpPr>
        <p:grpSpPr>
          <a:xfrm>
            <a:off x="799850" y="2254752"/>
            <a:ext cx="9752670" cy="536451"/>
            <a:chOff x="799850" y="3097001"/>
            <a:chExt cx="9752670" cy="53645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EC75B8B-2C24-404F-A53A-CBE9855D5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7E0E169-5B53-1C43-B017-CF2CAB2B066E}"/>
                </a:ext>
              </a:extLst>
            </p:cNvPr>
            <p:cNvCxnSpPr/>
            <p:nvPr/>
          </p:nvCxnSpPr>
          <p:spPr>
            <a:xfrm>
              <a:off x="2690566" y="327885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406BAEB-4DE0-D044-9085-C8D78CC75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240C605-DB14-EA46-BD2D-4A795513C2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E0B96E35-A677-BD44-ADE6-C5E17D0F0562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chemeClr val="accent1">
                <a:alpha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A-J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56E95C0-4303-2A40-BD26-99797B8A141E}"/>
              </a:ext>
            </a:extLst>
          </p:cNvPr>
          <p:cNvGrpSpPr/>
          <p:nvPr/>
        </p:nvGrpSpPr>
        <p:grpSpPr>
          <a:xfrm>
            <a:off x="799850" y="3013950"/>
            <a:ext cx="9752670" cy="536451"/>
            <a:chOff x="799850" y="3097001"/>
            <a:chExt cx="9752670" cy="536451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960B2A6D-FAFA-E048-92BB-D5C4393B6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1B18C-7203-9643-8445-746CE8D434DC}"/>
                </a:ext>
              </a:extLst>
            </p:cNvPr>
            <p:cNvCxnSpPr/>
            <p:nvPr/>
          </p:nvCxnSpPr>
          <p:spPr>
            <a:xfrm>
              <a:off x="2690566" y="327885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44319F67-5760-4146-8E14-D0950DC45B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B5E77F1E-8793-9344-A826-94A651A7C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53ED83AC-36BE-8748-A0AF-08F20E689E10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rgbClr val="00B050">
                <a:alpha val="7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K-P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39F4EDA-7B12-8B43-9A29-440342544E9D}"/>
              </a:ext>
            </a:extLst>
          </p:cNvPr>
          <p:cNvGrpSpPr/>
          <p:nvPr/>
        </p:nvGrpSpPr>
        <p:grpSpPr>
          <a:xfrm>
            <a:off x="799850" y="3773147"/>
            <a:ext cx="9752670" cy="536451"/>
            <a:chOff x="799850" y="3097001"/>
            <a:chExt cx="9752670" cy="536451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D0975F42-830F-CB40-8ACD-F2309A165D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66ECB37-CC76-274B-98B0-A12DFD602ED9}"/>
                </a:ext>
              </a:extLst>
            </p:cNvPr>
            <p:cNvCxnSpPr/>
            <p:nvPr/>
          </p:nvCxnSpPr>
          <p:spPr>
            <a:xfrm>
              <a:off x="2690566" y="327885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EF989429-14AB-3142-9A6E-9977D1150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BC29AEDF-D98B-AC4B-9470-8F2010C7F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DC93F1BC-54E4-824D-BC84-A4CE494FA773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rgbClr val="7030A0">
                <a:alpha val="7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Q-Z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270A7A-03BF-1A4C-807A-2334D8A5FCFE}"/>
              </a:ext>
            </a:extLst>
          </p:cNvPr>
          <p:cNvGrpSpPr/>
          <p:nvPr/>
        </p:nvGrpSpPr>
        <p:grpSpPr>
          <a:xfrm>
            <a:off x="2918481" y="1713588"/>
            <a:ext cx="754438" cy="2241409"/>
            <a:chOff x="2918481" y="1713588"/>
            <a:chExt cx="754438" cy="2241409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E51FCBE-F463-B040-A654-74C4BEC3BA80}"/>
                </a:ext>
              </a:extLst>
            </p:cNvPr>
            <p:cNvCxnSpPr>
              <a:cxnSpLocks/>
            </p:cNvCxnSpPr>
            <p:nvPr/>
          </p:nvCxnSpPr>
          <p:spPr>
            <a:xfrm>
              <a:off x="2919071" y="1713588"/>
              <a:ext cx="687176" cy="723014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90D9E949-A48D-3B47-AAE4-6986848BB557}"/>
                </a:ext>
              </a:extLst>
            </p:cNvPr>
            <p:cNvCxnSpPr>
              <a:cxnSpLocks/>
            </p:cNvCxnSpPr>
            <p:nvPr/>
          </p:nvCxnSpPr>
          <p:spPr>
            <a:xfrm>
              <a:off x="2919661" y="1720928"/>
              <a:ext cx="714052" cy="1474870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F5B2166E-E927-0E4A-888A-73A1D6A6558C}"/>
                </a:ext>
              </a:extLst>
            </p:cNvPr>
            <p:cNvCxnSpPr>
              <a:cxnSpLocks/>
            </p:cNvCxnSpPr>
            <p:nvPr/>
          </p:nvCxnSpPr>
          <p:spPr>
            <a:xfrm>
              <a:off x="2918481" y="1720926"/>
              <a:ext cx="754438" cy="2234071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C9B47E0-1BE0-514E-AD8F-6D56146A2459}"/>
              </a:ext>
            </a:extLst>
          </p:cNvPr>
          <p:cNvGrpSpPr/>
          <p:nvPr/>
        </p:nvGrpSpPr>
        <p:grpSpPr>
          <a:xfrm>
            <a:off x="4409326" y="4150949"/>
            <a:ext cx="306494" cy="2462925"/>
            <a:chOff x="5901180" y="1948819"/>
            <a:chExt cx="306494" cy="2462925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F41B1BA-CC49-364B-9A50-D763B6A7C036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7BE26AE-92B3-DE42-AE62-3F87F1426773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BD37A89-026F-1340-B7F4-498A30977B74}"/>
              </a:ext>
            </a:extLst>
          </p:cNvPr>
          <p:cNvGrpSpPr/>
          <p:nvPr/>
        </p:nvGrpSpPr>
        <p:grpSpPr>
          <a:xfrm>
            <a:off x="4972970" y="4150949"/>
            <a:ext cx="306494" cy="2462925"/>
            <a:chOff x="5901180" y="1948819"/>
            <a:chExt cx="306494" cy="2462925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433C13E-1359-414F-A68D-3684DFA125BE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90F1234-66B7-9242-94AF-409EFA682977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1234C49-F6C4-0A45-A14C-842FD26C29A3}"/>
              </a:ext>
            </a:extLst>
          </p:cNvPr>
          <p:cNvGrpSpPr/>
          <p:nvPr/>
        </p:nvGrpSpPr>
        <p:grpSpPr>
          <a:xfrm>
            <a:off x="5536614" y="4150949"/>
            <a:ext cx="306494" cy="2462925"/>
            <a:chOff x="5901180" y="1948819"/>
            <a:chExt cx="306494" cy="2462925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096A41C-D8BC-0444-BF31-4B344E864AA6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98601E4-D856-054E-B297-AD713E86D4E6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CBD5261-8311-3D41-858C-AEF96635331F}"/>
              </a:ext>
            </a:extLst>
          </p:cNvPr>
          <p:cNvGrpSpPr/>
          <p:nvPr/>
        </p:nvGrpSpPr>
        <p:grpSpPr>
          <a:xfrm>
            <a:off x="6100258" y="4150949"/>
            <a:ext cx="306494" cy="2462925"/>
            <a:chOff x="5901180" y="1948819"/>
            <a:chExt cx="306494" cy="2462925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87F718B-2AED-5943-BE09-2072B10525EF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3BACDD4-3D11-2147-B034-0BCD43A32770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3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D65FBBA-FF9C-F942-99E5-91FEA8F3B61C}"/>
              </a:ext>
            </a:extLst>
          </p:cNvPr>
          <p:cNvGrpSpPr/>
          <p:nvPr/>
        </p:nvGrpSpPr>
        <p:grpSpPr>
          <a:xfrm>
            <a:off x="6663902" y="4150949"/>
            <a:ext cx="306494" cy="2462925"/>
            <a:chOff x="5901180" y="1948819"/>
            <a:chExt cx="306494" cy="2462925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220BCF1-E817-7B41-BB75-9C738F775061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7C9CB66-10F0-EE45-A338-DA53F031F9C1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4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9AD9E17-EB54-3B4E-A654-3AB3CB0C4564}"/>
              </a:ext>
            </a:extLst>
          </p:cNvPr>
          <p:cNvGrpSpPr/>
          <p:nvPr/>
        </p:nvGrpSpPr>
        <p:grpSpPr>
          <a:xfrm>
            <a:off x="7227546" y="4150949"/>
            <a:ext cx="306494" cy="2462925"/>
            <a:chOff x="5901180" y="1948819"/>
            <a:chExt cx="306494" cy="2462925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055AE96-A732-034C-9196-B640AF0220D7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3064161-EE2B-AC46-A7B3-4D60500E719B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5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DBF680F-2983-564A-8E66-1C85F31F1E4A}"/>
              </a:ext>
            </a:extLst>
          </p:cNvPr>
          <p:cNvGrpSpPr/>
          <p:nvPr/>
        </p:nvGrpSpPr>
        <p:grpSpPr>
          <a:xfrm>
            <a:off x="7791190" y="4150949"/>
            <a:ext cx="306494" cy="2462925"/>
            <a:chOff x="5901180" y="1948819"/>
            <a:chExt cx="306494" cy="2462925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440BFE5-34A7-B647-BB45-828D50A193D2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6992D61-D8FB-1943-8EA0-42ED9FA3FBFF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6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0C46732-197C-1145-8DA7-727720F41510}"/>
              </a:ext>
            </a:extLst>
          </p:cNvPr>
          <p:cNvGrpSpPr/>
          <p:nvPr/>
        </p:nvGrpSpPr>
        <p:grpSpPr>
          <a:xfrm>
            <a:off x="8354834" y="4150949"/>
            <a:ext cx="306494" cy="2462925"/>
            <a:chOff x="5901180" y="1948819"/>
            <a:chExt cx="306494" cy="2462925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A711275-08C8-F044-B094-2101A6FE122B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E0A7213-3CBD-1345-98C1-D67DAF089695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7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CA17919-B382-324A-91B8-989C41B3680C}"/>
              </a:ext>
            </a:extLst>
          </p:cNvPr>
          <p:cNvGrpSpPr/>
          <p:nvPr/>
        </p:nvGrpSpPr>
        <p:grpSpPr>
          <a:xfrm>
            <a:off x="8918480" y="4150949"/>
            <a:ext cx="306494" cy="2462925"/>
            <a:chOff x="5901180" y="1948819"/>
            <a:chExt cx="306494" cy="2462925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C1F38DE-97BB-2C4A-9B99-E7DD34892DE2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896F24B-A156-D449-A9FE-BFD45FD65D02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8</a:t>
              </a:r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9E4A4AA8-9604-CC42-8C55-EBF345123983}"/>
              </a:ext>
            </a:extLst>
          </p:cNvPr>
          <p:cNvSpPr/>
          <p:nvPr/>
        </p:nvSpPr>
        <p:spPr>
          <a:xfrm>
            <a:off x="3890852" y="5036035"/>
            <a:ext cx="518474" cy="358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EE395A2-7E97-7145-8369-3B136D9492A9}"/>
              </a:ext>
            </a:extLst>
          </p:cNvPr>
          <p:cNvSpPr/>
          <p:nvPr/>
        </p:nvSpPr>
        <p:spPr>
          <a:xfrm>
            <a:off x="3890852" y="5503395"/>
            <a:ext cx="518474" cy="35821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K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FBE008C-3323-BB40-AF83-26E4A8141CD6}"/>
              </a:ext>
            </a:extLst>
          </p:cNvPr>
          <p:cNvSpPr/>
          <p:nvPr/>
        </p:nvSpPr>
        <p:spPr>
          <a:xfrm>
            <a:off x="3890852" y="5970755"/>
            <a:ext cx="518474" cy="35821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</a:t>
            </a:r>
          </a:p>
        </p:txBody>
      </p: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AF1E9FCB-01FD-D148-83A6-5AB834E55A8E}"/>
              </a:ext>
            </a:extLst>
          </p:cNvPr>
          <p:cNvSpPr/>
          <p:nvPr/>
        </p:nvSpPr>
        <p:spPr>
          <a:xfrm>
            <a:off x="4550726" y="5036035"/>
            <a:ext cx="3933658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36</a:t>
            </a:r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68EA7156-BCA4-9B45-9124-A75571ECC5C2}"/>
              </a:ext>
            </a:extLst>
          </p:cNvPr>
          <p:cNvSpPr/>
          <p:nvPr/>
        </p:nvSpPr>
        <p:spPr>
          <a:xfrm>
            <a:off x="4550728" y="5497843"/>
            <a:ext cx="1127286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11</a:t>
            </a:r>
          </a:p>
        </p:txBody>
      </p: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A9B4CDFC-2AA0-EB4E-853B-4B29B749E237}"/>
              </a:ext>
            </a:extLst>
          </p:cNvPr>
          <p:cNvSpPr/>
          <p:nvPr/>
        </p:nvSpPr>
        <p:spPr>
          <a:xfrm>
            <a:off x="4550726" y="5970755"/>
            <a:ext cx="3933658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21</a:t>
            </a: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B50C2EA0-B768-1345-B900-71359DB1E6EA}"/>
              </a:ext>
            </a:extLst>
          </p:cNvPr>
          <p:cNvSpPr/>
          <p:nvPr/>
        </p:nvSpPr>
        <p:spPr>
          <a:xfrm>
            <a:off x="5689861" y="5497843"/>
            <a:ext cx="2794523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99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CFE5BED4-6F2A-4742-8EA3-F8E1826FC2CC}"/>
              </a:ext>
            </a:extLst>
          </p:cNvPr>
          <p:cNvGrpSpPr/>
          <p:nvPr/>
        </p:nvGrpSpPr>
        <p:grpSpPr>
          <a:xfrm>
            <a:off x="9482126" y="4132535"/>
            <a:ext cx="306494" cy="2462925"/>
            <a:chOff x="5901180" y="1948819"/>
            <a:chExt cx="306494" cy="2462925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0D248B9-7FE1-064D-BD91-8C0CC78EEBE1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C0020AD-3016-1142-826A-B7EA25DB5EEC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9</a:t>
              </a:r>
            </a:p>
          </p:txBody>
        </p:sp>
      </p:grp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C23198B1-FB29-F34E-893D-78B24C95ABD1}"/>
              </a:ext>
            </a:extLst>
          </p:cNvPr>
          <p:cNvSpPr/>
          <p:nvPr/>
        </p:nvSpPr>
        <p:spPr>
          <a:xfrm>
            <a:off x="8484385" y="5036035"/>
            <a:ext cx="575496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22</a:t>
            </a:r>
          </a:p>
        </p:txBody>
      </p: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24B9EB2D-02A0-204D-BBFC-FE4494E9A93F}"/>
              </a:ext>
            </a:extLst>
          </p:cNvPr>
          <p:cNvSpPr/>
          <p:nvPr/>
        </p:nvSpPr>
        <p:spPr>
          <a:xfrm>
            <a:off x="8484386" y="5508947"/>
            <a:ext cx="575496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12</a:t>
            </a:r>
          </a:p>
        </p:txBody>
      </p:sp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3D6BC879-B627-7546-96F6-EF0EF7E258BB}"/>
              </a:ext>
            </a:extLst>
          </p:cNvPr>
          <p:cNvSpPr/>
          <p:nvPr/>
        </p:nvSpPr>
        <p:spPr>
          <a:xfrm>
            <a:off x="8484386" y="5959651"/>
            <a:ext cx="575495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45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1EDE621D-0EE4-5843-80BD-A1C2C0FA5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015" y="1503194"/>
            <a:ext cx="469526" cy="469526"/>
          </a:xfrm>
          <a:prstGeom prst="rect">
            <a:avLst/>
          </a:prstGeom>
        </p:spPr>
      </p:pic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37E5DDF4-5860-6C4B-9F67-BE5D68AEA649}"/>
              </a:ext>
            </a:extLst>
          </p:cNvPr>
          <p:cNvCxnSpPr>
            <a:cxnSpLocks/>
          </p:cNvCxnSpPr>
          <p:nvPr/>
        </p:nvCxnSpPr>
        <p:spPr>
          <a:xfrm flipH="1">
            <a:off x="549275" y="1737957"/>
            <a:ext cx="110503" cy="173393"/>
          </a:xfrm>
          <a:prstGeom prst="straightConnector1">
            <a:avLst/>
          </a:prstGeom>
          <a:ln w="34925">
            <a:solidFill>
              <a:srgbClr val="C00000"/>
            </a:solidFill>
            <a:tailEnd type="stealth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4FCD4D6-4B7D-CB45-9C32-C044A150CF01}"/>
              </a:ext>
            </a:extLst>
          </p:cNvPr>
          <p:cNvGrpSpPr/>
          <p:nvPr/>
        </p:nvGrpSpPr>
        <p:grpSpPr>
          <a:xfrm>
            <a:off x="3825973" y="1706974"/>
            <a:ext cx="889847" cy="2275769"/>
            <a:chOff x="3819657" y="1711100"/>
            <a:chExt cx="889847" cy="2275769"/>
          </a:xfrm>
        </p:grpSpPr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71815235-DEAE-554B-A045-D351CD42B8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19657" y="1711100"/>
              <a:ext cx="742916" cy="725502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177798BE-5DF2-2C4D-9D99-6AFD552370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31718" y="1720927"/>
              <a:ext cx="796843" cy="1527100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68B253AD-4B7D-8042-A39E-47C8E0B964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31718" y="1711101"/>
              <a:ext cx="877786" cy="2275768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16E0B27F-99B9-0E4F-B051-9DBB2E0E9939}"/>
              </a:ext>
            </a:extLst>
          </p:cNvPr>
          <p:cNvGrpSpPr/>
          <p:nvPr/>
        </p:nvGrpSpPr>
        <p:grpSpPr>
          <a:xfrm>
            <a:off x="4913684" y="1716694"/>
            <a:ext cx="754438" cy="2241409"/>
            <a:chOff x="2918481" y="1713588"/>
            <a:chExt cx="754438" cy="2241409"/>
          </a:xfrm>
        </p:grpSpPr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5DEBA7B8-F999-1042-8D4D-8AEF44EF3BB6}"/>
                </a:ext>
              </a:extLst>
            </p:cNvPr>
            <p:cNvCxnSpPr>
              <a:cxnSpLocks/>
            </p:cNvCxnSpPr>
            <p:nvPr/>
          </p:nvCxnSpPr>
          <p:spPr>
            <a:xfrm>
              <a:off x="2919071" y="1713588"/>
              <a:ext cx="687176" cy="723014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3DD28D52-BA6F-DD4A-8DAA-7F60EAFE347B}"/>
                </a:ext>
              </a:extLst>
            </p:cNvPr>
            <p:cNvCxnSpPr>
              <a:cxnSpLocks/>
            </p:cNvCxnSpPr>
            <p:nvPr/>
          </p:nvCxnSpPr>
          <p:spPr>
            <a:xfrm>
              <a:off x="2919661" y="1720928"/>
              <a:ext cx="714052" cy="1474870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6F1283F3-88C3-8A42-A2D6-2ABF1BA1217E}"/>
                </a:ext>
              </a:extLst>
            </p:cNvPr>
            <p:cNvCxnSpPr>
              <a:cxnSpLocks/>
            </p:cNvCxnSpPr>
            <p:nvPr/>
          </p:nvCxnSpPr>
          <p:spPr>
            <a:xfrm>
              <a:off x="2918481" y="1720926"/>
              <a:ext cx="754438" cy="2234071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63800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0C7C9F54-98AE-B24B-8356-99AD93844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Reads may have to wait for pending writes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822D4FC-94EF-8C49-8424-684DD6048DC1}"/>
              </a:ext>
            </a:extLst>
          </p:cNvPr>
          <p:cNvGrpSpPr/>
          <p:nvPr/>
        </p:nvGrpSpPr>
        <p:grpSpPr>
          <a:xfrm>
            <a:off x="1440335" y="1390196"/>
            <a:ext cx="9112185" cy="641809"/>
            <a:chOff x="1440335" y="1390196"/>
            <a:chExt cx="9112185" cy="64180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4CA29D3-D5FD-3842-A3DE-B518562D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0335" y="1390196"/>
              <a:ext cx="641809" cy="641809"/>
            </a:xfrm>
            <a:prstGeom prst="rect">
              <a:avLst/>
            </a:prstGeom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997AFC4-EAE0-1B4F-A768-D2DC35B2AE5B}"/>
                </a:ext>
              </a:extLst>
            </p:cNvPr>
            <p:cNvCxnSpPr/>
            <p:nvPr/>
          </p:nvCxnSpPr>
          <p:spPr>
            <a:xfrm>
              <a:off x="2690566" y="1711100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4830CFC-30CD-E54A-98B7-741096798DB0}"/>
              </a:ext>
            </a:extLst>
          </p:cNvPr>
          <p:cNvGrpSpPr/>
          <p:nvPr/>
        </p:nvGrpSpPr>
        <p:grpSpPr>
          <a:xfrm>
            <a:off x="799850" y="2254752"/>
            <a:ext cx="9752670" cy="536451"/>
            <a:chOff x="799850" y="3097001"/>
            <a:chExt cx="9752670" cy="53645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EC75B8B-2C24-404F-A53A-CBE9855D5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7E0E169-5B53-1C43-B017-CF2CAB2B066E}"/>
                </a:ext>
              </a:extLst>
            </p:cNvPr>
            <p:cNvCxnSpPr/>
            <p:nvPr/>
          </p:nvCxnSpPr>
          <p:spPr>
            <a:xfrm>
              <a:off x="2690566" y="327885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406BAEB-4DE0-D044-9085-C8D78CC75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240C605-DB14-EA46-BD2D-4A795513C2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E0B96E35-A677-BD44-ADE6-C5E17D0F0562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chemeClr val="accent1">
                <a:alpha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A-J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56E95C0-4303-2A40-BD26-99797B8A141E}"/>
              </a:ext>
            </a:extLst>
          </p:cNvPr>
          <p:cNvGrpSpPr/>
          <p:nvPr/>
        </p:nvGrpSpPr>
        <p:grpSpPr>
          <a:xfrm>
            <a:off x="799850" y="3013950"/>
            <a:ext cx="9752670" cy="536451"/>
            <a:chOff x="799850" y="3097001"/>
            <a:chExt cx="9752670" cy="536451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960B2A6D-FAFA-E048-92BB-D5C4393B6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1B18C-7203-9643-8445-746CE8D434DC}"/>
                </a:ext>
              </a:extLst>
            </p:cNvPr>
            <p:cNvCxnSpPr/>
            <p:nvPr/>
          </p:nvCxnSpPr>
          <p:spPr>
            <a:xfrm>
              <a:off x="2690566" y="327885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44319F67-5760-4146-8E14-D0950DC45B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B5E77F1E-8793-9344-A826-94A651A7C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53ED83AC-36BE-8748-A0AF-08F20E689E10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rgbClr val="00B050">
                <a:alpha val="7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K-P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39F4EDA-7B12-8B43-9A29-440342544E9D}"/>
              </a:ext>
            </a:extLst>
          </p:cNvPr>
          <p:cNvGrpSpPr/>
          <p:nvPr/>
        </p:nvGrpSpPr>
        <p:grpSpPr>
          <a:xfrm>
            <a:off x="799850" y="3773147"/>
            <a:ext cx="9752670" cy="536451"/>
            <a:chOff x="799850" y="3097001"/>
            <a:chExt cx="9752670" cy="536451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D0975F42-830F-CB40-8ACD-F2309A165D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66ECB37-CC76-274B-98B0-A12DFD602ED9}"/>
                </a:ext>
              </a:extLst>
            </p:cNvPr>
            <p:cNvCxnSpPr/>
            <p:nvPr/>
          </p:nvCxnSpPr>
          <p:spPr>
            <a:xfrm>
              <a:off x="2690566" y="327885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EF989429-14AB-3142-9A6E-9977D1150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BC29AEDF-D98B-AC4B-9470-8F2010C7F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DC93F1BC-54E4-824D-BC84-A4CE494FA773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rgbClr val="7030A0">
                <a:alpha val="7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Q-Z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270A7A-03BF-1A4C-807A-2334D8A5FCFE}"/>
              </a:ext>
            </a:extLst>
          </p:cNvPr>
          <p:cNvGrpSpPr/>
          <p:nvPr/>
        </p:nvGrpSpPr>
        <p:grpSpPr>
          <a:xfrm>
            <a:off x="2918481" y="1713588"/>
            <a:ext cx="754438" cy="2241409"/>
            <a:chOff x="2918481" y="1713588"/>
            <a:chExt cx="754438" cy="2241409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E51FCBE-F463-B040-A654-74C4BEC3BA80}"/>
                </a:ext>
              </a:extLst>
            </p:cNvPr>
            <p:cNvCxnSpPr>
              <a:cxnSpLocks/>
            </p:cNvCxnSpPr>
            <p:nvPr/>
          </p:nvCxnSpPr>
          <p:spPr>
            <a:xfrm>
              <a:off x="2919071" y="1713588"/>
              <a:ext cx="687176" cy="723014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90D9E949-A48D-3B47-AAE4-6986848BB557}"/>
                </a:ext>
              </a:extLst>
            </p:cNvPr>
            <p:cNvCxnSpPr>
              <a:cxnSpLocks/>
            </p:cNvCxnSpPr>
            <p:nvPr/>
          </p:nvCxnSpPr>
          <p:spPr>
            <a:xfrm>
              <a:off x="2919661" y="1720928"/>
              <a:ext cx="714052" cy="1474870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F5B2166E-E927-0E4A-888A-73A1D6A6558C}"/>
                </a:ext>
              </a:extLst>
            </p:cNvPr>
            <p:cNvCxnSpPr>
              <a:cxnSpLocks/>
            </p:cNvCxnSpPr>
            <p:nvPr/>
          </p:nvCxnSpPr>
          <p:spPr>
            <a:xfrm>
              <a:off x="2918481" y="1720926"/>
              <a:ext cx="754438" cy="2234071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C9B47E0-1BE0-514E-AD8F-6D56146A2459}"/>
              </a:ext>
            </a:extLst>
          </p:cNvPr>
          <p:cNvGrpSpPr/>
          <p:nvPr/>
        </p:nvGrpSpPr>
        <p:grpSpPr>
          <a:xfrm>
            <a:off x="4409326" y="4150949"/>
            <a:ext cx="306494" cy="2462925"/>
            <a:chOff x="5901180" y="1948819"/>
            <a:chExt cx="306494" cy="2462925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F41B1BA-CC49-364B-9A50-D763B6A7C036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7BE26AE-92B3-DE42-AE62-3F87F1426773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BD37A89-026F-1340-B7F4-498A30977B74}"/>
              </a:ext>
            </a:extLst>
          </p:cNvPr>
          <p:cNvGrpSpPr/>
          <p:nvPr/>
        </p:nvGrpSpPr>
        <p:grpSpPr>
          <a:xfrm>
            <a:off x="4972970" y="4150949"/>
            <a:ext cx="306494" cy="2462925"/>
            <a:chOff x="5901180" y="1948819"/>
            <a:chExt cx="306494" cy="2462925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433C13E-1359-414F-A68D-3684DFA125BE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90F1234-66B7-9242-94AF-409EFA682977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1234C49-F6C4-0A45-A14C-842FD26C29A3}"/>
              </a:ext>
            </a:extLst>
          </p:cNvPr>
          <p:cNvGrpSpPr/>
          <p:nvPr/>
        </p:nvGrpSpPr>
        <p:grpSpPr>
          <a:xfrm>
            <a:off x="5536614" y="4150949"/>
            <a:ext cx="306494" cy="2462925"/>
            <a:chOff x="5901180" y="1948819"/>
            <a:chExt cx="306494" cy="2462925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096A41C-D8BC-0444-BF31-4B344E864AA6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98601E4-D856-054E-B297-AD713E86D4E6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CBD5261-8311-3D41-858C-AEF96635331F}"/>
              </a:ext>
            </a:extLst>
          </p:cNvPr>
          <p:cNvGrpSpPr/>
          <p:nvPr/>
        </p:nvGrpSpPr>
        <p:grpSpPr>
          <a:xfrm>
            <a:off x="6100258" y="4150949"/>
            <a:ext cx="306494" cy="2462925"/>
            <a:chOff x="5901180" y="1948819"/>
            <a:chExt cx="306494" cy="2462925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87F718B-2AED-5943-BE09-2072B10525EF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3BACDD4-3D11-2147-B034-0BCD43A32770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3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D65FBBA-FF9C-F942-99E5-91FEA8F3B61C}"/>
              </a:ext>
            </a:extLst>
          </p:cNvPr>
          <p:cNvGrpSpPr/>
          <p:nvPr/>
        </p:nvGrpSpPr>
        <p:grpSpPr>
          <a:xfrm>
            <a:off x="6663902" y="4150949"/>
            <a:ext cx="306494" cy="2462925"/>
            <a:chOff x="5901180" y="1948819"/>
            <a:chExt cx="306494" cy="2462925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220BCF1-E817-7B41-BB75-9C738F775061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7C9CB66-10F0-EE45-A338-DA53F031F9C1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4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9AD9E17-EB54-3B4E-A654-3AB3CB0C4564}"/>
              </a:ext>
            </a:extLst>
          </p:cNvPr>
          <p:cNvGrpSpPr/>
          <p:nvPr/>
        </p:nvGrpSpPr>
        <p:grpSpPr>
          <a:xfrm>
            <a:off x="7227546" y="4150949"/>
            <a:ext cx="306494" cy="2462925"/>
            <a:chOff x="5901180" y="1948819"/>
            <a:chExt cx="306494" cy="2462925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055AE96-A732-034C-9196-B640AF0220D7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3064161-EE2B-AC46-A7B3-4D60500E719B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5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DBF680F-2983-564A-8E66-1C85F31F1E4A}"/>
              </a:ext>
            </a:extLst>
          </p:cNvPr>
          <p:cNvGrpSpPr/>
          <p:nvPr/>
        </p:nvGrpSpPr>
        <p:grpSpPr>
          <a:xfrm>
            <a:off x="7791190" y="4150949"/>
            <a:ext cx="306494" cy="2462925"/>
            <a:chOff x="5901180" y="1948819"/>
            <a:chExt cx="306494" cy="2462925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440BFE5-34A7-B647-BB45-828D50A193D2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6992D61-D8FB-1943-8EA0-42ED9FA3FBFF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6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0C46732-197C-1145-8DA7-727720F41510}"/>
              </a:ext>
            </a:extLst>
          </p:cNvPr>
          <p:cNvGrpSpPr/>
          <p:nvPr/>
        </p:nvGrpSpPr>
        <p:grpSpPr>
          <a:xfrm>
            <a:off x="8354834" y="4150949"/>
            <a:ext cx="306494" cy="2462925"/>
            <a:chOff x="5901180" y="1948819"/>
            <a:chExt cx="306494" cy="2462925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A711275-08C8-F044-B094-2101A6FE122B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E0A7213-3CBD-1345-98C1-D67DAF089695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7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CA17919-B382-324A-91B8-989C41B3680C}"/>
              </a:ext>
            </a:extLst>
          </p:cNvPr>
          <p:cNvGrpSpPr/>
          <p:nvPr/>
        </p:nvGrpSpPr>
        <p:grpSpPr>
          <a:xfrm>
            <a:off x="8918480" y="4150949"/>
            <a:ext cx="306494" cy="2462925"/>
            <a:chOff x="5901180" y="1948819"/>
            <a:chExt cx="306494" cy="2462925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C1F38DE-97BB-2C4A-9B99-E7DD34892DE2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896F24B-A156-D449-A9FE-BFD45FD65D02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8</a:t>
              </a:r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9E4A4AA8-9604-CC42-8C55-EBF345123983}"/>
              </a:ext>
            </a:extLst>
          </p:cNvPr>
          <p:cNvSpPr/>
          <p:nvPr/>
        </p:nvSpPr>
        <p:spPr>
          <a:xfrm>
            <a:off x="3890852" y="5036035"/>
            <a:ext cx="518474" cy="358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EE395A2-7E97-7145-8369-3B136D9492A9}"/>
              </a:ext>
            </a:extLst>
          </p:cNvPr>
          <p:cNvSpPr/>
          <p:nvPr/>
        </p:nvSpPr>
        <p:spPr>
          <a:xfrm>
            <a:off x="3890852" y="5503395"/>
            <a:ext cx="518474" cy="35821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K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FBE008C-3323-BB40-AF83-26E4A8141CD6}"/>
              </a:ext>
            </a:extLst>
          </p:cNvPr>
          <p:cNvSpPr/>
          <p:nvPr/>
        </p:nvSpPr>
        <p:spPr>
          <a:xfrm>
            <a:off x="3890852" y="5970755"/>
            <a:ext cx="518474" cy="35821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</a:t>
            </a:r>
          </a:p>
        </p:txBody>
      </p: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AF1E9FCB-01FD-D148-83A6-5AB834E55A8E}"/>
              </a:ext>
            </a:extLst>
          </p:cNvPr>
          <p:cNvSpPr/>
          <p:nvPr/>
        </p:nvSpPr>
        <p:spPr>
          <a:xfrm>
            <a:off x="4550726" y="5036035"/>
            <a:ext cx="2254576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36</a:t>
            </a:r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68EA7156-BCA4-9B45-9124-A75571ECC5C2}"/>
              </a:ext>
            </a:extLst>
          </p:cNvPr>
          <p:cNvSpPr/>
          <p:nvPr/>
        </p:nvSpPr>
        <p:spPr>
          <a:xfrm>
            <a:off x="4550728" y="5497843"/>
            <a:ext cx="1127286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11</a:t>
            </a:r>
          </a:p>
        </p:txBody>
      </p: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A9B4CDFC-2AA0-EB4E-853B-4B29B749E237}"/>
              </a:ext>
            </a:extLst>
          </p:cNvPr>
          <p:cNvSpPr/>
          <p:nvPr/>
        </p:nvSpPr>
        <p:spPr>
          <a:xfrm>
            <a:off x="4550726" y="5970755"/>
            <a:ext cx="3381863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21</a:t>
            </a: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B50C2EA0-B768-1345-B900-71359DB1E6EA}"/>
              </a:ext>
            </a:extLst>
          </p:cNvPr>
          <p:cNvSpPr/>
          <p:nvPr/>
        </p:nvSpPr>
        <p:spPr>
          <a:xfrm>
            <a:off x="5689861" y="5497843"/>
            <a:ext cx="1115441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99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CFE5BED4-6F2A-4742-8EA3-F8E1826FC2CC}"/>
              </a:ext>
            </a:extLst>
          </p:cNvPr>
          <p:cNvGrpSpPr/>
          <p:nvPr/>
        </p:nvGrpSpPr>
        <p:grpSpPr>
          <a:xfrm>
            <a:off x="9482126" y="4132535"/>
            <a:ext cx="306494" cy="2462925"/>
            <a:chOff x="5901180" y="1948819"/>
            <a:chExt cx="306494" cy="2462925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0D248B9-7FE1-064D-BD91-8C0CC78EEBE1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C0020AD-3016-1142-826A-B7EA25DB5EEC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9</a:t>
              </a:r>
            </a:p>
          </p:txBody>
        </p:sp>
      </p:grp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C23198B1-FB29-F34E-893D-78B24C95ABD1}"/>
              </a:ext>
            </a:extLst>
          </p:cNvPr>
          <p:cNvSpPr/>
          <p:nvPr/>
        </p:nvSpPr>
        <p:spPr>
          <a:xfrm>
            <a:off x="6817148" y="5036035"/>
            <a:ext cx="5457327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/>
              <a:t>pending</a:t>
            </a:r>
          </a:p>
        </p:txBody>
      </p: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24B9EB2D-02A0-204D-BBFC-FE4494E9A93F}"/>
              </a:ext>
            </a:extLst>
          </p:cNvPr>
          <p:cNvSpPr/>
          <p:nvPr/>
        </p:nvSpPr>
        <p:spPr>
          <a:xfrm>
            <a:off x="6817147" y="5508947"/>
            <a:ext cx="5457327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/>
              <a:t>pending</a:t>
            </a:r>
          </a:p>
        </p:txBody>
      </p:sp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3D6BC879-B627-7546-96F6-EF0EF7E258BB}"/>
              </a:ext>
            </a:extLst>
          </p:cNvPr>
          <p:cNvSpPr/>
          <p:nvPr/>
        </p:nvSpPr>
        <p:spPr>
          <a:xfrm>
            <a:off x="7932589" y="5959651"/>
            <a:ext cx="4341885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/>
              <a:t>pending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1EDE621D-0EE4-5843-80BD-A1C2C0FA5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015" y="1503194"/>
            <a:ext cx="469526" cy="469526"/>
          </a:xfrm>
          <a:prstGeom prst="rect">
            <a:avLst/>
          </a:prstGeom>
        </p:spPr>
      </p:pic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37E5DDF4-5860-6C4B-9F67-BE5D68AEA649}"/>
              </a:ext>
            </a:extLst>
          </p:cNvPr>
          <p:cNvCxnSpPr>
            <a:cxnSpLocks/>
            <a:endCxn id="91" idx="3"/>
          </p:cNvCxnSpPr>
          <p:nvPr/>
        </p:nvCxnSpPr>
        <p:spPr>
          <a:xfrm>
            <a:off x="659778" y="1737957"/>
            <a:ext cx="234763" cy="0"/>
          </a:xfrm>
          <a:prstGeom prst="straightConnector1">
            <a:avLst/>
          </a:prstGeom>
          <a:ln w="34925">
            <a:solidFill>
              <a:srgbClr val="C00000"/>
            </a:solidFill>
            <a:tailEnd type="stealth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75">
            <a:extLst>
              <a:ext uri="{FF2B5EF4-FFF2-40B4-BE49-F238E27FC236}">
                <a16:creationId xmlns:a16="http://schemas.microsoft.com/office/drawing/2014/main" id="{1579088F-EF28-9F49-AF85-28198BE20631}"/>
              </a:ext>
            </a:extLst>
          </p:cNvPr>
          <p:cNvGrpSpPr/>
          <p:nvPr/>
        </p:nvGrpSpPr>
        <p:grpSpPr>
          <a:xfrm>
            <a:off x="1387016" y="4442858"/>
            <a:ext cx="9112185" cy="641809"/>
            <a:chOff x="1440335" y="1463936"/>
            <a:chExt cx="9112185" cy="641809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BC1462A2-97DE-DF4A-8211-04B9760F7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440335" y="1463936"/>
              <a:ext cx="641809" cy="641809"/>
            </a:xfrm>
            <a:prstGeom prst="rect">
              <a:avLst/>
            </a:prstGeom>
          </p:spPr>
        </p:pic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24308CD-5E76-0B42-B3AA-10F83FD94F07}"/>
                </a:ext>
              </a:extLst>
            </p:cNvPr>
            <p:cNvCxnSpPr/>
            <p:nvPr/>
          </p:nvCxnSpPr>
          <p:spPr>
            <a:xfrm>
              <a:off x="2690566" y="1784840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Rounded Rectangular Callout 92">
            <a:extLst>
              <a:ext uri="{FF2B5EF4-FFF2-40B4-BE49-F238E27FC236}">
                <a16:creationId xmlns:a16="http://schemas.microsoft.com/office/drawing/2014/main" id="{1CDE30A0-08FF-044F-A2F6-3DAEE171D482}"/>
              </a:ext>
            </a:extLst>
          </p:cNvPr>
          <p:cNvSpPr/>
          <p:nvPr/>
        </p:nvSpPr>
        <p:spPr>
          <a:xfrm>
            <a:off x="5991652" y="1920582"/>
            <a:ext cx="3233321" cy="1023838"/>
          </a:xfrm>
          <a:prstGeom prst="wedgeRoundRectCallout">
            <a:avLst>
              <a:gd name="adj1" fmla="val -86203"/>
              <a:gd name="adj2" fmla="val 42497"/>
              <a:gd name="adj3" fmla="val 1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First round of read indicates need to wait</a:t>
            </a:r>
            <a:endParaRPr lang="en-US"/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4578327B-612D-BF4B-8748-8DBAFCA85AB8}"/>
              </a:ext>
            </a:extLst>
          </p:cNvPr>
          <p:cNvCxnSpPr>
            <a:cxnSpLocks/>
          </p:cNvCxnSpPr>
          <p:nvPr/>
        </p:nvCxnSpPr>
        <p:spPr>
          <a:xfrm flipV="1">
            <a:off x="3834700" y="2421392"/>
            <a:ext cx="1270229" cy="2351166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691BD47-D0B6-2F4F-A2C2-EF5B2AC79F2E}"/>
              </a:ext>
            </a:extLst>
          </p:cNvPr>
          <p:cNvSpPr/>
          <p:nvPr/>
        </p:nvSpPr>
        <p:spPr>
          <a:xfrm>
            <a:off x="6406752" y="2867545"/>
            <a:ext cx="5089524" cy="1143249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...but, importantly, read doesn’t have to wait for cross-datacenter messages</a:t>
            </a:r>
          </a:p>
        </p:txBody>
      </p:sp>
    </p:spTree>
    <p:extLst>
      <p:ext uri="{BB962C8B-B14F-4D97-AF65-F5344CB8AC3E}">
        <p14:creationId xmlns:p14="http://schemas.microsoft.com/office/powerpoint/2010/main" val="250192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Write replication isn’t local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97AFC4-EAE0-1B4F-A768-D2DC35B2AE5B}"/>
              </a:ext>
            </a:extLst>
          </p:cNvPr>
          <p:cNvCxnSpPr/>
          <p:nvPr/>
        </p:nvCxnSpPr>
        <p:spPr>
          <a:xfrm>
            <a:off x="2690566" y="1711100"/>
            <a:ext cx="78619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A4830CFC-30CD-E54A-98B7-741096798DB0}"/>
              </a:ext>
            </a:extLst>
          </p:cNvPr>
          <p:cNvGrpSpPr/>
          <p:nvPr/>
        </p:nvGrpSpPr>
        <p:grpSpPr>
          <a:xfrm>
            <a:off x="799850" y="2254752"/>
            <a:ext cx="9752670" cy="536451"/>
            <a:chOff x="799850" y="3097001"/>
            <a:chExt cx="9752670" cy="53645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EC75B8B-2C24-404F-A53A-CBE9855D5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7E0E169-5B53-1C43-B017-CF2CAB2B066E}"/>
                </a:ext>
              </a:extLst>
            </p:cNvPr>
            <p:cNvCxnSpPr/>
            <p:nvPr/>
          </p:nvCxnSpPr>
          <p:spPr>
            <a:xfrm>
              <a:off x="2690566" y="327885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406BAEB-4DE0-D044-9085-C8D78CC75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240C605-DB14-EA46-BD2D-4A795513C2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E0B96E35-A677-BD44-ADE6-C5E17D0F0562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chemeClr val="accent1">
                <a:alpha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A-J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56E95C0-4303-2A40-BD26-99797B8A141E}"/>
              </a:ext>
            </a:extLst>
          </p:cNvPr>
          <p:cNvGrpSpPr/>
          <p:nvPr/>
        </p:nvGrpSpPr>
        <p:grpSpPr>
          <a:xfrm>
            <a:off x="799850" y="3013950"/>
            <a:ext cx="9752670" cy="536451"/>
            <a:chOff x="799850" y="3097001"/>
            <a:chExt cx="9752670" cy="536451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960B2A6D-FAFA-E048-92BB-D5C4393B6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1B18C-7203-9643-8445-746CE8D434DC}"/>
                </a:ext>
              </a:extLst>
            </p:cNvPr>
            <p:cNvCxnSpPr/>
            <p:nvPr/>
          </p:nvCxnSpPr>
          <p:spPr>
            <a:xfrm>
              <a:off x="2690566" y="327885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44319F67-5760-4146-8E14-D0950DC45B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B5E77F1E-8793-9344-A826-94A651A7C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53ED83AC-36BE-8748-A0AF-08F20E689E10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rgbClr val="00B050">
                <a:alpha val="7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K-P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39F4EDA-7B12-8B43-9A29-440342544E9D}"/>
              </a:ext>
            </a:extLst>
          </p:cNvPr>
          <p:cNvGrpSpPr/>
          <p:nvPr/>
        </p:nvGrpSpPr>
        <p:grpSpPr>
          <a:xfrm>
            <a:off x="799850" y="3773147"/>
            <a:ext cx="9752670" cy="536451"/>
            <a:chOff x="799850" y="3097001"/>
            <a:chExt cx="9752670" cy="536451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D0975F42-830F-CB40-8ACD-F2309A165D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66ECB37-CC76-274B-98B0-A12DFD602ED9}"/>
                </a:ext>
              </a:extLst>
            </p:cNvPr>
            <p:cNvCxnSpPr/>
            <p:nvPr/>
          </p:nvCxnSpPr>
          <p:spPr>
            <a:xfrm>
              <a:off x="2690566" y="327885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EF989429-14AB-3142-9A6E-9977D1150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BC29AEDF-D98B-AC4B-9470-8F2010C7F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DC93F1BC-54E4-824D-BC84-A4CE494FA773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rgbClr val="7030A0">
                <a:alpha val="7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Q-Z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C9B47E0-1BE0-514E-AD8F-6D56146A2459}"/>
              </a:ext>
            </a:extLst>
          </p:cNvPr>
          <p:cNvGrpSpPr/>
          <p:nvPr/>
        </p:nvGrpSpPr>
        <p:grpSpPr>
          <a:xfrm>
            <a:off x="4409326" y="4150949"/>
            <a:ext cx="306494" cy="2462925"/>
            <a:chOff x="5901180" y="1948819"/>
            <a:chExt cx="306494" cy="2462925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F41B1BA-CC49-364B-9A50-D763B6A7C036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7BE26AE-92B3-DE42-AE62-3F87F1426773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BD37A89-026F-1340-B7F4-498A30977B74}"/>
              </a:ext>
            </a:extLst>
          </p:cNvPr>
          <p:cNvGrpSpPr/>
          <p:nvPr/>
        </p:nvGrpSpPr>
        <p:grpSpPr>
          <a:xfrm>
            <a:off x="4972970" y="4150949"/>
            <a:ext cx="306494" cy="2462925"/>
            <a:chOff x="5901180" y="1948819"/>
            <a:chExt cx="306494" cy="2462925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433C13E-1359-414F-A68D-3684DFA125BE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90F1234-66B7-9242-94AF-409EFA682977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1234C49-F6C4-0A45-A14C-842FD26C29A3}"/>
              </a:ext>
            </a:extLst>
          </p:cNvPr>
          <p:cNvGrpSpPr/>
          <p:nvPr/>
        </p:nvGrpSpPr>
        <p:grpSpPr>
          <a:xfrm>
            <a:off x="5536614" y="4150949"/>
            <a:ext cx="306494" cy="2462925"/>
            <a:chOff x="5901180" y="1948819"/>
            <a:chExt cx="306494" cy="2462925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096A41C-D8BC-0444-BF31-4B344E864AA6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98601E4-D856-054E-B297-AD713E86D4E6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CBD5261-8311-3D41-858C-AEF96635331F}"/>
              </a:ext>
            </a:extLst>
          </p:cNvPr>
          <p:cNvGrpSpPr/>
          <p:nvPr/>
        </p:nvGrpSpPr>
        <p:grpSpPr>
          <a:xfrm>
            <a:off x="6100258" y="4150949"/>
            <a:ext cx="306494" cy="2462925"/>
            <a:chOff x="5901180" y="1948819"/>
            <a:chExt cx="306494" cy="2462925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87F718B-2AED-5943-BE09-2072B10525EF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3BACDD4-3D11-2147-B034-0BCD43A32770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3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D65FBBA-FF9C-F942-99E5-91FEA8F3B61C}"/>
              </a:ext>
            </a:extLst>
          </p:cNvPr>
          <p:cNvGrpSpPr/>
          <p:nvPr/>
        </p:nvGrpSpPr>
        <p:grpSpPr>
          <a:xfrm>
            <a:off x="6663902" y="4150949"/>
            <a:ext cx="306494" cy="2462925"/>
            <a:chOff x="5901180" y="1948819"/>
            <a:chExt cx="306494" cy="2462925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220BCF1-E817-7B41-BB75-9C738F775061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7C9CB66-10F0-EE45-A338-DA53F031F9C1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4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9AD9E17-EB54-3B4E-A654-3AB3CB0C4564}"/>
              </a:ext>
            </a:extLst>
          </p:cNvPr>
          <p:cNvGrpSpPr/>
          <p:nvPr/>
        </p:nvGrpSpPr>
        <p:grpSpPr>
          <a:xfrm>
            <a:off x="7227546" y="4150949"/>
            <a:ext cx="306494" cy="2462925"/>
            <a:chOff x="5901180" y="1948819"/>
            <a:chExt cx="306494" cy="2462925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055AE96-A732-034C-9196-B640AF0220D7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3064161-EE2B-AC46-A7B3-4D60500E719B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5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DBF680F-2983-564A-8E66-1C85F31F1E4A}"/>
              </a:ext>
            </a:extLst>
          </p:cNvPr>
          <p:cNvGrpSpPr/>
          <p:nvPr/>
        </p:nvGrpSpPr>
        <p:grpSpPr>
          <a:xfrm>
            <a:off x="7791190" y="4150949"/>
            <a:ext cx="306494" cy="2462925"/>
            <a:chOff x="5901180" y="1948819"/>
            <a:chExt cx="306494" cy="2462925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440BFE5-34A7-B647-BB45-828D50A193D2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6992D61-D8FB-1943-8EA0-42ED9FA3FBFF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6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0C46732-197C-1145-8DA7-727720F41510}"/>
              </a:ext>
            </a:extLst>
          </p:cNvPr>
          <p:cNvGrpSpPr/>
          <p:nvPr/>
        </p:nvGrpSpPr>
        <p:grpSpPr>
          <a:xfrm>
            <a:off x="8354834" y="4150949"/>
            <a:ext cx="306494" cy="2462925"/>
            <a:chOff x="5901180" y="1948819"/>
            <a:chExt cx="306494" cy="2462925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A711275-08C8-F044-B094-2101A6FE122B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E0A7213-3CBD-1345-98C1-D67DAF089695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7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CA17919-B382-324A-91B8-989C41B3680C}"/>
              </a:ext>
            </a:extLst>
          </p:cNvPr>
          <p:cNvGrpSpPr/>
          <p:nvPr/>
        </p:nvGrpSpPr>
        <p:grpSpPr>
          <a:xfrm>
            <a:off x="8918480" y="4150949"/>
            <a:ext cx="306494" cy="2462925"/>
            <a:chOff x="5901180" y="1948819"/>
            <a:chExt cx="306494" cy="2462925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C1F38DE-97BB-2C4A-9B99-E7DD34892DE2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896F24B-A156-D449-A9FE-BFD45FD65D02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8</a:t>
              </a:r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9E4A4AA8-9604-CC42-8C55-EBF345123983}"/>
              </a:ext>
            </a:extLst>
          </p:cNvPr>
          <p:cNvSpPr/>
          <p:nvPr/>
        </p:nvSpPr>
        <p:spPr>
          <a:xfrm>
            <a:off x="3890852" y="5036035"/>
            <a:ext cx="518474" cy="358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EE395A2-7E97-7145-8369-3B136D9492A9}"/>
              </a:ext>
            </a:extLst>
          </p:cNvPr>
          <p:cNvSpPr/>
          <p:nvPr/>
        </p:nvSpPr>
        <p:spPr>
          <a:xfrm>
            <a:off x="3890852" y="5503395"/>
            <a:ext cx="518474" cy="35821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K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FBE008C-3323-BB40-AF83-26E4A8141CD6}"/>
              </a:ext>
            </a:extLst>
          </p:cNvPr>
          <p:cNvSpPr/>
          <p:nvPr/>
        </p:nvSpPr>
        <p:spPr>
          <a:xfrm>
            <a:off x="3890852" y="5970755"/>
            <a:ext cx="518474" cy="35821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</a:t>
            </a:r>
          </a:p>
        </p:txBody>
      </p: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AF1E9FCB-01FD-D148-83A6-5AB834E55A8E}"/>
              </a:ext>
            </a:extLst>
          </p:cNvPr>
          <p:cNvSpPr/>
          <p:nvPr/>
        </p:nvSpPr>
        <p:spPr>
          <a:xfrm>
            <a:off x="4550727" y="5036035"/>
            <a:ext cx="1676600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36</a:t>
            </a:r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68EA7156-BCA4-9B45-9124-A75571ECC5C2}"/>
              </a:ext>
            </a:extLst>
          </p:cNvPr>
          <p:cNvSpPr/>
          <p:nvPr/>
        </p:nvSpPr>
        <p:spPr>
          <a:xfrm>
            <a:off x="4550728" y="5497843"/>
            <a:ext cx="1127286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11</a:t>
            </a:r>
          </a:p>
        </p:txBody>
      </p: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A9B4CDFC-2AA0-EB4E-853B-4B29B749E237}"/>
              </a:ext>
            </a:extLst>
          </p:cNvPr>
          <p:cNvSpPr/>
          <p:nvPr/>
        </p:nvSpPr>
        <p:spPr>
          <a:xfrm>
            <a:off x="4550726" y="5970755"/>
            <a:ext cx="2818220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21</a:t>
            </a: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B50C2EA0-B768-1345-B900-71359DB1E6EA}"/>
              </a:ext>
            </a:extLst>
          </p:cNvPr>
          <p:cNvSpPr/>
          <p:nvPr/>
        </p:nvSpPr>
        <p:spPr>
          <a:xfrm>
            <a:off x="5689861" y="5497843"/>
            <a:ext cx="563645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99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CFE5BED4-6F2A-4742-8EA3-F8E1826FC2CC}"/>
              </a:ext>
            </a:extLst>
          </p:cNvPr>
          <p:cNvGrpSpPr/>
          <p:nvPr/>
        </p:nvGrpSpPr>
        <p:grpSpPr>
          <a:xfrm>
            <a:off x="9482126" y="4132535"/>
            <a:ext cx="306494" cy="2462925"/>
            <a:chOff x="5901180" y="1948819"/>
            <a:chExt cx="306494" cy="2462925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0D248B9-7FE1-064D-BD91-8C0CC78EEBE1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C0020AD-3016-1142-826A-B7EA25DB5EEC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9</a:t>
              </a:r>
            </a:p>
          </p:txBody>
        </p: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68B9FDBD-DAEF-674E-8B17-CDD1692C0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015" y="1503194"/>
            <a:ext cx="469526" cy="4695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CFDE20-23BC-0540-943F-432A5610A58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2719" y="1270583"/>
            <a:ext cx="845052" cy="845052"/>
          </a:xfrm>
          <a:prstGeom prst="rect">
            <a:avLst/>
          </a:prstGeom>
        </p:spPr>
      </p:pic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94465B3C-4844-344E-AE2C-5CC50522B1A4}"/>
              </a:ext>
            </a:extLst>
          </p:cNvPr>
          <p:cNvCxnSpPr>
            <a:cxnSpLocks/>
          </p:cNvCxnSpPr>
          <p:nvPr/>
        </p:nvCxnSpPr>
        <p:spPr>
          <a:xfrm flipV="1">
            <a:off x="4776982" y="1717875"/>
            <a:ext cx="742916" cy="725502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08C6B2B4-D6A0-A248-8BA5-729237648751}"/>
              </a:ext>
            </a:extLst>
          </p:cNvPr>
          <p:cNvCxnSpPr>
            <a:cxnSpLocks/>
          </p:cNvCxnSpPr>
          <p:nvPr/>
        </p:nvCxnSpPr>
        <p:spPr>
          <a:xfrm flipV="1">
            <a:off x="8072095" y="1711100"/>
            <a:ext cx="846385" cy="1489053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3A0F4A17-F018-2744-965C-C888CAFFCB7E}"/>
              </a:ext>
            </a:extLst>
          </p:cNvPr>
          <p:cNvGrpSpPr/>
          <p:nvPr/>
        </p:nvGrpSpPr>
        <p:grpSpPr>
          <a:xfrm>
            <a:off x="2883642" y="1713588"/>
            <a:ext cx="1458932" cy="2237378"/>
            <a:chOff x="2883642" y="1713588"/>
            <a:chExt cx="1458932" cy="223737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B270A7A-03BF-1A4C-807A-2334D8A5FCFE}"/>
                </a:ext>
              </a:extLst>
            </p:cNvPr>
            <p:cNvGrpSpPr/>
            <p:nvPr/>
          </p:nvGrpSpPr>
          <p:grpSpPr>
            <a:xfrm>
              <a:off x="2919071" y="1713588"/>
              <a:ext cx="714642" cy="1482210"/>
              <a:chOff x="2919071" y="1713588"/>
              <a:chExt cx="714642" cy="1482210"/>
            </a:xfrm>
          </p:grpSpPr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EE51FCBE-F463-B040-A654-74C4BEC3BA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19071" y="1713588"/>
                <a:ext cx="687176" cy="723014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90D9E949-A48D-3B47-AAE4-6986848BB5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19661" y="1720928"/>
                <a:ext cx="714052" cy="1474870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79A988-840D-2144-A633-50943594516E}"/>
                </a:ext>
              </a:extLst>
            </p:cNvPr>
            <p:cNvSpPr txBox="1"/>
            <p:nvPr/>
          </p:nvSpPr>
          <p:spPr>
            <a:xfrm>
              <a:off x="2883642" y="3235877"/>
              <a:ext cx="1458932" cy="715089"/>
            </a:xfrm>
            <a:prstGeom prst="round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Dependency checks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5396438F-F9C3-0B44-B6B6-14D2799C4BEF}"/>
                </a:ext>
              </a:extLst>
            </p:cNvPr>
            <p:cNvSpPr/>
            <p:nvPr/>
          </p:nvSpPr>
          <p:spPr>
            <a:xfrm>
              <a:off x="3236912" y="1834813"/>
              <a:ext cx="968134" cy="3582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D v. 10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D64DA9AB-8F8F-1547-9875-DFD938D59ACA}"/>
                </a:ext>
              </a:extLst>
            </p:cNvPr>
            <p:cNvSpPr/>
            <p:nvPr/>
          </p:nvSpPr>
          <p:spPr>
            <a:xfrm>
              <a:off x="3340035" y="2571352"/>
              <a:ext cx="914320" cy="358218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M v. 2</a:t>
              </a:r>
            </a:p>
          </p:txBody>
        </p:sp>
      </p:grpSp>
      <p:sp>
        <p:nvSpPr>
          <p:cNvPr id="7" name="Vertical Scroll 6">
            <a:extLst>
              <a:ext uri="{FF2B5EF4-FFF2-40B4-BE49-F238E27FC236}">
                <a16:creationId xmlns:a16="http://schemas.microsoft.com/office/drawing/2014/main" id="{8B6A446E-7F4C-8149-93D1-3806999BFBB3}"/>
              </a:ext>
            </a:extLst>
          </p:cNvPr>
          <p:cNvSpPr/>
          <p:nvPr/>
        </p:nvSpPr>
        <p:spPr>
          <a:xfrm>
            <a:off x="472555" y="4477196"/>
            <a:ext cx="2866500" cy="2139884"/>
          </a:xfrm>
          <a:prstGeom prst="verticalScroll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</a:rPr>
              <a:t>@7:</a:t>
            </a:r>
          </a:p>
          <a:p>
            <a:pPr algn="ctr"/>
            <a:endParaRPr lang="en-US"/>
          </a:p>
          <a:p>
            <a:pPr algn="ctr"/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tx1"/>
                </a:solidFill>
              </a:rPr>
              <a:t>Dependencies: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5B369FE2-FCCE-9945-B183-0DEA6A6F8530}"/>
              </a:ext>
            </a:extLst>
          </p:cNvPr>
          <p:cNvSpPr/>
          <p:nvPr/>
        </p:nvSpPr>
        <p:spPr>
          <a:xfrm>
            <a:off x="1401586" y="4638093"/>
            <a:ext cx="1463040" cy="3443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write(A, 22)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C3121CE7-701C-6E45-8C85-A8E1FC340ED0}"/>
              </a:ext>
            </a:extLst>
          </p:cNvPr>
          <p:cNvSpPr/>
          <p:nvPr/>
        </p:nvSpPr>
        <p:spPr>
          <a:xfrm>
            <a:off x="1401586" y="5024811"/>
            <a:ext cx="1463040" cy="31816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write(K, 12)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03AE6CD3-DC7F-AB47-8AED-2BEBCA184B8E}"/>
              </a:ext>
            </a:extLst>
          </p:cNvPr>
          <p:cNvSpPr/>
          <p:nvPr/>
        </p:nvSpPr>
        <p:spPr>
          <a:xfrm>
            <a:off x="1401586" y="5411556"/>
            <a:ext cx="1463040" cy="35821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write(Q, 45)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54645AB3-5B62-7243-AAD6-F12345B51EB2}"/>
              </a:ext>
            </a:extLst>
          </p:cNvPr>
          <p:cNvSpPr/>
          <p:nvPr/>
        </p:nvSpPr>
        <p:spPr>
          <a:xfrm>
            <a:off x="854342" y="6164567"/>
            <a:ext cx="968134" cy="358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 v. 10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8D6EA647-2B8D-1748-8BDA-546926FD1BC9}"/>
              </a:ext>
            </a:extLst>
          </p:cNvPr>
          <p:cNvSpPr/>
          <p:nvPr/>
        </p:nvSpPr>
        <p:spPr>
          <a:xfrm>
            <a:off x="1897401" y="6164567"/>
            <a:ext cx="914320" cy="35821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 v. 2</a:t>
            </a: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24B2363E-C821-A64D-ADB8-2D8FCCF37393}"/>
              </a:ext>
            </a:extLst>
          </p:cNvPr>
          <p:cNvCxnSpPr>
            <a:cxnSpLocks/>
          </p:cNvCxnSpPr>
          <p:nvPr/>
        </p:nvCxnSpPr>
        <p:spPr>
          <a:xfrm flipH="1">
            <a:off x="472555" y="1737957"/>
            <a:ext cx="187224" cy="119418"/>
          </a:xfrm>
          <a:prstGeom prst="straightConnector1">
            <a:avLst/>
          </a:prstGeom>
          <a:ln w="34925">
            <a:solidFill>
              <a:srgbClr val="C00000"/>
            </a:solidFill>
            <a:tailEnd type="stealth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ounded Rectangular Callout 90">
            <a:extLst>
              <a:ext uri="{FF2B5EF4-FFF2-40B4-BE49-F238E27FC236}">
                <a16:creationId xmlns:a16="http://schemas.microsoft.com/office/drawing/2014/main" id="{10753F4D-C708-F14E-A4FF-A5B87E90F526}"/>
              </a:ext>
            </a:extLst>
          </p:cNvPr>
          <p:cNvSpPr/>
          <p:nvPr/>
        </p:nvSpPr>
        <p:spPr>
          <a:xfrm>
            <a:off x="7657043" y="272358"/>
            <a:ext cx="4109942" cy="1186610"/>
          </a:xfrm>
          <a:prstGeom prst="wedgeRoundRectCallout">
            <a:avLst>
              <a:gd name="adj1" fmla="val -15151"/>
              <a:gd name="adj2" fmla="val 71909"/>
              <a:gd name="adj3" fmla="val 16667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Two-phase write process only starts after dependency checks complete</a:t>
            </a:r>
          </a:p>
        </p:txBody>
      </p:sp>
    </p:spTree>
    <p:extLst>
      <p:ext uri="{BB962C8B-B14F-4D97-AF65-F5344CB8AC3E}">
        <p14:creationId xmlns:p14="http://schemas.microsoft.com/office/powerpoint/2010/main" val="257126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Slowdown cascades are possible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4B5E730-C16A-1D4E-9B6E-4AC0F8534B0A}"/>
              </a:ext>
            </a:extLst>
          </p:cNvPr>
          <p:cNvSpPr/>
          <p:nvPr/>
        </p:nvSpPr>
        <p:spPr>
          <a:xfrm>
            <a:off x="838200" y="1495818"/>
            <a:ext cx="10515599" cy="79125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Replicated writes can block waiting for dependency checks</a:t>
            </a:r>
          </a:p>
        </p:txBody>
      </p:sp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EC8FC1BB-7CCD-2A42-9000-57BB9D72B16E}"/>
              </a:ext>
            </a:extLst>
          </p:cNvPr>
          <p:cNvSpPr/>
          <p:nvPr/>
        </p:nvSpPr>
        <p:spPr>
          <a:xfrm>
            <a:off x="838200" y="2421104"/>
            <a:ext cx="10515598" cy="721859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If one shard is slow, it will slow down replication of write transactions involving it</a:t>
            </a:r>
          </a:p>
        </p:txBody>
      </p: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1789A687-8EC0-BD44-8ED7-DB6D1A08F62F}"/>
              </a:ext>
            </a:extLst>
          </p:cNvPr>
          <p:cNvSpPr/>
          <p:nvPr/>
        </p:nvSpPr>
        <p:spPr>
          <a:xfrm>
            <a:off x="838200" y="3276994"/>
            <a:ext cx="10515598" cy="162945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This can slow down replication on other shards, leading to slowdown cascades:</a:t>
            </a:r>
          </a:p>
          <a:p>
            <a:pPr algn="ctr"/>
            <a:r>
              <a:rPr lang="en-US" sz="2400"/>
              <a:t>Writes take a long time to be made visible</a:t>
            </a:r>
          </a:p>
          <a:p>
            <a:pPr algn="ctr"/>
            <a:r>
              <a:rPr lang="en-US" sz="2400"/>
              <a:t>Queues of pending operations get long</a:t>
            </a:r>
          </a:p>
        </p:txBody>
      </p:sp>
      <p:sp>
        <p:nvSpPr>
          <p:cNvPr id="94" name="Rounded Rectangle 93">
            <a:extLst>
              <a:ext uri="{FF2B5EF4-FFF2-40B4-BE49-F238E27FC236}">
                <a16:creationId xmlns:a16="http://schemas.microsoft.com/office/drawing/2014/main" id="{AB043C46-EABC-FF4A-9C80-502DA29A8455}"/>
              </a:ext>
            </a:extLst>
          </p:cNvPr>
          <p:cNvSpPr/>
          <p:nvPr/>
        </p:nvSpPr>
        <p:spPr>
          <a:xfrm>
            <a:off x="838200" y="5040480"/>
            <a:ext cx="10515598" cy="139030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Fixed in “I Can’t Believe It’s Not Causal! Scalable Causal Consistency with No Slowdown Cascades”, NSDI 2017</a:t>
            </a:r>
          </a:p>
          <a:p>
            <a:pPr algn="ctr"/>
            <a:r>
              <a:rPr lang="en-US" sz="2400"/>
              <a:t>This paper also shows how to achieve read/write transactions</a:t>
            </a:r>
          </a:p>
        </p:txBody>
      </p:sp>
    </p:spTree>
    <p:extLst>
      <p:ext uri="{BB962C8B-B14F-4D97-AF65-F5344CB8AC3E}">
        <p14:creationId xmlns:p14="http://schemas.microsoft.com/office/powerpoint/2010/main" val="232025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1" grpId="0" animBg="1"/>
      <p:bldP spid="9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CAP theorem and causal consistency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FE9FBDE-52AA-3249-B5CF-EFE163FE3503}"/>
              </a:ext>
            </a:extLst>
          </p:cNvPr>
          <p:cNvGrpSpPr/>
          <p:nvPr/>
        </p:nvGrpSpPr>
        <p:grpSpPr>
          <a:xfrm>
            <a:off x="896490" y="1754354"/>
            <a:ext cx="3923274" cy="3352508"/>
            <a:chOff x="1111433" y="2039164"/>
            <a:chExt cx="3923274" cy="3352508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FB285A3E-6A3A-EA4F-8DA8-BB1F49EE429E}"/>
                </a:ext>
              </a:extLst>
            </p:cNvPr>
            <p:cNvSpPr/>
            <p:nvPr/>
          </p:nvSpPr>
          <p:spPr>
            <a:xfrm>
              <a:off x="1111433" y="2039164"/>
              <a:ext cx="3923274" cy="932470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Consistency</a:t>
              </a: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6166B52D-3270-404F-8288-BEEF1931FB62}"/>
                </a:ext>
              </a:extLst>
            </p:cNvPr>
            <p:cNvSpPr/>
            <p:nvPr/>
          </p:nvSpPr>
          <p:spPr>
            <a:xfrm>
              <a:off x="1111433" y="3249183"/>
              <a:ext cx="3923274" cy="932470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Availability</a:t>
              </a: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0C42C6B7-682B-6142-9CDC-E8B3D5AE8E0E}"/>
                </a:ext>
              </a:extLst>
            </p:cNvPr>
            <p:cNvSpPr/>
            <p:nvPr/>
          </p:nvSpPr>
          <p:spPr>
            <a:xfrm>
              <a:off x="1111433" y="4459202"/>
              <a:ext cx="3923274" cy="932470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Partition tolerance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E3FC3C2-3355-AE49-8D88-BD1041B988E5}"/>
              </a:ext>
            </a:extLst>
          </p:cNvPr>
          <p:cNvGrpSpPr/>
          <p:nvPr/>
        </p:nvGrpSpPr>
        <p:grpSpPr>
          <a:xfrm>
            <a:off x="5407439" y="1754354"/>
            <a:ext cx="6072135" cy="3352508"/>
            <a:chOff x="5407439" y="2039164"/>
            <a:chExt cx="6072135" cy="3352508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70FBB96A-D5F3-1E49-AAC6-F441B28C3EC1}"/>
                </a:ext>
              </a:extLst>
            </p:cNvPr>
            <p:cNvSpPr/>
            <p:nvPr/>
          </p:nvSpPr>
          <p:spPr>
            <a:xfrm>
              <a:off x="5442327" y="2039164"/>
              <a:ext cx="6037247" cy="93247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You can’t have serializability or linearizability...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60A8E93F-DE97-E149-8CAC-32767E41B7B5}"/>
                </a:ext>
              </a:extLst>
            </p:cNvPr>
            <p:cNvSpPr/>
            <p:nvPr/>
          </p:nvSpPr>
          <p:spPr>
            <a:xfrm>
              <a:off x="5442327" y="3249183"/>
              <a:ext cx="6037247" cy="93247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unless you allow operations to block...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427C4EC5-4361-A34E-8727-517BFAEA26DA}"/>
                </a:ext>
              </a:extLst>
            </p:cNvPr>
            <p:cNvSpPr/>
            <p:nvPr/>
          </p:nvSpPr>
          <p:spPr>
            <a:xfrm>
              <a:off x="5407439" y="4459202"/>
              <a:ext cx="6037247" cy="93247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during network partitions</a:t>
              </a:r>
            </a:p>
          </p:txBody>
        </p:sp>
      </p:grp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A5E34F73-1B85-4642-9594-AC16C4E277E9}"/>
              </a:ext>
            </a:extLst>
          </p:cNvPr>
          <p:cNvSpPr/>
          <p:nvPr/>
        </p:nvSpPr>
        <p:spPr>
          <a:xfrm>
            <a:off x="838200" y="5524987"/>
            <a:ext cx="10606486" cy="8482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If practitioners don’t want to give up on availability and low latency,</a:t>
            </a:r>
          </a:p>
          <a:p>
            <a:pPr algn="ctr"/>
            <a:r>
              <a:rPr lang="en-US" sz="2400"/>
              <a:t>they need to use a weaker consistency model, like causal consistency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2655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F32C7-42DE-AD44-85CE-AFDBEA5DE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Eiger’s goals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A1F2BB1-96E5-8A4D-AF54-C4C186763A8D}"/>
              </a:ext>
            </a:extLst>
          </p:cNvPr>
          <p:cNvSpPr/>
          <p:nvPr/>
        </p:nvSpPr>
        <p:spPr>
          <a:xfrm>
            <a:off x="743623" y="1636016"/>
            <a:ext cx="10704754" cy="1300818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Never block for cross-datacenter communication, and never indefinitely block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C30087D-8DC1-B743-A4EA-C2FA348BD2E2}"/>
              </a:ext>
            </a:extLst>
          </p:cNvPr>
          <p:cNvSpPr/>
          <p:nvPr/>
        </p:nvSpPr>
        <p:spPr>
          <a:xfrm>
            <a:off x="743623" y="3219183"/>
            <a:ext cx="10704754" cy="1300818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Get as strong a consistency level as feasible:  causal+ consistency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D8749A1-0243-0C44-A3E4-44ACC4C6365A}"/>
              </a:ext>
            </a:extLst>
          </p:cNvPr>
          <p:cNvSpPr/>
          <p:nvPr/>
        </p:nvSpPr>
        <p:spPr>
          <a:xfrm>
            <a:off x="743623" y="4802350"/>
            <a:ext cx="10704754" cy="1300818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Support both read and write transactions (but not read-write transactions)</a:t>
            </a:r>
          </a:p>
        </p:txBody>
      </p:sp>
    </p:spTree>
    <p:extLst>
      <p:ext uri="{BB962C8B-B14F-4D97-AF65-F5344CB8AC3E}">
        <p14:creationId xmlns:p14="http://schemas.microsoft.com/office/powerpoint/2010/main" val="2804003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82">
            <a:extLst>
              <a:ext uri="{FF2B5EF4-FFF2-40B4-BE49-F238E27FC236}">
                <a16:creationId xmlns:a16="http://schemas.microsoft.com/office/drawing/2014/main" id="{77B39CE7-2160-FE4E-BC16-7F0AB2C9A27C}"/>
              </a:ext>
            </a:extLst>
          </p:cNvPr>
          <p:cNvGrpSpPr/>
          <p:nvPr/>
        </p:nvGrpSpPr>
        <p:grpSpPr>
          <a:xfrm>
            <a:off x="5901180" y="2235187"/>
            <a:ext cx="306494" cy="2462925"/>
            <a:chOff x="5901180" y="1948819"/>
            <a:chExt cx="306494" cy="2462925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180DC0B-803E-CF40-81B7-2EEBECFB71AC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0302B989-D564-F647-BEA4-8D5467F2C4FC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0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7AF95FA1-2158-8F4B-A296-CBD7959C6CAC}"/>
              </a:ext>
            </a:extLst>
          </p:cNvPr>
          <p:cNvGrpSpPr/>
          <p:nvPr/>
        </p:nvGrpSpPr>
        <p:grpSpPr>
          <a:xfrm>
            <a:off x="6464824" y="2235187"/>
            <a:ext cx="306494" cy="2462925"/>
            <a:chOff x="5901180" y="1948819"/>
            <a:chExt cx="306494" cy="2462925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58F2712-310C-9042-9F6C-65F0E0E18DED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6445C05D-55E0-B847-BA3D-170E4E0DF885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1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A8F8474-80F9-684F-AB12-330850780D18}"/>
              </a:ext>
            </a:extLst>
          </p:cNvPr>
          <p:cNvGrpSpPr/>
          <p:nvPr/>
        </p:nvGrpSpPr>
        <p:grpSpPr>
          <a:xfrm>
            <a:off x="7028468" y="2235187"/>
            <a:ext cx="306494" cy="2462925"/>
            <a:chOff x="5901180" y="1948819"/>
            <a:chExt cx="306494" cy="2462925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AD4C91AC-E243-4348-A173-89E708CBFB08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967EA8D6-DD47-B842-8291-CB0384DDE0FE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2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12532C0-518B-3E4D-9B8D-7FF695AE4569}"/>
              </a:ext>
            </a:extLst>
          </p:cNvPr>
          <p:cNvGrpSpPr/>
          <p:nvPr/>
        </p:nvGrpSpPr>
        <p:grpSpPr>
          <a:xfrm>
            <a:off x="7592112" y="2235187"/>
            <a:ext cx="306494" cy="2462925"/>
            <a:chOff x="5901180" y="1948819"/>
            <a:chExt cx="306494" cy="2462925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5578FC31-9B77-D14E-B4FE-722B00020F71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AF6A09B-19D5-0C4D-9151-A949364D8E1B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3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914F55E-A7D6-284D-8F6E-2869D0BE7B1F}"/>
              </a:ext>
            </a:extLst>
          </p:cNvPr>
          <p:cNvGrpSpPr/>
          <p:nvPr/>
        </p:nvGrpSpPr>
        <p:grpSpPr>
          <a:xfrm>
            <a:off x="8155756" y="2235187"/>
            <a:ext cx="306494" cy="2462925"/>
            <a:chOff x="5901180" y="1948819"/>
            <a:chExt cx="306494" cy="2462925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A3CE553-4EA9-604F-B07E-4A33BC18FEE7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7222531A-EA8E-B840-8ECA-5BA426F0F5D7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4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863353C1-9AA8-AA4D-BF10-A291F0FA2968}"/>
              </a:ext>
            </a:extLst>
          </p:cNvPr>
          <p:cNvGrpSpPr/>
          <p:nvPr/>
        </p:nvGrpSpPr>
        <p:grpSpPr>
          <a:xfrm>
            <a:off x="8719400" y="2235187"/>
            <a:ext cx="306494" cy="2462925"/>
            <a:chOff x="5901180" y="1948819"/>
            <a:chExt cx="306494" cy="2462925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B78BA187-F88C-1A4D-8614-236920E7FCB1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190587C-BC9A-5C45-B0F8-F6BAE0A446AF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5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4B630935-9C79-3945-884D-F7D04D6E17A7}"/>
              </a:ext>
            </a:extLst>
          </p:cNvPr>
          <p:cNvGrpSpPr/>
          <p:nvPr/>
        </p:nvGrpSpPr>
        <p:grpSpPr>
          <a:xfrm>
            <a:off x="9283044" y="2235187"/>
            <a:ext cx="306494" cy="2462925"/>
            <a:chOff x="5901180" y="1948819"/>
            <a:chExt cx="306494" cy="2462925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82BCDA44-335F-7340-814B-525E2C9742F0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19E6D937-F243-4E46-803D-BBE518AB18E4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6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BCDD8D8-9AEA-6542-A126-28BD3AED6B4D}"/>
              </a:ext>
            </a:extLst>
          </p:cNvPr>
          <p:cNvGrpSpPr/>
          <p:nvPr/>
        </p:nvGrpSpPr>
        <p:grpSpPr>
          <a:xfrm>
            <a:off x="9846688" y="2235187"/>
            <a:ext cx="306494" cy="2462925"/>
            <a:chOff x="5901180" y="1948819"/>
            <a:chExt cx="306494" cy="2462925"/>
          </a:xfrm>
        </p:grpSpPr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A056708B-F172-B948-930D-E61CC477FF6C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8066967-FF06-384D-823A-FBBFF2EBE992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7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E0B83A4E-CF82-B94F-8DCD-34F4E2E9DAB8}"/>
              </a:ext>
            </a:extLst>
          </p:cNvPr>
          <p:cNvGrpSpPr/>
          <p:nvPr/>
        </p:nvGrpSpPr>
        <p:grpSpPr>
          <a:xfrm>
            <a:off x="10410334" y="2235187"/>
            <a:ext cx="306494" cy="2462925"/>
            <a:chOff x="5901180" y="1948819"/>
            <a:chExt cx="306494" cy="2462925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E3D024C-9F1F-EB42-87DE-559C3021CF0B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5AF2BD01-E4D0-E045-982F-1E8DFD41658D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8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Multi-version data storage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4830CFC-30CD-E54A-98B7-741096798DB0}"/>
              </a:ext>
            </a:extLst>
          </p:cNvPr>
          <p:cNvGrpSpPr/>
          <p:nvPr/>
        </p:nvGrpSpPr>
        <p:grpSpPr>
          <a:xfrm>
            <a:off x="2638076" y="3606049"/>
            <a:ext cx="1586504" cy="536451"/>
            <a:chOff x="799850" y="3097001"/>
            <a:chExt cx="1586504" cy="53645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EC75B8B-2C24-404F-A53A-CBE9855D5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406BAEB-4DE0-D044-9085-C8D78CC75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240C605-DB14-EA46-BD2D-4A795513C2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E0B96E35-A677-BD44-ADE6-C5E17D0F0562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chemeClr val="accent1">
                <a:alpha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A-J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1D68FBC0-4D20-BB4D-8D89-5CAD469955A0}"/>
              </a:ext>
            </a:extLst>
          </p:cNvPr>
          <p:cNvSpPr/>
          <p:nvPr/>
        </p:nvSpPr>
        <p:spPr>
          <a:xfrm>
            <a:off x="5382706" y="3120273"/>
            <a:ext cx="518474" cy="358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8CB67D32-DF48-274B-B831-BABA916E80D1}"/>
              </a:ext>
            </a:extLst>
          </p:cNvPr>
          <p:cNvSpPr/>
          <p:nvPr/>
        </p:nvSpPr>
        <p:spPr>
          <a:xfrm>
            <a:off x="5382706" y="3587633"/>
            <a:ext cx="518474" cy="358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1BE748B-54B5-9147-BC7A-0B22532FFF15}"/>
              </a:ext>
            </a:extLst>
          </p:cNvPr>
          <p:cNvSpPr/>
          <p:nvPr/>
        </p:nvSpPr>
        <p:spPr>
          <a:xfrm>
            <a:off x="5382706" y="4054993"/>
            <a:ext cx="518474" cy="358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0D4D44D-3A22-974F-A799-4A6A2E13CBB4}"/>
              </a:ext>
            </a:extLst>
          </p:cNvPr>
          <p:cNvSpPr/>
          <p:nvPr/>
        </p:nvSpPr>
        <p:spPr>
          <a:xfrm>
            <a:off x="6042581" y="3120273"/>
            <a:ext cx="558144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36</a:t>
            </a:r>
          </a:p>
        </p:txBody>
      </p:sp>
      <p:sp>
        <p:nvSpPr>
          <p:cNvPr id="115" name="Rounded Rectangle 114">
            <a:extLst>
              <a:ext uri="{FF2B5EF4-FFF2-40B4-BE49-F238E27FC236}">
                <a16:creationId xmlns:a16="http://schemas.microsoft.com/office/drawing/2014/main" id="{90822BAB-EF49-644A-B869-D2DFC16BAEC7}"/>
              </a:ext>
            </a:extLst>
          </p:cNvPr>
          <p:cNvSpPr/>
          <p:nvPr/>
        </p:nvSpPr>
        <p:spPr>
          <a:xfrm>
            <a:off x="6042582" y="3582081"/>
            <a:ext cx="558144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27</a:t>
            </a:r>
          </a:p>
        </p:txBody>
      </p:sp>
      <p:sp>
        <p:nvSpPr>
          <p:cNvPr id="116" name="Rounded Rectangle 115">
            <a:extLst>
              <a:ext uri="{FF2B5EF4-FFF2-40B4-BE49-F238E27FC236}">
                <a16:creationId xmlns:a16="http://schemas.microsoft.com/office/drawing/2014/main" id="{0814F346-A125-F843-A38D-336277F82E72}"/>
              </a:ext>
            </a:extLst>
          </p:cNvPr>
          <p:cNvSpPr/>
          <p:nvPr/>
        </p:nvSpPr>
        <p:spPr>
          <a:xfrm>
            <a:off x="6042581" y="4054993"/>
            <a:ext cx="558144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298787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82">
            <a:extLst>
              <a:ext uri="{FF2B5EF4-FFF2-40B4-BE49-F238E27FC236}">
                <a16:creationId xmlns:a16="http://schemas.microsoft.com/office/drawing/2014/main" id="{77B39CE7-2160-FE4E-BC16-7F0AB2C9A27C}"/>
              </a:ext>
            </a:extLst>
          </p:cNvPr>
          <p:cNvGrpSpPr/>
          <p:nvPr/>
        </p:nvGrpSpPr>
        <p:grpSpPr>
          <a:xfrm>
            <a:off x="5901180" y="2235187"/>
            <a:ext cx="306494" cy="2462925"/>
            <a:chOff x="5901180" y="1948819"/>
            <a:chExt cx="306494" cy="2462925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180DC0B-803E-CF40-81B7-2EEBECFB71AC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0302B989-D564-F647-BEA4-8D5467F2C4FC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0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7AF95FA1-2158-8F4B-A296-CBD7959C6CAC}"/>
              </a:ext>
            </a:extLst>
          </p:cNvPr>
          <p:cNvGrpSpPr/>
          <p:nvPr/>
        </p:nvGrpSpPr>
        <p:grpSpPr>
          <a:xfrm>
            <a:off x="6464824" y="2235187"/>
            <a:ext cx="306494" cy="2462925"/>
            <a:chOff x="5901180" y="1948819"/>
            <a:chExt cx="306494" cy="2462925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58F2712-310C-9042-9F6C-65F0E0E18DED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6445C05D-55E0-B847-BA3D-170E4E0DF885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1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A8F8474-80F9-684F-AB12-330850780D18}"/>
              </a:ext>
            </a:extLst>
          </p:cNvPr>
          <p:cNvGrpSpPr/>
          <p:nvPr/>
        </p:nvGrpSpPr>
        <p:grpSpPr>
          <a:xfrm>
            <a:off x="7028468" y="2235187"/>
            <a:ext cx="306494" cy="2462925"/>
            <a:chOff x="5901180" y="1948819"/>
            <a:chExt cx="306494" cy="2462925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AD4C91AC-E243-4348-A173-89E708CBFB08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967EA8D6-DD47-B842-8291-CB0384DDE0FE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2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12532C0-518B-3E4D-9B8D-7FF695AE4569}"/>
              </a:ext>
            </a:extLst>
          </p:cNvPr>
          <p:cNvGrpSpPr/>
          <p:nvPr/>
        </p:nvGrpSpPr>
        <p:grpSpPr>
          <a:xfrm>
            <a:off x="7592112" y="2235187"/>
            <a:ext cx="306494" cy="2462925"/>
            <a:chOff x="5901180" y="1948819"/>
            <a:chExt cx="306494" cy="2462925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5578FC31-9B77-D14E-B4FE-722B00020F71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AF6A09B-19D5-0C4D-9151-A949364D8E1B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3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914F55E-A7D6-284D-8F6E-2869D0BE7B1F}"/>
              </a:ext>
            </a:extLst>
          </p:cNvPr>
          <p:cNvGrpSpPr/>
          <p:nvPr/>
        </p:nvGrpSpPr>
        <p:grpSpPr>
          <a:xfrm>
            <a:off x="8155756" y="2235187"/>
            <a:ext cx="306494" cy="2462925"/>
            <a:chOff x="5901180" y="1948819"/>
            <a:chExt cx="306494" cy="2462925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A3CE553-4EA9-604F-B07E-4A33BC18FEE7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7222531A-EA8E-B840-8ECA-5BA426F0F5D7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4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863353C1-9AA8-AA4D-BF10-A291F0FA2968}"/>
              </a:ext>
            </a:extLst>
          </p:cNvPr>
          <p:cNvGrpSpPr/>
          <p:nvPr/>
        </p:nvGrpSpPr>
        <p:grpSpPr>
          <a:xfrm>
            <a:off x="8719400" y="2235187"/>
            <a:ext cx="306494" cy="2462925"/>
            <a:chOff x="5901180" y="1948819"/>
            <a:chExt cx="306494" cy="2462925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B78BA187-F88C-1A4D-8614-236920E7FCB1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190587C-BC9A-5C45-B0F8-F6BAE0A446AF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5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4B630935-9C79-3945-884D-F7D04D6E17A7}"/>
              </a:ext>
            </a:extLst>
          </p:cNvPr>
          <p:cNvGrpSpPr/>
          <p:nvPr/>
        </p:nvGrpSpPr>
        <p:grpSpPr>
          <a:xfrm>
            <a:off x="9283044" y="2235187"/>
            <a:ext cx="306494" cy="2462925"/>
            <a:chOff x="5901180" y="1948819"/>
            <a:chExt cx="306494" cy="2462925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82BCDA44-335F-7340-814B-525E2C9742F0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19E6D937-F243-4E46-803D-BBE518AB18E4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6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BCDD8D8-9AEA-6542-A126-28BD3AED6B4D}"/>
              </a:ext>
            </a:extLst>
          </p:cNvPr>
          <p:cNvGrpSpPr/>
          <p:nvPr/>
        </p:nvGrpSpPr>
        <p:grpSpPr>
          <a:xfrm>
            <a:off x="9846688" y="2235187"/>
            <a:ext cx="306494" cy="2462925"/>
            <a:chOff x="5901180" y="1948819"/>
            <a:chExt cx="306494" cy="2462925"/>
          </a:xfrm>
        </p:grpSpPr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A056708B-F172-B948-930D-E61CC477FF6C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8066967-FF06-384D-823A-FBBFF2EBE992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7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E0B83A4E-CF82-B94F-8DCD-34F4E2E9DAB8}"/>
              </a:ext>
            </a:extLst>
          </p:cNvPr>
          <p:cNvGrpSpPr/>
          <p:nvPr/>
        </p:nvGrpSpPr>
        <p:grpSpPr>
          <a:xfrm>
            <a:off x="10410334" y="2235187"/>
            <a:ext cx="306494" cy="2462925"/>
            <a:chOff x="5901180" y="1948819"/>
            <a:chExt cx="306494" cy="2462925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E3D024C-9F1F-EB42-87DE-559C3021CF0B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5AF2BD01-E4D0-E045-982F-1E8DFD41658D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8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Multi-version data storage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4830CFC-30CD-E54A-98B7-741096798DB0}"/>
              </a:ext>
            </a:extLst>
          </p:cNvPr>
          <p:cNvGrpSpPr/>
          <p:nvPr/>
        </p:nvGrpSpPr>
        <p:grpSpPr>
          <a:xfrm>
            <a:off x="2638076" y="3606049"/>
            <a:ext cx="1586504" cy="536451"/>
            <a:chOff x="799850" y="3097001"/>
            <a:chExt cx="1586504" cy="53645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EC75B8B-2C24-404F-A53A-CBE9855D5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406BAEB-4DE0-D044-9085-C8D78CC75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240C605-DB14-EA46-BD2D-4A795513C2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E0B96E35-A677-BD44-ADE6-C5E17D0F0562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chemeClr val="accent1">
                <a:alpha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A-J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1D68FBC0-4D20-BB4D-8D89-5CAD469955A0}"/>
              </a:ext>
            </a:extLst>
          </p:cNvPr>
          <p:cNvSpPr/>
          <p:nvPr/>
        </p:nvSpPr>
        <p:spPr>
          <a:xfrm>
            <a:off x="5382706" y="3120273"/>
            <a:ext cx="518474" cy="358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8CB67D32-DF48-274B-B831-BABA916E80D1}"/>
              </a:ext>
            </a:extLst>
          </p:cNvPr>
          <p:cNvSpPr/>
          <p:nvPr/>
        </p:nvSpPr>
        <p:spPr>
          <a:xfrm>
            <a:off x="5382706" y="3587633"/>
            <a:ext cx="518474" cy="358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1BE748B-54B5-9147-BC7A-0B22532FFF15}"/>
              </a:ext>
            </a:extLst>
          </p:cNvPr>
          <p:cNvSpPr/>
          <p:nvPr/>
        </p:nvSpPr>
        <p:spPr>
          <a:xfrm>
            <a:off x="5382706" y="4054993"/>
            <a:ext cx="518474" cy="358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0D4D44D-3A22-974F-A799-4A6A2E13CBB4}"/>
              </a:ext>
            </a:extLst>
          </p:cNvPr>
          <p:cNvSpPr/>
          <p:nvPr/>
        </p:nvSpPr>
        <p:spPr>
          <a:xfrm>
            <a:off x="6042581" y="3120273"/>
            <a:ext cx="1676600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36</a:t>
            </a:r>
          </a:p>
        </p:txBody>
      </p:sp>
      <p:sp>
        <p:nvSpPr>
          <p:cNvPr id="115" name="Rounded Rectangle 114">
            <a:extLst>
              <a:ext uri="{FF2B5EF4-FFF2-40B4-BE49-F238E27FC236}">
                <a16:creationId xmlns:a16="http://schemas.microsoft.com/office/drawing/2014/main" id="{90822BAB-EF49-644A-B869-D2DFC16BAEC7}"/>
              </a:ext>
            </a:extLst>
          </p:cNvPr>
          <p:cNvSpPr/>
          <p:nvPr/>
        </p:nvSpPr>
        <p:spPr>
          <a:xfrm>
            <a:off x="6042582" y="3582081"/>
            <a:ext cx="1676600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27</a:t>
            </a:r>
          </a:p>
        </p:txBody>
      </p:sp>
      <p:sp>
        <p:nvSpPr>
          <p:cNvPr id="116" name="Rounded Rectangle 115">
            <a:extLst>
              <a:ext uri="{FF2B5EF4-FFF2-40B4-BE49-F238E27FC236}">
                <a16:creationId xmlns:a16="http://schemas.microsoft.com/office/drawing/2014/main" id="{0814F346-A125-F843-A38D-336277F82E72}"/>
              </a:ext>
            </a:extLst>
          </p:cNvPr>
          <p:cNvSpPr/>
          <p:nvPr/>
        </p:nvSpPr>
        <p:spPr>
          <a:xfrm>
            <a:off x="6042581" y="4054993"/>
            <a:ext cx="1676600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10</a:t>
            </a:r>
          </a:p>
        </p:txBody>
      </p:sp>
      <p:sp>
        <p:nvSpPr>
          <p:cNvPr id="41" name="Vertical Scroll 40">
            <a:extLst>
              <a:ext uri="{FF2B5EF4-FFF2-40B4-BE49-F238E27FC236}">
                <a16:creationId xmlns:a16="http://schemas.microsoft.com/office/drawing/2014/main" id="{3FC0D456-5BCE-C042-B8A3-826B794C68A3}"/>
              </a:ext>
            </a:extLst>
          </p:cNvPr>
          <p:cNvSpPr/>
          <p:nvPr/>
        </p:nvSpPr>
        <p:spPr>
          <a:xfrm>
            <a:off x="5478318" y="5100744"/>
            <a:ext cx="1235365" cy="942680"/>
          </a:xfrm>
          <a:prstGeom prst="verticalScroll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@2</a:t>
            </a:r>
          </a:p>
        </p:txBody>
      </p:sp>
    </p:spTree>
    <p:extLst>
      <p:ext uri="{BB962C8B-B14F-4D97-AF65-F5344CB8AC3E}">
        <p14:creationId xmlns:p14="http://schemas.microsoft.com/office/powerpoint/2010/main" val="1754993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82">
            <a:extLst>
              <a:ext uri="{FF2B5EF4-FFF2-40B4-BE49-F238E27FC236}">
                <a16:creationId xmlns:a16="http://schemas.microsoft.com/office/drawing/2014/main" id="{77B39CE7-2160-FE4E-BC16-7F0AB2C9A27C}"/>
              </a:ext>
            </a:extLst>
          </p:cNvPr>
          <p:cNvGrpSpPr/>
          <p:nvPr/>
        </p:nvGrpSpPr>
        <p:grpSpPr>
          <a:xfrm>
            <a:off x="5901180" y="2235187"/>
            <a:ext cx="306494" cy="2462925"/>
            <a:chOff x="5901180" y="1948819"/>
            <a:chExt cx="306494" cy="2462925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180DC0B-803E-CF40-81B7-2EEBECFB71AC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0302B989-D564-F647-BEA4-8D5467F2C4FC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0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7AF95FA1-2158-8F4B-A296-CBD7959C6CAC}"/>
              </a:ext>
            </a:extLst>
          </p:cNvPr>
          <p:cNvGrpSpPr/>
          <p:nvPr/>
        </p:nvGrpSpPr>
        <p:grpSpPr>
          <a:xfrm>
            <a:off x="6464824" y="2235187"/>
            <a:ext cx="306494" cy="2462925"/>
            <a:chOff x="5901180" y="1948819"/>
            <a:chExt cx="306494" cy="2462925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58F2712-310C-9042-9F6C-65F0E0E18DED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6445C05D-55E0-B847-BA3D-170E4E0DF885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1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A8F8474-80F9-684F-AB12-330850780D18}"/>
              </a:ext>
            </a:extLst>
          </p:cNvPr>
          <p:cNvGrpSpPr/>
          <p:nvPr/>
        </p:nvGrpSpPr>
        <p:grpSpPr>
          <a:xfrm>
            <a:off x="7028468" y="2235187"/>
            <a:ext cx="306494" cy="2462925"/>
            <a:chOff x="5901180" y="1948819"/>
            <a:chExt cx="306494" cy="2462925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AD4C91AC-E243-4348-A173-89E708CBFB08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967EA8D6-DD47-B842-8291-CB0384DDE0FE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2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12532C0-518B-3E4D-9B8D-7FF695AE4569}"/>
              </a:ext>
            </a:extLst>
          </p:cNvPr>
          <p:cNvGrpSpPr/>
          <p:nvPr/>
        </p:nvGrpSpPr>
        <p:grpSpPr>
          <a:xfrm>
            <a:off x="7592112" y="2235187"/>
            <a:ext cx="306494" cy="2462925"/>
            <a:chOff x="5901180" y="1948819"/>
            <a:chExt cx="306494" cy="2462925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5578FC31-9B77-D14E-B4FE-722B00020F71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AF6A09B-19D5-0C4D-9151-A949364D8E1B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3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914F55E-A7D6-284D-8F6E-2869D0BE7B1F}"/>
              </a:ext>
            </a:extLst>
          </p:cNvPr>
          <p:cNvGrpSpPr/>
          <p:nvPr/>
        </p:nvGrpSpPr>
        <p:grpSpPr>
          <a:xfrm>
            <a:off x="8155756" y="2235187"/>
            <a:ext cx="306494" cy="2462925"/>
            <a:chOff x="5901180" y="1948819"/>
            <a:chExt cx="306494" cy="2462925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A3CE553-4EA9-604F-B07E-4A33BC18FEE7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7222531A-EA8E-B840-8ECA-5BA426F0F5D7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4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863353C1-9AA8-AA4D-BF10-A291F0FA2968}"/>
              </a:ext>
            </a:extLst>
          </p:cNvPr>
          <p:cNvGrpSpPr/>
          <p:nvPr/>
        </p:nvGrpSpPr>
        <p:grpSpPr>
          <a:xfrm>
            <a:off x="8719400" y="2235187"/>
            <a:ext cx="306494" cy="2462925"/>
            <a:chOff x="5901180" y="1948819"/>
            <a:chExt cx="306494" cy="2462925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B78BA187-F88C-1A4D-8614-236920E7FCB1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190587C-BC9A-5C45-B0F8-F6BAE0A446AF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5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4B630935-9C79-3945-884D-F7D04D6E17A7}"/>
              </a:ext>
            </a:extLst>
          </p:cNvPr>
          <p:cNvGrpSpPr/>
          <p:nvPr/>
        </p:nvGrpSpPr>
        <p:grpSpPr>
          <a:xfrm>
            <a:off x="9283044" y="2235187"/>
            <a:ext cx="306494" cy="2462925"/>
            <a:chOff x="5901180" y="1948819"/>
            <a:chExt cx="306494" cy="2462925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82BCDA44-335F-7340-814B-525E2C9742F0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19E6D937-F243-4E46-803D-BBE518AB18E4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6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BCDD8D8-9AEA-6542-A126-28BD3AED6B4D}"/>
              </a:ext>
            </a:extLst>
          </p:cNvPr>
          <p:cNvGrpSpPr/>
          <p:nvPr/>
        </p:nvGrpSpPr>
        <p:grpSpPr>
          <a:xfrm>
            <a:off x="9846688" y="2235187"/>
            <a:ext cx="306494" cy="2462925"/>
            <a:chOff x="5901180" y="1948819"/>
            <a:chExt cx="306494" cy="2462925"/>
          </a:xfrm>
        </p:grpSpPr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A056708B-F172-B948-930D-E61CC477FF6C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8066967-FF06-384D-823A-FBBFF2EBE992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7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E0B83A4E-CF82-B94F-8DCD-34F4E2E9DAB8}"/>
              </a:ext>
            </a:extLst>
          </p:cNvPr>
          <p:cNvGrpSpPr/>
          <p:nvPr/>
        </p:nvGrpSpPr>
        <p:grpSpPr>
          <a:xfrm>
            <a:off x="10410334" y="2235187"/>
            <a:ext cx="306494" cy="2462925"/>
            <a:chOff x="5901180" y="1948819"/>
            <a:chExt cx="306494" cy="2462925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E3D024C-9F1F-EB42-87DE-559C3021CF0B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5AF2BD01-E4D0-E045-982F-1E8DFD41658D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8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Multi-version data storage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4830CFC-30CD-E54A-98B7-741096798DB0}"/>
              </a:ext>
            </a:extLst>
          </p:cNvPr>
          <p:cNvGrpSpPr/>
          <p:nvPr/>
        </p:nvGrpSpPr>
        <p:grpSpPr>
          <a:xfrm>
            <a:off x="2638076" y="3606049"/>
            <a:ext cx="1586504" cy="536451"/>
            <a:chOff x="799850" y="3097001"/>
            <a:chExt cx="1586504" cy="53645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EC75B8B-2C24-404F-A53A-CBE9855D5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406BAEB-4DE0-D044-9085-C8D78CC75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240C605-DB14-EA46-BD2D-4A795513C2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E0B96E35-A677-BD44-ADE6-C5E17D0F0562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chemeClr val="accent1">
                <a:alpha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A-J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1D68FBC0-4D20-BB4D-8D89-5CAD469955A0}"/>
              </a:ext>
            </a:extLst>
          </p:cNvPr>
          <p:cNvSpPr/>
          <p:nvPr/>
        </p:nvSpPr>
        <p:spPr>
          <a:xfrm>
            <a:off x="5382706" y="3120273"/>
            <a:ext cx="518474" cy="358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8CB67D32-DF48-274B-B831-BABA916E80D1}"/>
              </a:ext>
            </a:extLst>
          </p:cNvPr>
          <p:cNvSpPr/>
          <p:nvPr/>
        </p:nvSpPr>
        <p:spPr>
          <a:xfrm>
            <a:off x="5382706" y="3587633"/>
            <a:ext cx="518474" cy="358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1BE748B-54B5-9147-BC7A-0B22532FFF15}"/>
              </a:ext>
            </a:extLst>
          </p:cNvPr>
          <p:cNvSpPr/>
          <p:nvPr/>
        </p:nvSpPr>
        <p:spPr>
          <a:xfrm>
            <a:off x="5382706" y="4054993"/>
            <a:ext cx="518474" cy="358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0D4D44D-3A22-974F-A799-4A6A2E13CBB4}"/>
              </a:ext>
            </a:extLst>
          </p:cNvPr>
          <p:cNvSpPr/>
          <p:nvPr/>
        </p:nvSpPr>
        <p:spPr>
          <a:xfrm>
            <a:off x="6042581" y="3120273"/>
            <a:ext cx="1676600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36</a:t>
            </a:r>
          </a:p>
        </p:txBody>
      </p:sp>
      <p:sp>
        <p:nvSpPr>
          <p:cNvPr id="115" name="Rounded Rectangle 114">
            <a:extLst>
              <a:ext uri="{FF2B5EF4-FFF2-40B4-BE49-F238E27FC236}">
                <a16:creationId xmlns:a16="http://schemas.microsoft.com/office/drawing/2014/main" id="{90822BAB-EF49-644A-B869-D2DFC16BAEC7}"/>
              </a:ext>
            </a:extLst>
          </p:cNvPr>
          <p:cNvSpPr/>
          <p:nvPr/>
        </p:nvSpPr>
        <p:spPr>
          <a:xfrm>
            <a:off x="6042582" y="3582081"/>
            <a:ext cx="2254574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27</a:t>
            </a:r>
          </a:p>
        </p:txBody>
      </p:sp>
      <p:sp>
        <p:nvSpPr>
          <p:cNvPr id="116" name="Rounded Rectangle 115">
            <a:extLst>
              <a:ext uri="{FF2B5EF4-FFF2-40B4-BE49-F238E27FC236}">
                <a16:creationId xmlns:a16="http://schemas.microsoft.com/office/drawing/2014/main" id="{0814F346-A125-F843-A38D-336277F82E72}"/>
              </a:ext>
            </a:extLst>
          </p:cNvPr>
          <p:cNvSpPr/>
          <p:nvPr/>
        </p:nvSpPr>
        <p:spPr>
          <a:xfrm>
            <a:off x="6042580" y="4054993"/>
            <a:ext cx="2254575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10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BA8145DC-35A0-434D-8C8D-19F6F4CC2FAC}"/>
              </a:ext>
            </a:extLst>
          </p:cNvPr>
          <p:cNvSpPr/>
          <p:nvPr/>
        </p:nvSpPr>
        <p:spPr>
          <a:xfrm>
            <a:off x="7733512" y="3120273"/>
            <a:ext cx="563644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88</a:t>
            </a:r>
          </a:p>
        </p:txBody>
      </p:sp>
      <p:sp>
        <p:nvSpPr>
          <p:cNvPr id="42" name="Vertical Scroll 41">
            <a:extLst>
              <a:ext uri="{FF2B5EF4-FFF2-40B4-BE49-F238E27FC236}">
                <a16:creationId xmlns:a16="http://schemas.microsoft.com/office/drawing/2014/main" id="{3C91430D-7974-884A-B3E7-4E12A438E675}"/>
              </a:ext>
            </a:extLst>
          </p:cNvPr>
          <p:cNvSpPr/>
          <p:nvPr/>
        </p:nvSpPr>
        <p:spPr>
          <a:xfrm>
            <a:off x="4991297" y="5185017"/>
            <a:ext cx="2209406" cy="942680"/>
          </a:xfrm>
          <a:prstGeom prst="verticalScroll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@3: Write(A, 88)</a:t>
            </a:r>
          </a:p>
        </p:txBody>
      </p:sp>
    </p:spTree>
    <p:extLst>
      <p:ext uri="{BB962C8B-B14F-4D97-AF65-F5344CB8AC3E}">
        <p14:creationId xmlns:p14="http://schemas.microsoft.com/office/powerpoint/2010/main" val="504892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82">
            <a:extLst>
              <a:ext uri="{FF2B5EF4-FFF2-40B4-BE49-F238E27FC236}">
                <a16:creationId xmlns:a16="http://schemas.microsoft.com/office/drawing/2014/main" id="{77B39CE7-2160-FE4E-BC16-7F0AB2C9A27C}"/>
              </a:ext>
            </a:extLst>
          </p:cNvPr>
          <p:cNvGrpSpPr/>
          <p:nvPr/>
        </p:nvGrpSpPr>
        <p:grpSpPr>
          <a:xfrm>
            <a:off x="5901180" y="2235187"/>
            <a:ext cx="306494" cy="2462925"/>
            <a:chOff x="5901180" y="1948819"/>
            <a:chExt cx="306494" cy="2462925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180DC0B-803E-CF40-81B7-2EEBECFB71AC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0302B989-D564-F647-BEA4-8D5467F2C4FC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0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7AF95FA1-2158-8F4B-A296-CBD7959C6CAC}"/>
              </a:ext>
            </a:extLst>
          </p:cNvPr>
          <p:cNvGrpSpPr/>
          <p:nvPr/>
        </p:nvGrpSpPr>
        <p:grpSpPr>
          <a:xfrm>
            <a:off x="6464824" y="2235187"/>
            <a:ext cx="306494" cy="2462925"/>
            <a:chOff x="5901180" y="1948819"/>
            <a:chExt cx="306494" cy="2462925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58F2712-310C-9042-9F6C-65F0E0E18DED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6445C05D-55E0-B847-BA3D-170E4E0DF885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1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A8F8474-80F9-684F-AB12-330850780D18}"/>
              </a:ext>
            </a:extLst>
          </p:cNvPr>
          <p:cNvGrpSpPr/>
          <p:nvPr/>
        </p:nvGrpSpPr>
        <p:grpSpPr>
          <a:xfrm>
            <a:off x="7028468" y="2235187"/>
            <a:ext cx="306494" cy="2462925"/>
            <a:chOff x="5901180" y="1948819"/>
            <a:chExt cx="306494" cy="2462925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AD4C91AC-E243-4348-A173-89E708CBFB08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967EA8D6-DD47-B842-8291-CB0384DDE0FE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2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12532C0-518B-3E4D-9B8D-7FF695AE4569}"/>
              </a:ext>
            </a:extLst>
          </p:cNvPr>
          <p:cNvGrpSpPr/>
          <p:nvPr/>
        </p:nvGrpSpPr>
        <p:grpSpPr>
          <a:xfrm>
            <a:off x="7592112" y="2235187"/>
            <a:ext cx="306494" cy="2462925"/>
            <a:chOff x="5901180" y="1948819"/>
            <a:chExt cx="306494" cy="2462925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5578FC31-9B77-D14E-B4FE-722B00020F71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AF6A09B-19D5-0C4D-9151-A949364D8E1B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3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914F55E-A7D6-284D-8F6E-2869D0BE7B1F}"/>
              </a:ext>
            </a:extLst>
          </p:cNvPr>
          <p:cNvGrpSpPr/>
          <p:nvPr/>
        </p:nvGrpSpPr>
        <p:grpSpPr>
          <a:xfrm>
            <a:off x="8155756" y="2235187"/>
            <a:ext cx="306494" cy="2462925"/>
            <a:chOff x="5901180" y="1948819"/>
            <a:chExt cx="306494" cy="2462925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A3CE553-4EA9-604F-B07E-4A33BC18FEE7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7222531A-EA8E-B840-8ECA-5BA426F0F5D7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4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863353C1-9AA8-AA4D-BF10-A291F0FA2968}"/>
              </a:ext>
            </a:extLst>
          </p:cNvPr>
          <p:cNvGrpSpPr/>
          <p:nvPr/>
        </p:nvGrpSpPr>
        <p:grpSpPr>
          <a:xfrm>
            <a:off x="8719400" y="2235187"/>
            <a:ext cx="306494" cy="2462925"/>
            <a:chOff x="5901180" y="1948819"/>
            <a:chExt cx="306494" cy="2462925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B78BA187-F88C-1A4D-8614-236920E7FCB1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190587C-BC9A-5C45-B0F8-F6BAE0A446AF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5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4B630935-9C79-3945-884D-F7D04D6E17A7}"/>
              </a:ext>
            </a:extLst>
          </p:cNvPr>
          <p:cNvGrpSpPr/>
          <p:nvPr/>
        </p:nvGrpSpPr>
        <p:grpSpPr>
          <a:xfrm>
            <a:off x="9283044" y="2235187"/>
            <a:ext cx="306494" cy="2462925"/>
            <a:chOff x="5901180" y="1948819"/>
            <a:chExt cx="306494" cy="2462925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82BCDA44-335F-7340-814B-525E2C9742F0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19E6D937-F243-4E46-803D-BBE518AB18E4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6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BCDD8D8-9AEA-6542-A126-28BD3AED6B4D}"/>
              </a:ext>
            </a:extLst>
          </p:cNvPr>
          <p:cNvGrpSpPr/>
          <p:nvPr/>
        </p:nvGrpSpPr>
        <p:grpSpPr>
          <a:xfrm>
            <a:off x="9846688" y="2235187"/>
            <a:ext cx="306494" cy="2462925"/>
            <a:chOff x="5901180" y="1948819"/>
            <a:chExt cx="306494" cy="2462925"/>
          </a:xfrm>
        </p:grpSpPr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A056708B-F172-B948-930D-E61CC477FF6C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8066967-FF06-384D-823A-FBBFF2EBE992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7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E0B83A4E-CF82-B94F-8DCD-34F4E2E9DAB8}"/>
              </a:ext>
            </a:extLst>
          </p:cNvPr>
          <p:cNvGrpSpPr/>
          <p:nvPr/>
        </p:nvGrpSpPr>
        <p:grpSpPr>
          <a:xfrm>
            <a:off x="10410334" y="2235187"/>
            <a:ext cx="306494" cy="2462925"/>
            <a:chOff x="5901180" y="1948819"/>
            <a:chExt cx="306494" cy="2462925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E3D024C-9F1F-EB42-87DE-559C3021CF0B}"/>
                </a:ext>
              </a:extLst>
            </p:cNvPr>
            <p:cNvCxnSpPr>
              <a:cxnSpLocks/>
            </p:cNvCxnSpPr>
            <p:nvPr/>
          </p:nvCxnSpPr>
          <p:spPr>
            <a:xfrm>
              <a:off x="6042581" y="2271860"/>
              <a:ext cx="0" cy="2139884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5AF2BD01-E4D0-E045-982F-1E8DFD41658D}"/>
                </a:ext>
              </a:extLst>
            </p:cNvPr>
            <p:cNvSpPr txBox="1"/>
            <p:nvPr/>
          </p:nvSpPr>
          <p:spPr>
            <a:xfrm>
              <a:off x="5901180" y="194881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8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Multi-version data storage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4830CFC-30CD-E54A-98B7-741096798DB0}"/>
              </a:ext>
            </a:extLst>
          </p:cNvPr>
          <p:cNvGrpSpPr/>
          <p:nvPr/>
        </p:nvGrpSpPr>
        <p:grpSpPr>
          <a:xfrm>
            <a:off x="2638076" y="3606049"/>
            <a:ext cx="1586504" cy="536451"/>
            <a:chOff x="799850" y="3097001"/>
            <a:chExt cx="1586504" cy="53645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EC75B8B-2C24-404F-A53A-CBE9855D5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406BAEB-4DE0-D044-9085-C8D78CC75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240C605-DB14-EA46-BD2D-4A795513C2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E0B96E35-A677-BD44-ADE6-C5E17D0F0562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chemeClr val="accent1">
                <a:alpha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A-J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1D68FBC0-4D20-BB4D-8D89-5CAD469955A0}"/>
              </a:ext>
            </a:extLst>
          </p:cNvPr>
          <p:cNvSpPr/>
          <p:nvPr/>
        </p:nvSpPr>
        <p:spPr>
          <a:xfrm>
            <a:off x="5382706" y="3120273"/>
            <a:ext cx="518474" cy="358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8CB67D32-DF48-274B-B831-BABA916E80D1}"/>
              </a:ext>
            </a:extLst>
          </p:cNvPr>
          <p:cNvSpPr/>
          <p:nvPr/>
        </p:nvSpPr>
        <p:spPr>
          <a:xfrm>
            <a:off x="5382706" y="3587633"/>
            <a:ext cx="518474" cy="358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1BE748B-54B5-9147-BC7A-0B22532FFF15}"/>
              </a:ext>
            </a:extLst>
          </p:cNvPr>
          <p:cNvSpPr/>
          <p:nvPr/>
        </p:nvSpPr>
        <p:spPr>
          <a:xfrm>
            <a:off x="5382706" y="4054993"/>
            <a:ext cx="518474" cy="358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0D4D44D-3A22-974F-A799-4A6A2E13CBB4}"/>
              </a:ext>
            </a:extLst>
          </p:cNvPr>
          <p:cNvSpPr/>
          <p:nvPr/>
        </p:nvSpPr>
        <p:spPr>
          <a:xfrm>
            <a:off x="6042581" y="3120273"/>
            <a:ext cx="1676600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36</a:t>
            </a:r>
          </a:p>
        </p:txBody>
      </p:sp>
      <p:sp>
        <p:nvSpPr>
          <p:cNvPr id="115" name="Rounded Rectangle 114">
            <a:extLst>
              <a:ext uri="{FF2B5EF4-FFF2-40B4-BE49-F238E27FC236}">
                <a16:creationId xmlns:a16="http://schemas.microsoft.com/office/drawing/2014/main" id="{90822BAB-EF49-644A-B869-D2DFC16BAEC7}"/>
              </a:ext>
            </a:extLst>
          </p:cNvPr>
          <p:cNvSpPr/>
          <p:nvPr/>
        </p:nvSpPr>
        <p:spPr>
          <a:xfrm>
            <a:off x="6042582" y="3582081"/>
            <a:ext cx="2818216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27</a:t>
            </a:r>
          </a:p>
        </p:txBody>
      </p:sp>
      <p:sp>
        <p:nvSpPr>
          <p:cNvPr id="116" name="Rounded Rectangle 115">
            <a:extLst>
              <a:ext uri="{FF2B5EF4-FFF2-40B4-BE49-F238E27FC236}">
                <a16:creationId xmlns:a16="http://schemas.microsoft.com/office/drawing/2014/main" id="{0814F346-A125-F843-A38D-336277F82E72}"/>
              </a:ext>
            </a:extLst>
          </p:cNvPr>
          <p:cNvSpPr/>
          <p:nvPr/>
        </p:nvSpPr>
        <p:spPr>
          <a:xfrm>
            <a:off x="6042580" y="4054993"/>
            <a:ext cx="3381864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10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BA8145DC-35A0-434D-8C8D-19F6F4CC2FAC}"/>
              </a:ext>
            </a:extLst>
          </p:cNvPr>
          <p:cNvSpPr/>
          <p:nvPr/>
        </p:nvSpPr>
        <p:spPr>
          <a:xfrm>
            <a:off x="7733512" y="3120273"/>
            <a:ext cx="1690932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88</a:t>
            </a:r>
          </a:p>
        </p:txBody>
      </p:sp>
      <p:sp>
        <p:nvSpPr>
          <p:cNvPr id="42" name="Vertical Scroll 41">
            <a:extLst>
              <a:ext uri="{FF2B5EF4-FFF2-40B4-BE49-F238E27FC236}">
                <a16:creationId xmlns:a16="http://schemas.microsoft.com/office/drawing/2014/main" id="{3C91430D-7974-884A-B3E7-4E12A438E675}"/>
              </a:ext>
            </a:extLst>
          </p:cNvPr>
          <p:cNvSpPr/>
          <p:nvPr/>
        </p:nvSpPr>
        <p:spPr>
          <a:xfrm>
            <a:off x="4991297" y="5185017"/>
            <a:ext cx="2209406" cy="942680"/>
          </a:xfrm>
          <a:prstGeom prst="verticalScroll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@5: Write(B, 43)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035B85C8-1E55-9747-A915-410170C2FB65}"/>
              </a:ext>
            </a:extLst>
          </p:cNvPr>
          <p:cNvSpPr/>
          <p:nvPr/>
        </p:nvSpPr>
        <p:spPr>
          <a:xfrm>
            <a:off x="8860799" y="3585105"/>
            <a:ext cx="563645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43</a:t>
            </a:r>
          </a:p>
        </p:txBody>
      </p:sp>
    </p:spTree>
    <p:extLst>
      <p:ext uri="{BB962C8B-B14F-4D97-AF65-F5344CB8AC3E}">
        <p14:creationId xmlns:p14="http://schemas.microsoft.com/office/powerpoint/2010/main" val="3892417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180DC0B-803E-CF40-81B7-2EEBECFB71AC}"/>
              </a:ext>
            </a:extLst>
          </p:cNvPr>
          <p:cNvCxnSpPr>
            <a:cxnSpLocks/>
          </p:cNvCxnSpPr>
          <p:nvPr/>
        </p:nvCxnSpPr>
        <p:spPr>
          <a:xfrm>
            <a:off x="5980752" y="1861963"/>
            <a:ext cx="0" cy="4572000"/>
          </a:xfrm>
          <a:prstGeom prst="line">
            <a:avLst/>
          </a:prstGeom>
          <a:ln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0302B989-D564-F647-BEA4-8D5467F2C4FC}"/>
              </a:ext>
            </a:extLst>
          </p:cNvPr>
          <p:cNvSpPr txBox="1"/>
          <p:nvPr/>
        </p:nvSpPr>
        <p:spPr>
          <a:xfrm>
            <a:off x="5839351" y="1538922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030A0"/>
                </a:solidFill>
              </a:rPr>
              <a:t>0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E58F2712-310C-9042-9F6C-65F0E0E18DED}"/>
              </a:ext>
            </a:extLst>
          </p:cNvPr>
          <p:cNvCxnSpPr>
            <a:cxnSpLocks/>
          </p:cNvCxnSpPr>
          <p:nvPr/>
        </p:nvCxnSpPr>
        <p:spPr>
          <a:xfrm>
            <a:off x="6544396" y="1861963"/>
            <a:ext cx="0" cy="4572000"/>
          </a:xfrm>
          <a:prstGeom prst="line">
            <a:avLst/>
          </a:prstGeom>
          <a:ln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6445C05D-55E0-B847-BA3D-170E4E0DF885}"/>
              </a:ext>
            </a:extLst>
          </p:cNvPr>
          <p:cNvSpPr txBox="1"/>
          <p:nvPr/>
        </p:nvSpPr>
        <p:spPr>
          <a:xfrm>
            <a:off x="6402995" y="1538922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030A0"/>
                </a:solidFill>
              </a:rPr>
              <a:t>1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AD4C91AC-E243-4348-A173-89E708CBFB08}"/>
              </a:ext>
            </a:extLst>
          </p:cNvPr>
          <p:cNvCxnSpPr>
            <a:cxnSpLocks/>
          </p:cNvCxnSpPr>
          <p:nvPr/>
        </p:nvCxnSpPr>
        <p:spPr>
          <a:xfrm>
            <a:off x="7108040" y="1861963"/>
            <a:ext cx="0" cy="4572000"/>
          </a:xfrm>
          <a:prstGeom prst="line">
            <a:avLst/>
          </a:prstGeom>
          <a:ln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967EA8D6-DD47-B842-8291-CB0384DDE0FE}"/>
              </a:ext>
            </a:extLst>
          </p:cNvPr>
          <p:cNvSpPr txBox="1"/>
          <p:nvPr/>
        </p:nvSpPr>
        <p:spPr>
          <a:xfrm>
            <a:off x="6966639" y="1538922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030A0"/>
                </a:solidFill>
              </a:rPr>
              <a:t>2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5578FC31-9B77-D14E-B4FE-722B00020F71}"/>
              </a:ext>
            </a:extLst>
          </p:cNvPr>
          <p:cNvCxnSpPr>
            <a:cxnSpLocks/>
          </p:cNvCxnSpPr>
          <p:nvPr/>
        </p:nvCxnSpPr>
        <p:spPr>
          <a:xfrm>
            <a:off x="7671684" y="1861963"/>
            <a:ext cx="0" cy="4572000"/>
          </a:xfrm>
          <a:prstGeom prst="line">
            <a:avLst/>
          </a:prstGeom>
          <a:ln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6AF6A09B-19D5-0C4D-9151-A949364D8E1B}"/>
              </a:ext>
            </a:extLst>
          </p:cNvPr>
          <p:cNvSpPr txBox="1"/>
          <p:nvPr/>
        </p:nvSpPr>
        <p:spPr>
          <a:xfrm>
            <a:off x="7530283" y="1538922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030A0"/>
                </a:solidFill>
              </a:rPr>
              <a:t>3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6A3CE553-4EA9-604F-B07E-4A33BC18FEE7}"/>
              </a:ext>
            </a:extLst>
          </p:cNvPr>
          <p:cNvCxnSpPr>
            <a:cxnSpLocks/>
          </p:cNvCxnSpPr>
          <p:nvPr/>
        </p:nvCxnSpPr>
        <p:spPr>
          <a:xfrm>
            <a:off x="8235328" y="1861963"/>
            <a:ext cx="0" cy="4572000"/>
          </a:xfrm>
          <a:prstGeom prst="line">
            <a:avLst/>
          </a:prstGeom>
          <a:ln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7222531A-EA8E-B840-8ECA-5BA426F0F5D7}"/>
              </a:ext>
            </a:extLst>
          </p:cNvPr>
          <p:cNvSpPr txBox="1"/>
          <p:nvPr/>
        </p:nvSpPr>
        <p:spPr>
          <a:xfrm>
            <a:off x="8093927" y="1538922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030A0"/>
                </a:solidFill>
              </a:rPr>
              <a:t>4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B78BA187-F88C-1A4D-8614-236920E7FCB1}"/>
              </a:ext>
            </a:extLst>
          </p:cNvPr>
          <p:cNvCxnSpPr>
            <a:cxnSpLocks/>
          </p:cNvCxnSpPr>
          <p:nvPr/>
        </p:nvCxnSpPr>
        <p:spPr>
          <a:xfrm>
            <a:off x="8798972" y="1861963"/>
            <a:ext cx="0" cy="4572000"/>
          </a:xfrm>
          <a:prstGeom prst="line">
            <a:avLst/>
          </a:prstGeom>
          <a:ln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A190587C-BC9A-5C45-B0F8-F6BAE0A446AF}"/>
              </a:ext>
            </a:extLst>
          </p:cNvPr>
          <p:cNvSpPr txBox="1"/>
          <p:nvPr/>
        </p:nvSpPr>
        <p:spPr>
          <a:xfrm>
            <a:off x="8657571" y="1538922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030A0"/>
                </a:solidFill>
              </a:rPr>
              <a:t>5</a:t>
            </a: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82BCDA44-335F-7340-814B-525E2C9742F0}"/>
              </a:ext>
            </a:extLst>
          </p:cNvPr>
          <p:cNvCxnSpPr>
            <a:cxnSpLocks/>
          </p:cNvCxnSpPr>
          <p:nvPr/>
        </p:nvCxnSpPr>
        <p:spPr>
          <a:xfrm>
            <a:off x="9362616" y="1861963"/>
            <a:ext cx="0" cy="4572000"/>
          </a:xfrm>
          <a:prstGeom prst="line">
            <a:avLst/>
          </a:prstGeom>
          <a:ln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19E6D937-F243-4E46-803D-BBE518AB18E4}"/>
              </a:ext>
            </a:extLst>
          </p:cNvPr>
          <p:cNvSpPr txBox="1"/>
          <p:nvPr/>
        </p:nvSpPr>
        <p:spPr>
          <a:xfrm>
            <a:off x="9221215" y="1538922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030A0"/>
                </a:solidFill>
              </a:rPr>
              <a:t>6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A056708B-F172-B948-930D-E61CC477FF6C}"/>
              </a:ext>
            </a:extLst>
          </p:cNvPr>
          <p:cNvCxnSpPr>
            <a:cxnSpLocks/>
          </p:cNvCxnSpPr>
          <p:nvPr/>
        </p:nvCxnSpPr>
        <p:spPr>
          <a:xfrm>
            <a:off x="9926260" y="1861963"/>
            <a:ext cx="0" cy="4572000"/>
          </a:xfrm>
          <a:prstGeom prst="line">
            <a:avLst/>
          </a:prstGeom>
          <a:ln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78066967-FF06-384D-823A-FBBFF2EBE992}"/>
              </a:ext>
            </a:extLst>
          </p:cNvPr>
          <p:cNvSpPr txBox="1"/>
          <p:nvPr/>
        </p:nvSpPr>
        <p:spPr>
          <a:xfrm>
            <a:off x="9784859" y="1538922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030A0"/>
                </a:solidFill>
              </a:rPr>
              <a:t>7</a:t>
            </a:r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8E3D024C-9F1F-EB42-87DE-559C3021CF0B}"/>
              </a:ext>
            </a:extLst>
          </p:cNvPr>
          <p:cNvCxnSpPr>
            <a:cxnSpLocks/>
          </p:cNvCxnSpPr>
          <p:nvPr/>
        </p:nvCxnSpPr>
        <p:spPr>
          <a:xfrm>
            <a:off x="10489906" y="1861963"/>
            <a:ext cx="0" cy="4572000"/>
          </a:xfrm>
          <a:prstGeom prst="line">
            <a:avLst/>
          </a:prstGeom>
          <a:ln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5AF2BD01-E4D0-E045-982F-1E8DFD41658D}"/>
              </a:ext>
            </a:extLst>
          </p:cNvPr>
          <p:cNvSpPr txBox="1"/>
          <p:nvPr/>
        </p:nvSpPr>
        <p:spPr>
          <a:xfrm>
            <a:off x="10348505" y="1538922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030A0"/>
                </a:solidFill>
              </a:rPr>
              <a:t>8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Multi-version data storage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4830CFC-30CD-E54A-98B7-741096798DB0}"/>
              </a:ext>
            </a:extLst>
          </p:cNvPr>
          <p:cNvGrpSpPr/>
          <p:nvPr/>
        </p:nvGrpSpPr>
        <p:grpSpPr>
          <a:xfrm>
            <a:off x="3401720" y="2387448"/>
            <a:ext cx="1586504" cy="536451"/>
            <a:chOff x="799850" y="3097001"/>
            <a:chExt cx="1586504" cy="53645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EC75B8B-2C24-404F-A53A-CBE9855D5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406BAEB-4DE0-D044-9085-C8D78CC75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240C605-DB14-EA46-BD2D-4A795513C2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E0B96E35-A677-BD44-ADE6-C5E17D0F0562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chemeClr val="accent1">
                <a:alpha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A-J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1D68FBC0-4D20-BB4D-8D89-5CAD469955A0}"/>
              </a:ext>
            </a:extLst>
          </p:cNvPr>
          <p:cNvSpPr/>
          <p:nvPr/>
        </p:nvSpPr>
        <p:spPr>
          <a:xfrm>
            <a:off x="5320877" y="2075215"/>
            <a:ext cx="518474" cy="358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8CB67D32-DF48-274B-B831-BABA916E80D1}"/>
              </a:ext>
            </a:extLst>
          </p:cNvPr>
          <p:cNvSpPr/>
          <p:nvPr/>
        </p:nvSpPr>
        <p:spPr>
          <a:xfrm>
            <a:off x="5320877" y="2542575"/>
            <a:ext cx="518474" cy="358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1BE748B-54B5-9147-BC7A-0B22532FFF15}"/>
              </a:ext>
            </a:extLst>
          </p:cNvPr>
          <p:cNvSpPr/>
          <p:nvPr/>
        </p:nvSpPr>
        <p:spPr>
          <a:xfrm>
            <a:off x="5320877" y="3009935"/>
            <a:ext cx="518474" cy="358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0D4D44D-3A22-974F-A799-4A6A2E13CBB4}"/>
              </a:ext>
            </a:extLst>
          </p:cNvPr>
          <p:cNvSpPr/>
          <p:nvPr/>
        </p:nvSpPr>
        <p:spPr>
          <a:xfrm>
            <a:off x="5980752" y="2075215"/>
            <a:ext cx="1676600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36</a:t>
            </a:r>
          </a:p>
        </p:txBody>
      </p:sp>
      <p:sp>
        <p:nvSpPr>
          <p:cNvPr id="115" name="Rounded Rectangle 114">
            <a:extLst>
              <a:ext uri="{FF2B5EF4-FFF2-40B4-BE49-F238E27FC236}">
                <a16:creationId xmlns:a16="http://schemas.microsoft.com/office/drawing/2014/main" id="{90822BAB-EF49-644A-B869-D2DFC16BAEC7}"/>
              </a:ext>
            </a:extLst>
          </p:cNvPr>
          <p:cNvSpPr/>
          <p:nvPr/>
        </p:nvSpPr>
        <p:spPr>
          <a:xfrm>
            <a:off x="5980753" y="2537023"/>
            <a:ext cx="2818216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27</a:t>
            </a:r>
          </a:p>
        </p:txBody>
      </p:sp>
      <p:sp>
        <p:nvSpPr>
          <p:cNvPr id="116" name="Rounded Rectangle 115">
            <a:extLst>
              <a:ext uri="{FF2B5EF4-FFF2-40B4-BE49-F238E27FC236}">
                <a16:creationId xmlns:a16="http://schemas.microsoft.com/office/drawing/2014/main" id="{0814F346-A125-F843-A38D-336277F82E72}"/>
              </a:ext>
            </a:extLst>
          </p:cNvPr>
          <p:cNvSpPr/>
          <p:nvPr/>
        </p:nvSpPr>
        <p:spPr>
          <a:xfrm>
            <a:off x="5980751" y="3009935"/>
            <a:ext cx="3381864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10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BA8145DC-35A0-434D-8C8D-19F6F4CC2FAC}"/>
              </a:ext>
            </a:extLst>
          </p:cNvPr>
          <p:cNvSpPr/>
          <p:nvPr/>
        </p:nvSpPr>
        <p:spPr>
          <a:xfrm>
            <a:off x="7671683" y="2075215"/>
            <a:ext cx="1690932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88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035B85C8-1E55-9747-A915-410170C2FB65}"/>
              </a:ext>
            </a:extLst>
          </p:cNvPr>
          <p:cNvSpPr/>
          <p:nvPr/>
        </p:nvSpPr>
        <p:spPr>
          <a:xfrm>
            <a:off x="8798970" y="2540047"/>
            <a:ext cx="563645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43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C14459C-52E5-C54D-A224-F2CF240359F7}"/>
              </a:ext>
            </a:extLst>
          </p:cNvPr>
          <p:cNvGrpSpPr/>
          <p:nvPr/>
        </p:nvGrpSpPr>
        <p:grpSpPr>
          <a:xfrm>
            <a:off x="3401720" y="3985923"/>
            <a:ext cx="1586504" cy="536451"/>
            <a:chOff x="799850" y="3097001"/>
            <a:chExt cx="1586504" cy="536451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5F14812-F5BD-9842-899B-7F2028EB30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F8F9DAA1-C233-C242-B751-FEC532B46D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BFC1E9C-0B9F-2A46-ADA6-E1FCD75D21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3F73151E-3733-1249-91B0-2603D4903612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rgbClr val="00B050">
                <a:alpha val="7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K-Q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A528453-40DB-2344-8073-425777C97BC3}"/>
              </a:ext>
            </a:extLst>
          </p:cNvPr>
          <p:cNvGrpSpPr/>
          <p:nvPr/>
        </p:nvGrpSpPr>
        <p:grpSpPr>
          <a:xfrm>
            <a:off x="3440230" y="5327693"/>
            <a:ext cx="1586504" cy="536451"/>
            <a:chOff x="799850" y="3097001"/>
            <a:chExt cx="1586504" cy="536451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793E1D4-1ED4-E146-A2C3-B951AEBF0C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1186009" y="3097001"/>
              <a:ext cx="895545" cy="18185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EF0C08D4-26B3-D047-8E5F-9EEBC56DC7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1338409" y="3249401"/>
              <a:ext cx="895545" cy="18185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7562030D-55A2-AF41-9437-98A7A55927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1490809" y="3401801"/>
              <a:ext cx="895545" cy="181850"/>
            </a:xfrm>
            <a:prstGeom prst="rect">
              <a:avLst/>
            </a:prstGeom>
          </p:spPr>
        </p:pic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2374108B-FE11-9D40-8FE1-E57F85C2C3A0}"/>
                </a:ext>
              </a:extLst>
            </p:cNvPr>
            <p:cNvSpPr/>
            <p:nvPr/>
          </p:nvSpPr>
          <p:spPr>
            <a:xfrm>
              <a:off x="799850" y="3310723"/>
              <a:ext cx="833717" cy="322729"/>
            </a:xfrm>
            <a:prstGeom prst="roundRect">
              <a:avLst/>
            </a:prstGeom>
            <a:solidFill>
              <a:srgbClr val="7030A0">
                <a:alpha val="7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R-Z</a:t>
              </a:r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31C2438E-43BB-A244-AD71-33B9E84276B5}"/>
              </a:ext>
            </a:extLst>
          </p:cNvPr>
          <p:cNvSpPr/>
          <p:nvPr/>
        </p:nvSpPr>
        <p:spPr>
          <a:xfrm>
            <a:off x="5320876" y="3627705"/>
            <a:ext cx="518474" cy="35821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K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290C3D8-FEF1-CF43-9533-4FF9DE8A78CE}"/>
              </a:ext>
            </a:extLst>
          </p:cNvPr>
          <p:cNvSpPr/>
          <p:nvPr/>
        </p:nvSpPr>
        <p:spPr>
          <a:xfrm>
            <a:off x="5320876" y="4095065"/>
            <a:ext cx="518474" cy="35821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30BC200-D776-0440-8989-D0C9C73C79F2}"/>
              </a:ext>
            </a:extLst>
          </p:cNvPr>
          <p:cNvSpPr/>
          <p:nvPr/>
        </p:nvSpPr>
        <p:spPr>
          <a:xfrm>
            <a:off x="5320876" y="4562425"/>
            <a:ext cx="518474" cy="35821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</a:t>
            </a: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D5525CCD-D029-AC4D-9F35-F58218359267}"/>
              </a:ext>
            </a:extLst>
          </p:cNvPr>
          <p:cNvSpPr/>
          <p:nvPr/>
        </p:nvSpPr>
        <p:spPr>
          <a:xfrm>
            <a:off x="5980751" y="3627705"/>
            <a:ext cx="1112961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11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391EBE16-4ED4-724D-86C6-DBFB7E2CC4DE}"/>
              </a:ext>
            </a:extLst>
          </p:cNvPr>
          <p:cNvSpPr/>
          <p:nvPr/>
        </p:nvSpPr>
        <p:spPr>
          <a:xfrm>
            <a:off x="5980752" y="4089513"/>
            <a:ext cx="1676600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12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2A9CB716-7E57-E143-9AB7-F7BAE4B19FD3}"/>
              </a:ext>
            </a:extLst>
          </p:cNvPr>
          <p:cNvSpPr/>
          <p:nvPr/>
        </p:nvSpPr>
        <p:spPr>
          <a:xfrm>
            <a:off x="5980750" y="4562425"/>
            <a:ext cx="1704853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53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A1BE0681-64D9-A64D-9808-F01DDBE8E208}"/>
              </a:ext>
            </a:extLst>
          </p:cNvPr>
          <p:cNvSpPr/>
          <p:nvPr/>
        </p:nvSpPr>
        <p:spPr>
          <a:xfrm>
            <a:off x="7099095" y="3627705"/>
            <a:ext cx="586508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99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9C7DDD7-2A81-FB47-8F33-69DA4DB20A66}"/>
              </a:ext>
            </a:extLst>
          </p:cNvPr>
          <p:cNvSpPr/>
          <p:nvPr/>
        </p:nvSpPr>
        <p:spPr>
          <a:xfrm>
            <a:off x="5335207" y="5222423"/>
            <a:ext cx="518474" cy="35821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EC48F60-59DF-7F41-B0C7-6F8CA6E4AF73}"/>
              </a:ext>
            </a:extLst>
          </p:cNvPr>
          <p:cNvSpPr/>
          <p:nvPr/>
        </p:nvSpPr>
        <p:spPr>
          <a:xfrm>
            <a:off x="5335207" y="5689783"/>
            <a:ext cx="518474" cy="35821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99A9A09C-47BE-5140-99DA-13B893E1067E}"/>
              </a:ext>
            </a:extLst>
          </p:cNvPr>
          <p:cNvSpPr/>
          <p:nvPr/>
        </p:nvSpPr>
        <p:spPr>
          <a:xfrm>
            <a:off x="5995081" y="5222423"/>
            <a:ext cx="2789559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21</a:t>
            </a:r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74CE141F-AFAC-C340-9076-A140BA739B23}"/>
              </a:ext>
            </a:extLst>
          </p:cNvPr>
          <p:cNvSpPr/>
          <p:nvPr/>
        </p:nvSpPr>
        <p:spPr>
          <a:xfrm>
            <a:off x="5995083" y="5684231"/>
            <a:ext cx="2818216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18</a:t>
            </a: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65F7096F-DAB9-9B4D-9D2A-4358D36AEC08}"/>
              </a:ext>
            </a:extLst>
          </p:cNvPr>
          <p:cNvSpPr/>
          <p:nvPr/>
        </p:nvSpPr>
        <p:spPr>
          <a:xfrm>
            <a:off x="8798969" y="5222423"/>
            <a:ext cx="1127290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77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A82C2FFA-7710-B343-92F1-8868D2D98D9D}"/>
              </a:ext>
            </a:extLst>
          </p:cNvPr>
          <p:cNvSpPr/>
          <p:nvPr/>
        </p:nvSpPr>
        <p:spPr>
          <a:xfrm>
            <a:off x="8813300" y="5687255"/>
            <a:ext cx="1112959" cy="358218"/>
          </a:xfrm>
          <a:prstGeom prst="round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248986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2032</TotalTime>
  <Words>866</Words>
  <Application>Microsoft Macintosh PowerPoint</Application>
  <PresentationFormat>Widescreen</PresentationFormat>
  <Paragraphs>539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Storage semantics</vt:lpstr>
      <vt:lpstr>The CAP theorem</vt:lpstr>
      <vt:lpstr>The CAP theorem and causal consistency</vt:lpstr>
      <vt:lpstr>Eiger’s goals</vt:lpstr>
      <vt:lpstr>Multi-version data storage</vt:lpstr>
      <vt:lpstr>Multi-version data storage</vt:lpstr>
      <vt:lpstr>Multi-version data storage</vt:lpstr>
      <vt:lpstr>Multi-version data storage</vt:lpstr>
      <vt:lpstr>Multi-version data storage</vt:lpstr>
      <vt:lpstr>Read transactions are local</vt:lpstr>
      <vt:lpstr>Read transactions are local</vt:lpstr>
      <vt:lpstr>Read transactions are local</vt:lpstr>
      <vt:lpstr>Read transactions may need two rounds</vt:lpstr>
      <vt:lpstr>Read transactions may need two rounds</vt:lpstr>
      <vt:lpstr>Read transactions may need two rounds</vt:lpstr>
      <vt:lpstr>Read transactions may need two rounds</vt:lpstr>
      <vt:lpstr>Read transactions may need two rounds</vt:lpstr>
      <vt:lpstr>Read transactions may need two rounds</vt:lpstr>
      <vt:lpstr>Write transactions are local</vt:lpstr>
      <vt:lpstr>Write transactions are local</vt:lpstr>
      <vt:lpstr>Write transactions are local</vt:lpstr>
      <vt:lpstr>Write transactions are local</vt:lpstr>
      <vt:lpstr>Write transactions are local</vt:lpstr>
      <vt:lpstr>Reads may have to wait for pending writes</vt:lpstr>
      <vt:lpstr>Write replication isn’t local</vt:lpstr>
      <vt:lpstr>Slowdown cascades are possible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Performance Enhancements to Paxos</dc:title>
  <dc:creator>Jay Lorch</dc:creator>
  <cp:lastModifiedBy>Jay Lorch</cp:lastModifiedBy>
  <cp:revision>98</cp:revision>
  <dcterms:created xsi:type="dcterms:W3CDTF">2019-02-12T01:29:27Z</dcterms:created>
  <dcterms:modified xsi:type="dcterms:W3CDTF">2019-05-18T19:25:48Z</dcterms:modified>
</cp:coreProperties>
</file>