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</p:sldIdLst>
  <p:sldSz cx="10080625" cy="567055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504000" y="2010240"/>
            <a:ext cx="9070200" cy="107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  <a:ea typeface="DejaVu Sans"/>
              </a:rPr>
              <a:t>Chain Replication</a:t>
            </a:r>
            <a:br/>
            <a:r>
              <a:rPr b="0" i="1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background</a:t>
            </a: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457200" y="2383200"/>
            <a:ext cx="9070200" cy="328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280" algn="ctr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Consensus requires 2</a:t>
            </a:r>
            <a:r>
              <a:rPr b="0" i="1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f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+1 nodes.</a:t>
            </a: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504000" y="226080"/>
            <a:ext cx="9070200" cy="945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  <a:ea typeface="DejaVu Sans"/>
              </a:rPr>
              <a:t>Chain Replication: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457200" y="1924560"/>
            <a:ext cx="9070200" cy="328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280" algn="ctr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State machine replication with </a:t>
            </a:r>
            <a:r>
              <a:rPr b="0" i="1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f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+1 replicas</a:t>
            </a: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504000" y="226080"/>
            <a:ext cx="9070200" cy="945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9" name="CustomShape 2"/>
          <p:cNvSpPr/>
          <p:nvPr/>
        </p:nvSpPr>
        <p:spPr>
          <a:xfrm>
            <a:off x="504000" y="1326600"/>
            <a:ext cx="9070920" cy="3287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92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Economy of design</a:t>
            </a: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504000" y="226080"/>
            <a:ext cx="9070200" cy="945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1" name="CustomShape 2"/>
          <p:cNvSpPr/>
          <p:nvPr/>
        </p:nvSpPr>
        <p:spPr>
          <a:xfrm>
            <a:off x="504000" y="1326600"/>
            <a:ext cx="9070200" cy="328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5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...how the offered semantics compare to other approaches (Paxos, primary/backup).</a:t>
            </a:r>
            <a:endParaRPr b="0" lang="en-US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...how the performance characteristics compare to other approaches.</a:t>
            </a:r>
            <a:endParaRPr b="0" lang="en-US" sz="3200" spc="-1" strike="noStrike">
              <a:latin typeface="Arial"/>
            </a:endParaRPr>
          </a:p>
          <a:p>
            <a:pPr lvl="1" marL="864000" indent="-32256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updates, queries</a:t>
            </a:r>
            <a:endParaRPr b="0" lang="en-US" sz="2800" spc="-1" strike="noStrike">
              <a:latin typeface="Arial"/>
            </a:endParaRPr>
          </a:p>
          <a:p>
            <a:pPr lvl="1" marL="864000" indent="-32256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healthy; under various failures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122" name="CustomShape 3"/>
          <p:cNvSpPr/>
          <p:nvPr/>
        </p:nvSpPr>
        <p:spPr>
          <a:xfrm>
            <a:off x="504360" y="226440"/>
            <a:ext cx="9070200" cy="945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  <a:ea typeface="DejaVu Sans"/>
              </a:rPr>
              <a:t>Look for...</a:t>
            </a:r>
            <a:endParaRPr b="0" lang="en-US" sz="4400" spc="-1" strike="noStrike"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Application>LibreOffice/6.0.7.3$Linux_X86_64 LibreOffice_project/00m0$Build-3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2019-03-07T16:44:15Z</dcterms:created>
  <dc:creator/>
  <dc:description/>
  <dc:language>en-US</dc:language>
  <cp:lastModifiedBy/>
  <dcterms:modified xsi:type="dcterms:W3CDTF">2019-04-10T10:05:41Z</dcterms:modified>
  <cp:revision>8</cp:revision>
  <dc:subject/>
  <dc:title/>
</cp:coreProperties>
</file>