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87" r:id="rId4"/>
    <p:sldId id="288" r:id="rId5"/>
    <p:sldId id="289" r:id="rId6"/>
    <p:sldId id="292" r:id="rId7"/>
    <p:sldId id="267" r:id="rId8"/>
    <p:sldId id="298" r:id="rId9"/>
    <p:sldId id="290" r:id="rId10"/>
    <p:sldId id="293" r:id="rId11"/>
    <p:sldId id="294" r:id="rId12"/>
    <p:sldId id="295" r:id="rId13"/>
    <p:sldId id="291" r:id="rId14"/>
    <p:sldId id="296" r:id="rId15"/>
    <p:sldId id="297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/>
    <p:restoredTop sz="94450"/>
  </p:normalViewPr>
  <p:slideViewPr>
    <p:cSldViewPr snapToGrid="0" snapToObjects="1">
      <p:cViewPr varScale="1">
        <p:scale>
          <a:sx n="143" d="100"/>
          <a:sy n="143" d="100"/>
        </p:scale>
        <p:origin x="20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4/27/19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Blockchains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Selfish mining [Eyal and Sirer]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CDAA29-E86F-D244-831D-D0DC1D427455}"/>
              </a:ext>
            </a:extLst>
          </p:cNvPr>
          <p:cNvSpPr/>
          <p:nvPr/>
        </p:nvSpPr>
        <p:spPr>
          <a:xfrm>
            <a:off x="1541719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13ED0-2D90-0242-8137-7AC0C3F9DE0A}"/>
              </a:ext>
            </a:extLst>
          </p:cNvPr>
          <p:cNvSpPr/>
          <p:nvPr/>
        </p:nvSpPr>
        <p:spPr>
          <a:xfrm>
            <a:off x="3195525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C579A4-2E6B-C148-8D2D-138197D1DC85}"/>
              </a:ext>
            </a:extLst>
          </p:cNvPr>
          <p:cNvSpPr/>
          <p:nvPr/>
        </p:nvSpPr>
        <p:spPr>
          <a:xfrm>
            <a:off x="4849331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1959F6-3B43-3A46-9754-03D99A0D2315}"/>
              </a:ext>
            </a:extLst>
          </p:cNvPr>
          <p:cNvSpPr/>
          <p:nvPr/>
        </p:nvSpPr>
        <p:spPr>
          <a:xfrm>
            <a:off x="6503137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1C1C6-C2D0-2C4A-BC46-237730F405BB}"/>
              </a:ext>
            </a:extLst>
          </p:cNvPr>
          <p:cNvSpPr/>
          <p:nvPr/>
        </p:nvSpPr>
        <p:spPr>
          <a:xfrm>
            <a:off x="1674625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C4E008D-A2F1-934D-9A52-F1690C49B994}"/>
              </a:ext>
            </a:extLst>
          </p:cNvPr>
          <p:cNvSpPr/>
          <p:nvPr/>
        </p:nvSpPr>
        <p:spPr>
          <a:xfrm>
            <a:off x="1674625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7AD5239-0FB9-3648-930E-D6111CE8F84B}"/>
              </a:ext>
            </a:extLst>
          </p:cNvPr>
          <p:cNvSpPr/>
          <p:nvPr/>
        </p:nvSpPr>
        <p:spPr>
          <a:xfrm>
            <a:off x="1674625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EA4B691-6309-E942-8601-10377C7F2328}"/>
              </a:ext>
            </a:extLst>
          </p:cNvPr>
          <p:cNvSpPr/>
          <p:nvPr/>
        </p:nvSpPr>
        <p:spPr>
          <a:xfrm>
            <a:off x="1674625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E3CC3C3-7791-7C41-8794-B865086CB1B0}"/>
              </a:ext>
            </a:extLst>
          </p:cNvPr>
          <p:cNvSpPr/>
          <p:nvPr/>
        </p:nvSpPr>
        <p:spPr>
          <a:xfrm>
            <a:off x="1674625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3078D3A-E32C-7344-8541-48A08A7ECA75}"/>
              </a:ext>
            </a:extLst>
          </p:cNvPr>
          <p:cNvSpPr/>
          <p:nvPr/>
        </p:nvSpPr>
        <p:spPr>
          <a:xfrm>
            <a:off x="1674625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1059421-FA41-1542-A76E-C9055EB0E720}"/>
              </a:ext>
            </a:extLst>
          </p:cNvPr>
          <p:cNvSpPr/>
          <p:nvPr/>
        </p:nvSpPr>
        <p:spPr>
          <a:xfrm>
            <a:off x="1674625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1F71F39-A3D5-A342-8D20-1B986DF4B77A}"/>
              </a:ext>
            </a:extLst>
          </p:cNvPr>
          <p:cNvSpPr/>
          <p:nvPr/>
        </p:nvSpPr>
        <p:spPr>
          <a:xfrm>
            <a:off x="1674625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0F86DCE-FAA2-F34B-BF70-99962022054B}"/>
              </a:ext>
            </a:extLst>
          </p:cNvPr>
          <p:cNvSpPr/>
          <p:nvPr/>
        </p:nvSpPr>
        <p:spPr>
          <a:xfrm>
            <a:off x="3328431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75125C9-3380-214E-A779-3045DC1FC5FA}"/>
              </a:ext>
            </a:extLst>
          </p:cNvPr>
          <p:cNvSpPr/>
          <p:nvPr/>
        </p:nvSpPr>
        <p:spPr>
          <a:xfrm>
            <a:off x="3328431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C0E1FE2-C8FD-154E-BCD0-99AA320CF305}"/>
              </a:ext>
            </a:extLst>
          </p:cNvPr>
          <p:cNvSpPr/>
          <p:nvPr/>
        </p:nvSpPr>
        <p:spPr>
          <a:xfrm>
            <a:off x="3328431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F73DA0-812A-E04C-B087-333C3639BC61}"/>
              </a:ext>
            </a:extLst>
          </p:cNvPr>
          <p:cNvSpPr/>
          <p:nvPr/>
        </p:nvSpPr>
        <p:spPr>
          <a:xfrm>
            <a:off x="3328431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E5EE21-2385-A64E-BE59-F9C74B494D5C}"/>
              </a:ext>
            </a:extLst>
          </p:cNvPr>
          <p:cNvSpPr/>
          <p:nvPr/>
        </p:nvSpPr>
        <p:spPr>
          <a:xfrm>
            <a:off x="3328431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24E7282-EF7A-1B47-AD0B-D69B603299B1}"/>
              </a:ext>
            </a:extLst>
          </p:cNvPr>
          <p:cNvSpPr/>
          <p:nvPr/>
        </p:nvSpPr>
        <p:spPr>
          <a:xfrm>
            <a:off x="3328431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36296E-BA6D-164D-BDCD-F865F9D9947D}"/>
              </a:ext>
            </a:extLst>
          </p:cNvPr>
          <p:cNvSpPr/>
          <p:nvPr/>
        </p:nvSpPr>
        <p:spPr>
          <a:xfrm>
            <a:off x="4982237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315644-82BC-3145-AD36-CF26C232C377}"/>
              </a:ext>
            </a:extLst>
          </p:cNvPr>
          <p:cNvSpPr/>
          <p:nvPr/>
        </p:nvSpPr>
        <p:spPr>
          <a:xfrm>
            <a:off x="4982237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78199F-B3A4-0C49-B103-1AAD8684DC07}"/>
              </a:ext>
            </a:extLst>
          </p:cNvPr>
          <p:cNvSpPr/>
          <p:nvPr/>
        </p:nvSpPr>
        <p:spPr>
          <a:xfrm>
            <a:off x="4982237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0333312-0FFC-C849-827C-6C5DF10FABFA}"/>
              </a:ext>
            </a:extLst>
          </p:cNvPr>
          <p:cNvSpPr/>
          <p:nvPr/>
        </p:nvSpPr>
        <p:spPr>
          <a:xfrm>
            <a:off x="4982237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9129B1B-632B-544B-9CCB-DCE025E42CA7}"/>
              </a:ext>
            </a:extLst>
          </p:cNvPr>
          <p:cNvSpPr/>
          <p:nvPr/>
        </p:nvSpPr>
        <p:spPr>
          <a:xfrm>
            <a:off x="4982237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026B012-CAFB-C049-A0C2-FA36FD917975}"/>
              </a:ext>
            </a:extLst>
          </p:cNvPr>
          <p:cNvSpPr/>
          <p:nvPr/>
        </p:nvSpPr>
        <p:spPr>
          <a:xfrm>
            <a:off x="4982237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3119E3E-2930-2342-B2B3-9B7590E18F4D}"/>
              </a:ext>
            </a:extLst>
          </p:cNvPr>
          <p:cNvSpPr/>
          <p:nvPr/>
        </p:nvSpPr>
        <p:spPr>
          <a:xfrm>
            <a:off x="4982237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524EFD1-C923-5740-BA9F-041AABCF1DBE}"/>
              </a:ext>
            </a:extLst>
          </p:cNvPr>
          <p:cNvSpPr/>
          <p:nvPr/>
        </p:nvSpPr>
        <p:spPr>
          <a:xfrm>
            <a:off x="4982237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89389F8-29B4-F14A-8C52-2240D09CFC55}"/>
              </a:ext>
            </a:extLst>
          </p:cNvPr>
          <p:cNvSpPr/>
          <p:nvPr/>
        </p:nvSpPr>
        <p:spPr>
          <a:xfrm>
            <a:off x="6636043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7E07F1-043B-5F4C-ACBA-EA6E0E034B15}"/>
              </a:ext>
            </a:extLst>
          </p:cNvPr>
          <p:cNvSpPr/>
          <p:nvPr/>
        </p:nvSpPr>
        <p:spPr>
          <a:xfrm>
            <a:off x="6636043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5C0CEB9-39CE-A44B-8DBB-41D24C82EA7B}"/>
              </a:ext>
            </a:extLst>
          </p:cNvPr>
          <p:cNvSpPr/>
          <p:nvPr/>
        </p:nvSpPr>
        <p:spPr>
          <a:xfrm>
            <a:off x="6636043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2CC3AC9-1845-7C4C-A73D-95455EAFE7D2}"/>
              </a:ext>
            </a:extLst>
          </p:cNvPr>
          <p:cNvSpPr/>
          <p:nvPr/>
        </p:nvSpPr>
        <p:spPr>
          <a:xfrm>
            <a:off x="6636043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0E9D60B-4FFF-FA49-84CF-E34E490E91B8}"/>
              </a:ext>
            </a:extLst>
          </p:cNvPr>
          <p:cNvSpPr/>
          <p:nvPr/>
        </p:nvSpPr>
        <p:spPr>
          <a:xfrm>
            <a:off x="6636043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F07C01-E1B5-654E-A174-7FAED7CFE68B}"/>
              </a:ext>
            </a:extLst>
          </p:cNvPr>
          <p:cNvSpPr/>
          <p:nvPr/>
        </p:nvSpPr>
        <p:spPr>
          <a:xfrm>
            <a:off x="6636043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11812CB-738A-B44A-AEB0-487514918B34}"/>
              </a:ext>
            </a:extLst>
          </p:cNvPr>
          <p:cNvSpPr/>
          <p:nvPr/>
        </p:nvSpPr>
        <p:spPr>
          <a:xfrm>
            <a:off x="6636043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ED12E48-9278-A64C-A158-86E9CDD5B58E}"/>
              </a:ext>
            </a:extLst>
          </p:cNvPr>
          <p:cNvSpPr/>
          <p:nvPr/>
        </p:nvSpPr>
        <p:spPr>
          <a:xfrm>
            <a:off x="6636043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00B16F7-4D61-3D44-866C-6B17B3805B75}"/>
              </a:ext>
            </a:extLst>
          </p:cNvPr>
          <p:cNvSpPr/>
          <p:nvPr/>
        </p:nvSpPr>
        <p:spPr>
          <a:xfrm>
            <a:off x="6636043" y="4797665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61DD0C8-13B3-0746-9DEF-8FEC1CA03A92}"/>
              </a:ext>
            </a:extLst>
          </p:cNvPr>
          <p:cNvSpPr/>
          <p:nvPr/>
        </p:nvSpPr>
        <p:spPr>
          <a:xfrm>
            <a:off x="6636043" y="501859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A18B2BB3-2B6E-534F-B56E-E83DE5190541}"/>
              </a:ext>
            </a:extLst>
          </p:cNvPr>
          <p:cNvSpPr/>
          <p:nvPr/>
        </p:nvSpPr>
        <p:spPr>
          <a:xfrm>
            <a:off x="1637412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5C3A477-3ACD-D442-BCA7-5CB158C8CC38}"/>
              </a:ext>
            </a:extLst>
          </p:cNvPr>
          <p:cNvSpPr/>
          <p:nvPr/>
        </p:nvSpPr>
        <p:spPr>
          <a:xfrm>
            <a:off x="3291218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F81A8B81-A8CF-B247-BF72-C5523BF29024}"/>
              </a:ext>
            </a:extLst>
          </p:cNvPr>
          <p:cNvSpPr/>
          <p:nvPr/>
        </p:nvSpPr>
        <p:spPr>
          <a:xfrm>
            <a:off x="4945024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905631F3-4637-1D48-93A3-0CB93DE8DD9F}"/>
              </a:ext>
            </a:extLst>
          </p:cNvPr>
          <p:cNvSpPr/>
          <p:nvPr/>
        </p:nvSpPr>
        <p:spPr>
          <a:xfrm>
            <a:off x="6598830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E2F08619-BDC7-D34C-B06A-2D99C6AE423A}"/>
              </a:ext>
            </a:extLst>
          </p:cNvPr>
          <p:cNvSpPr/>
          <p:nvPr/>
        </p:nvSpPr>
        <p:spPr>
          <a:xfrm>
            <a:off x="1716190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31405D73-EE3B-6248-97A7-44E0A684A78D}"/>
              </a:ext>
            </a:extLst>
          </p:cNvPr>
          <p:cNvSpPr/>
          <p:nvPr/>
        </p:nvSpPr>
        <p:spPr>
          <a:xfrm>
            <a:off x="3394478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A9E0175C-DCC1-934A-9BAC-184611A369B8}"/>
              </a:ext>
            </a:extLst>
          </p:cNvPr>
          <p:cNvSpPr/>
          <p:nvPr/>
        </p:nvSpPr>
        <p:spPr>
          <a:xfrm>
            <a:off x="5020575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45B06A0F-2751-7044-A967-8DEE1B9AFC4C}"/>
              </a:ext>
            </a:extLst>
          </p:cNvPr>
          <p:cNvSpPr/>
          <p:nvPr/>
        </p:nvSpPr>
        <p:spPr>
          <a:xfrm>
            <a:off x="6674381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959E35-25E3-9E4C-B233-4CD2B14B2DDE}"/>
              </a:ext>
            </a:extLst>
          </p:cNvPr>
          <p:cNvGrpSpPr/>
          <p:nvPr/>
        </p:nvGrpSpPr>
        <p:grpSpPr>
          <a:xfrm>
            <a:off x="7230433" y="1628208"/>
            <a:ext cx="2436333" cy="3677439"/>
            <a:chOff x="7230433" y="1628208"/>
            <a:chExt cx="2436333" cy="3677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48E60E-B551-F044-80EB-9346D36BF9C9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D63E2F2-DC09-1B41-89F9-F259950AEF4A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AFF09ED-BB87-2248-B7D6-9182FFACED74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536E36C-D65B-D741-B0D4-520BED88A15C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ECC5412-8F14-BD4D-95BF-B897C05E79B6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28101B3-5474-F44E-9D3A-B4C36F953961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42A3611A-9EBB-0540-8DFA-D22D6A449815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7B5EACF-7396-C048-82DB-667C7875B17B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0FAB61F1-BFB9-A74A-AFA2-3D629D0A6907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3D4B1F2C-A057-9049-A441-2D799BE94FF3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182264-C960-7444-A34A-842C126494BC}"/>
              </a:ext>
            </a:extLst>
          </p:cNvPr>
          <p:cNvGrpSpPr/>
          <p:nvPr/>
        </p:nvGrpSpPr>
        <p:grpSpPr>
          <a:xfrm>
            <a:off x="2308821" y="1621488"/>
            <a:ext cx="4652979" cy="1045305"/>
            <a:chOff x="2308821" y="1621488"/>
            <a:chExt cx="4652979" cy="1045305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E952B825-F3A8-B248-9151-5EBA6CC7942C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9FDF390F-B5EC-AB4B-9387-E436F1E16928}"/>
                </a:ext>
              </a:extLst>
            </p:cNvPr>
            <p:cNvSpPr/>
            <p:nvPr/>
          </p:nvSpPr>
          <p:spPr>
            <a:xfrm>
              <a:off x="3890087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888465B-3EB4-744E-8ECC-5C040A2AE60C}"/>
                </a:ext>
              </a:extLst>
            </p:cNvPr>
            <p:cNvSpPr/>
            <p:nvPr/>
          </p:nvSpPr>
          <p:spPr>
            <a:xfrm>
              <a:off x="5571456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5C5D8E82-8087-3F4C-A941-5C6BD564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394091" y="6062781"/>
            <a:ext cx="895545" cy="181850"/>
          </a:xfrm>
          <a:prstGeom prst="rect">
            <a:avLst/>
          </a:prstGeom>
        </p:spPr>
      </p:pic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A4B433B3-6CE8-6041-B447-D295B0EEA64A}"/>
              </a:ext>
            </a:extLst>
          </p:cNvPr>
          <p:cNvSpPr/>
          <p:nvPr/>
        </p:nvSpPr>
        <p:spPr>
          <a:xfrm>
            <a:off x="2330226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E4C85ED3-6764-2048-BFAF-6FA8CF730FCD}"/>
              </a:ext>
            </a:extLst>
          </p:cNvPr>
          <p:cNvSpPr/>
          <p:nvPr/>
        </p:nvSpPr>
        <p:spPr>
          <a:xfrm>
            <a:off x="4008514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C68EA5A5-39E0-B44A-A828-A221BBF2762E}"/>
              </a:ext>
            </a:extLst>
          </p:cNvPr>
          <p:cNvSpPr/>
          <p:nvPr/>
        </p:nvSpPr>
        <p:spPr>
          <a:xfrm>
            <a:off x="5634611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823F7869-FE30-414A-9795-DAE5438EF313}"/>
              </a:ext>
            </a:extLst>
          </p:cNvPr>
          <p:cNvSpPr/>
          <p:nvPr/>
        </p:nvSpPr>
        <p:spPr>
          <a:xfrm>
            <a:off x="7288417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6EA498F-BA45-1D47-AC1A-7C1D786C208B}"/>
              </a:ext>
            </a:extLst>
          </p:cNvPr>
          <p:cNvSpPr/>
          <p:nvPr/>
        </p:nvSpPr>
        <p:spPr>
          <a:xfrm>
            <a:off x="7852945" y="2018923"/>
            <a:ext cx="2227153" cy="3364075"/>
          </a:xfrm>
          <a:prstGeom prst="wedgeRoundRectCallout">
            <a:avLst>
              <a:gd name="adj1" fmla="val 78354"/>
              <a:gd name="adj2" fmla="val -72318"/>
              <a:gd name="adj3" fmla="val 16667"/>
            </a:avLst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E64DA240-193D-5349-9584-C9B917C717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5070" y="5382998"/>
            <a:ext cx="601133" cy="601133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864B460-5CEC-5D40-B56E-68FAA639FDBF}"/>
              </a:ext>
            </a:extLst>
          </p:cNvPr>
          <p:cNvGrpSpPr/>
          <p:nvPr/>
        </p:nvGrpSpPr>
        <p:grpSpPr>
          <a:xfrm>
            <a:off x="9715635" y="5967097"/>
            <a:ext cx="562274" cy="605808"/>
            <a:chOff x="7230433" y="1628208"/>
            <a:chExt cx="2436333" cy="367743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BFCF5DA-2267-644A-B3B0-B385BAF93E67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E83CDD0C-D10A-D04B-9DB2-BDA93F13F97E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F734753-F4A5-4643-B6DE-FED5CA4AEA90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1885DD0-CE88-FA42-8093-BD3DBAA5DD88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FF1B0D8-3F09-8F4E-9498-593B2A79AE6E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5BFAAD9-E689-724F-A912-B494084BAAC7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B52C8BF0-1CE9-164E-9257-79C6BA0EDE70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286BF56A-8EB2-314A-B226-5A6CD73A38FF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7594DC0F-AC12-E047-80D7-F6103967F634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C0841828-5ECC-324E-9F45-C600C04A88DB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71DB713B-39BE-2047-A328-6E2CB2225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458255" y="1027906"/>
            <a:ext cx="895545" cy="181850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018EAA-56FB-5E4E-9B80-F2DC3C9D2838}"/>
              </a:ext>
            </a:extLst>
          </p:cNvPr>
          <p:cNvGrpSpPr/>
          <p:nvPr/>
        </p:nvGrpSpPr>
        <p:grpSpPr>
          <a:xfrm>
            <a:off x="9458950" y="6062781"/>
            <a:ext cx="348448" cy="516713"/>
            <a:chOff x="8156943" y="2169041"/>
            <a:chExt cx="1509823" cy="313660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6A17EF0-3185-9945-9A19-C4448A9C39A4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08CC9F5-B19E-074C-A6F9-0A6B9D37CE0D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8057A4A-BD88-B74E-BB40-5FF1D96D5EEE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0E768F0-C616-3444-AE64-0436850ACD1E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FDD4384-A53F-4E42-9859-DF9E84EA272D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47E8406-B2BA-3041-895E-54F960C25760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CE0E3072-2D44-F647-8F56-60374B74E1F8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5B8B23AD-6C0F-A847-9896-3DCD65B75B08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E5694C7B-1470-F54E-8DC3-158C67B2E47B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412131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Selfish mining [Eyal and Sirer]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CDAA29-E86F-D244-831D-D0DC1D427455}"/>
              </a:ext>
            </a:extLst>
          </p:cNvPr>
          <p:cNvSpPr/>
          <p:nvPr/>
        </p:nvSpPr>
        <p:spPr>
          <a:xfrm>
            <a:off x="1541719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13ED0-2D90-0242-8137-7AC0C3F9DE0A}"/>
              </a:ext>
            </a:extLst>
          </p:cNvPr>
          <p:cNvSpPr/>
          <p:nvPr/>
        </p:nvSpPr>
        <p:spPr>
          <a:xfrm>
            <a:off x="3195525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C579A4-2E6B-C148-8D2D-138197D1DC85}"/>
              </a:ext>
            </a:extLst>
          </p:cNvPr>
          <p:cNvSpPr/>
          <p:nvPr/>
        </p:nvSpPr>
        <p:spPr>
          <a:xfrm>
            <a:off x="4849331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1959F6-3B43-3A46-9754-03D99A0D2315}"/>
              </a:ext>
            </a:extLst>
          </p:cNvPr>
          <p:cNvSpPr/>
          <p:nvPr/>
        </p:nvSpPr>
        <p:spPr>
          <a:xfrm>
            <a:off x="6503137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1C1C6-C2D0-2C4A-BC46-237730F405BB}"/>
              </a:ext>
            </a:extLst>
          </p:cNvPr>
          <p:cNvSpPr/>
          <p:nvPr/>
        </p:nvSpPr>
        <p:spPr>
          <a:xfrm>
            <a:off x="1674625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C4E008D-A2F1-934D-9A52-F1690C49B994}"/>
              </a:ext>
            </a:extLst>
          </p:cNvPr>
          <p:cNvSpPr/>
          <p:nvPr/>
        </p:nvSpPr>
        <p:spPr>
          <a:xfrm>
            <a:off x="1674625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7AD5239-0FB9-3648-930E-D6111CE8F84B}"/>
              </a:ext>
            </a:extLst>
          </p:cNvPr>
          <p:cNvSpPr/>
          <p:nvPr/>
        </p:nvSpPr>
        <p:spPr>
          <a:xfrm>
            <a:off x="1674625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EA4B691-6309-E942-8601-10377C7F2328}"/>
              </a:ext>
            </a:extLst>
          </p:cNvPr>
          <p:cNvSpPr/>
          <p:nvPr/>
        </p:nvSpPr>
        <p:spPr>
          <a:xfrm>
            <a:off x="1674625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E3CC3C3-7791-7C41-8794-B865086CB1B0}"/>
              </a:ext>
            </a:extLst>
          </p:cNvPr>
          <p:cNvSpPr/>
          <p:nvPr/>
        </p:nvSpPr>
        <p:spPr>
          <a:xfrm>
            <a:off x="1674625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3078D3A-E32C-7344-8541-48A08A7ECA75}"/>
              </a:ext>
            </a:extLst>
          </p:cNvPr>
          <p:cNvSpPr/>
          <p:nvPr/>
        </p:nvSpPr>
        <p:spPr>
          <a:xfrm>
            <a:off x="1674625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1059421-FA41-1542-A76E-C9055EB0E720}"/>
              </a:ext>
            </a:extLst>
          </p:cNvPr>
          <p:cNvSpPr/>
          <p:nvPr/>
        </p:nvSpPr>
        <p:spPr>
          <a:xfrm>
            <a:off x="1674625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1F71F39-A3D5-A342-8D20-1B986DF4B77A}"/>
              </a:ext>
            </a:extLst>
          </p:cNvPr>
          <p:cNvSpPr/>
          <p:nvPr/>
        </p:nvSpPr>
        <p:spPr>
          <a:xfrm>
            <a:off x="1674625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0F86DCE-FAA2-F34B-BF70-99962022054B}"/>
              </a:ext>
            </a:extLst>
          </p:cNvPr>
          <p:cNvSpPr/>
          <p:nvPr/>
        </p:nvSpPr>
        <p:spPr>
          <a:xfrm>
            <a:off x="3328431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75125C9-3380-214E-A779-3045DC1FC5FA}"/>
              </a:ext>
            </a:extLst>
          </p:cNvPr>
          <p:cNvSpPr/>
          <p:nvPr/>
        </p:nvSpPr>
        <p:spPr>
          <a:xfrm>
            <a:off x="3328431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C0E1FE2-C8FD-154E-BCD0-99AA320CF305}"/>
              </a:ext>
            </a:extLst>
          </p:cNvPr>
          <p:cNvSpPr/>
          <p:nvPr/>
        </p:nvSpPr>
        <p:spPr>
          <a:xfrm>
            <a:off x="3328431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F73DA0-812A-E04C-B087-333C3639BC61}"/>
              </a:ext>
            </a:extLst>
          </p:cNvPr>
          <p:cNvSpPr/>
          <p:nvPr/>
        </p:nvSpPr>
        <p:spPr>
          <a:xfrm>
            <a:off x="3328431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E5EE21-2385-A64E-BE59-F9C74B494D5C}"/>
              </a:ext>
            </a:extLst>
          </p:cNvPr>
          <p:cNvSpPr/>
          <p:nvPr/>
        </p:nvSpPr>
        <p:spPr>
          <a:xfrm>
            <a:off x="3328431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24E7282-EF7A-1B47-AD0B-D69B603299B1}"/>
              </a:ext>
            </a:extLst>
          </p:cNvPr>
          <p:cNvSpPr/>
          <p:nvPr/>
        </p:nvSpPr>
        <p:spPr>
          <a:xfrm>
            <a:off x="3328431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36296E-BA6D-164D-BDCD-F865F9D9947D}"/>
              </a:ext>
            </a:extLst>
          </p:cNvPr>
          <p:cNvSpPr/>
          <p:nvPr/>
        </p:nvSpPr>
        <p:spPr>
          <a:xfrm>
            <a:off x="4982237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315644-82BC-3145-AD36-CF26C232C377}"/>
              </a:ext>
            </a:extLst>
          </p:cNvPr>
          <p:cNvSpPr/>
          <p:nvPr/>
        </p:nvSpPr>
        <p:spPr>
          <a:xfrm>
            <a:off x="4982237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78199F-B3A4-0C49-B103-1AAD8684DC07}"/>
              </a:ext>
            </a:extLst>
          </p:cNvPr>
          <p:cNvSpPr/>
          <p:nvPr/>
        </p:nvSpPr>
        <p:spPr>
          <a:xfrm>
            <a:off x="4982237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0333312-0FFC-C849-827C-6C5DF10FABFA}"/>
              </a:ext>
            </a:extLst>
          </p:cNvPr>
          <p:cNvSpPr/>
          <p:nvPr/>
        </p:nvSpPr>
        <p:spPr>
          <a:xfrm>
            <a:off x="4982237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9129B1B-632B-544B-9CCB-DCE025E42CA7}"/>
              </a:ext>
            </a:extLst>
          </p:cNvPr>
          <p:cNvSpPr/>
          <p:nvPr/>
        </p:nvSpPr>
        <p:spPr>
          <a:xfrm>
            <a:off x="4982237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026B012-CAFB-C049-A0C2-FA36FD917975}"/>
              </a:ext>
            </a:extLst>
          </p:cNvPr>
          <p:cNvSpPr/>
          <p:nvPr/>
        </p:nvSpPr>
        <p:spPr>
          <a:xfrm>
            <a:off x="4982237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3119E3E-2930-2342-B2B3-9B7590E18F4D}"/>
              </a:ext>
            </a:extLst>
          </p:cNvPr>
          <p:cNvSpPr/>
          <p:nvPr/>
        </p:nvSpPr>
        <p:spPr>
          <a:xfrm>
            <a:off x="4982237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524EFD1-C923-5740-BA9F-041AABCF1DBE}"/>
              </a:ext>
            </a:extLst>
          </p:cNvPr>
          <p:cNvSpPr/>
          <p:nvPr/>
        </p:nvSpPr>
        <p:spPr>
          <a:xfrm>
            <a:off x="4982237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89389F8-29B4-F14A-8C52-2240D09CFC55}"/>
              </a:ext>
            </a:extLst>
          </p:cNvPr>
          <p:cNvSpPr/>
          <p:nvPr/>
        </p:nvSpPr>
        <p:spPr>
          <a:xfrm>
            <a:off x="6636043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7E07F1-043B-5F4C-ACBA-EA6E0E034B15}"/>
              </a:ext>
            </a:extLst>
          </p:cNvPr>
          <p:cNvSpPr/>
          <p:nvPr/>
        </p:nvSpPr>
        <p:spPr>
          <a:xfrm>
            <a:off x="6636043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5C0CEB9-39CE-A44B-8DBB-41D24C82EA7B}"/>
              </a:ext>
            </a:extLst>
          </p:cNvPr>
          <p:cNvSpPr/>
          <p:nvPr/>
        </p:nvSpPr>
        <p:spPr>
          <a:xfrm>
            <a:off x="6636043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2CC3AC9-1845-7C4C-A73D-95455EAFE7D2}"/>
              </a:ext>
            </a:extLst>
          </p:cNvPr>
          <p:cNvSpPr/>
          <p:nvPr/>
        </p:nvSpPr>
        <p:spPr>
          <a:xfrm>
            <a:off x="6636043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0E9D60B-4FFF-FA49-84CF-E34E490E91B8}"/>
              </a:ext>
            </a:extLst>
          </p:cNvPr>
          <p:cNvSpPr/>
          <p:nvPr/>
        </p:nvSpPr>
        <p:spPr>
          <a:xfrm>
            <a:off x="6636043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F07C01-E1B5-654E-A174-7FAED7CFE68B}"/>
              </a:ext>
            </a:extLst>
          </p:cNvPr>
          <p:cNvSpPr/>
          <p:nvPr/>
        </p:nvSpPr>
        <p:spPr>
          <a:xfrm>
            <a:off x="6636043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11812CB-738A-B44A-AEB0-487514918B34}"/>
              </a:ext>
            </a:extLst>
          </p:cNvPr>
          <p:cNvSpPr/>
          <p:nvPr/>
        </p:nvSpPr>
        <p:spPr>
          <a:xfrm>
            <a:off x="6636043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ED12E48-9278-A64C-A158-86E9CDD5B58E}"/>
              </a:ext>
            </a:extLst>
          </p:cNvPr>
          <p:cNvSpPr/>
          <p:nvPr/>
        </p:nvSpPr>
        <p:spPr>
          <a:xfrm>
            <a:off x="6636043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00B16F7-4D61-3D44-866C-6B17B3805B75}"/>
              </a:ext>
            </a:extLst>
          </p:cNvPr>
          <p:cNvSpPr/>
          <p:nvPr/>
        </p:nvSpPr>
        <p:spPr>
          <a:xfrm>
            <a:off x="6636043" y="4797665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61DD0C8-13B3-0746-9DEF-8FEC1CA03A92}"/>
              </a:ext>
            </a:extLst>
          </p:cNvPr>
          <p:cNvSpPr/>
          <p:nvPr/>
        </p:nvSpPr>
        <p:spPr>
          <a:xfrm>
            <a:off x="6636043" y="501859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A18B2BB3-2B6E-534F-B56E-E83DE5190541}"/>
              </a:ext>
            </a:extLst>
          </p:cNvPr>
          <p:cNvSpPr/>
          <p:nvPr/>
        </p:nvSpPr>
        <p:spPr>
          <a:xfrm>
            <a:off x="1637412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5C3A477-3ACD-D442-BCA7-5CB158C8CC38}"/>
              </a:ext>
            </a:extLst>
          </p:cNvPr>
          <p:cNvSpPr/>
          <p:nvPr/>
        </p:nvSpPr>
        <p:spPr>
          <a:xfrm>
            <a:off x="3291218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F81A8B81-A8CF-B247-BF72-C5523BF29024}"/>
              </a:ext>
            </a:extLst>
          </p:cNvPr>
          <p:cNvSpPr/>
          <p:nvPr/>
        </p:nvSpPr>
        <p:spPr>
          <a:xfrm>
            <a:off x="4945024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905631F3-4637-1D48-93A3-0CB93DE8DD9F}"/>
              </a:ext>
            </a:extLst>
          </p:cNvPr>
          <p:cNvSpPr/>
          <p:nvPr/>
        </p:nvSpPr>
        <p:spPr>
          <a:xfrm>
            <a:off x="6598830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E2F08619-BDC7-D34C-B06A-2D99C6AE423A}"/>
              </a:ext>
            </a:extLst>
          </p:cNvPr>
          <p:cNvSpPr/>
          <p:nvPr/>
        </p:nvSpPr>
        <p:spPr>
          <a:xfrm>
            <a:off x="1716190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31405D73-EE3B-6248-97A7-44E0A684A78D}"/>
              </a:ext>
            </a:extLst>
          </p:cNvPr>
          <p:cNvSpPr/>
          <p:nvPr/>
        </p:nvSpPr>
        <p:spPr>
          <a:xfrm>
            <a:off x="3394478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A9E0175C-DCC1-934A-9BAC-184611A369B8}"/>
              </a:ext>
            </a:extLst>
          </p:cNvPr>
          <p:cNvSpPr/>
          <p:nvPr/>
        </p:nvSpPr>
        <p:spPr>
          <a:xfrm>
            <a:off x="5020575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45B06A0F-2751-7044-A967-8DEE1B9AFC4C}"/>
              </a:ext>
            </a:extLst>
          </p:cNvPr>
          <p:cNvSpPr/>
          <p:nvPr/>
        </p:nvSpPr>
        <p:spPr>
          <a:xfrm>
            <a:off x="6674381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959E35-25E3-9E4C-B233-4CD2B14B2DDE}"/>
              </a:ext>
            </a:extLst>
          </p:cNvPr>
          <p:cNvGrpSpPr/>
          <p:nvPr/>
        </p:nvGrpSpPr>
        <p:grpSpPr>
          <a:xfrm>
            <a:off x="7230433" y="1628208"/>
            <a:ext cx="2436333" cy="3677439"/>
            <a:chOff x="7230433" y="1628208"/>
            <a:chExt cx="2436333" cy="3677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48E60E-B551-F044-80EB-9346D36BF9C9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D63E2F2-DC09-1B41-89F9-F259950AEF4A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AFF09ED-BB87-2248-B7D6-9182FFACED74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536E36C-D65B-D741-B0D4-520BED88A15C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ECC5412-8F14-BD4D-95BF-B897C05E79B6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28101B3-5474-F44E-9D3A-B4C36F953961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42A3611A-9EBB-0540-8DFA-D22D6A449815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7B5EACF-7396-C048-82DB-667C7875B17B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0FAB61F1-BFB9-A74A-AFA2-3D629D0A6907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3D4B1F2C-A057-9049-A441-2D799BE94FF3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182264-C960-7444-A34A-842C126494BC}"/>
              </a:ext>
            </a:extLst>
          </p:cNvPr>
          <p:cNvGrpSpPr/>
          <p:nvPr/>
        </p:nvGrpSpPr>
        <p:grpSpPr>
          <a:xfrm>
            <a:off x="2308821" y="1621488"/>
            <a:ext cx="4652979" cy="1045305"/>
            <a:chOff x="2308821" y="1621488"/>
            <a:chExt cx="4652979" cy="1045305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E952B825-F3A8-B248-9151-5EBA6CC7942C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9FDF390F-B5EC-AB4B-9387-E436F1E16928}"/>
                </a:ext>
              </a:extLst>
            </p:cNvPr>
            <p:cNvSpPr/>
            <p:nvPr/>
          </p:nvSpPr>
          <p:spPr>
            <a:xfrm>
              <a:off x="3890087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888465B-3EB4-744E-8ECC-5C040A2AE60C}"/>
                </a:ext>
              </a:extLst>
            </p:cNvPr>
            <p:cNvSpPr/>
            <p:nvPr/>
          </p:nvSpPr>
          <p:spPr>
            <a:xfrm>
              <a:off x="5571456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5C5D8E82-8087-3F4C-A941-5C6BD564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394091" y="6062781"/>
            <a:ext cx="895545" cy="181850"/>
          </a:xfrm>
          <a:prstGeom prst="rect">
            <a:avLst/>
          </a:prstGeom>
        </p:spPr>
      </p:pic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A4B433B3-6CE8-6041-B447-D295B0EEA64A}"/>
              </a:ext>
            </a:extLst>
          </p:cNvPr>
          <p:cNvSpPr/>
          <p:nvPr/>
        </p:nvSpPr>
        <p:spPr>
          <a:xfrm>
            <a:off x="2330226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E4C85ED3-6764-2048-BFAF-6FA8CF730FCD}"/>
              </a:ext>
            </a:extLst>
          </p:cNvPr>
          <p:cNvSpPr/>
          <p:nvPr/>
        </p:nvSpPr>
        <p:spPr>
          <a:xfrm>
            <a:off x="4008514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C68EA5A5-39E0-B44A-A828-A221BBF2762E}"/>
              </a:ext>
            </a:extLst>
          </p:cNvPr>
          <p:cNvSpPr/>
          <p:nvPr/>
        </p:nvSpPr>
        <p:spPr>
          <a:xfrm>
            <a:off x="5634611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823F7869-FE30-414A-9795-DAE5438EF313}"/>
              </a:ext>
            </a:extLst>
          </p:cNvPr>
          <p:cNvSpPr/>
          <p:nvPr/>
        </p:nvSpPr>
        <p:spPr>
          <a:xfrm>
            <a:off x="7288417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E64DA240-193D-5349-9584-C9B917C717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5070" y="5382998"/>
            <a:ext cx="601133" cy="601133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864B460-5CEC-5D40-B56E-68FAA639FDBF}"/>
              </a:ext>
            </a:extLst>
          </p:cNvPr>
          <p:cNvGrpSpPr/>
          <p:nvPr/>
        </p:nvGrpSpPr>
        <p:grpSpPr>
          <a:xfrm>
            <a:off x="9715635" y="5967097"/>
            <a:ext cx="562274" cy="605808"/>
            <a:chOff x="7230433" y="1628208"/>
            <a:chExt cx="2436333" cy="367743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BFCF5DA-2267-644A-B3B0-B385BAF93E67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E83CDD0C-D10A-D04B-9DB2-BDA93F13F97E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F734753-F4A5-4643-B6DE-FED5CA4AEA90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1885DD0-CE88-FA42-8093-BD3DBAA5DD88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FF1B0D8-3F09-8F4E-9498-593B2A79AE6E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5BFAAD9-E689-724F-A912-B494084BAAC7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B52C8BF0-1CE9-164E-9257-79C6BA0EDE70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286BF56A-8EB2-314A-B226-5A6CD73A38FF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7594DC0F-AC12-E047-80D7-F6103967F634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C0841828-5ECC-324E-9F45-C600C04A88DB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71DB713B-39BE-2047-A328-6E2CB2225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458255" y="1027906"/>
            <a:ext cx="895545" cy="181850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018EAA-56FB-5E4E-9B80-F2DC3C9D2838}"/>
              </a:ext>
            </a:extLst>
          </p:cNvPr>
          <p:cNvGrpSpPr/>
          <p:nvPr/>
        </p:nvGrpSpPr>
        <p:grpSpPr>
          <a:xfrm>
            <a:off x="9458950" y="6062781"/>
            <a:ext cx="348448" cy="516713"/>
            <a:chOff x="8156943" y="2169041"/>
            <a:chExt cx="1509823" cy="313660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6A17EF0-3185-9945-9A19-C4448A9C39A4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08CC9F5-B19E-074C-A6F9-0A6B9D37CE0D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8057A4A-BD88-B74E-BB40-5FF1D96D5EEE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0E768F0-C616-3444-AE64-0436850ACD1E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FDD4384-A53F-4E42-9859-DF9E84EA272D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47E8406-B2BA-3041-895E-54F960C25760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CE0E3072-2D44-F647-8F56-60374B74E1F8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5B8B23AD-6C0F-A847-9896-3DCD65B75B08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E5694C7B-1470-F54E-8DC3-158C67B2E47B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4DA9A37-F335-8843-811D-E64FFAE29514}"/>
              </a:ext>
            </a:extLst>
          </p:cNvPr>
          <p:cNvGrpSpPr/>
          <p:nvPr/>
        </p:nvGrpSpPr>
        <p:grpSpPr>
          <a:xfrm>
            <a:off x="8885517" y="1633407"/>
            <a:ext cx="2436333" cy="3677439"/>
            <a:chOff x="7230433" y="1628208"/>
            <a:chExt cx="2436333" cy="3677439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0A51422-B9A4-8543-B42D-B22C00D6C17E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7F314CC-5DB9-7B42-9A9F-17A9F04E99CB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70DEE76-4A60-B242-8D37-575A36E9E295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8DA0FDA-9CE7-C649-A09C-42D740C7BD4B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D61AC38A-6554-B546-9369-CBD981B31D88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E14AB1F-08B3-6749-800F-A4233DBD5660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E98F717D-75DB-284E-B9B2-8EEA90A80803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69E0A321-B029-A044-8C7D-AF72043DCD2D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241E4F6D-1757-3A4C-A33A-C666F126950E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BFF79137-CA61-494E-9115-9E2136221CF0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</p:grpSp>
      <p:sp>
        <p:nvSpPr>
          <p:cNvPr id="158" name="Rounded Rectangular Callout 157">
            <a:extLst>
              <a:ext uri="{FF2B5EF4-FFF2-40B4-BE49-F238E27FC236}">
                <a16:creationId xmlns:a16="http://schemas.microsoft.com/office/drawing/2014/main" id="{B76F4CCE-B059-A443-96C8-0BA142C0C156}"/>
              </a:ext>
            </a:extLst>
          </p:cNvPr>
          <p:cNvSpPr/>
          <p:nvPr/>
        </p:nvSpPr>
        <p:spPr>
          <a:xfrm>
            <a:off x="7852945" y="2027976"/>
            <a:ext cx="3691777" cy="3355022"/>
          </a:xfrm>
          <a:prstGeom prst="wedgeRoundRectCallout">
            <a:avLst>
              <a:gd name="adj1" fmla="val 24287"/>
              <a:gd name="adj2" fmla="val 65050"/>
              <a:gd name="adj3" fmla="val 16667"/>
            </a:avLst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1A3E68D5-CF71-7C45-874B-15E91F0416E1}"/>
              </a:ext>
            </a:extLst>
          </p:cNvPr>
          <p:cNvSpPr/>
          <p:nvPr/>
        </p:nvSpPr>
        <p:spPr>
          <a:xfrm>
            <a:off x="1588659" y="5658794"/>
            <a:ext cx="6984739" cy="75557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Malicious miner, by cheating, caused other miners to waste effort mining on an outdated chain</a:t>
            </a:r>
          </a:p>
        </p:txBody>
      </p:sp>
    </p:spTree>
    <p:extLst>
      <p:ext uri="{BB962C8B-B14F-4D97-AF65-F5344CB8AC3E}">
        <p14:creationId xmlns:p14="http://schemas.microsoft.com/office/powerpoint/2010/main" val="58690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Selfish mining [Eyal and Sirer]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CDAA29-E86F-D244-831D-D0DC1D427455}"/>
              </a:ext>
            </a:extLst>
          </p:cNvPr>
          <p:cNvSpPr/>
          <p:nvPr/>
        </p:nvSpPr>
        <p:spPr>
          <a:xfrm>
            <a:off x="1541719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13ED0-2D90-0242-8137-7AC0C3F9DE0A}"/>
              </a:ext>
            </a:extLst>
          </p:cNvPr>
          <p:cNvSpPr/>
          <p:nvPr/>
        </p:nvSpPr>
        <p:spPr>
          <a:xfrm>
            <a:off x="3195525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C579A4-2E6B-C148-8D2D-138197D1DC85}"/>
              </a:ext>
            </a:extLst>
          </p:cNvPr>
          <p:cNvSpPr/>
          <p:nvPr/>
        </p:nvSpPr>
        <p:spPr>
          <a:xfrm>
            <a:off x="4849331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1959F6-3B43-3A46-9754-03D99A0D2315}"/>
              </a:ext>
            </a:extLst>
          </p:cNvPr>
          <p:cNvSpPr/>
          <p:nvPr/>
        </p:nvSpPr>
        <p:spPr>
          <a:xfrm>
            <a:off x="6503137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1C1C6-C2D0-2C4A-BC46-237730F405BB}"/>
              </a:ext>
            </a:extLst>
          </p:cNvPr>
          <p:cNvSpPr/>
          <p:nvPr/>
        </p:nvSpPr>
        <p:spPr>
          <a:xfrm>
            <a:off x="1674625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C4E008D-A2F1-934D-9A52-F1690C49B994}"/>
              </a:ext>
            </a:extLst>
          </p:cNvPr>
          <p:cNvSpPr/>
          <p:nvPr/>
        </p:nvSpPr>
        <p:spPr>
          <a:xfrm>
            <a:off x="1674625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7AD5239-0FB9-3648-930E-D6111CE8F84B}"/>
              </a:ext>
            </a:extLst>
          </p:cNvPr>
          <p:cNvSpPr/>
          <p:nvPr/>
        </p:nvSpPr>
        <p:spPr>
          <a:xfrm>
            <a:off x="1674625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EA4B691-6309-E942-8601-10377C7F2328}"/>
              </a:ext>
            </a:extLst>
          </p:cNvPr>
          <p:cNvSpPr/>
          <p:nvPr/>
        </p:nvSpPr>
        <p:spPr>
          <a:xfrm>
            <a:off x="1674625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E3CC3C3-7791-7C41-8794-B865086CB1B0}"/>
              </a:ext>
            </a:extLst>
          </p:cNvPr>
          <p:cNvSpPr/>
          <p:nvPr/>
        </p:nvSpPr>
        <p:spPr>
          <a:xfrm>
            <a:off x="1674625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3078D3A-E32C-7344-8541-48A08A7ECA75}"/>
              </a:ext>
            </a:extLst>
          </p:cNvPr>
          <p:cNvSpPr/>
          <p:nvPr/>
        </p:nvSpPr>
        <p:spPr>
          <a:xfrm>
            <a:off x="1674625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1059421-FA41-1542-A76E-C9055EB0E720}"/>
              </a:ext>
            </a:extLst>
          </p:cNvPr>
          <p:cNvSpPr/>
          <p:nvPr/>
        </p:nvSpPr>
        <p:spPr>
          <a:xfrm>
            <a:off x="1674625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1F71F39-A3D5-A342-8D20-1B986DF4B77A}"/>
              </a:ext>
            </a:extLst>
          </p:cNvPr>
          <p:cNvSpPr/>
          <p:nvPr/>
        </p:nvSpPr>
        <p:spPr>
          <a:xfrm>
            <a:off x="1674625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0F86DCE-FAA2-F34B-BF70-99962022054B}"/>
              </a:ext>
            </a:extLst>
          </p:cNvPr>
          <p:cNvSpPr/>
          <p:nvPr/>
        </p:nvSpPr>
        <p:spPr>
          <a:xfrm>
            <a:off x="3328431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75125C9-3380-214E-A779-3045DC1FC5FA}"/>
              </a:ext>
            </a:extLst>
          </p:cNvPr>
          <p:cNvSpPr/>
          <p:nvPr/>
        </p:nvSpPr>
        <p:spPr>
          <a:xfrm>
            <a:off x="3328431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C0E1FE2-C8FD-154E-BCD0-99AA320CF305}"/>
              </a:ext>
            </a:extLst>
          </p:cNvPr>
          <p:cNvSpPr/>
          <p:nvPr/>
        </p:nvSpPr>
        <p:spPr>
          <a:xfrm>
            <a:off x="3328431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F73DA0-812A-E04C-B087-333C3639BC61}"/>
              </a:ext>
            </a:extLst>
          </p:cNvPr>
          <p:cNvSpPr/>
          <p:nvPr/>
        </p:nvSpPr>
        <p:spPr>
          <a:xfrm>
            <a:off x="3328431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E5EE21-2385-A64E-BE59-F9C74B494D5C}"/>
              </a:ext>
            </a:extLst>
          </p:cNvPr>
          <p:cNvSpPr/>
          <p:nvPr/>
        </p:nvSpPr>
        <p:spPr>
          <a:xfrm>
            <a:off x="3328431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24E7282-EF7A-1B47-AD0B-D69B603299B1}"/>
              </a:ext>
            </a:extLst>
          </p:cNvPr>
          <p:cNvSpPr/>
          <p:nvPr/>
        </p:nvSpPr>
        <p:spPr>
          <a:xfrm>
            <a:off x="3328431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36296E-BA6D-164D-BDCD-F865F9D9947D}"/>
              </a:ext>
            </a:extLst>
          </p:cNvPr>
          <p:cNvSpPr/>
          <p:nvPr/>
        </p:nvSpPr>
        <p:spPr>
          <a:xfrm>
            <a:off x="4982237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315644-82BC-3145-AD36-CF26C232C377}"/>
              </a:ext>
            </a:extLst>
          </p:cNvPr>
          <p:cNvSpPr/>
          <p:nvPr/>
        </p:nvSpPr>
        <p:spPr>
          <a:xfrm>
            <a:off x="4982237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78199F-B3A4-0C49-B103-1AAD8684DC07}"/>
              </a:ext>
            </a:extLst>
          </p:cNvPr>
          <p:cNvSpPr/>
          <p:nvPr/>
        </p:nvSpPr>
        <p:spPr>
          <a:xfrm>
            <a:off x="4982237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0333312-0FFC-C849-827C-6C5DF10FABFA}"/>
              </a:ext>
            </a:extLst>
          </p:cNvPr>
          <p:cNvSpPr/>
          <p:nvPr/>
        </p:nvSpPr>
        <p:spPr>
          <a:xfrm>
            <a:off x="4982237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9129B1B-632B-544B-9CCB-DCE025E42CA7}"/>
              </a:ext>
            </a:extLst>
          </p:cNvPr>
          <p:cNvSpPr/>
          <p:nvPr/>
        </p:nvSpPr>
        <p:spPr>
          <a:xfrm>
            <a:off x="4982237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026B012-CAFB-C049-A0C2-FA36FD917975}"/>
              </a:ext>
            </a:extLst>
          </p:cNvPr>
          <p:cNvSpPr/>
          <p:nvPr/>
        </p:nvSpPr>
        <p:spPr>
          <a:xfrm>
            <a:off x="4982237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3119E3E-2930-2342-B2B3-9B7590E18F4D}"/>
              </a:ext>
            </a:extLst>
          </p:cNvPr>
          <p:cNvSpPr/>
          <p:nvPr/>
        </p:nvSpPr>
        <p:spPr>
          <a:xfrm>
            <a:off x="4982237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524EFD1-C923-5740-BA9F-041AABCF1DBE}"/>
              </a:ext>
            </a:extLst>
          </p:cNvPr>
          <p:cNvSpPr/>
          <p:nvPr/>
        </p:nvSpPr>
        <p:spPr>
          <a:xfrm>
            <a:off x="4982237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89389F8-29B4-F14A-8C52-2240D09CFC55}"/>
              </a:ext>
            </a:extLst>
          </p:cNvPr>
          <p:cNvSpPr/>
          <p:nvPr/>
        </p:nvSpPr>
        <p:spPr>
          <a:xfrm>
            <a:off x="6636043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7E07F1-043B-5F4C-ACBA-EA6E0E034B15}"/>
              </a:ext>
            </a:extLst>
          </p:cNvPr>
          <p:cNvSpPr/>
          <p:nvPr/>
        </p:nvSpPr>
        <p:spPr>
          <a:xfrm>
            <a:off x="6636043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5C0CEB9-39CE-A44B-8DBB-41D24C82EA7B}"/>
              </a:ext>
            </a:extLst>
          </p:cNvPr>
          <p:cNvSpPr/>
          <p:nvPr/>
        </p:nvSpPr>
        <p:spPr>
          <a:xfrm>
            <a:off x="6636043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2CC3AC9-1845-7C4C-A73D-95455EAFE7D2}"/>
              </a:ext>
            </a:extLst>
          </p:cNvPr>
          <p:cNvSpPr/>
          <p:nvPr/>
        </p:nvSpPr>
        <p:spPr>
          <a:xfrm>
            <a:off x="6636043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0E9D60B-4FFF-FA49-84CF-E34E490E91B8}"/>
              </a:ext>
            </a:extLst>
          </p:cNvPr>
          <p:cNvSpPr/>
          <p:nvPr/>
        </p:nvSpPr>
        <p:spPr>
          <a:xfrm>
            <a:off x="6636043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F07C01-E1B5-654E-A174-7FAED7CFE68B}"/>
              </a:ext>
            </a:extLst>
          </p:cNvPr>
          <p:cNvSpPr/>
          <p:nvPr/>
        </p:nvSpPr>
        <p:spPr>
          <a:xfrm>
            <a:off x="6636043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11812CB-738A-B44A-AEB0-487514918B34}"/>
              </a:ext>
            </a:extLst>
          </p:cNvPr>
          <p:cNvSpPr/>
          <p:nvPr/>
        </p:nvSpPr>
        <p:spPr>
          <a:xfrm>
            <a:off x="6636043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ED12E48-9278-A64C-A158-86E9CDD5B58E}"/>
              </a:ext>
            </a:extLst>
          </p:cNvPr>
          <p:cNvSpPr/>
          <p:nvPr/>
        </p:nvSpPr>
        <p:spPr>
          <a:xfrm>
            <a:off x="6636043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00B16F7-4D61-3D44-866C-6B17B3805B75}"/>
              </a:ext>
            </a:extLst>
          </p:cNvPr>
          <p:cNvSpPr/>
          <p:nvPr/>
        </p:nvSpPr>
        <p:spPr>
          <a:xfrm>
            <a:off x="6636043" y="4797665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61DD0C8-13B3-0746-9DEF-8FEC1CA03A92}"/>
              </a:ext>
            </a:extLst>
          </p:cNvPr>
          <p:cNvSpPr/>
          <p:nvPr/>
        </p:nvSpPr>
        <p:spPr>
          <a:xfrm>
            <a:off x="6636043" y="501859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A18B2BB3-2B6E-534F-B56E-E83DE5190541}"/>
              </a:ext>
            </a:extLst>
          </p:cNvPr>
          <p:cNvSpPr/>
          <p:nvPr/>
        </p:nvSpPr>
        <p:spPr>
          <a:xfrm>
            <a:off x="1637412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5C3A477-3ACD-D442-BCA7-5CB158C8CC38}"/>
              </a:ext>
            </a:extLst>
          </p:cNvPr>
          <p:cNvSpPr/>
          <p:nvPr/>
        </p:nvSpPr>
        <p:spPr>
          <a:xfrm>
            <a:off x="3291218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F81A8B81-A8CF-B247-BF72-C5523BF29024}"/>
              </a:ext>
            </a:extLst>
          </p:cNvPr>
          <p:cNvSpPr/>
          <p:nvPr/>
        </p:nvSpPr>
        <p:spPr>
          <a:xfrm>
            <a:off x="4945024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905631F3-4637-1D48-93A3-0CB93DE8DD9F}"/>
              </a:ext>
            </a:extLst>
          </p:cNvPr>
          <p:cNvSpPr/>
          <p:nvPr/>
        </p:nvSpPr>
        <p:spPr>
          <a:xfrm>
            <a:off x="6598830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E2F08619-BDC7-D34C-B06A-2D99C6AE423A}"/>
              </a:ext>
            </a:extLst>
          </p:cNvPr>
          <p:cNvSpPr/>
          <p:nvPr/>
        </p:nvSpPr>
        <p:spPr>
          <a:xfrm>
            <a:off x="1716190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31405D73-EE3B-6248-97A7-44E0A684A78D}"/>
              </a:ext>
            </a:extLst>
          </p:cNvPr>
          <p:cNvSpPr/>
          <p:nvPr/>
        </p:nvSpPr>
        <p:spPr>
          <a:xfrm>
            <a:off x="3394478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A9E0175C-DCC1-934A-9BAC-184611A369B8}"/>
              </a:ext>
            </a:extLst>
          </p:cNvPr>
          <p:cNvSpPr/>
          <p:nvPr/>
        </p:nvSpPr>
        <p:spPr>
          <a:xfrm>
            <a:off x="5020575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45B06A0F-2751-7044-A967-8DEE1B9AFC4C}"/>
              </a:ext>
            </a:extLst>
          </p:cNvPr>
          <p:cNvSpPr/>
          <p:nvPr/>
        </p:nvSpPr>
        <p:spPr>
          <a:xfrm>
            <a:off x="6674381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959E35-25E3-9E4C-B233-4CD2B14B2DDE}"/>
              </a:ext>
            </a:extLst>
          </p:cNvPr>
          <p:cNvGrpSpPr/>
          <p:nvPr/>
        </p:nvGrpSpPr>
        <p:grpSpPr>
          <a:xfrm>
            <a:off x="7230433" y="1628208"/>
            <a:ext cx="2436333" cy="3677439"/>
            <a:chOff x="7230433" y="1628208"/>
            <a:chExt cx="2436333" cy="3677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48E60E-B551-F044-80EB-9346D36BF9C9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D63E2F2-DC09-1B41-89F9-F259950AEF4A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AFF09ED-BB87-2248-B7D6-9182FFACED74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536E36C-D65B-D741-B0D4-520BED88A15C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ECC5412-8F14-BD4D-95BF-B897C05E79B6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28101B3-5474-F44E-9D3A-B4C36F953961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42A3611A-9EBB-0540-8DFA-D22D6A449815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7B5EACF-7396-C048-82DB-667C7875B17B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0FAB61F1-BFB9-A74A-AFA2-3D629D0A6907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3D4B1F2C-A057-9049-A441-2D799BE94FF3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182264-C960-7444-A34A-842C126494BC}"/>
              </a:ext>
            </a:extLst>
          </p:cNvPr>
          <p:cNvGrpSpPr/>
          <p:nvPr/>
        </p:nvGrpSpPr>
        <p:grpSpPr>
          <a:xfrm>
            <a:off x="2308821" y="1621488"/>
            <a:ext cx="4652979" cy="1045305"/>
            <a:chOff x="2308821" y="1621488"/>
            <a:chExt cx="4652979" cy="1045305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E952B825-F3A8-B248-9151-5EBA6CC7942C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9FDF390F-B5EC-AB4B-9387-E436F1E16928}"/>
                </a:ext>
              </a:extLst>
            </p:cNvPr>
            <p:cNvSpPr/>
            <p:nvPr/>
          </p:nvSpPr>
          <p:spPr>
            <a:xfrm>
              <a:off x="3890087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888465B-3EB4-744E-8ECC-5C040A2AE60C}"/>
                </a:ext>
              </a:extLst>
            </p:cNvPr>
            <p:cNvSpPr/>
            <p:nvPr/>
          </p:nvSpPr>
          <p:spPr>
            <a:xfrm>
              <a:off x="5571456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5C5D8E82-8087-3F4C-A941-5C6BD564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394091" y="6062781"/>
            <a:ext cx="895545" cy="181850"/>
          </a:xfrm>
          <a:prstGeom prst="rect">
            <a:avLst/>
          </a:prstGeom>
        </p:spPr>
      </p:pic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A4B433B3-6CE8-6041-B447-D295B0EEA64A}"/>
              </a:ext>
            </a:extLst>
          </p:cNvPr>
          <p:cNvSpPr/>
          <p:nvPr/>
        </p:nvSpPr>
        <p:spPr>
          <a:xfrm>
            <a:off x="2330226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E4C85ED3-6764-2048-BFAF-6FA8CF730FCD}"/>
              </a:ext>
            </a:extLst>
          </p:cNvPr>
          <p:cNvSpPr/>
          <p:nvPr/>
        </p:nvSpPr>
        <p:spPr>
          <a:xfrm>
            <a:off x="4008514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C68EA5A5-39E0-B44A-A828-A221BBF2762E}"/>
              </a:ext>
            </a:extLst>
          </p:cNvPr>
          <p:cNvSpPr/>
          <p:nvPr/>
        </p:nvSpPr>
        <p:spPr>
          <a:xfrm>
            <a:off x="5634611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823F7869-FE30-414A-9795-DAE5438EF313}"/>
              </a:ext>
            </a:extLst>
          </p:cNvPr>
          <p:cNvSpPr/>
          <p:nvPr/>
        </p:nvSpPr>
        <p:spPr>
          <a:xfrm>
            <a:off x="7288417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6EA498F-BA45-1D47-AC1A-7C1D786C208B}"/>
              </a:ext>
            </a:extLst>
          </p:cNvPr>
          <p:cNvSpPr/>
          <p:nvPr/>
        </p:nvSpPr>
        <p:spPr>
          <a:xfrm>
            <a:off x="7872083" y="2016314"/>
            <a:ext cx="2227153" cy="3364075"/>
          </a:xfrm>
          <a:prstGeom prst="wedgeRoundRectCallout">
            <a:avLst>
              <a:gd name="adj1" fmla="val 78354"/>
              <a:gd name="adj2" fmla="val -72318"/>
              <a:gd name="adj3" fmla="val 16667"/>
            </a:avLst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E64DA240-193D-5349-9584-C9B917C717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5070" y="5382998"/>
            <a:ext cx="601133" cy="601133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71DB713B-39BE-2047-A328-6E2CB2225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458255" y="1027906"/>
            <a:ext cx="895545" cy="181850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018EAA-56FB-5E4E-9B80-F2DC3C9D2838}"/>
              </a:ext>
            </a:extLst>
          </p:cNvPr>
          <p:cNvGrpSpPr/>
          <p:nvPr/>
        </p:nvGrpSpPr>
        <p:grpSpPr>
          <a:xfrm>
            <a:off x="9905874" y="6062781"/>
            <a:ext cx="348448" cy="516713"/>
            <a:chOff x="8156943" y="2169041"/>
            <a:chExt cx="1509823" cy="313660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6A17EF0-3185-9945-9A19-C4448A9C39A4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08CC9F5-B19E-074C-A6F9-0A6B9D37CE0D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8057A4A-BD88-B74E-BB40-5FF1D96D5EEE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90E768F0-C616-3444-AE64-0436850ACD1E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FDD4384-A53F-4E42-9859-DF9E84EA272D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47E8406-B2BA-3041-895E-54F960C25760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CE0E3072-2D44-F647-8F56-60374B74E1F8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5B8B23AD-6C0F-A847-9896-3DCD65B75B08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E5694C7B-1470-F54E-8DC3-158C67B2E47B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40" name="Rounded Rectangular Callout 139">
            <a:extLst>
              <a:ext uri="{FF2B5EF4-FFF2-40B4-BE49-F238E27FC236}">
                <a16:creationId xmlns:a16="http://schemas.microsoft.com/office/drawing/2014/main" id="{C40BB4FE-73B8-D94A-A17E-B647EA01B8FA}"/>
              </a:ext>
            </a:extLst>
          </p:cNvPr>
          <p:cNvSpPr/>
          <p:nvPr/>
        </p:nvSpPr>
        <p:spPr>
          <a:xfrm>
            <a:off x="7854745" y="2031184"/>
            <a:ext cx="2227153" cy="3364075"/>
          </a:xfrm>
          <a:prstGeom prst="wedgeRoundRectCallout">
            <a:avLst>
              <a:gd name="adj1" fmla="val 65752"/>
              <a:gd name="adj2" fmla="val 57399"/>
              <a:gd name="adj3" fmla="val 16667"/>
            </a:avLst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AA098D89-9EE7-884F-ABE5-B69C11B371F1}"/>
              </a:ext>
            </a:extLst>
          </p:cNvPr>
          <p:cNvSpPr/>
          <p:nvPr/>
        </p:nvSpPr>
        <p:spPr>
          <a:xfrm>
            <a:off x="1588659" y="5622582"/>
            <a:ext cx="6984739" cy="4039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Malicious miner risks someone else finding a block before they do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40ADEC10-F43D-9843-A336-A75E16FDD50F}"/>
              </a:ext>
            </a:extLst>
          </p:cNvPr>
          <p:cNvSpPr/>
          <p:nvPr/>
        </p:nvSpPr>
        <p:spPr>
          <a:xfrm>
            <a:off x="1588658" y="6120529"/>
            <a:ext cx="6984739" cy="40398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But even in this case the malicious miner might win the “tie”</a:t>
            </a:r>
          </a:p>
        </p:txBody>
      </p:sp>
      <p:sp>
        <p:nvSpPr>
          <p:cNvPr id="144" name="Explosion 2 143">
            <a:extLst>
              <a:ext uri="{FF2B5EF4-FFF2-40B4-BE49-F238E27FC236}">
                <a16:creationId xmlns:a16="http://schemas.microsoft.com/office/drawing/2014/main" id="{97EAAB93-50C0-F644-84B6-6D0630BAB087}"/>
              </a:ext>
            </a:extLst>
          </p:cNvPr>
          <p:cNvSpPr/>
          <p:nvPr/>
        </p:nvSpPr>
        <p:spPr>
          <a:xfrm>
            <a:off x="1769684" y="2161167"/>
            <a:ext cx="8158275" cy="299564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Selfish mining is a good strategy with 1/4 to 1/3 of global mining power, depending on degree of dissemination asymmetry</a:t>
            </a:r>
          </a:p>
        </p:txBody>
      </p:sp>
    </p:spTree>
    <p:extLst>
      <p:ext uri="{BB962C8B-B14F-4D97-AF65-F5344CB8AC3E}">
        <p14:creationId xmlns:p14="http://schemas.microsoft.com/office/powerpoint/2010/main" val="329521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0" grpId="1" animBg="1"/>
      <p:bldP spid="140" grpId="2" animBg="1"/>
      <p:bldP spid="142" grpId="0" animBg="1"/>
      <p:bldP spid="1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Bitcoin-NG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0773EC0-BD38-B041-A830-B81ECB35FCD6}"/>
              </a:ext>
            </a:extLst>
          </p:cNvPr>
          <p:cNvSpPr/>
          <p:nvPr/>
        </p:nvSpPr>
        <p:spPr>
          <a:xfrm>
            <a:off x="2120523" y="2360644"/>
            <a:ext cx="7950954" cy="75557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Problem:  Bitcoin transaction rate is very low (7 transactions/sec)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5452D41-1B4A-B148-B374-C126FC683AC9}"/>
              </a:ext>
            </a:extLst>
          </p:cNvPr>
          <p:cNvSpPr/>
          <p:nvPr/>
        </p:nvSpPr>
        <p:spPr>
          <a:xfrm>
            <a:off x="2120523" y="4456130"/>
            <a:ext cx="7950954" cy="7555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Solution:  Decouple leader election (mining) from transaction creation so that block size can be independent of election requirements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4E31A4-E182-CF49-92C4-1D3BE395E587}"/>
              </a:ext>
            </a:extLst>
          </p:cNvPr>
          <p:cNvSpPr/>
          <p:nvPr/>
        </p:nvSpPr>
        <p:spPr>
          <a:xfrm>
            <a:off x="2120523" y="3429653"/>
            <a:ext cx="7950954" cy="75557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Insight:  Low transaction rate is due to small block size necessary to minimize propagation latency disparities that can cause forks</a:t>
            </a:r>
          </a:p>
        </p:txBody>
      </p:sp>
    </p:spTree>
    <p:extLst>
      <p:ext uri="{BB962C8B-B14F-4D97-AF65-F5344CB8AC3E}">
        <p14:creationId xmlns:p14="http://schemas.microsoft.com/office/powerpoint/2010/main" val="401067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5A67D-BE40-314D-B949-4C1BEA8C36B3}"/>
              </a:ext>
            </a:extLst>
          </p:cNvPr>
          <p:cNvGrpSpPr/>
          <p:nvPr/>
        </p:nvGrpSpPr>
        <p:grpSpPr>
          <a:xfrm>
            <a:off x="2573560" y="2187422"/>
            <a:ext cx="457200" cy="491831"/>
            <a:chOff x="3207303" y="2495812"/>
            <a:chExt cx="457200" cy="491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4413DA-3E17-9B41-9D9D-73AF806780E3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C549CF-5181-0540-9878-80BDF1ED1CA7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044C8C2-209D-EB48-89F2-9C0ED7275CE7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C834D4-763E-2A46-9DC6-CDF761528F71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B5EFC4-06F5-6847-BB93-410C8FB24CAD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39F18E2-E832-1044-A6C6-122104CD8583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BED385-860B-9E4A-998F-E66A314636E8}"/>
              </a:ext>
            </a:extLst>
          </p:cNvPr>
          <p:cNvGrpSpPr/>
          <p:nvPr/>
        </p:nvGrpSpPr>
        <p:grpSpPr>
          <a:xfrm>
            <a:off x="1946287" y="2187422"/>
            <a:ext cx="457200" cy="491831"/>
            <a:chOff x="2462335" y="2495571"/>
            <a:chExt cx="457200" cy="4918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DD8955-1877-F04F-B2A3-453A823EF207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B22E40C-99AB-2D4F-AAE4-6CAB6B76EA19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D255BF-E976-BD42-8C54-7AAD6B8FA659}"/>
              </a:ext>
            </a:extLst>
          </p:cNvPr>
          <p:cNvCxnSpPr>
            <a:cxnSpLocks/>
          </p:cNvCxnSpPr>
          <p:nvPr/>
        </p:nvCxnSpPr>
        <p:spPr>
          <a:xfrm>
            <a:off x="2403487" y="2433337"/>
            <a:ext cx="1700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6F1F3D-9DAB-4942-A012-17DB3BB732BC}"/>
              </a:ext>
            </a:extLst>
          </p:cNvPr>
          <p:cNvGrpSpPr/>
          <p:nvPr/>
        </p:nvGrpSpPr>
        <p:grpSpPr>
          <a:xfrm>
            <a:off x="3200833" y="2187422"/>
            <a:ext cx="457200" cy="491831"/>
            <a:chOff x="3207303" y="2495812"/>
            <a:chExt cx="457200" cy="49183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35C92A6-281A-2240-A85E-E0E3E8060EF8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D3B2A1-7E66-6B4B-ABD7-E25E33720FF5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D0DF5B7-AB33-3542-BC36-387FDAAA8D57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AE2F84A-3A65-7841-8505-8DC6A986E48C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6776488-D050-2247-8E59-BD884683A0EB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C3921C-0AE8-3B40-B490-8A315F6D8D73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38A4C0-9759-3345-B115-C92C43DEF544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>
            <a:off x="3030760" y="2433338"/>
            <a:ext cx="1700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93C548-ED9B-F244-B727-D733E312ADFD}"/>
              </a:ext>
            </a:extLst>
          </p:cNvPr>
          <p:cNvGrpSpPr/>
          <p:nvPr/>
        </p:nvGrpSpPr>
        <p:grpSpPr>
          <a:xfrm>
            <a:off x="3828106" y="2187422"/>
            <a:ext cx="457200" cy="491831"/>
            <a:chOff x="3207303" y="2495812"/>
            <a:chExt cx="457200" cy="4918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DD811C-818B-9E44-8352-45C771677D37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015C23-7054-7A48-A932-C7C5B2AA3725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BFF6AA-158D-B842-890B-52EF8F44DF8D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5290FED-27EA-3C4E-A324-4A28C4BF8FFE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62ECAB3-303E-104C-9F6A-FDB1273AD132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B177325-FA98-1B49-8211-576901B13E0F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31EB81-3FB4-A24F-ADBF-A8A9625DBC1F}"/>
              </a:ext>
            </a:extLst>
          </p:cNvPr>
          <p:cNvCxnSpPr>
            <a:cxnSpLocks/>
          </p:cNvCxnSpPr>
          <p:nvPr/>
        </p:nvCxnSpPr>
        <p:spPr>
          <a:xfrm flipV="1">
            <a:off x="3658033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E02248-D1FF-4649-88A2-D70C8CFDF14C}"/>
              </a:ext>
            </a:extLst>
          </p:cNvPr>
          <p:cNvGrpSpPr/>
          <p:nvPr/>
        </p:nvGrpSpPr>
        <p:grpSpPr>
          <a:xfrm>
            <a:off x="4455481" y="2187422"/>
            <a:ext cx="457200" cy="491831"/>
            <a:chOff x="3207303" y="2495812"/>
            <a:chExt cx="457200" cy="4918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CE10886-6B1B-DC48-B9FE-5CE5C98D5881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D8229E7-AC24-0646-81A7-8986451A9CE6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6ABCA48-91D5-7644-ADB9-7297C8E20652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984DAFE-AE9D-3B4A-A4F8-B8E2F9B4979C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6617252-E215-F44C-8D09-8E2E8E0E440D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349379B-BF8A-8F47-8690-6DD1B3A879F7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DF840E6-AE44-E244-96FA-AECFE233339F}"/>
              </a:ext>
            </a:extLst>
          </p:cNvPr>
          <p:cNvCxnSpPr>
            <a:cxnSpLocks/>
          </p:cNvCxnSpPr>
          <p:nvPr/>
        </p:nvCxnSpPr>
        <p:spPr>
          <a:xfrm flipV="1">
            <a:off x="4285408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99DCF1-DA6F-1E4B-BF12-92FD204F6DDE}"/>
              </a:ext>
            </a:extLst>
          </p:cNvPr>
          <p:cNvGrpSpPr/>
          <p:nvPr/>
        </p:nvGrpSpPr>
        <p:grpSpPr>
          <a:xfrm>
            <a:off x="5086971" y="2187422"/>
            <a:ext cx="457200" cy="491831"/>
            <a:chOff x="2462335" y="2495571"/>
            <a:chExt cx="457200" cy="4918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F7E204A-29D6-AD46-B831-9ABEBBFF357A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AFD1D391-20FB-F647-845B-D72BFD69BBC7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4D7570-406A-0F47-B298-EC8D5362C7C2}"/>
              </a:ext>
            </a:extLst>
          </p:cNvPr>
          <p:cNvCxnSpPr>
            <a:cxnSpLocks/>
          </p:cNvCxnSpPr>
          <p:nvPr/>
        </p:nvCxnSpPr>
        <p:spPr>
          <a:xfrm flipV="1">
            <a:off x="4912579" y="2433337"/>
            <a:ext cx="17007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Bitcoin-NG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B95669-7430-DF4F-987F-623C9B335E20}"/>
              </a:ext>
            </a:extLst>
          </p:cNvPr>
          <p:cNvGrpSpPr/>
          <p:nvPr/>
        </p:nvGrpSpPr>
        <p:grpSpPr>
          <a:xfrm>
            <a:off x="5718461" y="2187422"/>
            <a:ext cx="457200" cy="491831"/>
            <a:chOff x="3207303" y="2495812"/>
            <a:chExt cx="457200" cy="491831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3C89CE-8CC2-C04F-B749-7D1925660DF3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7813C86-8278-1D46-9739-ED1105521D9A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A758236-175A-FE46-A173-A682CE1A0AD4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9F40937-8147-9140-809B-24B52327F76F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DEB6F33-D031-4048-8556-7EDE1BD60CF1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1FA81A4-F743-8441-ACD8-ED5B7DE244E4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990AE81-F61A-4D4B-8C33-9AD830A51A4F}"/>
              </a:ext>
            </a:extLst>
          </p:cNvPr>
          <p:cNvCxnSpPr>
            <a:cxnSpLocks/>
          </p:cNvCxnSpPr>
          <p:nvPr/>
        </p:nvCxnSpPr>
        <p:spPr>
          <a:xfrm flipV="1">
            <a:off x="5548388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B460CE-08B9-A144-A5E9-FCDFB2CF56E7}"/>
              </a:ext>
            </a:extLst>
          </p:cNvPr>
          <p:cNvGrpSpPr/>
          <p:nvPr/>
        </p:nvGrpSpPr>
        <p:grpSpPr>
          <a:xfrm>
            <a:off x="6345836" y="2187422"/>
            <a:ext cx="457200" cy="491831"/>
            <a:chOff x="3207303" y="2495812"/>
            <a:chExt cx="457200" cy="49183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6B91031-A830-E94E-BA83-760D0C9AB100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7036DA-5D43-1D43-A4E4-802D889CDB8B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9BC86CD-0552-6C49-A26A-E1544DA18EFD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43F3D5-B9F1-AE42-9C4E-A154AFC68B4E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228C6BE-6E11-124D-8003-607C5DA28FEC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C71408B-2E13-BF40-8341-ED1047EF6A0D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5C7E70-8EE1-ED4E-B520-2A458238BD36}"/>
              </a:ext>
            </a:extLst>
          </p:cNvPr>
          <p:cNvCxnSpPr>
            <a:cxnSpLocks/>
          </p:cNvCxnSpPr>
          <p:nvPr/>
        </p:nvCxnSpPr>
        <p:spPr>
          <a:xfrm flipV="1">
            <a:off x="6175763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7FF38E7-2072-4F40-9716-2B3ACD19C2FF}"/>
              </a:ext>
            </a:extLst>
          </p:cNvPr>
          <p:cNvGrpSpPr/>
          <p:nvPr/>
        </p:nvGrpSpPr>
        <p:grpSpPr>
          <a:xfrm>
            <a:off x="6970968" y="2187422"/>
            <a:ext cx="457200" cy="491831"/>
            <a:chOff x="2462335" y="2495571"/>
            <a:chExt cx="457200" cy="49183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8A80E11-48F8-2341-A614-6F2D03FF7C5C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4D92592-373C-F947-9C30-2CB766A80EDF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F9A0A4A-EEE5-EC40-9EF1-7221111D4C15}"/>
              </a:ext>
            </a:extLst>
          </p:cNvPr>
          <p:cNvCxnSpPr>
            <a:cxnSpLocks/>
          </p:cNvCxnSpPr>
          <p:nvPr/>
        </p:nvCxnSpPr>
        <p:spPr>
          <a:xfrm flipV="1">
            <a:off x="6796576" y="2433337"/>
            <a:ext cx="17007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88B6C01-A6D9-554A-B197-3EB57111AD32}"/>
              </a:ext>
            </a:extLst>
          </p:cNvPr>
          <p:cNvGrpSpPr/>
          <p:nvPr/>
        </p:nvGrpSpPr>
        <p:grpSpPr>
          <a:xfrm>
            <a:off x="7602787" y="2187422"/>
            <a:ext cx="457200" cy="491831"/>
            <a:chOff x="3207303" y="2495812"/>
            <a:chExt cx="457200" cy="49183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15957FA-F162-CB48-BAE7-9381F7D788E5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70AB15-80CF-C847-8664-B6E9A0C2B461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3DB55FD-7B75-D64C-BEBD-3646733CA2D5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A8C4107-465A-3146-BE04-602F27BBBC3B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6735ADB-15CD-2547-B7E4-BD38F282DF55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61AB9A1-2CD7-B14B-88F9-6C443E9641A0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BC90D44-AE2E-5647-A4CB-36B0CFDE381A}"/>
              </a:ext>
            </a:extLst>
          </p:cNvPr>
          <p:cNvCxnSpPr>
            <a:cxnSpLocks/>
          </p:cNvCxnSpPr>
          <p:nvPr/>
        </p:nvCxnSpPr>
        <p:spPr>
          <a:xfrm flipV="1">
            <a:off x="7432714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C551B6-7208-9D47-B501-0365626F124B}"/>
              </a:ext>
            </a:extLst>
          </p:cNvPr>
          <p:cNvGrpSpPr/>
          <p:nvPr/>
        </p:nvGrpSpPr>
        <p:grpSpPr>
          <a:xfrm>
            <a:off x="8230060" y="2187422"/>
            <a:ext cx="457200" cy="491831"/>
            <a:chOff x="3207303" y="2495812"/>
            <a:chExt cx="457200" cy="491831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7325495-B613-9B48-B2F6-3F63EDE1C971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6A45CAA-8DE2-1C49-8595-9968D147B17D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37BA2CA-E5F8-CA44-AEFA-004CBD583ED2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DC10427-EAF6-294D-A6F7-5FE69C9DBA00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41C9859-D00E-654D-83F9-8DC52EE40216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E797D7F-E359-3C48-A26F-25BDC1D40B97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6FDCAE2-2F4A-6548-AD6B-A884789CA306}"/>
              </a:ext>
            </a:extLst>
          </p:cNvPr>
          <p:cNvCxnSpPr>
            <a:cxnSpLocks/>
            <a:stCxn id="79" idx="3"/>
            <a:endCxn id="87" idx="1"/>
          </p:cNvCxnSpPr>
          <p:nvPr/>
        </p:nvCxnSpPr>
        <p:spPr>
          <a:xfrm>
            <a:off x="8059987" y="2433338"/>
            <a:ext cx="1700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6906625-73E0-8147-A8EB-719C014EAFBF}"/>
              </a:ext>
            </a:extLst>
          </p:cNvPr>
          <p:cNvGrpSpPr/>
          <p:nvPr/>
        </p:nvGrpSpPr>
        <p:grpSpPr>
          <a:xfrm>
            <a:off x="8857435" y="2187422"/>
            <a:ext cx="457200" cy="491831"/>
            <a:chOff x="3207303" y="2495812"/>
            <a:chExt cx="457200" cy="49183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82228CC-CEE6-FD48-893C-679D5DACB9A7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77329AE-E87B-0047-A3B8-92503F72710F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FDF5703-ACDC-4343-8CF9-91403B522CF8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AA5C783-31CF-8F41-B1DC-A6E38583EE44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01E5F06-85A1-554C-92DC-FCBC3919BA3E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545AB70-0468-0D4B-95BD-7F1ABA29E457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17E128B-360E-EA4F-8936-B9E7339CFBCE}"/>
              </a:ext>
            </a:extLst>
          </p:cNvPr>
          <p:cNvCxnSpPr>
            <a:cxnSpLocks/>
            <a:stCxn id="87" idx="3"/>
            <a:endCxn id="95" idx="1"/>
          </p:cNvCxnSpPr>
          <p:nvPr/>
        </p:nvCxnSpPr>
        <p:spPr>
          <a:xfrm>
            <a:off x="8687260" y="2433338"/>
            <a:ext cx="17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AE58A91-BE4D-F94F-871E-8E4DB0A47CB3}"/>
              </a:ext>
            </a:extLst>
          </p:cNvPr>
          <p:cNvGrpSpPr/>
          <p:nvPr/>
        </p:nvGrpSpPr>
        <p:grpSpPr>
          <a:xfrm>
            <a:off x="9488925" y="2187422"/>
            <a:ext cx="457200" cy="491831"/>
            <a:chOff x="2462335" y="2495571"/>
            <a:chExt cx="457200" cy="491831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0E0E3FE2-B301-EF4C-872D-8AF09BE6B7A3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7C90E333-DE03-DE4F-8602-BC20581009BF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734F864-633E-6249-8A1D-7A6BF3FF5384}"/>
              </a:ext>
            </a:extLst>
          </p:cNvPr>
          <p:cNvGrpSpPr/>
          <p:nvPr/>
        </p:nvGrpSpPr>
        <p:grpSpPr>
          <a:xfrm>
            <a:off x="2427029" y="3440310"/>
            <a:ext cx="2170331" cy="796705"/>
            <a:chOff x="2427029" y="3141552"/>
            <a:chExt cx="2170331" cy="796705"/>
          </a:xfrm>
        </p:grpSpPr>
        <p:sp>
          <p:nvSpPr>
            <p:cNvPr id="110" name="Rounded Rectangular Callout 109">
              <a:extLst>
                <a:ext uri="{FF2B5EF4-FFF2-40B4-BE49-F238E27FC236}">
                  <a16:creationId xmlns:a16="http://schemas.microsoft.com/office/drawing/2014/main" id="{CA768C34-0A74-AA46-A07A-5DD8CB5DA02F}"/>
                </a:ext>
              </a:extLst>
            </p:cNvPr>
            <p:cNvSpPr/>
            <p:nvPr/>
          </p:nvSpPr>
          <p:spPr>
            <a:xfrm>
              <a:off x="2427029" y="3141552"/>
              <a:ext cx="2170331" cy="796705"/>
            </a:xfrm>
            <a:prstGeom prst="wedgeRoundRectCallout">
              <a:avLst>
                <a:gd name="adj1" fmla="val -58376"/>
                <a:gd name="adj2" fmla="val -135227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Key blocks contain proofs of work</a:t>
              </a:r>
            </a:p>
          </p:txBody>
        </p:sp>
        <p:sp>
          <p:nvSpPr>
            <p:cNvPr id="111" name="Rounded Rectangular Callout 110">
              <a:extLst>
                <a:ext uri="{FF2B5EF4-FFF2-40B4-BE49-F238E27FC236}">
                  <a16:creationId xmlns:a16="http://schemas.microsoft.com/office/drawing/2014/main" id="{08AD2564-B4B9-544C-8773-81073B349E12}"/>
                </a:ext>
              </a:extLst>
            </p:cNvPr>
            <p:cNvSpPr/>
            <p:nvPr/>
          </p:nvSpPr>
          <p:spPr>
            <a:xfrm>
              <a:off x="2427029" y="3141552"/>
              <a:ext cx="2170331" cy="796705"/>
            </a:xfrm>
            <a:prstGeom prst="wedgeRoundRectCallout">
              <a:avLst>
                <a:gd name="adj1" fmla="val 80534"/>
                <a:gd name="adj2" fmla="val -136364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Key blocks contain proofs of work</a:t>
              </a:r>
            </a:p>
          </p:txBody>
        </p:sp>
        <p:sp>
          <p:nvSpPr>
            <p:cNvPr id="112" name="Rounded Rectangular Callout 111">
              <a:extLst>
                <a:ext uri="{FF2B5EF4-FFF2-40B4-BE49-F238E27FC236}">
                  <a16:creationId xmlns:a16="http://schemas.microsoft.com/office/drawing/2014/main" id="{0DFC2FA8-E063-7140-B541-80253B5AAE94}"/>
                </a:ext>
              </a:extLst>
            </p:cNvPr>
            <p:cNvSpPr/>
            <p:nvPr/>
          </p:nvSpPr>
          <p:spPr>
            <a:xfrm>
              <a:off x="2427029" y="3141552"/>
              <a:ext cx="2170331" cy="796705"/>
            </a:xfrm>
            <a:prstGeom prst="wedgeRoundRectCallout">
              <a:avLst>
                <a:gd name="adj1" fmla="val 162295"/>
                <a:gd name="adj2" fmla="val -143182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Key blocks contain proofs of work</a:t>
              </a:r>
            </a:p>
          </p:txBody>
        </p:sp>
        <p:sp>
          <p:nvSpPr>
            <p:cNvPr id="113" name="Rounded Rectangular Callout 112">
              <a:extLst>
                <a:ext uri="{FF2B5EF4-FFF2-40B4-BE49-F238E27FC236}">
                  <a16:creationId xmlns:a16="http://schemas.microsoft.com/office/drawing/2014/main" id="{D3100747-B44A-5048-84DB-A4D022FB8686}"/>
                </a:ext>
              </a:extLst>
            </p:cNvPr>
            <p:cNvSpPr/>
            <p:nvPr/>
          </p:nvSpPr>
          <p:spPr>
            <a:xfrm>
              <a:off x="2427029" y="3141552"/>
              <a:ext cx="2170331" cy="796705"/>
            </a:xfrm>
            <a:prstGeom prst="wedgeRoundRectCallout">
              <a:avLst>
                <a:gd name="adj1" fmla="val 283684"/>
                <a:gd name="adj2" fmla="val -142046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Key blocks contain proofs of work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2F0C3A-9A3B-7A48-935D-A847A0BB6FD7}"/>
              </a:ext>
            </a:extLst>
          </p:cNvPr>
          <p:cNvCxnSpPr>
            <a:cxnSpLocks/>
          </p:cNvCxnSpPr>
          <p:nvPr/>
        </p:nvCxnSpPr>
        <p:spPr>
          <a:xfrm flipV="1">
            <a:off x="9314533" y="2433337"/>
            <a:ext cx="17007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52FCD60-99B2-0648-A6C6-0BA4B02A2745}"/>
              </a:ext>
            </a:extLst>
          </p:cNvPr>
          <p:cNvGrpSpPr/>
          <p:nvPr/>
        </p:nvGrpSpPr>
        <p:grpSpPr>
          <a:xfrm>
            <a:off x="7016585" y="3440309"/>
            <a:ext cx="2189097" cy="796706"/>
            <a:chOff x="7016585" y="3141551"/>
            <a:chExt cx="2189097" cy="796706"/>
          </a:xfrm>
        </p:grpSpPr>
        <p:sp>
          <p:nvSpPr>
            <p:cNvPr id="119" name="Rounded Rectangular Callout 118">
              <a:extLst>
                <a:ext uri="{FF2B5EF4-FFF2-40B4-BE49-F238E27FC236}">
                  <a16:creationId xmlns:a16="http://schemas.microsoft.com/office/drawing/2014/main" id="{E552CF68-F5D6-2E4A-98C2-CB1610D0D84A}"/>
                </a:ext>
              </a:extLst>
            </p:cNvPr>
            <p:cNvSpPr/>
            <p:nvPr/>
          </p:nvSpPr>
          <p:spPr>
            <a:xfrm>
              <a:off x="7025968" y="3141552"/>
              <a:ext cx="2170331" cy="796705"/>
            </a:xfrm>
            <a:prstGeom prst="wedgeRoundRectCallout">
              <a:avLst>
                <a:gd name="adj1" fmla="val 42573"/>
                <a:gd name="adj2" fmla="val -135228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Microblocks contain transactions</a:t>
              </a:r>
            </a:p>
          </p:txBody>
        </p:sp>
        <p:sp>
          <p:nvSpPr>
            <p:cNvPr id="120" name="Rounded Rectangular Callout 119">
              <a:extLst>
                <a:ext uri="{FF2B5EF4-FFF2-40B4-BE49-F238E27FC236}">
                  <a16:creationId xmlns:a16="http://schemas.microsoft.com/office/drawing/2014/main" id="{A98D8E7F-F49E-244D-81BC-EACBDEAB18FB}"/>
                </a:ext>
              </a:extLst>
            </p:cNvPr>
            <p:cNvSpPr/>
            <p:nvPr/>
          </p:nvSpPr>
          <p:spPr>
            <a:xfrm>
              <a:off x="7035351" y="3141552"/>
              <a:ext cx="2170331" cy="796705"/>
            </a:xfrm>
            <a:prstGeom prst="wedgeRoundRectCallout">
              <a:avLst>
                <a:gd name="adj1" fmla="val 16293"/>
                <a:gd name="adj2" fmla="val -136364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Microblocks contain transactions</a:t>
              </a:r>
            </a:p>
          </p:txBody>
        </p:sp>
        <p:sp>
          <p:nvSpPr>
            <p:cNvPr id="121" name="Rounded Rectangular Callout 120">
              <a:extLst>
                <a:ext uri="{FF2B5EF4-FFF2-40B4-BE49-F238E27FC236}">
                  <a16:creationId xmlns:a16="http://schemas.microsoft.com/office/drawing/2014/main" id="{855103C9-3E5F-364F-827A-62B60E18B45A}"/>
                </a:ext>
              </a:extLst>
            </p:cNvPr>
            <p:cNvSpPr/>
            <p:nvPr/>
          </p:nvSpPr>
          <p:spPr>
            <a:xfrm>
              <a:off x="7016585" y="3141551"/>
              <a:ext cx="2170331" cy="796705"/>
            </a:xfrm>
            <a:prstGeom prst="wedgeRoundRectCallout">
              <a:avLst>
                <a:gd name="adj1" fmla="val -11239"/>
                <a:gd name="adj2" fmla="val -138637"/>
                <a:gd name="adj3" fmla="val 1666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Microblocks contain transactions</a:t>
              </a:r>
            </a:p>
          </p:txBody>
        </p:sp>
      </p:grp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4B947291-9AEF-2646-AF90-083F99C4BF35}"/>
              </a:ext>
            </a:extLst>
          </p:cNvPr>
          <p:cNvSpPr/>
          <p:nvPr/>
        </p:nvSpPr>
        <p:spPr>
          <a:xfrm>
            <a:off x="6260799" y="4309443"/>
            <a:ext cx="3911097" cy="8238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Whoever mines a key block gets to choose the subsequent microblocks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6E9BB9D-2116-364A-B9F3-716CC1BFE583}"/>
              </a:ext>
            </a:extLst>
          </p:cNvPr>
          <p:cNvGrpSpPr/>
          <p:nvPr/>
        </p:nvGrpSpPr>
        <p:grpSpPr>
          <a:xfrm>
            <a:off x="5082652" y="1016944"/>
            <a:ext cx="5745293" cy="673744"/>
            <a:chOff x="5082652" y="1016944"/>
            <a:chExt cx="5745293" cy="673744"/>
          </a:xfrm>
        </p:grpSpPr>
        <p:sp>
          <p:nvSpPr>
            <p:cNvPr id="124" name="Rounded Rectangular Callout 123">
              <a:extLst>
                <a:ext uri="{FF2B5EF4-FFF2-40B4-BE49-F238E27FC236}">
                  <a16:creationId xmlns:a16="http://schemas.microsoft.com/office/drawing/2014/main" id="{2F4E5B42-BEC8-2C4B-8AF7-B76C7895138C}"/>
                </a:ext>
              </a:extLst>
            </p:cNvPr>
            <p:cNvSpPr/>
            <p:nvPr/>
          </p:nvSpPr>
          <p:spPr>
            <a:xfrm>
              <a:off x="5082652" y="1050202"/>
              <a:ext cx="2132960" cy="640486"/>
            </a:xfrm>
            <a:prstGeom prst="wedgeRoundRectCallout">
              <a:avLst>
                <a:gd name="adj1" fmla="val 46878"/>
                <a:gd name="adj2" fmla="val 120587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Contains miner-chosen public key </a:t>
              </a:r>
              <a:r>
                <a:rPr lang="en-US" i="1"/>
                <a:t>k</a:t>
              </a:r>
            </a:p>
          </p:txBody>
        </p:sp>
        <p:sp>
          <p:nvSpPr>
            <p:cNvPr id="125" name="Rounded Rectangular Callout 124">
              <a:extLst>
                <a:ext uri="{FF2B5EF4-FFF2-40B4-BE49-F238E27FC236}">
                  <a16:creationId xmlns:a16="http://schemas.microsoft.com/office/drawing/2014/main" id="{ECE94B03-F244-4A4E-AE5B-C3551E2472B0}"/>
                </a:ext>
              </a:extLst>
            </p:cNvPr>
            <p:cNvSpPr/>
            <p:nvPr/>
          </p:nvSpPr>
          <p:spPr>
            <a:xfrm>
              <a:off x="7941651" y="1018421"/>
              <a:ext cx="2886294" cy="640486"/>
            </a:xfrm>
            <a:prstGeom prst="wedgeRoundRectCallout">
              <a:avLst>
                <a:gd name="adj1" fmla="val -52020"/>
                <a:gd name="adj2" fmla="val 122001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proof of work, just a signature using public key </a:t>
              </a:r>
              <a:r>
                <a:rPr lang="en-US" i="1"/>
                <a:t>k</a:t>
              </a:r>
            </a:p>
          </p:txBody>
        </p:sp>
        <p:sp>
          <p:nvSpPr>
            <p:cNvPr id="126" name="Rounded Rectangular Callout 125">
              <a:extLst>
                <a:ext uri="{FF2B5EF4-FFF2-40B4-BE49-F238E27FC236}">
                  <a16:creationId xmlns:a16="http://schemas.microsoft.com/office/drawing/2014/main" id="{7802BE5F-6BDA-5E42-AE61-7AD5D307B38A}"/>
                </a:ext>
              </a:extLst>
            </p:cNvPr>
            <p:cNvSpPr/>
            <p:nvPr/>
          </p:nvSpPr>
          <p:spPr>
            <a:xfrm>
              <a:off x="7937009" y="1018420"/>
              <a:ext cx="2886294" cy="640486"/>
            </a:xfrm>
            <a:prstGeom prst="wedgeRoundRectCallout">
              <a:avLst>
                <a:gd name="adj1" fmla="val -31004"/>
                <a:gd name="adj2" fmla="val 123414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proof of work, just a signature using public key </a:t>
              </a:r>
              <a:r>
                <a:rPr lang="en-US" i="1"/>
                <a:t>k</a:t>
              </a:r>
            </a:p>
          </p:txBody>
        </p:sp>
        <p:sp>
          <p:nvSpPr>
            <p:cNvPr id="127" name="Rounded Rectangular Callout 126">
              <a:extLst>
                <a:ext uri="{FF2B5EF4-FFF2-40B4-BE49-F238E27FC236}">
                  <a16:creationId xmlns:a16="http://schemas.microsoft.com/office/drawing/2014/main" id="{66936452-48EA-664C-8D8B-F83CCD4BB1CA}"/>
                </a:ext>
              </a:extLst>
            </p:cNvPr>
            <p:cNvSpPr/>
            <p:nvPr/>
          </p:nvSpPr>
          <p:spPr>
            <a:xfrm>
              <a:off x="7937009" y="1016944"/>
              <a:ext cx="2886294" cy="640486"/>
            </a:xfrm>
            <a:prstGeom prst="wedgeRoundRectCallout">
              <a:avLst>
                <a:gd name="adj1" fmla="val -11243"/>
                <a:gd name="adj2" fmla="val 122000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proof of work, just a signature using public key </a:t>
              </a:r>
              <a:r>
                <a:rPr lang="en-US" i="1"/>
                <a:t>k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17C9211-4B1F-944B-A23D-F52BE5A20E33}"/>
              </a:ext>
            </a:extLst>
          </p:cNvPr>
          <p:cNvGrpSpPr/>
          <p:nvPr/>
        </p:nvGrpSpPr>
        <p:grpSpPr>
          <a:xfrm>
            <a:off x="5315571" y="1657430"/>
            <a:ext cx="1861739" cy="4794954"/>
            <a:chOff x="5315571" y="1657430"/>
            <a:chExt cx="1861739" cy="4794954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E48EA8B-B88A-EA45-9702-DAF21828A292}"/>
                </a:ext>
              </a:extLst>
            </p:cNvPr>
            <p:cNvCxnSpPr>
              <a:cxnSpLocks/>
            </p:cNvCxnSpPr>
            <p:nvPr/>
          </p:nvCxnSpPr>
          <p:spPr>
            <a:xfrm>
              <a:off x="5315571" y="5783564"/>
              <a:ext cx="1848438" cy="0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7BD673A-E170-204C-A8AC-0A8C9E52CB83}"/>
                </a:ext>
              </a:extLst>
            </p:cNvPr>
            <p:cNvCxnSpPr/>
            <p:nvPr/>
          </p:nvCxnSpPr>
          <p:spPr>
            <a:xfrm>
              <a:off x="5322514" y="1657431"/>
              <a:ext cx="0" cy="4794953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7C53076-6C2B-5645-A05E-64B2F4F817DC}"/>
                </a:ext>
              </a:extLst>
            </p:cNvPr>
            <p:cNvCxnSpPr/>
            <p:nvPr/>
          </p:nvCxnSpPr>
          <p:spPr>
            <a:xfrm>
              <a:off x="7177310" y="1657430"/>
              <a:ext cx="0" cy="4794953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C53E57F-B25C-AA4E-8867-8A80E251D3F8}"/>
                </a:ext>
              </a:extLst>
            </p:cNvPr>
            <p:cNvSpPr txBox="1"/>
            <p:nvPr/>
          </p:nvSpPr>
          <p:spPr>
            <a:xfrm>
              <a:off x="5402515" y="5460398"/>
              <a:ext cx="1748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long exponential</a:t>
              </a:r>
            </a:p>
            <a:p>
              <a:pPr algn="ctr"/>
              <a:r>
                <a:rPr lang="en-US">
                  <a:solidFill>
                    <a:srgbClr val="7030A0"/>
                  </a:solidFill>
                </a:rPr>
                <a:t>interval (10 min)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D4839D3-56A7-874E-9260-92231E184995}"/>
              </a:ext>
            </a:extLst>
          </p:cNvPr>
          <p:cNvGrpSpPr/>
          <p:nvPr/>
        </p:nvGrpSpPr>
        <p:grpSpPr>
          <a:xfrm>
            <a:off x="7983221" y="1690689"/>
            <a:ext cx="1748427" cy="4808005"/>
            <a:chOff x="4877406" y="1657431"/>
            <a:chExt cx="1748427" cy="4808005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4C6414A-60AC-EA46-BB80-BEC0C03754A0}"/>
                </a:ext>
              </a:extLst>
            </p:cNvPr>
            <p:cNvCxnSpPr>
              <a:cxnSpLocks/>
            </p:cNvCxnSpPr>
            <p:nvPr/>
          </p:nvCxnSpPr>
          <p:spPr>
            <a:xfrm>
              <a:off x="5349673" y="5783564"/>
              <a:ext cx="630547" cy="0"/>
            </a:xfrm>
            <a:prstGeom prst="straightConnector1">
              <a:avLst/>
            </a:prstGeom>
            <a:ln>
              <a:solidFill>
                <a:srgbClr val="7030A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C07F9ACE-755B-DB45-BD0D-92A59D7BF125}"/>
                </a:ext>
              </a:extLst>
            </p:cNvPr>
            <p:cNvCxnSpPr/>
            <p:nvPr/>
          </p:nvCxnSpPr>
          <p:spPr>
            <a:xfrm>
              <a:off x="5349673" y="1657431"/>
              <a:ext cx="0" cy="4794953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0223AA3-EDA0-C540-BD56-FB5D06DBAD4F}"/>
                </a:ext>
              </a:extLst>
            </p:cNvPr>
            <p:cNvCxnSpPr/>
            <p:nvPr/>
          </p:nvCxnSpPr>
          <p:spPr>
            <a:xfrm>
              <a:off x="5980220" y="1670483"/>
              <a:ext cx="0" cy="4794953"/>
            </a:xfrm>
            <a:prstGeom prst="line">
              <a:avLst/>
            </a:prstGeom>
            <a:ln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302BAEC-C0B8-7C49-BC55-7A6E962EA70F}"/>
                </a:ext>
              </a:extLst>
            </p:cNvPr>
            <p:cNvSpPr txBox="1"/>
            <p:nvPr/>
          </p:nvSpPr>
          <p:spPr>
            <a:xfrm>
              <a:off x="4877406" y="5453051"/>
              <a:ext cx="174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short fixed</a:t>
              </a:r>
            </a:p>
            <a:p>
              <a:pPr algn="ctr"/>
              <a:r>
                <a:rPr lang="en-US">
                  <a:solidFill>
                    <a:srgbClr val="7030A0"/>
                  </a:solidFill>
                </a:rPr>
                <a:t>interval (10 sec)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7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5A67D-BE40-314D-B949-4C1BEA8C36B3}"/>
              </a:ext>
            </a:extLst>
          </p:cNvPr>
          <p:cNvGrpSpPr/>
          <p:nvPr/>
        </p:nvGrpSpPr>
        <p:grpSpPr>
          <a:xfrm>
            <a:off x="2573560" y="2187422"/>
            <a:ext cx="457200" cy="491831"/>
            <a:chOff x="3207303" y="2495812"/>
            <a:chExt cx="457200" cy="4918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4413DA-3E17-9B41-9D9D-73AF806780E3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C549CF-5181-0540-9878-80BDF1ED1CA7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044C8C2-209D-EB48-89F2-9C0ED7275CE7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C834D4-763E-2A46-9DC6-CDF761528F71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BB5EFC4-06F5-6847-BB93-410C8FB24CAD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39F18E2-E832-1044-A6C6-122104CD8583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BED385-860B-9E4A-998F-E66A314636E8}"/>
              </a:ext>
            </a:extLst>
          </p:cNvPr>
          <p:cNvGrpSpPr/>
          <p:nvPr/>
        </p:nvGrpSpPr>
        <p:grpSpPr>
          <a:xfrm>
            <a:off x="1946287" y="2187422"/>
            <a:ext cx="457200" cy="491831"/>
            <a:chOff x="2462335" y="2495571"/>
            <a:chExt cx="457200" cy="4918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6DD8955-1877-F04F-B2A3-453A823EF207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B22E40C-99AB-2D4F-AAE4-6CAB6B76EA19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D255BF-E976-BD42-8C54-7AAD6B8FA659}"/>
              </a:ext>
            </a:extLst>
          </p:cNvPr>
          <p:cNvCxnSpPr>
            <a:cxnSpLocks/>
          </p:cNvCxnSpPr>
          <p:nvPr/>
        </p:nvCxnSpPr>
        <p:spPr>
          <a:xfrm>
            <a:off x="2403487" y="2433337"/>
            <a:ext cx="1700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6F1F3D-9DAB-4942-A012-17DB3BB732BC}"/>
              </a:ext>
            </a:extLst>
          </p:cNvPr>
          <p:cNvGrpSpPr/>
          <p:nvPr/>
        </p:nvGrpSpPr>
        <p:grpSpPr>
          <a:xfrm>
            <a:off x="3200833" y="2187422"/>
            <a:ext cx="457200" cy="491831"/>
            <a:chOff x="3207303" y="2495812"/>
            <a:chExt cx="457200" cy="49183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35C92A6-281A-2240-A85E-E0E3E8060EF8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1D3B2A1-7E66-6B4B-ABD7-E25E33720FF5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D0DF5B7-AB33-3542-BC36-387FDAAA8D57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AE2F84A-3A65-7841-8505-8DC6A986E48C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6776488-D050-2247-8E59-BD884683A0EB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5C3921C-0AE8-3B40-B490-8A315F6D8D73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38A4C0-9759-3345-B115-C92C43DEF544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>
            <a:off x="3030760" y="2433338"/>
            <a:ext cx="1700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93C548-ED9B-F244-B727-D733E312ADFD}"/>
              </a:ext>
            </a:extLst>
          </p:cNvPr>
          <p:cNvGrpSpPr/>
          <p:nvPr/>
        </p:nvGrpSpPr>
        <p:grpSpPr>
          <a:xfrm>
            <a:off x="3828106" y="2187422"/>
            <a:ext cx="457200" cy="491831"/>
            <a:chOff x="3207303" y="2495812"/>
            <a:chExt cx="457200" cy="4918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DD811C-818B-9E44-8352-45C771677D37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015C23-7054-7A48-A932-C7C5B2AA3725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ABFF6AA-158D-B842-890B-52EF8F44DF8D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5290FED-27EA-3C4E-A324-4A28C4BF8FFE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62ECAB3-303E-104C-9F6A-FDB1273AD132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B177325-FA98-1B49-8211-576901B13E0F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31EB81-3FB4-A24F-ADBF-A8A9625DBC1F}"/>
              </a:ext>
            </a:extLst>
          </p:cNvPr>
          <p:cNvCxnSpPr>
            <a:cxnSpLocks/>
          </p:cNvCxnSpPr>
          <p:nvPr/>
        </p:nvCxnSpPr>
        <p:spPr>
          <a:xfrm flipV="1">
            <a:off x="3658033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E02248-D1FF-4649-88A2-D70C8CFDF14C}"/>
              </a:ext>
            </a:extLst>
          </p:cNvPr>
          <p:cNvGrpSpPr/>
          <p:nvPr/>
        </p:nvGrpSpPr>
        <p:grpSpPr>
          <a:xfrm>
            <a:off x="4455481" y="2187422"/>
            <a:ext cx="457200" cy="491831"/>
            <a:chOff x="3207303" y="2495812"/>
            <a:chExt cx="457200" cy="4918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CE10886-6B1B-DC48-B9FE-5CE5C98D5881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D8229E7-AC24-0646-81A7-8986451A9CE6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6ABCA48-91D5-7644-ADB9-7297C8E20652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984DAFE-AE9D-3B4A-A4F8-B8E2F9B4979C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6617252-E215-F44C-8D09-8E2E8E0E440D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349379B-BF8A-8F47-8690-6DD1B3A879F7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DF840E6-AE44-E244-96FA-AECFE233339F}"/>
              </a:ext>
            </a:extLst>
          </p:cNvPr>
          <p:cNvCxnSpPr>
            <a:cxnSpLocks/>
          </p:cNvCxnSpPr>
          <p:nvPr/>
        </p:nvCxnSpPr>
        <p:spPr>
          <a:xfrm flipV="1">
            <a:off x="4285408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99DCF1-DA6F-1E4B-BF12-92FD204F6DDE}"/>
              </a:ext>
            </a:extLst>
          </p:cNvPr>
          <p:cNvGrpSpPr/>
          <p:nvPr/>
        </p:nvGrpSpPr>
        <p:grpSpPr>
          <a:xfrm>
            <a:off x="5086971" y="2187422"/>
            <a:ext cx="457200" cy="491831"/>
            <a:chOff x="2462335" y="2495571"/>
            <a:chExt cx="457200" cy="4918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F7E204A-29D6-AD46-B831-9ABEBBFF357A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AFD1D391-20FB-F647-845B-D72BFD69BBC7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4D7570-406A-0F47-B298-EC8D5362C7C2}"/>
              </a:ext>
            </a:extLst>
          </p:cNvPr>
          <p:cNvCxnSpPr>
            <a:cxnSpLocks/>
          </p:cNvCxnSpPr>
          <p:nvPr/>
        </p:nvCxnSpPr>
        <p:spPr>
          <a:xfrm flipV="1">
            <a:off x="4912579" y="2433337"/>
            <a:ext cx="17007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Bitcoin-NG requires careful incentive choices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B95669-7430-DF4F-987F-623C9B335E20}"/>
              </a:ext>
            </a:extLst>
          </p:cNvPr>
          <p:cNvGrpSpPr/>
          <p:nvPr/>
        </p:nvGrpSpPr>
        <p:grpSpPr>
          <a:xfrm>
            <a:off x="5718461" y="2187422"/>
            <a:ext cx="457200" cy="491831"/>
            <a:chOff x="3207303" y="2495812"/>
            <a:chExt cx="457200" cy="491831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3C89CE-8CC2-C04F-B749-7D1925660DF3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7813C86-8278-1D46-9739-ED1105521D9A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A758236-175A-FE46-A173-A682CE1A0AD4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9F40937-8147-9140-809B-24B52327F76F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DEB6F33-D031-4048-8556-7EDE1BD60CF1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1FA81A4-F743-8441-ACD8-ED5B7DE244E4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990AE81-F61A-4D4B-8C33-9AD830A51A4F}"/>
              </a:ext>
            </a:extLst>
          </p:cNvPr>
          <p:cNvCxnSpPr>
            <a:cxnSpLocks/>
          </p:cNvCxnSpPr>
          <p:nvPr/>
        </p:nvCxnSpPr>
        <p:spPr>
          <a:xfrm flipV="1">
            <a:off x="5548388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2B460CE-08B9-A144-A5E9-FCDFB2CF56E7}"/>
              </a:ext>
            </a:extLst>
          </p:cNvPr>
          <p:cNvGrpSpPr/>
          <p:nvPr/>
        </p:nvGrpSpPr>
        <p:grpSpPr>
          <a:xfrm>
            <a:off x="6345836" y="2187422"/>
            <a:ext cx="457200" cy="491831"/>
            <a:chOff x="3207303" y="2495812"/>
            <a:chExt cx="457200" cy="49183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6B91031-A830-E94E-BA83-760D0C9AB100}"/>
                </a:ext>
              </a:extLst>
            </p:cNvPr>
            <p:cNvSpPr/>
            <p:nvPr/>
          </p:nvSpPr>
          <p:spPr>
            <a:xfrm>
              <a:off x="3207303" y="2495812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57036DA-5D43-1D43-A4E4-802D889CDB8B}"/>
                </a:ext>
              </a:extLst>
            </p:cNvPr>
            <p:cNvGrpSpPr/>
            <p:nvPr/>
          </p:nvGrpSpPr>
          <p:grpSpPr>
            <a:xfrm>
              <a:off x="3325640" y="2566468"/>
              <a:ext cx="220527" cy="350519"/>
              <a:chOff x="3325640" y="2558988"/>
              <a:chExt cx="220527" cy="350519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9BC86CD-0552-6C49-A26A-E1544DA18EFD}"/>
                  </a:ext>
                </a:extLst>
              </p:cNvPr>
              <p:cNvSpPr/>
              <p:nvPr/>
            </p:nvSpPr>
            <p:spPr>
              <a:xfrm flipV="1">
                <a:off x="3325640" y="25589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43F3D5-B9F1-AE42-9C4E-A154AFC68B4E}"/>
                  </a:ext>
                </a:extLst>
              </p:cNvPr>
              <p:cNvSpPr/>
              <p:nvPr/>
            </p:nvSpPr>
            <p:spPr>
              <a:xfrm flipV="1">
                <a:off x="3325640" y="27621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228C6BE-6E11-124D-8003-607C5DA28FEC}"/>
                  </a:ext>
                </a:extLst>
              </p:cNvPr>
              <p:cNvSpPr/>
              <p:nvPr/>
            </p:nvSpPr>
            <p:spPr>
              <a:xfrm flipV="1">
                <a:off x="3325640" y="28637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C71408B-2E13-BF40-8341-ED1047EF6A0D}"/>
                  </a:ext>
                </a:extLst>
              </p:cNvPr>
              <p:cNvSpPr/>
              <p:nvPr/>
            </p:nvSpPr>
            <p:spPr>
              <a:xfrm flipV="1">
                <a:off x="3325640" y="2660588"/>
                <a:ext cx="220527" cy="45719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5C7E70-8EE1-ED4E-B520-2A458238BD36}"/>
              </a:ext>
            </a:extLst>
          </p:cNvPr>
          <p:cNvCxnSpPr>
            <a:cxnSpLocks/>
          </p:cNvCxnSpPr>
          <p:nvPr/>
        </p:nvCxnSpPr>
        <p:spPr>
          <a:xfrm flipV="1">
            <a:off x="6175763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7FF38E7-2072-4F40-9716-2B3ACD19C2FF}"/>
              </a:ext>
            </a:extLst>
          </p:cNvPr>
          <p:cNvGrpSpPr/>
          <p:nvPr/>
        </p:nvGrpSpPr>
        <p:grpSpPr>
          <a:xfrm>
            <a:off x="6970968" y="2187422"/>
            <a:ext cx="457200" cy="491831"/>
            <a:chOff x="2462335" y="2495571"/>
            <a:chExt cx="457200" cy="49183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8A80E11-48F8-2341-A614-6F2D03FF7C5C}"/>
                </a:ext>
              </a:extLst>
            </p:cNvPr>
            <p:cNvSpPr/>
            <p:nvPr/>
          </p:nvSpPr>
          <p:spPr>
            <a:xfrm>
              <a:off x="2462335" y="2495571"/>
              <a:ext cx="457200" cy="4918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4D92592-373C-F947-9C30-2CB766A80EDF}"/>
                </a:ext>
              </a:extLst>
            </p:cNvPr>
            <p:cNvSpPr/>
            <p:nvPr/>
          </p:nvSpPr>
          <p:spPr>
            <a:xfrm>
              <a:off x="2526718" y="2576724"/>
              <a:ext cx="328434" cy="32952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F9A0A4A-EEE5-EC40-9EF1-7221111D4C15}"/>
              </a:ext>
            </a:extLst>
          </p:cNvPr>
          <p:cNvCxnSpPr>
            <a:cxnSpLocks/>
          </p:cNvCxnSpPr>
          <p:nvPr/>
        </p:nvCxnSpPr>
        <p:spPr>
          <a:xfrm flipV="1">
            <a:off x="6796576" y="2433337"/>
            <a:ext cx="17007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BC90D44-AE2E-5647-A4CB-36B0CFDE381A}"/>
              </a:ext>
            </a:extLst>
          </p:cNvPr>
          <p:cNvCxnSpPr>
            <a:cxnSpLocks/>
          </p:cNvCxnSpPr>
          <p:nvPr/>
        </p:nvCxnSpPr>
        <p:spPr>
          <a:xfrm flipV="1">
            <a:off x="7432714" y="2433336"/>
            <a:ext cx="17007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6FDCAE2-2F4A-6548-AD6B-A884789CA306}"/>
              </a:ext>
            </a:extLst>
          </p:cNvPr>
          <p:cNvCxnSpPr>
            <a:cxnSpLocks/>
            <a:stCxn id="79" idx="3"/>
            <a:endCxn id="87" idx="1"/>
          </p:cNvCxnSpPr>
          <p:nvPr/>
        </p:nvCxnSpPr>
        <p:spPr>
          <a:xfrm>
            <a:off x="8059987" y="2433338"/>
            <a:ext cx="1700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CAEE8E-8C08-9440-BB57-CB12F8C08722}"/>
              </a:ext>
            </a:extLst>
          </p:cNvPr>
          <p:cNvGrpSpPr/>
          <p:nvPr/>
        </p:nvGrpSpPr>
        <p:grpSpPr>
          <a:xfrm>
            <a:off x="7602787" y="2187422"/>
            <a:ext cx="1711848" cy="491831"/>
            <a:chOff x="7602787" y="2187422"/>
            <a:chExt cx="1711848" cy="49183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88B6C01-A6D9-554A-B197-3EB57111AD32}"/>
                </a:ext>
              </a:extLst>
            </p:cNvPr>
            <p:cNvGrpSpPr/>
            <p:nvPr/>
          </p:nvGrpSpPr>
          <p:grpSpPr>
            <a:xfrm>
              <a:off x="7602787" y="2187422"/>
              <a:ext cx="457200" cy="491831"/>
              <a:chOff x="3207303" y="2495812"/>
              <a:chExt cx="457200" cy="491831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15957FA-F162-CB48-BAE7-9381F7D788E5}"/>
                  </a:ext>
                </a:extLst>
              </p:cNvPr>
              <p:cNvSpPr/>
              <p:nvPr/>
            </p:nvSpPr>
            <p:spPr>
              <a:xfrm>
                <a:off x="3207303" y="2495812"/>
                <a:ext cx="457200" cy="4918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F170AB15-80CF-C847-8664-B6E9A0C2B461}"/>
                  </a:ext>
                </a:extLst>
              </p:cNvPr>
              <p:cNvGrpSpPr/>
              <p:nvPr/>
            </p:nvGrpSpPr>
            <p:grpSpPr>
              <a:xfrm>
                <a:off x="3325640" y="2566468"/>
                <a:ext cx="220527" cy="350519"/>
                <a:chOff x="3325640" y="2558988"/>
                <a:chExt cx="220527" cy="350519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B3DB55FD-7B75-D64C-BEBD-3646733CA2D5}"/>
                    </a:ext>
                  </a:extLst>
                </p:cNvPr>
                <p:cNvSpPr/>
                <p:nvPr/>
              </p:nvSpPr>
              <p:spPr>
                <a:xfrm flipV="1">
                  <a:off x="3325640" y="25589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A8C4107-465A-3146-BE04-602F27BBBC3B}"/>
                    </a:ext>
                  </a:extLst>
                </p:cNvPr>
                <p:cNvSpPr/>
                <p:nvPr/>
              </p:nvSpPr>
              <p:spPr>
                <a:xfrm flipV="1">
                  <a:off x="3325640" y="27621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D6735ADB-15CD-2547-B7E4-BD38F282DF55}"/>
                    </a:ext>
                  </a:extLst>
                </p:cNvPr>
                <p:cNvSpPr/>
                <p:nvPr/>
              </p:nvSpPr>
              <p:spPr>
                <a:xfrm flipV="1">
                  <a:off x="3325640" y="28637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261AB9A1-2CD7-B14B-88F9-6C443E9641A0}"/>
                    </a:ext>
                  </a:extLst>
                </p:cNvPr>
                <p:cNvSpPr/>
                <p:nvPr/>
              </p:nvSpPr>
              <p:spPr>
                <a:xfrm flipV="1">
                  <a:off x="3325640" y="26605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9C551B6-7208-9D47-B501-0365626F124B}"/>
                </a:ext>
              </a:extLst>
            </p:cNvPr>
            <p:cNvGrpSpPr/>
            <p:nvPr/>
          </p:nvGrpSpPr>
          <p:grpSpPr>
            <a:xfrm>
              <a:off x="8230060" y="2187422"/>
              <a:ext cx="457200" cy="491831"/>
              <a:chOff x="3207303" y="2495812"/>
              <a:chExt cx="457200" cy="491831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7325495-B613-9B48-B2F6-3F63EDE1C971}"/>
                  </a:ext>
                </a:extLst>
              </p:cNvPr>
              <p:cNvSpPr/>
              <p:nvPr/>
            </p:nvSpPr>
            <p:spPr>
              <a:xfrm>
                <a:off x="3207303" y="2495812"/>
                <a:ext cx="457200" cy="4918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6A45CAA-8DE2-1C49-8595-9968D147B17D}"/>
                  </a:ext>
                </a:extLst>
              </p:cNvPr>
              <p:cNvGrpSpPr/>
              <p:nvPr/>
            </p:nvGrpSpPr>
            <p:grpSpPr>
              <a:xfrm>
                <a:off x="3325640" y="2566468"/>
                <a:ext cx="220527" cy="350519"/>
                <a:chOff x="3325640" y="2558988"/>
                <a:chExt cx="220527" cy="350519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37BA2CA-E5F8-CA44-AEFA-004CBD583ED2}"/>
                    </a:ext>
                  </a:extLst>
                </p:cNvPr>
                <p:cNvSpPr/>
                <p:nvPr/>
              </p:nvSpPr>
              <p:spPr>
                <a:xfrm flipV="1">
                  <a:off x="3325640" y="25589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DC10427-EAF6-294D-A6F7-5FE69C9DBA00}"/>
                    </a:ext>
                  </a:extLst>
                </p:cNvPr>
                <p:cNvSpPr/>
                <p:nvPr/>
              </p:nvSpPr>
              <p:spPr>
                <a:xfrm flipV="1">
                  <a:off x="3325640" y="27621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B41C9859-D00E-654D-83F9-8DC52EE40216}"/>
                    </a:ext>
                  </a:extLst>
                </p:cNvPr>
                <p:cNvSpPr/>
                <p:nvPr/>
              </p:nvSpPr>
              <p:spPr>
                <a:xfrm flipV="1">
                  <a:off x="3325640" y="28637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AE797D7F-E359-3C48-A26F-25BDC1D40B97}"/>
                    </a:ext>
                  </a:extLst>
                </p:cNvPr>
                <p:cNvSpPr/>
                <p:nvPr/>
              </p:nvSpPr>
              <p:spPr>
                <a:xfrm flipV="1">
                  <a:off x="3325640" y="26605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6906625-73E0-8147-A8EB-719C014EAFBF}"/>
                </a:ext>
              </a:extLst>
            </p:cNvPr>
            <p:cNvGrpSpPr/>
            <p:nvPr/>
          </p:nvGrpSpPr>
          <p:grpSpPr>
            <a:xfrm>
              <a:off x="8857435" y="2187422"/>
              <a:ext cx="457200" cy="491831"/>
              <a:chOff x="3207303" y="2495812"/>
              <a:chExt cx="457200" cy="491831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82228CC-CEE6-FD48-893C-679D5DACB9A7}"/>
                  </a:ext>
                </a:extLst>
              </p:cNvPr>
              <p:cNvSpPr/>
              <p:nvPr/>
            </p:nvSpPr>
            <p:spPr>
              <a:xfrm>
                <a:off x="3207303" y="2495812"/>
                <a:ext cx="457200" cy="4918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577329AE-E87B-0047-A3B8-92503F72710F}"/>
                  </a:ext>
                </a:extLst>
              </p:cNvPr>
              <p:cNvGrpSpPr/>
              <p:nvPr/>
            </p:nvGrpSpPr>
            <p:grpSpPr>
              <a:xfrm>
                <a:off x="3325640" y="2566468"/>
                <a:ext cx="220527" cy="350519"/>
                <a:chOff x="3325640" y="2558988"/>
                <a:chExt cx="220527" cy="350519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AFDF5703-ACDC-4343-8CF9-91403B522CF8}"/>
                    </a:ext>
                  </a:extLst>
                </p:cNvPr>
                <p:cNvSpPr/>
                <p:nvPr/>
              </p:nvSpPr>
              <p:spPr>
                <a:xfrm flipV="1">
                  <a:off x="3325640" y="25589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2AA5C783-31CF-8F41-B1DC-A6E38583EE44}"/>
                    </a:ext>
                  </a:extLst>
                </p:cNvPr>
                <p:cNvSpPr/>
                <p:nvPr/>
              </p:nvSpPr>
              <p:spPr>
                <a:xfrm flipV="1">
                  <a:off x="3325640" y="27621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801E5F06-85A1-554C-92DC-FCBC3919BA3E}"/>
                    </a:ext>
                  </a:extLst>
                </p:cNvPr>
                <p:cNvSpPr/>
                <p:nvPr/>
              </p:nvSpPr>
              <p:spPr>
                <a:xfrm flipV="1">
                  <a:off x="3325640" y="28637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545AB70-0468-0D4B-95BD-7F1ABA29E457}"/>
                    </a:ext>
                  </a:extLst>
                </p:cNvPr>
                <p:cNvSpPr/>
                <p:nvPr/>
              </p:nvSpPr>
              <p:spPr>
                <a:xfrm flipV="1">
                  <a:off x="3325640" y="2660588"/>
                  <a:ext cx="220527" cy="45719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17E128B-360E-EA4F-8936-B9E7339CFBCE}"/>
              </a:ext>
            </a:extLst>
          </p:cNvPr>
          <p:cNvCxnSpPr>
            <a:cxnSpLocks/>
            <a:stCxn id="87" idx="3"/>
            <a:endCxn id="95" idx="1"/>
          </p:cNvCxnSpPr>
          <p:nvPr/>
        </p:nvCxnSpPr>
        <p:spPr>
          <a:xfrm>
            <a:off x="8687260" y="2433338"/>
            <a:ext cx="17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C54784-2A36-534B-8328-0D5E1EA48494}"/>
              </a:ext>
            </a:extLst>
          </p:cNvPr>
          <p:cNvGrpSpPr/>
          <p:nvPr/>
        </p:nvGrpSpPr>
        <p:grpSpPr>
          <a:xfrm>
            <a:off x="9314533" y="2187422"/>
            <a:ext cx="631592" cy="491831"/>
            <a:chOff x="9314533" y="2187422"/>
            <a:chExt cx="631592" cy="491831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AE58A91-BE4D-F94F-871E-8E4DB0A47CB3}"/>
                </a:ext>
              </a:extLst>
            </p:cNvPr>
            <p:cNvGrpSpPr/>
            <p:nvPr/>
          </p:nvGrpSpPr>
          <p:grpSpPr>
            <a:xfrm>
              <a:off x="9488925" y="2187422"/>
              <a:ext cx="457200" cy="491831"/>
              <a:chOff x="2462335" y="2495571"/>
              <a:chExt cx="457200" cy="491831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E0E3FE2-B301-EF4C-872D-8AF09BE6B7A3}"/>
                  </a:ext>
                </a:extLst>
              </p:cNvPr>
              <p:cNvSpPr/>
              <p:nvPr/>
            </p:nvSpPr>
            <p:spPr>
              <a:xfrm>
                <a:off x="2462335" y="2495571"/>
                <a:ext cx="457200" cy="4918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7C90E333-DE03-DE4F-8602-BC20581009BF}"/>
                  </a:ext>
                </a:extLst>
              </p:cNvPr>
              <p:cNvSpPr/>
              <p:nvPr/>
            </p:nvSpPr>
            <p:spPr>
              <a:xfrm>
                <a:off x="2526718" y="2576724"/>
                <a:ext cx="328434" cy="32952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42F0C3A-9A3B-7A48-935D-A847A0BB6F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4533" y="2433337"/>
              <a:ext cx="170073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703BE677-641A-9047-AD82-7FDCD20FD5BF}"/>
              </a:ext>
            </a:extLst>
          </p:cNvPr>
          <p:cNvSpPr/>
          <p:nvPr/>
        </p:nvSpPr>
        <p:spPr>
          <a:xfrm>
            <a:off x="2603631" y="4199400"/>
            <a:ext cx="6984739" cy="51835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Must incentivize current leader to add microblocks to chain</a:t>
            </a:r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6FABABA8-924E-F54A-94A0-CE3F7637EA87}"/>
              </a:ext>
            </a:extLst>
          </p:cNvPr>
          <p:cNvSpPr/>
          <p:nvPr/>
        </p:nvSpPr>
        <p:spPr>
          <a:xfrm>
            <a:off x="2603631" y="4844475"/>
            <a:ext cx="6984739" cy="51835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Must incentivize next leader to include as many microblocks as possible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F164AD-8E36-3047-B4CC-A29E2EE98B12}"/>
              </a:ext>
            </a:extLst>
          </p:cNvPr>
          <p:cNvGrpSpPr/>
          <p:nvPr/>
        </p:nvGrpSpPr>
        <p:grpSpPr>
          <a:xfrm>
            <a:off x="4682726" y="2706206"/>
            <a:ext cx="3547334" cy="1071894"/>
            <a:chOff x="4682726" y="2706206"/>
            <a:chExt cx="3547334" cy="107189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A5FB2F9-A796-BE48-898B-EC66224B2D48}"/>
                </a:ext>
              </a:extLst>
            </p:cNvPr>
            <p:cNvSpPr/>
            <p:nvPr/>
          </p:nvSpPr>
          <p:spPr>
            <a:xfrm>
              <a:off x="5340435" y="2709238"/>
              <a:ext cx="552261" cy="627647"/>
            </a:xfrm>
            <a:custGeom>
              <a:avLst/>
              <a:gdLst>
                <a:gd name="connsiteX0" fmla="*/ 534155 w 534155"/>
                <a:gd name="connsiteY0" fmla="*/ 9053 h 416467"/>
                <a:gd name="connsiteX1" fmla="*/ 353085 w 534155"/>
                <a:gd name="connsiteY1" fmla="*/ 416459 h 416467"/>
                <a:gd name="connsiteX2" fmla="*/ 0 w 534155"/>
                <a:gd name="connsiteY2" fmla="*/ 0 h 416467"/>
                <a:gd name="connsiteX3" fmla="*/ 0 w 534155"/>
                <a:gd name="connsiteY3" fmla="*/ 0 h 416467"/>
                <a:gd name="connsiteX0" fmla="*/ 565523 w 565523"/>
                <a:gd name="connsiteY0" fmla="*/ 396638 h 804052"/>
                <a:gd name="connsiteX1" fmla="*/ 384453 w 565523"/>
                <a:gd name="connsiteY1" fmla="*/ 804044 h 804052"/>
                <a:gd name="connsiteX2" fmla="*/ 31368 w 565523"/>
                <a:gd name="connsiteY2" fmla="*/ 387585 h 804052"/>
                <a:gd name="connsiteX3" fmla="*/ 13262 w 565523"/>
                <a:gd name="connsiteY3" fmla="*/ 0 h 804052"/>
                <a:gd name="connsiteX0" fmla="*/ 552261 w 552261"/>
                <a:gd name="connsiteY0" fmla="*/ 396638 h 814244"/>
                <a:gd name="connsiteX1" fmla="*/ 371191 w 552261"/>
                <a:gd name="connsiteY1" fmla="*/ 804044 h 814244"/>
                <a:gd name="connsiteX2" fmla="*/ 0 w 552261"/>
                <a:gd name="connsiteY2" fmla="*/ 0 h 81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261" h="814244">
                  <a:moveTo>
                    <a:pt x="552261" y="396638"/>
                  </a:moveTo>
                  <a:cubicBezTo>
                    <a:pt x="506239" y="601095"/>
                    <a:pt x="463235" y="870150"/>
                    <a:pt x="371191" y="804044"/>
                  </a:cubicBezTo>
                  <a:cubicBezTo>
                    <a:pt x="279148" y="737938"/>
                    <a:pt x="77331" y="167509"/>
                    <a:pt x="0" y="0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CDEDDF1C-C9B0-714B-B9A3-C5A1A86AB2FA}"/>
                </a:ext>
              </a:extLst>
            </p:cNvPr>
            <p:cNvSpPr/>
            <p:nvPr/>
          </p:nvSpPr>
          <p:spPr>
            <a:xfrm flipH="1">
              <a:off x="6011414" y="2731224"/>
              <a:ext cx="1187068" cy="633801"/>
            </a:xfrm>
            <a:custGeom>
              <a:avLst/>
              <a:gdLst>
                <a:gd name="connsiteX0" fmla="*/ 534155 w 534155"/>
                <a:gd name="connsiteY0" fmla="*/ 9053 h 416467"/>
                <a:gd name="connsiteX1" fmla="*/ 353085 w 534155"/>
                <a:gd name="connsiteY1" fmla="*/ 416459 h 416467"/>
                <a:gd name="connsiteX2" fmla="*/ 0 w 534155"/>
                <a:gd name="connsiteY2" fmla="*/ 0 h 416467"/>
                <a:gd name="connsiteX3" fmla="*/ 0 w 534155"/>
                <a:gd name="connsiteY3" fmla="*/ 0 h 416467"/>
                <a:gd name="connsiteX0" fmla="*/ 554935 w 554935"/>
                <a:gd name="connsiteY0" fmla="*/ 334787 h 742201"/>
                <a:gd name="connsiteX1" fmla="*/ 373865 w 554935"/>
                <a:gd name="connsiteY1" fmla="*/ 742193 h 742201"/>
                <a:gd name="connsiteX2" fmla="*/ 20780 w 554935"/>
                <a:gd name="connsiteY2" fmla="*/ 325734 h 742201"/>
                <a:gd name="connsiteX3" fmla="*/ 44154 w 554935"/>
                <a:gd name="connsiteY3" fmla="*/ 0 h 742201"/>
                <a:gd name="connsiteX0" fmla="*/ 510781 w 510781"/>
                <a:gd name="connsiteY0" fmla="*/ 334787 h 749897"/>
                <a:gd name="connsiteX1" fmla="*/ 329711 w 510781"/>
                <a:gd name="connsiteY1" fmla="*/ 742193 h 749897"/>
                <a:gd name="connsiteX2" fmla="*/ 0 w 510781"/>
                <a:gd name="connsiteY2" fmla="*/ 0 h 749897"/>
                <a:gd name="connsiteX0" fmla="*/ 510781 w 510781"/>
                <a:gd name="connsiteY0" fmla="*/ 334787 h 844577"/>
                <a:gd name="connsiteX1" fmla="*/ 321920 w 510781"/>
                <a:gd name="connsiteY1" fmla="*/ 838708 h 844577"/>
                <a:gd name="connsiteX2" fmla="*/ 0 w 510781"/>
                <a:gd name="connsiteY2" fmla="*/ 0 h 8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0781" h="844577">
                  <a:moveTo>
                    <a:pt x="510781" y="334787"/>
                  </a:moveTo>
                  <a:cubicBezTo>
                    <a:pt x="464759" y="539244"/>
                    <a:pt x="407050" y="894506"/>
                    <a:pt x="321920" y="838708"/>
                  </a:cubicBezTo>
                  <a:cubicBezTo>
                    <a:pt x="236790" y="782910"/>
                    <a:pt x="68690" y="154624"/>
                    <a:pt x="0" y="0"/>
                  </a:cubicBezTo>
                </a:path>
              </a:pathLst>
            </a:custGeom>
            <a:noFill/>
            <a:ln w="1905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B38A74-04E5-D24D-819B-E0A7AA987F8A}"/>
                </a:ext>
              </a:extLst>
            </p:cNvPr>
            <p:cNvSpPr/>
            <p:nvPr/>
          </p:nvSpPr>
          <p:spPr>
            <a:xfrm>
              <a:off x="5773979" y="2706206"/>
              <a:ext cx="338863" cy="3125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$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B75119-1159-3C4C-AC5A-938B2242D8C2}"/>
                </a:ext>
              </a:extLst>
            </p:cNvPr>
            <p:cNvSpPr txBox="1"/>
            <p:nvPr/>
          </p:nvSpPr>
          <p:spPr>
            <a:xfrm>
              <a:off x="4682726" y="2841782"/>
              <a:ext cx="1035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40% to previous miner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BE59F44-214B-D14B-B9B5-C820A615A5E8}"/>
                </a:ext>
              </a:extLst>
            </p:cNvPr>
            <p:cNvSpPr txBox="1"/>
            <p:nvPr/>
          </p:nvSpPr>
          <p:spPr>
            <a:xfrm>
              <a:off x="6881611" y="2854770"/>
              <a:ext cx="1348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60% to subsequent miner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A3ABFD-7903-7844-B84A-4A807EBFF891}"/>
              </a:ext>
            </a:extLst>
          </p:cNvPr>
          <p:cNvGrpSpPr/>
          <p:nvPr/>
        </p:nvGrpSpPr>
        <p:grpSpPr>
          <a:xfrm>
            <a:off x="7418905" y="1529070"/>
            <a:ext cx="749827" cy="932076"/>
            <a:chOff x="7418905" y="1529070"/>
            <a:chExt cx="749827" cy="932076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958643BD-DCDF-4A40-A058-3CA3F80C6314}"/>
                </a:ext>
              </a:extLst>
            </p:cNvPr>
            <p:cNvGrpSpPr/>
            <p:nvPr/>
          </p:nvGrpSpPr>
          <p:grpSpPr>
            <a:xfrm>
              <a:off x="7711532" y="1529070"/>
              <a:ext cx="457200" cy="491831"/>
              <a:chOff x="2462335" y="2495571"/>
              <a:chExt cx="457200" cy="491831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809A834-C2D3-F74D-96C3-D7B193DDFBD2}"/>
                  </a:ext>
                </a:extLst>
              </p:cNvPr>
              <p:cNvSpPr/>
              <p:nvPr/>
            </p:nvSpPr>
            <p:spPr>
              <a:xfrm>
                <a:off x="2462335" y="2495571"/>
                <a:ext cx="457200" cy="4918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C4C58AAE-FB64-334B-AF92-FF95DBEBD11E}"/>
                  </a:ext>
                </a:extLst>
              </p:cNvPr>
              <p:cNvSpPr/>
              <p:nvPr/>
            </p:nvSpPr>
            <p:spPr>
              <a:xfrm>
                <a:off x="2526718" y="2576724"/>
                <a:ext cx="328434" cy="32952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BE812C47-A62D-2A45-8C81-85B75F4FB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8905" y="1802155"/>
              <a:ext cx="292627" cy="6589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42E31246-B759-FD4D-B4BB-0F08DC4C558A}"/>
              </a:ext>
            </a:extLst>
          </p:cNvPr>
          <p:cNvSpPr/>
          <p:nvPr/>
        </p:nvSpPr>
        <p:spPr>
          <a:xfrm>
            <a:off x="8330837" y="2936840"/>
            <a:ext cx="2661722" cy="9701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Also, rule for selecting heaviest chain ignores microblocks</a:t>
            </a:r>
          </a:p>
        </p:txBody>
      </p:sp>
    </p:spTree>
    <p:extLst>
      <p:ext uri="{BB962C8B-B14F-4D97-AF65-F5344CB8AC3E}">
        <p14:creationId xmlns:p14="http://schemas.microsoft.com/office/powerpoint/2010/main" val="16328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157C-EC9C-CC4C-AA3D-8741FA1C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Blockchains can support smart contracts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47B684F-49CC-5E44-B830-CFE1B1FCF728}"/>
              </a:ext>
            </a:extLst>
          </p:cNvPr>
          <p:cNvSpPr/>
          <p:nvPr/>
        </p:nvSpPr>
        <p:spPr>
          <a:xfrm>
            <a:off x="838200" y="2668335"/>
            <a:ext cx="10273552" cy="2011736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To support smart contracts in a blockchain, make its state machine a virtual machine, i.e., one that supports dynamic code instantiation.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Since currency is part of the state, execution of programs can transfer value.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82E047-49EB-D049-A760-84C8BE6C8369}"/>
              </a:ext>
            </a:extLst>
          </p:cNvPr>
          <p:cNvSpPr/>
          <p:nvPr/>
        </p:nvSpPr>
        <p:spPr>
          <a:xfrm>
            <a:off x="1886456" y="4815036"/>
            <a:ext cx="3886815" cy="148715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Every replica must execute arbitrary programs submitted to state machine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B2108C3-64CD-DB45-8674-36570FFD184F}"/>
              </a:ext>
            </a:extLst>
          </p:cNvPr>
          <p:cNvSpPr/>
          <p:nvPr/>
        </p:nvSpPr>
        <p:spPr>
          <a:xfrm>
            <a:off x="6499412" y="4815036"/>
            <a:ext cx="3863789" cy="148715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Require expenditure of currency to execute VM instructions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8CF8727-5B5C-5C48-8822-75F7581F45AB}"/>
              </a:ext>
            </a:extLst>
          </p:cNvPr>
          <p:cNvSpPr/>
          <p:nvPr/>
        </p:nvSpPr>
        <p:spPr>
          <a:xfrm>
            <a:off x="5770722" y="5359394"/>
            <a:ext cx="728690" cy="413877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C5BBA80-B312-3A45-8C16-27D9C26E1CED}"/>
              </a:ext>
            </a:extLst>
          </p:cNvPr>
          <p:cNvSpPr/>
          <p:nvPr/>
        </p:nvSpPr>
        <p:spPr>
          <a:xfrm>
            <a:off x="1886455" y="1538295"/>
            <a:ext cx="8476746" cy="977145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 smart contract is a digital mechanism supporting the creation of a binding agreement between parties</a:t>
            </a:r>
          </a:p>
        </p:txBody>
      </p:sp>
    </p:spTree>
    <p:extLst>
      <p:ext uri="{BB962C8B-B14F-4D97-AF65-F5344CB8AC3E}">
        <p14:creationId xmlns:p14="http://schemas.microsoft.com/office/powerpoint/2010/main" val="1399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Dissemination network is peer-to-peer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B285A3E-6A3A-EA4F-8DA8-BB1F49EE429E}"/>
              </a:ext>
            </a:extLst>
          </p:cNvPr>
          <p:cNvSpPr/>
          <p:nvPr/>
        </p:nvSpPr>
        <p:spPr>
          <a:xfrm>
            <a:off x="2603631" y="5214804"/>
            <a:ext cx="6984739" cy="93247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Dissemination network is used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Clients to publish transactions they want added to the blockchain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Miners to publish blocks they’ve found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53A4E-01E1-554B-BD8E-9015126C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65" y="4086543"/>
            <a:ext cx="641809" cy="641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EACC7D-0375-3448-A207-7BE2105E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88" y="3511005"/>
            <a:ext cx="641809" cy="641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E7D923-EB31-5A45-9B06-03FC9F4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12" y="3270406"/>
            <a:ext cx="641809" cy="641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CEACB-0135-9E4B-8195-522C97EC1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31" y="3941563"/>
            <a:ext cx="641809" cy="6418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5C9C7F-C84D-B44F-861D-E8FDE164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64" y="2054945"/>
            <a:ext cx="641809" cy="64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A0BE87-7B41-4444-8210-CBADA313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95" y="3229995"/>
            <a:ext cx="641809" cy="641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1668BC-3885-8244-B841-47F49318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93" y="2060992"/>
            <a:ext cx="641809" cy="641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3C34D9-2A95-974F-912C-D096A93F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84" y="3007643"/>
            <a:ext cx="641809" cy="6418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CB462A-871F-3D4F-8D02-B28196C5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66" y="3069180"/>
            <a:ext cx="641809" cy="6418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B83016-2022-B443-B41C-F0C78916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69" y="1997869"/>
            <a:ext cx="641809" cy="6418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F8674F-0DC1-F647-B14A-9026BE6B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38" y="2748275"/>
            <a:ext cx="641809" cy="6418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FBC0B4-7170-CB45-B557-446722D8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2" y="2499451"/>
            <a:ext cx="641809" cy="64180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5052A1-7917-A148-BC45-9DA200F7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47" y="4019309"/>
            <a:ext cx="641809" cy="64180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6A0550-2B2B-6E41-AC2C-44004387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53" y="4011614"/>
            <a:ext cx="641809" cy="641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1E0B3FB-83EE-8B45-8B0C-5FEDA9B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930" y="1734040"/>
            <a:ext cx="641809" cy="64180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2D62430-6E56-E04D-9ECF-2A98D841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025" y="3850997"/>
            <a:ext cx="641809" cy="6418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D9E5D1D-1E30-534A-BC30-EBCD0A22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32" y="1877526"/>
            <a:ext cx="641809" cy="6418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06706F2-E92C-BB47-BF30-2F8D6977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35" y="1700536"/>
            <a:ext cx="641809" cy="6418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076C17-4092-1349-9FEB-FE94B33EDB85}"/>
              </a:ext>
            </a:extLst>
          </p:cNvPr>
          <p:cNvGrpSpPr/>
          <p:nvPr/>
        </p:nvGrpSpPr>
        <p:grpSpPr>
          <a:xfrm>
            <a:off x="1887941" y="2054945"/>
            <a:ext cx="8010989" cy="2285269"/>
            <a:chOff x="1887941" y="2054945"/>
            <a:chExt cx="8010989" cy="228526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4C1465-4B19-344B-865F-DAADFD68D1D4}"/>
                </a:ext>
              </a:extLst>
            </p:cNvPr>
            <p:cNvCxnSpPr/>
            <p:nvPr/>
          </p:nvCxnSpPr>
          <p:spPr>
            <a:xfrm flipH="1" flipV="1">
              <a:off x="1887941" y="2198431"/>
              <a:ext cx="763552" cy="183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D5A8365-EB24-844E-A543-137A97AAE6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209152" cy="1312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601CF71-7E6C-7A4F-BFE4-070FF28782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789" y="2639678"/>
              <a:ext cx="597185" cy="367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9BBCACC-3C9C-9349-9E25-E44520503171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725378" cy="180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1537A38-7E05-4E44-A824-F447D1FFE7B2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699043" cy="630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EC41EB8-669E-704B-8959-8AB1D27905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1159230" cy="870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85C8021-7EA1-AC41-A1AE-07A843F0DA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2104" y="3550900"/>
              <a:ext cx="706826" cy="300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ABA46D6-A0D2-974C-A07C-E51A42B632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56" y="3871804"/>
              <a:ext cx="763244" cy="468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337110E-011C-5B4E-92F4-42CD26B64AF1}"/>
                </a:ext>
              </a:extLst>
            </p:cNvPr>
            <p:cNvCxnSpPr>
              <a:cxnSpLocks/>
            </p:cNvCxnSpPr>
            <p:nvPr/>
          </p:nvCxnSpPr>
          <p:spPr>
            <a:xfrm>
              <a:off x="8119169" y="2696754"/>
              <a:ext cx="752031" cy="533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D6DACF-6CFC-8243-8B96-646F56BA3D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7171" y="3710989"/>
              <a:ext cx="591099" cy="375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AED87DE-7E8D-174D-B48C-4CFDC3E4C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075" y="3328548"/>
              <a:ext cx="617809" cy="61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78096F2-4095-2D42-8152-A817AC3C68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340" y="3912215"/>
              <a:ext cx="532677" cy="350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625C5D7-9FE0-F146-92C3-6C1FF567E814}"/>
                </a:ext>
              </a:extLst>
            </p:cNvPr>
            <p:cNvCxnSpPr>
              <a:cxnSpLocks/>
            </p:cNvCxnSpPr>
            <p:nvPr/>
          </p:nvCxnSpPr>
          <p:spPr>
            <a:xfrm>
              <a:off x="5603017" y="3912215"/>
              <a:ext cx="406036" cy="4203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C964CDE-E737-B14E-869A-7FEB3DE70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958" y="3390084"/>
              <a:ext cx="633785" cy="621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BFED8F7-3154-B14B-840B-254ECCC4CB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647" y="2696754"/>
              <a:ext cx="834522" cy="372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56099F-ACB2-5642-A761-423660A065BF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40" y="2342345"/>
              <a:ext cx="280007" cy="726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22BD1A7-8B07-C34A-97A9-E35AB8CE1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0073" y="2054945"/>
              <a:ext cx="1458857" cy="320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8DD718A-6E8F-D947-A5EC-925C167FE573}"/>
                </a:ext>
              </a:extLst>
            </p:cNvPr>
            <p:cNvCxnSpPr>
              <a:cxnSpLocks/>
              <a:stCxn id="55" idx="0"/>
              <a:endCxn id="53" idx="2"/>
            </p:cNvCxnSpPr>
            <p:nvPr/>
          </p:nvCxnSpPr>
          <p:spPr>
            <a:xfrm flipH="1" flipV="1">
              <a:off x="6963743" y="3390084"/>
              <a:ext cx="823309" cy="629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25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of the participants are seeds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53A4E-01E1-554B-BD8E-9015126C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65" y="4086543"/>
            <a:ext cx="641809" cy="641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EACC7D-0375-3448-A207-7BE2105E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88" y="3511005"/>
            <a:ext cx="641809" cy="641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E7D923-EB31-5A45-9B06-03FC9F4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12" y="3270406"/>
            <a:ext cx="641809" cy="641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CEACB-0135-9E4B-8195-522C97EC1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31" y="3941563"/>
            <a:ext cx="641809" cy="6418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5C9C7F-C84D-B44F-861D-E8FDE164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64" y="2054945"/>
            <a:ext cx="641809" cy="64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A0BE87-7B41-4444-8210-CBADA313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0295" y="3229995"/>
            <a:ext cx="641809" cy="641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1668BC-3885-8244-B841-47F49318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93" y="2060992"/>
            <a:ext cx="641809" cy="641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3C34D9-2A95-974F-912C-D096A93F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84" y="3007643"/>
            <a:ext cx="641809" cy="6418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CB462A-871F-3D4F-8D02-B28196C5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66" y="3069180"/>
            <a:ext cx="641809" cy="6418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B83016-2022-B443-B41C-F0C78916A2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3069" y="1997869"/>
            <a:ext cx="641809" cy="6418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F8674F-0DC1-F647-B14A-9026BE6B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38" y="2748275"/>
            <a:ext cx="641809" cy="6418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FBC0B4-7170-CB45-B557-446722D8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2" y="2499451"/>
            <a:ext cx="641809" cy="64180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5052A1-7917-A148-BC45-9DA200F7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47" y="4019309"/>
            <a:ext cx="641809" cy="64180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6A0550-2B2B-6E41-AC2C-44004387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53" y="4011614"/>
            <a:ext cx="641809" cy="641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1E0B3FB-83EE-8B45-8B0C-5FEDA9B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930" y="1734040"/>
            <a:ext cx="641809" cy="64180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2D62430-6E56-E04D-9ECF-2A98D841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025" y="3850997"/>
            <a:ext cx="641809" cy="6418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D9E5D1D-1E30-534A-BC30-EBCD0A22EA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46132" y="1877526"/>
            <a:ext cx="641809" cy="6418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06706F2-E92C-BB47-BF30-2F8D6977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35" y="1700536"/>
            <a:ext cx="641809" cy="64180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B50D92B-B646-3D47-A40E-663C0A0EC07A}"/>
              </a:ext>
            </a:extLst>
          </p:cNvPr>
          <p:cNvGrpSpPr/>
          <p:nvPr/>
        </p:nvGrpSpPr>
        <p:grpSpPr>
          <a:xfrm>
            <a:off x="1887941" y="2054945"/>
            <a:ext cx="8010989" cy="2285269"/>
            <a:chOff x="1887941" y="2054945"/>
            <a:chExt cx="8010989" cy="2285269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6613CF-E346-EE40-84C7-3631BFFA066A}"/>
                </a:ext>
              </a:extLst>
            </p:cNvPr>
            <p:cNvCxnSpPr/>
            <p:nvPr/>
          </p:nvCxnSpPr>
          <p:spPr>
            <a:xfrm flipH="1" flipV="1">
              <a:off x="1887941" y="2198431"/>
              <a:ext cx="763552" cy="183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84B67E8-5EB2-E74B-8CA9-4F055F3D58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209152" cy="1312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3045BAF-2A53-F841-99C0-EE62F8968A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789" y="2639678"/>
              <a:ext cx="597185" cy="367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7443EB6-0F4C-6546-BE63-10FCF20EF4D1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725378" cy="180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049F018-52E9-D94A-87BA-0DDB17441B9D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699043" cy="630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5FC9BFD-0BD0-154D-BF1D-248280386D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1159230" cy="870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1BCF01E-B889-6140-986B-672B0DC499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2104" y="3550900"/>
              <a:ext cx="706826" cy="300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3A0EFF2-8649-0F4B-8927-105DB22F2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56" y="3871804"/>
              <a:ext cx="763244" cy="468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8776EDB-3357-5B4E-A131-B38B3F18552E}"/>
                </a:ext>
              </a:extLst>
            </p:cNvPr>
            <p:cNvCxnSpPr>
              <a:cxnSpLocks/>
            </p:cNvCxnSpPr>
            <p:nvPr/>
          </p:nvCxnSpPr>
          <p:spPr>
            <a:xfrm>
              <a:off x="8119169" y="2696754"/>
              <a:ext cx="752031" cy="533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A7C16B0-A1E9-B043-819B-548374DE44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7171" y="3710989"/>
              <a:ext cx="591099" cy="375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144E3BD-48CA-8A44-8687-A1BF5B40F2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075" y="3328548"/>
              <a:ext cx="617809" cy="61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4410E9C-C74E-CC41-A2AF-7E39215E7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340" y="3912215"/>
              <a:ext cx="532677" cy="350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75021A8-9207-DF4E-BB55-01426D419572}"/>
                </a:ext>
              </a:extLst>
            </p:cNvPr>
            <p:cNvCxnSpPr>
              <a:cxnSpLocks/>
            </p:cNvCxnSpPr>
            <p:nvPr/>
          </p:nvCxnSpPr>
          <p:spPr>
            <a:xfrm>
              <a:off x="5603017" y="3912215"/>
              <a:ext cx="406036" cy="4203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27D42C7-648A-194C-9673-021883524B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958" y="3390084"/>
              <a:ext cx="633785" cy="621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19BDFE4-7FB8-1B46-8627-4238F8F54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647" y="2696754"/>
              <a:ext cx="834522" cy="372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A360764-9EBC-8440-87B8-1237B9729C8C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40" y="2342345"/>
              <a:ext cx="280007" cy="726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55B2198-2583-9441-973B-C61FA6493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0073" y="2054945"/>
              <a:ext cx="1458857" cy="320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F1C7A59-B45F-524B-A317-435C716AE1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3743" y="3390084"/>
              <a:ext cx="823309" cy="629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377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new node knows the seeds since they’re built into the code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53A4E-01E1-554B-BD8E-9015126C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65" y="4086543"/>
            <a:ext cx="641809" cy="641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EACC7D-0375-3448-A207-7BE2105E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88" y="3511005"/>
            <a:ext cx="641809" cy="641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E7D923-EB31-5A45-9B06-03FC9F4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12" y="3270406"/>
            <a:ext cx="641809" cy="641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CEACB-0135-9E4B-8195-522C97EC1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31" y="3941563"/>
            <a:ext cx="641809" cy="64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A0BE87-7B41-4444-8210-CBADA31356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0295" y="3229995"/>
            <a:ext cx="641809" cy="641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1668BC-3885-8244-B841-47F49318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93" y="2060992"/>
            <a:ext cx="641809" cy="641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3C34D9-2A95-974F-912C-D096A93F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84" y="3007643"/>
            <a:ext cx="641809" cy="6418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CB462A-871F-3D4F-8D02-B28196C5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66" y="3069180"/>
            <a:ext cx="641809" cy="6418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B83016-2022-B443-B41C-F0C78916A2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3069" y="1997869"/>
            <a:ext cx="641809" cy="6418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FBC0B4-7170-CB45-B557-446722D8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2" y="2499451"/>
            <a:ext cx="641809" cy="64180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6A0550-2B2B-6E41-AC2C-44004387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53" y="4011614"/>
            <a:ext cx="641809" cy="64180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7061D004-CBFF-5C44-A8C3-AE60DFE582DB}"/>
              </a:ext>
            </a:extLst>
          </p:cNvPr>
          <p:cNvGrpSpPr/>
          <p:nvPr/>
        </p:nvGrpSpPr>
        <p:grpSpPr>
          <a:xfrm>
            <a:off x="7466147" y="2054945"/>
            <a:ext cx="2753687" cy="2606173"/>
            <a:chOff x="7466147" y="2054945"/>
            <a:chExt cx="2753687" cy="260617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5C9C7F-C84D-B44F-861D-E8FDE164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264" y="2054945"/>
              <a:ext cx="641809" cy="64180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65052A1-7917-A148-BC45-9DA200F7D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6147" y="4019309"/>
              <a:ext cx="641809" cy="641809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2D62430-6E56-E04D-9ECF-2A98D841F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78025" y="3850997"/>
              <a:ext cx="641809" cy="641809"/>
            </a:xfrm>
            <a:prstGeom prst="rect">
              <a:avLst/>
            </a:prstGeom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AD9E5D1D-1E30-534A-BC30-EBCD0A22EA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46132" y="1877526"/>
            <a:ext cx="641809" cy="641809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EFA689E-B331-1149-93FB-5B21EE212F4E}"/>
              </a:ext>
            </a:extLst>
          </p:cNvPr>
          <p:cNvGrpSpPr/>
          <p:nvPr/>
        </p:nvGrpSpPr>
        <p:grpSpPr>
          <a:xfrm>
            <a:off x="6642838" y="1700536"/>
            <a:ext cx="3897901" cy="1689548"/>
            <a:chOff x="6642838" y="1700536"/>
            <a:chExt cx="3897901" cy="168954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1F8674F-0DC1-F647-B14A-9026BE6B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838" y="2748275"/>
              <a:ext cx="641809" cy="64180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1E0B3FB-83EE-8B45-8B0C-5FEDA9B59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8930" y="1734040"/>
              <a:ext cx="641809" cy="64180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06706F2-E92C-BB47-BF30-2F8D6977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3735" y="1700536"/>
              <a:ext cx="641809" cy="641809"/>
            </a:xfrm>
            <a:prstGeom prst="rect">
              <a:avLst/>
            </a:prstGeom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756DC5AC-C607-6D4C-9959-BD6083FA72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50295" y="5115740"/>
            <a:ext cx="641809" cy="641809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40DA027-074B-064E-8954-9AB87E48D14F}"/>
              </a:ext>
            </a:extLst>
          </p:cNvPr>
          <p:cNvCxnSpPr>
            <a:cxnSpLocks/>
            <a:stCxn id="69" idx="0"/>
            <a:endCxn id="31" idx="2"/>
          </p:cNvCxnSpPr>
          <p:nvPr/>
        </p:nvCxnSpPr>
        <p:spPr>
          <a:xfrm flipV="1">
            <a:off x="8871200" y="3871804"/>
            <a:ext cx="0" cy="1243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B80D30-08E8-A54F-A592-3884FFF81672}"/>
              </a:ext>
            </a:extLst>
          </p:cNvPr>
          <p:cNvGrpSpPr/>
          <p:nvPr/>
        </p:nvGrpSpPr>
        <p:grpSpPr>
          <a:xfrm>
            <a:off x="8107956" y="2696754"/>
            <a:ext cx="1790974" cy="2418986"/>
            <a:chOff x="8107956" y="2696754"/>
            <a:chExt cx="1790974" cy="2418986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89DF797-C7AD-9649-99B3-B6A95628EA41}"/>
                </a:ext>
              </a:extLst>
            </p:cNvPr>
            <p:cNvCxnSpPr>
              <a:cxnSpLocks/>
              <a:stCxn id="69" idx="0"/>
              <a:endCxn id="55" idx="3"/>
            </p:cNvCxnSpPr>
            <p:nvPr/>
          </p:nvCxnSpPr>
          <p:spPr>
            <a:xfrm flipH="1" flipV="1">
              <a:off x="8107956" y="4340214"/>
              <a:ext cx="763244" cy="7755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341569C-43D1-364C-B712-126E0A47D89B}"/>
                </a:ext>
              </a:extLst>
            </p:cNvPr>
            <p:cNvCxnSpPr>
              <a:cxnSpLocks/>
              <a:stCxn id="69" idx="0"/>
              <a:endCxn id="58" idx="2"/>
            </p:cNvCxnSpPr>
            <p:nvPr/>
          </p:nvCxnSpPr>
          <p:spPr>
            <a:xfrm flipV="1">
              <a:off x="8871200" y="4492806"/>
              <a:ext cx="1027730" cy="622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03A05FF-40F5-764F-A367-9AD801B21DD1}"/>
                </a:ext>
              </a:extLst>
            </p:cNvPr>
            <p:cNvCxnSpPr>
              <a:cxnSpLocks/>
              <a:stCxn id="69" idx="0"/>
              <a:endCxn id="30" idx="2"/>
            </p:cNvCxnSpPr>
            <p:nvPr/>
          </p:nvCxnSpPr>
          <p:spPr>
            <a:xfrm flipH="1" flipV="1">
              <a:off x="8119169" y="2696754"/>
              <a:ext cx="752031" cy="241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4EB2986-9836-9F4F-B0D4-316B73D61648}"/>
              </a:ext>
            </a:extLst>
          </p:cNvPr>
          <p:cNvCxnSpPr>
            <a:cxnSpLocks/>
            <a:stCxn id="69" idx="0"/>
            <a:endCxn id="57" idx="2"/>
          </p:cNvCxnSpPr>
          <p:nvPr/>
        </p:nvCxnSpPr>
        <p:spPr>
          <a:xfrm flipV="1">
            <a:off x="8871200" y="2375849"/>
            <a:ext cx="1348635" cy="2739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9DEEB85-85E2-E547-9EE2-68E32CA2AA24}"/>
              </a:ext>
            </a:extLst>
          </p:cNvPr>
          <p:cNvGrpSpPr/>
          <p:nvPr/>
        </p:nvGrpSpPr>
        <p:grpSpPr>
          <a:xfrm>
            <a:off x="1887941" y="2054945"/>
            <a:ext cx="8010989" cy="2285269"/>
            <a:chOff x="1887941" y="2054945"/>
            <a:chExt cx="8010989" cy="228526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3451B5-B35D-514B-8065-8DDD8F2827F9}"/>
                </a:ext>
              </a:extLst>
            </p:cNvPr>
            <p:cNvCxnSpPr/>
            <p:nvPr/>
          </p:nvCxnSpPr>
          <p:spPr>
            <a:xfrm flipH="1" flipV="1">
              <a:off x="1887941" y="2198431"/>
              <a:ext cx="763552" cy="183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BF782B5-0977-574E-8887-6EBF22F75B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209152" cy="1312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3AD971A-8481-4546-BA6D-862B38D055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789" y="2639678"/>
              <a:ext cx="597185" cy="367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1AE9F62-E90B-C243-A024-A95114F12F47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725378" cy="180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3B3660F-6FEF-C44D-B93D-2E18A813BA01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699043" cy="630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6938306-E54C-3F40-8113-F751AC3583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1159230" cy="870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DBABD46-DD44-8E42-B55A-5181E80E6D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2104" y="3550900"/>
              <a:ext cx="706826" cy="300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C1ABAE8-34B6-3349-A376-CE5FBB35CA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56" y="3871804"/>
              <a:ext cx="763244" cy="468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3201087-6501-D74D-9C64-044E9EC9D41B}"/>
                </a:ext>
              </a:extLst>
            </p:cNvPr>
            <p:cNvCxnSpPr>
              <a:cxnSpLocks/>
            </p:cNvCxnSpPr>
            <p:nvPr/>
          </p:nvCxnSpPr>
          <p:spPr>
            <a:xfrm>
              <a:off x="8119169" y="2696754"/>
              <a:ext cx="752031" cy="533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9B7CA19-C921-204E-9D02-01377FD715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7171" y="3710989"/>
              <a:ext cx="591099" cy="375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1A638C1-C481-D645-8E5C-BF5EA2E63A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075" y="3328548"/>
              <a:ext cx="617809" cy="61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A10D567-F450-6C44-9471-51FFB7B23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340" y="3912215"/>
              <a:ext cx="532677" cy="350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B93495E-D43F-8941-9068-B11EA9E16ECC}"/>
                </a:ext>
              </a:extLst>
            </p:cNvPr>
            <p:cNvCxnSpPr>
              <a:cxnSpLocks/>
            </p:cNvCxnSpPr>
            <p:nvPr/>
          </p:nvCxnSpPr>
          <p:spPr>
            <a:xfrm>
              <a:off x="5603017" y="3912215"/>
              <a:ext cx="406036" cy="4203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B8707E4-D9B2-A245-80D7-4580D948D6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958" y="3390084"/>
              <a:ext cx="633785" cy="621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CC9625C-21B4-0E4C-B83A-0A555CB70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647" y="2696754"/>
              <a:ext cx="834522" cy="372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E5D7860-ACDA-0442-A2AE-6728A2AF1AF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40" y="2342345"/>
              <a:ext cx="280007" cy="726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181F42A-D309-AC46-801A-4978BDC60A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0073" y="2054945"/>
              <a:ext cx="1458857" cy="320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18F2134-D8F5-574E-B0E4-DD70CAA158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3743" y="3390084"/>
              <a:ext cx="823309" cy="629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3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2C3B4D73-1DAE-A642-9093-1F63A5089D29}"/>
              </a:ext>
            </a:extLst>
          </p:cNvPr>
          <p:cNvSpPr/>
          <p:nvPr/>
        </p:nvSpPr>
        <p:spPr>
          <a:xfrm>
            <a:off x="8765625" y="3910000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F27FDF7-3399-AB42-BD50-19DC9850FEBF}"/>
              </a:ext>
            </a:extLst>
          </p:cNvPr>
          <p:cNvGrpSpPr/>
          <p:nvPr/>
        </p:nvGrpSpPr>
        <p:grpSpPr>
          <a:xfrm>
            <a:off x="1887941" y="2054945"/>
            <a:ext cx="8010989" cy="2285269"/>
            <a:chOff x="1887941" y="2054945"/>
            <a:chExt cx="8010989" cy="2285269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C431C6F-35F7-5B48-BD21-BE77CAA4E6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340" y="3912215"/>
              <a:ext cx="532677" cy="350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FB42B7-5B8B-D942-928D-443EB7312980}"/>
                </a:ext>
              </a:extLst>
            </p:cNvPr>
            <p:cNvCxnSpPr/>
            <p:nvPr/>
          </p:nvCxnSpPr>
          <p:spPr>
            <a:xfrm flipH="1" flipV="1">
              <a:off x="1887941" y="2198431"/>
              <a:ext cx="763552" cy="183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B30CB0-F7E1-5A44-BF8A-94CA040BA0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209152" cy="1312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1B74017-8DCF-DF44-B2A1-22FE99D25A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789" y="2639678"/>
              <a:ext cx="597185" cy="367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A938A6-6161-F94D-9B8D-DE3B5271F3E2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725378" cy="180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8D3F09C-F73F-A347-BDA6-977C79184FC7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699043" cy="630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590AE45-3B5D-5E47-B89B-5B4B410F97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1159230" cy="870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5575986-EDB4-2C43-8D2D-E2AC907D8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2104" y="3550900"/>
              <a:ext cx="706826" cy="300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AE1733D-5E16-D449-9672-30D9AF988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56" y="3871804"/>
              <a:ext cx="763244" cy="468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1FDA4ED-BBE3-1E4C-A849-2109EC953499}"/>
                </a:ext>
              </a:extLst>
            </p:cNvPr>
            <p:cNvCxnSpPr>
              <a:cxnSpLocks/>
            </p:cNvCxnSpPr>
            <p:nvPr/>
          </p:nvCxnSpPr>
          <p:spPr>
            <a:xfrm>
              <a:off x="8119169" y="2696754"/>
              <a:ext cx="752031" cy="533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A2F189D-2367-9F4D-9F52-F6BFCE3B73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7171" y="3710989"/>
              <a:ext cx="591099" cy="375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3A95A39-A4E8-9E47-A88A-2D57E0D82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075" y="3328548"/>
              <a:ext cx="617809" cy="61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7E594E-46DF-D54B-A297-ADF02B49779E}"/>
                </a:ext>
              </a:extLst>
            </p:cNvPr>
            <p:cNvCxnSpPr>
              <a:cxnSpLocks/>
            </p:cNvCxnSpPr>
            <p:nvPr/>
          </p:nvCxnSpPr>
          <p:spPr>
            <a:xfrm>
              <a:off x="5603017" y="3912215"/>
              <a:ext cx="406036" cy="4203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AB77A7-722A-4249-8C1D-EE432ED76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958" y="3390084"/>
              <a:ext cx="633785" cy="621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8C44F52-5EAA-3C4E-980D-DED478583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647" y="2696754"/>
              <a:ext cx="834522" cy="372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AD0986E-E7A0-1E45-9AED-3B67068DD048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40" y="2342345"/>
              <a:ext cx="280007" cy="726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E974E9D-A70B-E54C-A283-B7C6ABB3C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0073" y="2054945"/>
              <a:ext cx="1458857" cy="320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68BCC79-2588-E74D-AA9B-14681CF480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3743" y="3390084"/>
              <a:ext cx="823309" cy="629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ADF08FD2-0C28-FF41-B533-5E79466BD7E1}"/>
              </a:ext>
            </a:extLst>
          </p:cNvPr>
          <p:cNvSpPr/>
          <p:nvPr/>
        </p:nvSpPr>
        <p:spPr>
          <a:xfrm>
            <a:off x="6823738" y="3382389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630786AE-1FDE-3C4B-A194-9ED999C2DCEF}"/>
              </a:ext>
            </a:extLst>
          </p:cNvPr>
          <p:cNvSpPr/>
          <p:nvPr/>
        </p:nvSpPr>
        <p:spPr>
          <a:xfrm>
            <a:off x="6823737" y="3382389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>
            <a:extLst>
              <a:ext uri="{FF2B5EF4-FFF2-40B4-BE49-F238E27FC236}">
                <a16:creationId xmlns:a16="http://schemas.microsoft.com/office/drawing/2014/main" id="{F5A91825-06C6-EB4F-83D1-FA82D4B41E73}"/>
              </a:ext>
            </a:extLst>
          </p:cNvPr>
          <p:cNvSpPr/>
          <p:nvPr/>
        </p:nvSpPr>
        <p:spPr>
          <a:xfrm>
            <a:off x="6823736" y="3390084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5052A1-7917-A148-BC45-9DA200F7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47" y="4019309"/>
            <a:ext cx="641809" cy="64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Dissemination is via gossip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53A4E-01E1-554B-BD8E-9015126C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65" y="4086543"/>
            <a:ext cx="641809" cy="641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EACC7D-0375-3448-A207-7BE2105E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88" y="3511005"/>
            <a:ext cx="641809" cy="641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E7D923-EB31-5A45-9B06-03FC9F4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12" y="3270406"/>
            <a:ext cx="641809" cy="641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CEACB-0135-9E4B-8195-522C97EC1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31" y="3941563"/>
            <a:ext cx="641809" cy="6418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5C9C7F-C84D-B44F-861D-E8FDE164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64" y="2054945"/>
            <a:ext cx="641809" cy="64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A0BE87-7B41-4444-8210-CBADA313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95" y="3229995"/>
            <a:ext cx="641809" cy="641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1668BC-3885-8244-B841-47F49318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93" y="2060992"/>
            <a:ext cx="641809" cy="641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3C34D9-2A95-974F-912C-D096A93F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84" y="3007643"/>
            <a:ext cx="641809" cy="6418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CB462A-871F-3D4F-8D02-B28196C5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66" y="3069180"/>
            <a:ext cx="641809" cy="6418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B83016-2022-B443-B41C-F0C78916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69" y="1997869"/>
            <a:ext cx="641809" cy="6418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F8674F-0DC1-F647-B14A-9026BE6B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38" y="2748275"/>
            <a:ext cx="641809" cy="6418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FBC0B4-7170-CB45-B557-446722D8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2" y="2499451"/>
            <a:ext cx="641809" cy="64180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6A0550-2B2B-6E41-AC2C-44004387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53" y="4011614"/>
            <a:ext cx="641809" cy="641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1E0B3FB-83EE-8B45-8B0C-5FEDA9B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930" y="1734040"/>
            <a:ext cx="641809" cy="64180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2D62430-6E56-E04D-9ECF-2A98D841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025" y="3850997"/>
            <a:ext cx="641809" cy="6418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D9E5D1D-1E30-534A-BC30-EBCD0A22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32" y="1877526"/>
            <a:ext cx="641809" cy="6418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06706F2-E92C-BB47-BF30-2F8D6977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35" y="1700536"/>
            <a:ext cx="641809" cy="6418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622196-36B6-7B4D-B42A-44F8B8B45170}"/>
              </a:ext>
            </a:extLst>
          </p:cNvPr>
          <p:cNvGrpSpPr/>
          <p:nvPr/>
        </p:nvGrpSpPr>
        <p:grpSpPr>
          <a:xfrm>
            <a:off x="8119168" y="1413135"/>
            <a:ext cx="1147379" cy="587091"/>
            <a:chOff x="8119168" y="1413135"/>
            <a:chExt cx="1147379" cy="587091"/>
          </a:xfrm>
        </p:grpSpPr>
        <p:sp>
          <p:nvSpPr>
            <p:cNvPr id="4" name="Cloud Callout 3">
              <a:extLst>
                <a:ext uri="{FF2B5EF4-FFF2-40B4-BE49-F238E27FC236}">
                  <a16:creationId xmlns:a16="http://schemas.microsoft.com/office/drawing/2014/main" id="{74E18E72-3BB1-F341-82E9-B3B5498806F2}"/>
                </a:ext>
              </a:extLst>
            </p:cNvPr>
            <p:cNvSpPr/>
            <p:nvPr/>
          </p:nvSpPr>
          <p:spPr>
            <a:xfrm>
              <a:off x="8119168" y="1413135"/>
              <a:ext cx="1147379" cy="587091"/>
            </a:xfrm>
            <a:prstGeom prst="cloudCallout">
              <a:avLst>
                <a:gd name="adj1" fmla="val -27792"/>
                <a:gd name="adj2" fmla="val 671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DD4E6B9-A4F3-574D-8DF7-4D1078EA10BD}"/>
                </a:ext>
              </a:extLst>
            </p:cNvPr>
            <p:cNvSpPr/>
            <p:nvPr/>
          </p:nvSpPr>
          <p:spPr>
            <a:xfrm>
              <a:off x="8497624" y="1586535"/>
              <a:ext cx="320905" cy="182528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530ADFE-47C0-DF4A-A7C5-72C4DC2E7FD2}"/>
              </a:ext>
            </a:extLst>
          </p:cNvPr>
          <p:cNvSpPr/>
          <p:nvPr/>
        </p:nvSpPr>
        <p:spPr>
          <a:xfrm>
            <a:off x="7947503" y="2672190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C43C882-25D1-724F-BBE8-30047F298C4E}"/>
              </a:ext>
            </a:extLst>
          </p:cNvPr>
          <p:cNvSpPr/>
          <p:nvPr/>
        </p:nvSpPr>
        <p:spPr>
          <a:xfrm>
            <a:off x="7947503" y="2671011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E8BB1CE8-A889-DB47-967B-B0BA3327D944}"/>
              </a:ext>
            </a:extLst>
          </p:cNvPr>
          <p:cNvSpPr/>
          <p:nvPr/>
        </p:nvSpPr>
        <p:spPr>
          <a:xfrm>
            <a:off x="7947502" y="2669832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F72C7EEA-962D-5046-B4CF-F47E595A0341}"/>
              </a:ext>
            </a:extLst>
          </p:cNvPr>
          <p:cNvSpPr/>
          <p:nvPr/>
        </p:nvSpPr>
        <p:spPr>
          <a:xfrm>
            <a:off x="7939207" y="2674580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DFA21830-DE0B-4541-AAF5-EFE9469CE276}"/>
              </a:ext>
            </a:extLst>
          </p:cNvPr>
          <p:cNvSpPr/>
          <p:nvPr/>
        </p:nvSpPr>
        <p:spPr>
          <a:xfrm>
            <a:off x="8762788" y="3898766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14984F6D-3FB6-1D40-A737-584473816C46}"/>
              </a:ext>
            </a:extLst>
          </p:cNvPr>
          <p:cNvSpPr/>
          <p:nvPr/>
        </p:nvSpPr>
        <p:spPr>
          <a:xfrm>
            <a:off x="2603631" y="5214804"/>
            <a:ext cx="6984739" cy="49620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Participants discard duplicate blocks, and only forward data once</a:t>
            </a:r>
          </a:p>
        </p:txBody>
      </p:sp>
    </p:spTree>
    <p:extLst>
      <p:ext uri="{BB962C8B-B14F-4D97-AF65-F5344CB8AC3E}">
        <p14:creationId xmlns:p14="http://schemas.microsoft.com/office/powerpoint/2010/main" val="87608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7331 -0.0444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222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6355 0.17222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8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9557 0.104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0.06679 0.1828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9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543 0.1828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9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00169 -0.1430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715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09232 0.14098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703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07982 0.0849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6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42" grpId="0" animBg="1"/>
      <p:bldP spid="43" grpId="0" animBg="1"/>
      <p:bldP spid="43" grpId="1" animBg="1"/>
      <p:bldP spid="150" grpId="0" animBg="1"/>
      <p:bldP spid="150" grpId="1" animBg="1"/>
      <p:bldP spid="151" grpId="0" animBg="1"/>
      <p:bldP spid="151" grpId="1" animBg="1"/>
      <p:bldP spid="155" grpId="0" animBg="1"/>
      <p:bldP spid="155" grpId="1" animBg="1"/>
      <p:bldP spid="155" grpId="2" animBg="1"/>
      <p:bldP spid="1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F27FDF7-3399-AB42-BD50-19DC9850FEBF}"/>
              </a:ext>
            </a:extLst>
          </p:cNvPr>
          <p:cNvGrpSpPr/>
          <p:nvPr/>
        </p:nvGrpSpPr>
        <p:grpSpPr>
          <a:xfrm>
            <a:off x="1887941" y="2054945"/>
            <a:ext cx="8010989" cy="2285269"/>
            <a:chOff x="1887941" y="2054945"/>
            <a:chExt cx="8010989" cy="2285269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E974E9D-A70B-E54C-A283-B7C6ABB3CC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0073" y="2054945"/>
              <a:ext cx="1458857" cy="320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C431C6F-35F7-5B48-BD21-BE77CAA4E6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0340" y="3912215"/>
              <a:ext cx="532677" cy="350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6FB42B7-5B8B-D942-928D-443EB7312980}"/>
                </a:ext>
              </a:extLst>
            </p:cNvPr>
            <p:cNvCxnSpPr/>
            <p:nvPr/>
          </p:nvCxnSpPr>
          <p:spPr>
            <a:xfrm flipH="1" flipV="1">
              <a:off x="1887941" y="2198431"/>
              <a:ext cx="763552" cy="183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B30CB0-F7E1-5A44-BF8A-94CA040BA0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209152" cy="13125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1B74017-8DCF-DF44-B2A1-22FE99D25A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6789" y="2639678"/>
              <a:ext cx="597185" cy="367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A938A6-6161-F94D-9B8D-DE3B5271F3E2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725378" cy="180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8D3F09C-F73F-A347-BDA6-977C79184FC7}"/>
                </a:ext>
              </a:extLst>
            </p:cNvPr>
            <p:cNvCxnSpPr>
              <a:cxnSpLocks/>
            </p:cNvCxnSpPr>
            <p:nvPr/>
          </p:nvCxnSpPr>
          <p:spPr>
            <a:xfrm>
              <a:off x="4903974" y="2639678"/>
              <a:ext cx="699043" cy="630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590AE45-3B5D-5E47-B89B-5B4B410F97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87941" y="2198431"/>
              <a:ext cx="1159230" cy="870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5575986-EDB4-2C43-8D2D-E2AC907D8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92104" y="3550900"/>
              <a:ext cx="706826" cy="3000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AE1733D-5E16-D449-9672-30D9AF988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56" y="3871804"/>
              <a:ext cx="763244" cy="468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1FDA4ED-BBE3-1E4C-A849-2109EC953499}"/>
                </a:ext>
              </a:extLst>
            </p:cNvPr>
            <p:cNvCxnSpPr>
              <a:cxnSpLocks/>
            </p:cNvCxnSpPr>
            <p:nvPr/>
          </p:nvCxnSpPr>
          <p:spPr>
            <a:xfrm>
              <a:off x="8119169" y="2696754"/>
              <a:ext cx="752031" cy="533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A2F189D-2367-9F4D-9F52-F6BFCE3B73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7171" y="3710989"/>
              <a:ext cx="591099" cy="3755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3A95A39-A4E8-9E47-A88A-2D57E0D82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8075" y="3328548"/>
              <a:ext cx="617809" cy="61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7E594E-46DF-D54B-A297-ADF02B49779E}"/>
                </a:ext>
              </a:extLst>
            </p:cNvPr>
            <p:cNvCxnSpPr>
              <a:cxnSpLocks/>
            </p:cNvCxnSpPr>
            <p:nvPr/>
          </p:nvCxnSpPr>
          <p:spPr>
            <a:xfrm>
              <a:off x="5603017" y="3912215"/>
              <a:ext cx="406036" cy="4203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8AB77A7-722A-4249-8C1D-EE432ED76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9958" y="3390084"/>
              <a:ext cx="633785" cy="621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8C44F52-5EAA-3C4E-980D-DED478583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4647" y="2696754"/>
              <a:ext cx="834522" cy="3724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AD0986E-E7A0-1E45-9AED-3B67068DD048}"/>
                </a:ext>
              </a:extLst>
            </p:cNvPr>
            <p:cNvCxnSpPr>
              <a:cxnSpLocks/>
            </p:cNvCxnSpPr>
            <p:nvPr/>
          </p:nvCxnSpPr>
          <p:spPr>
            <a:xfrm>
              <a:off x="7004640" y="2342345"/>
              <a:ext cx="280007" cy="726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68BCC79-2588-E74D-AA9B-14681CF480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3743" y="3390084"/>
              <a:ext cx="823309" cy="6292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04A3B85-C170-3C42-8757-0E2D2DE15A84}"/>
              </a:ext>
            </a:extLst>
          </p:cNvPr>
          <p:cNvGrpSpPr/>
          <p:nvPr/>
        </p:nvGrpSpPr>
        <p:grpSpPr>
          <a:xfrm>
            <a:off x="7787051" y="2350666"/>
            <a:ext cx="2774631" cy="1882383"/>
            <a:chOff x="7787051" y="2350666"/>
            <a:chExt cx="2774631" cy="1882383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D2F71C9-E16C-804E-89B1-B177AF784C50}"/>
                </a:ext>
              </a:extLst>
            </p:cNvPr>
            <p:cNvSpPr/>
            <p:nvPr/>
          </p:nvSpPr>
          <p:spPr>
            <a:xfrm>
              <a:off x="7787051" y="2686991"/>
              <a:ext cx="690564" cy="361245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C2C19B0-B5AC-7943-9EBF-326CB869B1FC}"/>
                </a:ext>
              </a:extLst>
            </p:cNvPr>
            <p:cNvSpPr/>
            <p:nvPr/>
          </p:nvSpPr>
          <p:spPr>
            <a:xfrm>
              <a:off x="8550379" y="3871804"/>
              <a:ext cx="690564" cy="361245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C44D555C-C9CB-AE4C-9686-A365E43AB2B1}"/>
                </a:ext>
              </a:extLst>
            </p:cNvPr>
            <p:cNvSpPr/>
            <p:nvPr/>
          </p:nvSpPr>
          <p:spPr>
            <a:xfrm>
              <a:off x="9871118" y="2350666"/>
              <a:ext cx="690564" cy="361245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65052A1-7917-A148-BC45-9DA200F7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47" y="4019309"/>
            <a:ext cx="641809" cy="641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Only hashes are disseminated unless data is requested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E53A4E-01E1-554B-BD8E-9015126C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65" y="4086543"/>
            <a:ext cx="641809" cy="641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EACC7D-0375-3448-A207-7BE2105E6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88" y="3511005"/>
            <a:ext cx="641809" cy="641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E7D923-EB31-5A45-9B06-03FC9F4D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12" y="3270406"/>
            <a:ext cx="641809" cy="6418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9CEACB-0135-9E4B-8195-522C97EC1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531" y="3941563"/>
            <a:ext cx="641809" cy="6418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5C9C7F-C84D-B44F-861D-E8FDE164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64" y="2054945"/>
            <a:ext cx="641809" cy="6418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A0BE87-7B41-4444-8210-CBADA313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95" y="3229995"/>
            <a:ext cx="641809" cy="6418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1668BC-3885-8244-B841-47F49318F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93" y="2060992"/>
            <a:ext cx="641809" cy="6418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3C34D9-2A95-974F-912C-D096A93F3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84" y="3007643"/>
            <a:ext cx="641809" cy="6418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CB462A-871F-3D4F-8D02-B28196C5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66" y="3069180"/>
            <a:ext cx="641809" cy="6418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B83016-2022-B443-B41C-F0C78916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069" y="1997869"/>
            <a:ext cx="641809" cy="6418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F8674F-0DC1-F647-B14A-9026BE6B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38" y="2748275"/>
            <a:ext cx="641809" cy="6418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4FBC0B4-7170-CB45-B557-446722D8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52" y="2499451"/>
            <a:ext cx="641809" cy="64180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6A0550-2B2B-6E41-AC2C-44004387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53" y="4011614"/>
            <a:ext cx="641809" cy="641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1E0B3FB-83EE-8B45-8B0C-5FEDA9B5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930" y="1734040"/>
            <a:ext cx="641809" cy="64180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2D62430-6E56-E04D-9ECF-2A98D841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025" y="3850997"/>
            <a:ext cx="641809" cy="64180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D9E5D1D-1E30-534A-BC30-EBCD0A22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32" y="1877526"/>
            <a:ext cx="641809" cy="6418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06706F2-E92C-BB47-BF30-2F8D6977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735" y="1700536"/>
            <a:ext cx="641809" cy="641809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0901A14F-B67A-9B42-9D5D-D830648A9CA6}"/>
              </a:ext>
            </a:extLst>
          </p:cNvPr>
          <p:cNvSpPr/>
          <p:nvPr/>
        </p:nvSpPr>
        <p:spPr>
          <a:xfrm>
            <a:off x="7958714" y="2689780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7B17A500-CF31-304F-A06A-44033B24D7FA}"/>
              </a:ext>
            </a:extLst>
          </p:cNvPr>
          <p:cNvSpPr/>
          <p:nvPr/>
        </p:nvSpPr>
        <p:spPr>
          <a:xfrm>
            <a:off x="7969929" y="2693454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538B999D-281E-F14C-982A-5E168AE5445B}"/>
              </a:ext>
            </a:extLst>
          </p:cNvPr>
          <p:cNvSpPr/>
          <p:nvPr/>
        </p:nvSpPr>
        <p:spPr>
          <a:xfrm>
            <a:off x="7958715" y="2685085"/>
            <a:ext cx="320905" cy="18252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D57E209-F9E3-254A-B5F1-D2D68B4D1F4A}"/>
              </a:ext>
            </a:extLst>
          </p:cNvPr>
          <p:cNvSpPr/>
          <p:nvPr/>
        </p:nvSpPr>
        <p:spPr>
          <a:xfrm>
            <a:off x="6803289" y="3351340"/>
            <a:ext cx="320905" cy="269943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?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BD80AF32-8D4B-9642-A310-4BCF5B8E7DF7}"/>
              </a:ext>
            </a:extLst>
          </p:cNvPr>
          <p:cNvSpPr/>
          <p:nvPr/>
        </p:nvSpPr>
        <p:spPr>
          <a:xfrm>
            <a:off x="7798264" y="2755766"/>
            <a:ext cx="690564" cy="36124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5178DA22-75DB-174A-A24C-F4AEF72C7A27}"/>
              </a:ext>
            </a:extLst>
          </p:cNvPr>
          <p:cNvSpPr/>
          <p:nvPr/>
        </p:nvSpPr>
        <p:spPr>
          <a:xfrm>
            <a:off x="2603631" y="5214804"/>
            <a:ext cx="6984739" cy="7555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Periodic INV messages batch hash disseminations</a:t>
            </a:r>
          </a:p>
          <a:p>
            <a:pPr algn="ctr"/>
            <a:r>
              <a:rPr lang="en-US"/>
              <a:t>GETDATA messages request full blocks corresponding to hashes</a:t>
            </a:r>
          </a:p>
        </p:txBody>
      </p:sp>
    </p:spTree>
    <p:extLst>
      <p:ext uri="{BB962C8B-B14F-4D97-AF65-F5344CB8AC3E}">
        <p14:creationId xmlns:p14="http://schemas.microsoft.com/office/powerpoint/2010/main" val="16263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1733 -0.0444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22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6354 0.1722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8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9558 0.104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9467 -0.10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09662 0.08819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Consensus is on the hardest chain to produce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7D642-FFBD-CF4A-B23A-5A910849DD9E}"/>
              </a:ext>
            </a:extLst>
          </p:cNvPr>
          <p:cNvSpPr txBox="1"/>
          <p:nvPr/>
        </p:nvSpPr>
        <p:spPr>
          <a:xfrm>
            <a:off x="9799674" y="2947763"/>
            <a:ext cx="7665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29E72-87E3-BE43-9237-C2BD403DE86B}"/>
              </a:ext>
            </a:extLst>
          </p:cNvPr>
          <p:cNvSpPr/>
          <p:nvPr/>
        </p:nvSpPr>
        <p:spPr>
          <a:xfrm>
            <a:off x="1541719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8EDBE7-5F7D-C444-8C0F-C466B39F1209}"/>
              </a:ext>
            </a:extLst>
          </p:cNvPr>
          <p:cNvSpPr/>
          <p:nvPr/>
        </p:nvSpPr>
        <p:spPr>
          <a:xfrm>
            <a:off x="3195525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664FDF3-99B4-0743-9404-A89529DE9301}"/>
              </a:ext>
            </a:extLst>
          </p:cNvPr>
          <p:cNvSpPr/>
          <p:nvPr/>
        </p:nvSpPr>
        <p:spPr>
          <a:xfrm>
            <a:off x="4849331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E163B54-3F40-C143-8C02-10CE4AC82875}"/>
              </a:ext>
            </a:extLst>
          </p:cNvPr>
          <p:cNvSpPr/>
          <p:nvPr/>
        </p:nvSpPr>
        <p:spPr>
          <a:xfrm>
            <a:off x="6503137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B4AA11F-6EF1-7141-BABA-F760970C3691}"/>
              </a:ext>
            </a:extLst>
          </p:cNvPr>
          <p:cNvSpPr/>
          <p:nvPr/>
        </p:nvSpPr>
        <p:spPr>
          <a:xfrm>
            <a:off x="8156943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9121156-FF27-804B-852F-35416B6FE539}"/>
              </a:ext>
            </a:extLst>
          </p:cNvPr>
          <p:cNvGrpSpPr/>
          <p:nvPr/>
        </p:nvGrpSpPr>
        <p:grpSpPr>
          <a:xfrm>
            <a:off x="1674625" y="3030281"/>
            <a:ext cx="7859233" cy="2126534"/>
            <a:chOff x="1674625" y="3030281"/>
            <a:chExt cx="7859233" cy="21265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C4E827-1B6E-1146-BFBA-DB3FCAF52A95}"/>
                </a:ext>
              </a:extLst>
            </p:cNvPr>
            <p:cNvSpPr/>
            <p:nvPr/>
          </p:nvSpPr>
          <p:spPr>
            <a:xfrm>
              <a:off x="1674625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12DACA-6ECB-D94A-AC09-78A40FF1DEC9}"/>
                </a:ext>
              </a:extLst>
            </p:cNvPr>
            <p:cNvSpPr/>
            <p:nvPr/>
          </p:nvSpPr>
          <p:spPr>
            <a:xfrm>
              <a:off x="1674625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EAC9FF-8E55-E444-978D-68A9CA1E4B35}"/>
                </a:ext>
              </a:extLst>
            </p:cNvPr>
            <p:cNvSpPr/>
            <p:nvPr/>
          </p:nvSpPr>
          <p:spPr>
            <a:xfrm>
              <a:off x="1674625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8379DC-AB59-BA46-B08A-47F426CE9E8E}"/>
                </a:ext>
              </a:extLst>
            </p:cNvPr>
            <p:cNvSpPr/>
            <p:nvPr/>
          </p:nvSpPr>
          <p:spPr>
            <a:xfrm>
              <a:off x="1674625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75E102-C795-3842-A25C-6B08D83D1DCF}"/>
                </a:ext>
              </a:extLst>
            </p:cNvPr>
            <p:cNvSpPr/>
            <p:nvPr/>
          </p:nvSpPr>
          <p:spPr>
            <a:xfrm>
              <a:off x="1674625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93211D-E027-304B-AF71-68064BDCD3BC}"/>
                </a:ext>
              </a:extLst>
            </p:cNvPr>
            <p:cNvSpPr/>
            <p:nvPr/>
          </p:nvSpPr>
          <p:spPr>
            <a:xfrm>
              <a:off x="1674625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729B91-1ABA-7E44-BF50-A7A23BF356A4}"/>
                </a:ext>
              </a:extLst>
            </p:cNvPr>
            <p:cNvSpPr/>
            <p:nvPr/>
          </p:nvSpPr>
          <p:spPr>
            <a:xfrm>
              <a:off x="1674625" y="4355819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6CCC3F-DFA6-2349-BDAD-AA674A780334}"/>
                </a:ext>
              </a:extLst>
            </p:cNvPr>
            <p:cNvSpPr/>
            <p:nvPr/>
          </p:nvSpPr>
          <p:spPr>
            <a:xfrm>
              <a:off x="1674625" y="4576742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0DDB29F-A6F1-3A4C-AC9E-7AC99A8BBF67}"/>
                </a:ext>
              </a:extLst>
            </p:cNvPr>
            <p:cNvSpPr/>
            <p:nvPr/>
          </p:nvSpPr>
          <p:spPr>
            <a:xfrm>
              <a:off x="3328431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FDCBAD9-4B62-234E-9826-0EF8E30499A7}"/>
                </a:ext>
              </a:extLst>
            </p:cNvPr>
            <p:cNvSpPr/>
            <p:nvPr/>
          </p:nvSpPr>
          <p:spPr>
            <a:xfrm>
              <a:off x="3328431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0A32BAC-C76B-1542-9CD2-839549FD4A08}"/>
                </a:ext>
              </a:extLst>
            </p:cNvPr>
            <p:cNvSpPr/>
            <p:nvPr/>
          </p:nvSpPr>
          <p:spPr>
            <a:xfrm>
              <a:off x="3328431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AE45184-2FDB-6840-8A11-DAA67DC2DE17}"/>
                </a:ext>
              </a:extLst>
            </p:cNvPr>
            <p:cNvSpPr/>
            <p:nvPr/>
          </p:nvSpPr>
          <p:spPr>
            <a:xfrm>
              <a:off x="3328431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5AA82E9-703F-8C40-BACD-4F93FC59E151}"/>
                </a:ext>
              </a:extLst>
            </p:cNvPr>
            <p:cNvSpPr/>
            <p:nvPr/>
          </p:nvSpPr>
          <p:spPr>
            <a:xfrm>
              <a:off x="3328431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C21E60-86E3-FB46-AF51-5655F35F63F0}"/>
                </a:ext>
              </a:extLst>
            </p:cNvPr>
            <p:cNvSpPr/>
            <p:nvPr/>
          </p:nvSpPr>
          <p:spPr>
            <a:xfrm>
              <a:off x="3328431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53A5943-7DBA-9149-AE15-5D6D3989B480}"/>
                </a:ext>
              </a:extLst>
            </p:cNvPr>
            <p:cNvSpPr/>
            <p:nvPr/>
          </p:nvSpPr>
          <p:spPr>
            <a:xfrm>
              <a:off x="4982237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D843140-0AE3-894F-95A6-D762C52F401A}"/>
                </a:ext>
              </a:extLst>
            </p:cNvPr>
            <p:cNvSpPr/>
            <p:nvPr/>
          </p:nvSpPr>
          <p:spPr>
            <a:xfrm>
              <a:off x="4982237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98DB0D1-72BB-6842-BCE8-2EE3BF0ED37C}"/>
                </a:ext>
              </a:extLst>
            </p:cNvPr>
            <p:cNvSpPr/>
            <p:nvPr/>
          </p:nvSpPr>
          <p:spPr>
            <a:xfrm>
              <a:off x="4982237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7A41639-114F-DD42-857A-7A98914D3519}"/>
                </a:ext>
              </a:extLst>
            </p:cNvPr>
            <p:cNvSpPr/>
            <p:nvPr/>
          </p:nvSpPr>
          <p:spPr>
            <a:xfrm>
              <a:off x="4982237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149C1CC-7F62-E644-935B-F536B48D7754}"/>
                </a:ext>
              </a:extLst>
            </p:cNvPr>
            <p:cNvSpPr/>
            <p:nvPr/>
          </p:nvSpPr>
          <p:spPr>
            <a:xfrm>
              <a:off x="4982237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07BC909-85C6-2949-B260-8470239B4E02}"/>
                </a:ext>
              </a:extLst>
            </p:cNvPr>
            <p:cNvSpPr/>
            <p:nvPr/>
          </p:nvSpPr>
          <p:spPr>
            <a:xfrm>
              <a:off x="4982237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D0343AB-BEDB-494E-AD83-487E72CF942E}"/>
                </a:ext>
              </a:extLst>
            </p:cNvPr>
            <p:cNvSpPr/>
            <p:nvPr/>
          </p:nvSpPr>
          <p:spPr>
            <a:xfrm>
              <a:off x="4982237" y="4355819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A62B97A-87A9-9A45-9CE2-E1DAB0377042}"/>
                </a:ext>
              </a:extLst>
            </p:cNvPr>
            <p:cNvSpPr/>
            <p:nvPr/>
          </p:nvSpPr>
          <p:spPr>
            <a:xfrm>
              <a:off x="4982237" y="4576742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1F1BC25-A13B-D04F-93A2-BE3CB8B78160}"/>
                </a:ext>
              </a:extLst>
            </p:cNvPr>
            <p:cNvSpPr/>
            <p:nvPr/>
          </p:nvSpPr>
          <p:spPr>
            <a:xfrm>
              <a:off x="6636043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C80DEDD-F60B-204B-805B-3CE4A86393CA}"/>
                </a:ext>
              </a:extLst>
            </p:cNvPr>
            <p:cNvSpPr/>
            <p:nvPr/>
          </p:nvSpPr>
          <p:spPr>
            <a:xfrm>
              <a:off x="6636043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5F337D5-18DE-7B48-B9FD-34D89386BB9B}"/>
                </a:ext>
              </a:extLst>
            </p:cNvPr>
            <p:cNvSpPr/>
            <p:nvPr/>
          </p:nvSpPr>
          <p:spPr>
            <a:xfrm>
              <a:off x="6636043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8F377A5-A33E-CB4E-8125-DF07A9D8B6A7}"/>
                </a:ext>
              </a:extLst>
            </p:cNvPr>
            <p:cNvSpPr/>
            <p:nvPr/>
          </p:nvSpPr>
          <p:spPr>
            <a:xfrm>
              <a:off x="6636043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C39B195-100B-5345-B69E-47357DB29502}"/>
                </a:ext>
              </a:extLst>
            </p:cNvPr>
            <p:cNvSpPr/>
            <p:nvPr/>
          </p:nvSpPr>
          <p:spPr>
            <a:xfrm>
              <a:off x="6636043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0A906D6-6834-674A-BDB8-C36EF1410E51}"/>
                </a:ext>
              </a:extLst>
            </p:cNvPr>
            <p:cNvSpPr/>
            <p:nvPr/>
          </p:nvSpPr>
          <p:spPr>
            <a:xfrm>
              <a:off x="6636043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1096AF4-B7CE-6F4B-A925-DED7BF3A6D3E}"/>
                </a:ext>
              </a:extLst>
            </p:cNvPr>
            <p:cNvSpPr/>
            <p:nvPr/>
          </p:nvSpPr>
          <p:spPr>
            <a:xfrm>
              <a:off x="6636043" y="4355819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A7B5F67-6DC5-134A-B3CB-BA81A7178BF0}"/>
                </a:ext>
              </a:extLst>
            </p:cNvPr>
            <p:cNvSpPr/>
            <p:nvPr/>
          </p:nvSpPr>
          <p:spPr>
            <a:xfrm>
              <a:off x="6636043" y="4576742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767BF21-B39E-D04F-BA1D-6EF575C38AFD}"/>
                </a:ext>
              </a:extLst>
            </p:cNvPr>
            <p:cNvSpPr/>
            <p:nvPr/>
          </p:nvSpPr>
          <p:spPr>
            <a:xfrm>
              <a:off x="6636043" y="4797665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733F1C0-6629-8841-81C6-7F4B15BAB29A}"/>
                </a:ext>
              </a:extLst>
            </p:cNvPr>
            <p:cNvSpPr/>
            <p:nvPr/>
          </p:nvSpPr>
          <p:spPr>
            <a:xfrm>
              <a:off x="6636043" y="5018592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112FD56-05B9-4644-8CB1-2A17089716F6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E1C5396-C37A-674F-8C8C-E352E40ABAAF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158CAD9-3979-C448-93D2-9ADD6889100A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250E8A6-F741-1446-877C-25EA84383E2C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A908738-BE98-FA43-8933-C89256B5209D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2B3104-3D73-354C-9CD4-EB7A2FBBCFF7}"/>
              </a:ext>
            </a:extLst>
          </p:cNvPr>
          <p:cNvSpPr/>
          <p:nvPr/>
        </p:nvSpPr>
        <p:spPr>
          <a:xfrm>
            <a:off x="1637412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FE18FA2F-5D19-7545-ABBA-02DAF7121545}"/>
              </a:ext>
            </a:extLst>
          </p:cNvPr>
          <p:cNvSpPr/>
          <p:nvPr/>
        </p:nvSpPr>
        <p:spPr>
          <a:xfrm>
            <a:off x="3291218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B1E462BF-652E-EA44-AF38-8DA4131887A1}"/>
              </a:ext>
            </a:extLst>
          </p:cNvPr>
          <p:cNvSpPr/>
          <p:nvPr/>
        </p:nvSpPr>
        <p:spPr>
          <a:xfrm>
            <a:off x="4945024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1E5F355D-25BF-CC47-BD8F-012D090CF314}"/>
              </a:ext>
            </a:extLst>
          </p:cNvPr>
          <p:cNvSpPr/>
          <p:nvPr/>
        </p:nvSpPr>
        <p:spPr>
          <a:xfrm>
            <a:off x="6598830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5898EFB0-1D72-8E41-BF71-96EA141E7640}"/>
              </a:ext>
            </a:extLst>
          </p:cNvPr>
          <p:cNvSpPr/>
          <p:nvPr/>
        </p:nvSpPr>
        <p:spPr>
          <a:xfrm>
            <a:off x="8252636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A3063D-2F08-B148-BB5E-48C575A2D2FE}"/>
              </a:ext>
            </a:extLst>
          </p:cNvPr>
          <p:cNvGrpSpPr/>
          <p:nvPr/>
        </p:nvGrpSpPr>
        <p:grpSpPr>
          <a:xfrm>
            <a:off x="1716190" y="2660522"/>
            <a:ext cx="7203707" cy="205064"/>
            <a:chOff x="1716190" y="2660522"/>
            <a:chExt cx="7203707" cy="20506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9B8FC00-EF62-C243-B483-DCEB57E7E380}"/>
                </a:ext>
              </a:extLst>
            </p:cNvPr>
            <p:cNvSpPr/>
            <p:nvPr/>
          </p:nvSpPr>
          <p:spPr>
            <a:xfrm>
              <a:off x="1716190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5C9C33E-AB13-9A44-B756-8ACD3A525354}"/>
                </a:ext>
              </a:extLst>
            </p:cNvPr>
            <p:cNvSpPr/>
            <p:nvPr/>
          </p:nvSpPr>
          <p:spPr>
            <a:xfrm>
              <a:off x="3394478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4DC001F2-2F62-134A-99CF-1182A5CDE12E}"/>
                </a:ext>
              </a:extLst>
            </p:cNvPr>
            <p:cNvSpPr/>
            <p:nvPr/>
          </p:nvSpPr>
          <p:spPr>
            <a:xfrm>
              <a:off x="5020575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1A267D78-67DD-814D-B115-3A3C6DA7429D}"/>
                </a:ext>
              </a:extLst>
            </p:cNvPr>
            <p:cNvSpPr/>
            <p:nvPr/>
          </p:nvSpPr>
          <p:spPr>
            <a:xfrm>
              <a:off x="667438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DB8CA4AD-76A0-CF4D-8D38-F72F0FA0A178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03BA6F-69E1-1648-8197-909DE39EA350}"/>
              </a:ext>
            </a:extLst>
          </p:cNvPr>
          <p:cNvGrpSpPr/>
          <p:nvPr/>
        </p:nvGrpSpPr>
        <p:grpSpPr>
          <a:xfrm>
            <a:off x="2308821" y="1621488"/>
            <a:ext cx="6311956" cy="1045305"/>
            <a:chOff x="2308821" y="1621488"/>
            <a:chExt cx="6311956" cy="104530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C3D9E22-F0CC-6840-B71D-046330439A43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7CDC3328-4645-164F-AAE0-68D7A6DCDFA9}"/>
                </a:ext>
              </a:extLst>
            </p:cNvPr>
            <p:cNvSpPr/>
            <p:nvPr/>
          </p:nvSpPr>
          <p:spPr>
            <a:xfrm>
              <a:off x="3890087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BB0E6B5-ABA5-A34E-BA16-E0DECDE3A97A}"/>
                </a:ext>
              </a:extLst>
            </p:cNvPr>
            <p:cNvSpPr/>
            <p:nvPr/>
          </p:nvSpPr>
          <p:spPr>
            <a:xfrm>
              <a:off x="5571456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F38759A-5029-424F-ABD8-3783F2004F3B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36D074E-5E43-504D-9FA2-854952DF21B7}"/>
              </a:ext>
            </a:extLst>
          </p:cNvPr>
          <p:cNvGrpSpPr/>
          <p:nvPr/>
        </p:nvGrpSpPr>
        <p:grpSpPr>
          <a:xfrm>
            <a:off x="2330226" y="2664460"/>
            <a:ext cx="7203707" cy="205064"/>
            <a:chOff x="1716190" y="2660522"/>
            <a:chExt cx="7203707" cy="205064"/>
          </a:xfrm>
          <a:solidFill>
            <a:srgbClr val="FF0000"/>
          </a:solidFill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A285EC8F-CCEA-7B4C-96C5-41A9D57A6D17}"/>
                </a:ext>
              </a:extLst>
            </p:cNvPr>
            <p:cNvSpPr/>
            <p:nvPr/>
          </p:nvSpPr>
          <p:spPr>
            <a:xfrm>
              <a:off x="1716190" y="2660522"/>
              <a:ext cx="583666" cy="205064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929114A-319D-8743-9BFE-4CA61D2308C3}"/>
                </a:ext>
              </a:extLst>
            </p:cNvPr>
            <p:cNvSpPr/>
            <p:nvPr/>
          </p:nvSpPr>
          <p:spPr>
            <a:xfrm>
              <a:off x="3394478" y="2660522"/>
              <a:ext cx="583666" cy="205064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4577FE71-5031-DC41-9525-873934BB043E}"/>
                </a:ext>
              </a:extLst>
            </p:cNvPr>
            <p:cNvSpPr/>
            <p:nvPr/>
          </p:nvSpPr>
          <p:spPr>
            <a:xfrm>
              <a:off x="5020575" y="2660522"/>
              <a:ext cx="583666" cy="205064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0AAB1092-71E5-354A-84A5-7EBCD02FD566}"/>
                </a:ext>
              </a:extLst>
            </p:cNvPr>
            <p:cNvSpPr/>
            <p:nvPr/>
          </p:nvSpPr>
          <p:spPr>
            <a:xfrm>
              <a:off x="6674381" y="2660522"/>
              <a:ext cx="583666" cy="205064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325ACD99-7B7E-A540-B0E0-8C7A392F9A0C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AC2F38-403E-7A44-85DC-52B1FFB26CBF}"/>
              </a:ext>
            </a:extLst>
          </p:cNvPr>
          <p:cNvGrpSpPr/>
          <p:nvPr/>
        </p:nvGrpSpPr>
        <p:grpSpPr>
          <a:xfrm>
            <a:off x="1344705" y="5512481"/>
            <a:ext cx="8779229" cy="1021556"/>
            <a:chOff x="1344705" y="5512481"/>
            <a:chExt cx="8779229" cy="10215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BA6B9C-D998-3841-BE8D-C4EB69CB5C8F}"/>
                </a:ext>
              </a:extLst>
            </p:cNvPr>
            <p:cNvSpPr txBox="1"/>
            <p:nvPr/>
          </p:nvSpPr>
          <p:spPr>
            <a:xfrm>
              <a:off x="1344705" y="5512481"/>
              <a:ext cx="8779229" cy="102155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endParaRPr lang="en-US"/>
            </a:p>
            <a:p>
              <a:r>
                <a:rPr lang="en-US"/>
                <a:t>“Work” is to find a                  such that the hash of the               is less than the current target</a:t>
              </a:r>
            </a:p>
            <a:p>
              <a:endParaRPr lang="en-US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DCE6D993-C40A-CC4F-8733-549037D1BF97}"/>
                </a:ext>
              </a:extLst>
            </p:cNvPr>
            <p:cNvSpPr/>
            <p:nvPr/>
          </p:nvSpPr>
          <p:spPr>
            <a:xfrm>
              <a:off x="3240879" y="5848998"/>
              <a:ext cx="819144" cy="33038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nonce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018101CD-84CE-BA49-965F-45F7C7CDAE6D}"/>
                </a:ext>
              </a:extLst>
            </p:cNvPr>
            <p:cNvSpPr/>
            <p:nvPr/>
          </p:nvSpPr>
          <p:spPr>
            <a:xfrm>
              <a:off x="6514907" y="5601304"/>
              <a:ext cx="679666" cy="8392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00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 can be temporary forks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03448B-0EB5-0D45-8078-5201A18E56DD}"/>
              </a:ext>
            </a:extLst>
          </p:cNvPr>
          <p:cNvGrpSpPr/>
          <p:nvPr/>
        </p:nvGrpSpPr>
        <p:grpSpPr>
          <a:xfrm>
            <a:off x="3356665" y="3318969"/>
            <a:ext cx="675168" cy="1129159"/>
            <a:chOff x="1541719" y="2169041"/>
            <a:chExt cx="1509823" cy="313660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A29E72-87E3-BE43-9237-C2BD403DE86B}"/>
                </a:ext>
              </a:extLst>
            </p:cNvPr>
            <p:cNvSpPr/>
            <p:nvPr/>
          </p:nvSpPr>
          <p:spPr>
            <a:xfrm>
              <a:off x="1541719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C4E827-1B6E-1146-BFBA-DB3FCAF52A95}"/>
                </a:ext>
              </a:extLst>
            </p:cNvPr>
            <p:cNvSpPr/>
            <p:nvPr/>
          </p:nvSpPr>
          <p:spPr>
            <a:xfrm>
              <a:off x="1674625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12DACA-6ECB-D94A-AC09-78A40FF1DEC9}"/>
                </a:ext>
              </a:extLst>
            </p:cNvPr>
            <p:cNvSpPr/>
            <p:nvPr/>
          </p:nvSpPr>
          <p:spPr>
            <a:xfrm>
              <a:off x="1674625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EAC9FF-8E55-E444-978D-68A9CA1E4B35}"/>
                </a:ext>
              </a:extLst>
            </p:cNvPr>
            <p:cNvSpPr/>
            <p:nvPr/>
          </p:nvSpPr>
          <p:spPr>
            <a:xfrm>
              <a:off x="1674625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8379DC-AB59-BA46-B08A-47F426CE9E8E}"/>
                </a:ext>
              </a:extLst>
            </p:cNvPr>
            <p:cNvSpPr/>
            <p:nvPr/>
          </p:nvSpPr>
          <p:spPr>
            <a:xfrm>
              <a:off x="1674625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75E102-C795-3842-A25C-6B08D83D1DCF}"/>
                </a:ext>
              </a:extLst>
            </p:cNvPr>
            <p:cNvSpPr/>
            <p:nvPr/>
          </p:nvSpPr>
          <p:spPr>
            <a:xfrm>
              <a:off x="1674625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93211D-E027-304B-AF71-68064BDCD3BC}"/>
                </a:ext>
              </a:extLst>
            </p:cNvPr>
            <p:cNvSpPr/>
            <p:nvPr/>
          </p:nvSpPr>
          <p:spPr>
            <a:xfrm>
              <a:off x="1674625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729B91-1ABA-7E44-BF50-A7A23BF356A4}"/>
                </a:ext>
              </a:extLst>
            </p:cNvPr>
            <p:cNvSpPr/>
            <p:nvPr/>
          </p:nvSpPr>
          <p:spPr>
            <a:xfrm>
              <a:off x="1674625" y="4355819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6CCC3F-DFA6-2349-BDAD-AA674A780334}"/>
                </a:ext>
              </a:extLst>
            </p:cNvPr>
            <p:cNvSpPr/>
            <p:nvPr/>
          </p:nvSpPr>
          <p:spPr>
            <a:xfrm>
              <a:off x="1674625" y="4576742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B2B3104-3D73-354C-9CD4-EB7A2FBBCFF7}"/>
                </a:ext>
              </a:extLst>
            </p:cNvPr>
            <p:cNvSpPr/>
            <p:nvPr/>
          </p:nvSpPr>
          <p:spPr>
            <a:xfrm>
              <a:off x="1637412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9B8FC00-EF62-C243-B483-DCEB57E7E380}"/>
                </a:ext>
              </a:extLst>
            </p:cNvPr>
            <p:cNvSpPr/>
            <p:nvPr/>
          </p:nvSpPr>
          <p:spPr>
            <a:xfrm>
              <a:off x="1716190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A285EC8F-CCEA-7B4C-96C5-41A9D57A6D17}"/>
                </a:ext>
              </a:extLst>
            </p:cNvPr>
            <p:cNvSpPr/>
            <p:nvPr/>
          </p:nvSpPr>
          <p:spPr>
            <a:xfrm>
              <a:off x="2330226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78D19B-4381-824A-9DEA-B24ECBBD68E9}"/>
              </a:ext>
            </a:extLst>
          </p:cNvPr>
          <p:cNvGrpSpPr/>
          <p:nvPr/>
        </p:nvGrpSpPr>
        <p:grpSpPr>
          <a:xfrm>
            <a:off x="3805804" y="3121853"/>
            <a:ext cx="1071688" cy="1326275"/>
            <a:chOff x="2308821" y="1621488"/>
            <a:chExt cx="2396527" cy="368415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48EDBE7-5F7D-C444-8C0F-C466B39F1209}"/>
                </a:ext>
              </a:extLst>
            </p:cNvPr>
            <p:cNvSpPr/>
            <p:nvPr/>
          </p:nvSpPr>
          <p:spPr>
            <a:xfrm>
              <a:off x="3195525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0DDB29F-A6F1-3A4C-AC9E-7AC99A8BBF67}"/>
                </a:ext>
              </a:extLst>
            </p:cNvPr>
            <p:cNvSpPr/>
            <p:nvPr/>
          </p:nvSpPr>
          <p:spPr>
            <a:xfrm>
              <a:off x="3328431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FDCBAD9-4B62-234E-9826-0EF8E30499A7}"/>
                </a:ext>
              </a:extLst>
            </p:cNvPr>
            <p:cNvSpPr/>
            <p:nvPr/>
          </p:nvSpPr>
          <p:spPr>
            <a:xfrm>
              <a:off x="3328431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0A32BAC-C76B-1542-9CD2-839549FD4A08}"/>
                </a:ext>
              </a:extLst>
            </p:cNvPr>
            <p:cNvSpPr/>
            <p:nvPr/>
          </p:nvSpPr>
          <p:spPr>
            <a:xfrm>
              <a:off x="3328431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AE45184-2FDB-6840-8A11-DAA67DC2DE17}"/>
                </a:ext>
              </a:extLst>
            </p:cNvPr>
            <p:cNvSpPr/>
            <p:nvPr/>
          </p:nvSpPr>
          <p:spPr>
            <a:xfrm>
              <a:off x="3328431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5AA82E9-703F-8C40-BACD-4F93FC59E151}"/>
                </a:ext>
              </a:extLst>
            </p:cNvPr>
            <p:cNvSpPr/>
            <p:nvPr/>
          </p:nvSpPr>
          <p:spPr>
            <a:xfrm>
              <a:off x="3328431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7C21E60-86E3-FB46-AF51-5655F35F63F0}"/>
                </a:ext>
              </a:extLst>
            </p:cNvPr>
            <p:cNvSpPr/>
            <p:nvPr/>
          </p:nvSpPr>
          <p:spPr>
            <a:xfrm>
              <a:off x="3328431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FE18FA2F-5D19-7545-ABBA-02DAF7121545}"/>
                </a:ext>
              </a:extLst>
            </p:cNvPr>
            <p:cNvSpPr/>
            <p:nvPr/>
          </p:nvSpPr>
          <p:spPr>
            <a:xfrm>
              <a:off x="3291218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5C9C33E-AB13-9A44-B756-8ACD3A525354}"/>
                </a:ext>
              </a:extLst>
            </p:cNvPr>
            <p:cNvSpPr/>
            <p:nvPr/>
          </p:nvSpPr>
          <p:spPr>
            <a:xfrm>
              <a:off x="3394478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C3D9E22-F0CC-6840-B71D-046330439A43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929114A-319D-8743-9BFE-4CA61D2308C3}"/>
                </a:ext>
              </a:extLst>
            </p:cNvPr>
            <p:cNvSpPr/>
            <p:nvPr/>
          </p:nvSpPr>
          <p:spPr>
            <a:xfrm>
              <a:off x="4008514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1B2DAE-0A0A-D949-96D9-EF472902DE56}"/>
              </a:ext>
            </a:extLst>
          </p:cNvPr>
          <p:cNvGrpSpPr/>
          <p:nvPr/>
        </p:nvGrpSpPr>
        <p:grpSpPr>
          <a:xfrm>
            <a:off x="4696382" y="3128400"/>
            <a:ext cx="1071688" cy="1326275"/>
            <a:chOff x="2308821" y="1621488"/>
            <a:chExt cx="2396527" cy="3684159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5135F91-24BE-2144-8851-2289268E0299}"/>
                </a:ext>
              </a:extLst>
            </p:cNvPr>
            <p:cNvSpPr/>
            <p:nvPr/>
          </p:nvSpPr>
          <p:spPr>
            <a:xfrm>
              <a:off x="3195525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CDFE33A-B7F3-3242-BE93-FE98B6F8D17B}"/>
                </a:ext>
              </a:extLst>
            </p:cNvPr>
            <p:cNvSpPr/>
            <p:nvPr/>
          </p:nvSpPr>
          <p:spPr>
            <a:xfrm>
              <a:off x="3328431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3CCADF6-FBE5-A84C-A84D-85E3B64B77CF}"/>
                </a:ext>
              </a:extLst>
            </p:cNvPr>
            <p:cNvSpPr/>
            <p:nvPr/>
          </p:nvSpPr>
          <p:spPr>
            <a:xfrm>
              <a:off x="3328431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9BA5AE5-7DF2-2546-8879-EBA89320ECCC}"/>
                </a:ext>
              </a:extLst>
            </p:cNvPr>
            <p:cNvSpPr/>
            <p:nvPr/>
          </p:nvSpPr>
          <p:spPr>
            <a:xfrm>
              <a:off x="3328431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9949CED-419D-B341-B714-EBC1939E6BE9}"/>
                </a:ext>
              </a:extLst>
            </p:cNvPr>
            <p:cNvSpPr/>
            <p:nvPr/>
          </p:nvSpPr>
          <p:spPr>
            <a:xfrm>
              <a:off x="3328431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695608D-FD76-9341-A119-F547EB3E9370}"/>
                </a:ext>
              </a:extLst>
            </p:cNvPr>
            <p:cNvSpPr/>
            <p:nvPr/>
          </p:nvSpPr>
          <p:spPr>
            <a:xfrm>
              <a:off x="3328431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F169535-66B2-0146-B2C5-572D134257ED}"/>
                </a:ext>
              </a:extLst>
            </p:cNvPr>
            <p:cNvSpPr/>
            <p:nvPr/>
          </p:nvSpPr>
          <p:spPr>
            <a:xfrm>
              <a:off x="3328431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ACDCD4F6-9331-CF49-B8F6-91ED408F4110}"/>
                </a:ext>
              </a:extLst>
            </p:cNvPr>
            <p:cNvSpPr/>
            <p:nvPr/>
          </p:nvSpPr>
          <p:spPr>
            <a:xfrm>
              <a:off x="3291218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9674CF84-07BF-004B-947C-BD590355B8B1}"/>
                </a:ext>
              </a:extLst>
            </p:cNvPr>
            <p:cNvSpPr/>
            <p:nvPr/>
          </p:nvSpPr>
          <p:spPr>
            <a:xfrm>
              <a:off x="3394478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CA019DDE-6751-FD4B-9AFA-D9B29FCAEDDE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638B2E14-FD19-7742-9C67-41D8E202AC68}"/>
                </a:ext>
              </a:extLst>
            </p:cNvPr>
            <p:cNvSpPr/>
            <p:nvPr/>
          </p:nvSpPr>
          <p:spPr>
            <a:xfrm>
              <a:off x="4008514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606F5AF-3C47-5948-AD49-C32DB9DD017E}"/>
              </a:ext>
            </a:extLst>
          </p:cNvPr>
          <p:cNvGrpSpPr/>
          <p:nvPr/>
        </p:nvGrpSpPr>
        <p:grpSpPr>
          <a:xfrm>
            <a:off x="5586960" y="3128400"/>
            <a:ext cx="1071688" cy="1326275"/>
            <a:chOff x="2308821" y="1621488"/>
            <a:chExt cx="2396527" cy="3684159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8D888B7-0636-EF4B-A85B-413134CAB990}"/>
                </a:ext>
              </a:extLst>
            </p:cNvPr>
            <p:cNvSpPr/>
            <p:nvPr/>
          </p:nvSpPr>
          <p:spPr>
            <a:xfrm>
              <a:off x="3195525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754DED2-18AA-9A4C-BF06-116DAEF2BBC1}"/>
                </a:ext>
              </a:extLst>
            </p:cNvPr>
            <p:cNvSpPr/>
            <p:nvPr/>
          </p:nvSpPr>
          <p:spPr>
            <a:xfrm>
              <a:off x="3328431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2B33BC0-1E59-CC4F-93C1-0FBC82BB7255}"/>
                </a:ext>
              </a:extLst>
            </p:cNvPr>
            <p:cNvSpPr/>
            <p:nvPr/>
          </p:nvSpPr>
          <p:spPr>
            <a:xfrm>
              <a:off x="3328431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6A5D78D4-697B-1B42-A695-6C3BC0981259}"/>
                </a:ext>
              </a:extLst>
            </p:cNvPr>
            <p:cNvSpPr/>
            <p:nvPr/>
          </p:nvSpPr>
          <p:spPr>
            <a:xfrm>
              <a:off x="3328431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79DF7C0-BDAD-1A4D-9BCB-817CD6954461}"/>
                </a:ext>
              </a:extLst>
            </p:cNvPr>
            <p:cNvSpPr/>
            <p:nvPr/>
          </p:nvSpPr>
          <p:spPr>
            <a:xfrm>
              <a:off x="3328431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D58593CB-8E9B-6C45-A72A-15DA6F458E6C}"/>
                </a:ext>
              </a:extLst>
            </p:cNvPr>
            <p:cNvSpPr/>
            <p:nvPr/>
          </p:nvSpPr>
          <p:spPr>
            <a:xfrm>
              <a:off x="3328431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8C6BA3F-6032-384C-8391-45B565DEE85F}"/>
                </a:ext>
              </a:extLst>
            </p:cNvPr>
            <p:cNvSpPr/>
            <p:nvPr/>
          </p:nvSpPr>
          <p:spPr>
            <a:xfrm>
              <a:off x="3328431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54455AD9-480B-CC44-8D0C-7A876B667EA1}"/>
                </a:ext>
              </a:extLst>
            </p:cNvPr>
            <p:cNvSpPr/>
            <p:nvPr/>
          </p:nvSpPr>
          <p:spPr>
            <a:xfrm>
              <a:off x="3291218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88E27EFD-2571-4647-9012-2EC901A1B37A}"/>
                </a:ext>
              </a:extLst>
            </p:cNvPr>
            <p:cNvSpPr/>
            <p:nvPr/>
          </p:nvSpPr>
          <p:spPr>
            <a:xfrm>
              <a:off x="3394478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FCFE5C3-D710-6C47-BF38-D422CB08A4AE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18E295B5-B2C3-584D-A936-71224D481450}"/>
                </a:ext>
              </a:extLst>
            </p:cNvPr>
            <p:cNvSpPr/>
            <p:nvPr/>
          </p:nvSpPr>
          <p:spPr>
            <a:xfrm>
              <a:off x="4008514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D80F0A-097D-A745-9146-F589703D7600}"/>
              </a:ext>
            </a:extLst>
          </p:cNvPr>
          <p:cNvGrpSpPr/>
          <p:nvPr/>
        </p:nvGrpSpPr>
        <p:grpSpPr>
          <a:xfrm>
            <a:off x="6367702" y="1801054"/>
            <a:ext cx="1634651" cy="1527913"/>
            <a:chOff x="6367702" y="1440835"/>
            <a:chExt cx="1634651" cy="1527913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78FADB5-1529-6549-9346-E52F8060BABD}"/>
                </a:ext>
              </a:extLst>
            </p:cNvPr>
            <p:cNvGrpSpPr/>
            <p:nvPr/>
          </p:nvGrpSpPr>
          <p:grpSpPr>
            <a:xfrm>
              <a:off x="7327185" y="1746171"/>
              <a:ext cx="675168" cy="1129159"/>
              <a:chOff x="3195525" y="2169041"/>
              <a:chExt cx="1509823" cy="3136606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A977B42-A83D-B44B-B5F1-62B5FE4C65F5}"/>
                  </a:ext>
                </a:extLst>
              </p:cNvPr>
              <p:cNvSpPr/>
              <p:nvPr/>
            </p:nvSpPr>
            <p:spPr>
              <a:xfrm>
                <a:off x="3195525" y="2169041"/>
                <a:ext cx="1509823" cy="31366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30F7935-1845-F249-A89C-2551DCB02DA4}"/>
                  </a:ext>
                </a:extLst>
              </p:cNvPr>
              <p:cNvSpPr/>
              <p:nvPr/>
            </p:nvSpPr>
            <p:spPr>
              <a:xfrm>
                <a:off x="3328431" y="3030281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277AAD1-EBE4-224C-AB79-3BF8C2418BDE}"/>
                  </a:ext>
                </a:extLst>
              </p:cNvPr>
              <p:cNvSpPr/>
              <p:nvPr/>
            </p:nvSpPr>
            <p:spPr>
              <a:xfrm>
                <a:off x="3328431" y="3251204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776D6B6-AD08-AA49-B17A-4C94D6C06684}"/>
                  </a:ext>
                </a:extLst>
              </p:cNvPr>
              <p:cNvSpPr/>
              <p:nvPr/>
            </p:nvSpPr>
            <p:spPr>
              <a:xfrm>
                <a:off x="3328431" y="3472127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E2E0DDA-903D-3042-883B-E3C3C6E970F9}"/>
                  </a:ext>
                </a:extLst>
              </p:cNvPr>
              <p:cNvSpPr/>
              <p:nvPr/>
            </p:nvSpPr>
            <p:spPr>
              <a:xfrm>
                <a:off x="3328431" y="3693050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01D08AEF-5BE6-1A47-A3DA-F4E77CA09B0E}"/>
                  </a:ext>
                </a:extLst>
              </p:cNvPr>
              <p:cNvSpPr/>
              <p:nvPr/>
            </p:nvSpPr>
            <p:spPr>
              <a:xfrm>
                <a:off x="3328431" y="3913973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B06CD60B-5D51-4E48-A249-851664121994}"/>
                  </a:ext>
                </a:extLst>
              </p:cNvPr>
              <p:cNvSpPr/>
              <p:nvPr/>
            </p:nvSpPr>
            <p:spPr>
              <a:xfrm>
                <a:off x="3328431" y="4134896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B09DF326-A63E-D74A-9871-E31E0E792615}"/>
                  </a:ext>
                </a:extLst>
              </p:cNvPr>
              <p:cNvSpPr/>
              <p:nvPr/>
            </p:nvSpPr>
            <p:spPr>
              <a:xfrm>
                <a:off x="3291218" y="2243471"/>
                <a:ext cx="1329070" cy="7123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>
                <a:extLst>
                  <a:ext uri="{FF2B5EF4-FFF2-40B4-BE49-F238E27FC236}">
                    <a16:creationId xmlns:a16="http://schemas.microsoft.com/office/drawing/2014/main" id="{3294B90B-D081-1247-A105-FFFB9954548F}"/>
                  </a:ext>
                </a:extLst>
              </p:cNvPr>
              <p:cNvSpPr/>
              <p:nvPr/>
            </p:nvSpPr>
            <p:spPr>
              <a:xfrm>
                <a:off x="3394478" y="2660522"/>
                <a:ext cx="583666" cy="20506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45" name="Rounded Rectangle 144">
                <a:extLst>
                  <a:ext uri="{FF2B5EF4-FFF2-40B4-BE49-F238E27FC236}">
                    <a16:creationId xmlns:a16="http://schemas.microsoft.com/office/drawing/2014/main" id="{CDF7AED2-A336-9E40-A0D6-98F4EB25CEC7}"/>
                  </a:ext>
                </a:extLst>
              </p:cNvPr>
              <p:cNvSpPr/>
              <p:nvPr/>
            </p:nvSpPr>
            <p:spPr>
              <a:xfrm>
                <a:off x="4008514" y="2664460"/>
                <a:ext cx="583666" cy="20506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12C36E7-F9CE-AF43-9AF9-FA41F8C7A678}"/>
                </a:ext>
              </a:extLst>
            </p:cNvPr>
            <p:cNvSpPr/>
            <p:nvPr/>
          </p:nvSpPr>
          <p:spPr>
            <a:xfrm>
              <a:off x="6367702" y="1440835"/>
              <a:ext cx="1342176" cy="1527913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  <a:gd name="connsiteX0" fmla="*/ 2350780 w 2350780"/>
                <a:gd name="connsiteY0" fmla="*/ 1038585 h 2651636"/>
                <a:gd name="connsiteX1" fmla="*/ 2045980 w 2350780"/>
                <a:gd name="connsiteY1" fmla="*/ 120924 h 2651636"/>
                <a:gd name="connsiteX2" fmla="*/ 1270125 w 2350780"/>
                <a:gd name="connsiteY2" fmla="*/ 54912 h 2651636"/>
                <a:gd name="connsiteX3" fmla="*/ 0 w 2350780"/>
                <a:gd name="connsiteY3" fmla="*/ 2651636 h 2651636"/>
                <a:gd name="connsiteX0" fmla="*/ 2350780 w 2350780"/>
                <a:gd name="connsiteY0" fmla="*/ 917922 h 2530973"/>
                <a:gd name="connsiteX1" fmla="*/ 2045980 w 2350780"/>
                <a:gd name="connsiteY1" fmla="*/ 261 h 2530973"/>
                <a:gd name="connsiteX2" fmla="*/ 743435 w 2350780"/>
                <a:gd name="connsiteY2" fmla="*/ 819415 h 2530973"/>
                <a:gd name="connsiteX3" fmla="*/ 0 w 2350780"/>
                <a:gd name="connsiteY3" fmla="*/ 2530973 h 2530973"/>
                <a:gd name="connsiteX0" fmla="*/ 2350780 w 2350780"/>
                <a:gd name="connsiteY0" fmla="*/ 725577 h 2338628"/>
                <a:gd name="connsiteX1" fmla="*/ 1519291 w 2350780"/>
                <a:gd name="connsiteY1" fmla="*/ 345 h 2338628"/>
                <a:gd name="connsiteX2" fmla="*/ 743435 w 2350780"/>
                <a:gd name="connsiteY2" fmla="*/ 627070 h 2338628"/>
                <a:gd name="connsiteX3" fmla="*/ 0 w 2350780"/>
                <a:gd name="connsiteY3" fmla="*/ 2338628 h 2338628"/>
                <a:gd name="connsiteX0" fmla="*/ 2350780 w 2350780"/>
                <a:gd name="connsiteY0" fmla="*/ 789475 h 2402526"/>
                <a:gd name="connsiteX1" fmla="*/ 1519291 w 2350780"/>
                <a:gd name="connsiteY1" fmla="*/ 64243 h 2402526"/>
                <a:gd name="connsiteX2" fmla="*/ 0 w 2350780"/>
                <a:gd name="connsiteY2" fmla="*/ 2402526 h 2402526"/>
                <a:gd name="connsiteX0" fmla="*/ 3001399 w 3001399"/>
                <a:gd name="connsiteY0" fmla="*/ 899377 h 4244278"/>
                <a:gd name="connsiteX1" fmla="*/ 2169910 w 3001399"/>
                <a:gd name="connsiteY1" fmla="*/ 174145 h 4244278"/>
                <a:gd name="connsiteX2" fmla="*/ 0 w 3001399"/>
                <a:gd name="connsiteY2" fmla="*/ 4244278 h 424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1399" h="4244278">
                  <a:moveTo>
                    <a:pt x="3001399" y="899377"/>
                  </a:moveTo>
                  <a:cubicBezTo>
                    <a:pt x="2939053" y="544931"/>
                    <a:pt x="2670143" y="-383338"/>
                    <a:pt x="2169910" y="174145"/>
                  </a:cubicBezTo>
                  <a:cubicBezTo>
                    <a:pt x="1669677" y="731628"/>
                    <a:pt x="316519" y="3757136"/>
                    <a:pt x="0" y="4244278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885B00-2EFF-344A-90C5-CB216A4515F8}"/>
              </a:ext>
            </a:extLst>
          </p:cNvPr>
          <p:cNvGrpSpPr/>
          <p:nvPr/>
        </p:nvGrpSpPr>
        <p:grpSpPr>
          <a:xfrm>
            <a:off x="6369302" y="3160681"/>
            <a:ext cx="1638666" cy="2123256"/>
            <a:chOff x="6369302" y="2814317"/>
            <a:chExt cx="1638666" cy="2123256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DA43129-D10D-8344-A91F-4AF9221C38D4}"/>
                </a:ext>
              </a:extLst>
            </p:cNvPr>
            <p:cNvGrpSpPr/>
            <p:nvPr/>
          </p:nvGrpSpPr>
          <p:grpSpPr>
            <a:xfrm>
              <a:off x="7332800" y="3808414"/>
              <a:ext cx="675168" cy="1129159"/>
              <a:chOff x="3195525" y="2169041"/>
              <a:chExt cx="1509823" cy="3136606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4A023C7-1C6F-164E-9E6C-CFFA1B7DF26A}"/>
                  </a:ext>
                </a:extLst>
              </p:cNvPr>
              <p:cNvSpPr/>
              <p:nvPr/>
            </p:nvSpPr>
            <p:spPr>
              <a:xfrm>
                <a:off x="3195525" y="2169041"/>
                <a:ext cx="1509823" cy="31366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019DCCD-97E5-7F4A-819E-7C2B4D51AA60}"/>
                  </a:ext>
                </a:extLst>
              </p:cNvPr>
              <p:cNvSpPr/>
              <p:nvPr/>
            </p:nvSpPr>
            <p:spPr>
              <a:xfrm>
                <a:off x="3328431" y="3030281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154D8BD-79EB-6942-9FF7-45EED6AB4203}"/>
                  </a:ext>
                </a:extLst>
              </p:cNvPr>
              <p:cNvSpPr/>
              <p:nvPr/>
            </p:nvSpPr>
            <p:spPr>
              <a:xfrm>
                <a:off x="3328431" y="3251204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91578823-9BAA-D640-9587-9821ECEECA06}"/>
                  </a:ext>
                </a:extLst>
              </p:cNvPr>
              <p:cNvSpPr/>
              <p:nvPr/>
            </p:nvSpPr>
            <p:spPr>
              <a:xfrm>
                <a:off x="3328431" y="3472127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621B63B-32EA-7047-A9B6-BBCA87BDEC5D}"/>
                  </a:ext>
                </a:extLst>
              </p:cNvPr>
              <p:cNvSpPr/>
              <p:nvPr/>
            </p:nvSpPr>
            <p:spPr>
              <a:xfrm>
                <a:off x="3328431" y="3693050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3CDCBBD-4BB7-5F45-929B-4EFB84D05239}"/>
                  </a:ext>
                </a:extLst>
              </p:cNvPr>
              <p:cNvSpPr/>
              <p:nvPr/>
            </p:nvSpPr>
            <p:spPr>
              <a:xfrm>
                <a:off x="3328431" y="3913973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C0CCE23-0E76-E241-AE3A-076FDA0C9F41}"/>
                  </a:ext>
                </a:extLst>
              </p:cNvPr>
              <p:cNvSpPr/>
              <p:nvPr/>
            </p:nvSpPr>
            <p:spPr>
              <a:xfrm>
                <a:off x="3328431" y="4134896"/>
                <a:ext cx="1244009" cy="138223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9C8FA481-013E-374B-89FC-4A7D42CBB45F}"/>
                  </a:ext>
                </a:extLst>
              </p:cNvPr>
              <p:cNvSpPr/>
              <p:nvPr/>
            </p:nvSpPr>
            <p:spPr>
              <a:xfrm>
                <a:off x="3291218" y="2243471"/>
                <a:ext cx="1329070" cy="7123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E2233939-D700-FA45-90B1-6D6E588F62CC}"/>
                  </a:ext>
                </a:extLst>
              </p:cNvPr>
              <p:cNvSpPr/>
              <p:nvPr/>
            </p:nvSpPr>
            <p:spPr>
              <a:xfrm>
                <a:off x="3394478" y="2660522"/>
                <a:ext cx="583666" cy="20506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9" name="Rounded Rectangle 158">
                <a:extLst>
                  <a:ext uri="{FF2B5EF4-FFF2-40B4-BE49-F238E27FC236}">
                    <a16:creationId xmlns:a16="http://schemas.microsoft.com/office/drawing/2014/main" id="{B9EBA045-A5F6-864F-9B56-C3753648AA52}"/>
                  </a:ext>
                </a:extLst>
              </p:cNvPr>
              <p:cNvSpPr/>
              <p:nvPr/>
            </p:nvSpPr>
            <p:spPr>
              <a:xfrm>
                <a:off x="4008514" y="2664460"/>
                <a:ext cx="583666" cy="20506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F10CF0C9-A3C8-184C-B941-1E9C64588FB5}"/>
                </a:ext>
              </a:extLst>
            </p:cNvPr>
            <p:cNvSpPr/>
            <p:nvPr/>
          </p:nvSpPr>
          <p:spPr>
            <a:xfrm>
              <a:off x="6369302" y="2814317"/>
              <a:ext cx="1286758" cy="999551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  <a:gd name="connsiteX0" fmla="*/ 2350780 w 2350780"/>
                <a:gd name="connsiteY0" fmla="*/ 1038585 h 2651636"/>
                <a:gd name="connsiteX1" fmla="*/ 2045980 w 2350780"/>
                <a:gd name="connsiteY1" fmla="*/ 120924 h 2651636"/>
                <a:gd name="connsiteX2" fmla="*/ 1270125 w 2350780"/>
                <a:gd name="connsiteY2" fmla="*/ 54912 h 2651636"/>
                <a:gd name="connsiteX3" fmla="*/ 0 w 2350780"/>
                <a:gd name="connsiteY3" fmla="*/ 2651636 h 2651636"/>
                <a:gd name="connsiteX0" fmla="*/ 2350780 w 2350780"/>
                <a:gd name="connsiteY0" fmla="*/ 917922 h 2530973"/>
                <a:gd name="connsiteX1" fmla="*/ 2045980 w 2350780"/>
                <a:gd name="connsiteY1" fmla="*/ 261 h 2530973"/>
                <a:gd name="connsiteX2" fmla="*/ 743435 w 2350780"/>
                <a:gd name="connsiteY2" fmla="*/ 819415 h 2530973"/>
                <a:gd name="connsiteX3" fmla="*/ 0 w 2350780"/>
                <a:gd name="connsiteY3" fmla="*/ 2530973 h 2530973"/>
                <a:gd name="connsiteX0" fmla="*/ 2350780 w 2350780"/>
                <a:gd name="connsiteY0" fmla="*/ 725577 h 2338628"/>
                <a:gd name="connsiteX1" fmla="*/ 1519291 w 2350780"/>
                <a:gd name="connsiteY1" fmla="*/ 345 h 2338628"/>
                <a:gd name="connsiteX2" fmla="*/ 743435 w 2350780"/>
                <a:gd name="connsiteY2" fmla="*/ 627070 h 2338628"/>
                <a:gd name="connsiteX3" fmla="*/ 0 w 2350780"/>
                <a:gd name="connsiteY3" fmla="*/ 2338628 h 2338628"/>
                <a:gd name="connsiteX0" fmla="*/ 2226853 w 2226853"/>
                <a:gd name="connsiteY0" fmla="*/ 2286233 h 2286233"/>
                <a:gd name="connsiteX1" fmla="*/ 1395364 w 2226853"/>
                <a:gd name="connsiteY1" fmla="*/ 1561001 h 2286233"/>
                <a:gd name="connsiteX2" fmla="*/ 619508 w 2226853"/>
                <a:gd name="connsiteY2" fmla="*/ 2187726 h 2286233"/>
                <a:gd name="connsiteX3" fmla="*/ 0 w 2226853"/>
                <a:gd name="connsiteY3" fmla="*/ 12245 h 2286233"/>
                <a:gd name="connsiteX0" fmla="*/ 2226853 w 2226853"/>
                <a:gd name="connsiteY0" fmla="*/ 2871466 h 2871466"/>
                <a:gd name="connsiteX1" fmla="*/ 1395364 w 2226853"/>
                <a:gd name="connsiteY1" fmla="*/ 2146234 h 2871466"/>
                <a:gd name="connsiteX2" fmla="*/ 526562 w 2226853"/>
                <a:gd name="connsiteY2" fmla="*/ 2000 h 2871466"/>
                <a:gd name="connsiteX3" fmla="*/ 0 w 2226853"/>
                <a:gd name="connsiteY3" fmla="*/ 597478 h 2871466"/>
                <a:gd name="connsiteX0" fmla="*/ 2226853 w 2226853"/>
                <a:gd name="connsiteY0" fmla="*/ 2984307 h 2984307"/>
                <a:gd name="connsiteX1" fmla="*/ 1550272 w 2226853"/>
                <a:gd name="connsiteY1" fmla="*/ 296311 h 2984307"/>
                <a:gd name="connsiteX2" fmla="*/ 526562 w 2226853"/>
                <a:gd name="connsiteY2" fmla="*/ 114841 h 2984307"/>
                <a:gd name="connsiteX3" fmla="*/ 0 w 2226853"/>
                <a:gd name="connsiteY3" fmla="*/ 710319 h 2984307"/>
                <a:gd name="connsiteX0" fmla="*/ 2226853 w 2226853"/>
                <a:gd name="connsiteY0" fmla="*/ 3317519 h 3317519"/>
                <a:gd name="connsiteX1" fmla="*/ 1457328 w 2226853"/>
                <a:gd name="connsiteY1" fmla="*/ 167695 h 3317519"/>
                <a:gd name="connsiteX2" fmla="*/ 526562 w 2226853"/>
                <a:gd name="connsiteY2" fmla="*/ 448053 h 3317519"/>
                <a:gd name="connsiteX3" fmla="*/ 0 w 2226853"/>
                <a:gd name="connsiteY3" fmla="*/ 1043531 h 3317519"/>
                <a:gd name="connsiteX0" fmla="*/ 2226853 w 2226853"/>
                <a:gd name="connsiteY0" fmla="*/ 3230317 h 3230317"/>
                <a:gd name="connsiteX1" fmla="*/ 1457328 w 2226853"/>
                <a:gd name="connsiteY1" fmla="*/ 80493 h 3230317"/>
                <a:gd name="connsiteX2" fmla="*/ 0 w 2226853"/>
                <a:gd name="connsiteY2" fmla="*/ 956329 h 3230317"/>
                <a:gd name="connsiteX0" fmla="*/ 2877472 w 2877472"/>
                <a:gd name="connsiteY0" fmla="*/ 3230317 h 3230317"/>
                <a:gd name="connsiteX1" fmla="*/ 2107947 w 2877472"/>
                <a:gd name="connsiteY1" fmla="*/ 80493 h 3230317"/>
                <a:gd name="connsiteX2" fmla="*/ 0 w 2877472"/>
                <a:gd name="connsiteY2" fmla="*/ 956328 h 3230317"/>
                <a:gd name="connsiteX0" fmla="*/ 2877472 w 2877472"/>
                <a:gd name="connsiteY0" fmla="*/ 2776581 h 2776581"/>
                <a:gd name="connsiteX1" fmla="*/ 1674203 w 2877472"/>
                <a:gd name="connsiteY1" fmla="*/ 127069 h 2776581"/>
                <a:gd name="connsiteX2" fmla="*/ 0 w 2877472"/>
                <a:gd name="connsiteY2" fmla="*/ 502592 h 27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77472" h="2776581">
                  <a:moveTo>
                    <a:pt x="2877472" y="2776581"/>
                  </a:moveTo>
                  <a:cubicBezTo>
                    <a:pt x="2815126" y="2422135"/>
                    <a:pt x="2153782" y="506067"/>
                    <a:pt x="1674203" y="127069"/>
                  </a:cubicBezTo>
                  <a:cubicBezTo>
                    <a:pt x="1194624" y="-251929"/>
                    <a:pt x="303610" y="320126"/>
                    <a:pt x="0" y="50259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67E379C-68E6-D04D-8C2B-B03CDD72BDE2}"/>
              </a:ext>
            </a:extLst>
          </p:cNvPr>
          <p:cNvGrpSpPr/>
          <p:nvPr/>
        </p:nvGrpSpPr>
        <p:grpSpPr>
          <a:xfrm>
            <a:off x="7792887" y="3947134"/>
            <a:ext cx="1071688" cy="1326275"/>
            <a:chOff x="2308821" y="1621488"/>
            <a:chExt cx="2396527" cy="368415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966E5B2-C47E-7F43-9F77-69FF0BC0C4F9}"/>
                </a:ext>
              </a:extLst>
            </p:cNvPr>
            <p:cNvSpPr/>
            <p:nvPr/>
          </p:nvSpPr>
          <p:spPr>
            <a:xfrm>
              <a:off x="3195525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06B7C365-F9DE-4549-B8DB-2B92636B3DF1}"/>
                </a:ext>
              </a:extLst>
            </p:cNvPr>
            <p:cNvSpPr/>
            <p:nvPr/>
          </p:nvSpPr>
          <p:spPr>
            <a:xfrm>
              <a:off x="3328431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9467ACC-FE02-D646-94FF-6968FB68CEDA}"/>
                </a:ext>
              </a:extLst>
            </p:cNvPr>
            <p:cNvSpPr/>
            <p:nvPr/>
          </p:nvSpPr>
          <p:spPr>
            <a:xfrm>
              <a:off x="3328431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79769B4-FE6C-074E-8D0E-D6BE6FE55FF9}"/>
                </a:ext>
              </a:extLst>
            </p:cNvPr>
            <p:cNvSpPr/>
            <p:nvPr/>
          </p:nvSpPr>
          <p:spPr>
            <a:xfrm>
              <a:off x="3328431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046F965-4A30-F141-A868-0A376440D7F1}"/>
                </a:ext>
              </a:extLst>
            </p:cNvPr>
            <p:cNvSpPr/>
            <p:nvPr/>
          </p:nvSpPr>
          <p:spPr>
            <a:xfrm>
              <a:off x="3328431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E5995C7-BFB2-3C4F-88F5-09721A1771A9}"/>
                </a:ext>
              </a:extLst>
            </p:cNvPr>
            <p:cNvSpPr/>
            <p:nvPr/>
          </p:nvSpPr>
          <p:spPr>
            <a:xfrm>
              <a:off x="3328431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2604813-4A2D-ED47-AD96-334FA553365B}"/>
                </a:ext>
              </a:extLst>
            </p:cNvPr>
            <p:cNvSpPr/>
            <p:nvPr/>
          </p:nvSpPr>
          <p:spPr>
            <a:xfrm>
              <a:off x="3328431" y="4134896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89DB0C8-D40D-ED4E-A0CF-057B43088943}"/>
                </a:ext>
              </a:extLst>
            </p:cNvPr>
            <p:cNvSpPr/>
            <p:nvPr/>
          </p:nvSpPr>
          <p:spPr>
            <a:xfrm>
              <a:off x="3291218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F908B728-5CC4-CE40-93EC-4CCE6F9A2DD3}"/>
                </a:ext>
              </a:extLst>
            </p:cNvPr>
            <p:cNvSpPr/>
            <p:nvPr/>
          </p:nvSpPr>
          <p:spPr>
            <a:xfrm>
              <a:off x="3394478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187F65AD-8BBE-6541-8F48-DB32F42411FC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C95E626C-BD5D-F045-BA9D-50FA6CB9FD04}"/>
                </a:ext>
              </a:extLst>
            </p:cNvPr>
            <p:cNvSpPr/>
            <p:nvPr/>
          </p:nvSpPr>
          <p:spPr>
            <a:xfrm>
              <a:off x="4008514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6" name="Multiply 25">
            <a:extLst>
              <a:ext uri="{FF2B5EF4-FFF2-40B4-BE49-F238E27FC236}">
                <a16:creationId xmlns:a16="http://schemas.microsoft.com/office/drawing/2014/main" id="{F3DBA56A-DBA6-1B45-900A-2AE895203519}"/>
              </a:ext>
            </a:extLst>
          </p:cNvPr>
          <p:cNvSpPr/>
          <p:nvPr/>
        </p:nvSpPr>
        <p:spPr>
          <a:xfrm>
            <a:off x="6762217" y="1909085"/>
            <a:ext cx="1764916" cy="146081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ounded Rectangle 173">
            <a:extLst>
              <a:ext uri="{FF2B5EF4-FFF2-40B4-BE49-F238E27FC236}">
                <a16:creationId xmlns:a16="http://schemas.microsoft.com/office/drawing/2014/main" id="{C2F5ABF5-DE5E-F242-822D-B05A350D8CFC}"/>
              </a:ext>
            </a:extLst>
          </p:cNvPr>
          <p:cNvSpPr/>
          <p:nvPr/>
        </p:nvSpPr>
        <p:spPr>
          <a:xfrm>
            <a:off x="2710581" y="5795187"/>
            <a:ext cx="6984739" cy="49620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Rule of thumb:  Only consider a block decided if it’s six deep</a:t>
            </a:r>
          </a:p>
        </p:txBody>
      </p:sp>
    </p:spTree>
    <p:extLst>
      <p:ext uri="{BB962C8B-B14F-4D97-AF65-F5344CB8AC3E}">
        <p14:creationId xmlns:p14="http://schemas.microsoft.com/office/powerpoint/2010/main" val="4187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7185-6CA8-7443-83C8-24905023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Selfish mining [Eyal and Sirer]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CDAA29-E86F-D244-831D-D0DC1D427455}"/>
              </a:ext>
            </a:extLst>
          </p:cNvPr>
          <p:cNvSpPr/>
          <p:nvPr/>
        </p:nvSpPr>
        <p:spPr>
          <a:xfrm>
            <a:off x="1541719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13ED0-2D90-0242-8137-7AC0C3F9DE0A}"/>
              </a:ext>
            </a:extLst>
          </p:cNvPr>
          <p:cNvSpPr/>
          <p:nvPr/>
        </p:nvSpPr>
        <p:spPr>
          <a:xfrm>
            <a:off x="3195525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C579A4-2E6B-C148-8D2D-138197D1DC85}"/>
              </a:ext>
            </a:extLst>
          </p:cNvPr>
          <p:cNvSpPr/>
          <p:nvPr/>
        </p:nvSpPr>
        <p:spPr>
          <a:xfrm>
            <a:off x="4849331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41959F6-3B43-3A46-9754-03D99A0D2315}"/>
              </a:ext>
            </a:extLst>
          </p:cNvPr>
          <p:cNvSpPr/>
          <p:nvPr/>
        </p:nvSpPr>
        <p:spPr>
          <a:xfrm>
            <a:off x="6503137" y="2169041"/>
            <a:ext cx="1509823" cy="3136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1C1C6-C2D0-2C4A-BC46-237730F405BB}"/>
              </a:ext>
            </a:extLst>
          </p:cNvPr>
          <p:cNvSpPr/>
          <p:nvPr/>
        </p:nvSpPr>
        <p:spPr>
          <a:xfrm>
            <a:off x="1674625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C4E008D-A2F1-934D-9A52-F1690C49B994}"/>
              </a:ext>
            </a:extLst>
          </p:cNvPr>
          <p:cNvSpPr/>
          <p:nvPr/>
        </p:nvSpPr>
        <p:spPr>
          <a:xfrm>
            <a:off x="1674625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7AD5239-0FB9-3648-930E-D6111CE8F84B}"/>
              </a:ext>
            </a:extLst>
          </p:cNvPr>
          <p:cNvSpPr/>
          <p:nvPr/>
        </p:nvSpPr>
        <p:spPr>
          <a:xfrm>
            <a:off x="1674625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EA4B691-6309-E942-8601-10377C7F2328}"/>
              </a:ext>
            </a:extLst>
          </p:cNvPr>
          <p:cNvSpPr/>
          <p:nvPr/>
        </p:nvSpPr>
        <p:spPr>
          <a:xfrm>
            <a:off x="1674625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E3CC3C3-7791-7C41-8794-B865086CB1B0}"/>
              </a:ext>
            </a:extLst>
          </p:cNvPr>
          <p:cNvSpPr/>
          <p:nvPr/>
        </p:nvSpPr>
        <p:spPr>
          <a:xfrm>
            <a:off x="1674625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3078D3A-E32C-7344-8541-48A08A7ECA75}"/>
              </a:ext>
            </a:extLst>
          </p:cNvPr>
          <p:cNvSpPr/>
          <p:nvPr/>
        </p:nvSpPr>
        <p:spPr>
          <a:xfrm>
            <a:off x="1674625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1059421-FA41-1542-A76E-C9055EB0E720}"/>
              </a:ext>
            </a:extLst>
          </p:cNvPr>
          <p:cNvSpPr/>
          <p:nvPr/>
        </p:nvSpPr>
        <p:spPr>
          <a:xfrm>
            <a:off x="1674625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1F71F39-A3D5-A342-8D20-1B986DF4B77A}"/>
              </a:ext>
            </a:extLst>
          </p:cNvPr>
          <p:cNvSpPr/>
          <p:nvPr/>
        </p:nvSpPr>
        <p:spPr>
          <a:xfrm>
            <a:off x="1674625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0F86DCE-FAA2-F34B-BF70-99962022054B}"/>
              </a:ext>
            </a:extLst>
          </p:cNvPr>
          <p:cNvSpPr/>
          <p:nvPr/>
        </p:nvSpPr>
        <p:spPr>
          <a:xfrm>
            <a:off x="3328431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75125C9-3380-214E-A779-3045DC1FC5FA}"/>
              </a:ext>
            </a:extLst>
          </p:cNvPr>
          <p:cNvSpPr/>
          <p:nvPr/>
        </p:nvSpPr>
        <p:spPr>
          <a:xfrm>
            <a:off x="3328431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C0E1FE2-C8FD-154E-BCD0-99AA320CF305}"/>
              </a:ext>
            </a:extLst>
          </p:cNvPr>
          <p:cNvSpPr/>
          <p:nvPr/>
        </p:nvSpPr>
        <p:spPr>
          <a:xfrm>
            <a:off x="3328431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8F73DA0-812A-E04C-B087-333C3639BC61}"/>
              </a:ext>
            </a:extLst>
          </p:cNvPr>
          <p:cNvSpPr/>
          <p:nvPr/>
        </p:nvSpPr>
        <p:spPr>
          <a:xfrm>
            <a:off x="3328431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7E5EE21-2385-A64E-BE59-F9C74B494D5C}"/>
              </a:ext>
            </a:extLst>
          </p:cNvPr>
          <p:cNvSpPr/>
          <p:nvPr/>
        </p:nvSpPr>
        <p:spPr>
          <a:xfrm>
            <a:off x="3328431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24E7282-EF7A-1B47-AD0B-D69B603299B1}"/>
              </a:ext>
            </a:extLst>
          </p:cNvPr>
          <p:cNvSpPr/>
          <p:nvPr/>
        </p:nvSpPr>
        <p:spPr>
          <a:xfrm>
            <a:off x="3328431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36296E-BA6D-164D-BDCD-F865F9D9947D}"/>
              </a:ext>
            </a:extLst>
          </p:cNvPr>
          <p:cNvSpPr/>
          <p:nvPr/>
        </p:nvSpPr>
        <p:spPr>
          <a:xfrm>
            <a:off x="4982237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315644-82BC-3145-AD36-CF26C232C377}"/>
              </a:ext>
            </a:extLst>
          </p:cNvPr>
          <p:cNvSpPr/>
          <p:nvPr/>
        </p:nvSpPr>
        <p:spPr>
          <a:xfrm>
            <a:off x="4982237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78199F-B3A4-0C49-B103-1AAD8684DC07}"/>
              </a:ext>
            </a:extLst>
          </p:cNvPr>
          <p:cNvSpPr/>
          <p:nvPr/>
        </p:nvSpPr>
        <p:spPr>
          <a:xfrm>
            <a:off x="4982237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0333312-0FFC-C849-827C-6C5DF10FABFA}"/>
              </a:ext>
            </a:extLst>
          </p:cNvPr>
          <p:cNvSpPr/>
          <p:nvPr/>
        </p:nvSpPr>
        <p:spPr>
          <a:xfrm>
            <a:off x="4982237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9129B1B-632B-544B-9CCB-DCE025E42CA7}"/>
              </a:ext>
            </a:extLst>
          </p:cNvPr>
          <p:cNvSpPr/>
          <p:nvPr/>
        </p:nvSpPr>
        <p:spPr>
          <a:xfrm>
            <a:off x="4982237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026B012-CAFB-C049-A0C2-FA36FD917975}"/>
              </a:ext>
            </a:extLst>
          </p:cNvPr>
          <p:cNvSpPr/>
          <p:nvPr/>
        </p:nvSpPr>
        <p:spPr>
          <a:xfrm>
            <a:off x="4982237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3119E3E-2930-2342-B2B3-9B7590E18F4D}"/>
              </a:ext>
            </a:extLst>
          </p:cNvPr>
          <p:cNvSpPr/>
          <p:nvPr/>
        </p:nvSpPr>
        <p:spPr>
          <a:xfrm>
            <a:off x="4982237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524EFD1-C923-5740-BA9F-041AABCF1DBE}"/>
              </a:ext>
            </a:extLst>
          </p:cNvPr>
          <p:cNvSpPr/>
          <p:nvPr/>
        </p:nvSpPr>
        <p:spPr>
          <a:xfrm>
            <a:off x="4982237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89389F8-29B4-F14A-8C52-2240D09CFC55}"/>
              </a:ext>
            </a:extLst>
          </p:cNvPr>
          <p:cNvSpPr/>
          <p:nvPr/>
        </p:nvSpPr>
        <p:spPr>
          <a:xfrm>
            <a:off x="6636043" y="3030281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A7E07F1-043B-5F4C-ACBA-EA6E0E034B15}"/>
              </a:ext>
            </a:extLst>
          </p:cNvPr>
          <p:cNvSpPr/>
          <p:nvPr/>
        </p:nvSpPr>
        <p:spPr>
          <a:xfrm>
            <a:off x="6636043" y="3251204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5C0CEB9-39CE-A44B-8DBB-41D24C82EA7B}"/>
              </a:ext>
            </a:extLst>
          </p:cNvPr>
          <p:cNvSpPr/>
          <p:nvPr/>
        </p:nvSpPr>
        <p:spPr>
          <a:xfrm>
            <a:off x="6636043" y="3472127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2CC3AC9-1845-7C4C-A73D-95455EAFE7D2}"/>
              </a:ext>
            </a:extLst>
          </p:cNvPr>
          <p:cNvSpPr/>
          <p:nvPr/>
        </p:nvSpPr>
        <p:spPr>
          <a:xfrm>
            <a:off x="6636043" y="3693050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0E9D60B-4FFF-FA49-84CF-E34E490E91B8}"/>
              </a:ext>
            </a:extLst>
          </p:cNvPr>
          <p:cNvSpPr/>
          <p:nvPr/>
        </p:nvSpPr>
        <p:spPr>
          <a:xfrm>
            <a:off x="6636043" y="3913973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FF07C01-E1B5-654E-A174-7FAED7CFE68B}"/>
              </a:ext>
            </a:extLst>
          </p:cNvPr>
          <p:cNvSpPr/>
          <p:nvPr/>
        </p:nvSpPr>
        <p:spPr>
          <a:xfrm>
            <a:off x="6636043" y="4134896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11812CB-738A-B44A-AEB0-487514918B34}"/>
              </a:ext>
            </a:extLst>
          </p:cNvPr>
          <p:cNvSpPr/>
          <p:nvPr/>
        </p:nvSpPr>
        <p:spPr>
          <a:xfrm>
            <a:off x="6636043" y="4355819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ED12E48-9278-A64C-A158-86E9CDD5B58E}"/>
              </a:ext>
            </a:extLst>
          </p:cNvPr>
          <p:cNvSpPr/>
          <p:nvPr/>
        </p:nvSpPr>
        <p:spPr>
          <a:xfrm>
            <a:off x="6636043" y="457674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00B16F7-4D61-3D44-866C-6B17B3805B75}"/>
              </a:ext>
            </a:extLst>
          </p:cNvPr>
          <p:cNvSpPr/>
          <p:nvPr/>
        </p:nvSpPr>
        <p:spPr>
          <a:xfrm>
            <a:off x="6636043" y="4797665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61DD0C8-13B3-0746-9DEF-8FEC1CA03A92}"/>
              </a:ext>
            </a:extLst>
          </p:cNvPr>
          <p:cNvSpPr/>
          <p:nvPr/>
        </p:nvSpPr>
        <p:spPr>
          <a:xfrm>
            <a:off x="6636043" y="5018592"/>
            <a:ext cx="1244009" cy="13822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A18B2BB3-2B6E-534F-B56E-E83DE5190541}"/>
              </a:ext>
            </a:extLst>
          </p:cNvPr>
          <p:cNvSpPr/>
          <p:nvPr/>
        </p:nvSpPr>
        <p:spPr>
          <a:xfrm>
            <a:off x="1637412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55C3A477-3ACD-D442-BCA7-5CB158C8CC38}"/>
              </a:ext>
            </a:extLst>
          </p:cNvPr>
          <p:cNvSpPr/>
          <p:nvPr/>
        </p:nvSpPr>
        <p:spPr>
          <a:xfrm>
            <a:off x="3291218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F81A8B81-A8CF-B247-BF72-C5523BF29024}"/>
              </a:ext>
            </a:extLst>
          </p:cNvPr>
          <p:cNvSpPr/>
          <p:nvPr/>
        </p:nvSpPr>
        <p:spPr>
          <a:xfrm>
            <a:off x="4945024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905631F3-4637-1D48-93A3-0CB93DE8DD9F}"/>
              </a:ext>
            </a:extLst>
          </p:cNvPr>
          <p:cNvSpPr/>
          <p:nvPr/>
        </p:nvSpPr>
        <p:spPr>
          <a:xfrm>
            <a:off x="6598830" y="2243471"/>
            <a:ext cx="1329070" cy="7123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E2F08619-BDC7-D34C-B06A-2D99C6AE423A}"/>
              </a:ext>
            </a:extLst>
          </p:cNvPr>
          <p:cNvSpPr/>
          <p:nvPr/>
        </p:nvSpPr>
        <p:spPr>
          <a:xfrm>
            <a:off x="1716190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31405D73-EE3B-6248-97A7-44E0A684A78D}"/>
              </a:ext>
            </a:extLst>
          </p:cNvPr>
          <p:cNvSpPr/>
          <p:nvPr/>
        </p:nvSpPr>
        <p:spPr>
          <a:xfrm>
            <a:off x="3394478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A9E0175C-DCC1-934A-9BAC-184611A369B8}"/>
              </a:ext>
            </a:extLst>
          </p:cNvPr>
          <p:cNvSpPr/>
          <p:nvPr/>
        </p:nvSpPr>
        <p:spPr>
          <a:xfrm>
            <a:off x="5020575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45B06A0F-2751-7044-A967-8DEE1B9AFC4C}"/>
              </a:ext>
            </a:extLst>
          </p:cNvPr>
          <p:cNvSpPr/>
          <p:nvPr/>
        </p:nvSpPr>
        <p:spPr>
          <a:xfrm>
            <a:off x="6674381" y="2660522"/>
            <a:ext cx="583666" cy="205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hash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959E35-25E3-9E4C-B233-4CD2B14B2DDE}"/>
              </a:ext>
            </a:extLst>
          </p:cNvPr>
          <p:cNvGrpSpPr/>
          <p:nvPr/>
        </p:nvGrpSpPr>
        <p:grpSpPr>
          <a:xfrm>
            <a:off x="7230433" y="1628208"/>
            <a:ext cx="2436333" cy="3677439"/>
            <a:chOff x="7230433" y="1628208"/>
            <a:chExt cx="2436333" cy="36774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348E60E-B551-F044-80EB-9346D36BF9C9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D63E2F2-DC09-1B41-89F9-F259950AEF4A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AFF09ED-BB87-2248-B7D6-9182FFACED74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536E36C-D65B-D741-B0D4-520BED88A15C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ECC5412-8F14-BD4D-95BF-B897C05E79B6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28101B3-5474-F44E-9D3A-B4C36F953961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42A3611A-9EBB-0540-8DFA-D22D6A449815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7B5EACF-7396-C048-82DB-667C7875B17B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>
              <a:extLst>
                <a:ext uri="{FF2B5EF4-FFF2-40B4-BE49-F238E27FC236}">
                  <a16:creationId xmlns:a16="http://schemas.microsoft.com/office/drawing/2014/main" id="{0FAB61F1-BFB9-A74A-AFA2-3D629D0A6907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PoW</a:t>
              </a:r>
            </a:p>
          </p:txBody>
        </p: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3D4B1F2C-A057-9049-A441-2D799BE94FF3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hash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182264-C960-7444-A34A-842C126494BC}"/>
              </a:ext>
            </a:extLst>
          </p:cNvPr>
          <p:cNvGrpSpPr/>
          <p:nvPr/>
        </p:nvGrpSpPr>
        <p:grpSpPr>
          <a:xfrm>
            <a:off x="2308821" y="1621488"/>
            <a:ext cx="4652979" cy="1045305"/>
            <a:chOff x="2308821" y="1621488"/>
            <a:chExt cx="4652979" cy="1045305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E952B825-F3A8-B248-9151-5EBA6CC7942C}"/>
                </a:ext>
              </a:extLst>
            </p:cNvPr>
            <p:cNvSpPr/>
            <p:nvPr/>
          </p:nvSpPr>
          <p:spPr>
            <a:xfrm>
              <a:off x="2308821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9FDF390F-B5EC-AB4B-9387-E436F1E16928}"/>
                </a:ext>
              </a:extLst>
            </p:cNvPr>
            <p:cNvSpPr/>
            <p:nvPr/>
          </p:nvSpPr>
          <p:spPr>
            <a:xfrm>
              <a:off x="3890087" y="162148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888465B-3EB4-744E-8ECC-5C040A2AE60C}"/>
                </a:ext>
              </a:extLst>
            </p:cNvPr>
            <p:cNvSpPr/>
            <p:nvPr/>
          </p:nvSpPr>
          <p:spPr>
            <a:xfrm>
              <a:off x="5571456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1" name="Picture 130">
            <a:extLst>
              <a:ext uri="{FF2B5EF4-FFF2-40B4-BE49-F238E27FC236}">
                <a16:creationId xmlns:a16="http://schemas.microsoft.com/office/drawing/2014/main" id="{5C5D8E82-8087-3F4C-A941-5C6BD5640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1" t="40598" r="7638" b="36488"/>
          <a:stretch/>
        </p:blipFill>
        <p:spPr>
          <a:xfrm>
            <a:off x="10394091" y="6062781"/>
            <a:ext cx="895545" cy="181850"/>
          </a:xfrm>
          <a:prstGeom prst="rect">
            <a:avLst/>
          </a:prstGeom>
        </p:spPr>
      </p:pic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A4B433B3-6CE8-6041-B447-D295B0EEA64A}"/>
              </a:ext>
            </a:extLst>
          </p:cNvPr>
          <p:cNvSpPr/>
          <p:nvPr/>
        </p:nvSpPr>
        <p:spPr>
          <a:xfrm>
            <a:off x="2330226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E4C85ED3-6764-2048-BFAF-6FA8CF730FCD}"/>
              </a:ext>
            </a:extLst>
          </p:cNvPr>
          <p:cNvSpPr/>
          <p:nvPr/>
        </p:nvSpPr>
        <p:spPr>
          <a:xfrm>
            <a:off x="4008514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C68EA5A5-39E0-B44A-A828-A221BBF2762E}"/>
              </a:ext>
            </a:extLst>
          </p:cNvPr>
          <p:cNvSpPr/>
          <p:nvPr/>
        </p:nvSpPr>
        <p:spPr>
          <a:xfrm>
            <a:off x="5634611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823F7869-FE30-414A-9795-DAE5438EF313}"/>
              </a:ext>
            </a:extLst>
          </p:cNvPr>
          <p:cNvSpPr/>
          <p:nvPr/>
        </p:nvSpPr>
        <p:spPr>
          <a:xfrm>
            <a:off x="7288417" y="2664460"/>
            <a:ext cx="583666" cy="20506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PoW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26EA498F-BA45-1D47-AC1A-7C1D786C208B}"/>
              </a:ext>
            </a:extLst>
          </p:cNvPr>
          <p:cNvSpPr/>
          <p:nvPr/>
        </p:nvSpPr>
        <p:spPr>
          <a:xfrm>
            <a:off x="7852945" y="1314085"/>
            <a:ext cx="2227153" cy="4454305"/>
          </a:xfrm>
          <a:prstGeom prst="cloudCallout">
            <a:avLst>
              <a:gd name="adj1" fmla="val 66521"/>
              <a:gd name="adj2" fmla="val 50466"/>
            </a:avLst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E64DA240-193D-5349-9584-C9B917C717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5070" y="5382998"/>
            <a:ext cx="601133" cy="601133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864B460-5CEC-5D40-B56E-68FAA639FDBF}"/>
              </a:ext>
            </a:extLst>
          </p:cNvPr>
          <p:cNvGrpSpPr/>
          <p:nvPr/>
        </p:nvGrpSpPr>
        <p:grpSpPr>
          <a:xfrm>
            <a:off x="9715635" y="5967097"/>
            <a:ext cx="562274" cy="605808"/>
            <a:chOff x="7230433" y="1628208"/>
            <a:chExt cx="2436333" cy="3677439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BFCF5DA-2267-644A-B3B0-B385BAF93E67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E83CDD0C-D10A-D04B-9DB2-BDA93F13F97E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F734753-F4A5-4643-B6DE-FED5CA4AEA90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1885DD0-CE88-FA42-8093-BD3DBAA5DD88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FF1B0D8-3F09-8F4E-9498-593B2A79AE6E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5BFAAD9-E689-724F-A912-B494084BAAC7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B52C8BF0-1CE9-164E-9257-79C6BA0EDE70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286BF56A-8EB2-314A-B226-5A6CD73A38FF}"/>
                </a:ext>
              </a:extLst>
            </p:cNvPr>
            <p:cNvSpPr/>
            <p:nvPr/>
          </p:nvSpPr>
          <p:spPr>
            <a:xfrm>
              <a:off x="7230433" y="1628208"/>
              <a:ext cx="1390344" cy="1038585"/>
            </a:xfrm>
            <a:custGeom>
              <a:avLst/>
              <a:gdLst>
                <a:gd name="connsiteX0" fmla="*/ 1399309 w 1399309"/>
                <a:gd name="connsiteY0" fmla="*/ 1018275 h 1018275"/>
                <a:gd name="connsiteX1" fmla="*/ 1094509 w 1399309"/>
                <a:gd name="connsiteY1" fmla="*/ 145438 h 1018275"/>
                <a:gd name="connsiteX2" fmla="*/ 318654 w 1399309"/>
                <a:gd name="connsiteY2" fmla="*/ 34602 h 1018275"/>
                <a:gd name="connsiteX3" fmla="*/ 0 w 1399309"/>
                <a:gd name="connsiteY3" fmla="*/ 505657 h 1018275"/>
                <a:gd name="connsiteX0" fmla="*/ 1399309 w 1399309"/>
                <a:gd name="connsiteY0" fmla="*/ 1037983 h 1037983"/>
                <a:gd name="connsiteX1" fmla="*/ 1094509 w 1399309"/>
                <a:gd name="connsiteY1" fmla="*/ 120322 h 1037983"/>
                <a:gd name="connsiteX2" fmla="*/ 318654 w 1399309"/>
                <a:gd name="connsiteY2" fmla="*/ 54310 h 1037983"/>
                <a:gd name="connsiteX3" fmla="*/ 0 w 1399309"/>
                <a:gd name="connsiteY3" fmla="*/ 525365 h 1037983"/>
                <a:gd name="connsiteX0" fmla="*/ 1390344 w 1390344"/>
                <a:gd name="connsiteY0" fmla="*/ 1038585 h 1038585"/>
                <a:gd name="connsiteX1" fmla="*/ 1085544 w 1390344"/>
                <a:gd name="connsiteY1" fmla="*/ 120924 h 1038585"/>
                <a:gd name="connsiteX2" fmla="*/ 309689 w 1390344"/>
                <a:gd name="connsiteY2" fmla="*/ 54912 h 1038585"/>
                <a:gd name="connsiteX3" fmla="*/ 0 w 1390344"/>
                <a:gd name="connsiteY3" fmla="*/ 534932 h 103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344" h="1038585">
                  <a:moveTo>
                    <a:pt x="1390344" y="1038585"/>
                  </a:moveTo>
                  <a:cubicBezTo>
                    <a:pt x="1327998" y="684139"/>
                    <a:pt x="1265653" y="284869"/>
                    <a:pt x="1085544" y="120924"/>
                  </a:cubicBezTo>
                  <a:cubicBezTo>
                    <a:pt x="905435" y="-43021"/>
                    <a:pt x="490613" y="-14089"/>
                    <a:pt x="309689" y="54912"/>
                  </a:cubicBezTo>
                  <a:cubicBezTo>
                    <a:pt x="128765" y="123913"/>
                    <a:pt x="68118" y="329422"/>
                    <a:pt x="0" y="534932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7594DC0F-AC12-E047-80D7-F6103967F634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C0841828-5ECC-324E-9F45-C600C04A88DB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5295473-800B-684F-88CD-B1342E6B234C}"/>
              </a:ext>
            </a:extLst>
          </p:cNvPr>
          <p:cNvGrpSpPr/>
          <p:nvPr/>
        </p:nvGrpSpPr>
        <p:grpSpPr>
          <a:xfrm>
            <a:off x="9458950" y="6062781"/>
            <a:ext cx="348448" cy="516713"/>
            <a:chOff x="8156943" y="2169041"/>
            <a:chExt cx="1509823" cy="3136606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F837B04-E3E9-3643-82C5-2149D328928E}"/>
                </a:ext>
              </a:extLst>
            </p:cNvPr>
            <p:cNvSpPr/>
            <p:nvPr/>
          </p:nvSpPr>
          <p:spPr>
            <a:xfrm>
              <a:off x="8156943" y="2169041"/>
              <a:ext cx="1509823" cy="31366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2602772-3D7C-3C40-93D4-2F97BB39DDBA}"/>
                </a:ext>
              </a:extLst>
            </p:cNvPr>
            <p:cNvSpPr/>
            <p:nvPr/>
          </p:nvSpPr>
          <p:spPr>
            <a:xfrm>
              <a:off x="8289849" y="3030281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84BAD77-1FB5-3F4C-BBA1-3DC190F7EDF9}"/>
                </a:ext>
              </a:extLst>
            </p:cNvPr>
            <p:cNvSpPr/>
            <p:nvPr/>
          </p:nvSpPr>
          <p:spPr>
            <a:xfrm>
              <a:off x="8289849" y="3251204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4E8EDEE-2830-6143-98EE-F98BE2034ABF}"/>
                </a:ext>
              </a:extLst>
            </p:cNvPr>
            <p:cNvSpPr/>
            <p:nvPr/>
          </p:nvSpPr>
          <p:spPr>
            <a:xfrm>
              <a:off x="8289849" y="3472127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5F9769B-0A8F-0943-999C-752F5D8870BC}"/>
                </a:ext>
              </a:extLst>
            </p:cNvPr>
            <p:cNvSpPr/>
            <p:nvPr/>
          </p:nvSpPr>
          <p:spPr>
            <a:xfrm>
              <a:off x="8289849" y="3693050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E64F27E-9993-2446-A441-D075064D4C7E}"/>
                </a:ext>
              </a:extLst>
            </p:cNvPr>
            <p:cNvSpPr/>
            <p:nvPr/>
          </p:nvSpPr>
          <p:spPr>
            <a:xfrm>
              <a:off x="8289849" y="3913973"/>
              <a:ext cx="1244009" cy="13822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BBCB8C98-6892-0640-A462-E96742F48411}"/>
                </a:ext>
              </a:extLst>
            </p:cNvPr>
            <p:cNvSpPr/>
            <p:nvPr/>
          </p:nvSpPr>
          <p:spPr>
            <a:xfrm>
              <a:off x="8252636" y="2243471"/>
              <a:ext cx="1329070" cy="71238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FF2B6AC3-BFAA-F14A-9CD4-5605272239DB}"/>
                </a:ext>
              </a:extLst>
            </p:cNvPr>
            <p:cNvSpPr/>
            <p:nvPr/>
          </p:nvSpPr>
          <p:spPr>
            <a:xfrm>
              <a:off x="8950267" y="2664460"/>
              <a:ext cx="583666" cy="2050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2D89B8B1-EF02-C64E-A612-8E6AF94D6D82}"/>
                </a:ext>
              </a:extLst>
            </p:cNvPr>
            <p:cNvSpPr/>
            <p:nvPr/>
          </p:nvSpPr>
          <p:spPr>
            <a:xfrm>
              <a:off x="8336231" y="2660522"/>
              <a:ext cx="583666" cy="205064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4483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556</Words>
  <Application>Microsoft Macintosh PowerPoint</Application>
  <PresentationFormat>Widescreen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Blockchains</vt:lpstr>
      <vt:lpstr>Dissemination network is peer-to-peer</vt:lpstr>
      <vt:lpstr>Some of the participants are seeds</vt:lpstr>
      <vt:lpstr>A new node knows the seeds since they’re built into the code</vt:lpstr>
      <vt:lpstr>Dissemination is via gossip</vt:lpstr>
      <vt:lpstr>Only hashes are disseminated unless data is requested</vt:lpstr>
      <vt:lpstr>Consensus is on the hardest chain to produce</vt:lpstr>
      <vt:lpstr>There can be temporary forks</vt:lpstr>
      <vt:lpstr>Selfish mining [Eyal and Sirer]</vt:lpstr>
      <vt:lpstr>Selfish mining [Eyal and Sirer]</vt:lpstr>
      <vt:lpstr>Selfish mining [Eyal and Sirer]</vt:lpstr>
      <vt:lpstr>Selfish mining [Eyal and Sirer]</vt:lpstr>
      <vt:lpstr>Bitcoin-NG</vt:lpstr>
      <vt:lpstr>Bitcoin-NG</vt:lpstr>
      <vt:lpstr>Bitcoin-NG requires careful incentive choices</vt:lpstr>
      <vt:lpstr>Blockchains can support smart contracts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101</cp:revision>
  <dcterms:created xsi:type="dcterms:W3CDTF">2019-02-12T01:29:27Z</dcterms:created>
  <dcterms:modified xsi:type="dcterms:W3CDTF">2019-04-27T20:02:48Z</dcterms:modified>
</cp:coreProperties>
</file>