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85" r:id="rId3"/>
    <p:sldId id="334" r:id="rId4"/>
    <p:sldId id="381" r:id="rId5"/>
    <p:sldId id="351" r:id="rId6"/>
    <p:sldId id="370" r:id="rId7"/>
    <p:sldId id="390" r:id="rId8"/>
    <p:sldId id="391" r:id="rId9"/>
    <p:sldId id="387" r:id="rId10"/>
    <p:sldId id="388" r:id="rId11"/>
    <p:sldId id="38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195"/>
    <p:restoredTop sz="94505"/>
  </p:normalViewPr>
  <p:slideViewPr>
    <p:cSldViewPr snapToGrid="0" snapToObjects="1">
      <p:cViewPr varScale="1">
        <p:scale>
          <a:sx n="120" d="100"/>
          <a:sy n="120" d="100"/>
        </p:scale>
        <p:origin x="47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90F62-F3F2-DD4C-AFD7-D714D0C0CC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A9DDBC-D51B-6A48-8E11-5608ACA7D8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D88E1-15C6-5F4D-B412-9642F6D8A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3/16/19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D8F4C-FA54-8F44-A77F-F402B27B3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A0E728-CF46-B346-8CC1-26C1B84B7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613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4377E-BDB5-2247-B583-9A203B433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C18791-6CBE-D24A-8706-7F5601EDB9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45EF52-6D28-CC45-9960-B5C3492B6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3/16/19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D99A64-3B57-7146-B0A5-AC75AE67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A6347A-B8D6-7C45-81C6-567594548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262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25D03C-0A06-334D-ABFC-C406B334E5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DF893F-7DAF-8C42-B177-A60D08C19A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1F30C-8E90-934F-8AB4-3620B7E24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3/16/19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E28701-7C22-5C46-BCBB-FAEC51E31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922FB-3E5F-C549-A8F8-8C88D93D3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624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5A8BB-35CE-7441-AC1B-60C1D34D0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040D34-D7D6-E44C-877C-DB53F9124E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0835D9-341B-894A-A671-E1F156CC5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3/16/19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85F2D5-277A-C843-81D5-EBAE46C90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7BDD97-0C16-8947-8040-D0D506FD2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355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76BBE-E82D-4541-AB09-44BE37679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A0137B-98BC-054B-9483-0D296423B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651A7-37B6-9A4F-89FC-3A30590C8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3/16/19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D2A80D-1B2C-F841-BD60-0C2ED9D7B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D9C910-0C1F-7A49-98DB-59456F33E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677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25F06-4CCD-2541-8327-2CAC80266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958F8-6F97-5C4C-9E33-5CAC3EB206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88FB75-5588-044B-943C-00E764AAC7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03ADB0-5764-A94A-99D1-824CD1D9F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3/16/19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95C6ED-4E54-D546-BE16-B21DD5B4D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35C8E6-D009-0C47-BED5-7BDC54B00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903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82B0B-902D-D64C-A4D1-AD7D02AB3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D8EC7A-8E73-7A4A-84B9-BC263D2AD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861187-3363-0D4F-B23C-06D10D1651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6C6945-1C30-464B-A2E1-6427005D1E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29CC84-4A13-AA45-9301-51CDBC153C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9C96D5-1AE7-3C4F-A5F7-A1B4EC395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3/16/19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FCDEDC-D2EA-AC4A-BB8F-E7CA76C73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EE9025-7B45-A642-AABD-8C9841AD4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650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2F5A2-A159-0F42-81D9-C8D6914F7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C915E3-DB0E-494D-AC6C-6D83541C7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3/16/19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92C7A-451A-504F-A56F-43D865D23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E09B50-A0D6-5440-96F7-24A4E7612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142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2E722A-18A3-524A-8033-1F7E0F995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3/16/19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2FB570-B352-3547-B5B3-A3D71F1C3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6C9BE7-C8C8-1042-8918-A1A863880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085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930B1-3A6C-8A48-A2D2-365E4EEA4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67BCC2-88AA-8445-82CE-A52FAD22B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759A33-E16E-7C4D-B2C1-7780548870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CF33D-B2EA-5C47-BEF9-ABF396A70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3/16/19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4E9C8D-15FD-454C-B09D-7AB8FB822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FF4E5-7E52-E14F-9828-E49143A47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786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DB87A-5488-6D4A-99E9-129040057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7345E0-74E8-BC46-93BC-8E7F650452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B0C8E7-EA93-454E-A14A-05CED6A9F4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9D92D1-8BAB-2242-8564-E81E63772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3/16/19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251A28-8BEE-4546-8540-DC316259A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C40433-CD88-434C-BB82-3D9A842D6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105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3576AF-F531-A044-802D-99501C1DF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AF0FA4-C7FD-054D-8697-BC9FFCBC8E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D0A919-5F07-F245-AF9B-19834E5D7E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D1622-3A12-3E48-BED1-9DC00C4B9C82}" type="datetimeFigureOut">
              <a:t>3/16/19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BEE49D-2211-FA4B-A86B-76F3E6C5F0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34D3CB-6B38-9A4E-8309-7A75FB2F88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10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tiff"/><Relationship Id="rId5" Type="http://schemas.openxmlformats.org/officeDocument/2006/relationships/image" Target="../media/image10.emf"/><Relationship Id="rId4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1.emf"/><Relationship Id="rId7" Type="http://schemas.openxmlformats.org/officeDocument/2006/relationships/image" Target="../media/image15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emf"/><Relationship Id="rId5" Type="http://schemas.openxmlformats.org/officeDocument/2006/relationships/image" Target="../media/image13.png"/><Relationship Id="rId4" Type="http://schemas.openxmlformats.org/officeDocument/2006/relationships/image" Target="../media/image12.emf"/><Relationship Id="rId9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6DF4E-EB22-1A43-AB0B-C2F00CD277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Byzantine fault-tolerant file systems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B552C9F-28C5-0E4A-9146-FB407F594E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r>
              <a:rPr lang="en-US"/>
              <a:t>CSE 552</a:t>
            </a:r>
          </a:p>
          <a:p>
            <a:r>
              <a:rPr lang="en-US" i="1"/>
              <a:t>preparation for discussion</a:t>
            </a:r>
          </a:p>
        </p:txBody>
      </p:sp>
    </p:spTree>
    <p:extLst>
      <p:ext uri="{BB962C8B-B14F-4D97-AF65-F5344CB8AC3E}">
        <p14:creationId xmlns:p14="http://schemas.microsoft.com/office/powerpoint/2010/main" val="31319205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E1157-76FE-0044-821C-631E2631B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Convergent encryption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92ADAA-500D-8A4A-BFAD-AA7F23D66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238" y="3711213"/>
            <a:ext cx="641809" cy="6418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E56FD5-3548-AB47-BAAB-E4FDD588B81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465868" y="1951665"/>
            <a:ext cx="641809" cy="641809"/>
          </a:xfrm>
          <a:prstGeom prst="rect">
            <a:avLst/>
          </a:prstGeom>
        </p:spPr>
      </p:pic>
      <p:grpSp>
        <p:nvGrpSpPr>
          <p:cNvPr id="6" name="Group 230">
            <a:extLst>
              <a:ext uri="{FF2B5EF4-FFF2-40B4-BE49-F238E27FC236}">
                <a16:creationId xmlns:a16="http://schemas.microsoft.com/office/drawing/2014/main" id="{6A8106AE-9789-6B42-8F72-FB72575D563A}"/>
              </a:ext>
            </a:extLst>
          </p:cNvPr>
          <p:cNvGrpSpPr>
            <a:grpSpLocks/>
          </p:cNvGrpSpPr>
          <p:nvPr/>
        </p:nvGrpSpPr>
        <p:grpSpPr bwMode="auto">
          <a:xfrm>
            <a:off x="2340201" y="1918719"/>
            <a:ext cx="609600" cy="914400"/>
            <a:chOff x="1680" y="1584"/>
            <a:chExt cx="816" cy="1056"/>
          </a:xfrm>
        </p:grpSpPr>
        <p:sp>
          <p:nvSpPr>
            <p:cNvPr id="7" name="Freeform 231">
              <a:extLst>
                <a:ext uri="{FF2B5EF4-FFF2-40B4-BE49-F238E27FC236}">
                  <a16:creationId xmlns:a16="http://schemas.microsoft.com/office/drawing/2014/main" id="{976C14CA-E9F0-734F-85AD-95B70AEE12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1584"/>
              <a:ext cx="816" cy="1056"/>
            </a:xfrm>
            <a:custGeom>
              <a:avLst/>
              <a:gdLst>
                <a:gd name="T0" fmla="*/ 624 w 816"/>
                <a:gd name="T1" fmla="*/ 0 h 1056"/>
                <a:gd name="T2" fmla="*/ 816 w 816"/>
                <a:gd name="T3" fmla="*/ 192 h 1056"/>
                <a:gd name="T4" fmla="*/ 816 w 816"/>
                <a:gd name="T5" fmla="*/ 1056 h 1056"/>
                <a:gd name="T6" fmla="*/ 0 w 816"/>
                <a:gd name="T7" fmla="*/ 1056 h 1056"/>
                <a:gd name="T8" fmla="*/ 0 w 816"/>
                <a:gd name="T9" fmla="*/ 0 h 1056"/>
                <a:gd name="T10" fmla="*/ 624 w 816"/>
                <a:gd name="T11" fmla="*/ 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6" h="1056">
                  <a:moveTo>
                    <a:pt x="624" y="0"/>
                  </a:moveTo>
                  <a:lnTo>
                    <a:pt x="816" y="192"/>
                  </a:lnTo>
                  <a:lnTo>
                    <a:pt x="816" y="1056"/>
                  </a:lnTo>
                  <a:lnTo>
                    <a:pt x="0" y="1056"/>
                  </a:lnTo>
                  <a:lnTo>
                    <a:pt x="0" y="0"/>
                  </a:lnTo>
                  <a:lnTo>
                    <a:pt x="624" y="0"/>
                  </a:lnTo>
                  <a:close/>
                </a:path>
              </a:pathLst>
            </a:custGeom>
            <a:solidFill>
              <a:schemeClr val="bg1"/>
            </a:solidFill>
            <a:ln w="127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Line 232">
              <a:extLst>
                <a:ext uri="{FF2B5EF4-FFF2-40B4-BE49-F238E27FC236}">
                  <a16:creationId xmlns:a16="http://schemas.microsoft.com/office/drawing/2014/main" id="{5E3DF47C-2455-EA47-AFF4-155AE3C120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4" y="1584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233">
              <a:extLst>
                <a:ext uri="{FF2B5EF4-FFF2-40B4-BE49-F238E27FC236}">
                  <a16:creationId xmlns:a16="http://schemas.microsoft.com/office/drawing/2014/main" id="{09AB825B-3E48-0E42-842F-0FC39E744E7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2400" y="1680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234">
              <a:extLst>
                <a:ext uri="{FF2B5EF4-FFF2-40B4-BE49-F238E27FC236}">
                  <a16:creationId xmlns:a16="http://schemas.microsoft.com/office/drawing/2014/main" id="{32A25EE7-D408-3842-9FB0-5D7D391DC5A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20" y="1824"/>
              <a:ext cx="432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235">
              <a:extLst>
                <a:ext uri="{FF2B5EF4-FFF2-40B4-BE49-F238E27FC236}">
                  <a16:creationId xmlns:a16="http://schemas.microsoft.com/office/drawing/2014/main" id="{49325AEB-0B9D-3247-8E71-22A660D418A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24" y="1872"/>
              <a:ext cx="528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236">
              <a:extLst>
                <a:ext uri="{FF2B5EF4-FFF2-40B4-BE49-F238E27FC236}">
                  <a16:creationId xmlns:a16="http://schemas.microsoft.com/office/drawing/2014/main" id="{764328D3-C14B-F443-BC06-082247F853D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24" y="1920"/>
              <a:ext cx="528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237">
              <a:extLst>
                <a:ext uri="{FF2B5EF4-FFF2-40B4-BE49-F238E27FC236}">
                  <a16:creationId xmlns:a16="http://schemas.microsoft.com/office/drawing/2014/main" id="{582B2286-9CF1-204F-BDE9-AF5E1102C1A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24" y="1968"/>
              <a:ext cx="528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238">
              <a:extLst>
                <a:ext uri="{FF2B5EF4-FFF2-40B4-BE49-F238E27FC236}">
                  <a16:creationId xmlns:a16="http://schemas.microsoft.com/office/drawing/2014/main" id="{7FAB3C9F-7728-3D4F-96CC-4278489525A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24" y="2016"/>
              <a:ext cx="528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239">
              <a:extLst>
                <a:ext uri="{FF2B5EF4-FFF2-40B4-BE49-F238E27FC236}">
                  <a16:creationId xmlns:a16="http://schemas.microsoft.com/office/drawing/2014/main" id="{A1D037A3-1584-AA4F-873A-6BEC343C9C7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24" y="2064"/>
              <a:ext cx="528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240">
              <a:extLst>
                <a:ext uri="{FF2B5EF4-FFF2-40B4-BE49-F238E27FC236}">
                  <a16:creationId xmlns:a16="http://schemas.microsoft.com/office/drawing/2014/main" id="{0D5CD16F-9C56-A544-9AC3-BA5A1489E48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24" y="2112"/>
              <a:ext cx="528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241">
              <a:extLst>
                <a:ext uri="{FF2B5EF4-FFF2-40B4-BE49-F238E27FC236}">
                  <a16:creationId xmlns:a16="http://schemas.microsoft.com/office/drawing/2014/main" id="{9437D000-0732-3540-82E7-E6408B8DBC0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24" y="2160"/>
              <a:ext cx="528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242">
              <a:extLst>
                <a:ext uri="{FF2B5EF4-FFF2-40B4-BE49-F238E27FC236}">
                  <a16:creationId xmlns:a16="http://schemas.microsoft.com/office/drawing/2014/main" id="{252C0679-BFCC-6A48-A5F7-AAF08FDB79D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68" y="2208"/>
              <a:ext cx="384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243">
              <a:extLst>
                <a:ext uri="{FF2B5EF4-FFF2-40B4-BE49-F238E27FC236}">
                  <a16:creationId xmlns:a16="http://schemas.microsoft.com/office/drawing/2014/main" id="{F6285861-AB91-864A-960E-3FAEE097371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24" y="2256"/>
              <a:ext cx="528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244">
              <a:extLst>
                <a:ext uri="{FF2B5EF4-FFF2-40B4-BE49-F238E27FC236}">
                  <a16:creationId xmlns:a16="http://schemas.microsoft.com/office/drawing/2014/main" id="{AB1391A0-59ED-0C48-B183-14A239C9D8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24" y="2304"/>
              <a:ext cx="528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245">
              <a:extLst>
                <a:ext uri="{FF2B5EF4-FFF2-40B4-BE49-F238E27FC236}">
                  <a16:creationId xmlns:a16="http://schemas.microsoft.com/office/drawing/2014/main" id="{9CFE6687-7354-2647-8567-13243C0214E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24" y="2352"/>
              <a:ext cx="528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246">
              <a:extLst>
                <a:ext uri="{FF2B5EF4-FFF2-40B4-BE49-F238E27FC236}">
                  <a16:creationId xmlns:a16="http://schemas.microsoft.com/office/drawing/2014/main" id="{CBC4DF02-684A-9B41-9952-2665D857EE9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24" y="2400"/>
              <a:ext cx="528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247">
              <a:extLst>
                <a:ext uri="{FF2B5EF4-FFF2-40B4-BE49-F238E27FC236}">
                  <a16:creationId xmlns:a16="http://schemas.microsoft.com/office/drawing/2014/main" id="{09505C48-AA68-D84F-93CF-E75384C367F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68" y="2448"/>
              <a:ext cx="384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248">
              <a:extLst>
                <a:ext uri="{FF2B5EF4-FFF2-40B4-BE49-F238E27FC236}">
                  <a16:creationId xmlns:a16="http://schemas.microsoft.com/office/drawing/2014/main" id="{723A4C88-D9BA-F24C-8BD1-F052293F0A2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68" y="2496"/>
              <a:ext cx="384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249">
              <a:extLst>
                <a:ext uri="{FF2B5EF4-FFF2-40B4-BE49-F238E27FC236}">
                  <a16:creationId xmlns:a16="http://schemas.microsoft.com/office/drawing/2014/main" id="{A3DC5806-8AEC-8A43-A46D-BC4C870BBAE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20" y="1728"/>
              <a:ext cx="336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" name="Group 230">
            <a:extLst>
              <a:ext uri="{FF2B5EF4-FFF2-40B4-BE49-F238E27FC236}">
                <a16:creationId xmlns:a16="http://schemas.microsoft.com/office/drawing/2014/main" id="{E8F4AF20-8F1D-6E40-BE06-9924C60EBFFF}"/>
              </a:ext>
            </a:extLst>
          </p:cNvPr>
          <p:cNvGrpSpPr>
            <a:grpSpLocks/>
          </p:cNvGrpSpPr>
          <p:nvPr/>
        </p:nvGrpSpPr>
        <p:grpSpPr bwMode="auto">
          <a:xfrm>
            <a:off x="2341234" y="3711213"/>
            <a:ext cx="609600" cy="914400"/>
            <a:chOff x="1680" y="1584"/>
            <a:chExt cx="816" cy="1056"/>
          </a:xfrm>
        </p:grpSpPr>
        <p:sp>
          <p:nvSpPr>
            <p:cNvPr id="27" name="Freeform 231">
              <a:extLst>
                <a:ext uri="{FF2B5EF4-FFF2-40B4-BE49-F238E27FC236}">
                  <a16:creationId xmlns:a16="http://schemas.microsoft.com/office/drawing/2014/main" id="{BD05DAA3-C339-C341-A621-27F45787ED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1584"/>
              <a:ext cx="816" cy="1056"/>
            </a:xfrm>
            <a:custGeom>
              <a:avLst/>
              <a:gdLst>
                <a:gd name="T0" fmla="*/ 624 w 816"/>
                <a:gd name="T1" fmla="*/ 0 h 1056"/>
                <a:gd name="T2" fmla="*/ 816 w 816"/>
                <a:gd name="T3" fmla="*/ 192 h 1056"/>
                <a:gd name="T4" fmla="*/ 816 w 816"/>
                <a:gd name="T5" fmla="*/ 1056 h 1056"/>
                <a:gd name="T6" fmla="*/ 0 w 816"/>
                <a:gd name="T7" fmla="*/ 1056 h 1056"/>
                <a:gd name="T8" fmla="*/ 0 w 816"/>
                <a:gd name="T9" fmla="*/ 0 h 1056"/>
                <a:gd name="T10" fmla="*/ 624 w 816"/>
                <a:gd name="T11" fmla="*/ 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6" h="1056">
                  <a:moveTo>
                    <a:pt x="624" y="0"/>
                  </a:moveTo>
                  <a:lnTo>
                    <a:pt x="816" y="192"/>
                  </a:lnTo>
                  <a:lnTo>
                    <a:pt x="816" y="1056"/>
                  </a:lnTo>
                  <a:lnTo>
                    <a:pt x="0" y="1056"/>
                  </a:lnTo>
                  <a:lnTo>
                    <a:pt x="0" y="0"/>
                  </a:lnTo>
                  <a:lnTo>
                    <a:pt x="624" y="0"/>
                  </a:lnTo>
                  <a:close/>
                </a:path>
              </a:pathLst>
            </a:custGeom>
            <a:solidFill>
              <a:schemeClr val="bg1"/>
            </a:solidFill>
            <a:ln w="127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232">
              <a:extLst>
                <a:ext uri="{FF2B5EF4-FFF2-40B4-BE49-F238E27FC236}">
                  <a16:creationId xmlns:a16="http://schemas.microsoft.com/office/drawing/2014/main" id="{6D41508D-BDAA-D940-9F6E-01DAE3E724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4" y="1584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233">
              <a:extLst>
                <a:ext uri="{FF2B5EF4-FFF2-40B4-BE49-F238E27FC236}">
                  <a16:creationId xmlns:a16="http://schemas.microsoft.com/office/drawing/2014/main" id="{E3C8EBC1-8FFC-984C-A1A0-51E5715E4F5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2400" y="1680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234">
              <a:extLst>
                <a:ext uri="{FF2B5EF4-FFF2-40B4-BE49-F238E27FC236}">
                  <a16:creationId xmlns:a16="http://schemas.microsoft.com/office/drawing/2014/main" id="{CCF78365-139B-2D46-8993-87C8627A88A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20" y="1824"/>
              <a:ext cx="432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235">
              <a:extLst>
                <a:ext uri="{FF2B5EF4-FFF2-40B4-BE49-F238E27FC236}">
                  <a16:creationId xmlns:a16="http://schemas.microsoft.com/office/drawing/2014/main" id="{574B1E67-5125-BC42-8FCE-114C93C3B27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24" y="1872"/>
              <a:ext cx="528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236">
              <a:extLst>
                <a:ext uri="{FF2B5EF4-FFF2-40B4-BE49-F238E27FC236}">
                  <a16:creationId xmlns:a16="http://schemas.microsoft.com/office/drawing/2014/main" id="{0E3635A8-8F39-2E46-BCEB-8E2EA0B301C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24" y="1920"/>
              <a:ext cx="528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237">
              <a:extLst>
                <a:ext uri="{FF2B5EF4-FFF2-40B4-BE49-F238E27FC236}">
                  <a16:creationId xmlns:a16="http://schemas.microsoft.com/office/drawing/2014/main" id="{D994CDF6-C822-B24B-B438-06F8E94D9EE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24" y="1968"/>
              <a:ext cx="528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Line 238">
              <a:extLst>
                <a:ext uri="{FF2B5EF4-FFF2-40B4-BE49-F238E27FC236}">
                  <a16:creationId xmlns:a16="http://schemas.microsoft.com/office/drawing/2014/main" id="{3FE92EDE-464D-9046-AAC2-AF614BA6291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24" y="2016"/>
              <a:ext cx="528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Line 239">
              <a:extLst>
                <a:ext uri="{FF2B5EF4-FFF2-40B4-BE49-F238E27FC236}">
                  <a16:creationId xmlns:a16="http://schemas.microsoft.com/office/drawing/2014/main" id="{0BFDE257-A66E-214F-BD97-01305D9A6A9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24" y="2064"/>
              <a:ext cx="528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Line 240">
              <a:extLst>
                <a:ext uri="{FF2B5EF4-FFF2-40B4-BE49-F238E27FC236}">
                  <a16:creationId xmlns:a16="http://schemas.microsoft.com/office/drawing/2014/main" id="{0D890FFE-5CF3-544F-BA40-0A587EDF20F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24" y="2112"/>
              <a:ext cx="528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Line 241">
              <a:extLst>
                <a:ext uri="{FF2B5EF4-FFF2-40B4-BE49-F238E27FC236}">
                  <a16:creationId xmlns:a16="http://schemas.microsoft.com/office/drawing/2014/main" id="{D31CB59F-1FBD-CA4F-BE25-F2214306DEC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24" y="2160"/>
              <a:ext cx="528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Line 242">
              <a:extLst>
                <a:ext uri="{FF2B5EF4-FFF2-40B4-BE49-F238E27FC236}">
                  <a16:creationId xmlns:a16="http://schemas.microsoft.com/office/drawing/2014/main" id="{6AFF8E9C-AF0F-E046-8899-04480DBD033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68" y="2208"/>
              <a:ext cx="384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Line 243">
              <a:extLst>
                <a:ext uri="{FF2B5EF4-FFF2-40B4-BE49-F238E27FC236}">
                  <a16:creationId xmlns:a16="http://schemas.microsoft.com/office/drawing/2014/main" id="{9B91A6C6-25A8-914E-BBF9-69BE0A20627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24" y="2256"/>
              <a:ext cx="528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Line 244">
              <a:extLst>
                <a:ext uri="{FF2B5EF4-FFF2-40B4-BE49-F238E27FC236}">
                  <a16:creationId xmlns:a16="http://schemas.microsoft.com/office/drawing/2014/main" id="{C66861EA-20A0-5D43-9F92-6445E570E24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24" y="2304"/>
              <a:ext cx="528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Line 245">
              <a:extLst>
                <a:ext uri="{FF2B5EF4-FFF2-40B4-BE49-F238E27FC236}">
                  <a16:creationId xmlns:a16="http://schemas.microsoft.com/office/drawing/2014/main" id="{42B23E2B-BC86-7B43-9876-CC0B01E85C2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24" y="2352"/>
              <a:ext cx="528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Line 246">
              <a:extLst>
                <a:ext uri="{FF2B5EF4-FFF2-40B4-BE49-F238E27FC236}">
                  <a16:creationId xmlns:a16="http://schemas.microsoft.com/office/drawing/2014/main" id="{2454421D-5015-4949-BFD9-65DD6BB71C5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24" y="2400"/>
              <a:ext cx="528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Line 247">
              <a:extLst>
                <a:ext uri="{FF2B5EF4-FFF2-40B4-BE49-F238E27FC236}">
                  <a16:creationId xmlns:a16="http://schemas.microsoft.com/office/drawing/2014/main" id="{0C99F385-309E-B54C-AFC5-C0D431B156B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68" y="2448"/>
              <a:ext cx="384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Line 248">
              <a:extLst>
                <a:ext uri="{FF2B5EF4-FFF2-40B4-BE49-F238E27FC236}">
                  <a16:creationId xmlns:a16="http://schemas.microsoft.com/office/drawing/2014/main" id="{8AFE416D-366D-334C-A421-896935C54D3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68" y="2496"/>
              <a:ext cx="384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Line 249">
              <a:extLst>
                <a:ext uri="{FF2B5EF4-FFF2-40B4-BE49-F238E27FC236}">
                  <a16:creationId xmlns:a16="http://schemas.microsoft.com/office/drawing/2014/main" id="{734BB254-AD92-4C41-BD01-5986148BA51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20" y="1728"/>
              <a:ext cx="336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6" name="Equal 115">
            <a:extLst>
              <a:ext uri="{FF2B5EF4-FFF2-40B4-BE49-F238E27FC236}">
                <a16:creationId xmlns:a16="http://schemas.microsoft.com/office/drawing/2014/main" id="{7EA43060-7B09-2E4F-9B82-5498A956DF73}"/>
              </a:ext>
            </a:extLst>
          </p:cNvPr>
          <p:cNvSpPr/>
          <p:nvPr/>
        </p:nvSpPr>
        <p:spPr>
          <a:xfrm>
            <a:off x="2367373" y="3040936"/>
            <a:ext cx="582428" cy="355669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9ACCA25-ED21-A442-BF8B-EE98AC7D503D}"/>
              </a:ext>
            </a:extLst>
          </p:cNvPr>
          <p:cNvSpPr/>
          <p:nvPr/>
        </p:nvSpPr>
        <p:spPr>
          <a:xfrm>
            <a:off x="3449372" y="2573596"/>
            <a:ext cx="679010" cy="24938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/>
              <a:t>hash</a:t>
            </a:r>
          </a:p>
        </p:txBody>
      </p:sp>
      <p:pic>
        <p:nvPicPr>
          <p:cNvPr id="368" name="Picture 29" descr="j0205618[1]">
            <a:extLst>
              <a:ext uri="{FF2B5EF4-FFF2-40B4-BE49-F238E27FC236}">
                <a16:creationId xmlns:a16="http://schemas.microsoft.com/office/drawing/2014/main" id="{6E5F0FB7-C5BF-484C-9ABD-437B8DF83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3538568" y="2023882"/>
            <a:ext cx="582613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7" name="Group 117">
            <a:extLst>
              <a:ext uri="{FF2B5EF4-FFF2-40B4-BE49-F238E27FC236}">
                <a16:creationId xmlns:a16="http://schemas.microsoft.com/office/drawing/2014/main" id="{B35C87EC-D9A8-9C45-B42F-C19ADD1A4A9E}"/>
              </a:ext>
            </a:extLst>
          </p:cNvPr>
          <p:cNvGrpSpPr>
            <a:grpSpLocks/>
          </p:cNvGrpSpPr>
          <p:nvPr/>
        </p:nvGrpSpPr>
        <p:grpSpPr bwMode="auto">
          <a:xfrm>
            <a:off x="4709948" y="1914811"/>
            <a:ext cx="609600" cy="914400"/>
            <a:chOff x="1488" y="2208"/>
            <a:chExt cx="818" cy="1056"/>
          </a:xfrm>
        </p:grpSpPr>
        <p:sp>
          <p:nvSpPr>
            <p:cNvPr id="408" name="Freeform 118">
              <a:extLst>
                <a:ext uri="{FF2B5EF4-FFF2-40B4-BE49-F238E27FC236}">
                  <a16:creationId xmlns:a16="http://schemas.microsoft.com/office/drawing/2014/main" id="{A701B522-6C5D-BC4F-973F-2D50635D0C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8" y="2208"/>
              <a:ext cx="818" cy="1056"/>
            </a:xfrm>
            <a:custGeom>
              <a:avLst/>
              <a:gdLst>
                <a:gd name="T0" fmla="*/ 624 w 816"/>
                <a:gd name="T1" fmla="*/ 0 h 1056"/>
                <a:gd name="T2" fmla="*/ 816 w 816"/>
                <a:gd name="T3" fmla="*/ 192 h 1056"/>
                <a:gd name="T4" fmla="*/ 816 w 816"/>
                <a:gd name="T5" fmla="*/ 1056 h 1056"/>
                <a:gd name="T6" fmla="*/ 0 w 816"/>
                <a:gd name="T7" fmla="*/ 1056 h 1056"/>
                <a:gd name="T8" fmla="*/ 0 w 816"/>
                <a:gd name="T9" fmla="*/ 0 h 1056"/>
                <a:gd name="T10" fmla="*/ 624 w 816"/>
                <a:gd name="T11" fmla="*/ 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6" h="1056">
                  <a:moveTo>
                    <a:pt x="624" y="0"/>
                  </a:moveTo>
                  <a:lnTo>
                    <a:pt x="816" y="192"/>
                  </a:lnTo>
                  <a:lnTo>
                    <a:pt x="816" y="1056"/>
                  </a:lnTo>
                  <a:lnTo>
                    <a:pt x="0" y="1056"/>
                  </a:lnTo>
                  <a:lnTo>
                    <a:pt x="0" y="0"/>
                  </a:lnTo>
                  <a:lnTo>
                    <a:pt x="624" y="0"/>
                  </a:lnTo>
                  <a:close/>
                </a:path>
              </a:pathLst>
            </a:custGeom>
            <a:solidFill>
              <a:schemeClr val="bg1"/>
            </a:solidFill>
            <a:ln w="127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" name="Line 119">
              <a:extLst>
                <a:ext uri="{FF2B5EF4-FFF2-40B4-BE49-F238E27FC236}">
                  <a16:creationId xmlns:a16="http://schemas.microsoft.com/office/drawing/2014/main" id="{78BCBC2B-DC3D-C347-9020-9188770ECC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4" y="2208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" name="Line 120">
              <a:extLst>
                <a:ext uri="{FF2B5EF4-FFF2-40B4-BE49-F238E27FC236}">
                  <a16:creationId xmlns:a16="http://schemas.microsoft.com/office/drawing/2014/main" id="{CF0BC6C6-86EA-E04D-8055-F85E81D8518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2210" y="2304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" name="Rectangle 121">
              <a:extLst>
                <a:ext uri="{FF2B5EF4-FFF2-40B4-BE49-F238E27FC236}">
                  <a16:creationId xmlns:a16="http://schemas.microsoft.com/office/drawing/2014/main" id="{6E09B3C9-3365-CE4E-A0DF-2E12C1D503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352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" name="Rectangle 122">
              <a:extLst>
                <a:ext uri="{FF2B5EF4-FFF2-40B4-BE49-F238E27FC236}">
                  <a16:creationId xmlns:a16="http://schemas.microsoft.com/office/drawing/2014/main" id="{D601CAC4-28DE-CF40-9875-80A775B472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54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" name="Rectangle 123">
              <a:extLst>
                <a:ext uri="{FF2B5EF4-FFF2-40B4-BE49-F238E27FC236}">
                  <a16:creationId xmlns:a16="http://schemas.microsoft.com/office/drawing/2014/main" id="{A18F200A-5A77-3D40-93CB-46420BA91D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244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" name="Rectangle 124">
              <a:extLst>
                <a:ext uri="{FF2B5EF4-FFF2-40B4-BE49-F238E27FC236}">
                  <a16:creationId xmlns:a16="http://schemas.microsoft.com/office/drawing/2014/main" id="{172E8580-74C0-684B-B499-99711C5929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2352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5" name="Rectangle 125">
              <a:extLst>
                <a:ext uri="{FF2B5EF4-FFF2-40B4-BE49-F238E27FC236}">
                  <a16:creationId xmlns:a16="http://schemas.microsoft.com/office/drawing/2014/main" id="{A6388A50-0456-A848-81EA-2C83469C86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254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6" name="Rectangle 126">
              <a:extLst>
                <a:ext uri="{FF2B5EF4-FFF2-40B4-BE49-F238E27FC236}">
                  <a16:creationId xmlns:a16="http://schemas.microsoft.com/office/drawing/2014/main" id="{A73450A4-6B46-974F-9E4D-982550C6DD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244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7" name="Rectangle 127">
              <a:extLst>
                <a:ext uri="{FF2B5EF4-FFF2-40B4-BE49-F238E27FC236}">
                  <a16:creationId xmlns:a16="http://schemas.microsoft.com/office/drawing/2014/main" id="{6123C369-777F-0F47-BD1B-C3E01DDF80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2352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8" name="Rectangle 128">
              <a:extLst>
                <a:ext uri="{FF2B5EF4-FFF2-40B4-BE49-F238E27FC236}">
                  <a16:creationId xmlns:a16="http://schemas.microsoft.com/office/drawing/2014/main" id="{FE21ADBF-BA76-7141-A085-EFC48F47E6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244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" name="Rectangle 129">
              <a:extLst>
                <a:ext uri="{FF2B5EF4-FFF2-40B4-BE49-F238E27FC236}">
                  <a16:creationId xmlns:a16="http://schemas.microsoft.com/office/drawing/2014/main" id="{051D223D-A9C7-8F45-A5FB-CCDF102E4B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254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" name="Rectangle 130">
              <a:extLst>
                <a:ext uri="{FF2B5EF4-FFF2-40B4-BE49-F238E27FC236}">
                  <a16:creationId xmlns:a16="http://schemas.microsoft.com/office/drawing/2014/main" id="{8DFFFF37-4570-9F42-B6B7-570F4867DC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254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" name="Rectangle 131">
              <a:extLst>
                <a:ext uri="{FF2B5EF4-FFF2-40B4-BE49-F238E27FC236}">
                  <a16:creationId xmlns:a16="http://schemas.microsoft.com/office/drawing/2014/main" id="{C8447FB2-46DF-5D4B-88B6-29D46EE71D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736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2" name="Rectangle 132">
              <a:extLst>
                <a:ext uri="{FF2B5EF4-FFF2-40B4-BE49-F238E27FC236}">
                  <a16:creationId xmlns:a16="http://schemas.microsoft.com/office/drawing/2014/main" id="{2C0B9E93-A605-A04C-A4AB-F19878EDA0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2640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3" name="Rectangle 133">
              <a:extLst>
                <a:ext uri="{FF2B5EF4-FFF2-40B4-BE49-F238E27FC236}">
                  <a16:creationId xmlns:a16="http://schemas.microsoft.com/office/drawing/2014/main" id="{13A3A28C-C4F4-B24D-9FDC-566F9B1942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2736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4" name="Rectangle 134">
              <a:extLst>
                <a:ext uri="{FF2B5EF4-FFF2-40B4-BE49-F238E27FC236}">
                  <a16:creationId xmlns:a16="http://schemas.microsoft.com/office/drawing/2014/main" id="{39E22D02-293E-4840-8C0D-AC30447BFF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2640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5" name="Rectangle 135">
              <a:extLst>
                <a:ext uri="{FF2B5EF4-FFF2-40B4-BE49-F238E27FC236}">
                  <a16:creationId xmlns:a16="http://schemas.microsoft.com/office/drawing/2014/main" id="{1FD1159C-29C0-954E-85EF-0EA9909D0A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2640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6" name="Rectangle 136">
              <a:extLst>
                <a:ext uri="{FF2B5EF4-FFF2-40B4-BE49-F238E27FC236}">
                  <a16:creationId xmlns:a16="http://schemas.microsoft.com/office/drawing/2014/main" id="{EB3CB37E-2293-9349-96C2-5AEA72258E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2736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7" name="Rectangle 137">
              <a:extLst>
                <a:ext uri="{FF2B5EF4-FFF2-40B4-BE49-F238E27FC236}">
                  <a16:creationId xmlns:a16="http://schemas.microsoft.com/office/drawing/2014/main" id="{774CA7C9-F68A-9C4A-B6B2-6D5A176E23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2736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8" name="Rectangle 138">
              <a:extLst>
                <a:ext uri="{FF2B5EF4-FFF2-40B4-BE49-F238E27FC236}">
                  <a16:creationId xmlns:a16="http://schemas.microsoft.com/office/drawing/2014/main" id="{D88A41C2-CAD5-D140-9C18-8C568AF8E2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92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" name="Rectangle 139">
              <a:extLst>
                <a:ext uri="{FF2B5EF4-FFF2-40B4-BE49-F238E27FC236}">
                  <a16:creationId xmlns:a16="http://schemas.microsoft.com/office/drawing/2014/main" id="{6EE8B9A0-C83B-1643-B7B2-39221DC6C1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2832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" name="Rectangle 140">
              <a:extLst>
                <a:ext uri="{FF2B5EF4-FFF2-40B4-BE49-F238E27FC236}">
                  <a16:creationId xmlns:a16="http://schemas.microsoft.com/office/drawing/2014/main" id="{F69F35AA-E195-D643-A6B4-4865709EA2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292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1" name="Rectangle 141">
              <a:extLst>
                <a:ext uri="{FF2B5EF4-FFF2-40B4-BE49-F238E27FC236}">
                  <a16:creationId xmlns:a16="http://schemas.microsoft.com/office/drawing/2014/main" id="{6CEFB8F9-64E9-4843-BFE2-3C7ECDDC7C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2832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" name="Rectangle 142">
              <a:extLst>
                <a:ext uri="{FF2B5EF4-FFF2-40B4-BE49-F238E27FC236}">
                  <a16:creationId xmlns:a16="http://schemas.microsoft.com/office/drawing/2014/main" id="{CDBEC7CA-D2A9-6D4E-B606-33F917F47C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2832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" name="Rectangle 143">
              <a:extLst>
                <a:ext uri="{FF2B5EF4-FFF2-40B4-BE49-F238E27FC236}">
                  <a16:creationId xmlns:a16="http://schemas.microsoft.com/office/drawing/2014/main" id="{1286524C-1764-5046-9DE1-9EE1DAF49D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292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4" name="Rectangle 144">
              <a:extLst>
                <a:ext uri="{FF2B5EF4-FFF2-40B4-BE49-F238E27FC236}">
                  <a16:creationId xmlns:a16="http://schemas.microsoft.com/office/drawing/2014/main" id="{C374A787-D1C4-3249-A67F-82618DD147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292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5" name="Rectangle 145">
              <a:extLst>
                <a:ext uri="{FF2B5EF4-FFF2-40B4-BE49-F238E27FC236}">
                  <a16:creationId xmlns:a16="http://schemas.microsoft.com/office/drawing/2014/main" id="{07628018-9522-6B40-93B8-ABB17CBCA6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3120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6" name="Rectangle 146">
              <a:extLst>
                <a:ext uri="{FF2B5EF4-FFF2-40B4-BE49-F238E27FC236}">
                  <a16:creationId xmlns:a16="http://schemas.microsoft.com/office/drawing/2014/main" id="{DA9D6FC8-66CA-E84F-9B35-A79036AC97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302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7" name="Rectangle 147">
              <a:extLst>
                <a:ext uri="{FF2B5EF4-FFF2-40B4-BE49-F238E27FC236}">
                  <a16:creationId xmlns:a16="http://schemas.microsoft.com/office/drawing/2014/main" id="{BB5CF2DE-996A-2746-BC60-ED2071A393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3120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8" name="Rectangle 148">
              <a:extLst>
                <a:ext uri="{FF2B5EF4-FFF2-40B4-BE49-F238E27FC236}">
                  <a16:creationId xmlns:a16="http://schemas.microsoft.com/office/drawing/2014/main" id="{833469C7-0440-B748-8499-4353C2DD96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302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9" name="Rectangle 149">
              <a:extLst>
                <a:ext uri="{FF2B5EF4-FFF2-40B4-BE49-F238E27FC236}">
                  <a16:creationId xmlns:a16="http://schemas.microsoft.com/office/drawing/2014/main" id="{F7014E4D-20DD-4743-8EAD-EB1E30EDFB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302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" name="Rectangle 150">
              <a:extLst>
                <a:ext uri="{FF2B5EF4-FFF2-40B4-BE49-F238E27FC236}">
                  <a16:creationId xmlns:a16="http://schemas.microsoft.com/office/drawing/2014/main" id="{9778EF96-43AF-E840-BA32-4C95137FCC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3120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1" name="Rectangle 151">
              <a:extLst>
                <a:ext uri="{FF2B5EF4-FFF2-40B4-BE49-F238E27FC236}">
                  <a16:creationId xmlns:a16="http://schemas.microsoft.com/office/drawing/2014/main" id="{7986F394-7399-7849-8DF1-ADC25D1EC3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3120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4" name="Rounded Rectangle 513">
            <a:extLst>
              <a:ext uri="{FF2B5EF4-FFF2-40B4-BE49-F238E27FC236}">
                <a16:creationId xmlns:a16="http://schemas.microsoft.com/office/drawing/2014/main" id="{4D84E75C-431A-334E-A046-EBFB545F8A7B}"/>
              </a:ext>
            </a:extLst>
          </p:cNvPr>
          <p:cNvSpPr/>
          <p:nvPr/>
        </p:nvSpPr>
        <p:spPr>
          <a:xfrm>
            <a:off x="3424284" y="4360073"/>
            <a:ext cx="679010" cy="24938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/>
              <a:t>hash</a:t>
            </a:r>
          </a:p>
        </p:txBody>
      </p:sp>
      <p:pic>
        <p:nvPicPr>
          <p:cNvPr id="515" name="Picture 29" descr="j0205618[1]">
            <a:extLst>
              <a:ext uri="{FF2B5EF4-FFF2-40B4-BE49-F238E27FC236}">
                <a16:creationId xmlns:a16="http://schemas.microsoft.com/office/drawing/2014/main" id="{046A6C9C-7E22-834B-8026-A9FC3B502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3513480" y="3810359"/>
            <a:ext cx="582613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6" name="Group 117">
            <a:extLst>
              <a:ext uri="{FF2B5EF4-FFF2-40B4-BE49-F238E27FC236}">
                <a16:creationId xmlns:a16="http://schemas.microsoft.com/office/drawing/2014/main" id="{169A4A2D-B9CB-5C4C-91D7-DE7555A3EEB5}"/>
              </a:ext>
            </a:extLst>
          </p:cNvPr>
          <p:cNvGrpSpPr>
            <a:grpSpLocks/>
          </p:cNvGrpSpPr>
          <p:nvPr/>
        </p:nvGrpSpPr>
        <p:grpSpPr bwMode="auto">
          <a:xfrm>
            <a:off x="4684860" y="3701288"/>
            <a:ext cx="609600" cy="914400"/>
            <a:chOff x="1488" y="2208"/>
            <a:chExt cx="818" cy="1056"/>
          </a:xfrm>
        </p:grpSpPr>
        <p:sp>
          <p:nvSpPr>
            <p:cNvPr id="517" name="Freeform 118">
              <a:extLst>
                <a:ext uri="{FF2B5EF4-FFF2-40B4-BE49-F238E27FC236}">
                  <a16:creationId xmlns:a16="http://schemas.microsoft.com/office/drawing/2014/main" id="{DF60D9F9-2DC5-3042-B9AE-C29A75F41E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8" y="2208"/>
              <a:ext cx="818" cy="1056"/>
            </a:xfrm>
            <a:custGeom>
              <a:avLst/>
              <a:gdLst>
                <a:gd name="T0" fmla="*/ 624 w 816"/>
                <a:gd name="T1" fmla="*/ 0 h 1056"/>
                <a:gd name="T2" fmla="*/ 816 w 816"/>
                <a:gd name="T3" fmla="*/ 192 h 1056"/>
                <a:gd name="T4" fmla="*/ 816 w 816"/>
                <a:gd name="T5" fmla="*/ 1056 h 1056"/>
                <a:gd name="T6" fmla="*/ 0 w 816"/>
                <a:gd name="T7" fmla="*/ 1056 h 1056"/>
                <a:gd name="T8" fmla="*/ 0 w 816"/>
                <a:gd name="T9" fmla="*/ 0 h 1056"/>
                <a:gd name="T10" fmla="*/ 624 w 816"/>
                <a:gd name="T11" fmla="*/ 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6" h="1056">
                  <a:moveTo>
                    <a:pt x="624" y="0"/>
                  </a:moveTo>
                  <a:lnTo>
                    <a:pt x="816" y="192"/>
                  </a:lnTo>
                  <a:lnTo>
                    <a:pt x="816" y="1056"/>
                  </a:lnTo>
                  <a:lnTo>
                    <a:pt x="0" y="1056"/>
                  </a:lnTo>
                  <a:lnTo>
                    <a:pt x="0" y="0"/>
                  </a:lnTo>
                  <a:lnTo>
                    <a:pt x="624" y="0"/>
                  </a:lnTo>
                  <a:close/>
                </a:path>
              </a:pathLst>
            </a:custGeom>
            <a:solidFill>
              <a:schemeClr val="bg1"/>
            </a:solidFill>
            <a:ln w="127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8" name="Line 119">
              <a:extLst>
                <a:ext uri="{FF2B5EF4-FFF2-40B4-BE49-F238E27FC236}">
                  <a16:creationId xmlns:a16="http://schemas.microsoft.com/office/drawing/2014/main" id="{B84947F1-B91E-E64D-80D4-E73E121776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4" y="2208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9" name="Line 120">
              <a:extLst>
                <a:ext uri="{FF2B5EF4-FFF2-40B4-BE49-F238E27FC236}">
                  <a16:creationId xmlns:a16="http://schemas.microsoft.com/office/drawing/2014/main" id="{267F696C-A52B-584C-9352-3D9C950BCDF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2210" y="2304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" name="Rectangle 121">
              <a:extLst>
                <a:ext uri="{FF2B5EF4-FFF2-40B4-BE49-F238E27FC236}">
                  <a16:creationId xmlns:a16="http://schemas.microsoft.com/office/drawing/2014/main" id="{0E758D7A-7DBB-9B4D-87FA-4B8163F8AF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352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1" name="Rectangle 122">
              <a:extLst>
                <a:ext uri="{FF2B5EF4-FFF2-40B4-BE49-F238E27FC236}">
                  <a16:creationId xmlns:a16="http://schemas.microsoft.com/office/drawing/2014/main" id="{109DE851-86DB-E642-8598-6152766438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54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" name="Rectangle 123">
              <a:extLst>
                <a:ext uri="{FF2B5EF4-FFF2-40B4-BE49-F238E27FC236}">
                  <a16:creationId xmlns:a16="http://schemas.microsoft.com/office/drawing/2014/main" id="{C231D326-EC89-C047-83F8-CED5BE567A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244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" name="Rectangle 124">
              <a:extLst>
                <a:ext uri="{FF2B5EF4-FFF2-40B4-BE49-F238E27FC236}">
                  <a16:creationId xmlns:a16="http://schemas.microsoft.com/office/drawing/2014/main" id="{28787AC1-E577-0A47-B054-E0767C40E7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2352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" name="Rectangle 125">
              <a:extLst>
                <a:ext uri="{FF2B5EF4-FFF2-40B4-BE49-F238E27FC236}">
                  <a16:creationId xmlns:a16="http://schemas.microsoft.com/office/drawing/2014/main" id="{CEF55D41-51A9-524F-83ED-B70148F895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254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" name="Rectangle 126">
              <a:extLst>
                <a:ext uri="{FF2B5EF4-FFF2-40B4-BE49-F238E27FC236}">
                  <a16:creationId xmlns:a16="http://schemas.microsoft.com/office/drawing/2014/main" id="{FEA229F7-B67E-8D4A-80D6-1875DF73FB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244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" name="Rectangle 127">
              <a:extLst>
                <a:ext uri="{FF2B5EF4-FFF2-40B4-BE49-F238E27FC236}">
                  <a16:creationId xmlns:a16="http://schemas.microsoft.com/office/drawing/2014/main" id="{75E3F111-7667-114A-8A79-E166A56716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2352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" name="Rectangle 128">
              <a:extLst>
                <a:ext uri="{FF2B5EF4-FFF2-40B4-BE49-F238E27FC236}">
                  <a16:creationId xmlns:a16="http://schemas.microsoft.com/office/drawing/2014/main" id="{4E3C6855-EECA-0C4C-AD99-9CCA7EAF76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244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" name="Rectangle 129">
              <a:extLst>
                <a:ext uri="{FF2B5EF4-FFF2-40B4-BE49-F238E27FC236}">
                  <a16:creationId xmlns:a16="http://schemas.microsoft.com/office/drawing/2014/main" id="{18B754BD-C1F9-AA44-B017-F23219FA83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254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9" name="Rectangle 130">
              <a:extLst>
                <a:ext uri="{FF2B5EF4-FFF2-40B4-BE49-F238E27FC236}">
                  <a16:creationId xmlns:a16="http://schemas.microsoft.com/office/drawing/2014/main" id="{F65303DA-E7CE-C34F-AC30-7945A211A9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254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0" name="Rectangle 131">
              <a:extLst>
                <a:ext uri="{FF2B5EF4-FFF2-40B4-BE49-F238E27FC236}">
                  <a16:creationId xmlns:a16="http://schemas.microsoft.com/office/drawing/2014/main" id="{0132C2BC-8D36-0643-8D70-36B480ABB8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736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1" name="Rectangle 132">
              <a:extLst>
                <a:ext uri="{FF2B5EF4-FFF2-40B4-BE49-F238E27FC236}">
                  <a16:creationId xmlns:a16="http://schemas.microsoft.com/office/drawing/2014/main" id="{F7BC6A73-67A1-BA4B-B753-9C48388870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2640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" name="Rectangle 133">
              <a:extLst>
                <a:ext uri="{FF2B5EF4-FFF2-40B4-BE49-F238E27FC236}">
                  <a16:creationId xmlns:a16="http://schemas.microsoft.com/office/drawing/2014/main" id="{E94B069D-1062-324C-BDA1-4916B066E3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2736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" name="Rectangle 134">
              <a:extLst>
                <a:ext uri="{FF2B5EF4-FFF2-40B4-BE49-F238E27FC236}">
                  <a16:creationId xmlns:a16="http://schemas.microsoft.com/office/drawing/2014/main" id="{B3CE3413-AB7C-A841-B0D3-96BD678945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2640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" name="Rectangle 135">
              <a:extLst>
                <a:ext uri="{FF2B5EF4-FFF2-40B4-BE49-F238E27FC236}">
                  <a16:creationId xmlns:a16="http://schemas.microsoft.com/office/drawing/2014/main" id="{8E923236-FDB7-024E-A053-8ABFFE0EF6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2640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" name="Rectangle 136">
              <a:extLst>
                <a:ext uri="{FF2B5EF4-FFF2-40B4-BE49-F238E27FC236}">
                  <a16:creationId xmlns:a16="http://schemas.microsoft.com/office/drawing/2014/main" id="{9BE4E220-5A5A-C648-AC5C-E8DA9D486B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2736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" name="Rectangle 137">
              <a:extLst>
                <a:ext uri="{FF2B5EF4-FFF2-40B4-BE49-F238E27FC236}">
                  <a16:creationId xmlns:a16="http://schemas.microsoft.com/office/drawing/2014/main" id="{97001179-B369-AE4C-8DE2-03BBDE48FF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2736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7" name="Rectangle 138">
              <a:extLst>
                <a:ext uri="{FF2B5EF4-FFF2-40B4-BE49-F238E27FC236}">
                  <a16:creationId xmlns:a16="http://schemas.microsoft.com/office/drawing/2014/main" id="{BCB90AE7-205C-A14F-B708-4BB9D1C4FC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92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8" name="Rectangle 139">
              <a:extLst>
                <a:ext uri="{FF2B5EF4-FFF2-40B4-BE49-F238E27FC236}">
                  <a16:creationId xmlns:a16="http://schemas.microsoft.com/office/drawing/2014/main" id="{B2DD5CDA-D770-D540-A0E9-0323052D8D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2832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" name="Rectangle 140">
              <a:extLst>
                <a:ext uri="{FF2B5EF4-FFF2-40B4-BE49-F238E27FC236}">
                  <a16:creationId xmlns:a16="http://schemas.microsoft.com/office/drawing/2014/main" id="{0CC95BC3-BCFE-3C42-883C-F0979CF28C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292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" name="Rectangle 141">
              <a:extLst>
                <a:ext uri="{FF2B5EF4-FFF2-40B4-BE49-F238E27FC236}">
                  <a16:creationId xmlns:a16="http://schemas.microsoft.com/office/drawing/2014/main" id="{5C80286F-1432-2B40-B84D-7D5B9B3406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2832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" name="Rectangle 142">
              <a:extLst>
                <a:ext uri="{FF2B5EF4-FFF2-40B4-BE49-F238E27FC236}">
                  <a16:creationId xmlns:a16="http://schemas.microsoft.com/office/drawing/2014/main" id="{DF0C6D9B-451A-0E4D-8476-81E35BFE53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2832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" name="Rectangle 143">
              <a:extLst>
                <a:ext uri="{FF2B5EF4-FFF2-40B4-BE49-F238E27FC236}">
                  <a16:creationId xmlns:a16="http://schemas.microsoft.com/office/drawing/2014/main" id="{2A2A35A1-3BFA-4D4A-991F-5051070F5A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292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" name="Rectangle 144">
              <a:extLst>
                <a:ext uri="{FF2B5EF4-FFF2-40B4-BE49-F238E27FC236}">
                  <a16:creationId xmlns:a16="http://schemas.microsoft.com/office/drawing/2014/main" id="{FC11E0C8-3F6B-144A-9AFC-2671AD0D59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292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4" name="Rectangle 145">
              <a:extLst>
                <a:ext uri="{FF2B5EF4-FFF2-40B4-BE49-F238E27FC236}">
                  <a16:creationId xmlns:a16="http://schemas.microsoft.com/office/drawing/2014/main" id="{F3DA2BB7-B2AA-814C-B4D8-38877C1DC6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3120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5" name="Rectangle 146">
              <a:extLst>
                <a:ext uri="{FF2B5EF4-FFF2-40B4-BE49-F238E27FC236}">
                  <a16:creationId xmlns:a16="http://schemas.microsoft.com/office/drawing/2014/main" id="{1BF4DC31-744D-E841-B41B-00302C9927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302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6" name="Rectangle 147">
              <a:extLst>
                <a:ext uri="{FF2B5EF4-FFF2-40B4-BE49-F238E27FC236}">
                  <a16:creationId xmlns:a16="http://schemas.microsoft.com/office/drawing/2014/main" id="{FBB7AE85-ADEA-2445-86F8-296820417A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3120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7" name="Rectangle 148">
              <a:extLst>
                <a:ext uri="{FF2B5EF4-FFF2-40B4-BE49-F238E27FC236}">
                  <a16:creationId xmlns:a16="http://schemas.microsoft.com/office/drawing/2014/main" id="{11B3CF74-DE89-5F4A-B666-D5698EACCC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302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8" name="Rectangle 149">
              <a:extLst>
                <a:ext uri="{FF2B5EF4-FFF2-40B4-BE49-F238E27FC236}">
                  <a16:creationId xmlns:a16="http://schemas.microsoft.com/office/drawing/2014/main" id="{FCAEE01D-2E63-F441-8BAF-6348FD3A18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302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9" name="Rectangle 150">
              <a:extLst>
                <a:ext uri="{FF2B5EF4-FFF2-40B4-BE49-F238E27FC236}">
                  <a16:creationId xmlns:a16="http://schemas.microsoft.com/office/drawing/2014/main" id="{3F72D24A-AE95-4B4F-9721-FA4EAF2AE7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3120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0" name="Rectangle 151">
              <a:extLst>
                <a:ext uri="{FF2B5EF4-FFF2-40B4-BE49-F238E27FC236}">
                  <a16:creationId xmlns:a16="http://schemas.microsoft.com/office/drawing/2014/main" id="{2E577220-7D7C-5F4A-926A-86A3542D53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3120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08B13F80-CDBA-404D-9982-D23866831D48}"/>
              </a:ext>
            </a:extLst>
          </p:cNvPr>
          <p:cNvGrpSpPr/>
          <p:nvPr/>
        </p:nvGrpSpPr>
        <p:grpSpPr>
          <a:xfrm>
            <a:off x="6821162" y="1535398"/>
            <a:ext cx="2856029" cy="2941347"/>
            <a:chOff x="6821162" y="1535398"/>
            <a:chExt cx="2856029" cy="2941347"/>
          </a:xfrm>
        </p:grpSpPr>
        <p:pic>
          <p:nvPicPr>
            <p:cNvPr id="552" name="Picture 57" descr="BS00095_">
              <a:extLst>
                <a:ext uri="{FF2B5EF4-FFF2-40B4-BE49-F238E27FC236}">
                  <a16:creationId xmlns:a16="http://schemas.microsoft.com/office/drawing/2014/main" id="{B27023EA-DAF8-B049-AAC3-F1D7CABC19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1162" y="1873234"/>
              <a:ext cx="744538" cy="835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3" name="Picture 57" descr="BS00095_">
              <a:extLst>
                <a:ext uri="{FF2B5EF4-FFF2-40B4-BE49-F238E27FC236}">
                  <a16:creationId xmlns:a16="http://schemas.microsoft.com/office/drawing/2014/main" id="{B5E1CBC8-603C-8144-BF56-ACE4F8C146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5410" y="2736465"/>
              <a:ext cx="744538" cy="835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4" name="Picture 57" descr="BS00095_">
              <a:extLst>
                <a:ext uri="{FF2B5EF4-FFF2-40B4-BE49-F238E27FC236}">
                  <a16:creationId xmlns:a16="http://schemas.microsoft.com/office/drawing/2014/main" id="{9C37B2ED-1558-264A-A5E6-D0B3BDD81E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7796" y="3641719"/>
              <a:ext cx="744538" cy="835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67" name="Group 178">
              <a:extLst>
                <a:ext uri="{FF2B5EF4-FFF2-40B4-BE49-F238E27FC236}">
                  <a16:creationId xmlns:a16="http://schemas.microsoft.com/office/drawing/2014/main" id="{36DF6A63-3500-C14D-92EF-D5AE9260EF3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73219" y="1535398"/>
              <a:ext cx="404813" cy="608013"/>
              <a:chOff x="1488" y="2208"/>
              <a:chExt cx="818" cy="1056"/>
            </a:xfrm>
          </p:grpSpPr>
          <p:sp>
            <p:nvSpPr>
              <p:cNvPr id="768" name="Freeform 179">
                <a:extLst>
                  <a:ext uri="{FF2B5EF4-FFF2-40B4-BE49-F238E27FC236}">
                    <a16:creationId xmlns:a16="http://schemas.microsoft.com/office/drawing/2014/main" id="{F8A65F7E-AB67-2D4E-A2E2-6E55BF80DC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8" y="2208"/>
                <a:ext cx="818" cy="1056"/>
              </a:xfrm>
              <a:custGeom>
                <a:avLst/>
                <a:gdLst>
                  <a:gd name="T0" fmla="*/ 624 w 816"/>
                  <a:gd name="T1" fmla="*/ 0 h 1056"/>
                  <a:gd name="T2" fmla="*/ 816 w 816"/>
                  <a:gd name="T3" fmla="*/ 192 h 1056"/>
                  <a:gd name="T4" fmla="*/ 816 w 816"/>
                  <a:gd name="T5" fmla="*/ 1056 h 1056"/>
                  <a:gd name="T6" fmla="*/ 0 w 816"/>
                  <a:gd name="T7" fmla="*/ 1056 h 1056"/>
                  <a:gd name="T8" fmla="*/ 0 w 816"/>
                  <a:gd name="T9" fmla="*/ 0 h 1056"/>
                  <a:gd name="T10" fmla="*/ 624 w 816"/>
                  <a:gd name="T11" fmla="*/ 0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16" h="1056">
                    <a:moveTo>
                      <a:pt x="624" y="0"/>
                    </a:moveTo>
                    <a:lnTo>
                      <a:pt x="816" y="192"/>
                    </a:lnTo>
                    <a:lnTo>
                      <a:pt x="816" y="1056"/>
                    </a:lnTo>
                    <a:lnTo>
                      <a:pt x="0" y="1056"/>
                    </a:lnTo>
                    <a:lnTo>
                      <a:pt x="0" y="0"/>
                    </a:lnTo>
                    <a:lnTo>
                      <a:pt x="624" y="0"/>
                    </a:lnTo>
                    <a:close/>
                  </a:path>
                </a:pathLst>
              </a:custGeom>
              <a:solidFill>
                <a:schemeClr val="bg1"/>
              </a:solidFill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9" name="Line 180">
                <a:extLst>
                  <a:ext uri="{FF2B5EF4-FFF2-40B4-BE49-F238E27FC236}">
                    <a16:creationId xmlns:a16="http://schemas.microsoft.com/office/drawing/2014/main" id="{A52ED91B-9213-384C-BDA9-FEEFA13CF5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14" y="2208"/>
                <a:ext cx="0" cy="1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0" name="Line 181">
                <a:extLst>
                  <a:ext uri="{FF2B5EF4-FFF2-40B4-BE49-F238E27FC236}">
                    <a16:creationId xmlns:a16="http://schemas.microsoft.com/office/drawing/2014/main" id="{A9E336BB-D883-2A4E-AA97-61FFF97352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2210" y="2304"/>
                <a:ext cx="0" cy="1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1" name="Rectangle 182">
                <a:extLst>
                  <a:ext uri="{FF2B5EF4-FFF2-40B4-BE49-F238E27FC236}">
                    <a16:creationId xmlns:a16="http://schemas.microsoft.com/office/drawing/2014/main" id="{48BE1D10-8CE9-1E4F-9097-FFDB3DE672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352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2" name="Rectangle 183">
                <a:extLst>
                  <a:ext uri="{FF2B5EF4-FFF2-40B4-BE49-F238E27FC236}">
                    <a16:creationId xmlns:a16="http://schemas.microsoft.com/office/drawing/2014/main" id="{B7B9CFB5-2958-634A-B417-A1A1FF3F54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544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3" name="Rectangle 184">
                <a:extLst>
                  <a:ext uri="{FF2B5EF4-FFF2-40B4-BE49-F238E27FC236}">
                    <a16:creationId xmlns:a16="http://schemas.microsoft.com/office/drawing/2014/main" id="{D8EB74A0-C362-FE44-A7FF-56AC9CC6E4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0" y="2448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4" name="Rectangle 185">
                <a:extLst>
                  <a:ext uri="{FF2B5EF4-FFF2-40B4-BE49-F238E27FC236}">
                    <a16:creationId xmlns:a16="http://schemas.microsoft.com/office/drawing/2014/main" id="{D50CB564-C584-004C-95D5-E1E7A7714B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2352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5" name="Rectangle 186">
                <a:extLst>
                  <a:ext uri="{FF2B5EF4-FFF2-40B4-BE49-F238E27FC236}">
                    <a16:creationId xmlns:a16="http://schemas.microsoft.com/office/drawing/2014/main" id="{5D19DD65-EF97-934C-9E3F-F0F95C8A3A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2544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6" name="Rectangle 187">
                <a:extLst>
                  <a:ext uri="{FF2B5EF4-FFF2-40B4-BE49-F238E27FC236}">
                    <a16:creationId xmlns:a16="http://schemas.microsoft.com/office/drawing/2014/main" id="{AB1EF7AA-AE57-3948-9918-E8E34BFBC8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2448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7" name="Rectangle 188">
                <a:extLst>
                  <a:ext uri="{FF2B5EF4-FFF2-40B4-BE49-F238E27FC236}">
                    <a16:creationId xmlns:a16="http://schemas.microsoft.com/office/drawing/2014/main" id="{DF121085-5676-6742-91D6-571E06E557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352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8" name="Rectangle 189">
                <a:extLst>
                  <a:ext uri="{FF2B5EF4-FFF2-40B4-BE49-F238E27FC236}">
                    <a16:creationId xmlns:a16="http://schemas.microsoft.com/office/drawing/2014/main" id="{267C6776-773C-6E4C-8A08-2BCBB8A1C7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4" y="2448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9" name="Rectangle 190">
                <a:extLst>
                  <a:ext uri="{FF2B5EF4-FFF2-40B4-BE49-F238E27FC236}">
                    <a16:creationId xmlns:a16="http://schemas.microsoft.com/office/drawing/2014/main" id="{0634893C-B4E8-424C-861D-6BD6CEE573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544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0" name="Rectangle 191">
                <a:extLst>
                  <a:ext uri="{FF2B5EF4-FFF2-40B4-BE49-F238E27FC236}">
                    <a16:creationId xmlns:a16="http://schemas.microsoft.com/office/drawing/2014/main" id="{B1B36189-B2F2-994E-A5CA-9F2CF7CA7C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2544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1" name="Rectangle 192">
                <a:extLst>
                  <a:ext uri="{FF2B5EF4-FFF2-40B4-BE49-F238E27FC236}">
                    <a16:creationId xmlns:a16="http://schemas.microsoft.com/office/drawing/2014/main" id="{6F74C005-9FE7-AF4C-8AAA-3892198047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736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2" name="Rectangle 193">
                <a:extLst>
                  <a:ext uri="{FF2B5EF4-FFF2-40B4-BE49-F238E27FC236}">
                    <a16:creationId xmlns:a16="http://schemas.microsoft.com/office/drawing/2014/main" id="{4D5CA0D0-8B84-E64A-B780-04E0244E37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0" y="2640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3" name="Rectangle 194">
                <a:extLst>
                  <a:ext uri="{FF2B5EF4-FFF2-40B4-BE49-F238E27FC236}">
                    <a16:creationId xmlns:a16="http://schemas.microsoft.com/office/drawing/2014/main" id="{8FCB73FA-E9D6-6144-8D84-F922CF6B11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2736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4" name="Rectangle 195">
                <a:extLst>
                  <a:ext uri="{FF2B5EF4-FFF2-40B4-BE49-F238E27FC236}">
                    <a16:creationId xmlns:a16="http://schemas.microsoft.com/office/drawing/2014/main" id="{8CE03A95-9817-2F4F-9E2F-D30946D12D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2640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5" name="Rectangle 196">
                <a:extLst>
                  <a:ext uri="{FF2B5EF4-FFF2-40B4-BE49-F238E27FC236}">
                    <a16:creationId xmlns:a16="http://schemas.microsoft.com/office/drawing/2014/main" id="{B4C0E9AA-5FF6-7C46-BCF0-690D53F311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4" y="2640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6" name="Rectangle 197">
                <a:extLst>
                  <a:ext uri="{FF2B5EF4-FFF2-40B4-BE49-F238E27FC236}">
                    <a16:creationId xmlns:a16="http://schemas.microsoft.com/office/drawing/2014/main" id="{4FBA79BC-C979-D24A-9A48-2257EA7B6F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736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7" name="Rectangle 198">
                <a:extLst>
                  <a:ext uri="{FF2B5EF4-FFF2-40B4-BE49-F238E27FC236}">
                    <a16:creationId xmlns:a16="http://schemas.microsoft.com/office/drawing/2014/main" id="{B247B137-A694-BE45-9891-638B9BC367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2736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8" name="Rectangle 199">
                <a:extLst>
                  <a:ext uri="{FF2B5EF4-FFF2-40B4-BE49-F238E27FC236}">
                    <a16:creationId xmlns:a16="http://schemas.microsoft.com/office/drawing/2014/main" id="{05817742-8399-5F4D-845A-384634232F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28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9" name="Rectangle 200">
                <a:extLst>
                  <a:ext uri="{FF2B5EF4-FFF2-40B4-BE49-F238E27FC236}">
                    <a16:creationId xmlns:a16="http://schemas.microsoft.com/office/drawing/2014/main" id="{B15048D5-FDB3-BE47-8D92-EA450CAE67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0" y="2832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0" name="Rectangle 201">
                <a:extLst>
                  <a:ext uri="{FF2B5EF4-FFF2-40B4-BE49-F238E27FC236}">
                    <a16:creationId xmlns:a16="http://schemas.microsoft.com/office/drawing/2014/main" id="{B182FE76-6A35-AF47-8A65-F235DED297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2928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1" name="Rectangle 202">
                <a:extLst>
                  <a:ext uri="{FF2B5EF4-FFF2-40B4-BE49-F238E27FC236}">
                    <a16:creationId xmlns:a16="http://schemas.microsoft.com/office/drawing/2014/main" id="{57502AA3-B491-1C4D-A18B-BB4A1FB91D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2832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2" name="Rectangle 203">
                <a:extLst>
                  <a:ext uri="{FF2B5EF4-FFF2-40B4-BE49-F238E27FC236}">
                    <a16:creationId xmlns:a16="http://schemas.microsoft.com/office/drawing/2014/main" id="{E66A1E6E-7598-8743-961C-0491214D54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4" y="2832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3" name="Rectangle 204">
                <a:extLst>
                  <a:ext uri="{FF2B5EF4-FFF2-40B4-BE49-F238E27FC236}">
                    <a16:creationId xmlns:a16="http://schemas.microsoft.com/office/drawing/2014/main" id="{F1AB7F7C-B1AE-3F48-BD6A-91739D1079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928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4" name="Rectangle 205">
                <a:extLst>
                  <a:ext uri="{FF2B5EF4-FFF2-40B4-BE49-F238E27FC236}">
                    <a16:creationId xmlns:a16="http://schemas.microsoft.com/office/drawing/2014/main" id="{FD52AE16-D1F7-8B48-8794-35161D2758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2928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5" name="Rectangle 206">
                <a:extLst>
                  <a:ext uri="{FF2B5EF4-FFF2-40B4-BE49-F238E27FC236}">
                    <a16:creationId xmlns:a16="http://schemas.microsoft.com/office/drawing/2014/main" id="{A996FE47-D104-B144-A7BC-EBEF3D508E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3120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6" name="Rectangle 207">
                <a:extLst>
                  <a:ext uri="{FF2B5EF4-FFF2-40B4-BE49-F238E27FC236}">
                    <a16:creationId xmlns:a16="http://schemas.microsoft.com/office/drawing/2014/main" id="{BCAF59DA-BA9D-8540-8D3E-448BC3C141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0" y="3024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7" name="Rectangle 208">
                <a:extLst>
                  <a:ext uri="{FF2B5EF4-FFF2-40B4-BE49-F238E27FC236}">
                    <a16:creationId xmlns:a16="http://schemas.microsoft.com/office/drawing/2014/main" id="{4EA8452B-9B88-AF49-AA33-46FD889EA8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3120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8" name="Rectangle 209">
                <a:extLst>
                  <a:ext uri="{FF2B5EF4-FFF2-40B4-BE49-F238E27FC236}">
                    <a16:creationId xmlns:a16="http://schemas.microsoft.com/office/drawing/2014/main" id="{A61FD7A7-2DEE-964A-B8F8-7A397A757F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3024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9" name="Rectangle 210">
                <a:extLst>
                  <a:ext uri="{FF2B5EF4-FFF2-40B4-BE49-F238E27FC236}">
                    <a16:creationId xmlns:a16="http://schemas.microsoft.com/office/drawing/2014/main" id="{0B5A7DAB-E5B9-7E49-A344-B41571E20C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4" y="3024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0" name="Rectangle 211">
                <a:extLst>
                  <a:ext uri="{FF2B5EF4-FFF2-40B4-BE49-F238E27FC236}">
                    <a16:creationId xmlns:a16="http://schemas.microsoft.com/office/drawing/2014/main" id="{E875877A-FD93-D044-BEC7-30A33E8344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3120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1" name="Rectangle 212">
                <a:extLst>
                  <a:ext uri="{FF2B5EF4-FFF2-40B4-BE49-F238E27FC236}">
                    <a16:creationId xmlns:a16="http://schemas.microsoft.com/office/drawing/2014/main" id="{B117A730-662D-254C-9993-412AF5ED8D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3120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02" name="Group 178">
              <a:extLst>
                <a:ext uri="{FF2B5EF4-FFF2-40B4-BE49-F238E27FC236}">
                  <a16:creationId xmlns:a16="http://schemas.microsoft.com/office/drawing/2014/main" id="{973BC3B3-DF13-2B49-92D3-F235769DE5C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22861" y="2518971"/>
              <a:ext cx="404813" cy="608013"/>
              <a:chOff x="1488" y="2208"/>
              <a:chExt cx="818" cy="1056"/>
            </a:xfrm>
          </p:grpSpPr>
          <p:sp>
            <p:nvSpPr>
              <p:cNvPr id="803" name="Freeform 179">
                <a:extLst>
                  <a:ext uri="{FF2B5EF4-FFF2-40B4-BE49-F238E27FC236}">
                    <a16:creationId xmlns:a16="http://schemas.microsoft.com/office/drawing/2014/main" id="{F49E1827-2F67-FE44-AD5F-51F75443F6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8" y="2208"/>
                <a:ext cx="818" cy="1056"/>
              </a:xfrm>
              <a:custGeom>
                <a:avLst/>
                <a:gdLst>
                  <a:gd name="T0" fmla="*/ 624 w 816"/>
                  <a:gd name="T1" fmla="*/ 0 h 1056"/>
                  <a:gd name="T2" fmla="*/ 816 w 816"/>
                  <a:gd name="T3" fmla="*/ 192 h 1056"/>
                  <a:gd name="T4" fmla="*/ 816 w 816"/>
                  <a:gd name="T5" fmla="*/ 1056 h 1056"/>
                  <a:gd name="T6" fmla="*/ 0 w 816"/>
                  <a:gd name="T7" fmla="*/ 1056 h 1056"/>
                  <a:gd name="T8" fmla="*/ 0 w 816"/>
                  <a:gd name="T9" fmla="*/ 0 h 1056"/>
                  <a:gd name="T10" fmla="*/ 624 w 816"/>
                  <a:gd name="T11" fmla="*/ 0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16" h="1056">
                    <a:moveTo>
                      <a:pt x="624" y="0"/>
                    </a:moveTo>
                    <a:lnTo>
                      <a:pt x="816" y="192"/>
                    </a:lnTo>
                    <a:lnTo>
                      <a:pt x="816" y="1056"/>
                    </a:lnTo>
                    <a:lnTo>
                      <a:pt x="0" y="1056"/>
                    </a:lnTo>
                    <a:lnTo>
                      <a:pt x="0" y="0"/>
                    </a:lnTo>
                    <a:lnTo>
                      <a:pt x="624" y="0"/>
                    </a:lnTo>
                    <a:close/>
                  </a:path>
                </a:pathLst>
              </a:custGeom>
              <a:solidFill>
                <a:schemeClr val="bg1"/>
              </a:solidFill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4" name="Line 180">
                <a:extLst>
                  <a:ext uri="{FF2B5EF4-FFF2-40B4-BE49-F238E27FC236}">
                    <a16:creationId xmlns:a16="http://schemas.microsoft.com/office/drawing/2014/main" id="{B6A858C2-45B9-404C-B686-CEDC1DB883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14" y="2208"/>
                <a:ext cx="0" cy="1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" name="Line 181">
                <a:extLst>
                  <a:ext uri="{FF2B5EF4-FFF2-40B4-BE49-F238E27FC236}">
                    <a16:creationId xmlns:a16="http://schemas.microsoft.com/office/drawing/2014/main" id="{B2F9DAC2-B100-6843-802F-078B47DFFE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2210" y="2304"/>
                <a:ext cx="0" cy="1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" name="Rectangle 182">
                <a:extLst>
                  <a:ext uri="{FF2B5EF4-FFF2-40B4-BE49-F238E27FC236}">
                    <a16:creationId xmlns:a16="http://schemas.microsoft.com/office/drawing/2014/main" id="{449E0ED2-6084-6243-A0D8-52712232B9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352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7" name="Rectangle 183">
                <a:extLst>
                  <a:ext uri="{FF2B5EF4-FFF2-40B4-BE49-F238E27FC236}">
                    <a16:creationId xmlns:a16="http://schemas.microsoft.com/office/drawing/2014/main" id="{6BB737AF-2F26-2943-90C9-606C82E3DC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544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8" name="Rectangle 184">
                <a:extLst>
                  <a:ext uri="{FF2B5EF4-FFF2-40B4-BE49-F238E27FC236}">
                    <a16:creationId xmlns:a16="http://schemas.microsoft.com/office/drawing/2014/main" id="{3341440F-BDEA-EB44-BB31-12372420A4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0" y="2448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" name="Rectangle 185">
                <a:extLst>
                  <a:ext uri="{FF2B5EF4-FFF2-40B4-BE49-F238E27FC236}">
                    <a16:creationId xmlns:a16="http://schemas.microsoft.com/office/drawing/2014/main" id="{F2BBC9DD-F849-AE48-964B-ACE717B472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2352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" name="Rectangle 186">
                <a:extLst>
                  <a:ext uri="{FF2B5EF4-FFF2-40B4-BE49-F238E27FC236}">
                    <a16:creationId xmlns:a16="http://schemas.microsoft.com/office/drawing/2014/main" id="{3A48699E-1C1F-AE48-BE23-6ADA013CA3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2544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1" name="Rectangle 187">
                <a:extLst>
                  <a:ext uri="{FF2B5EF4-FFF2-40B4-BE49-F238E27FC236}">
                    <a16:creationId xmlns:a16="http://schemas.microsoft.com/office/drawing/2014/main" id="{FE3961D2-6119-BF4C-8B29-F30A2DCACA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2448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2" name="Rectangle 188">
                <a:extLst>
                  <a:ext uri="{FF2B5EF4-FFF2-40B4-BE49-F238E27FC236}">
                    <a16:creationId xmlns:a16="http://schemas.microsoft.com/office/drawing/2014/main" id="{0EA373B5-136F-4841-A752-B9275BE6A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352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3" name="Rectangle 189">
                <a:extLst>
                  <a:ext uri="{FF2B5EF4-FFF2-40B4-BE49-F238E27FC236}">
                    <a16:creationId xmlns:a16="http://schemas.microsoft.com/office/drawing/2014/main" id="{5F74CFD6-C004-084F-B212-B68060DD0D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4" y="2448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4" name="Rectangle 190">
                <a:extLst>
                  <a:ext uri="{FF2B5EF4-FFF2-40B4-BE49-F238E27FC236}">
                    <a16:creationId xmlns:a16="http://schemas.microsoft.com/office/drawing/2014/main" id="{1C492336-5E84-814C-A7C0-61B6C82D24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544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5" name="Rectangle 191">
                <a:extLst>
                  <a:ext uri="{FF2B5EF4-FFF2-40B4-BE49-F238E27FC236}">
                    <a16:creationId xmlns:a16="http://schemas.microsoft.com/office/drawing/2014/main" id="{4EF24F89-824E-6A4E-9BE0-595E7EC7C5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2544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6" name="Rectangle 192">
                <a:extLst>
                  <a:ext uri="{FF2B5EF4-FFF2-40B4-BE49-F238E27FC236}">
                    <a16:creationId xmlns:a16="http://schemas.microsoft.com/office/drawing/2014/main" id="{F917D1B7-C621-CB41-80D5-669DCAB246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736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7" name="Rectangle 193">
                <a:extLst>
                  <a:ext uri="{FF2B5EF4-FFF2-40B4-BE49-F238E27FC236}">
                    <a16:creationId xmlns:a16="http://schemas.microsoft.com/office/drawing/2014/main" id="{F389F74C-941F-BE4E-A857-82AE51C679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0" y="2640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8" name="Rectangle 194">
                <a:extLst>
                  <a:ext uri="{FF2B5EF4-FFF2-40B4-BE49-F238E27FC236}">
                    <a16:creationId xmlns:a16="http://schemas.microsoft.com/office/drawing/2014/main" id="{BEC123A6-1766-0847-A03A-18C328B727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2736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" name="Rectangle 195">
                <a:extLst>
                  <a:ext uri="{FF2B5EF4-FFF2-40B4-BE49-F238E27FC236}">
                    <a16:creationId xmlns:a16="http://schemas.microsoft.com/office/drawing/2014/main" id="{07F4B6DC-02F3-A94A-AFE5-0295C2CD0A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2640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0" name="Rectangle 196">
                <a:extLst>
                  <a:ext uri="{FF2B5EF4-FFF2-40B4-BE49-F238E27FC236}">
                    <a16:creationId xmlns:a16="http://schemas.microsoft.com/office/drawing/2014/main" id="{9CCF9581-7DA9-D149-9181-8D0FE69D88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4" y="2640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1" name="Rectangle 197">
                <a:extLst>
                  <a:ext uri="{FF2B5EF4-FFF2-40B4-BE49-F238E27FC236}">
                    <a16:creationId xmlns:a16="http://schemas.microsoft.com/office/drawing/2014/main" id="{015D59C8-0875-264C-AE98-CA7C7D14B7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736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2" name="Rectangle 198">
                <a:extLst>
                  <a:ext uri="{FF2B5EF4-FFF2-40B4-BE49-F238E27FC236}">
                    <a16:creationId xmlns:a16="http://schemas.microsoft.com/office/drawing/2014/main" id="{B8AC949E-192B-D948-A91E-72825540A6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2736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3" name="Rectangle 199">
                <a:extLst>
                  <a:ext uri="{FF2B5EF4-FFF2-40B4-BE49-F238E27FC236}">
                    <a16:creationId xmlns:a16="http://schemas.microsoft.com/office/drawing/2014/main" id="{B75C42FB-42A8-5F44-84FF-12C988335C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28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4" name="Rectangle 200">
                <a:extLst>
                  <a:ext uri="{FF2B5EF4-FFF2-40B4-BE49-F238E27FC236}">
                    <a16:creationId xmlns:a16="http://schemas.microsoft.com/office/drawing/2014/main" id="{DDADDEC3-C97C-7E4A-A1D2-9362EA87BB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0" y="2832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5" name="Rectangle 201">
                <a:extLst>
                  <a:ext uri="{FF2B5EF4-FFF2-40B4-BE49-F238E27FC236}">
                    <a16:creationId xmlns:a16="http://schemas.microsoft.com/office/drawing/2014/main" id="{783BBCD2-56AD-B34E-977D-FE24786ADC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2928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6" name="Rectangle 202">
                <a:extLst>
                  <a:ext uri="{FF2B5EF4-FFF2-40B4-BE49-F238E27FC236}">
                    <a16:creationId xmlns:a16="http://schemas.microsoft.com/office/drawing/2014/main" id="{79F94B14-7DFE-5043-AC8D-0B414C8E28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2832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7" name="Rectangle 203">
                <a:extLst>
                  <a:ext uri="{FF2B5EF4-FFF2-40B4-BE49-F238E27FC236}">
                    <a16:creationId xmlns:a16="http://schemas.microsoft.com/office/drawing/2014/main" id="{FD9492CE-0E55-3847-847F-0B8BCB6A95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4" y="2832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8" name="Rectangle 204">
                <a:extLst>
                  <a:ext uri="{FF2B5EF4-FFF2-40B4-BE49-F238E27FC236}">
                    <a16:creationId xmlns:a16="http://schemas.microsoft.com/office/drawing/2014/main" id="{E5B282F9-5E13-5D48-8081-519972329F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928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9" name="Rectangle 205">
                <a:extLst>
                  <a:ext uri="{FF2B5EF4-FFF2-40B4-BE49-F238E27FC236}">
                    <a16:creationId xmlns:a16="http://schemas.microsoft.com/office/drawing/2014/main" id="{27A6E8CE-7BDD-C941-923D-9248EA9B4E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2928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" name="Rectangle 206">
                <a:extLst>
                  <a:ext uri="{FF2B5EF4-FFF2-40B4-BE49-F238E27FC236}">
                    <a16:creationId xmlns:a16="http://schemas.microsoft.com/office/drawing/2014/main" id="{5A7EBF97-4A90-C748-A0DD-39540ACE2D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3120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1" name="Rectangle 207">
                <a:extLst>
                  <a:ext uri="{FF2B5EF4-FFF2-40B4-BE49-F238E27FC236}">
                    <a16:creationId xmlns:a16="http://schemas.microsoft.com/office/drawing/2014/main" id="{F5AC0F4B-5E1B-DA4C-919F-D151E1F8E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0" y="3024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2" name="Rectangle 208">
                <a:extLst>
                  <a:ext uri="{FF2B5EF4-FFF2-40B4-BE49-F238E27FC236}">
                    <a16:creationId xmlns:a16="http://schemas.microsoft.com/office/drawing/2014/main" id="{BDEDD892-3FAD-584D-B887-C685BD4F60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3120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3" name="Rectangle 209">
                <a:extLst>
                  <a:ext uri="{FF2B5EF4-FFF2-40B4-BE49-F238E27FC236}">
                    <a16:creationId xmlns:a16="http://schemas.microsoft.com/office/drawing/2014/main" id="{55EA573F-1319-AD43-8799-830A335C8F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3024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4" name="Rectangle 210">
                <a:extLst>
                  <a:ext uri="{FF2B5EF4-FFF2-40B4-BE49-F238E27FC236}">
                    <a16:creationId xmlns:a16="http://schemas.microsoft.com/office/drawing/2014/main" id="{923A2BA2-7B3D-1A46-976F-1F9945561C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4" y="3024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5" name="Rectangle 211">
                <a:extLst>
                  <a:ext uri="{FF2B5EF4-FFF2-40B4-BE49-F238E27FC236}">
                    <a16:creationId xmlns:a16="http://schemas.microsoft.com/office/drawing/2014/main" id="{9894A8A1-F432-B646-B9C7-5E6F23FA2B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3120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6" name="Rectangle 212">
                <a:extLst>
                  <a:ext uri="{FF2B5EF4-FFF2-40B4-BE49-F238E27FC236}">
                    <a16:creationId xmlns:a16="http://schemas.microsoft.com/office/drawing/2014/main" id="{FAA5BBAB-2218-7342-BEAB-8137755E53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3120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37" name="Group 178">
              <a:extLst>
                <a:ext uri="{FF2B5EF4-FFF2-40B4-BE49-F238E27FC236}">
                  <a16:creationId xmlns:a16="http://schemas.microsoft.com/office/drawing/2014/main" id="{0673307D-DCF9-A443-A921-ADC29B7A263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272378" y="3424104"/>
              <a:ext cx="404813" cy="608013"/>
              <a:chOff x="1488" y="2208"/>
              <a:chExt cx="818" cy="1056"/>
            </a:xfrm>
          </p:grpSpPr>
          <p:sp>
            <p:nvSpPr>
              <p:cNvPr id="838" name="Freeform 179">
                <a:extLst>
                  <a:ext uri="{FF2B5EF4-FFF2-40B4-BE49-F238E27FC236}">
                    <a16:creationId xmlns:a16="http://schemas.microsoft.com/office/drawing/2014/main" id="{B8D9F955-794B-364D-90BE-005E753745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8" y="2208"/>
                <a:ext cx="818" cy="1056"/>
              </a:xfrm>
              <a:custGeom>
                <a:avLst/>
                <a:gdLst>
                  <a:gd name="T0" fmla="*/ 624 w 816"/>
                  <a:gd name="T1" fmla="*/ 0 h 1056"/>
                  <a:gd name="T2" fmla="*/ 816 w 816"/>
                  <a:gd name="T3" fmla="*/ 192 h 1056"/>
                  <a:gd name="T4" fmla="*/ 816 w 816"/>
                  <a:gd name="T5" fmla="*/ 1056 h 1056"/>
                  <a:gd name="T6" fmla="*/ 0 w 816"/>
                  <a:gd name="T7" fmla="*/ 1056 h 1056"/>
                  <a:gd name="T8" fmla="*/ 0 w 816"/>
                  <a:gd name="T9" fmla="*/ 0 h 1056"/>
                  <a:gd name="T10" fmla="*/ 624 w 816"/>
                  <a:gd name="T11" fmla="*/ 0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16" h="1056">
                    <a:moveTo>
                      <a:pt x="624" y="0"/>
                    </a:moveTo>
                    <a:lnTo>
                      <a:pt x="816" y="192"/>
                    </a:lnTo>
                    <a:lnTo>
                      <a:pt x="816" y="1056"/>
                    </a:lnTo>
                    <a:lnTo>
                      <a:pt x="0" y="1056"/>
                    </a:lnTo>
                    <a:lnTo>
                      <a:pt x="0" y="0"/>
                    </a:lnTo>
                    <a:lnTo>
                      <a:pt x="624" y="0"/>
                    </a:lnTo>
                    <a:close/>
                  </a:path>
                </a:pathLst>
              </a:custGeom>
              <a:solidFill>
                <a:schemeClr val="bg1"/>
              </a:solidFill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" name="Line 180">
                <a:extLst>
                  <a:ext uri="{FF2B5EF4-FFF2-40B4-BE49-F238E27FC236}">
                    <a16:creationId xmlns:a16="http://schemas.microsoft.com/office/drawing/2014/main" id="{6432BA2D-C140-F34B-BC29-B6B535FB52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14" y="2208"/>
                <a:ext cx="0" cy="1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0" name="Line 181">
                <a:extLst>
                  <a:ext uri="{FF2B5EF4-FFF2-40B4-BE49-F238E27FC236}">
                    <a16:creationId xmlns:a16="http://schemas.microsoft.com/office/drawing/2014/main" id="{CAD7B994-AA55-D846-98E8-13474EA21E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2210" y="2304"/>
                <a:ext cx="0" cy="1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" name="Rectangle 182">
                <a:extLst>
                  <a:ext uri="{FF2B5EF4-FFF2-40B4-BE49-F238E27FC236}">
                    <a16:creationId xmlns:a16="http://schemas.microsoft.com/office/drawing/2014/main" id="{9999982F-823D-DE43-BDE8-38A59093AB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352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2" name="Rectangle 183">
                <a:extLst>
                  <a:ext uri="{FF2B5EF4-FFF2-40B4-BE49-F238E27FC236}">
                    <a16:creationId xmlns:a16="http://schemas.microsoft.com/office/drawing/2014/main" id="{61F5B626-1523-5D4A-8B0D-06ED399F85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544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3" name="Rectangle 184">
                <a:extLst>
                  <a:ext uri="{FF2B5EF4-FFF2-40B4-BE49-F238E27FC236}">
                    <a16:creationId xmlns:a16="http://schemas.microsoft.com/office/drawing/2014/main" id="{88DFF5D8-F291-EB4C-AB8B-D28C65C8CC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0" y="2448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4" name="Rectangle 185">
                <a:extLst>
                  <a:ext uri="{FF2B5EF4-FFF2-40B4-BE49-F238E27FC236}">
                    <a16:creationId xmlns:a16="http://schemas.microsoft.com/office/drawing/2014/main" id="{6FF2F1E5-26E4-F745-A492-0AAEB74663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2352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5" name="Rectangle 186">
                <a:extLst>
                  <a:ext uri="{FF2B5EF4-FFF2-40B4-BE49-F238E27FC236}">
                    <a16:creationId xmlns:a16="http://schemas.microsoft.com/office/drawing/2014/main" id="{CB6B6EA3-9FB2-624F-AC12-C7BAF97D0D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2544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6" name="Rectangle 187">
                <a:extLst>
                  <a:ext uri="{FF2B5EF4-FFF2-40B4-BE49-F238E27FC236}">
                    <a16:creationId xmlns:a16="http://schemas.microsoft.com/office/drawing/2014/main" id="{B36D4A3E-3CC7-D145-BB7E-F87BC4B09C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2448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7" name="Rectangle 188">
                <a:extLst>
                  <a:ext uri="{FF2B5EF4-FFF2-40B4-BE49-F238E27FC236}">
                    <a16:creationId xmlns:a16="http://schemas.microsoft.com/office/drawing/2014/main" id="{9A63713C-4CAD-A34C-8784-AFCACC8929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352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8" name="Rectangle 189">
                <a:extLst>
                  <a:ext uri="{FF2B5EF4-FFF2-40B4-BE49-F238E27FC236}">
                    <a16:creationId xmlns:a16="http://schemas.microsoft.com/office/drawing/2014/main" id="{0990055B-6037-884D-91FA-0FCC786F6F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4" y="2448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9" name="Rectangle 190">
                <a:extLst>
                  <a:ext uri="{FF2B5EF4-FFF2-40B4-BE49-F238E27FC236}">
                    <a16:creationId xmlns:a16="http://schemas.microsoft.com/office/drawing/2014/main" id="{04EABBB7-BD8D-BB42-9C1C-D65F8702CB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544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" name="Rectangle 191">
                <a:extLst>
                  <a:ext uri="{FF2B5EF4-FFF2-40B4-BE49-F238E27FC236}">
                    <a16:creationId xmlns:a16="http://schemas.microsoft.com/office/drawing/2014/main" id="{1C108DD9-53B3-0E48-B982-4750F4AA90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2544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1" name="Rectangle 192">
                <a:extLst>
                  <a:ext uri="{FF2B5EF4-FFF2-40B4-BE49-F238E27FC236}">
                    <a16:creationId xmlns:a16="http://schemas.microsoft.com/office/drawing/2014/main" id="{C0DB607C-459A-5A47-B1BD-383329C586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736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2" name="Rectangle 193">
                <a:extLst>
                  <a:ext uri="{FF2B5EF4-FFF2-40B4-BE49-F238E27FC236}">
                    <a16:creationId xmlns:a16="http://schemas.microsoft.com/office/drawing/2014/main" id="{17816BBF-4DE0-0744-AB83-FEAB1E5057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0" y="2640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3" name="Rectangle 194">
                <a:extLst>
                  <a:ext uri="{FF2B5EF4-FFF2-40B4-BE49-F238E27FC236}">
                    <a16:creationId xmlns:a16="http://schemas.microsoft.com/office/drawing/2014/main" id="{3502D8AC-66FC-8E4E-A588-A025CAEF15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2736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4" name="Rectangle 195">
                <a:extLst>
                  <a:ext uri="{FF2B5EF4-FFF2-40B4-BE49-F238E27FC236}">
                    <a16:creationId xmlns:a16="http://schemas.microsoft.com/office/drawing/2014/main" id="{02916DE7-7D5B-7344-836B-52E962977D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2640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5" name="Rectangle 196">
                <a:extLst>
                  <a:ext uri="{FF2B5EF4-FFF2-40B4-BE49-F238E27FC236}">
                    <a16:creationId xmlns:a16="http://schemas.microsoft.com/office/drawing/2014/main" id="{EEEFD378-C7B6-4549-92A7-464F4AE13D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4" y="2640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6" name="Rectangle 197">
                <a:extLst>
                  <a:ext uri="{FF2B5EF4-FFF2-40B4-BE49-F238E27FC236}">
                    <a16:creationId xmlns:a16="http://schemas.microsoft.com/office/drawing/2014/main" id="{DB5EA85D-386F-CD4B-90D9-09DA504A7A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736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7" name="Rectangle 198">
                <a:extLst>
                  <a:ext uri="{FF2B5EF4-FFF2-40B4-BE49-F238E27FC236}">
                    <a16:creationId xmlns:a16="http://schemas.microsoft.com/office/drawing/2014/main" id="{2839CA4D-C3A7-D24E-9ADB-557B1A292E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2736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8" name="Rectangle 199">
                <a:extLst>
                  <a:ext uri="{FF2B5EF4-FFF2-40B4-BE49-F238E27FC236}">
                    <a16:creationId xmlns:a16="http://schemas.microsoft.com/office/drawing/2014/main" id="{04ADB9ED-BF58-6647-90F1-7F9FE705B5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28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9" name="Rectangle 200">
                <a:extLst>
                  <a:ext uri="{FF2B5EF4-FFF2-40B4-BE49-F238E27FC236}">
                    <a16:creationId xmlns:a16="http://schemas.microsoft.com/office/drawing/2014/main" id="{2BC5EC3C-2F19-8E42-AF9D-FE7430CA77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0" y="2832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" name="Rectangle 201">
                <a:extLst>
                  <a:ext uri="{FF2B5EF4-FFF2-40B4-BE49-F238E27FC236}">
                    <a16:creationId xmlns:a16="http://schemas.microsoft.com/office/drawing/2014/main" id="{5A5FE561-9A45-FC46-AD63-6D6B939839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2928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" name="Rectangle 202">
                <a:extLst>
                  <a:ext uri="{FF2B5EF4-FFF2-40B4-BE49-F238E27FC236}">
                    <a16:creationId xmlns:a16="http://schemas.microsoft.com/office/drawing/2014/main" id="{DB024276-F155-3249-927E-616AF07FF0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2832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2" name="Rectangle 203">
                <a:extLst>
                  <a:ext uri="{FF2B5EF4-FFF2-40B4-BE49-F238E27FC236}">
                    <a16:creationId xmlns:a16="http://schemas.microsoft.com/office/drawing/2014/main" id="{C8F5DCCC-BAA3-BA4B-954F-BA06B26095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4" y="2832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3" name="Rectangle 204">
                <a:extLst>
                  <a:ext uri="{FF2B5EF4-FFF2-40B4-BE49-F238E27FC236}">
                    <a16:creationId xmlns:a16="http://schemas.microsoft.com/office/drawing/2014/main" id="{98E450A3-258E-BE4E-9BCF-AD4B01D35D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928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4" name="Rectangle 205">
                <a:extLst>
                  <a:ext uri="{FF2B5EF4-FFF2-40B4-BE49-F238E27FC236}">
                    <a16:creationId xmlns:a16="http://schemas.microsoft.com/office/drawing/2014/main" id="{5CBF4A37-2E4E-EA49-B6FE-1D27634084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2928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5" name="Rectangle 206">
                <a:extLst>
                  <a:ext uri="{FF2B5EF4-FFF2-40B4-BE49-F238E27FC236}">
                    <a16:creationId xmlns:a16="http://schemas.microsoft.com/office/drawing/2014/main" id="{C7B34437-605E-E640-9557-BE73BB64A1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3120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6" name="Rectangle 207">
                <a:extLst>
                  <a:ext uri="{FF2B5EF4-FFF2-40B4-BE49-F238E27FC236}">
                    <a16:creationId xmlns:a16="http://schemas.microsoft.com/office/drawing/2014/main" id="{C4CA1C2A-0912-DC4C-9A32-DA0E9CDC6B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0" y="3024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7" name="Rectangle 208">
                <a:extLst>
                  <a:ext uri="{FF2B5EF4-FFF2-40B4-BE49-F238E27FC236}">
                    <a16:creationId xmlns:a16="http://schemas.microsoft.com/office/drawing/2014/main" id="{AE0DE4DA-A598-2D4C-83A5-496D877780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3120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8" name="Rectangle 209">
                <a:extLst>
                  <a:ext uri="{FF2B5EF4-FFF2-40B4-BE49-F238E27FC236}">
                    <a16:creationId xmlns:a16="http://schemas.microsoft.com/office/drawing/2014/main" id="{F560CA75-2AD5-744B-8053-DD9DEA43C6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3024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9" name="Rectangle 210">
                <a:extLst>
                  <a:ext uri="{FF2B5EF4-FFF2-40B4-BE49-F238E27FC236}">
                    <a16:creationId xmlns:a16="http://schemas.microsoft.com/office/drawing/2014/main" id="{B2390E92-992A-3D4E-8171-A65DB5F092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4" y="3024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0" name="Rectangle 211">
                <a:extLst>
                  <a:ext uri="{FF2B5EF4-FFF2-40B4-BE49-F238E27FC236}">
                    <a16:creationId xmlns:a16="http://schemas.microsoft.com/office/drawing/2014/main" id="{E57217AF-FD19-D644-95D4-4A17C89FB2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3120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1" name="Rectangle 212">
                <a:extLst>
                  <a:ext uri="{FF2B5EF4-FFF2-40B4-BE49-F238E27FC236}">
                    <a16:creationId xmlns:a16="http://schemas.microsoft.com/office/drawing/2014/main" id="{D2362DD5-7168-E649-B929-FAB5A9A5B2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3120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872" name="Rounded Rectangle 871">
            <a:extLst>
              <a:ext uri="{FF2B5EF4-FFF2-40B4-BE49-F238E27FC236}">
                <a16:creationId xmlns:a16="http://schemas.microsoft.com/office/drawing/2014/main" id="{E476938A-309A-5743-8542-84ECA983FAC7}"/>
              </a:ext>
            </a:extLst>
          </p:cNvPr>
          <p:cNvSpPr/>
          <p:nvPr/>
        </p:nvSpPr>
        <p:spPr>
          <a:xfrm>
            <a:off x="2027358" y="5052295"/>
            <a:ext cx="8137284" cy="1203448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Farsite uses per-block hashes, not per-file hashes, to allow deduplication of files that are similar but not identical</a:t>
            </a:r>
          </a:p>
        </p:txBody>
      </p:sp>
    </p:spTree>
    <p:extLst>
      <p:ext uri="{BB962C8B-B14F-4D97-AF65-F5344CB8AC3E}">
        <p14:creationId xmlns:p14="http://schemas.microsoft.com/office/powerpoint/2010/main" val="2838136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14" grpId="0" animBg="1"/>
      <p:bldP spid="87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E1157-76FE-0044-821C-631E2631B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Risks of convergent encryption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92ADAA-500D-8A4A-BFAD-AA7F23D66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238" y="3711213"/>
            <a:ext cx="641809" cy="6418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E56FD5-3548-AB47-BAAB-E4FDD588B81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465868" y="1951665"/>
            <a:ext cx="641809" cy="641809"/>
          </a:xfrm>
          <a:prstGeom prst="rect">
            <a:avLst/>
          </a:prstGeom>
        </p:spPr>
      </p:pic>
      <p:grpSp>
        <p:nvGrpSpPr>
          <p:cNvPr id="6" name="Group 230">
            <a:extLst>
              <a:ext uri="{FF2B5EF4-FFF2-40B4-BE49-F238E27FC236}">
                <a16:creationId xmlns:a16="http://schemas.microsoft.com/office/drawing/2014/main" id="{6A8106AE-9789-6B42-8F72-FB72575D563A}"/>
              </a:ext>
            </a:extLst>
          </p:cNvPr>
          <p:cNvGrpSpPr>
            <a:grpSpLocks/>
          </p:cNvGrpSpPr>
          <p:nvPr/>
        </p:nvGrpSpPr>
        <p:grpSpPr bwMode="auto">
          <a:xfrm>
            <a:off x="2340201" y="1918719"/>
            <a:ext cx="609600" cy="914400"/>
            <a:chOff x="1680" y="1584"/>
            <a:chExt cx="816" cy="1056"/>
          </a:xfrm>
        </p:grpSpPr>
        <p:sp>
          <p:nvSpPr>
            <p:cNvPr id="7" name="Freeform 231">
              <a:extLst>
                <a:ext uri="{FF2B5EF4-FFF2-40B4-BE49-F238E27FC236}">
                  <a16:creationId xmlns:a16="http://schemas.microsoft.com/office/drawing/2014/main" id="{976C14CA-E9F0-734F-85AD-95B70AEE12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1584"/>
              <a:ext cx="816" cy="1056"/>
            </a:xfrm>
            <a:custGeom>
              <a:avLst/>
              <a:gdLst>
                <a:gd name="T0" fmla="*/ 624 w 816"/>
                <a:gd name="T1" fmla="*/ 0 h 1056"/>
                <a:gd name="T2" fmla="*/ 816 w 816"/>
                <a:gd name="T3" fmla="*/ 192 h 1056"/>
                <a:gd name="T4" fmla="*/ 816 w 816"/>
                <a:gd name="T5" fmla="*/ 1056 h 1056"/>
                <a:gd name="T6" fmla="*/ 0 w 816"/>
                <a:gd name="T7" fmla="*/ 1056 h 1056"/>
                <a:gd name="T8" fmla="*/ 0 w 816"/>
                <a:gd name="T9" fmla="*/ 0 h 1056"/>
                <a:gd name="T10" fmla="*/ 624 w 816"/>
                <a:gd name="T11" fmla="*/ 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6" h="1056">
                  <a:moveTo>
                    <a:pt x="624" y="0"/>
                  </a:moveTo>
                  <a:lnTo>
                    <a:pt x="816" y="192"/>
                  </a:lnTo>
                  <a:lnTo>
                    <a:pt x="816" y="1056"/>
                  </a:lnTo>
                  <a:lnTo>
                    <a:pt x="0" y="1056"/>
                  </a:lnTo>
                  <a:lnTo>
                    <a:pt x="0" y="0"/>
                  </a:lnTo>
                  <a:lnTo>
                    <a:pt x="624" y="0"/>
                  </a:lnTo>
                  <a:close/>
                </a:path>
              </a:pathLst>
            </a:custGeom>
            <a:solidFill>
              <a:schemeClr val="bg1"/>
            </a:solidFill>
            <a:ln w="127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Line 232">
              <a:extLst>
                <a:ext uri="{FF2B5EF4-FFF2-40B4-BE49-F238E27FC236}">
                  <a16:creationId xmlns:a16="http://schemas.microsoft.com/office/drawing/2014/main" id="{5E3DF47C-2455-EA47-AFF4-155AE3C120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4" y="1584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233">
              <a:extLst>
                <a:ext uri="{FF2B5EF4-FFF2-40B4-BE49-F238E27FC236}">
                  <a16:creationId xmlns:a16="http://schemas.microsoft.com/office/drawing/2014/main" id="{09AB825B-3E48-0E42-842F-0FC39E744E7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2400" y="1680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234">
              <a:extLst>
                <a:ext uri="{FF2B5EF4-FFF2-40B4-BE49-F238E27FC236}">
                  <a16:creationId xmlns:a16="http://schemas.microsoft.com/office/drawing/2014/main" id="{32A25EE7-D408-3842-9FB0-5D7D391DC5A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20" y="1824"/>
              <a:ext cx="432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235">
              <a:extLst>
                <a:ext uri="{FF2B5EF4-FFF2-40B4-BE49-F238E27FC236}">
                  <a16:creationId xmlns:a16="http://schemas.microsoft.com/office/drawing/2014/main" id="{49325AEB-0B9D-3247-8E71-22A660D418A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24" y="1872"/>
              <a:ext cx="528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236">
              <a:extLst>
                <a:ext uri="{FF2B5EF4-FFF2-40B4-BE49-F238E27FC236}">
                  <a16:creationId xmlns:a16="http://schemas.microsoft.com/office/drawing/2014/main" id="{764328D3-C14B-F443-BC06-082247F853D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24" y="1920"/>
              <a:ext cx="528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237">
              <a:extLst>
                <a:ext uri="{FF2B5EF4-FFF2-40B4-BE49-F238E27FC236}">
                  <a16:creationId xmlns:a16="http://schemas.microsoft.com/office/drawing/2014/main" id="{582B2286-9CF1-204F-BDE9-AF5E1102C1A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24" y="1968"/>
              <a:ext cx="528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238">
              <a:extLst>
                <a:ext uri="{FF2B5EF4-FFF2-40B4-BE49-F238E27FC236}">
                  <a16:creationId xmlns:a16="http://schemas.microsoft.com/office/drawing/2014/main" id="{7FAB3C9F-7728-3D4F-96CC-4278489525A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24" y="2016"/>
              <a:ext cx="528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239">
              <a:extLst>
                <a:ext uri="{FF2B5EF4-FFF2-40B4-BE49-F238E27FC236}">
                  <a16:creationId xmlns:a16="http://schemas.microsoft.com/office/drawing/2014/main" id="{A1D037A3-1584-AA4F-873A-6BEC343C9C7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24" y="2064"/>
              <a:ext cx="528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240">
              <a:extLst>
                <a:ext uri="{FF2B5EF4-FFF2-40B4-BE49-F238E27FC236}">
                  <a16:creationId xmlns:a16="http://schemas.microsoft.com/office/drawing/2014/main" id="{0D5CD16F-9C56-A544-9AC3-BA5A1489E48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24" y="2112"/>
              <a:ext cx="528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241">
              <a:extLst>
                <a:ext uri="{FF2B5EF4-FFF2-40B4-BE49-F238E27FC236}">
                  <a16:creationId xmlns:a16="http://schemas.microsoft.com/office/drawing/2014/main" id="{9437D000-0732-3540-82E7-E6408B8DBC0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24" y="2160"/>
              <a:ext cx="528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242">
              <a:extLst>
                <a:ext uri="{FF2B5EF4-FFF2-40B4-BE49-F238E27FC236}">
                  <a16:creationId xmlns:a16="http://schemas.microsoft.com/office/drawing/2014/main" id="{252C0679-BFCC-6A48-A5F7-AAF08FDB79D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68" y="2208"/>
              <a:ext cx="384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243">
              <a:extLst>
                <a:ext uri="{FF2B5EF4-FFF2-40B4-BE49-F238E27FC236}">
                  <a16:creationId xmlns:a16="http://schemas.microsoft.com/office/drawing/2014/main" id="{F6285861-AB91-864A-960E-3FAEE097371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24" y="2256"/>
              <a:ext cx="528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244">
              <a:extLst>
                <a:ext uri="{FF2B5EF4-FFF2-40B4-BE49-F238E27FC236}">
                  <a16:creationId xmlns:a16="http://schemas.microsoft.com/office/drawing/2014/main" id="{AB1391A0-59ED-0C48-B183-14A239C9D8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24" y="2304"/>
              <a:ext cx="528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245">
              <a:extLst>
                <a:ext uri="{FF2B5EF4-FFF2-40B4-BE49-F238E27FC236}">
                  <a16:creationId xmlns:a16="http://schemas.microsoft.com/office/drawing/2014/main" id="{9CFE6687-7354-2647-8567-13243C0214E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24" y="2352"/>
              <a:ext cx="528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246">
              <a:extLst>
                <a:ext uri="{FF2B5EF4-FFF2-40B4-BE49-F238E27FC236}">
                  <a16:creationId xmlns:a16="http://schemas.microsoft.com/office/drawing/2014/main" id="{CBC4DF02-684A-9B41-9952-2665D857EE9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24" y="2400"/>
              <a:ext cx="528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247">
              <a:extLst>
                <a:ext uri="{FF2B5EF4-FFF2-40B4-BE49-F238E27FC236}">
                  <a16:creationId xmlns:a16="http://schemas.microsoft.com/office/drawing/2014/main" id="{09505C48-AA68-D84F-93CF-E75384C367F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68" y="2448"/>
              <a:ext cx="384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248">
              <a:extLst>
                <a:ext uri="{FF2B5EF4-FFF2-40B4-BE49-F238E27FC236}">
                  <a16:creationId xmlns:a16="http://schemas.microsoft.com/office/drawing/2014/main" id="{723A4C88-D9BA-F24C-8BD1-F052293F0A2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68" y="2496"/>
              <a:ext cx="384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249">
              <a:extLst>
                <a:ext uri="{FF2B5EF4-FFF2-40B4-BE49-F238E27FC236}">
                  <a16:creationId xmlns:a16="http://schemas.microsoft.com/office/drawing/2014/main" id="{A3DC5806-8AEC-8A43-A46D-BC4C870BBAE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20" y="1728"/>
              <a:ext cx="336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9ACCA25-ED21-A442-BF8B-EE98AC7D503D}"/>
              </a:ext>
            </a:extLst>
          </p:cNvPr>
          <p:cNvSpPr/>
          <p:nvPr/>
        </p:nvSpPr>
        <p:spPr>
          <a:xfrm>
            <a:off x="3449372" y="2573596"/>
            <a:ext cx="679010" cy="24938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/>
              <a:t>hash</a:t>
            </a:r>
          </a:p>
        </p:txBody>
      </p:sp>
      <p:pic>
        <p:nvPicPr>
          <p:cNvPr id="368" name="Picture 29" descr="j0205618[1]">
            <a:extLst>
              <a:ext uri="{FF2B5EF4-FFF2-40B4-BE49-F238E27FC236}">
                <a16:creationId xmlns:a16="http://schemas.microsoft.com/office/drawing/2014/main" id="{6E5F0FB7-C5BF-484C-9ABD-437B8DF83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3538568" y="2023882"/>
            <a:ext cx="582613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7" name="Group 117">
            <a:extLst>
              <a:ext uri="{FF2B5EF4-FFF2-40B4-BE49-F238E27FC236}">
                <a16:creationId xmlns:a16="http://schemas.microsoft.com/office/drawing/2014/main" id="{B35C87EC-D9A8-9C45-B42F-C19ADD1A4A9E}"/>
              </a:ext>
            </a:extLst>
          </p:cNvPr>
          <p:cNvGrpSpPr>
            <a:grpSpLocks/>
          </p:cNvGrpSpPr>
          <p:nvPr/>
        </p:nvGrpSpPr>
        <p:grpSpPr bwMode="auto">
          <a:xfrm>
            <a:off x="4709948" y="1914811"/>
            <a:ext cx="609600" cy="914400"/>
            <a:chOff x="1488" y="2208"/>
            <a:chExt cx="818" cy="1056"/>
          </a:xfrm>
        </p:grpSpPr>
        <p:sp>
          <p:nvSpPr>
            <p:cNvPr id="408" name="Freeform 118">
              <a:extLst>
                <a:ext uri="{FF2B5EF4-FFF2-40B4-BE49-F238E27FC236}">
                  <a16:creationId xmlns:a16="http://schemas.microsoft.com/office/drawing/2014/main" id="{A701B522-6C5D-BC4F-973F-2D50635D0C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8" y="2208"/>
              <a:ext cx="818" cy="1056"/>
            </a:xfrm>
            <a:custGeom>
              <a:avLst/>
              <a:gdLst>
                <a:gd name="T0" fmla="*/ 624 w 816"/>
                <a:gd name="T1" fmla="*/ 0 h 1056"/>
                <a:gd name="T2" fmla="*/ 816 w 816"/>
                <a:gd name="T3" fmla="*/ 192 h 1056"/>
                <a:gd name="T4" fmla="*/ 816 w 816"/>
                <a:gd name="T5" fmla="*/ 1056 h 1056"/>
                <a:gd name="T6" fmla="*/ 0 w 816"/>
                <a:gd name="T7" fmla="*/ 1056 h 1056"/>
                <a:gd name="T8" fmla="*/ 0 w 816"/>
                <a:gd name="T9" fmla="*/ 0 h 1056"/>
                <a:gd name="T10" fmla="*/ 624 w 816"/>
                <a:gd name="T11" fmla="*/ 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6" h="1056">
                  <a:moveTo>
                    <a:pt x="624" y="0"/>
                  </a:moveTo>
                  <a:lnTo>
                    <a:pt x="816" y="192"/>
                  </a:lnTo>
                  <a:lnTo>
                    <a:pt x="816" y="1056"/>
                  </a:lnTo>
                  <a:lnTo>
                    <a:pt x="0" y="1056"/>
                  </a:lnTo>
                  <a:lnTo>
                    <a:pt x="0" y="0"/>
                  </a:lnTo>
                  <a:lnTo>
                    <a:pt x="624" y="0"/>
                  </a:lnTo>
                  <a:close/>
                </a:path>
              </a:pathLst>
            </a:custGeom>
            <a:solidFill>
              <a:schemeClr val="bg1"/>
            </a:solidFill>
            <a:ln w="127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" name="Line 119">
              <a:extLst>
                <a:ext uri="{FF2B5EF4-FFF2-40B4-BE49-F238E27FC236}">
                  <a16:creationId xmlns:a16="http://schemas.microsoft.com/office/drawing/2014/main" id="{78BCBC2B-DC3D-C347-9020-9188770ECC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4" y="2208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" name="Line 120">
              <a:extLst>
                <a:ext uri="{FF2B5EF4-FFF2-40B4-BE49-F238E27FC236}">
                  <a16:creationId xmlns:a16="http://schemas.microsoft.com/office/drawing/2014/main" id="{CF0BC6C6-86EA-E04D-8055-F85E81D8518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2210" y="2304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" name="Rectangle 121">
              <a:extLst>
                <a:ext uri="{FF2B5EF4-FFF2-40B4-BE49-F238E27FC236}">
                  <a16:creationId xmlns:a16="http://schemas.microsoft.com/office/drawing/2014/main" id="{6E09B3C9-3365-CE4E-A0DF-2E12C1D503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352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" name="Rectangle 122">
              <a:extLst>
                <a:ext uri="{FF2B5EF4-FFF2-40B4-BE49-F238E27FC236}">
                  <a16:creationId xmlns:a16="http://schemas.microsoft.com/office/drawing/2014/main" id="{D601CAC4-28DE-CF40-9875-80A775B472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54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" name="Rectangle 123">
              <a:extLst>
                <a:ext uri="{FF2B5EF4-FFF2-40B4-BE49-F238E27FC236}">
                  <a16:creationId xmlns:a16="http://schemas.microsoft.com/office/drawing/2014/main" id="{A18F200A-5A77-3D40-93CB-46420BA91D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244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" name="Rectangle 124">
              <a:extLst>
                <a:ext uri="{FF2B5EF4-FFF2-40B4-BE49-F238E27FC236}">
                  <a16:creationId xmlns:a16="http://schemas.microsoft.com/office/drawing/2014/main" id="{172E8580-74C0-684B-B499-99711C5929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2352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5" name="Rectangle 125">
              <a:extLst>
                <a:ext uri="{FF2B5EF4-FFF2-40B4-BE49-F238E27FC236}">
                  <a16:creationId xmlns:a16="http://schemas.microsoft.com/office/drawing/2014/main" id="{A6388A50-0456-A848-81EA-2C83469C86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254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6" name="Rectangle 126">
              <a:extLst>
                <a:ext uri="{FF2B5EF4-FFF2-40B4-BE49-F238E27FC236}">
                  <a16:creationId xmlns:a16="http://schemas.microsoft.com/office/drawing/2014/main" id="{A73450A4-6B46-974F-9E4D-982550C6DD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244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7" name="Rectangle 127">
              <a:extLst>
                <a:ext uri="{FF2B5EF4-FFF2-40B4-BE49-F238E27FC236}">
                  <a16:creationId xmlns:a16="http://schemas.microsoft.com/office/drawing/2014/main" id="{6123C369-777F-0F47-BD1B-C3E01DDF80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2352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8" name="Rectangle 128">
              <a:extLst>
                <a:ext uri="{FF2B5EF4-FFF2-40B4-BE49-F238E27FC236}">
                  <a16:creationId xmlns:a16="http://schemas.microsoft.com/office/drawing/2014/main" id="{FE21ADBF-BA76-7141-A085-EFC48F47E6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244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" name="Rectangle 129">
              <a:extLst>
                <a:ext uri="{FF2B5EF4-FFF2-40B4-BE49-F238E27FC236}">
                  <a16:creationId xmlns:a16="http://schemas.microsoft.com/office/drawing/2014/main" id="{051D223D-A9C7-8F45-A5FB-CCDF102E4B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254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" name="Rectangle 130">
              <a:extLst>
                <a:ext uri="{FF2B5EF4-FFF2-40B4-BE49-F238E27FC236}">
                  <a16:creationId xmlns:a16="http://schemas.microsoft.com/office/drawing/2014/main" id="{8DFFFF37-4570-9F42-B6B7-570F4867DC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254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" name="Rectangle 131">
              <a:extLst>
                <a:ext uri="{FF2B5EF4-FFF2-40B4-BE49-F238E27FC236}">
                  <a16:creationId xmlns:a16="http://schemas.microsoft.com/office/drawing/2014/main" id="{C8447FB2-46DF-5D4B-88B6-29D46EE71D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736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2" name="Rectangle 132">
              <a:extLst>
                <a:ext uri="{FF2B5EF4-FFF2-40B4-BE49-F238E27FC236}">
                  <a16:creationId xmlns:a16="http://schemas.microsoft.com/office/drawing/2014/main" id="{2C0B9E93-A605-A04C-A4AB-F19878EDA0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2640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3" name="Rectangle 133">
              <a:extLst>
                <a:ext uri="{FF2B5EF4-FFF2-40B4-BE49-F238E27FC236}">
                  <a16:creationId xmlns:a16="http://schemas.microsoft.com/office/drawing/2014/main" id="{13A3A28C-C4F4-B24D-9FDC-566F9B1942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2736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4" name="Rectangle 134">
              <a:extLst>
                <a:ext uri="{FF2B5EF4-FFF2-40B4-BE49-F238E27FC236}">
                  <a16:creationId xmlns:a16="http://schemas.microsoft.com/office/drawing/2014/main" id="{39E22D02-293E-4840-8C0D-AC30447BFF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2640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5" name="Rectangle 135">
              <a:extLst>
                <a:ext uri="{FF2B5EF4-FFF2-40B4-BE49-F238E27FC236}">
                  <a16:creationId xmlns:a16="http://schemas.microsoft.com/office/drawing/2014/main" id="{1FD1159C-29C0-954E-85EF-0EA9909D0A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2640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6" name="Rectangle 136">
              <a:extLst>
                <a:ext uri="{FF2B5EF4-FFF2-40B4-BE49-F238E27FC236}">
                  <a16:creationId xmlns:a16="http://schemas.microsoft.com/office/drawing/2014/main" id="{EB3CB37E-2293-9349-96C2-5AEA72258E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2736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7" name="Rectangle 137">
              <a:extLst>
                <a:ext uri="{FF2B5EF4-FFF2-40B4-BE49-F238E27FC236}">
                  <a16:creationId xmlns:a16="http://schemas.microsoft.com/office/drawing/2014/main" id="{774CA7C9-F68A-9C4A-B6B2-6D5A176E23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2736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8" name="Rectangle 138">
              <a:extLst>
                <a:ext uri="{FF2B5EF4-FFF2-40B4-BE49-F238E27FC236}">
                  <a16:creationId xmlns:a16="http://schemas.microsoft.com/office/drawing/2014/main" id="{D88A41C2-CAD5-D140-9C18-8C568AF8E2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92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" name="Rectangle 139">
              <a:extLst>
                <a:ext uri="{FF2B5EF4-FFF2-40B4-BE49-F238E27FC236}">
                  <a16:creationId xmlns:a16="http://schemas.microsoft.com/office/drawing/2014/main" id="{6EE8B9A0-C83B-1643-B7B2-39221DC6C1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2832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" name="Rectangle 140">
              <a:extLst>
                <a:ext uri="{FF2B5EF4-FFF2-40B4-BE49-F238E27FC236}">
                  <a16:creationId xmlns:a16="http://schemas.microsoft.com/office/drawing/2014/main" id="{F69F35AA-E195-D643-A6B4-4865709EA2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292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1" name="Rectangle 141">
              <a:extLst>
                <a:ext uri="{FF2B5EF4-FFF2-40B4-BE49-F238E27FC236}">
                  <a16:creationId xmlns:a16="http://schemas.microsoft.com/office/drawing/2014/main" id="{6CEFB8F9-64E9-4843-BFE2-3C7ECDDC7C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2832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" name="Rectangle 142">
              <a:extLst>
                <a:ext uri="{FF2B5EF4-FFF2-40B4-BE49-F238E27FC236}">
                  <a16:creationId xmlns:a16="http://schemas.microsoft.com/office/drawing/2014/main" id="{CDBEC7CA-D2A9-6D4E-B606-33F917F47C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2832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" name="Rectangle 143">
              <a:extLst>
                <a:ext uri="{FF2B5EF4-FFF2-40B4-BE49-F238E27FC236}">
                  <a16:creationId xmlns:a16="http://schemas.microsoft.com/office/drawing/2014/main" id="{1286524C-1764-5046-9DE1-9EE1DAF49D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292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4" name="Rectangle 144">
              <a:extLst>
                <a:ext uri="{FF2B5EF4-FFF2-40B4-BE49-F238E27FC236}">
                  <a16:creationId xmlns:a16="http://schemas.microsoft.com/office/drawing/2014/main" id="{C374A787-D1C4-3249-A67F-82618DD147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292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5" name="Rectangle 145">
              <a:extLst>
                <a:ext uri="{FF2B5EF4-FFF2-40B4-BE49-F238E27FC236}">
                  <a16:creationId xmlns:a16="http://schemas.microsoft.com/office/drawing/2014/main" id="{07628018-9522-6B40-93B8-ABB17CBCA6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3120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6" name="Rectangle 146">
              <a:extLst>
                <a:ext uri="{FF2B5EF4-FFF2-40B4-BE49-F238E27FC236}">
                  <a16:creationId xmlns:a16="http://schemas.microsoft.com/office/drawing/2014/main" id="{DA9D6FC8-66CA-E84F-9B35-A79036AC97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302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7" name="Rectangle 147">
              <a:extLst>
                <a:ext uri="{FF2B5EF4-FFF2-40B4-BE49-F238E27FC236}">
                  <a16:creationId xmlns:a16="http://schemas.microsoft.com/office/drawing/2014/main" id="{BB5CF2DE-996A-2746-BC60-ED2071A393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3120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8" name="Rectangle 148">
              <a:extLst>
                <a:ext uri="{FF2B5EF4-FFF2-40B4-BE49-F238E27FC236}">
                  <a16:creationId xmlns:a16="http://schemas.microsoft.com/office/drawing/2014/main" id="{833469C7-0440-B748-8499-4353C2DD96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302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9" name="Rectangle 149">
              <a:extLst>
                <a:ext uri="{FF2B5EF4-FFF2-40B4-BE49-F238E27FC236}">
                  <a16:creationId xmlns:a16="http://schemas.microsoft.com/office/drawing/2014/main" id="{F7014E4D-20DD-4743-8EAD-EB1E30EDFB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302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" name="Rectangle 150">
              <a:extLst>
                <a:ext uri="{FF2B5EF4-FFF2-40B4-BE49-F238E27FC236}">
                  <a16:creationId xmlns:a16="http://schemas.microsoft.com/office/drawing/2014/main" id="{9778EF96-43AF-E840-BA32-4C95137FCC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3120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1" name="Rectangle 151">
              <a:extLst>
                <a:ext uri="{FF2B5EF4-FFF2-40B4-BE49-F238E27FC236}">
                  <a16:creationId xmlns:a16="http://schemas.microsoft.com/office/drawing/2014/main" id="{7986F394-7399-7849-8DF1-ADC25D1EC3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3120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4" name="Rounded Rectangle 513">
            <a:extLst>
              <a:ext uri="{FF2B5EF4-FFF2-40B4-BE49-F238E27FC236}">
                <a16:creationId xmlns:a16="http://schemas.microsoft.com/office/drawing/2014/main" id="{4D84E75C-431A-334E-A046-EBFB545F8A7B}"/>
              </a:ext>
            </a:extLst>
          </p:cNvPr>
          <p:cNvSpPr/>
          <p:nvPr/>
        </p:nvSpPr>
        <p:spPr>
          <a:xfrm>
            <a:off x="3424284" y="4360073"/>
            <a:ext cx="679010" cy="24938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/>
              <a:t>hash</a:t>
            </a:r>
          </a:p>
        </p:txBody>
      </p:sp>
      <p:pic>
        <p:nvPicPr>
          <p:cNvPr id="515" name="Picture 29" descr="j0205618[1]">
            <a:extLst>
              <a:ext uri="{FF2B5EF4-FFF2-40B4-BE49-F238E27FC236}">
                <a16:creationId xmlns:a16="http://schemas.microsoft.com/office/drawing/2014/main" id="{046A6C9C-7E22-834B-8026-A9FC3B502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3513480" y="3810359"/>
            <a:ext cx="582613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6" name="Group 117">
            <a:extLst>
              <a:ext uri="{FF2B5EF4-FFF2-40B4-BE49-F238E27FC236}">
                <a16:creationId xmlns:a16="http://schemas.microsoft.com/office/drawing/2014/main" id="{169A4A2D-B9CB-5C4C-91D7-DE7555A3EEB5}"/>
              </a:ext>
            </a:extLst>
          </p:cNvPr>
          <p:cNvGrpSpPr>
            <a:grpSpLocks/>
          </p:cNvGrpSpPr>
          <p:nvPr/>
        </p:nvGrpSpPr>
        <p:grpSpPr bwMode="auto">
          <a:xfrm>
            <a:off x="4684860" y="3701288"/>
            <a:ext cx="609600" cy="914400"/>
            <a:chOff x="1488" y="2208"/>
            <a:chExt cx="818" cy="1056"/>
          </a:xfrm>
        </p:grpSpPr>
        <p:sp>
          <p:nvSpPr>
            <p:cNvPr id="517" name="Freeform 118">
              <a:extLst>
                <a:ext uri="{FF2B5EF4-FFF2-40B4-BE49-F238E27FC236}">
                  <a16:creationId xmlns:a16="http://schemas.microsoft.com/office/drawing/2014/main" id="{DF60D9F9-2DC5-3042-B9AE-C29A75F41E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8" y="2208"/>
              <a:ext cx="818" cy="1056"/>
            </a:xfrm>
            <a:custGeom>
              <a:avLst/>
              <a:gdLst>
                <a:gd name="T0" fmla="*/ 624 w 816"/>
                <a:gd name="T1" fmla="*/ 0 h 1056"/>
                <a:gd name="T2" fmla="*/ 816 w 816"/>
                <a:gd name="T3" fmla="*/ 192 h 1056"/>
                <a:gd name="T4" fmla="*/ 816 w 816"/>
                <a:gd name="T5" fmla="*/ 1056 h 1056"/>
                <a:gd name="T6" fmla="*/ 0 w 816"/>
                <a:gd name="T7" fmla="*/ 1056 h 1056"/>
                <a:gd name="T8" fmla="*/ 0 w 816"/>
                <a:gd name="T9" fmla="*/ 0 h 1056"/>
                <a:gd name="T10" fmla="*/ 624 w 816"/>
                <a:gd name="T11" fmla="*/ 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6" h="1056">
                  <a:moveTo>
                    <a:pt x="624" y="0"/>
                  </a:moveTo>
                  <a:lnTo>
                    <a:pt x="816" y="192"/>
                  </a:lnTo>
                  <a:lnTo>
                    <a:pt x="816" y="1056"/>
                  </a:lnTo>
                  <a:lnTo>
                    <a:pt x="0" y="1056"/>
                  </a:lnTo>
                  <a:lnTo>
                    <a:pt x="0" y="0"/>
                  </a:lnTo>
                  <a:lnTo>
                    <a:pt x="624" y="0"/>
                  </a:lnTo>
                  <a:close/>
                </a:path>
              </a:pathLst>
            </a:custGeom>
            <a:solidFill>
              <a:schemeClr val="bg1"/>
            </a:solidFill>
            <a:ln w="127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8" name="Line 119">
              <a:extLst>
                <a:ext uri="{FF2B5EF4-FFF2-40B4-BE49-F238E27FC236}">
                  <a16:creationId xmlns:a16="http://schemas.microsoft.com/office/drawing/2014/main" id="{B84947F1-B91E-E64D-80D4-E73E121776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4" y="2208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9" name="Line 120">
              <a:extLst>
                <a:ext uri="{FF2B5EF4-FFF2-40B4-BE49-F238E27FC236}">
                  <a16:creationId xmlns:a16="http://schemas.microsoft.com/office/drawing/2014/main" id="{267F696C-A52B-584C-9352-3D9C950BCDF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2210" y="2304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" name="Rectangle 121">
              <a:extLst>
                <a:ext uri="{FF2B5EF4-FFF2-40B4-BE49-F238E27FC236}">
                  <a16:creationId xmlns:a16="http://schemas.microsoft.com/office/drawing/2014/main" id="{0E758D7A-7DBB-9B4D-87FA-4B8163F8AF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352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1" name="Rectangle 122">
              <a:extLst>
                <a:ext uri="{FF2B5EF4-FFF2-40B4-BE49-F238E27FC236}">
                  <a16:creationId xmlns:a16="http://schemas.microsoft.com/office/drawing/2014/main" id="{109DE851-86DB-E642-8598-6152766438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54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" name="Rectangle 123">
              <a:extLst>
                <a:ext uri="{FF2B5EF4-FFF2-40B4-BE49-F238E27FC236}">
                  <a16:creationId xmlns:a16="http://schemas.microsoft.com/office/drawing/2014/main" id="{C231D326-EC89-C047-83F8-CED5BE567A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244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" name="Rectangle 124">
              <a:extLst>
                <a:ext uri="{FF2B5EF4-FFF2-40B4-BE49-F238E27FC236}">
                  <a16:creationId xmlns:a16="http://schemas.microsoft.com/office/drawing/2014/main" id="{28787AC1-E577-0A47-B054-E0767C40E7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2352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" name="Rectangle 125">
              <a:extLst>
                <a:ext uri="{FF2B5EF4-FFF2-40B4-BE49-F238E27FC236}">
                  <a16:creationId xmlns:a16="http://schemas.microsoft.com/office/drawing/2014/main" id="{CEF55D41-51A9-524F-83ED-B70148F895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254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" name="Rectangle 126">
              <a:extLst>
                <a:ext uri="{FF2B5EF4-FFF2-40B4-BE49-F238E27FC236}">
                  <a16:creationId xmlns:a16="http://schemas.microsoft.com/office/drawing/2014/main" id="{FEA229F7-B67E-8D4A-80D6-1875DF73FB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244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" name="Rectangle 127">
              <a:extLst>
                <a:ext uri="{FF2B5EF4-FFF2-40B4-BE49-F238E27FC236}">
                  <a16:creationId xmlns:a16="http://schemas.microsoft.com/office/drawing/2014/main" id="{75E3F111-7667-114A-8A79-E166A56716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2352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" name="Rectangle 128">
              <a:extLst>
                <a:ext uri="{FF2B5EF4-FFF2-40B4-BE49-F238E27FC236}">
                  <a16:creationId xmlns:a16="http://schemas.microsoft.com/office/drawing/2014/main" id="{4E3C6855-EECA-0C4C-AD99-9CCA7EAF76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244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" name="Rectangle 129">
              <a:extLst>
                <a:ext uri="{FF2B5EF4-FFF2-40B4-BE49-F238E27FC236}">
                  <a16:creationId xmlns:a16="http://schemas.microsoft.com/office/drawing/2014/main" id="{18B754BD-C1F9-AA44-B017-F23219FA83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254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9" name="Rectangle 130">
              <a:extLst>
                <a:ext uri="{FF2B5EF4-FFF2-40B4-BE49-F238E27FC236}">
                  <a16:creationId xmlns:a16="http://schemas.microsoft.com/office/drawing/2014/main" id="{F65303DA-E7CE-C34F-AC30-7945A211A9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254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0" name="Rectangle 131">
              <a:extLst>
                <a:ext uri="{FF2B5EF4-FFF2-40B4-BE49-F238E27FC236}">
                  <a16:creationId xmlns:a16="http://schemas.microsoft.com/office/drawing/2014/main" id="{0132C2BC-8D36-0643-8D70-36B480ABB8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736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1" name="Rectangle 132">
              <a:extLst>
                <a:ext uri="{FF2B5EF4-FFF2-40B4-BE49-F238E27FC236}">
                  <a16:creationId xmlns:a16="http://schemas.microsoft.com/office/drawing/2014/main" id="{F7BC6A73-67A1-BA4B-B753-9C48388870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2640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" name="Rectangle 133">
              <a:extLst>
                <a:ext uri="{FF2B5EF4-FFF2-40B4-BE49-F238E27FC236}">
                  <a16:creationId xmlns:a16="http://schemas.microsoft.com/office/drawing/2014/main" id="{E94B069D-1062-324C-BDA1-4916B066E3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2736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" name="Rectangle 134">
              <a:extLst>
                <a:ext uri="{FF2B5EF4-FFF2-40B4-BE49-F238E27FC236}">
                  <a16:creationId xmlns:a16="http://schemas.microsoft.com/office/drawing/2014/main" id="{B3CE3413-AB7C-A841-B0D3-96BD678945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2640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" name="Rectangle 135">
              <a:extLst>
                <a:ext uri="{FF2B5EF4-FFF2-40B4-BE49-F238E27FC236}">
                  <a16:creationId xmlns:a16="http://schemas.microsoft.com/office/drawing/2014/main" id="{8E923236-FDB7-024E-A053-8ABFFE0EF6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2640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" name="Rectangle 136">
              <a:extLst>
                <a:ext uri="{FF2B5EF4-FFF2-40B4-BE49-F238E27FC236}">
                  <a16:creationId xmlns:a16="http://schemas.microsoft.com/office/drawing/2014/main" id="{9BE4E220-5A5A-C648-AC5C-E8DA9D486B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2736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" name="Rectangle 137">
              <a:extLst>
                <a:ext uri="{FF2B5EF4-FFF2-40B4-BE49-F238E27FC236}">
                  <a16:creationId xmlns:a16="http://schemas.microsoft.com/office/drawing/2014/main" id="{97001179-B369-AE4C-8DE2-03BBDE48FF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2736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7" name="Rectangle 138">
              <a:extLst>
                <a:ext uri="{FF2B5EF4-FFF2-40B4-BE49-F238E27FC236}">
                  <a16:creationId xmlns:a16="http://schemas.microsoft.com/office/drawing/2014/main" id="{BCB90AE7-205C-A14F-B708-4BB9D1C4FC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92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8" name="Rectangle 139">
              <a:extLst>
                <a:ext uri="{FF2B5EF4-FFF2-40B4-BE49-F238E27FC236}">
                  <a16:creationId xmlns:a16="http://schemas.microsoft.com/office/drawing/2014/main" id="{B2DD5CDA-D770-D540-A0E9-0323052D8D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2832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" name="Rectangle 140">
              <a:extLst>
                <a:ext uri="{FF2B5EF4-FFF2-40B4-BE49-F238E27FC236}">
                  <a16:creationId xmlns:a16="http://schemas.microsoft.com/office/drawing/2014/main" id="{0CC95BC3-BCFE-3C42-883C-F0979CF28C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292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" name="Rectangle 141">
              <a:extLst>
                <a:ext uri="{FF2B5EF4-FFF2-40B4-BE49-F238E27FC236}">
                  <a16:creationId xmlns:a16="http://schemas.microsoft.com/office/drawing/2014/main" id="{5C80286F-1432-2B40-B84D-7D5B9B3406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2832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" name="Rectangle 142">
              <a:extLst>
                <a:ext uri="{FF2B5EF4-FFF2-40B4-BE49-F238E27FC236}">
                  <a16:creationId xmlns:a16="http://schemas.microsoft.com/office/drawing/2014/main" id="{DF0C6D9B-451A-0E4D-8476-81E35BFE53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2832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" name="Rectangle 143">
              <a:extLst>
                <a:ext uri="{FF2B5EF4-FFF2-40B4-BE49-F238E27FC236}">
                  <a16:creationId xmlns:a16="http://schemas.microsoft.com/office/drawing/2014/main" id="{2A2A35A1-3BFA-4D4A-991F-5051070F5A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292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" name="Rectangle 144">
              <a:extLst>
                <a:ext uri="{FF2B5EF4-FFF2-40B4-BE49-F238E27FC236}">
                  <a16:creationId xmlns:a16="http://schemas.microsoft.com/office/drawing/2014/main" id="{FC11E0C8-3F6B-144A-9AFC-2671AD0D59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292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4" name="Rectangle 145">
              <a:extLst>
                <a:ext uri="{FF2B5EF4-FFF2-40B4-BE49-F238E27FC236}">
                  <a16:creationId xmlns:a16="http://schemas.microsoft.com/office/drawing/2014/main" id="{F3DA2BB7-B2AA-814C-B4D8-38877C1DC6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3120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5" name="Rectangle 146">
              <a:extLst>
                <a:ext uri="{FF2B5EF4-FFF2-40B4-BE49-F238E27FC236}">
                  <a16:creationId xmlns:a16="http://schemas.microsoft.com/office/drawing/2014/main" id="{1BF4DC31-744D-E841-B41B-00302C9927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302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6" name="Rectangle 147">
              <a:extLst>
                <a:ext uri="{FF2B5EF4-FFF2-40B4-BE49-F238E27FC236}">
                  <a16:creationId xmlns:a16="http://schemas.microsoft.com/office/drawing/2014/main" id="{FBB7AE85-ADEA-2445-86F8-296820417A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3120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7" name="Rectangle 148">
              <a:extLst>
                <a:ext uri="{FF2B5EF4-FFF2-40B4-BE49-F238E27FC236}">
                  <a16:creationId xmlns:a16="http://schemas.microsoft.com/office/drawing/2014/main" id="{11B3CF74-DE89-5F4A-B666-D5698EACCC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302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8" name="Rectangle 149">
              <a:extLst>
                <a:ext uri="{FF2B5EF4-FFF2-40B4-BE49-F238E27FC236}">
                  <a16:creationId xmlns:a16="http://schemas.microsoft.com/office/drawing/2014/main" id="{FCAEE01D-2E63-F441-8BAF-6348FD3A18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302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9" name="Rectangle 150">
              <a:extLst>
                <a:ext uri="{FF2B5EF4-FFF2-40B4-BE49-F238E27FC236}">
                  <a16:creationId xmlns:a16="http://schemas.microsoft.com/office/drawing/2014/main" id="{3F72D24A-AE95-4B4F-9721-FA4EAF2AE7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3120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0" name="Rectangle 151">
              <a:extLst>
                <a:ext uri="{FF2B5EF4-FFF2-40B4-BE49-F238E27FC236}">
                  <a16:creationId xmlns:a16="http://schemas.microsoft.com/office/drawing/2014/main" id="{2E577220-7D7C-5F4A-926A-86A3542D53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3120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08B13F80-CDBA-404D-9982-D23866831D48}"/>
              </a:ext>
            </a:extLst>
          </p:cNvPr>
          <p:cNvGrpSpPr/>
          <p:nvPr/>
        </p:nvGrpSpPr>
        <p:grpSpPr>
          <a:xfrm>
            <a:off x="6821162" y="1535398"/>
            <a:ext cx="2856029" cy="2941347"/>
            <a:chOff x="6821162" y="1535398"/>
            <a:chExt cx="2856029" cy="2941347"/>
          </a:xfrm>
        </p:grpSpPr>
        <p:pic>
          <p:nvPicPr>
            <p:cNvPr id="552" name="Picture 57" descr="BS00095_">
              <a:extLst>
                <a:ext uri="{FF2B5EF4-FFF2-40B4-BE49-F238E27FC236}">
                  <a16:creationId xmlns:a16="http://schemas.microsoft.com/office/drawing/2014/main" id="{B27023EA-DAF8-B049-AAC3-F1D7CABC19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1162" y="1873234"/>
              <a:ext cx="744538" cy="835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3" name="Picture 57" descr="BS00095_">
              <a:extLst>
                <a:ext uri="{FF2B5EF4-FFF2-40B4-BE49-F238E27FC236}">
                  <a16:creationId xmlns:a16="http://schemas.microsoft.com/office/drawing/2014/main" id="{B5E1CBC8-603C-8144-BF56-ACE4F8C146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5410" y="2736465"/>
              <a:ext cx="744538" cy="835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4" name="Picture 57" descr="BS00095_">
              <a:extLst>
                <a:ext uri="{FF2B5EF4-FFF2-40B4-BE49-F238E27FC236}">
                  <a16:creationId xmlns:a16="http://schemas.microsoft.com/office/drawing/2014/main" id="{9C37B2ED-1558-264A-A5E6-D0B3BDD81E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7796" y="3641719"/>
              <a:ext cx="744538" cy="835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67" name="Group 178">
              <a:extLst>
                <a:ext uri="{FF2B5EF4-FFF2-40B4-BE49-F238E27FC236}">
                  <a16:creationId xmlns:a16="http://schemas.microsoft.com/office/drawing/2014/main" id="{36DF6A63-3500-C14D-92EF-D5AE9260EF3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73219" y="1535398"/>
              <a:ext cx="404813" cy="608013"/>
              <a:chOff x="1488" y="2208"/>
              <a:chExt cx="818" cy="1056"/>
            </a:xfrm>
          </p:grpSpPr>
          <p:sp>
            <p:nvSpPr>
              <p:cNvPr id="768" name="Freeform 179">
                <a:extLst>
                  <a:ext uri="{FF2B5EF4-FFF2-40B4-BE49-F238E27FC236}">
                    <a16:creationId xmlns:a16="http://schemas.microsoft.com/office/drawing/2014/main" id="{F8A65F7E-AB67-2D4E-A2E2-6E55BF80DC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8" y="2208"/>
                <a:ext cx="818" cy="1056"/>
              </a:xfrm>
              <a:custGeom>
                <a:avLst/>
                <a:gdLst>
                  <a:gd name="T0" fmla="*/ 624 w 816"/>
                  <a:gd name="T1" fmla="*/ 0 h 1056"/>
                  <a:gd name="T2" fmla="*/ 816 w 816"/>
                  <a:gd name="T3" fmla="*/ 192 h 1056"/>
                  <a:gd name="T4" fmla="*/ 816 w 816"/>
                  <a:gd name="T5" fmla="*/ 1056 h 1056"/>
                  <a:gd name="T6" fmla="*/ 0 w 816"/>
                  <a:gd name="T7" fmla="*/ 1056 h 1056"/>
                  <a:gd name="T8" fmla="*/ 0 w 816"/>
                  <a:gd name="T9" fmla="*/ 0 h 1056"/>
                  <a:gd name="T10" fmla="*/ 624 w 816"/>
                  <a:gd name="T11" fmla="*/ 0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16" h="1056">
                    <a:moveTo>
                      <a:pt x="624" y="0"/>
                    </a:moveTo>
                    <a:lnTo>
                      <a:pt x="816" y="192"/>
                    </a:lnTo>
                    <a:lnTo>
                      <a:pt x="816" y="1056"/>
                    </a:lnTo>
                    <a:lnTo>
                      <a:pt x="0" y="1056"/>
                    </a:lnTo>
                    <a:lnTo>
                      <a:pt x="0" y="0"/>
                    </a:lnTo>
                    <a:lnTo>
                      <a:pt x="624" y="0"/>
                    </a:lnTo>
                    <a:close/>
                  </a:path>
                </a:pathLst>
              </a:custGeom>
              <a:solidFill>
                <a:schemeClr val="bg1"/>
              </a:solidFill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9" name="Line 180">
                <a:extLst>
                  <a:ext uri="{FF2B5EF4-FFF2-40B4-BE49-F238E27FC236}">
                    <a16:creationId xmlns:a16="http://schemas.microsoft.com/office/drawing/2014/main" id="{A52ED91B-9213-384C-BDA9-FEEFA13CF5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14" y="2208"/>
                <a:ext cx="0" cy="1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0" name="Line 181">
                <a:extLst>
                  <a:ext uri="{FF2B5EF4-FFF2-40B4-BE49-F238E27FC236}">
                    <a16:creationId xmlns:a16="http://schemas.microsoft.com/office/drawing/2014/main" id="{A9E336BB-D883-2A4E-AA97-61FFF97352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2210" y="2304"/>
                <a:ext cx="0" cy="1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1" name="Rectangle 182">
                <a:extLst>
                  <a:ext uri="{FF2B5EF4-FFF2-40B4-BE49-F238E27FC236}">
                    <a16:creationId xmlns:a16="http://schemas.microsoft.com/office/drawing/2014/main" id="{48BE1D10-8CE9-1E4F-9097-FFDB3DE672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352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2" name="Rectangle 183">
                <a:extLst>
                  <a:ext uri="{FF2B5EF4-FFF2-40B4-BE49-F238E27FC236}">
                    <a16:creationId xmlns:a16="http://schemas.microsoft.com/office/drawing/2014/main" id="{B7B9CFB5-2958-634A-B417-A1A1FF3F54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544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3" name="Rectangle 184">
                <a:extLst>
                  <a:ext uri="{FF2B5EF4-FFF2-40B4-BE49-F238E27FC236}">
                    <a16:creationId xmlns:a16="http://schemas.microsoft.com/office/drawing/2014/main" id="{D8EB74A0-C362-FE44-A7FF-56AC9CC6E4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0" y="2448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4" name="Rectangle 185">
                <a:extLst>
                  <a:ext uri="{FF2B5EF4-FFF2-40B4-BE49-F238E27FC236}">
                    <a16:creationId xmlns:a16="http://schemas.microsoft.com/office/drawing/2014/main" id="{D50CB564-C584-004C-95D5-E1E7A7714B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2352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5" name="Rectangle 186">
                <a:extLst>
                  <a:ext uri="{FF2B5EF4-FFF2-40B4-BE49-F238E27FC236}">
                    <a16:creationId xmlns:a16="http://schemas.microsoft.com/office/drawing/2014/main" id="{5D19DD65-EF97-934C-9E3F-F0F95C8A3A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2544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6" name="Rectangle 187">
                <a:extLst>
                  <a:ext uri="{FF2B5EF4-FFF2-40B4-BE49-F238E27FC236}">
                    <a16:creationId xmlns:a16="http://schemas.microsoft.com/office/drawing/2014/main" id="{AB1EF7AA-AE57-3948-9918-E8E34BFBC8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2448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7" name="Rectangle 188">
                <a:extLst>
                  <a:ext uri="{FF2B5EF4-FFF2-40B4-BE49-F238E27FC236}">
                    <a16:creationId xmlns:a16="http://schemas.microsoft.com/office/drawing/2014/main" id="{DF121085-5676-6742-91D6-571E06E557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352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8" name="Rectangle 189">
                <a:extLst>
                  <a:ext uri="{FF2B5EF4-FFF2-40B4-BE49-F238E27FC236}">
                    <a16:creationId xmlns:a16="http://schemas.microsoft.com/office/drawing/2014/main" id="{267C6776-773C-6E4C-8A08-2BCBB8A1C7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4" y="2448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9" name="Rectangle 190">
                <a:extLst>
                  <a:ext uri="{FF2B5EF4-FFF2-40B4-BE49-F238E27FC236}">
                    <a16:creationId xmlns:a16="http://schemas.microsoft.com/office/drawing/2014/main" id="{0634893C-B4E8-424C-861D-6BD6CEE573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544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0" name="Rectangle 191">
                <a:extLst>
                  <a:ext uri="{FF2B5EF4-FFF2-40B4-BE49-F238E27FC236}">
                    <a16:creationId xmlns:a16="http://schemas.microsoft.com/office/drawing/2014/main" id="{B1B36189-B2F2-994E-A5CA-9F2CF7CA7C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2544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1" name="Rectangle 192">
                <a:extLst>
                  <a:ext uri="{FF2B5EF4-FFF2-40B4-BE49-F238E27FC236}">
                    <a16:creationId xmlns:a16="http://schemas.microsoft.com/office/drawing/2014/main" id="{6F74C005-9FE7-AF4C-8AAA-3892198047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736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2" name="Rectangle 193">
                <a:extLst>
                  <a:ext uri="{FF2B5EF4-FFF2-40B4-BE49-F238E27FC236}">
                    <a16:creationId xmlns:a16="http://schemas.microsoft.com/office/drawing/2014/main" id="{4D5CA0D0-8B84-E64A-B780-04E0244E37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0" y="2640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3" name="Rectangle 194">
                <a:extLst>
                  <a:ext uri="{FF2B5EF4-FFF2-40B4-BE49-F238E27FC236}">
                    <a16:creationId xmlns:a16="http://schemas.microsoft.com/office/drawing/2014/main" id="{8FCB73FA-E9D6-6144-8D84-F922CF6B11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2736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4" name="Rectangle 195">
                <a:extLst>
                  <a:ext uri="{FF2B5EF4-FFF2-40B4-BE49-F238E27FC236}">
                    <a16:creationId xmlns:a16="http://schemas.microsoft.com/office/drawing/2014/main" id="{8CE03A95-9817-2F4F-9E2F-D30946D12D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2640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5" name="Rectangle 196">
                <a:extLst>
                  <a:ext uri="{FF2B5EF4-FFF2-40B4-BE49-F238E27FC236}">
                    <a16:creationId xmlns:a16="http://schemas.microsoft.com/office/drawing/2014/main" id="{B4C0E9AA-5FF6-7C46-BCF0-690D53F311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4" y="2640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6" name="Rectangle 197">
                <a:extLst>
                  <a:ext uri="{FF2B5EF4-FFF2-40B4-BE49-F238E27FC236}">
                    <a16:creationId xmlns:a16="http://schemas.microsoft.com/office/drawing/2014/main" id="{4FBA79BC-C979-D24A-9A48-2257EA7B6F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736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7" name="Rectangle 198">
                <a:extLst>
                  <a:ext uri="{FF2B5EF4-FFF2-40B4-BE49-F238E27FC236}">
                    <a16:creationId xmlns:a16="http://schemas.microsoft.com/office/drawing/2014/main" id="{B247B137-A694-BE45-9891-638B9BC367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2736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8" name="Rectangle 199">
                <a:extLst>
                  <a:ext uri="{FF2B5EF4-FFF2-40B4-BE49-F238E27FC236}">
                    <a16:creationId xmlns:a16="http://schemas.microsoft.com/office/drawing/2014/main" id="{05817742-8399-5F4D-845A-384634232F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28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9" name="Rectangle 200">
                <a:extLst>
                  <a:ext uri="{FF2B5EF4-FFF2-40B4-BE49-F238E27FC236}">
                    <a16:creationId xmlns:a16="http://schemas.microsoft.com/office/drawing/2014/main" id="{B15048D5-FDB3-BE47-8D92-EA450CAE67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0" y="2832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0" name="Rectangle 201">
                <a:extLst>
                  <a:ext uri="{FF2B5EF4-FFF2-40B4-BE49-F238E27FC236}">
                    <a16:creationId xmlns:a16="http://schemas.microsoft.com/office/drawing/2014/main" id="{B182FE76-6A35-AF47-8A65-F235DED297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2928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1" name="Rectangle 202">
                <a:extLst>
                  <a:ext uri="{FF2B5EF4-FFF2-40B4-BE49-F238E27FC236}">
                    <a16:creationId xmlns:a16="http://schemas.microsoft.com/office/drawing/2014/main" id="{57502AA3-B491-1C4D-A18B-BB4A1FB91D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2832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2" name="Rectangle 203">
                <a:extLst>
                  <a:ext uri="{FF2B5EF4-FFF2-40B4-BE49-F238E27FC236}">
                    <a16:creationId xmlns:a16="http://schemas.microsoft.com/office/drawing/2014/main" id="{E66A1E6E-7598-8743-961C-0491214D54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4" y="2832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3" name="Rectangle 204">
                <a:extLst>
                  <a:ext uri="{FF2B5EF4-FFF2-40B4-BE49-F238E27FC236}">
                    <a16:creationId xmlns:a16="http://schemas.microsoft.com/office/drawing/2014/main" id="{F1AB7F7C-B1AE-3F48-BD6A-91739D1079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928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4" name="Rectangle 205">
                <a:extLst>
                  <a:ext uri="{FF2B5EF4-FFF2-40B4-BE49-F238E27FC236}">
                    <a16:creationId xmlns:a16="http://schemas.microsoft.com/office/drawing/2014/main" id="{FD52AE16-D1F7-8B48-8794-35161D2758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2928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5" name="Rectangle 206">
                <a:extLst>
                  <a:ext uri="{FF2B5EF4-FFF2-40B4-BE49-F238E27FC236}">
                    <a16:creationId xmlns:a16="http://schemas.microsoft.com/office/drawing/2014/main" id="{A996FE47-D104-B144-A7BC-EBEF3D508E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3120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6" name="Rectangle 207">
                <a:extLst>
                  <a:ext uri="{FF2B5EF4-FFF2-40B4-BE49-F238E27FC236}">
                    <a16:creationId xmlns:a16="http://schemas.microsoft.com/office/drawing/2014/main" id="{BCAF59DA-BA9D-8540-8D3E-448BC3C141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0" y="3024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7" name="Rectangle 208">
                <a:extLst>
                  <a:ext uri="{FF2B5EF4-FFF2-40B4-BE49-F238E27FC236}">
                    <a16:creationId xmlns:a16="http://schemas.microsoft.com/office/drawing/2014/main" id="{4EA8452B-9B88-AF49-AA33-46FD889EA8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3120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8" name="Rectangle 209">
                <a:extLst>
                  <a:ext uri="{FF2B5EF4-FFF2-40B4-BE49-F238E27FC236}">
                    <a16:creationId xmlns:a16="http://schemas.microsoft.com/office/drawing/2014/main" id="{A61FD7A7-2DEE-964A-B8F8-7A397A757F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3024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9" name="Rectangle 210">
                <a:extLst>
                  <a:ext uri="{FF2B5EF4-FFF2-40B4-BE49-F238E27FC236}">
                    <a16:creationId xmlns:a16="http://schemas.microsoft.com/office/drawing/2014/main" id="{0B5A7DAB-E5B9-7E49-A344-B41571E20C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4" y="3024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0" name="Rectangle 211">
                <a:extLst>
                  <a:ext uri="{FF2B5EF4-FFF2-40B4-BE49-F238E27FC236}">
                    <a16:creationId xmlns:a16="http://schemas.microsoft.com/office/drawing/2014/main" id="{E875877A-FD93-D044-BEC7-30A33E8344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3120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1" name="Rectangle 212">
                <a:extLst>
                  <a:ext uri="{FF2B5EF4-FFF2-40B4-BE49-F238E27FC236}">
                    <a16:creationId xmlns:a16="http://schemas.microsoft.com/office/drawing/2014/main" id="{B117A730-662D-254C-9993-412AF5ED8D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3120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02" name="Group 178">
              <a:extLst>
                <a:ext uri="{FF2B5EF4-FFF2-40B4-BE49-F238E27FC236}">
                  <a16:creationId xmlns:a16="http://schemas.microsoft.com/office/drawing/2014/main" id="{973BC3B3-DF13-2B49-92D3-F235769DE5C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22861" y="2518971"/>
              <a:ext cx="404813" cy="608013"/>
              <a:chOff x="1488" y="2208"/>
              <a:chExt cx="818" cy="1056"/>
            </a:xfrm>
          </p:grpSpPr>
          <p:sp>
            <p:nvSpPr>
              <p:cNvPr id="803" name="Freeform 179">
                <a:extLst>
                  <a:ext uri="{FF2B5EF4-FFF2-40B4-BE49-F238E27FC236}">
                    <a16:creationId xmlns:a16="http://schemas.microsoft.com/office/drawing/2014/main" id="{F49E1827-2F67-FE44-AD5F-51F75443F6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8" y="2208"/>
                <a:ext cx="818" cy="1056"/>
              </a:xfrm>
              <a:custGeom>
                <a:avLst/>
                <a:gdLst>
                  <a:gd name="T0" fmla="*/ 624 w 816"/>
                  <a:gd name="T1" fmla="*/ 0 h 1056"/>
                  <a:gd name="T2" fmla="*/ 816 w 816"/>
                  <a:gd name="T3" fmla="*/ 192 h 1056"/>
                  <a:gd name="T4" fmla="*/ 816 w 816"/>
                  <a:gd name="T5" fmla="*/ 1056 h 1056"/>
                  <a:gd name="T6" fmla="*/ 0 w 816"/>
                  <a:gd name="T7" fmla="*/ 1056 h 1056"/>
                  <a:gd name="T8" fmla="*/ 0 w 816"/>
                  <a:gd name="T9" fmla="*/ 0 h 1056"/>
                  <a:gd name="T10" fmla="*/ 624 w 816"/>
                  <a:gd name="T11" fmla="*/ 0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16" h="1056">
                    <a:moveTo>
                      <a:pt x="624" y="0"/>
                    </a:moveTo>
                    <a:lnTo>
                      <a:pt x="816" y="192"/>
                    </a:lnTo>
                    <a:lnTo>
                      <a:pt x="816" y="1056"/>
                    </a:lnTo>
                    <a:lnTo>
                      <a:pt x="0" y="1056"/>
                    </a:lnTo>
                    <a:lnTo>
                      <a:pt x="0" y="0"/>
                    </a:lnTo>
                    <a:lnTo>
                      <a:pt x="624" y="0"/>
                    </a:lnTo>
                    <a:close/>
                  </a:path>
                </a:pathLst>
              </a:custGeom>
              <a:solidFill>
                <a:schemeClr val="bg1"/>
              </a:solidFill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4" name="Line 180">
                <a:extLst>
                  <a:ext uri="{FF2B5EF4-FFF2-40B4-BE49-F238E27FC236}">
                    <a16:creationId xmlns:a16="http://schemas.microsoft.com/office/drawing/2014/main" id="{B6A858C2-45B9-404C-B686-CEDC1DB883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14" y="2208"/>
                <a:ext cx="0" cy="1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" name="Line 181">
                <a:extLst>
                  <a:ext uri="{FF2B5EF4-FFF2-40B4-BE49-F238E27FC236}">
                    <a16:creationId xmlns:a16="http://schemas.microsoft.com/office/drawing/2014/main" id="{B2F9DAC2-B100-6843-802F-078B47DFFE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2210" y="2304"/>
                <a:ext cx="0" cy="1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6" name="Rectangle 182">
                <a:extLst>
                  <a:ext uri="{FF2B5EF4-FFF2-40B4-BE49-F238E27FC236}">
                    <a16:creationId xmlns:a16="http://schemas.microsoft.com/office/drawing/2014/main" id="{449E0ED2-6084-6243-A0D8-52712232B9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352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7" name="Rectangle 183">
                <a:extLst>
                  <a:ext uri="{FF2B5EF4-FFF2-40B4-BE49-F238E27FC236}">
                    <a16:creationId xmlns:a16="http://schemas.microsoft.com/office/drawing/2014/main" id="{6BB737AF-2F26-2943-90C9-606C82E3DC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544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8" name="Rectangle 184">
                <a:extLst>
                  <a:ext uri="{FF2B5EF4-FFF2-40B4-BE49-F238E27FC236}">
                    <a16:creationId xmlns:a16="http://schemas.microsoft.com/office/drawing/2014/main" id="{3341440F-BDEA-EB44-BB31-12372420A4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0" y="2448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" name="Rectangle 185">
                <a:extLst>
                  <a:ext uri="{FF2B5EF4-FFF2-40B4-BE49-F238E27FC236}">
                    <a16:creationId xmlns:a16="http://schemas.microsoft.com/office/drawing/2014/main" id="{F2BBC9DD-F849-AE48-964B-ACE717B472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2352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0" name="Rectangle 186">
                <a:extLst>
                  <a:ext uri="{FF2B5EF4-FFF2-40B4-BE49-F238E27FC236}">
                    <a16:creationId xmlns:a16="http://schemas.microsoft.com/office/drawing/2014/main" id="{3A48699E-1C1F-AE48-BE23-6ADA013CA3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2544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1" name="Rectangle 187">
                <a:extLst>
                  <a:ext uri="{FF2B5EF4-FFF2-40B4-BE49-F238E27FC236}">
                    <a16:creationId xmlns:a16="http://schemas.microsoft.com/office/drawing/2014/main" id="{FE3961D2-6119-BF4C-8B29-F30A2DCACA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2448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2" name="Rectangle 188">
                <a:extLst>
                  <a:ext uri="{FF2B5EF4-FFF2-40B4-BE49-F238E27FC236}">
                    <a16:creationId xmlns:a16="http://schemas.microsoft.com/office/drawing/2014/main" id="{0EA373B5-136F-4841-A752-B9275BE6A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352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3" name="Rectangle 189">
                <a:extLst>
                  <a:ext uri="{FF2B5EF4-FFF2-40B4-BE49-F238E27FC236}">
                    <a16:creationId xmlns:a16="http://schemas.microsoft.com/office/drawing/2014/main" id="{5F74CFD6-C004-084F-B212-B68060DD0D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4" y="2448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4" name="Rectangle 190">
                <a:extLst>
                  <a:ext uri="{FF2B5EF4-FFF2-40B4-BE49-F238E27FC236}">
                    <a16:creationId xmlns:a16="http://schemas.microsoft.com/office/drawing/2014/main" id="{1C492336-5E84-814C-A7C0-61B6C82D24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544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5" name="Rectangle 191">
                <a:extLst>
                  <a:ext uri="{FF2B5EF4-FFF2-40B4-BE49-F238E27FC236}">
                    <a16:creationId xmlns:a16="http://schemas.microsoft.com/office/drawing/2014/main" id="{4EF24F89-824E-6A4E-9BE0-595E7EC7C5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2544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6" name="Rectangle 192">
                <a:extLst>
                  <a:ext uri="{FF2B5EF4-FFF2-40B4-BE49-F238E27FC236}">
                    <a16:creationId xmlns:a16="http://schemas.microsoft.com/office/drawing/2014/main" id="{F917D1B7-C621-CB41-80D5-669DCAB246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736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7" name="Rectangle 193">
                <a:extLst>
                  <a:ext uri="{FF2B5EF4-FFF2-40B4-BE49-F238E27FC236}">
                    <a16:creationId xmlns:a16="http://schemas.microsoft.com/office/drawing/2014/main" id="{F389F74C-941F-BE4E-A857-82AE51C679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0" y="2640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8" name="Rectangle 194">
                <a:extLst>
                  <a:ext uri="{FF2B5EF4-FFF2-40B4-BE49-F238E27FC236}">
                    <a16:creationId xmlns:a16="http://schemas.microsoft.com/office/drawing/2014/main" id="{BEC123A6-1766-0847-A03A-18C328B727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2736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" name="Rectangle 195">
                <a:extLst>
                  <a:ext uri="{FF2B5EF4-FFF2-40B4-BE49-F238E27FC236}">
                    <a16:creationId xmlns:a16="http://schemas.microsoft.com/office/drawing/2014/main" id="{07F4B6DC-02F3-A94A-AFE5-0295C2CD0A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2640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0" name="Rectangle 196">
                <a:extLst>
                  <a:ext uri="{FF2B5EF4-FFF2-40B4-BE49-F238E27FC236}">
                    <a16:creationId xmlns:a16="http://schemas.microsoft.com/office/drawing/2014/main" id="{9CCF9581-7DA9-D149-9181-8D0FE69D88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4" y="2640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1" name="Rectangle 197">
                <a:extLst>
                  <a:ext uri="{FF2B5EF4-FFF2-40B4-BE49-F238E27FC236}">
                    <a16:creationId xmlns:a16="http://schemas.microsoft.com/office/drawing/2014/main" id="{015D59C8-0875-264C-AE98-CA7C7D14B7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736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2" name="Rectangle 198">
                <a:extLst>
                  <a:ext uri="{FF2B5EF4-FFF2-40B4-BE49-F238E27FC236}">
                    <a16:creationId xmlns:a16="http://schemas.microsoft.com/office/drawing/2014/main" id="{B8AC949E-192B-D948-A91E-72825540A6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2736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3" name="Rectangle 199">
                <a:extLst>
                  <a:ext uri="{FF2B5EF4-FFF2-40B4-BE49-F238E27FC236}">
                    <a16:creationId xmlns:a16="http://schemas.microsoft.com/office/drawing/2014/main" id="{B75C42FB-42A8-5F44-84FF-12C988335C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28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4" name="Rectangle 200">
                <a:extLst>
                  <a:ext uri="{FF2B5EF4-FFF2-40B4-BE49-F238E27FC236}">
                    <a16:creationId xmlns:a16="http://schemas.microsoft.com/office/drawing/2014/main" id="{DDADDEC3-C97C-7E4A-A1D2-9362EA87BB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0" y="2832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5" name="Rectangle 201">
                <a:extLst>
                  <a:ext uri="{FF2B5EF4-FFF2-40B4-BE49-F238E27FC236}">
                    <a16:creationId xmlns:a16="http://schemas.microsoft.com/office/drawing/2014/main" id="{783BBCD2-56AD-B34E-977D-FE24786ADC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2928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6" name="Rectangle 202">
                <a:extLst>
                  <a:ext uri="{FF2B5EF4-FFF2-40B4-BE49-F238E27FC236}">
                    <a16:creationId xmlns:a16="http://schemas.microsoft.com/office/drawing/2014/main" id="{79F94B14-7DFE-5043-AC8D-0B414C8E28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2832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7" name="Rectangle 203">
                <a:extLst>
                  <a:ext uri="{FF2B5EF4-FFF2-40B4-BE49-F238E27FC236}">
                    <a16:creationId xmlns:a16="http://schemas.microsoft.com/office/drawing/2014/main" id="{FD9492CE-0E55-3847-847F-0B8BCB6A95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4" y="2832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8" name="Rectangle 204">
                <a:extLst>
                  <a:ext uri="{FF2B5EF4-FFF2-40B4-BE49-F238E27FC236}">
                    <a16:creationId xmlns:a16="http://schemas.microsoft.com/office/drawing/2014/main" id="{E5B282F9-5E13-5D48-8081-519972329F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928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9" name="Rectangle 205">
                <a:extLst>
                  <a:ext uri="{FF2B5EF4-FFF2-40B4-BE49-F238E27FC236}">
                    <a16:creationId xmlns:a16="http://schemas.microsoft.com/office/drawing/2014/main" id="{27A6E8CE-7BDD-C941-923D-9248EA9B4E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2928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" name="Rectangle 206">
                <a:extLst>
                  <a:ext uri="{FF2B5EF4-FFF2-40B4-BE49-F238E27FC236}">
                    <a16:creationId xmlns:a16="http://schemas.microsoft.com/office/drawing/2014/main" id="{5A7EBF97-4A90-C748-A0DD-39540ACE2D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3120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1" name="Rectangle 207">
                <a:extLst>
                  <a:ext uri="{FF2B5EF4-FFF2-40B4-BE49-F238E27FC236}">
                    <a16:creationId xmlns:a16="http://schemas.microsoft.com/office/drawing/2014/main" id="{F5AC0F4B-5E1B-DA4C-919F-D151E1F8E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0" y="3024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2" name="Rectangle 208">
                <a:extLst>
                  <a:ext uri="{FF2B5EF4-FFF2-40B4-BE49-F238E27FC236}">
                    <a16:creationId xmlns:a16="http://schemas.microsoft.com/office/drawing/2014/main" id="{BDEDD892-3FAD-584D-B887-C685BD4F60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3120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3" name="Rectangle 209">
                <a:extLst>
                  <a:ext uri="{FF2B5EF4-FFF2-40B4-BE49-F238E27FC236}">
                    <a16:creationId xmlns:a16="http://schemas.microsoft.com/office/drawing/2014/main" id="{55EA573F-1319-AD43-8799-830A335C8F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3024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4" name="Rectangle 210">
                <a:extLst>
                  <a:ext uri="{FF2B5EF4-FFF2-40B4-BE49-F238E27FC236}">
                    <a16:creationId xmlns:a16="http://schemas.microsoft.com/office/drawing/2014/main" id="{923A2BA2-7B3D-1A46-976F-1F9945561C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4" y="3024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5" name="Rectangle 211">
                <a:extLst>
                  <a:ext uri="{FF2B5EF4-FFF2-40B4-BE49-F238E27FC236}">
                    <a16:creationId xmlns:a16="http://schemas.microsoft.com/office/drawing/2014/main" id="{9894A8A1-F432-B646-B9C7-5E6F23FA2B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3120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6" name="Rectangle 212">
                <a:extLst>
                  <a:ext uri="{FF2B5EF4-FFF2-40B4-BE49-F238E27FC236}">
                    <a16:creationId xmlns:a16="http://schemas.microsoft.com/office/drawing/2014/main" id="{FAA5BBAB-2218-7342-BEAB-8137755E53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3120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37" name="Group 178">
              <a:extLst>
                <a:ext uri="{FF2B5EF4-FFF2-40B4-BE49-F238E27FC236}">
                  <a16:creationId xmlns:a16="http://schemas.microsoft.com/office/drawing/2014/main" id="{0673307D-DCF9-A443-A921-ADC29B7A263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272378" y="3424104"/>
              <a:ext cx="404813" cy="608013"/>
              <a:chOff x="1488" y="2208"/>
              <a:chExt cx="818" cy="1056"/>
            </a:xfrm>
          </p:grpSpPr>
          <p:sp>
            <p:nvSpPr>
              <p:cNvPr id="838" name="Freeform 179">
                <a:extLst>
                  <a:ext uri="{FF2B5EF4-FFF2-40B4-BE49-F238E27FC236}">
                    <a16:creationId xmlns:a16="http://schemas.microsoft.com/office/drawing/2014/main" id="{B8D9F955-794B-364D-90BE-005E753745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8" y="2208"/>
                <a:ext cx="818" cy="1056"/>
              </a:xfrm>
              <a:custGeom>
                <a:avLst/>
                <a:gdLst>
                  <a:gd name="T0" fmla="*/ 624 w 816"/>
                  <a:gd name="T1" fmla="*/ 0 h 1056"/>
                  <a:gd name="T2" fmla="*/ 816 w 816"/>
                  <a:gd name="T3" fmla="*/ 192 h 1056"/>
                  <a:gd name="T4" fmla="*/ 816 w 816"/>
                  <a:gd name="T5" fmla="*/ 1056 h 1056"/>
                  <a:gd name="T6" fmla="*/ 0 w 816"/>
                  <a:gd name="T7" fmla="*/ 1056 h 1056"/>
                  <a:gd name="T8" fmla="*/ 0 w 816"/>
                  <a:gd name="T9" fmla="*/ 0 h 1056"/>
                  <a:gd name="T10" fmla="*/ 624 w 816"/>
                  <a:gd name="T11" fmla="*/ 0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16" h="1056">
                    <a:moveTo>
                      <a:pt x="624" y="0"/>
                    </a:moveTo>
                    <a:lnTo>
                      <a:pt x="816" y="192"/>
                    </a:lnTo>
                    <a:lnTo>
                      <a:pt x="816" y="1056"/>
                    </a:lnTo>
                    <a:lnTo>
                      <a:pt x="0" y="1056"/>
                    </a:lnTo>
                    <a:lnTo>
                      <a:pt x="0" y="0"/>
                    </a:lnTo>
                    <a:lnTo>
                      <a:pt x="624" y="0"/>
                    </a:lnTo>
                    <a:close/>
                  </a:path>
                </a:pathLst>
              </a:custGeom>
              <a:solidFill>
                <a:schemeClr val="bg1"/>
              </a:solidFill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9" name="Line 180">
                <a:extLst>
                  <a:ext uri="{FF2B5EF4-FFF2-40B4-BE49-F238E27FC236}">
                    <a16:creationId xmlns:a16="http://schemas.microsoft.com/office/drawing/2014/main" id="{6432BA2D-C140-F34B-BC29-B6B535FB52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14" y="2208"/>
                <a:ext cx="0" cy="1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0" name="Line 181">
                <a:extLst>
                  <a:ext uri="{FF2B5EF4-FFF2-40B4-BE49-F238E27FC236}">
                    <a16:creationId xmlns:a16="http://schemas.microsoft.com/office/drawing/2014/main" id="{CAD7B994-AA55-D846-98E8-13474EA21E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2210" y="2304"/>
                <a:ext cx="0" cy="1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" name="Rectangle 182">
                <a:extLst>
                  <a:ext uri="{FF2B5EF4-FFF2-40B4-BE49-F238E27FC236}">
                    <a16:creationId xmlns:a16="http://schemas.microsoft.com/office/drawing/2014/main" id="{9999982F-823D-DE43-BDE8-38A59093AB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352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2" name="Rectangle 183">
                <a:extLst>
                  <a:ext uri="{FF2B5EF4-FFF2-40B4-BE49-F238E27FC236}">
                    <a16:creationId xmlns:a16="http://schemas.microsoft.com/office/drawing/2014/main" id="{61F5B626-1523-5D4A-8B0D-06ED399F85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544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3" name="Rectangle 184">
                <a:extLst>
                  <a:ext uri="{FF2B5EF4-FFF2-40B4-BE49-F238E27FC236}">
                    <a16:creationId xmlns:a16="http://schemas.microsoft.com/office/drawing/2014/main" id="{88DFF5D8-F291-EB4C-AB8B-D28C65C8CC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0" y="2448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4" name="Rectangle 185">
                <a:extLst>
                  <a:ext uri="{FF2B5EF4-FFF2-40B4-BE49-F238E27FC236}">
                    <a16:creationId xmlns:a16="http://schemas.microsoft.com/office/drawing/2014/main" id="{6FF2F1E5-26E4-F745-A492-0AAEB74663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2352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5" name="Rectangle 186">
                <a:extLst>
                  <a:ext uri="{FF2B5EF4-FFF2-40B4-BE49-F238E27FC236}">
                    <a16:creationId xmlns:a16="http://schemas.microsoft.com/office/drawing/2014/main" id="{CB6B6EA3-9FB2-624F-AC12-C7BAF97D0D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2544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6" name="Rectangle 187">
                <a:extLst>
                  <a:ext uri="{FF2B5EF4-FFF2-40B4-BE49-F238E27FC236}">
                    <a16:creationId xmlns:a16="http://schemas.microsoft.com/office/drawing/2014/main" id="{B36D4A3E-3CC7-D145-BB7E-F87BC4B09C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2448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7" name="Rectangle 188">
                <a:extLst>
                  <a:ext uri="{FF2B5EF4-FFF2-40B4-BE49-F238E27FC236}">
                    <a16:creationId xmlns:a16="http://schemas.microsoft.com/office/drawing/2014/main" id="{9A63713C-4CAD-A34C-8784-AFCACC8929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352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8" name="Rectangle 189">
                <a:extLst>
                  <a:ext uri="{FF2B5EF4-FFF2-40B4-BE49-F238E27FC236}">
                    <a16:creationId xmlns:a16="http://schemas.microsoft.com/office/drawing/2014/main" id="{0990055B-6037-884D-91FA-0FCC786F6F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4" y="2448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9" name="Rectangle 190">
                <a:extLst>
                  <a:ext uri="{FF2B5EF4-FFF2-40B4-BE49-F238E27FC236}">
                    <a16:creationId xmlns:a16="http://schemas.microsoft.com/office/drawing/2014/main" id="{04EABBB7-BD8D-BB42-9C1C-D65F8702CB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544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" name="Rectangle 191">
                <a:extLst>
                  <a:ext uri="{FF2B5EF4-FFF2-40B4-BE49-F238E27FC236}">
                    <a16:creationId xmlns:a16="http://schemas.microsoft.com/office/drawing/2014/main" id="{1C108DD9-53B3-0E48-B982-4750F4AA90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2544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1" name="Rectangle 192">
                <a:extLst>
                  <a:ext uri="{FF2B5EF4-FFF2-40B4-BE49-F238E27FC236}">
                    <a16:creationId xmlns:a16="http://schemas.microsoft.com/office/drawing/2014/main" id="{C0DB607C-459A-5A47-B1BD-383329C586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736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2" name="Rectangle 193">
                <a:extLst>
                  <a:ext uri="{FF2B5EF4-FFF2-40B4-BE49-F238E27FC236}">
                    <a16:creationId xmlns:a16="http://schemas.microsoft.com/office/drawing/2014/main" id="{17816BBF-4DE0-0744-AB83-FEAB1E5057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0" y="2640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3" name="Rectangle 194">
                <a:extLst>
                  <a:ext uri="{FF2B5EF4-FFF2-40B4-BE49-F238E27FC236}">
                    <a16:creationId xmlns:a16="http://schemas.microsoft.com/office/drawing/2014/main" id="{3502D8AC-66FC-8E4E-A588-A025CAEF15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2736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4" name="Rectangle 195">
                <a:extLst>
                  <a:ext uri="{FF2B5EF4-FFF2-40B4-BE49-F238E27FC236}">
                    <a16:creationId xmlns:a16="http://schemas.microsoft.com/office/drawing/2014/main" id="{02916DE7-7D5B-7344-836B-52E962977D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2640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5" name="Rectangle 196">
                <a:extLst>
                  <a:ext uri="{FF2B5EF4-FFF2-40B4-BE49-F238E27FC236}">
                    <a16:creationId xmlns:a16="http://schemas.microsoft.com/office/drawing/2014/main" id="{EEEFD378-C7B6-4549-92A7-464F4AE13D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4" y="2640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6" name="Rectangle 197">
                <a:extLst>
                  <a:ext uri="{FF2B5EF4-FFF2-40B4-BE49-F238E27FC236}">
                    <a16:creationId xmlns:a16="http://schemas.microsoft.com/office/drawing/2014/main" id="{DB5EA85D-386F-CD4B-90D9-09DA504A7A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736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7" name="Rectangle 198">
                <a:extLst>
                  <a:ext uri="{FF2B5EF4-FFF2-40B4-BE49-F238E27FC236}">
                    <a16:creationId xmlns:a16="http://schemas.microsoft.com/office/drawing/2014/main" id="{2839CA4D-C3A7-D24E-9ADB-557B1A292E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2736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8" name="Rectangle 199">
                <a:extLst>
                  <a:ext uri="{FF2B5EF4-FFF2-40B4-BE49-F238E27FC236}">
                    <a16:creationId xmlns:a16="http://schemas.microsoft.com/office/drawing/2014/main" id="{04ADB9ED-BF58-6647-90F1-7F9FE705B5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28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9" name="Rectangle 200">
                <a:extLst>
                  <a:ext uri="{FF2B5EF4-FFF2-40B4-BE49-F238E27FC236}">
                    <a16:creationId xmlns:a16="http://schemas.microsoft.com/office/drawing/2014/main" id="{2BC5EC3C-2F19-8E42-AF9D-FE7430CA77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0" y="2832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" name="Rectangle 201">
                <a:extLst>
                  <a:ext uri="{FF2B5EF4-FFF2-40B4-BE49-F238E27FC236}">
                    <a16:creationId xmlns:a16="http://schemas.microsoft.com/office/drawing/2014/main" id="{5A5FE561-9A45-FC46-AD63-6D6B939839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2928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" name="Rectangle 202">
                <a:extLst>
                  <a:ext uri="{FF2B5EF4-FFF2-40B4-BE49-F238E27FC236}">
                    <a16:creationId xmlns:a16="http://schemas.microsoft.com/office/drawing/2014/main" id="{DB024276-F155-3249-927E-616AF07FF0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2832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2" name="Rectangle 203">
                <a:extLst>
                  <a:ext uri="{FF2B5EF4-FFF2-40B4-BE49-F238E27FC236}">
                    <a16:creationId xmlns:a16="http://schemas.microsoft.com/office/drawing/2014/main" id="{C8F5DCCC-BAA3-BA4B-954F-BA06B26095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4" y="2832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3" name="Rectangle 204">
                <a:extLst>
                  <a:ext uri="{FF2B5EF4-FFF2-40B4-BE49-F238E27FC236}">
                    <a16:creationId xmlns:a16="http://schemas.microsoft.com/office/drawing/2014/main" id="{98E450A3-258E-BE4E-9BCF-AD4B01D35D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928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4" name="Rectangle 205">
                <a:extLst>
                  <a:ext uri="{FF2B5EF4-FFF2-40B4-BE49-F238E27FC236}">
                    <a16:creationId xmlns:a16="http://schemas.microsoft.com/office/drawing/2014/main" id="{5CBF4A37-2E4E-EA49-B6FE-1D27634084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2928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5" name="Rectangle 206">
                <a:extLst>
                  <a:ext uri="{FF2B5EF4-FFF2-40B4-BE49-F238E27FC236}">
                    <a16:creationId xmlns:a16="http://schemas.microsoft.com/office/drawing/2014/main" id="{C7B34437-605E-E640-9557-BE73BB64A1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3120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6" name="Rectangle 207">
                <a:extLst>
                  <a:ext uri="{FF2B5EF4-FFF2-40B4-BE49-F238E27FC236}">
                    <a16:creationId xmlns:a16="http://schemas.microsoft.com/office/drawing/2014/main" id="{C4CA1C2A-0912-DC4C-9A32-DA0E9CDC6B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0" y="3024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7" name="Rectangle 208">
                <a:extLst>
                  <a:ext uri="{FF2B5EF4-FFF2-40B4-BE49-F238E27FC236}">
                    <a16:creationId xmlns:a16="http://schemas.microsoft.com/office/drawing/2014/main" id="{AE0DE4DA-A598-2D4C-83A5-496D877780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3120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8" name="Rectangle 209">
                <a:extLst>
                  <a:ext uri="{FF2B5EF4-FFF2-40B4-BE49-F238E27FC236}">
                    <a16:creationId xmlns:a16="http://schemas.microsoft.com/office/drawing/2014/main" id="{F560CA75-2AD5-744B-8053-DD9DEA43C6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3024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9" name="Rectangle 210">
                <a:extLst>
                  <a:ext uri="{FF2B5EF4-FFF2-40B4-BE49-F238E27FC236}">
                    <a16:creationId xmlns:a16="http://schemas.microsoft.com/office/drawing/2014/main" id="{B2390E92-992A-3D4E-8171-A65DB5F092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4" y="3024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0" name="Rectangle 211">
                <a:extLst>
                  <a:ext uri="{FF2B5EF4-FFF2-40B4-BE49-F238E27FC236}">
                    <a16:creationId xmlns:a16="http://schemas.microsoft.com/office/drawing/2014/main" id="{E57217AF-FD19-D644-95D4-4A17C89FB2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3120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1" name="Rectangle 212">
                <a:extLst>
                  <a:ext uri="{FF2B5EF4-FFF2-40B4-BE49-F238E27FC236}">
                    <a16:creationId xmlns:a16="http://schemas.microsoft.com/office/drawing/2014/main" id="{D2362DD5-7168-E649-B929-FAB5A9A5B2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3120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pic>
        <p:nvPicPr>
          <p:cNvPr id="230" name="Picture 214" descr="j0124821[1]">
            <a:extLst>
              <a:ext uri="{FF2B5EF4-FFF2-40B4-BE49-F238E27FC236}">
                <a16:creationId xmlns:a16="http://schemas.microsoft.com/office/drawing/2014/main" id="{782BBAF6-B2C4-9F4F-A37C-15F81F3CF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48" y="3632015"/>
            <a:ext cx="1027112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FF5B6200-5760-644C-85B3-B085B517F0C6}"/>
              </a:ext>
            </a:extLst>
          </p:cNvPr>
          <p:cNvGrpSpPr/>
          <p:nvPr/>
        </p:nvGrpSpPr>
        <p:grpSpPr>
          <a:xfrm>
            <a:off x="2285704" y="1923657"/>
            <a:ext cx="728084" cy="914400"/>
            <a:chOff x="7494368" y="5138423"/>
            <a:chExt cx="728084" cy="914400"/>
          </a:xfrm>
        </p:grpSpPr>
        <p:grpSp>
          <p:nvGrpSpPr>
            <p:cNvPr id="233" name="Group 230">
              <a:extLst>
                <a:ext uri="{FF2B5EF4-FFF2-40B4-BE49-F238E27FC236}">
                  <a16:creationId xmlns:a16="http://schemas.microsoft.com/office/drawing/2014/main" id="{5B7E833B-7917-F24E-AD08-6AF52C0E54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53610" y="5138423"/>
              <a:ext cx="609600" cy="914400"/>
              <a:chOff x="1680" y="1584"/>
              <a:chExt cx="816" cy="1056"/>
            </a:xfrm>
          </p:grpSpPr>
          <p:sp>
            <p:nvSpPr>
              <p:cNvPr id="234" name="Freeform 231">
                <a:extLst>
                  <a:ext uri="{FF2B5EF4-FFF2-40B4-BE49-F238E27FC236}">
                    <a16:creationId xmlns:a16="http://schemas.microsoft.com/office/drawing/2014/main" id="{BA08EA4F-DCB6-3D48-B5CC-34B712E33E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0" y="1584"/>
                <a:ext cx="816" cy="1056"/>
              </a:xfrm>
              <a:custGeom>
                <a:avLst/>
                <a:gdLst>
                  <a:gd name="T0" fmla="*/ 624 w 816"/>
                  <a:gd name="T1" fmla="*/ 0 h 1056"/>
                  <a:gd name="T2" fmla="*/ 816 w 816"/>
                  <a:gd name="T3" fmla="*/ 192 h 1056"/>
                  <a:gd name="T4" fmla="*/ 816 w 816"/>
                  <a:gd name="T5" fmla="*/ 1056 h 1056"/>
                  <a:gd name="T6" fmla="*/ 0 w 816"/>
                  <a:gd name="T7" fmla="*/ 1056 h 1056"/>
                  <a:gd name="T8" fmla="*/ 0 w 816"/>
                  <a:gd name="T9" fmla="*/ 0 h 1056"/>
                  <a:gd name="T10" fmla="*/ 624 w 816"/>
                  <a:gd name="T11" fmla="*/ 0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16" h="1056">
                    <a:moveTo>
                      <a:pt x="624" y="0"/>
                    </a:moveTo>
                    <a:lnTo>
                      <a:pt x="816" y="192"/>
                    </a:lnTo>
                    <a:lnTo>
                      <a:pt x="816" y="1056"/>
                    </a:lnTo>
                    <a:lnTo>
                      <a:pt x="0" y="1056"/>
                    </a:lnTo>
                    <a:lnTo>
                      <a:pt x="0" y="0"/>
                    </a:lnTo>
                    <a:lnTo>
                      <a:pt x="624" y="0"/>
                    </a:lnTo>
                    <a:close/>
                  </a:path>
                </a:pathLst>
              </a:custGeom>
              <a:solidFill>
                <a:schemeClr val="bg1"/>
              </a:solidFill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" name="Line 232">
                <a:extLst>
                  <a:ext uri="{FF2B5EF4-FFF2-40B4-BE49-F238E27FC236}">
                    <a16:creationId xmlns:a16="http://schemas.microsoft.com/office/drawing/2014/main" id="{146510C8-0235-DF43-9241-71C1810FF8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04" y="1584"/>
                <a:ext cx="0" cy="1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" name="Line 233">
                <a:extLst>
                  <a:ext uri="{FF2B5EF4-FFF2-40B4-BE49-F238E27FC236}">
                    <a16:creationId xmlns:a16="http://schemas.microsoft.com/office/drawing/2014/main" id="{2CE51942-293E-064F-ACF2-EF755651A7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2400" y="1680"/>
                <a:ext cx="0" cy="1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" name="Line 234">
                <a:extLst>
                  <a:ext uri="{FF2B5EF4-FFF2-40B4-BE49-F238E27FC236}">
                    <a16:creationId xmlns:a16="http://schemas.microsoft.com/office/drawing/2014/main" id="{53426E54-DD7B-7E4A-A4AA-21675983E8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920" y="1824"/>
                <a:ext cx="432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" name="Line 235">
                <a:extLst>
                  <a:ext uri="{FF2B5EF4-FFF2-40B4-BE49-F238E27FC236}">
                    <a16:creationId xmlns:a16="http://schemas.microsoft.com/office/drawing/2014/main" id="{4FA77084-11AE-7945-AB84-3D6505404A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24" y="1872"/>
                <a:ext cx="528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" name="Line 236">
                <a:extLst>
                  <a:ext uri="{FF2B5EF4-FFF2-40B4-BE49-F238E27FC236}">
                    <a16:creationId xmlns:a16="http://schemas.microsoft.com/office/drawing/2014/main" id="{C2BDB564-F6DB-984A-B1E9-F8B1290ADB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24" y="1920"/>
                <a:ext cx="528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" name="Line 237">
                <a:extLst>
                  <a:ext uri="{FF2B5EF4-FFF2-40B4-BE49-F238E27FC236}">
                    <a16:creationId xmlns:a16="http://schemas.microsoft.com/office/drawing/2014/main" id="{F2F7B282-5ECF-A745-8258-E7CCA596C4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24" y="1968"/>
                <a:ext cx="528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1" name="Line 238">
                <a:extLst>
                  <a:ext uri="{FF2B5EF4-FFF2-40B4-BE49-F238E27FC236}">
                    <a16:creationId xmlns:a16="http://schemas.microsoft.com/office/drawing/2014/main" id="{FD17503F-C12B-E443-86E0-10CBE16512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24" y="2016"/>
                <a:ext cx="528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2" name="Line 239">
                <a:extLst>
                  <a:ext uri="{FF2B5EF4-FFF2-40B4-BE49-F238E27FC236}">
                    <a16:creationId xmlns:a16="http://schemas.microsoft.com/office/drawing/2014/main" id="{E0FCFCDA-A063-6F4E-AC93-1F5459A6DA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24" y="2064"/>
                <a:ext cx="528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3" name="Line 240">
                <a:extLst>
                  <a:ext uri="{FF2B5EF4-FFF2-40B4-BE49-F238E27FC236}">
                    <a16:creationId xmlns:a16="http://schemas.microsoft.com/office/drawing/2014/main" id="{2B370528-B260-F546-A6DB-6AACFCE335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24" y="2112"/>
                <a:ext cx="528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4" name="Line 241">
                <a:extLst>
                  <a:ext uri="{FF2B5EF4-FFF2-40B4-BE49-F238E27FC236}">
                    <a16:creationId xmlns:a16="http://schemas.microsoft.com/office/drawing/2014/main" id="{9EBA5124-A19A-C842-8339-E669AA6F3A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24" y="2160"/>
                <a:ext cx="528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" name="Line 242">
                <a:extLst>
                  <a:ext uri="{FF2B5EF4-FFF2-40B4-BE49-F238E27FC236}">
                    <a16:creationId xmlns:a16="http://schemas.microsoft.com/office/drawing/2014/main" id="{EAB512DB-2B57-D646-8E4F-DED80BA47F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968" y="2208"/>
                <a:ext cx="38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" name="Line 243">
                <a:extLst>
                  <a:ext uri="{FF2B5EF4-FFF2-40B4-BE49-F238E27FC236}">
                    <a16:creationId xmlns:a16="http://schemas.microsoft.com/office/drawing/2014/main" id="{6DB716D9-34BC-964C-9C7F-DDD28FCF9E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24" y="2256"/>
                <a:ext cx="528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7" name="Line 244">
                <a:extLst>
                  <a:ext uri="{FF2B5EF4-FFF2-40B4-BE49-F238E27FC236}">
                    <a16:creationId xmlns:a16="http://schemas.microsoft.com/office/drawing/2014/main" id="{CADD618C-3A95-7B4D-A5AC-7FA1EFBFA1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24" y="2304"/>
                <a:ext cx="528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8" name="Line 245">
                <a:extLst>
                  <a:ext uri="{FF2B5EF4-FFF2-40B4-BE49-F238E27FC236}">
                    <a16:creationId xmlns:a16="http://schemas.microsoft.com/office/drawing/2014/main" id="{73A626A3-7FB4-F143-A908-A5EDE78F41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24" y="2352"/>
                <a:ext cx="528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9" name="Line 246">
                <a:extLst>
                  <a:ext uri="{FF2B5EF4-FFF2-40B4-BE49-F238E27FC236}">
                    <a16:creationId xmlns:a16="http://schemas.microsoft.com/office/drawing/2014/main" id="{555E1C73-7CB4-E846-962A-01EE09BC7E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24" y="2400"/>
                <a:ext cx="528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0" name="Line 247">
                <a:extLst>
                  <a:ext uri="{FF2B5EF4-FFF2-40B4-BE49-F238E27FC236}">
                    <a16:creationId xmlns:a16="http://schemas.microsoft.com/office/drawing/2014/main" id="{DBE55A5C-9186-3448-B88D-F002C19094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968" y="2448"/>
                <a:ext cx="38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1" name="Line 248">
                <a:extLst>
                  <a:ext uri="{FF2B5EF4-FFF2-40B4-BE49-F238E27FC236}">
                    <a16:creationId xmlns:a16="http://schemas.microsoft.com/office/drawing/2014/main" id="{43CE67D9-3F2F-F94E-9E57-82F0CF7334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968" y="2496"/>
                <a:ext cx="38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2" name="Line 249">
                <a:extLst>
                  <a:ext uri="{FF2B5EF4-FFF2-40B4-BE49-F238E27FC236}">
                    <a16:creationId xmlns:a16="http://schemas.microsoft.com/office/drawing/2014/main" id="{0FC45F0C-6D8F-0C4E-BAF5-7AE526E980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920" y="1728"/>
                <a:ext cx="336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DD1EE023-9D3A-DE41-9E6D-6720A03C1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78629" y="5335778"/>
              <a:ext cx="359562" cy="519690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902A09E-140E-B540-972A-95AFA8D01324}"/>
                </a:ext>
              </a:extLst>
            </p:cNvPr>
            <p:cNvSpPr txBox="1"/>
            <p:nvPr/>
          </p:nvSpPr>
          <p:spPr>
            <a:xfrm rot="20566223">
              <a:off x="7494368" y="5410957"/>
              <a:ext cx="7280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</a:rPr>
                <a:t>FIRED</a:t>
              </a:r>
            </a:p>
          </p:txBody>
        </p:sp>
      </p:grpSp>
      <p:sp>
        <p:nvSpPr>
          <p:cNvPr id="47" name="Rounded Rectangular Callout 46">
            <a:extLst>
              <a:ext uri="{FF2B5EF4-FFF2-40B4-BE49-F238E27FC236}">
                <a16:creationId xmlns:a16="http://schemas.microsoft.com/office/drawing/2014/main" id="{B95107C4-381E-0A4D-85D5-A02535B6F01B}"/>
              </a:ext>
            </a:extLst>
          </p:cNvPr>
          <p:cNvSpPr/>
          <p:nvPr/>
        </p:nvSpPr>
        <p:spPr>
          <a:xfrm>
            <a:off x="3135161" y="2931069"/>
            <a:ext cx="2333134" cy="712269"/>
          </a:xfrm>
          <a:prstGeom prst="wedgeRoundRectCallout">
            <a:avLst>
              <a:gd name="adj1" fmla="val -67954"/>
              <a:gd name="adj2" fmla="val -6711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Confidential file with predictable contents</a:t>
            </a:r>
          </a:p>
        </p:txBody>
      </p:sp>
      <p:sp>
        <p:nvSpPr>
          <p:cNvPr id="257" name="Line 232">
            <a:extLst>
              <a:ext uri="{FF2B5EF4-FFF2-40B4-BE49-F238E27FC236}">
                <a16:creationId xmlns:a16="http://schemas.microsoft.com/office/drawing/2014/main" id="{925B75E7-E5BE-9E49-BB4B-7414490E43FC}"/>
              </a:ext>
            </a:extLst>
          </p:cNvPr>
          <p:cNvSpPr>
            <a:spLocks noChangeShapeType="1"/>
          </p:cNvSpPr>
          <p:nvPr/>
        </p:nvSpPr>
        <p:spPr bwMode="auto">
          <a:xfrm>
            <a:off x="2963511" y="2076057"/>
            <a:ext cx="0" cy="16625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0C1AD0D-56C7-5147-8B97-103EE0BA62FF}"/>
              </a:ext>
            </a:extLst>
          </p:cNvPr>
          <p:cNvGrpSpPr/>
          <p:nvPr/>
        </p:nvGrpSpPr>
        <p:grpSpPr>
          <a:xfrm>
            <a:off x="1686830" y="5064309"/>
            <a:ext cx="4025908" cy="1511929"/>
            <a:chOff x="1686830" y="5064309"/>
            <a:chExt cx="4025908" cy="1511929"/>
          </a:xfrm>
        </p:grpSpPr>
        <p:sp>
          <p:nvSpPr>
            <p:cNvPr id="46" name="Cloud Callout 45">
              <a:extLst>
                <a:ext uri="{FF2B5EF4-FFF2-40B4-BE49-F238E27FC236}">
                  <a16:creationId xmlns:a16="http://schemas.microsoft.com/office/drawing/2014/main" id="{6D7B85EF-FC4B-DA42-A748-AF59973940BF}"/>
                </a:ext>
              </a:extLst>
            </p:cNvPr>
            <p:cNvSpPr/>
            <p:nvPr/>
          </p:nvSpPr>
          <p:spPr>
            <a:xfrm>
              <a:off x="1686830" y="5064309"/>
              <a:ext cx="4025908" cy="1511929"/>
            </a:xfrm>
            <a:prstGeom prst="cloudCallout">
              <a:avLst>
                <a:gd name="adj1" fmla="val -45215"/>
                <a:gd name="adj2" fmla="val -8899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I wonder if               exists?</a:t>
              </a:r>
            </a:p>
          </p:txBody>
        </p:sp>
        <p:grpSp>
          <p:nvGrpSpPr>
            <p:cNvPr id="259" name="Group 230">
              <a:extLst>
                <a:ext uri="{FF2B5EF4-FFF2-40B4-BE49-F238E27FC236}">
                  <a16:creationId xmlns:a16="http://schemas.microsoft.com/office/drawing/2014/main" id="{49569F84-3230-0A47-BEBC-CC1728DE9D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18898" y="5320742"/>
              <a:ext cx="609600" cy="914400"/>
              <a:chOff x="1680" y="1584"/>
              <a:chExt cx="816" cy="1056"/>
            </a:xfrm>
          </p:grpSpPr>
          <p:sp>
            <p:nvSpPr>
              <p:cNvPr id="262" name="Freeform 231">
                <a:extLst>
                  <a:ext uri="{FF2B5EF4-FFF2-40B4-BE49-F238E27FC236}">
                    <a16:creationId xmlns:a16="http://schemas.microsoft.com/office/drawing/2014/main" id="{EE3185EB-6367-C94F-A303-2F1B1DB542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0" y="1584"/>
                <a:ext cx="816" cy="1056"/>
              </a:xfrm>
              <a:custGeom>
                <a:avLst/>
                <a:gdLst>
                  <a:gd name="T0" fmla="*/ 624 w 816"/>
                  <a:gd name="T1" fmla="*/ 0 h 1056"/>
                  <a:gd name="T2" fmla="*/ 816 w 816"/>
                  <a:gd name="T3" fmla="*/ 192 h 1056"/>
                  <a:gd name="T4" fmla="*/ 816 w 816"/>
                  <a:gd name="T5" fmla="*/ 1056 h 1056"/>
                  <a:gd name="T6" fmla="*/ 0 w 816"/>
                  <a:gd name="T7" fmla="*/ 1056 h 1056"/>
                  <a:gd name="T8" fmla="*/ 0 w 816"/>
                  <a:gd name="T9" fmla="*/ 0 h 1056"/>
                  <a:gd name="T10" fmla="*/ 624 w 816"/>
                  <a:gd name="T11" fmla="*/ 0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16" h="1056">
                    <a:moveTo>
                      <a:pt x="624" y="0"/>
                    </a:moveTo>
                    <a:lnTo>
                      <a:pt x="816" y="192"/>
                    </a:lnTo>
                    <a:lnTo>
                      <a:pt x="816" y="1056"/>
                    </a:lnTo>
                    <a:lnTo>
                      <a:pt x="0" y="1056"/>
                    </a:lnTo>
                    <a:lnTo>
                      <a:pt x="0" y="0"/>
                    </a:lnTo>
                    <a:lnTo>
                      <a:pt x="624" y="0"/>
                    </a:lnTo>
                    <a:close/>
                  </a:path>
                </a:pathLst>
              </a:custGeom>
              <a:solidFill>
                <a:schemeClr val="bg1"/>
              </a:solidFill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3" name="Line 232">
                <a:extLst>
                  <a:ext uri="{FF2B5EF4-FFF2-40B4-BE49-F238E27FC236}">
                    <a16:creationId xmlns:a16="http://schemas.microsoft.com/office/drawing/2014/main" id="{97331700-0EBE-204A-A04D-92811F2418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04" y="1584"/>
                <a:ext cx="0" cy="1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4" name="Line 233">
                <a:extLst>
                  <a:ext uri="{FF2B5EF4-FFF2-40B4-BE49-F238E27FC236}">
                    <a16:creationId xmlns:a16="http://schemas.microsoft.com/office/drawing/2014/main" id="{E449BB33-11BE-D44A-AF2A-3F62B9B8FE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2400" y="1680"/>
                <a:ext cx="0" cy="1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5" name="Line 234">
                <a:extLst>
                  <a:ext uri="{FF2B5EF4-FFF2-40B4-BE49-F238E27FC236}">
                    <a16:creationId xmlns:a16="http://schemas.microsoft.com/office/drawing/2014/main" id="{4885E5FF-7846-3F4B-B8C4-DD8CD95928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920" y="1824"/>
                <a:ext cx="432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" name="Line 235">
                <a:extLst>
                  <a:ext uri="{FF2B5EF4-FFF2-40B4-BE49-F238E27FC236}">
                    <a16:creationId xmlns:a16="http://schemas.microsoft.com/office/drawing/2014/main" id="{9FDBB7C8-05C8-4A42-A609-49E3FCFD8D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24" y="1872"/>
                <a:ext cx="528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" name="Line 236">
                <a:extLst>
                  <a:ext uri="{FF2B5EF4-FFF2-40B4-BE49-F238E27FC236}">
                    <a16:creationId xmlns:a16="http://schemas.microsoft.com/office/drawing/2014/main" id="{94D18220-8264-9D48-B261-A89D62AAF6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24" y="1920"/>
                <a:ext cx="528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" name="Line 237">
                <a:extLst>
                  <a:ext uri="{FF2B5EF4-FFF2-40B4-BE49-F238E27FC236}">
                    <a16:creationId xmlns:a16="http://schemas.microsoft.com/office/drawing/2014/main" id="{5A01AF9F-C1E5-114A-8155-69BB0BA8A3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24" y="1968"/>
                <a:ext cx="528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" name="Line 238">
                <a:extLst>
                  <a:ext uri="{FF2B5EF4-FFF2-40B4-BE49-F238E27FC236}">
                    <a16:creationId xmlns:a16="http://schemas.microsoft.com/office/drawing/2014/main" id="{2C357FE1-E117-1F40-BFAA-FFD1160123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24" y="2016"/>
                <a:ext cx="528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" name="Line 239">
                <a:extLst>
                  <a:ext uri="{FF2B5EF4-FFF2-40B4-BE49-F238E27FC236}">
                    <a16:creationId xmlns:a16="http://schemas.microsoft.com/office/drawing/2014/main" id="{E090589B-12FA-AD4D-AF1D-5C4EA76A2D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24" y="2064"/>
                <a:ext cx="528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" name="Line 240">
                <a:extLst>
                  <a:ext uri="{FF2B5EF4-FFF2-40B4-BE49-F238E27FC236}">
                    <a16:creationId xmlns:a16="http://schemas.microsoft.com/office/drawing/2014/main" id="{8D439AC5-3910-5B43-8ECC-648C660DB5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24" y="2112"/>
                <a:ext cx="528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" name="Line 241">
                <a:extLst>
                  <a:ext uri="{FF2B5EF4-FFF2-40B4-BE49-F238E27FC236}">
                    <a16:creationId xmlns:a16="http://schemas.microsoft.com/office/drawing/2014/main" id="{0AF590ED-ED8A-2944-B474-D5D691D7A9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24" y="2160"/>
                <a:ext cx="528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" name="Line 242">
                <a:extLst>
                  <a:ext uri="{FF2B5EF4-FFF2-40B4-BE49-F238E27FC236}">
                    <a16:creationId xmlns:a16="http://schemas.microsoft.com/office/drawing/2014/main" id="{16836140-1E08-5F42-AEFF-63546652AE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968" y="2208"/>
                <a:ext cx="38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" name="Line 243">
                <a:extLst>
                  <a:ext uri="{FF2B5EF4-FFF2-40B4-BE49-F238E27FC236}">
                    <a16:creationId xmlns:a16="http://schemas.microsoft.com/office/drawing/2014/main" id="{D5FCE71E-AD51-8647-B64C-07B9C60BE5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24" y="2256"/>
                <a:ext cx="528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" name="Line 244">
                <a:extLst>
                  <a:ext uri="{FF2B5EF4-FFF2-40B4-BE49-F238E27FC236}">
                    <a16:creationId xmlns:a16="http://schemas.microsoft.com/office/drawing/2014/main" id="{BD418D2A-166B-2549-A6D0-D6E8246942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24" y="2304"/>
                <a:ext cx="528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" name="Line 245">
                <a:extLst>
                  <a:ext uri="{FF2B5EF4-FFF2-40B4-BE49-F238E27FC236}">
                    <a16:creationId xmlns:a16="http://schemas.microsoft.com/office/drawing/2014/main" id="{79C3BA7C-1CFF-3345-B67C-DE08677407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24" y="2352"/>
                <a:ext cx="528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" name="Line 246">
                <a:extLst>
                  <a:ext uri="{FF2B5EF4-FFF2-40B4-BE49-F238E27FC236}">
                    <a16:creationId xmlns:a16="http://schemas.microsoft.com/office/drawing/2014/main" id="{FE58A70E-CE80-DE41-826A-D175DF14FE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24" y="2400"/>
                <a:ext cx="528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" name="Line 247">
                <a:extLst>
                  <a:ext uri="{FF2B5EF4-FFF2-40B4-BE49-F238E27FC236}">
                    <a16:creationId xmlns:a16="http://schemas.microsoft.com/office/drawing/2014/main" id="{1EA13FEC-8FFA-D94E-8498-1C0282F010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968" y="2448"/>
                <a:ext cx="38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" name="Line 248">
                <a:extLst>
                  <a:ext uri="{FF2B5EF4-FFF2-40B4-BE49-F238E27FC236}">
                    <a16:creationId xmlns:a16="http://schemas.microsoft.com/office/drawing/2014/main" id="{6E1A5332-0C69-2A43-9C79-1191753058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968" y="2496"/>
                <a:ext cx="38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" name="Line 249">
                <a:extLst>
                  <a:ext uri="{FF2B5EF4-FFF2-40B4-BE49-F238E27FC236}">
                    <a16:creationId xmlns:a16="http://schemas.microsoft.com/office/drawing/2014/main" id="{2E70A028-6D50-854F-8E74-396A6AE049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920" y="1728"/>
                <a:ext cx="336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260" name="Picture 259">
              <a:extLst>
                <a:ext uri="{FF2B5EF4-FFF2-40B4-BE49-F238E27FC236}">
                  <a16:creationId xmlns:a16="http://schemas.microsoft.com/office/drawing/2014/main" id="{93418564-3E07-4145-833A-6689CBC536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43917" y="5518097"/>
              <a:ext cx="359562" cy="519690"/>
            </a:xfrm>
            <a:prstGeom prst="rect">
              <a:avLst/>
            </a:prstGeom>
          </p:spPr>
        </p:pic>
        <p:sp>
          <p:nvSpPr>
            <p:cNvPr id="261" name="TextBox 260">
              <a:extLst>
                <a:ext uri="{FF2B5EF4-FFF2-40B4-BE49-F238E27FC236}">
                  <a16:creationId xmlns:a16="http://schemas.microsoft.com/office/drawing/2014/main" id="{B64EF937-E40F-774A-8461-D090820B84B3}"/>
                </a:ext>
              </a:extLst>
            </p:cNvPr>
            <p:cNvSpPr txBox="1"/>
            <p:nvPr/>
          </p:nvSpPr>
          <p:spPr>
            <a:xfrm rot="20566223">
              <a:off x="3359656" y="5593276"/>
              <a:ext cx="7280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</a:rPr>
                <a:t>FIRED</a:t>
              </a:r>
            </a:p>
          </p:txBody>
        </p:sp>
      </p:grpSp>
      <p:grpSp>
        <p:nvGrpSpPr>
          <p:cNvPr id="282" name="Group 281">
            <a:extLst>
              <a:ext uri="{FF2B5EF4-FFF2-40B4-BE49-F238E27FC236}">
                <a16:creationId xmlns:a16="http://schemas.microsoft.com/office/drawing/2014/main" id="{DB6C4696-1021-B049-BB91-F89EF0A8CA87}"/>
              </a:ext>
            </a:extLst>
          </p:cNvPr>
          <p:cNvGrpSpPr/>
          <p:nvPr/>
        </p:nvGrpSpPr>
        <p:grpSpPr>
          <a:xfrm>
            <a:off x="2304066" y="3659725"/>
            <a:ext cx="728084" cy="914400"/>
            <a:chOff x="7494368" y="5138423"/>
            <a:chExt cx="728084" cy="914400"/>
          </a:xfrm>
        </p:grpSpPr>
        <p:grpSp>
          <p:nvGrpSpPr>
            <p:cNvPr id="283" name="Group 230">
              <a:extLst>
                <a:ext uri="{FF2B5EF4-FFF2-40B4-BE49-F238E27FC236}">
                  <a16:creationId xmlns:a16="http://schemas.microsoft.com/office/drawing/2014/main" id="{BCC71A70-069D-234A-A704-A433F7A5DE1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53610" y="5138423"/>
              <a:ext cx="609600" cy="914400"/>
              <a:chOff x="1680" y="1584"/>
              <a:chExt cx="816" cy="1056"/>
            </a:xfrm>
          </p:grpSpPr>
          <p:sp>
            <p:nvSpPr>
              <p:cNvPr id="286" name="Freeform 231">
                <a:extLst>
                  <a:ext uri="{FF2B5EF4-FFF2-40B4-BE49-F238E27FC236}">
                    <a16:creationId xmlns:a16="http://schemas.microsoft.com/office/drawing/2014/main" id="{7DBAEDE8-9DC0-EF46-A37A-536FC0CCCC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0" y="1584"/>
                <a:ext cx="816" cy="1056"/>
              </a:xfrm>
              <a:custGeom>
                <a:avLst/>
                <a:gdLst>
                  <a:gd name="T0" fmla="*/ 624 w 816"/>
                  <a:gd name="T1" fmla="*/ 0 h 1056"/>
                  <a:gd name="T2" fmla="*/ 816 w 816"/>
                  <a:gd name="T3" fmla="*/ 192 h 1056"/>
                  <a:gd name="T4" fmla="*/ 816 w 816"/>
                  <a:gd name="T5" fmla="*/ 1056 h 1056"/>
                  <a:gd name="T6" fmla="*/ 0 w 816"/>
                  <a:gd name="T7" fmla="*/ 1056 h 1056"/>
                  <a:gd name="T8" fmla="*/ 0 w 816"/>
                  <a:gd name="T9" fmla="*/ 0 h 1056"/>
                  <a:gd name="T10" fmla="*/ 624 w 816"/>
                  <a:gd name="T11" fmla="*/ 0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16" h="1056">
                    <a:moveTo>
                      <a:pt x="624" y="0"/>
                    </a:moveTo>
                    <a:lnTo>
                      <a:pt x="816" y="192"/>
                    </a:lnTo>
                    <a:lnTo>
                      <a:pt x="816" y="1056"/>
                    </a:lnTo>
                    <a:lnTo>
                      <a:pt x="0" y="1056"/>
                    </a:lnTo>
                    <a:lnTo>
                      <a:pt x="0" y="0"/>
                    </a:lnTo>
                    <a:lnTo>
                      <a:pt x="624" y="0"/>
                    </a:lnTo>
                    <a:close/>
                  </a:path>
                </a:pathLst>
              </a:custGeom>
              <a:solidFill>
                <a:schemeClr val="bg1"/>
              </a:solidFill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" name="Line 232">
                <a:extLst>
                  <a:ext uri="{FF2B5EF4-FFF2-40B4-BE49-F238E27FC236}">
                    <a16:creationId xmlns:a16="http://schemas.microsoft.com/office/drawing/2014/main" id="{4E5F7DA4-9383-A145-B141-390EF5EC17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04" y="1584"/>
                <a:ext cx="0" cy="1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" name="Line 233">
                <a:extLst>
                  <a:ext uri="{FF2B5EF4-FFF2-40B4-BE49-F238E27FC236}">
                    <a16:creationId xmlns:a16="http://schemas.microsoft.com/office/drawing/2014/main" id="{CDFAE739-C289-9144-A443-C61C3E79C2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2400" y="1680"/>
                <a:ext cx="0" cy="1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" name="Line 234">
                <a:extLst>
                  <a:ext uri="{FF2B5EF4-FFF2-40B4-BE49-F238E27FC236}">
                    <a16:creationId xmlns:a16="http://schemas.microsoft.com/office/drawing/2014/main" id="{1FCC9E58-342F-8B41-991B-FE25D1D610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920" y="1824"/>
                <a:ext cx="432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0" name="Line 235">
                <a:extLst>
                  <a:ext uri="{FF2B5EF4-FFF2-40B4-BE49-F238E27FC236}">
                    <a16:creationId xmlns:a16="http://schemas.microsoft.com/office/drawing/2014/main" id="{44202E2B-6FA0-3841-81F6-73198EEFD5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24" y="1872"/>
                <a:ext cx="528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1" name="Line 236">
                <a:extLst>
                  <a:ext uri="{FF2B5EF4-FFF2-40B4-BE49-F238E27FC236}">
                    <a16:creationId xmlns:a16="http://schemas.microsoft.com/office/drawing/2014/main" id="{5ED63955-EB7B-1C41-92EA-35709A8C3C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24" y="1920"/>
                <a:ext cx="528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2" name="Line 237">
                <a:extLst>
                  <a:ext uri="{FF2B5EF4-FFF2-40B4-BE49-F238E27FC236}">
                    <a16:creationId xmlns:a16="http://schemas.microsoft.com/office/drawing/2014/main" id="{CD50B5D4-D66D-9F44-B58C-1A227F3572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24" y="1968"/>
                <a:ext cx="528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3" name="Line 238">
                <a:extLst>
                  <a:ext uri="{FF2B5EF4-FFF2-40B4-BE49-F238E27FC236}">
                    <a16:creationId xmlns:a16="http://schemas.microsoft.com/office/drawing/2014/main" id="{C91AD342-2AB2-A64E-A804-51C5A1D2FA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24" y="2016"/>
                <a:ext cx="528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4" name="Line 239">
                <a:extLst>
                  <a:ext uri="{FF2B5EF4-FFF2-40B4-BE49-F238E27FC236}">
                    <a16:creationId xmlns:a16="http://schemas.microsoft.com/office/drawing/2014/main" id="{7D3946C8-25C1-CE4E-82D9-21CE448394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24" y="2064"/>
                <a:ext cx="528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5" name="Line 240">
                <a:extLst>
                  <a:ext uri="{FF2B5EF4-FFF2-40B4-BE49-F238E27FC236}">
                    <a16:creationId xmlns:a16="http://schemas.microsoft.com/office/drawing/2014/main" id="{AC1E80B4-9703-9E4F-B564-93E82D1A60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24" y="2112"/>
                <a:ext cx="528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6" name="Line 241">
                <a:extLst>
                  <a:ext uri="{FF2B5EF4-FFF2-40B4-BE49-F238E27FC236}">
                    <a16:creationId xmlns:a16="http://schemas.microsoft.com/office/drawing/2014/main" id="{63BDE946-420D-5C43-9A7F-FC0E49104B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24" y="2160"/>
                <a:ext cx="528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" name="Line 242">
                <a:extLst>
                  <a:ext uri="{FF2B5EF4-FFF2-40B4-BE49-F238E27FC236}">
                    <a16:creationId xmlns:a16="http://schemas.microsoft.com/office/drawing/2014/main" id="{649945AE-573A-D540-AB98-D9F68CFBB7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968" y="2208"/>
                <a:ext cx="38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8" name="Line 243">
                <a:extLst>
                  <a:ext uri="{FF2B5EF4-FFF2-40B4-BE49-F238E27FC236}">
                    <a16:creationId xmlns:a16="http://schemas.microsoft.com/office/drawing/2014/main" id="{2F5CB40F-8D9A-B047-8D38-B850F70E93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24" y="2256"/>
                <a:ext cx="528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9" name="Line 244">
                <a:extLst>
                  <a:ext uri="{FF2B5EF4-FFF2-40B4-BE49-F238E27FC236}">
                    <a16:creationId xmlns:a16="http://schemas.microsoft.com/office/drawing/2014/main" id="{A07DE4E9-3DE4-E047-A77C-6960023CCD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24" y="2304"/>
                <a:ext cx="528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0" name="Line 245">
                <a:extLst>
                  <a:ext uri="{FF2B5EF4-FFF2-40B4-BE49-F238E27FC236}">
                    <a16:creationId xmlns:a16="http://schemas.microsoft.com/office/drawing/2014/main" id="{0887A6E9-8CBD-214A-B321-CE9060743A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24" y="2352"/>
                <a:ext cx="528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1" name="Line 246">
                <a:extLst>
                  <a:ext uri="{FF2B5EF4-FFF2-40B4-BE49-F238E27FC236}">
                    <a16:creationId xmlns:a16="http://schemas.microsoft.com/office/drawing/2014/main" id="{31662EC8-F758-2D4F-B772-B67DA83D06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24" y="2400"/>
                <a:ext cx="528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2" name="Line 247">
                <a:extLst>
                  <a:ext uri="{FF2B5EF4-FFF2-40B4-BE49-F238E27FC236}">
                    <a16:creationId xmlns:a16="http://schemas.microsoft.com/office/drawing/2014/main" id="{56D0F4FD-0B7D-604A-9986-409632D50F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968" y="2448"/>
                <a:ext cx="38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3" name="Line 248">
                <a:extLst>
                  <a:ext uri="{FF2B5EF4-FFF2-40B4-BE49-F238E27FC236}">
                    <a16:creationId xmlns:a16="http://schemas.microsoft.com/office/drawing/2014/main" id="{BE392DE6-011A-8A4C-AEA6-A411A46139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968" y="2496"/>
                <a:ext cx="38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" name="Line 249">
                <a:extLst>
                  <a:ext uri="{FF2B5EF4-FFF2-40B4-BE49-F238E27FC236}">
                    <a16:creationId xmlns:a16="http://schemas.microsoft.com/office/drawing/2014/main" id="{D5D4E792-8147-984A-91CF-A7EA06E8A8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920" y="1728"/>
                <a:ext cx="336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284" name="Picture 283">
              <a:extLst>
                <a:ext uri="{FF2B5EF4-FFF2-40B4-BE49-F238E27FC236}">
                  <a16:creationId xmlns:a16="http://schemas.microsoft.com/office/drawing/2014/main" id="{D43B78D1-CEB7-D746-8096-74D476842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78629" y="5335778"/>
              <a:ext cx="359562" cy="519690"/>
            </a:xfrm>
            <a:prstGeom prst="rect">
              <a:avLst/>
            </a:prstGeom>
          </p:spPr>
        </p:pic>
        <p:sp>
          <p:nvSpPr>
            <p:cNvPr id="285" name="TextBox 284">
              <a:extLst>
                <a:ext uri="{FF2B5EF4-FFF2-40B4-BE49-F238E27FC236}">
                  <a16:creationId xmlns:a16="http://schemas.microsoft.com/office/drawing/2014/main" id="{C10BDF1C-1AB4-8B4C-A5C5-29C9EA501BBD}"/>
                </a:ext>
              </a:extLst>
            </p:cNvPr>
            <p:cNvSpPr txBox="1"/>
            <p:nvPr/>
          </p:nvSpPr>
          <p:spPr>
            <a:xfrm rot="20566223">
              <a:off x="7494368" y="5410957"/>
              <a:ext cx="7280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</a:rPr>
                <a:t>FIRED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F4D7728C-3A22-E54D-8804-7AF6C84912F0}"/>
              </a:ext>
            </a:extLst>
          </p:cNvPr>
          <p:cNvGrpSpPr/>
          <p:nvPr/>
        </p:nvGrpSpPr>
        <p:grpSpPr>
          <a:xfrm>
            <a:off x="1698182" y="5064555"/>
            <a:ext cx="4263384" cy="1511929"/>
            <a:chOff x="6581869" y="5153334"/>
            <a:chExt cx="4263384" cy="1511929"/>
          </a:xfrm>
        </p:grpSpPr>
        <p:sp>
          <p:nvSpPr>
            <p:cNvPr id="307" name="Cloud Callout 306">
              <a:extLst>
                <a:ext uri="{FF2B5EF4-FFF2-40B4-BE49-F238E27FC236}">
                  <a16:creationId xmlns:a16="http://schemas.microsoft.com/office/drawing/2014/main" id="{5D612F98-C687-1F47-BF81-1510A7C6E3B3}"/>
                </a:ext>
              </a:extLst>
            </p:cNvPr>
            <p:cNvSpPr/>
            <p:nvPr/>
          </p:nvSpPr>
          <p:spPr>
            <a:xfrm>
              <a:off x="6581869" y="5153334"/>
              <a:ext cx="4263384" cy="1511929"/>
            </a:xfrm>
            <a:prstGeom prst="cloudCallout">
              <a:avLst>
                <a:gd name="adj1" fmla="val -45215"/>
                <a:gd name="adj2" fmla="val -8899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Aha!  The file              exists!</a:t>
              </a:r>
            </a:p>
          </p:txBody>
        </p:sp>
        <p:grpSp>
          <p:nvGrpSpPr>
            <p:cNvPr id="331" name="Group 230">
              <a:extLst>
                <a:ext uri="{FF2B5EF4-FFF2-40B4-BE49-F238E27FC236}">
                  <a16:creationId xmlns:a16="http://schemas.microsoft.com/office/drawing/2014/main" id="{AA6D45F4-5CCE-A741-92CE-5C8A2951EC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63168" y="5390232"/>
              <a:ext cx="609600" cy="914400"/>
              <a:chOff x="1680" y="1584"/>
              <a:chExt cx="816" cy="1056"/>
            </a:xfrm>
          </p:grpSpPr>
          <p:sp>
            <p:nvSpPr>
              <p:cNvPr id="334" name="Freeform 231">
                <a:extLst>
                  <a:ext uri="{FF2B5EF4-FFF2-40B4-BE49-F238E27FC236}">
                    <a16:creationId xmlns:a16="http://schemas.microsoft.com/office/drawing/2014/main" id="{EA8D085B-D814-ED4B-9C37-519981F9D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0" y="1584"/>
                <a:ext cx="816" cy="1056"/>
              </a:xfrm>
              <a:custGeom>
                <a:avLst/>
                <a:gdLst>
                  <a:gd name="T0" fmla="*/ 624 w 816"/>
                  <a:gd name="T1" fmla="*/ 0 h 1056"/>
                  <a:gd name="T2" fmla="*/ 816 w 816"/>
                  <a:gd name="T3" fmla="*/ 192 h 1056"/>
                  <a:gd name="T4" fmla="*/ 816 w 816"/>
                  <a:gd name="T5" fmla="*/ 1056 h 1056"/>
                  <a:gd name="T6" fmla="*/ 0 w 816"/>
                  <a:gd name="T7" fmla="*/ 1056 h 1056"/>
                  <a:gd name="T8" fmla="*/ 0 w 816"/>
                  <a:gd name="T9" fmla="*/ 0 h 1056"/>
                  <a:gd name="T10" fmla="*/ 624 w 816"/>
                  <a:gd name="T11" fmla="*/ 0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16" h="1056">
                    <a:moveTo>
                      <a:pt x="624" y="0"/>
                    </a:moveTo>
                    <a:lnTo>
                      <a:pt x="816" y="192"/>
                    </a:lnTo>
                    <a:lnTo>
                      <a:pt x="816" y="1056"/>
                    </a:lnTo>
                    <a:lnTo>
                      <a:pt x="0" y="1056"/>
                    </a:lnTo>
                    <a:lnTo>
                      <a:pt x="0" y="0"/>
                    </a:lnTo>
                    <a:lnTo>
                      <a:pt x="624" y="0"/>
                    </a:lnTo>
                    <a:close/>
                  </a:path>
                </a:pathLst>
              </a:custGeom>
              <a:solidFill>
                <a:schemeClr val="bg1"/>
              </a:solidFill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" name="Line 232">
                <a:extLst>
                  <a:ext uri="{FF2B5EF4-FFF2-40B4-BE49-F238E27FC236}">
                    <a16:creationId xmlns:a16="http://schemas.microsoft.com/office/drawing/2014/main" id="{A0E94B74-B79C-8D47-B526-B29078A8AB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04" y="1584"/>
                <a:ext cx="0" cy="1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" name="Line 233">
                <a:extLst>
                  <a:ext uri="{FF2B5EF4-FFF2-40B4-BE49-F238E27FC236}">
                    <a16:creationId xmlns:a16="http://schemas.microsoft.com/office/drawing/2014/main" id="{3D8F10CB-A771-C14E-BD8E-501FE5F466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2400" y="1680"/>
                <a:ext cx="0" cy="1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" name="Line 234">
                <a:extLst>
                  <a:ext uri="{FF2B5EF4-FFF2-40B4-BE49-F238E27FC236}">
                    <a16:creationId xmlns:a16="http://schemas.microsoft.com/office/drawing/2014/main" id="{3EDA93E6-8AE9-BE43-9B58-1EB41FDF52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920" y="1824"/>
                <a:ext cx="432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" name="Line 235">
                <a:extLst>
                  <a:ext uri="{FF2B5EF4-FFF2-40B4-BE49-F238E27FC236}">
                    <a16:creationId xmlns:a16="http://schemas.microsoft.com/office/drawing/2014/main" id="{70CD6D91-F572-6E4C-837D-44E2294CEC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24" y="1872"/>
                <a:ext cx="528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" name="Line 236">
                <a:extLst>
                  <a:ext uri="{FF2B5EF4-FFF2-40B4-BE49-F238E27FC236}">
                    <a16:creationId xmlns:a16="http://schemas.microsoft.com/office/drawing/2014/main" id="{1BBCC3B2-964B-1040-BF3E-2FAD506301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24" y="1920"/>
                <a:ext cx="528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" name="Line 237">
                <a:extLst>
                  <a:ext uri="{FF2B5EF4-FFF2-40B4-BE49-F238E27FC236}">
                    <a16:creationId xmlns:a16="http://schemas.microsoft.com/office/drawing/2014/main" id="{6E18C559-73C6-A744-AC23-084E84B4A1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24" y="1968"/>
                <a:ext cx="528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" name="Line 238">
                <a:extLst>
                  <a:ext uri="{FF2B5EF4-FFF2-40B4-BE49-F238E27FC236}">
                    <a16:creationId xmlns:a16="http://schemas.microsoft.com/office/drawing/2014/main" id="{3A31B961-F0EE-EB41-A057-5D9A7002B2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24" y="2016"/>
                <a:ext cx="528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" name="Line 239">
                <a:extLst>
                  <a:ext uri="{FF2B5EF4-FFF2-40B4-BE49-F238E27FC236}">
                    <a16:creationId xmlns:a16="http://schemas.microsoft.com/office/drawing/2014/main" id="{81B2C4CC-D9CD-F84B-8F49-1D095BBA06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24" y="2064"/>
                <a:ext cx="528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" name="Line 240">
                <a:extLst>
                  <a:ext uri="{FF2B5EF4-FFF2-40B4-BE49-F238E27FC236}">
                    <a16:creationId xmlns:a16="http://schemas.microsoft.com/office/drawing/2014/main" id="{E89C8276-1370-DD41-B9DF-2A2E899AA8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24" y="2112"/>
                <a:ext cx="528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" name="Line 241">
                <a:extLst>
                  <a:ext uri="{FF2B5EF4-FFF2-40B4-BE49-F238E27FC236}">
                    <a16:creationId xmlns:a16="http://schemas.microsoft.com/office/drawing/2014/main" id="{A74074AA-FEDF-6F48-A9C3-8CFAD63A01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24" y="2160"/>
                <a:ext cx="528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" name="Line 242">
                <a:extLst>
                  <a:ext uri="{FF2B5EF4-FFF2-40B4-BE49-F238E27FC236}">
                    <a16:creationId xmlns:a16="http://schemas.microsoft.com/office/drawing/2014/main" id="{3D628A6B-1EB9-D94D-8268-32BBEFB602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968" y="2208"/>
                <a:ext cx="38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" name="Line 243">
                <a:extLst>
                  <a:ext uri="{FF2B5EF4-FFF2-40B4-BE49-F238E27FC236}">
                    <a16:creationId xmlns:a16="http://schemas.microsoft.com/office/drawing/2014/main" id="{A9243BA3-FA36-4F4A-8F46-F40068D6FE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24" y="2256"/>
                <a:ext cx="528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" name="Line 244">
                <a:extLst>
                  <a:ext uri="{FF2B5EF4-FFF2-40B4-BE49-F238E27FC236}">
                    <a16:creationId xmlns:a16="http://schemas.microsoft.com/office/drawing/2014/main" id="{23F3FE64-6016-1C42-88D7-87036AE729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24" y="2304"/>
                <a:ext cx="528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" name="Line 245">
                <a:extLst>
                  <a:ext uri="{FF2B5EF4-FFF2-40B4-BE49-F238E27FC236}">
                    <a16:creationId xmlns:a16="http://schemas.microsoft.com/office/drawing/2014/main" id="{11EB279B-2FE5-0644-ACFA-165F92508A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24" y="2352"/>
                <a:ext cx="528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" name="Line 246">
                <a:extLst>
                  <a:ext uri="{FF2B5EF4-FFF2-40B4-BE49-F238E27FC236}">
                    <a16:creationId xmlns:a16="http://schemas.microsoft.com/office/drawing/2014/main" id="{555D061C-2CCA-F04A-9D7E-8A45FFC4DB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24" y="2400"/>
                <a:ext cx="528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" name="Line 247">
                <a:extLst>
                  <a:ext uri="{FF2B5EF4-FFF2-40B4-BE49-F238E27FC236}">
                    <a16:creationId xmlns:a16="http://schemas.microsoft.com/office/drawing/2014/main" id="{5C4A0D13-067F-1E40-ABD6-1D02E14436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968" y="2448"/>
                <a:ext cx="38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" name="Line 248">
                <a:extLst>
                  <a:ext uri="{FF2B5EF4-FFF2-40B4-BE49-F238E27FC236}">
                    <a16:creationId xmlns:a16="http://schemas.microsoft.com/office/drawing/2014/main" id="{21AE8CA6-A9F9-0C46-A406-CC67389380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968" y="2496"/>
                <a:ext cx="38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" name="Line 249">
                <a:extLst>
                  <a:ext uri="{FF2B5EF4-FFF2-40B4-BE49-F238E27FC236}">
                    <a16:creationId xmlns:a16="http://schemas.microsoft.com/office/drawing/2014/main" id="{A81E27BF-2D13-CF47-AF16-52572F24F7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920" y="1728"/>
                <a:ext cx="336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332" name="Picture 331">
              <a:extLst>
                <a:ext uri="{FF2B5EF4-FFF2-40B4-BE49-F238E27FC236}">
                  <a16:creationId xmlns:a16="http://schemas.microsoft.com/office/drawing/2014/main" id="{258043B1-528B-6C4A-9CD2-2B6BC1140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88187" y="5587587"/>
              <a:ext cx="359562" cy="519690"/>
            </a:xfrm>
            <a:prstGeom prst="rect">
              <a:avLst/>
            </a:prstGeom>
          </p:spPr>
        </p:pic>
        <p:sp>
          <p:nvSpPr>
            <p:cNvPr id="333" name="TextBox 332">
              <a:extLst>
                <a:ext uri="{FF2B5EF4-FFF2-40B4-BE49-F238E27FC236}">
                  <a16:creationId xmlns:a16="http://schemas.microsoft.com/office/drawing/2014/main" id="{BF3D41C2-0B90-4E46-8128-0D4BEB8A1BBC}"/>
                </a:ext>
              </a:extLst>
            </p:cNvPr>
            <p:cNvSpPr txBox="1"/>
            <p:nvPr/>
          </p:nvSpPr>
          <p:spPr>
            <a:xfrm rot="20566223">
              <a:off x="8503926" y="5662766"/>
              <a:ext cx="7280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</a:rPr>
                <a:t>FIRED</a:t>
              </a:r>
            </a:p>
          </p:txBody>
        </p:sp>
      </p:grpSp>
      <p:sp>
        <p:nvSpPr>
          <p:cNvPr id="354" name="Rounded Rectangle 353">
            <a:extLst>
              <a:ext uri="{FF2B5EF4-FFF2-40B4-BE49-F238E27FC236}">
                <a16:creationId xmlns:a16="http://schemas.microsoft.com/office/drawing/2014/main" id="{2EDC80F3-4794-4047-A3F4-8A42EC3B0B5B}"/>
              </a:ext>
            </a:extLst>
          </p:cNvPr>
          <p:cNvSpPr/>
          <p:nvPr/>
        </p:nvSpPr>
        <p:spPr>
          <a:xfrm>
            <a:off x="4774287" y="5107502"/>
            <a:ext cx="6901022" cy="1168261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u="sng"/>
              <a:t>Possible fixes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Mark vulnerable files ineligible for convergent encryption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Put random data in each vulnerable block</a:t>
            </a:r>
          </a:p>
        </p:txBody>
      </p:sp>
    </p:spTree>
    <p:extLst>
      <p:ext uri="{BB962C8B-B14F-4D97-AF65-F5344CB8AC3E}">
        <p14:creationId xmlns:p14="http://schemas.microsoft.com/office/powerpoint/2010/main" val="2078906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" grpId="0" animBg="1"/>
      <p:bldP spid="47" grpId="0" animBg="1"/>
      <p:bldP spid="35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7" name="Picture 3" descr="BS00095_">
            <a:extLst>
              <a:ext uri="{FF2B5EF4-FFF2-40B4-BE49-F238E27FC236}">
                <a16:creationId xmlns:a16="http://schemas.microsoft.com/office/drawing/2014/main" id="{ECE4F373-5A2F-9644-AD2F-3B7706298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2209800"/>
            <a:ext cx="611188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0708" name="Picture 4" descr="BS00095_">
            <a:extLst>
              <a:ext uri="{FF2B5EF4-FFF2-40B4-BE49-F238E27FC236}">
                <a16:creationId xmlns:a16="http://schemas.microsoft.com/office/drawing/2014/main" id="{DB54AAD1-5C07-1A46-AA9F-035A3B628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048000"/>
            <a:ext cx="611188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0709" name="Picture 5" descr="BS00095_">
            <a:extLst>
              <a:ext uri="{FF2B5EF4-FFF2-40B4-BE49-F238E27FC236}">
                <a16:creationId xmlns:a16="http://schemas.microsoft.com/office/drawing/2014/main" id="{638BDC82-88B1-B945-8430-8A923807F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2362200"/>
            <a:ext cx="611188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0710" name="Picture 6" descr="BS00095_">
            <a:extLst>
              <a:ext uri="{FF2B5EF4-FFF2-40B4-BE49-F238E27FC236}">
                <a16:creationId xmlns:a16="http://schemas.microsoft.com/office/drawing/2014/main" id="{054CE5F4-1B04-1F41-9777-F8942B503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3200400"/>
            <a:ext cx="611188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0711" name="Picture 7" descr="TransparentServer">
            <a:extLst>
              <a:ext uri="{FF2B5EF4-FFF2-40B4-BE49-F238E27FC236}">
                <a16:creationId xmlns:a16="http://schemas.microsoft.com/office/drawing/2014/main" id="{A5D6B77D-17D2-A748-899F-24105ADE3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1" y="2057400"/>
            <a:ext cx="1743075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0712" name="Picture 8" descr="j0208050[1]">
            <a:extLst>
              <a:ext uri="{FF2B5EF4-FFF2-40B4-BE49-F238E27FC236}">
                <a16:creationId xmlns:a16="http://schemas.microsoft.com/office/drawing/2014/main" id="{31F30848-121B-5A46-B7D8-DB97F2D6E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774701"/>
            <a:ext cx="914400" cy="69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0713" name="Picture 9" descr="j0215167[1]">
            <a:extLst>
              <a:ext uri="{FF2B5EF4-FFF2-40B4-BE49-F238E27FC236}">
                <a16:creationId xmlns:a16="http://schemas.microsoft.com/office/drawing/2014/main" id="{1FC728E7-259F-3541-BE25-5C58A62EC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105400"/>
            <a:ext cx="1676400" cy="134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0714" name="Picture 10" descr="BS00095_">
            <a:extLst>
              <a:ext uri="{FF2B5EF4-FFF2-40B4-BE49-F238E27FC236}">
                <a16:creationId xmlns:a16="http://schemas.microsoft.com/office/drawing/2014/main" id="{81FCBE98-D1B5-944B-A55B-ADC36A8AE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4572000"/>
            <a:ext cx="611188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0715" name="Picture 11" descr="j0208050[1]">
            <a:extLst>
              <a:ext uri="{FF2B5EF4-FFF2-40B4-BE49-F238E27FC236}">
                <a16:creationId xmlns:a16="http://schemas.microsoft.com/office/drawing/2014/main" id="{332ECF71-442A-E643-8F34-30442087D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774701"/>
            <a:ext cx="914400" cy="69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0716" name="Picture 12" descr="j0215167[1]">
            <a:extLst>
              <a:ext uri="{FF2B5EF4-FFF2-40B4-BE49-F238E27FC236}">
                <a16:creationId xmlns:a16="http://schemas.microsoft.com/office/drawing/2014/main" id="{04FC246F-211A-C544-86A7-5ED90498D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105400"/>
            <a:ext cx="1676400" cy="134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0717" name="Picture 13" descr="BS00095_">
            <a:extLst>
              <a:ext uri="{FF2B5EF4-FFF2-40B4-BE49-F238E27FC236}">
                <a16:creationId xmlns:a16="http://schemas.microsoft.com/office/drawing/2014/main" id="{817BEB1B-7AEF-9940-83FE-8D4840937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572000"/>
            <a:ext cx="611188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0718" name="Picture 14" descr="j0208050[1]">
            <a:extLst>
              <a:ext uri="{FF2B5EF4-FFF2-40B4-BE49-F238E27FC236}">
                <a16:creationId xmlns:a16="http://schemas.microsoft.com/office/drawing/2014/main" id="{34C52B85-FC62-9544-AD46-20ED9E55D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774701"/>
            <a:ext cx="914400" cy="69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0719" name="Picture 15" descr="j0215167[1]">
            <a:extLst>
              <a:ext uri="{FF2B5EF4-FFF2-40B4-BE49-F238E27FC236}">
                <a16:creationId xmlns:a16="http://schemas.microsoft.com/office/drawing/2014/main" id="{2744E714-16F3-4E48-B6E3-8E2D60BE9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105400"/>
            <a:ext cx="1676400" cy="134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0720" name="Picture 16" descr="BS00095_">
            <a:extLst>
              <a:ext uri="{FF2B5EF4-FFF2-40B4-BE49-F238E27FC236}">
                <a16:creationId xmlns:a16="http://schemas.microsoft.com/office/drawing/2014/main" id="{25463A40-60DC-0B4C-8AFE-DDAAD7F72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572000"/>
            <a:ext cx="611188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0721" name="Picture 17" descr="j0208050[1]">
            <a:extLst>
              <a:ext uri="{FF2B5EF4-FFF2-40B4-BE49-F238E27FC236}">
                <a16:creationId xmlns:a16="http://schemas.microsoft.com/office/drawing/2014/main" id="{206B0411-97F6-834F-9943-6E32BA408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774701"/>
            <a:ext cx="914400" cy="69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0722" name="Picture 18" descr="j0215167[1]">
            <a:extLst>
              <a:ext uri="{FF2B5EF4-FFF2-40B4-BE49-F238E27FC236}">
                <a16:creationId xmlns:a16="http://schemas.microsoft.com/office/drawing/2014/main" id="{56EE504C-3EA6-B649-9271-BEA99B356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105400"/>
            <a:ext cx="1676400" cy="134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0723" name="Picture 19" descr="BS00095_">
            <a:extLst>
              <a:ext uri="{FF2B5EF4-FFF2-40B4-BE49-F238E27FC236}">
                <a16:creationId xmlns:a16="http://schemas.microsoft.com/office/drawing/2014/main" id="{BCB564ED-3B81-B24B-B057-1AA6C4346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572000"/>
            <a:ext cx="611188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0724" name="Picture 20" descr="BS00103_">
            <a:extLst>
              <a:ext uri="{FF2B5EF4-FFF2-40B4-BE49-F238E27FC236}">
                <a16:creationId xmlns:a16="http://schemas.microsoft.com/office/drawing/2014/main" id="{954C25E2-478E-E44D-A30A-EB5D76C81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057400"/>
            <a:ext cx="1765300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0725" name="Picture 21" descr="logo-sun1">
            <a:extLst>
              <a:ext uri="{FF2B5EF4-FFF2-40B4-BE49-F238E27FC236}">
                <a16:creationId xmlns:a16="http://schemas.microsoft.com/office/drawing/2014/main" id="{9469625A-A05B-6647-ACD7-2F789C4A0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609600"/>
            <a:ext cx="2133600" cy="93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0726" name="Picture 22" descr="logo-microsoft">
            <a:extLst>
              <a:ext uri="{FF2B5EF4-FFF2-40B4-BE49-F238E27FC236}">
                <a16:creationId xmlns:a16="http://schemas.microsoft.com/office/drawing/2014/main" id="{492B68EC-A815-AE42-A018-645E50223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11150"/>
            <a:ext cx="1828800" cy="149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0727" name="Picture 23" descr="BD17152_">
            <a:extLst>
              <a:ext uri="{FF2B5EF4-FFF2-40B4-BE49-F238E27FC236}">
                <a16:creationId xmlns:a16="http://schemas.microsoft.com/office/drawing/2014/main" id="{1888EF91-6D2F-624B-BAC2-0188B6327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839" y="2590800"/>
            <a:ext cx="771525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0728" name="Picture 24" descr="BD17152_">
            <a:extLst>
              <a:ext uri="{FF2B5EF4-FFF2-40B4-BE49-F238E27FC236}">
                <a16:creationId xmlns:a16="http://schemas.microsoft.com/office/drawing/2014/main" id="{0F5B55FE-2E17-D840-860D-E63044AB7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175" y="2819400"/>
            <a:ext cx="45085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0729" name="Picture 25" descr="j0245253[1]">
            <a:extLst>
              <a:ext uri="{FF2B5EF4-FFF2-40B4-BE49-F238E27FC236}">
                <a16:creationId xmlns:a16="http://schemas.microsoft.com/office/drawing/2014/main" id="{572B4533-F9D0-A147-A91E-098990509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1" y="2362201"/>
            <a:ext cx="1408113" cy="150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0955745-B90C-3947-9E5C-56F2926D8767}"/>
              </a:ext>
            </a:extLst>
          </p:cNvPr>
          <p:cNvSpPr txBox="1"/>
          <p:nvPr/>
        </p:nvSpPr>
        <p:spPr>
          <a:xfrm>
            <a:off x="10269128" y="5444720"/>
            <a:ext cx="150440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/>
              <a:t>Slide courtesy of Bill Bolosky</a:t>
            </a:r>
          </a:p>
        </p:txBody>
      </p:sp>
    </p:spTree>
    <p:extLst>
      <p:ext uri="{BB962C8B-B14F-4D97-AF65-F5344CB8AC3E}">
        <p14:creationId xmlns:p14="http://schemas.microsoft.com/office/powerpoint/2010/main" val="3122526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0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200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200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200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20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500"/>
                                        <p:tgtEl>
                                          <p:spTgt spid="200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200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500"/>
                                        <p:tgtEl>
                                          <p:spTgt spid="200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5" dur="500"/>
                                        <p:tgtEl>
                                          <p:spTgt spid="20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35" presetClass="path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73282E-6 L -0.25555 -0.29147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2007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78" y="-145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2000"/>
                                        <p:tgtEl>
                                          <p:spTgt spid="2007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0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00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7 -0.28175 L 0.00347 2.08189E-7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007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0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6" dur="500"/>
                                        <p:tgtEl>
                                          <p:spTgt spid="20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1" presetID="35" presetClass="path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73282E-6 L 0.28611 -0.29147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2007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06" y="-145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4" dur="2000"/>
                                        <p:tgtEl>
                                          <p:spTgt spid="2007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0.03138 0.58125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007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3" y="29051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255 C -0.03246 0.1418 -0.06441 0.28152 -0.1309 0.37636 C -0.19757 0.47097 -0.29913 0.52094 -0.4 0.57136 " pathEditMode="relative" rAng="0" ptsTypes="aaA">
                                      <p:cBhvr>
                                        <p:cTn id="79" dur="2000" fill="hold"/>
                                        <p:tgtEl>
                                          <p:spTgt spid="2007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00" y="28429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C -0.0207 0.1419 -0.04089 0.28403 -0.08255 0.38056 C -0.12461 0.47708 -0.18854 0.52755 -0.25195 0.5787 " pathEditMode="relative" rAng="0" ptsTypes="AAA">
                                      <p:cBhvr>
                                        <p:cTn id="81" dur="2000" fill="hold"/>
                                        <p:tgtEl>
                                          <p:spTgt spid="2007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04" y="28935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C -0.00977 0.14213 -0.01836 0.28519 -0.03763 0.38195 C -0.05586 0.47871 -0.08372 0.52987 -0.11159 0.58125 " pathEditMode="relative" rAng="0" ptsTypes="AAA">
                                      <p:cBhvr>
                                        <p:cTn id="83" dur="2000" fill="hold"/>
                                        <p:tgtEl>
                                          <p:spTgt spid="2007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86" y="29051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5" dur="2000" fill="hold"/>
                                        <p:tgtEl>
                                          <p:spTgt spid="20072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2000" fill="hold"/>
                                        <p:tgtEl>
                                          <p:spTgt spid="20071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2000" fill="hold"/>
                                        <p:tgtEl>
                                          <p:spTgt spid="20071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1" dur="2000" fill="hold"/>
                                        <p:tgtEl>
                                          <p:spTgt spid="20071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8 0.36666 C 0.00274 0.31273 0.00169 0.25879 0.00104 0.19768 C 0.00052 0.1368 0.00013 0.03287 -8.33333E-7 2.22222E-6 " pathEditMode="relative" rAng="0" ptsTypes="AAA">
                                      <p:cBhvr>
                                        <p:cTn id="104" dur="2000" fill="hold"/>
                                        <p:tgtEl>
                                          <p:spTgt spid="2007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-18333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333 0.22207 C -0.24601 0.18945 -0.15851 0.15684 -0.10295 0.11983 C -0.04757 0.08282 -0.01719 0.0199 1.11022E-16 -3.01874E-6 " pathEditMode="relative" rAng="0" ptsTypes="aaA">
                                      <p:cBhvr>
                                        <p:cTn id="106" dur="2000" fill="hold"/>
                                        <p:tgtEl>
                                          <p:spTgt spid="2007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67" y="-11103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834 0.322 C -0.15382 0.27458 -0.09914 0.22739 -0.06441 0.17372 C -0.02969 0.12006 -0.01077 0.02892 3.33333E-6 -2.41499E-6 " pathEditMode="relative" rAng="0" ptsTypes="aaA">
                                      <p:cBhvr>
                                        <p:cTn id="108" dur="2000" fill="hold"/>
                                        <p:tgtEl>
                                          <p:spTgt spid="2007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17" y="-16100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67 0.19986 C -0.01233 0.17025 -0.00799 0.14111 -0.00521 0.1078 C -0.00243 0.07449 -0.00087 0.01781 3.33333E-6 1.8043E-7 " pathEditMode="relative" rAng="0" ptsTypes="aaA">
                                      <p:cBhvr>
                                        <p:cTn id="110" dur="2000" fill="hold"/>
                                        <p:tgtEl>
                                          <p:spTgt spid="2007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99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200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8" dur="500"/>
                                        <p:tgtEl>
                                          <p:spTgt spid="2007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72" name="Picture 8" descr="BS00095_">
            <a:extLst>
              <a:ext uri="{FF2B5EF4-FFF2-40B4-BE49-F238E27FC236}">
                <a16:creationId xmlns:a16="http://schemas.microsoft.com/office/drawing/2014/main" id="{DA4F559E-ADDF-454D-94FA-CFFB56BF7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276" y="1536700"/>
            <a:ext cx="1154113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74" name="Picture 10" descr="BS00095_">
            <a:extLst>
              <a:ext uri="{FF2B5EF4-FFF2-40B4-BE49-F238E27FC236}">
                <a16:creationId xmlns:a16="http://schemas.microsoft.com/office/drawing/2014/main" id="{5EF39879-6001-6647-AAD2-57BDA4B07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276" y="4737100"/>
            <a:ext cx="1154113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75" name="Picture 11" descr="BS00095_">
            <a:extLst>
              <a:ext uri="{FF2B5EF4-FFF2-40B4-BE49-F238E27FC236}">
                <a16:creationId xmlns:a16="http://schemas.microsoft.com/office/drawing/2014/main" id="{E6C9417A-9AFE-774D-BFE4-FAA481310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076" y="4737100"/>
            <a:ext cx="1154113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3915" name="Group 251">
            <a:extLst>
              <a:ext uri="{FF2B5EF4-FFF2-40B4-BE49-F238E27FC236}">
                <a16:creationId xmlns:a16="http://schemas.microsoft.com/office/drawing/2014/main" id="{0DAEDE84-3A61-4B44-8DD9-D3B97AAD1A54}"/>
              </a:ext>
            </a:extLst>
          </p:cNvPr>
          <p:cNvGrpSpPr>
            <a:grpSpLocks/>
          </p:cNvGrpSpPr>
          <p:nvPr/>
        </p:nvGrpSpPr>
        <p:grpSpPr bwMode="auto">
          <a:xfrm>
            <a:off x="3352800" y="1981200"/>
            <a:ext cx="5257800" cy="3733800"/>
            <a:chOff x="1152" y="3792"/>
            <a:chExt cx="3312" cy="2352"/>
          </a:xfrm>
        </p:grpSpPr>
        <p:sp>
          <p:nvSpPr>
            <p:cNvPr id="113678" name="Line 14">
              <a:extLst>
                <a:ext uri="{FF2B5EF4-FFF2-40B4-BE49-F238E27FC236}">
                  <a16:creationId xmlns:a16="http://schemas.microsoft.com/office/drawing/2014/main" id="{D2058C1F-E05C-0542-9E22-CC708A1E9D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2" y="4416"/>
              <a:ext cx="0" cy="1056"/>
            </a:xfrm>
            <a:prstGeom prst="line">
              <a:avLst/>
            </a:prstGeom>
            <a:noFill/>
            <a:ln w="152400">
              <a:solidFill>
                <a:schemeClr val="tx1"/>
              </a:solidFill>
              <a:round/>
              <a:headEnd type="stealth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679" name="Line 15">
              <a:extLst>
                <a:ext uri="{FF2B5EF4-FFF2-40B4-BE49-F238E27FC236}">
                  <a16:creationId xmlns:a16="http://schemas.microsoft.com/office/drawing/2014/main" id="{210C7503-2CD7-9843-9B9E-37629523B9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64" y="4416"/>
              <a:ext cx="0" cy="1056"/>
            </a:xfrm>
            <a:prstGeom prst="line">
              <a:avLst/>
            </a:prstGeom>
            <a:noFill/>
            <a:ln w="152400">
              <a:solidFill>
                <a:schemeClr val="tx1"/>
              </a:solidFill>
              <a:round/>
              <a:headEnd type="stealth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680" name="Line 16">
              <a:extLst>
                <a:ext uri="{FF2B5EF4-FFF2-40B4-BE49-F238E27FC236}">
                  <a16:creationId xmlns:a16="http://schemas.microsoft.com/office/drawing/2014/main" id="{999FEE46-C1AD-7149-95D7-51F752B4A20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84" y="3792"/>
              <a:ext cx="2496" cy="0"/>
            </a:xfrm>
            <a:prstGeom prst="line">
              <a:avLst/>
            </a:prstGeom>
            <a:noFill/>
            <a:ln w="152400">
              <a:solidFill>
                <a:schemeClr val="tx1"/>
              </a:solidFill>
              <a:round/>
              <a:headEnd type="stealth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681" name="Line 17">
              <a:extLst>
                <a:ext uri="{FF2B5EF4-FFF2-40B4-BE49-F238E27FC236}">
                  <a16:creationId xmlns:a16="http://schemas.microsoft.com/office/drawing/2014/main" id="{410A2031-4C4B-2F4D-91CA-257CDE0C62B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84" y="6144"/>
              <a:ext cx="2496" cy="0"/>
            </a:xfrm>
            <a:prstGeom prst="line">
              <a:avLst/>
            </a:prstGeom>
            <a:noFill/>
            <a:ln w="152400">
              <a:solidFill>
                <a:schemeClr val="tx1"/>
              </a:solidFill>
              <a:round/>
              <a:headEnd type="stealth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682" name="Line 18">
              <a:extLst>
                <a:ext uri="{FF2B5EF4-FFF2-40B4-BE49-F238E27FC236}">
                  <a16:creationId xmlns:a16="http://schemas.microsoft.com/office/drawing/2014/main" id="{E97EABC0-51F0-4346-A589-E5FD6EE41C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4" y="4128"/>
              <a:ext cx="2544" cy="1680"/>
            </a:xfrm>
            <a:prstGeom prst="line">
              <a:avLst/>
            </a:prstGeom>
            <a:noFill/>
            <a:ln w="152400">
              <a:solidFill>
                <a:schemeClr val="tx1"/>
              </a:solidFill>
              <a:round/>
              <a:headEnd type="stealth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683" name="Line 19">
              <a:extLst>
                <a:ext uri="{FF2B5EF4-FFF2-40B4-BE49-F238E27FC236}">
                  <a16:creationId xmlns:a16="http://schemas.microsoft.com/office/drawing/2014/main" id="{75E51866-E025-8340-AE26-03BC7D65A2A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84" y="4176"/>
              <a:ext cx="2448" cy="1680"/>
            </a:xfrm>
            <a:prstGeom prst="line">
              <a:avLst/>
            </a:prstGeom>
            <a:noFill/>
            <a:ln w="152400">
              <a:solidFill>
                <a:schemeClr val="tx1"/>
              </a:solidFill>
              <a:round/>
              <a:headEnd type="stealth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3914" name="Group 250">
            <a:extLst>
              <a:ext uri="{FF2B5EF4-FFF2-40B4-BE49-F238E27FC236}">
                <a16:creationId xmlns:a16="http://schemas.microsoft.com/office/drawing/2014/main" id="{49D5D26E-3D71-1E4B-B5CB-08F868280606}"/>
              </a:ext>
            </a:extLst>
          </p:cNvPr>
          <p:cNvGrpSpPr>
            <a:grpSpLocks/>
          </p:cNvGrpSpPr>
          <p:nvPr/>
        </p:nvGrpSpPr>
        <p:grpSpPr bwMode="auto">
          <a:xfrm>
            <a:off x="4038600" y="2514600"/>
            <a:ext cx="4038600" cy="2743200"/>
            <a:chOff x="1584" y="4272"/>
            <a:chExt cx="2544" cy="1728"/>
          </a:xfrm>
        </p:grpSpPr>
        <p:sp>
          <p:nvSpPr>
            <p:cNvPr id="113687" name="Line 23">
              <a:extLst>
                <a:ext uri="{FF2B5EF4-FFF2-40B4-BE49-F238E27FC236}">
                  <a16:creationId xmlns:a16="http://schemas.microsoft.com/office/drawing/2014/main" id="{EED4E801-635E-5948-B539-40357C6F8C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4" y="4272"/>
              <a:ext cx="528" cy="336"/>
            </a:xfrm>
            <a:prstGeom prst="line">
              <a:avLst/>
            </a:prstGeom>
            <a:noFill/>
            <a:ln w="152400">
              <a:solidFill>
                <a:schemeClr val="tx1"/>
              </a:solidFill>
              <a:round/>
              <a:headEnd type="stealth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688" name="Line 24">
              <a:extLst>
                <a:ext uri="{FF2B5EF4-FFF2-40B4-BE49-F238E27FC236}">
                  <a16:creationId xmlns:a16="http://schemas.microsoft.com/office/drawing/2014/main" id="{B6442D23-F698-714E-B943-BB102478C3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0" y="5568"/>
              <a:ext cx="528" cy="384"/>
            </a:xfrm>
            <a:prstGeom prst="line">
              <a:avLst/>
            </a:prstGeom>
            <a:noFill/>
            <a:ln w="152400">
              <a:solidFill>
                <a:schemeClr val="tx1"/>
              </a:solidFill>
              <a:round/>
              <a:headEnd type="stealth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689" name="Line 25">
              <a:extLst>
                <a:ext uri="{FF2B5EF4-FFF2-40B4-BE49-F238E27FC236}">
                  <a16:creationId xmlns:a16="http://schemas.microsoft.com/office/drawing/2014/main" id="{9BEC6826-4C10-CE4C-A9D9-3BEC784E6DF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52" y="4320"/>
              <a:ext cx="480" cy="384"/>
            </a:xfrm>
            <a:prstGeom prst="line">
              <a:avLst/>
            </a:prstGeom>
            <a:noFill/>
            <a:ln w="152400">
              <a:solidFill>
                <a:schemeClr val="tx1"/>
              </a:solidFill>
              <a:round/>
              <a:headEnd type="stealth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690" name="Line 26">
              <a:extLst>
                <a:ext uri="{FF2B5EF4-FFF2-40B4-BE49-F238E27FC236}">
                  <a16:creationId xmlns:a16="http://schemas.microsoft.com/office/drawing/2014/main" id="{B31AD439-F3AB-7041-AD0B-6DF621578A2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84" y="5664"/>
              <a:ext cx="480" cy="336"/>
            </a:xfrm>
            <a:prstGeom prst="line">
              <a:avLst/>
            </a:prstGeom>
            <a:noFill/>
            <a:ln w="152400">
              <a:solidFill>
                <a:schemeClr val="tx1"/>
              </a:solidFill>
              <a:round/>
              <a:headEnd type="stealth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3691" name="Group 27">
            <a:extLst>
              <a:ext uri="{FF2B5EF4-FFF2-40B4-BE49-F238E27FC236}">
                <a16:creationId xmlns:a16="http://schemas.microsoft.com/office/drawing/2014/main" id="{EFF6436D-4D03-374E-A2C4-1002D72EB9AA}"/>
              </a:ext>
            </a:extLst>
          </p:cNvPr>
          <p:cNvGrpSpPr>
            <a:grpSpLocks/>
          </p:cNvGrpSpPr>
          <p:nvPr/>
        </p:nvGrpSpPr>
        <p:grpSpPr bwMode="auto">
          <a:xfrm>
            <a:off x="4511676" y="2451101"/>
            <a:ext cx="2944813" cy="2690813"/>
            <a:chOff x="1920" y="1392"/>
            <a:chExt cx="1855" cy="1695"/>
          </a:xfrm>
        </p:grpSpPr>
        <p:sp>
          <p:nvSpPr>
            <p:cNvPr id="113692" name="AutoShape 28">
              <a:extLst>
                <a:ext uri="{FF2B5EF4-FFF2-40B4-BE49-F238E27FC236}">
                  <a16:creationId xmlns:a16="http://schemas.microsoft.com/office/drawing/2014/main" id="{8D48F34E-17DA-AF41-AB87-205742639E5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760671">
              <a:off x="2441" y="2686"/>
              <a:ext cx="285" cy="243"/>
            </a:xfrm>
            <a:custGeom>
              <a:avLst/>
              <a:gdLst>
                <a:gd name="G0" fmla="+- 10800 0 0"/>
                <a:gd name="G1" fmla="+- -10380937 0 0"/>
                <a:gd name="G2" fmla="+- 0 0 -10380937"/>
                <a:gd name="T0" fmla="*/ 0 256 1"/>
                <a:gd name="T1" fmla="*/ 180 256 1"/>
                <a:gd name="G3" fmla="+- -10380937 T0 T1"/>
                <a:gd name="T2" fmla="*/ 0 256 1"/>
                <a:gd name="T3" fmla="*/ 90 256 1"/>
                <a:gd name="G4" fmla="+- -10380937 T2 T3"/>
                <a:gd name="G5" fmla="*/ G4 2 1"/>
                <a:gd name="T4" fmla="*/ 90 256 1"/>
                <a:gd name="T5" fmla="*/ 0 256 1"/>
                <a:gd name="G6" fmla="+- -10380937 T4 T5"/>
                <a:gd name="G7" fmla="*/ G6 2 1"/>
                <a:gd name="G8" fmla="abs -10380937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800"/>
                <a:gd name="G18" fmla="*/ 10800 1 2"/>
                <a:gd name="G19" fmla="+- G18 5400 0"/>
                <a:gd name="G20" fmla="cos G19 -10380937"/>
                <a:gd name="G21" fmla="sin G19 -10380937"/>
                <a:gd name="G22" fmla="+- G20 10800 0"/>
                <a:gd name="G23" fmla="+- G21 10800 0"/>
                <a:gd name="G24" fmla="+- 10800 0 G20"/>
                <a:gd name="G25" fmla="+- 10800 10800 0"/>
                <a:gd name="G26" fmla="?: G9 G17 G25"/>
                <a:gd name="G27" fmla="?: G9 0 21600"/>
                <a:gd name="G28" fmla="cos 10800 -10380937"/>
                <a:gd name="G29" fmla="sin 10800 -10380937"/>
                <a:gd name="G30" fmla="sin 10800 -10380937"/>
                <a:gd name="G31" fmla="+- G28 10800 0"/>
                <a:gd name="G32" fmla="+- G29 10800 0"/>
                <a:gd name="G33" fmla="+- G30 10800 0"/>
                <a:gd name="G34" fmla="?: G4 0 G31"/>
                <a:gd name="G35" fmla="?: -10380937 G34 0"/>
                <a:gd name="G36" fmla="?: G6 G35 G31"/>
                <a:gd name="G37" fmla="+- 21600 0 G36"/>
                <a:gd name="G38" fmla="?: G4 0 G33"/>
                <a:gd name="G39" fmla="?: -10380937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758 w 21600"/>
                <a:gd name="T15" fmla="*/ 6824 h 21600"/>
                <a:gd name="T16" fmla="*/ 10800 w 21600"/>
                <a:gd name="T17" fmla="*/ 0 h 21600"/>
                <a:gd name="T18" fmla="*/ 20842 w 21600"/>
                <a:gd name="T19" fmla="*/ 6824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758" y="6824"/>
                  </a:moveTo>
                  <a:cubicBezTo>
                    <a:pt x="2389" y="2705"/>
                    <a:pt x="6369" y="0"/>
                    <a:pt x="10800" y="0"/>
                  </a:cubicBezTo>
                  <a:cubicBezTo>
                    <a:pt x="15230" y="0"/>
                    <a:pt x="19210" y="2705"/>
                    <a:pt x="20841" y="6824"/>
                  </a:cubicBezTo>
                  <a:cubicBezTo>
                    <a:pt x="19210" y="2705"/>
                    <a:pt x="15230" y="0"/>
                    <a:pt x="10799" y="0"/>
                  </a:cubicBezTo>
                  <a:cubicBezTo>
                    <a:pt x="6369" y="0"/>
                    <a:pt x="2389" y="2705"/>
                    <a:pt x="758" y="6824"/>
                  </a:cubicBez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693" name="AutoShape 29">
              <a:extLst>
                <a:ext uri="{FF2B5EF4-FFF2-40B4-BE49-F238E27FC236}">
                  <a16:creationId xmlns:a16="http://schemas.microsoft.com/office/drawing/2014/main" id="{707EFCF2-64D1-6549-8E62-48FDD70CD5F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035383">
              <a:off x="2666" y="2640"/>
              <a:ext cx="334" cy="284"/>
            </a:xfrm>
            <a:custGeom>
              <a:avLst/>
              <a:gdLst>
                <a:gd name="G0" fmla="+- 10800 0 0"/>
                <a:gd name="G1" fmla="+- -10646633 0 0"/>
                <a:gd name="G2" fmla="+- 0 0 -10646633"/>
                <a:gd name="T0" fmla="*/ 0 256 1"/>
                <a:gd name="T1" fmla="*/ 180 256 1"/>
                <a:gd name="G3" fmla="+- -10646633 T0 T1"/>
                <a:gd name="T2" fmla="*/ 0 256 1"/>
                <a:gd name="T3" fmla="*/ 90 256 1"/>
                <a:gd name="G4" fmla="+- -10646633 T2 T3"/>
                <a:gd name="G5" fmla="*/ G4 2 1"/>
                <a:gd name="T4" fmla="*/ 90 256 1"/>
                <a:gd name="T5" fmla="*/ 0 256 1"/>
                <a:gd name="G6" fmla="+- -10646633 T4 T5"/>
                <a:gd name="G7" fmla="*/ G6 2 1"/>
                <a:gd name="G8" fmla="abs -10646633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800"/>
                <a:gd name="G18" fmla="*/ 10800 1 2"/>
                <a:gd name="G19" fmla="+- G18 5400 0"/>
                <a:gd name="G20" fmla="cos G19 -10646633"/>
                <a:gd name="G21" fmla="sin G19 -10646633"/>
                <a:gd name="G22" fmla="+- G20 10800 0"/>
                <a:gd name="G23" fmla="+- G21 10800 0"/>
                <a:gd name="G24" fmla="+- 10800 0 G20"/>
                <a:gd name="G25" fmla="+- 10800 10800 0"/>
                <a:gd name="G26" fmla="?: G9 G17 G25"/>
                <a:gd name="G27" fmla="?: G9 0 21600"/>
                <a:gd name="G28" fmla="cos 10800 -10646633"/>
                <a:gd name="G29" fmla="sin 10800 -10646633"/>
                <a:gd name="G30" fmla="sin 10800 -10646633"/>
                <a:gd name="G31" fmla="+- G28 10800 0"/>
                <a:gd name="G32" fmla="+- G29 10800 0"/>
                <a:gd name="G33" fmla="+- G30 10800 0"/>
                <a:gd name="G34" fmla="?: G4 0 G31"/>
                <a:gd name="G35" fmla="?: -10646633 G34 0"/>
                <a:gd name="G36" fmla="?: G6 G35 G31"/>
                <a:gd name="G37" fmla="+- 21600 0 G36"/>
                <a:gd name="G38" fmla="?: G4 0 G33"/>
                <a:gd name="G39" fmla="?: -10646633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02 w 21600"/>
                <a:gd name="T15" fmla="*/ 7544 h 21600"/>
                <a:gd name="T16" fmla="*/ 10800 w 21600"/>
                <a:gd name="T17" fmla="*/ 0 h 21600"/>
                <a:gd name="T18" fmla="*/ 21098 w 21600"/>
                <a:gd name="T19" fmla="*/ 7544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502" y="7544"/>
                  </a:moveTo>
                  <a:cubicBezTo>
                    <a:pt x="1922" y="3052"/>
                    <a:pt x="6089" y="0"/>
                    <a:pt x="10800" y="0"/>
                  </a:cubicBezTo>
                  <a:cubicBezTo>
                    <a:pt x="15510" y="0"/>
                    <a:pt x="19677" y="3052"/>
                    <a:pt x="21097" y="7544"/>
                  </a:cubicBezTo>
                  <a:cubicBezTo>
                    <a:pt x="19677" y="3052"/>
                    <a:pt x="15510" y="0"/>
                    <a:pt x="10799" y="0"/>
                  </a:cubicBezTo>
                  <a:cubicBezTo>
                    <a:pt x="6089" y="0"/>
                    <a:pt x="1922" y="3052"/>
                    <a:pt x="502" y="7544"/>
                  </a:cubicBez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694" name="AutoShape 30">
              <a:extLst>
                <a:ext uri="{FF2B5EF4-FFF2-40B4-BE49-F238E27FC236}">
                  <a16:creationId xmlns:a16="http://schemas.microsoft.com/office/drawing/2014/main" id="{19A7B931-26C6-FC45-8E49-FD4E79559FD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979581">
              <a:off x="3467" y="2085"/>
              <a:ext cx="284" cy="333"/>
            </a:xfrm>
            <a:custGeom>
              <a:avLst/>
              <a:gdLst>
                <a:gd name="G0" fmla="+- 10800 0 0"/>
                <a:gd name="G1" fmla="+- -9359186 0 0"/>
                <a:gd name="G2" fmla="+- 0 0 -9359186"/>
                <a:gd name="T0" fmla="*/ 0 256 1"/>
                <a:gd name="T1" fmla="*/ 180 256 1"/>
                <a:gd name="G3" fmla="+- -9359186 T0 T1"/>
                <a:gd name="T2" fmla="*/ 0 256 1"/>
                <a:gd name="T3" fmla="*/ 90 256 1"/>
                <a:gd name="G4" fmla="+- -9359186 T2 T3"/>
                <a:gd name="G5" fmla="*/ G4 2 1"/>
                <a:gd name="T4" fmla="*/ 90 256 1"/>
                <a:gd name="T5" fmla="*/ 0 256 1"/>
                <a:gd name="G6" fmla="+- -9359186 T4 T5"/>
                <a:gd name="G7" fmla="*/ G6 2 1"/>
                <a:gd name="G8" fmla="abs -9359186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800"/>
                <a:gd name="G18" fmla="*/ 10800 1 2"/>
                <a:gd name="G19" fmla="+- G18 5400 0"/>
                <a:gd name="G20" fmla="cos G19 -9359186"/>
                <a:gd name="G21" fmla="sin G19 -9359186"/>
                <a:gd name="G22" fmla="+- G20 10800 0"/>
                <a:gd name="G23" fmla="+- G21 10800 0"/>
                <a:gd name="G24" fmla="+- 10800 0 G20"/>
                <a:gd name="G25" fmla="+- 10800 10800 0"/>
                <a:gd name="G26" fmla="?: G9 G17 G25"/>
                <a:gd name="G27" fmla="?: G9 0 21600"/>
                <a:gd name="G28" fmla="cos 10800 -9359186"/>
                <a:gd name="G29" fmla="sin 10800 -9359186"/>
                <a:gd name="G30" fmla="sin 10800 -9359186"/>
                <a:gd name="G31" fmla="+- G28 10800 0"/>
                <a:gd name="G32" fmla="+- G29 10800 0"/>
                <a:gd name="G33" fmla="+- G30 10800 0"/>
                <a:gd name="G34" fmla="?: G4 0 G31"/>
                <a:gd name="G35" fmla="?: -9359186 G34 0"/>
                <a:gd name="G36" fmla="?: G6 G35 G31"/>
                <a:gd name="G37" fmla="+- 21600 0 G36"/>
                <a:gd name="G38" fmla="?: G4 0 G33"/>
                <a:gd name="G39" fmla="?: -9359186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2196 w 21600"/>
                <a:gd name="T15" fmla="*/ 4271 h 21600"/>
                <a:gd name="T16" fmla="*/ 10800 w 21600"/>
                <a:gd name="T17" fmla="*/ 0 h 21600"/>
                <a:gd name="T18" fmla="*/ 19404 w 21600"/>
                <a:gd name="T19" fmla="*/ 4271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2196" y="4271"/>
                  </a:moveTo>
                  <a:cubicBezTo>
                    <a:pt x="4238" y="1580"/>
                    <a:pt x="7421" y="0"/>
                    <a:pt x="10800" y="0"/>
                  </a:cubicBezTo>
                  <a:cubicBezTo>
                    <a:pt x="14178" y="0"/>
                    <a:pt x="17361" y="1580"/>
                    <a:pt x="19403" y="4271"/>
                  </a:cubicBezTo>
                  <a:cubicBezTo>
                    <a:pt x="17361" y="1580"/>
                    <a:pt x="14178" y="0"/>
                    <a:pt x="10799" y="0"/>
                  </a:cubicBezTo>
                  <a:cubicBezTo>
                    <a:pt x="7421" y="0"/>
                    <a:pt x="4238" y="1580"/>
                    <a:pt x="2196" y="4271"/>
                  </a:cubicBez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695" name="AutoShape 31">
              <a:extLst>
                <a:ext uri="{FF2B5EF4-FFF2-40B4-BE49-F238E27FC236}">
                  <a16:creationId xmlns:a16="http://schemas.microsoft.com/office/drawing/2014/main" id="{F6B7F010-6883-554F-9BEC-80F8E217E27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571721">
              <a:off x="3433" y="2284"/>
              <a:ext cx="284" cy="334"/>
            </a:xfrm>
            <a:custGeom>
              <a:avLst/>
              <a:gdLst>
                <a:gd name="G0" fmla="+- 10800 0 0"/>
                <a:gd name="G1" fmla="+- -10645252 0 0"/>
                <a:gd name="G2" fmla="+- 0 0 -10645252"/>
                <a:gd name="T0" fmla="*/ 0 256 1"/>
                <a:gd name="T1" fmla="*/ 180 256 1"/>
                <a:gd name="G3" fmla="+- -10645252 T0 T1"/>
                <a:gd name="T2" fmla="*/ 0 256 1"/>
                <a:gd name="T3" fmla="*/ 90 256 1"/>
                <a:gd name="G4" fmla="+- -10645252 T2 T3"/>
                <a:gd name="G5" fmla="*/ G4 2 1"/>
                <a:gd name="T4" fmla="*/ 90 256 1"/>
                <a:gd name="T5" fmla="*/ 0 256 1"/>
                <a:gd name="G6" fmla="+- -10645252 T4 T5"/>
                <a:gd name="G7" fmla="*/ G6 2 1"/>
                <a:gd name="G8" fmla="abs -10645252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800"/>
                <a:gd name="G18" fmla="*/ 10800 1 2"/>
                <a:gd name="G19" fmla="+- G18 5400 0"/>
                <a:gd name="G20" fmla="cos G19 -10645252"/>
                <a:gd name="G21" fmla="sin G19 -10645252"/>
                <a:gd name="G22" fmla="+- G20 10800 0"/>
                <a:gd name="G23" fmla="+- G21 10800 0"/>
                <a:gd name="G24" fmla="+- 10800 0 G20"/>
                <a:gd name="G25" fmla="+- 10800 10800 0"/>
                <a:gd name="G26" fmla="?: G9 G17 G25"/>
                <a:gd name="G27" fmla="?: G9 0 21600"/>
                <a:gd name="G28" fmla="cos 10800 -10645252"/>
                <a:gd name="G29" fmla="sin 10800 -10645252"/>
                <a:gd name="G30" fmla="sin 10800 -10645252"/>
                <a:gd name="G31" fmla="+- G28 10800 0"/>
                <a:gd name="G32" fmla="+- G29 10800 0"/>
                <a:gd name="G33" fmla="+- G30 10800 0"/>
                <a:gd name="G34" fmla="?: G4 0 G31"/>
                <a:gd name="G35" fmla="?: -10645252 G34 0"/>
                <a:gd name="G36" fmla="?: G6 G35 G31"/>
                <a:gd name="G37" fmla="+- 21600 0 G36"/>
                <a:gd name="G38" fmla="?: G4 0 G33"/>
                <a:gd name="G39" fmla="?: -10645252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03 w 21600"/>
                <a:gd name="T15" fmla="*/ 7540 h 21600"/>
                <a:gd name="T16" fmla="*/ 10800 w 21600"/>
                <a:gd name="T17" fmla="*/ 0 h 21600"/>
                <a:gd name="T18" fmla="*/ 21097 w 21600"/>
                <a:gd name="T19" fmla="*/ 754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503" y="7540"/>
                  </a:moveTo>
                  <a:cubicBezTo>
                    <a:pt x="1924" y="3051"/>
                    <a:pt x="6091" y="0"/>
                    <a:pt x="10800" y="0"/>
                  </a:cubicBezTo>
                  <a:cubicBezTo>
                    <a:pt x="15508" y="0"/>
                    <a:pt x="19675" y="3051"/>
                    <a:pt x="21096" y="7540"/>
                  </a:cubicBezTo>
                  <a:cubicBezTo>
                    <a:pt x="19675" y="3051"/>
                    <a:pt x="15508" y="0"/>
                    <a:pt x="10799" y="0"/>
                  </a:cubicBezTo>
                  <a:cubicBezTo>
                    <a:pt x="6091" y="0"/>
                    <a:pt x="1924" y="3051"/>
                    <a:pt x="503" y="7540"/>
                  </a:cubicBez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696" name="AutoShape 32">
              <a:extLst>
                <a:ext uri="{FF2B5EF4-FFF2-40B4-BE49-F238E27FC236}">
                  <a16:creationId xmlns:a16="http://schemas.microsoft.com/office/drawing/2014/main" id="{8F596797-4BEA-AA4F-A188-0EE1F1242E7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152204">
              <a:off x="3408" y="1968"/>
              <a:ext cx="334" cy="284"/>
            </a:xfrm>
            <a:custGeom>
              <a:avLst/>
              <a:gdLst>
                <a:gd name="G0" fmla="+- 10800 0 0"/>
                <a:gd name="G1" fmla="+- -9717358 0 0"/>
                <a:gd name="G2" fmla="+- 0 0 -9717358"/>
                <a:gd name="T0" fmla="*/ 0 256 1"/>
                <a:gd name="T1" fmla="*/ 180 256 1"/>
                <a:gd name="G3" fmla="+- -9717358 T0 T1"/>
                <a:gd name="T2" fmla="*/ 0 256 1"/>
                <a:gd name="T3" fmla="*/ 90 256 1"/>
                <a:gd name="G4" fmla="+- -9717358 T2 T3"/>
                <a:gd name="G5" fmla="*/ G4 2 1"/>
                <a:gd name="T4" fmla="*/ 90 256 1"/>
                <a:gd name="T5" fmla="*/ 0 256 1"/>
                <a:gd name="G6" fmla="+- -9717358 T4 T5"/>
                <a:gd name="G7" fmla="*/ G6 2 1"/>
                <a:gd name="G8" fmla="abs -9717358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800"/>
                <a:gd name="G18" fmla="*/ 10800 1 2"/>
                <a:gd name="G19" fmla="+- G18 5400 0"/>
                <a:gd name="G20" fmla="cos G19 -9717358"/>
                <a:gd name="G21" fmla="sin G19 -9717358"/>
                <a:gd name="G22" fmla="+- G20 10800 0"/>
                <a:gd name="G23" fmla="+- G21 10800 0"/>
                <a:gd name="G24" fmla="+- 10800 0 G20"/>
                <a:gd name="G25" fmla="+- 10800 10800 0"/>
                <a:gd name="G26" fmla="?: G9 G17 G25"/>
                <a:gd name="G27" fmla="?: G9 0 21600"/>
                <a:gd name="G28" fmla="cos 10800 -9717358"/>
                <a:gd name="G29" fmla="sin 10800 -9717358"/>
                <a:gd name="G30" fmla="sin 10800 -9717358"/>
                <a:gd name="G31" fmla="+- G28 10800 0"/>
                <a:gd name="G32" fmla="+- G29 10800 0"/>
                <a:gd name="G33" fmla="+- G30 10800 0"/>
                <a:gd name="G34" fmla="?: G4 0 G31"/>
                <a:gd name="G35" fmla="?: -9717358 G34 0"/>
                <a:gd name="G36" fmla="?: G6 G35 G31"/>
                <a:gd name="G37" fmla="+- 21600 0 G36"/>
                <a:gd name="G38" fmla="?: G4 0 G33"/>
                <a:gd name="G39" fmla="?: -9717358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13 w 21600"/>
                <a:gd name="T15" fmla="*/ 5120 h 21600"/>
                <a:gd name="T16" fmla="*/ 10800 w 21600"/>
                <a:gd name="T17" fmla="*/ 0 h 21600"/>
                <a:gd name="T18" fmla="*/ 19987 w 21600"/>
                <a:gd name="T19" fmla="*/ 512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613" y="5120"/>
                  </a:moveTo>
                  <a:cubicBezTo>
                    <a:pt x="3581" y="1937"/>
                    <a:pt x="7057" y="0"/>
                    <a:pt x="10800" y="0"/>
                  </a:cubicBezTo>
                  <a:cubicBezTo>
                    <a:pt x="14542" y="0"/>
                    <a:pt x="18018" y="1937"/>
                    <a:pt x="19986" y="5120"/>
                  </a:cubicBezTo>
                  <a:cubicBezTo>
                    <a:pt x="18018" y="1937"/>
                    <a:pt x="14542" y="0"/>
                    <a:pt x="10799" y="0"/>
                  </a:cubicBezTo>
                  <a:cubicBezTo>
                    <a:pt x="7057" y="0"/>
                    <a:pt x="3581" y="1937"/>
                    <a:pt x="1613" y="5120"/>
                  </a:cubicBez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697" name="AutoShape 33">
              <a:extLst>
                <a:ext uri="{FF2B5EF4-FFF2-40B4-BE49-F238E27FC236}">
                  <a16:creationId xmlns:a16="http://schemas.microsoft.com/office/drawing/2014/main" id="{DBAFF54C-2DDB-B14C-AD8A-C57C638D1A1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394656" flipV="1">
              <a:off x="3168" y="2592"/>
              <a:ext cx="333" cy="284"/>
            </a:xfrm>
            <a:custGeom>
              <a:avLst/>
              <a:gdLst>
                <a:gd name="G0" fmla="+- 10800 0 0"/>
                <a:gd name="G1" fmla="+- -10595276 0 0"/>
                <a:gd name="G2" fmla="+- 0 0 -10595276"/>
                <a:gd name="T0" fmla="*/ 0 256 1"/>
                <a:gd name="T1" fmla="*/ 180 256 1"/>
                <a:gd name="G3" fmla="+- -10595276 T0 T1"/>
                <a:gd name="T2" fmla="*/ 0 256 1"/>
                <a:gd name="T3" fmla="*/ 90 256 1"/>
                <a:gd name="G4" fmla="+- -10595276 T2 T3"/>
                <a:gd name="G5" fmla="*/ G4 2 1"/>
                <a:gd name="T4" fmla="*/ 90 256 1"/>
                <a:gd name="T5" fmla="*/ 0 256 1"/>
                <a:gd name="G6" fmla="+- -10595276 T4 T5"/>
                <a:gd name="G7" fmla="*/ G6 2 1"/>
                <a:gd name="G8" fmla="abs -10595276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800"/>
                <a:gd name="G18" fmla="*/ 10800 1 2"/>
                <a:gd name="G19" fmla="+- G18 5400 0"/>
                <a:gd name="G20" fmla="cos G19 -10595276"/>
                <a:gd name="G21" fmla="sin G19 -10595276"/>
                <a:gd name="G22" fmla="+- G20 10800 0"/>
                <a:gd name="G23" fmla="+- G21 10800 0"/>
                <a:gd name="G24" fmla="+- 10800 0 G20"/>
                <a:gd name="G25" fmla="+- 10800 10800 0"/>
                <a:gd name="G26" fmla="?: G9 G17 G25"/>
                <a:gd name="G27" fmla="?: G9 0 21600"/>
                <a:gd name="G28" fmla="cos 10800 -10595276"/>
                <a:gd name="G29" fmla="sin 10800 -10595276"/>
                <a:gd name="G30" fmla="sin 10800 -10595276"/>
                <a:gd name="G31" fmla="+- G28 10800 0"/>
                <a:gd name="G32" fmla="+- G29 10800 0"/>
                <a:gd name="G33" fmla="+- G30 10800 0"/>
                <a:gd name="G34" fmla="?: G4 0 G31"/>
                <a:gd name="G35" fmla="?: -10595276 G34 0"/>
                <a:gd name="G36" fmla="?: G6 G35 G31"/>
                <a:gd name="G37" fmla="+- 21600 0 G36"/>
                <a:gd name="G38" fmla="?: G4 0 G33"/>
                <a:gd name="G39" fmla="?: -10595276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47 w 21600"/>
                <a:gd name="T15" fmla="*/ 7403 h 21600"/>
                <a:gd name="T16" fmla="*/ 10800 w 21600"/>
                <a:gd name="T17" fmla="*/ 0 h 21600"/>
                <a:gd name="T18" fmla="*/ 21053 w 21600"/>
                <a:gd name="T19" fmla="*/ 7403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547" y="7403"/>
                  </a:moveTo>
                  <a:cubicBezTo>
                    <a:pt x="2012" y="2983"/>
                    <a:pt x="6143" y="0"/>
                    <a:pt x="10800" y="0"/>
                  </a:cubicBezTo>
                  <a:cubicBezTo>
                    <a:pt x="15456" y="0"/>
                    <a:pt x="19587" y="2983"/>
                    <a:pt x="21052" y="7403"/>
                  </a:cubicBezTo>
                  <a:cubicBezTo>
                    <a:pt x="19587" y="2983"/>
                    <a:pt x="15456" y="0"/>
                    <a:pt x="10799" y="0"/>
                  </a:cubicBezTo>
                  <a:cubicBezTo>
                    <a:pt x="6143" y="0"/>
                    <a:pt x="2012" y="2983"/>
                    <a:pt x="547" y="7403"/>
                  </a:cubicBez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698" name="AutoShape 34">
              <a:extLst>
                <a:ext uri="{FF2B5EF4-FFF2-40B4-BE49-F238E27FC236}">
                  <a16:creationId xmlns:a16="http://schemas.microsoft.com/office/drawing/2014/main" id="{28E6561B-F415-0F46-A4A1-E4141FC6968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93820" flipH="1" flipV="1">
              <a:off x="2880" y="2688"/>
              <a:ext cx="400" cy="341"/>
            </a:xfrm>
            <a:custGeom>
              <a:avLst/>
              <a:gdLst>
                <a:gd name="G0" fmla="+- 10800 0 0"/>
                <a:gd name="G1" fmla="+- -10937446 0 0"/>
                <a:gd name="G2" fmla="+- 0 0 -10937446"/>
                <a:gd name="T0" fmla="*/ 0 256 1"/>
                <a:gd name="T1" fmla="*/ 180 256 1"/>
                <a:gd name="G3" fmla="+- -10937446 T0 T1"/>
                <a:gd name="T2" fmla="*/ 0 256 1"/>
                <a:gd name="T3" fmla="*/ 90 256 1"/>
                <a:gd name="G4" fmla="+- -10937446 T2 T3"/>
                <a:gd name="G5" fmla="*/ G4 2 1"/>
                <a:gd name="T4" fmla="*/ 90 256 1"/>
                <a:gd name="T5" fmla="*/ 0 256 1"/>
                <a:gd name="G6" fmla="+- -10937446 T4 T5"/>
                <a:gd name="G7" fmla="*/ G6 2 1"/>
                <a:gd name="G8" fmla="abs -10937446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800"/>
                <a:gd name="G18" fmla="*/ 10800 1 2"/>
                <a:gd name="G19" fmla="+- G18 5400 0"/>
                <a:gd name="G20" fmla="cos G19 -10937446"/>
                <a:gd name="G21" fmla="sin G19 -10937446"/>
                <a:gd name="G22" fmla="+- G20 10800 0"/>
                <a:gd name="G23" fmla="+- G21 10800 0"/>
                <a:gd name="G24" fmla="+- 10800 0 G20"/>
                <a:gd name="G25" fmla="+- 10800 10800 0"/>
                <a:gd name="G26" fmla="?: G9 G17 G25"/>
                <a:gd name="G27" fmla="?: G9 0 21600"/>
                <a:gd name="G28" fmla="cos 10800 -10937446"/>
                <a:gd name="G29" fmla="sin 10800 -10937446"/>
                <a:gd name="G30" fmla="sin 10800 -10937446"/>
                <a:gd name="G31" fmla="+- G28 10800 0"/>
                <a:gd name="G32" fmla="+- G29 10800 0"/>
                <a:gd name="G33" fmla="+- G30 10800 0"/>
                <a:gd name="G34" fmla="?: G4 0 G31"/>
                <a:gd name="G35" fmla="?: -10937446 G34 0"/>
                <a:gd name="G36" fmla="?: G6 G35 G31"/>
                <a:gd name="G37" fmla="+- 21600 0 G36"/>
                <a:gd name="G38" fmla="?: G4 0 G33"/>
                <a:gd name="G39" fmla="?: -10937446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281 w 21600"/>
                <a:gd name="T15" fmla="*/ 8350 h 21600"/>
                <a:gd name="T16" fmla="*/ 10800 w 21600"/>
                <a:gd name="T17" fmla="*/ 0 h 21600"/>
                <a:gd name="T18" fmla="*/ 21319 w 21600"/>
                <a:gd name="T19" fmla="*/ 835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281" y="8350"/>
                  </a:moveTo>
                  <a:cubicBezTo>
                    <a:pt x="1420" y="3460"/>
                    <a:pt x="5778" y="0"/>
                    <a:pt x="10800" y="0"/>
                  </a:cubicBezTo>
                  <a:cubicBezTo>
                    <a:pt x="15821" y="0"/>
                    <a:pt x="20179" y="3460"/>
                    <a:pt x="21318" y="8350"/>
                  </a:cubicBezTo>
                  <a:cubicBezTo>
                    <a:pt x="20179" y="3460"/>
                    <a:pt x="15821" y="0"/>
                    <a:pt x="10799" y="0"/>
                  </a:cubicBezTo>
                  <a:cubicBezTo>
                    <a:pt x="5778" y="0"/>
                    <a:pt x="1420" y="3460"/>
                    <a:pt x="281" y="8350"/>
                  </a:cubicBez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699" name="AutoShape 35">
              <a:extLst>
                <a:ext uri="{FF2B5EF4-FFF2-40B4-BE49-F238E27FC236}">
                  <a16:creationId xmlns:a16="http://schemas.microsoft.com/office/drawing/2014/main" id="{85C9BFB8-6DE9-A247-BF03-2D22D9EAECC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98724" flipH="1" flipV="1">
              <a:off x="2640" y="2832"/>
              <a:ext cx="299" cy="255"/>
            </a:xfrm>
            <a:custGeom>
              <a:avLst/>
              <a:gdLst>
                <a:gd name="G0" fmla="+- 10800 0 0"/>
                <a:gd name="G1" fmla="+- -10473494 0 0"/>
                <a:gd name="G2" fmla="+- 0 0 -10473494"/>
                <a:gd name="T0" fmla="*/ 0 256 1"/>
                <a:gd name="T1" fmla="*/ 180 256 1"/>
                <a:gd name="G3" fmla="+- -10473494 T0 T1"/>
                <a:gd name="T2" fmla="*/ 0 256 1"/>
                <a:gd name="T3" fmla="*/ 90 256 1"/>
                <a:gd name="G4" fmla="+- -10473494 T2 T3"/>
                <a:gd name="G5" fmla="*/ G4 2 1"/>
                <a:gd name="T4" fmla="*/ 90 256 1"/>
                <a:gd name="T5" fmla="*/ 0 256 1"/>
                <a:gd name="G6" fmla="+- -10473494 T4 T5"/>
                <a:gd name="G7" fmla="*/ G6 2 1"/>
                <a:gd name="G8" fmla="abs -10473494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800"/>
                <a:gd name="G18" fmla="*/ 10800 1 2"/>
                <a:gd name="G19" fmla="+- G18 5400 0"/>
                <a:gd name="G20" fmla="cos G19 -10473494"/>
                <a:gd name="G21" fmla="sin G19 -10473494"/>
                <a:gd name="G22" fmla="+- G20 10800 0"/>
                <a:gd name="G23" fmla="+- G21 10800 0"/>
                <a:gd name="G24" fmla="+- 10800 0 G20"/>
                <a:gd name="G25" fmla="+- 10800 10800 0"/>
                <a:gd name="G26" fmla="?: G9 G17 G25"/>
                <a:gd name="G27" fmla="?: G9 0 21600"/>
                <a:gd name="G28" fmla="cos 10800 -10473494"/>
                <a:gd name="G29" fmla="sin 10800 -10473494"/>
                <a:gd name="G30" fmla="sin 10800 -10473494"/>
                <a:gd name="G31" fmla="+- G28 10800 0"/>
                <a:gd name="G32" fmla="+- G29 10800 0"/>
                <a:gd name="G33" fmla="+- G30 10800 0"/>
                <a:gd name="G34" fmla="?: G4 0 G31"/>
                <a:gd name="G35" fmla="?: -10473494 G34 0"/>
                <a:gd name="G36" fmla="?: G6 G35 G31"/>
                <a:gd name="G37" fmla="+- 21600 0 G36"/>
                <a:gd name="G38" fmla="?: G4 0 G33"/>
                <a:gd name="G39" fmla="?: -10473494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663 w 21600"/>
                <a:gd name="T15" fmla="*/ 7073 h 21600"/>
                <a:gd name="T16" fmla="*/ 10800 w 21600"/>
                <a:gd name="T17" fmla="*/ 0 h 21600"/>
                <a:gd name="T18" fmla="*/ 20937 w 21600"/>
                <a:gd name="T19" fmla="*/ 7073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663" y="7073"/>
                  </a:moveTo>
                  <a:cubicBezTo>
                    <a:pt x="2225" y="2823"/>
                    <a:pt x="6272" y="0"/>
                    <a:pt x="10800" y="0"/>
                  </a:cubicBezTo>
                  <a:cubicBezTo>
                    <a:pt x="15327" y="0"/>
                    <a:pt x="19374" y="2823"/>
                    <a:pt x="20936" y="7073"/>
                  </a:cubicBezTo>
                  <a:cubicBezTo>
                    <a:pt x="19374" y="2823"/>
                    <a:pt x="15327" y="0"/>
                    <a:pt x="10799" y="0"/>
                  </a:cubicBezTo>
                  <a:cubicBezTo>
                    <a:pt x="6272" y="0"/>
                    <a:pt x="2225" y="2823"/>
                    <a:pt x="663" y="7073"/>
                  </a:cubicBez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700" name="AutoShape 36">
              <a:extLst>
                <a:ext uri="{FF2B5EF4-FFF2-40B4-BE49-F238E27FC236}">
                  <a16:creationId xmlns:a16="http://schemas.microsoft.com/office/drawing/2014/main" id="{F6476826-75B5-7040-AC5C-F756899355C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2745842">
              <a:off x="2064" y="2400"/>
              <a:ext cx="300" cy="256"/>
            </a:xfrm>
            <a:custGeom>
              <a:avLst/>
              <a:gdLst>
                <a:gd name="G0" fmla="+- 10800 0 0"/>
                <a:gd name="G1" fmla="+- -9987456 0 0"/>
                <a:gd name="G2" fmla="+- 0 0 -9987456"/>
                <a:gd name="T0" fmla="*/ 0 256 1"/>
                <a:gd name="T1" fmla="*/ 180 256 1"/>
                <a:gd name="G3" fmla="+- -9987456 T0 T1"/>
                <a:gd name="T2" fmla="*/ 0 256 1"/>
                <a:gd name="T3" fmla="*/ 90 256 1"/>
                <a:gd name="G4" fmla="+- -9987456 T2 T3"/>
                <a:gd name="G5" fmla="*/ G4 2 1"/>
                <a:gd name="T4" fmla="*/ 90 256 1"/>
                <a:gd name="T5" fmla="*/ 0 256 1"/>
                <a:gd name="G6" fmla="+- -9987456 T4 T5"/>
                <a:gd name="G7" fmla="*/ G6 2 1"/>
                <a:gd name="G8" fmla="abs -9987456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800"/>
                <a:gd name="G18" fmla="*/ 10800 1 2"/>
                <a:gd name="G19" fmla="+- G18 5400 0"/>
                <a:gd name="G20" fmla="cos G19 -9987456"/>
                <a:gd name="G21" fmla="sin G19 -9987456"/>
                <a:gd name="G22" fmla="+- G20 10800 0"/>
                <a:gd name="G23" fmla="+- G21 10800 0"/>
                <a:gd name="G24" fmla="+- 10800 0 G20"/>
                <a:gd name="G25" fmla="+- 10800 10800 0"/>
                <a:gd name="G26" fmla="?: G9 G17 G25"/>
                <a:gd name="G27" fmla="?: G9 0 21600"/>
                <a:gd name="G28" fmla="cos 10800 -9987456"/>
                <a:gd name="G29" fmla="sin 10800 -9987456"/>
                <a:gd name="G30" fmla="sin 10800 -9987456"/>
                <a:gd name="G31" fmla="+- G28 10800 0"/>
                <a:gd name="G32" fmla="+- G29 10800 0"/>
                <a:gd name="G33" fmla="+- G30 10800 0"/>
                <a:gd name="G34" fmla="?: G4 0 G31"/>
                <a:gd name="G35" fmla="?: -9987456 G34 0"/>
                <a:gd name="G36" fmla="?: G6 G35 G31"/>
                <a:gd name="G37" fmla="+- 21600 0 G36"/>
                <a:gd name="G38" fmla="?: G4 0 G33"/>
                <a:gd name="G39" fmla="?: -9987456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229 w 21600"/>
                <a:gd name="T15" fmla="*/ 5795 h 21600"/>
                <a:gd name="T16" fmla="*/ 10800 w 21600"/>
                <a:gd name="T17" fmla="*/ 0 h 21600"/>
                <a:gd name="T18" fmla="*/ 20371 w 21600"/>
                <a:gd name="T19" fmla="*/ 5795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229" y="5795"/>
                  </a:moveTo>
                  <a:cubicBezTo>
                    <a:pt x="3092" y="2233"/>
                    <a:pt x="6779" y="0"/>
                    <a:pt x="10800" y="0"/>
                  </a:cubicBezTo>
                  <a:cubicBezTo>
                    <a:pt x="14820" y="0"/>
                    <a:pt x="18507" y="2233"/>
                    <a:pt x="20370" y="5795"/>
                  </a:cubicBezTo>
                  <a:cubicBezTo>
                    <a:pt x="18507" y="2233"/>
                    <a:pt x="14820" y="0"/>
                    <a:pt x="10799" y="0"/>
                  </a:cubicBezTo>
                  <a:cubicBezTo>
                    <a:pt x="6779" y="0"/>
                    <a:pt x="3092" y="2233"/>
                    <a:pt x="1229" y="5795"/>
                  </a:cubicBez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701" name="AutoShape 37">
              <a:extLst>
                <a:ext uri="{FF2B5EF4-FFF2-40B4-BE49-F238E27FC236}">
                  <a16:creationId xmlns:a16="http://schemas.microsoft.com/office/drawing/2014/main" id="{E06A6BE0-DFA8-414B-B291-278DADBC8A8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2866617">
              <a:off x="2256" y="2592"/>
              <a:ext cx="267" cy="227"/>
            </a:xfrm>
            <a:custGeom>
              <a:avLst/>
              <a:gdLst>
                <a:gd name="G0" fmla="+- 10800 0 0"/>
                <a:gd name="G1" fmla="+- -10492373 0 0"/>
                <a:gd name="G2" fmla="+- 0 0 -10492373"/>
                <a:gd name="T0" fmla="*/ 0 256 1"/>
                <a:gd name="T1" fmla="*/ 180 256 1"/>
                <a:gd name="G3" fmla="+- -10492373 T0 T1"/>
                <a:gd name="T2" fmla="*/ 0 256 1"/>
                <a:gd name="T3" fmla="*/ 90 256 1"/>
                <a:gd name="G4" fmla="+- -10492373 T2 T3"/>
                <a:gd name="G5" fmla="*/ G4 2 1"/>
                <a:gd name="T4" fmla="*/ 90 256 1"/>
                <a:gd name="T5" fmla="*/ 0 256 1"/>
                <a:gd name="G6" fmla="+- -10492373 T4 T5"/>
                <a:gd name="G7" fmla="*/ G6 2 1"/>
                <a:gd name="G8" fmla="abs -10492373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800"/>
                <a:gd name="G18" fmla="*/ 10800 1 2"/>
                <a:gd name="G19" fmla="+- G18 5400 0"/>
                <a:gd name="G20" fmla="cos G19 -10492373"/>
                <a:gd name="G21" fmla="sin G19 -10492373"/>
                <a:gd name="G22" fmla="+- G20 10800 0"/>
                <a:gd name="G23" fmla="+- G21 10800 0"/>
                <a:gd name="G24" fmla="+- 10800 0 G20"/>
                <a:gd name="G25" fmla="+- 10800 10800 0"/>
                <a:gd name="G26" fmla="?: G9 G17 G25"/>
                <a:gd name="G27" fmla="?: G9 0 21600"/>
                <a:gd name="G28" fmla="cos 10800 -10492373"/>
                <a:gd name="G29" fmla="sin 10800 -10492373"/>
                <a:gd name="G30" fmla="sin 10800 -10492373"/>
                <a:gd name="G31" fmla="+- G28 10800 0"/>
                <a:gd name="G32" fmla="+- G29 10800 0"/>
                <a:gd name="G33" fmla="+- G30 10800 0"/>
                <a:gd name="G34" fmla="?: G4 0 G31"/>
                <a:gd name="G35" fmla="?: -10492373 G34 0"/>
                <a:gd name="G36" fmla="?: G6 G35 G31"/>
                <a:gd name="G37" fmla="+- 21600 0 G36"/>
                <a:gd name="G38" fmla="?: G4 0 G33"/>
                <a:gd name="G39" fmla="?: -10492373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644 w 21600"/>
                <a:gd name="T15" fmla="*/ 7124 h 21600"/>
                <a:gd name="T16" fmla="*/ 10800 w 21600"/>
                <a:gd name="T17" fmla="*/ 0 h 21600"/>
                <a:gd name="T18" fmla="*/ 20956 w 21600"/>
                <a:gd name="T19" fmla="*/ 7124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644" y="7124"/>
                  </a:moveTo>
                  <a:cubicBezTo>
                    <a:pt x="2192" y="2848"/>
                    <a:pt x="6252" y="0"/>
                    <a:pt x="10800" y="0"/>
                  </a:cubicBezTo>
                  <a:cubicBezTo>
                    <a:pt x="15347" y="0"/>
                    <a:pt x="19407" y="2848"/>
                    <a:pt x="20955" y="7124"/>
                  </a:cubicBezTo>
                  <a:cubicBezTo>
                    <a:pt x="19407" y="2848"/>
                    <a:pt x="15347" y="0"/>
                    <a:pt x="10799" y="0"/>
                  </a:cubicBezTo>
                  <a:cubicBezTo>
                    <a:pt x="6252" y="0"/>
                    <a:pt x="2192" y="2848"/>
                    <a:pt x="644" y="7124"/>
                  </a:cubicBez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702" name="AutoShape 38">
              <a:extLst>
                <a:ext uri="{FF2B5EF4-FFF2-40B4-BE49-F238E27FC236}">
                  <a16:creationId xmlns:a16="http://schemas.microsoft.com/office/drawing/2014/main" id="{AEE5E7EF-FC47-B44A-A65B-B86BE615CC6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12871" flipH="1" flipV="1">
              <a:off x="3292" y="2468"/>
              <a:ext cx="267" cy="227"/>
            </a:xfrm>
            <a:custGeom>
              <a:avLst/>
              <a:gdLst>
                <a:gd name="G0" fmla="+- 10800 0 0"/>
                <a:gd name="G1" fmla="+- -8539745 0 0"/>
                <a:gd name="G2" fmla="+- 0 0 -8539745"/>
                <a:gd name="T0" fmla="*/ 0 256 1"/>
                <a:gd name="T1" fmla="*/ 180 256 1"/>
                <a:gd name="G3" fmla="+- -8539745 T0 T1"/>
                <a:gd name="T2" fmla="*/ 0 256 1"/>
                <a:gd name="T3" fmla="*/ 90 256 1"/>
                <a:gd name="G4" fmla="+- -8539745 T2 T3"/>
                <a:gd name="G5" fmla="*/ G4 2 1"/>
                <a:gd name="T4" fmla="*/ 90 256 1"/>
                <a:gd name="T5" fmla="*/ 0 256 1"/>
                <a:gd name="G6" fmla="+- -8539745 T4 T5"/>
                <a:gd name="G7" fmla="*/ G6 2 1"/>
                <a:gd name="G8" fmla="abs -8539745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800"/>
                <a:gd name="G18" fmla="*/ 10800 1 2"/>
                <a:gd name="G19" fmla="+- G18 5400 0"/>
                <a:gd name="G20" fmla="cos G19 -8539745"/>
                <a:gd name="G21" fmla="sin G19 -8539745"/>
                <a:gd name="G22" fmla="+- G20 10800 0"/>
                <a:gd name="G23" fmla="+- G21 10800 0"/>
                <a:gd name="G24" fmla="+- 10800 0 G20"/>
                <a:gd name="G25" fmla="+- 10800 10800 0"/>
                <a:gd name="G26" fmla="?: G9 G17 G25"/>
                <a:gd name="G27" fmla="?: G9 0 21600"/>
                <a:gd name="G28" fmla="cos 10800 -8539745"/>
                <a:gd name="G29" fmla="sin 10800 -8539745"/>
                <a:gd name="G30" fmla="sin 10800 -8539745"/>
                <a:gd name="G31" fmla="+- G28 10800 0"/>
                <a:gd name="G32" fmla="+- G29 10800 0"/>
                <a:gd name="G33" fmla="+- G30 10800 0"/>
                <a:gd name="G34" fmla="?: G4 0 G31"/>
                <a:gd name="G35" fmla="?: -8539745 G34 0"/>
                <a:gd name="G36" fmla="?: G6 G35 G31"/>
                <a:gd name="G37" fmla="+- 21600 0 G36"/>
                <a:gd name="G38" fmla="?: G4 0 G33"/>
                <a:gd name="G39" fmla="?: -8539745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3813 w 21600"/>
                <a:gd name="T15" fmla="*/ 2563 h 21600"/>
                <a:gd name="T16" fmla="*/ 10800 w 21600"/>
                <a:gd name="T17" fmla="*/ 0 h 21600"/>
                <a:gd name="T18" fmla="*/ 17787 w 21600"/>
                <a:gd name="T19" fmla="*/ 2563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813" y="2563"/>
                  </a:moveTo>
                  <a:cubicBezTo>
                    <a:pt x="5765" y="908"/>
                    <a:pt x="8241" y="0"/>
                    <a:pt x="10800" y="0"/>
                  </a:cubicBezTo>
                  <a:cubicBezTo>
                    <a:pt x="13358" y="0"/>
                    <a:pt x="15834" y="908"/>
                    <a:pt x="17786" y="2563"/>
                  </a:cubicBezTo>
                  <a:cubicBezTo>
                    <a:pt x="15834" y="908"/>
                    <a:pt x="13358" y="0"/>
                    <a:pt x="10799" y="0"/>
                  </a:cubicBezTo>
                  <a:cubicBezTo>
                    <a:pt x="8241" y="0"/>
                    <a:pt x="5765" y="908"/>
                    <a:pt x="3813" y="2563"/>
                  </a:cubicBez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703" name="AutoShape 39">
              <a:extLst>
                <a:ext uri="{FF2B5EF4-FFF2-40B4-BE49-F238E27FC236}">
                  <a16:creationId xmlns:a16="http://schemas.microsoft.com/office/drawing/2014/main" id="{3F37D5F1-2821-8741-B847-BA9EC1E672A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6155472">
              <a:off x="1992" y="2232"/>
              <a:ext cx="285" cy="333"/>
            </a:xfrm>
            <a:custGeom>
              <a:avLst/>
              <a:gdLst>
                <a:gd name="G0" fmla="+- 10800 0 0"/>
                <a:gd name="G1" fmla="+- -9650527 0 0"/>
                <a:gd name="G2" fmla="+- 0 0 -9650527"/>
                <a:gd name="T0" fmla="*/ 0 256 1"/>
                <a:gd name="T1" fmla="*/ 180 256 1"/>
                <a:gd name="G3" fmla="+- -9650527 T0 T1"/>
                <a:gd name="T2" fmla="*/ 0 256 1"/>
                <a:gd name="T3" fmla="*/ 90 256 1"/>
                <a:gd name="G4" fmla="+- -9650527 T2 T3"/>
                <a:gd name="G5" fmla="*/ G4 2 1"/>
                <a:gd name="T4" fmla="*/ 90 256 1"/>
                <a:gd name="T5" fmla="*/ 0 256 1"/>
                <a:gd name="G6" fmla="+- -9650527 T4 T5"/>
                <a:gd name="G7" fmla="*/ G6 2 1"/>
                <a:gd name="G8" fmla="abs -9650527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800"/>
                <a:gd name="G18" fmla="*/ 10800 1 2"/>
                <a:gd name="G19" fmla="+- G18 5400 0"/>
                <a:gd name="G20" fmla="cos G19 -9650527"/>
                <a:gd name="G21" fmla="sin G19 -9650527"/>
                <a:gd name="G22" fmla="+- G20 10800 0"/>
                <a:gd name="G23" fmla="+- G21 10800 0"/>
                <a:gd name="G24" fmla="+- 10800 0 G20"/>
                <a:gd name="G25" fmla="+- 10800 10800 0"/>
                <a:gd name="G26" fmla="?: G9 G17 G25"/>
                <a:gd name="G27" fmla="?: G9 0 21600"/>
                <a:gd name="G28" fmla="cos 10800 -9650527"/>
                <a:gd name="G29" fmla="sin 10800 -9650527"/>
                <a:gd name="G30" fmla="sin 10800 -9650527"/>
                <a:gd name="G31" fmla="+- G28 10800 0"/>
                <a:gd name="G32" fmla="+- G29 10800 0"/>
                <a:gd name="G33" fmla="+- G30 10800 0"/>
                <a:gd name="G34" fmla="?: G4 0 G31"/>
                <a:gd name="G35" fmla="?: -9650527 G34 0"/>
                <a:gd name="G36" fmla="?: G6 G35 G31"/>
                <a:gd name="G37" fmla="+- 21600 0 G36"/>
                <a:gd name="G38" fmla="?: G4 0 G33"/>
                <a:gd name="G39" fmla="?: -9650527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716 w 21600"/>
                <a:gd name="T15" fmla="*/ 4958 h 21600"/>
                <a:gd name="T16" fmla="*/ 10800 w 21600"/>
                <a:gd name="T17" fmla="*/ 0 h 21600"/>
                <a:gd name="T18" fmla="*/ 19884 w 21600"/>
                <a:gd name="T19" fmla="*/ 495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716" y="4958"/>
                  </a:moveTo>
                  <a:cubicBezTo>
                    <a:pt x="3703" y="1867"/>
                    <a:pt x="7125" y="0"/>
                    <a:pt x="10800" y="0"/>
                  </a:cubicBezTo>
                  <a:cubicBezTo>
                    <a:pt x="14474" y="0"/>
                    <a:pt x="17896" y="1867"/>
                    <a:pt x="19883" y="4958"/>
                  </a:cubicBezTo>
                  <a:cubicBezTo>
                    <a:pt x="17896" y="1867"/>
                    <a:pt x="14474" y="0"/>
                    <a:pt x="10799" y="0"/>
                  </a:cubicBezTo>
                  <a:cubicBezTo>
                    <a:pt x="7125" y="0"/>
                    <a:pt x="3703" y="1867"/>
                    <a:pt x="1716" y="4958"/>
                  </a:cubicBez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704" name="AutoShape 40">
              <a:extLst>
                <a:ext uri="{FF2B5EF4-FFF2-40B4-BE49-F238E27FC236}">
                  <a16:creationId xmlns:a16="http://schemas.microsoft.com/office/drawing/2014/main" id="{C8ADB49D-319C-0F4C-8DDC-59744926F2D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4293903">
              <a:off x="1945" y="2039"/>
              <a:ext cx="284" cy="333"/>
            </a:xfrm>
            <a:custGeom>
              <a:avLst/>
              <a:gdLst>
                <a:gd name="G0" fmla="+- 10800 0 0"/>
                <a:gd name="G1" fmla="+- -10844634 0 0"/>
                <a:gd name="G2" fmla="+- 0 0 -10844634"/>
                <a:gd name="T0" fmla="*/ 0 256 1"/>
                <a:gd name="T1" fmla="*/ 180 256 1"/>
                <a:gd name="G3" fmla="+- -10844634 T0 T1"/>
                <a:gd name="T2" fmla="*/ 0 256 1"/>
                <a:gd name="T3" fmla="*/ 90 256 1"/>
                <a:gd name="G4" fmla="+- -10844634 T2 T3"/>
                <a:gd name="G5" fmla="*/ G4 2 1"/>
                <a:gd name="T4" fmla="*/ 90 256 1"/>
                <a:gd name="T5" fmla="*/ 0 256 1"/>
                <a:gd name="G6" fmla="+- -10844634 T4 T5"/>
                <a:gd name="G7" fmla="*/ G6 2 1"/>
                <a:gd name="G8" fmla="abs -10844634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800"/>
                <a:gd name="G18" fmla="*/ 10800 1 2"/>
                <a:gd name="G19" fmla="+- G18 5400 0"/>
                <a:gd name="G20" fmla="cos G19 -10844634"/>
                <a:gd name="G21" fmla="sin G19 -10844634"/>
                <a:gd name="G22" fmla="+- G20 10800 0"/>
                <a:gd name="G23" fmla="+- G21 10800 0"/>
                <a:gd name="G24" fmla="+- 10800 0 G20"/>
                <a:gd name="G25" fmla="+- 10800 10800 0"/>
                <a:gd name="G26" fmla="?: G9 G17 G25"/>
                <a:gd name="G27" fmla="?: G9 0 21600"/>
                <a:gd name="G28" fmla="cos 10800 -10844634"/>
                <a:gd name="G29" fmla="sin 10800 -10844634"/>
                <a:gd name="G30" fmla="sin 10800 -10844634"/>
                <a:gd name="G31" fmla="+- G28 10800 0"/>
                <a:gd name="G32" fmla="+- G29 10800 0"/>
                <a:gd name="G33" fmla="+- G30 10800 0"/>
                <a:gd name="G34" fmla="?: G4 0 G31"/>
                <a:gd name="G35" fmla="?: -10844634 G34 0"/>
                <a:gd name="G36" fmla="?: G6 G35 G31"/>
                <a:gd name="G37" fmla="+- 21600 0 G36"/>
                <a:gd name="G38" fmla="?: G4 0 G33"/>
                <a:gd name="G39" fmla="?: -10844634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345 w 21600"/>
                <a:gd name="T15" fmla="*/ 8091 h 21600"/>
                <a:gd name="T16" fmla="*/ 10800 w 21600"/>
                <a:gd name="T17" fmla="*/ 0 h 21600"/>
                <a:gd name="T18" fmla="*/ 21255 w 21600"/>
                <a:gd name="T19" fmla="*/ 8091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45" y="8091"/>
                  </a:moveTo>
                  <a:cubicBezTo>
                    <a:pt x="1579" y="3327"/>
                    <a:pt x="5878" y="0"/>
                    <a:pt x="10800" y="0"/>
                  </a:cubicBezTo>
                  <a:cubicBezTo>
                    <a:pt x="15721" y="0"/>
                    <a:pt x="20020" y="3327"/>
                    <a:pt x="21254" y="8091"/>
                  </a:cubicBezTo>
                  <a:cubicBezTo>
                    <a:pt x="20020" y="3327"/>
                    <a:pt x="15721" y="0"/>
                    <a:pt x="10799" y="0"/>
                  </a:cubicBezTo>
                  <a:cubicBezTo>
                    <a:pt x="5878" y="0"/>
                    <a:pt x="1579" y="3327"/>
                    <a:pt x="345" y="8091"/>
                  </a:cubicBez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705" name="AutoShape 41">
              <a:extLst>
                <a:ext uri="{FF2B5EF4-FFF2-40B4-BE49-F238E27FC236}">
                  <a16:creationId xmlns:a16="http://schemas.microsoft.com/office/drawing/2014/main" id="{CD2D449E-2FB4-804A-BE63-65B1586942C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798002">
              <a:off x="2016" y="1872"/>
              <a:ext cx="400" cy="341"/>
            </a:xfrm>
            <a:custGeom>
              <a:avLst/>
              <a:gdLst>
                <a:gd name="G0" fmla="+- 10800 0 0"/>
                <a:gd name="G1" fmla="+- -10001493 0 0"/>
                <a:gd name="G2" fmla="+- 0 0 -10001493"/>
                <a:gd name="T0" fmla="*/ 0 256 1"/>
                <a:gd name="T1" fmla="*/ 180 256 1"/>
                <a:gd name="G3" fmla="+- -10001493 T0 T1"/>
                <a:gd name="T2" fmla="*/ 0 256 1"/>
                <a:gd name="T3" fmla="*/ 90 256 1"/>
                <a:gd name="G4" fmla="+- -10001493 T2 T3"/>
                <a:gd name="G5" fmla="*/ G4 2 1"/>
                <a:gd name="T4" fmla="*/ 90 256 1"/>
                <a:gd name="T5" fmla="*/ 0 256 1"/>
                <a:gd name="G6" fmla="+- -10001493 T4 T5"/>
                <a:gd name="G7" fmla="*/ G6 2 1"/>
                <a:gd name="G8" fmla="abs -10001493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800"/>
                <a:gd name="G18" fmla="*/ 10800 1 2"/>
                <a:gd name="G19" fmla="+- G18 5400 0"/>
                <a:gd name="G20" fmla="cos G19 -10001493"/>
                <a:gd name="G21" fmla="sin G19 -10001493"/>
                <a:gd name="G22" fmla="+- G20 10800 0"/>
                <a:gd name="G23" fmla="+- G21 10800 0"/>
                <a:gd name="G24" fmla="+- 10800 0 G20"/>
                <a:gd name="G25" fmla="+- 10800 10800 0"/>
                <a:gd name="G26" fmla="?: G9 G17 G25"/>
                <a:gd name="G27" fmla="?: G9 0 21600"/>
                <a:gd name="G28" fmla="cos 10800 -10001493"/>
                <a:gd name="G29" fmla="sin 10800 -10001493"/>
                <a:gd name="G30" fmla="sin 10800 -10001493"/>
                <a:gd name="G31" fmla="+- G28 10800 0"/>
                <a:gd name="G32" fmla="+- G29 10800 0"/>
                <a:gd name="G33" fmla="+- G30 10800 0"/>
                <a:gd name="G34" fmla="?: G4 0 G31"/>
                <a:gd name="G35" fmla="?: -10001493 G34 0"/>
                <a:gd name="G36" fmla="?: G6 G35 G31"/>
                <a:gd name="G37" fmla="+- 21600 0 G36"/>
                <a:gd name="G38" fmla="?: G4 0 G33"/>
                <a:gd name="G39" fmla="?: -10001493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210 w 21600"/>
                <a:gd name="T15" fmla="*/ 5831 h 21600"/>
                <a:gd name="T16" fmla="*/ 10800 w 21600"/>
                <a:gd name="T17" fmla="*/ 0 h 21600"/>
                <a:gd name="T18" fmla="*/ 20390 w 21600"/>
                <a:gd name="T19" fmla="*/ 5831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210" y="5831"/>
                  </a:moveTo>
                  <a:cubicBezTo>
                    <a:pt x="3066" y="2249"/>
                    <a:pt x="6765" y="0"/>
                    <a:pt x="10800" y="0"/>
                  </a:cubicBezTo>
                  <a:cubicBezTo>
                    <a:pt x="14834" y="0"/>
                    <a:pt x="18533" y="2249"/>
                    <a:pt x="20389" y="5831"/>
                  </a:cubicBezTo>
                  <a:cubicBezTo>
                    <a:pt x="18533" y="2249"/>
                    <a:pt x="14834" y="0"/>
                    <a:pt x="10799" y="0"/>
                  </a:cubicBezTo>
                  <a:cubicBezTo>
                    <a:pt x="6765" y="0"/>
                    <a:pt x="3066" y="2249"/>
                    <a:pt x="1210" y="5831"/>
                  </a:cubicBez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706" name="AutoShape 42">
              <a:extLst>
                <a:ext uri="{FF2B5EF4-FFF2-40B4-BE49-F238E27FC236}">
                  <a16:creationId xmlns:a16="http://schemas.microsoft.com/office/drawing/2014/main" id="{F4DCAE4C-458C-1245-ABBF-2B9A2622E18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471464">
              <a:off x="2170" y="1643"/>
              <a:ext cx="288" cy="328"/>
            </a:xfrm>
            <a:custGeom>
              <a:avLst/>
              <a:gdLst>
                <a:gd name="G0" fmla="+- 10800 0 0"/>
                <a:gd name="G1" fmla="+- -9907850 0 0"/>
                <a:gd name="G2" fmla="+- 0 0 -9907850"/>
                <a:gd name="T0" fmla="*/ 0 256 1"/>
                <a:gd name="T1" fmla="*/ 180 256 1"/>
                <a:gd name="G3" fmla="+- -9907850 T0 T1"/>
                <a:gd name="T2" fmla="*/ 0 256 1"/>
                <a:gd name="T3" fmla="*/ 90 256 1"/>
                <a:gd name="G4" fmla="+- -9907850 T2 T3"/>
                <a:gd name="G5" fmla="*/ G4 2 1"/>
                <a:gd name="T4" fmla="*/ 90 256 1"/>
                <a:gd name="T5" fmla="*/ 0 256 1"/>
                <a:gd name="G6" fmla="+- -9907850 T4 T5"/>
                <a:gd name="G7" fmla="*/ G6 2 1"/>
                <a:gd name="G8" fmla="abs -990785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800"/>
                <a:gd name="G18" fmla="*/ 10800 1 2"/>
                <a:gd name="G19" fmla="+- G18 5400 0"/>
                <a:gd name="G20" fmla="cos G19 -9907850"/>
                <a:gd name="G21" fmla="sin G19 -9907850"/>
                <a:gd name="G22" fmla="+- G20 10800 0"/>
                <a:gd name="G23" fmla="+- G21 10800 0"/>
                <a:gd name="G24" fmla="+- 10800 0 G20"/>
                <a:gd name="G25" fmla="+- 10800 10800 0"/>
                <a:gd name="G26" fmla="?: G9 G17 G25"/>
                <a:gd name="G27" fmla="?: G9 0 21600"/>
                <a:gd name="G28" fmla="cos 10800 -9907850"/>
                <a:gd name="G29" fmla="sin 10800 -9907850"/>
                <a:gd name="G30" fmla="sin 10800 -9907850"/>
                <a:gd name="G31" fmla="+- G28 10800 0"/>
                <a:gd name="G32" fmla="+- G29 10800 0"/>
                <a:gd name="G33" fmla="+- G30 10800 0"/>
                <a:gd name="G34" fmla="?: G4 0 G31"/>
                <a:gd name="G35" fmla="?: -9907850 G34 0"/>
                <a:gd name="G36" fmla="?: G6 G35 G31"/>
                <a:gd name="G37" fmla="+- 21600 0 G36"/>
                <a:gd name="G38" fmla="?: G4 0 G33"/>
                <a:gd name="G39" fmla="?: -990785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337 w 21600"/>
                <a:gd name="T15" fmla="*/ 5594 h 21600"/>
                <a:gd name="T16" fmla="*/ 10800 w 21600"/>
                <a:gd name="T17" fmla="*/ 0 h 21600"/>
                <a:gd name="T18" fmla="*/ 20263 w 21600"/>
                <a:gd name="T19" fmla="*/ 5594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337" y="5594"/>
                  </a:moveTo>
                  <a:cubicBezTo>
                    <a:pt x="3235" y="2143"/>
                    <a:pt x="6861" y="0"/>
                    <a:pt x="10800" y="0"/>
                  </a:cubicBezTo>
                  <a:cubicBezTo>
                    <a:pt x="14738" y="0"/>
                    <a:pt x="18364" y="2143"/>
                    <a:pt x="20262" y="5594"/>
                  </a:cubicBezTo>
                  <a:cubicBezTo>
                    <a:pt x="18364" y="2143"/>
                    <a:pt x="14738" y="0"/>
                    <a:pt x="10799" y="0"/>
                  </a:cubicBezTo>
                  <a:cubicBezTo>
                    <a:pt x="6861" y="0"/>
                    <a:pt x="3235" y="2143"/>
                    <a:pt x="1337" y="5594"/>
                  </a:cubicBez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707" name="AutoShape 43">
              <a:extLst>
                <a:ext uri="{FF2B5EF4-FFF2-40B4-BE49-F238E27FC236}">
                  <a16:creationId xmlns:a16="http://schemas.microsoft.com/office/drawing/2014/main" id="{8594DD83-6B9E-744A-A451-C562BC7663F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092108">
              <a:off x="2481" y="1619"/>
              <a:ext cx="280" cy="239"/>
            </a:xfrm>
            <a:custGeom>
              <a:avLst/>
              <a:gdLst>
                <a:gd name="G0" fmla="+- 10800 0 0"/>
                <a:gd name="G1" fmla="+- -9907850 0 0"/>
                <a:gd name="G2" fmla="+- 0 0 -9907850"/>
                <a:gd name="T0" fmla="*/ 0 256 1"/>
                <a:gd name="T1" fmla="*/ 180 256 1"/>
                <a:gd name="G3" fmla="+- -9907850 T0 T1"/>
                <a:gd name="T2" fmla="*/ 0 256 1"/>
                <a:gd name="T3" fmla="*/ 90 256 1"/>
                <a:gd name="G4" fmla="+- -9907850 T2 T3"/>
                <a:gd name="G5" fmla="*/ G4 2 1"/>
                <a:gd name="T4" fmla="*/ 90 256 1"/>
                <a:gd name="T5" fmla="*/ 0 256 1"/>
                <a:gd name="G6" fmla="+- -9907850 T4 T5"/>
                <a:gd name="G7" fmla="*/ G6 2 1"/>
                <a:gd name="G8" fmla="abs -990785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800"/>
                <a:gd name="G18" fmla="*/ 10800 1 2"/>
                <a:gd name="G19" fmla="+- G18 5400 0"/>
                <a:gd name="G20" fmla="cos G19 -9907850"/>
                <a:gd name="G21" fmla="sin G19 -9907850"/>
                <a:gd name="G22" fmla="+- G20 10800 0"/>
                <a:gd name="G23" fmla="+- G21 10800 0"/>
                <a:gd name="G24" fmla="+- 10800 0 G20"/>
                <a:gd name="G25" fmla="+- 10800 10800 0"/>
                <a:gd name="G26" fmla="?: G9 G17 G25"/>
                <a:gd name="G27" fmla="?: G9 0 21600"/>
                <a:gd name="G28" fmla="cos 10800 -9907850"/>
                <a:gd name="G29" fmla="sin 10800 -9907850"/>
                <a:gd name="G30" fmla="sin 10800 -9907850"/>
                <a:gd name="G31" fmla="+- G28 10800 0"/>
                <a:gd name="G32" fmla="+- G29 10800 0"/>
                <a:gd name="G33" fmla="+- G30 10800 0"/>
                <a:gd name="G34" fmla="?: G4 0 G31"/>
                <a:gd name="G35" fmla="?: -9907850 G34 0"/>
                <a:gd name="G36" fmla="?: G6 G35 G31"/>
                <a:gd name="G37" fmla="+- 21600 0 G36"/>
                <a:gd name="G38" fmla="?: G4 0 G33"/>
                <a:gd name="G39" fmla="?: -990785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337 w 21600"/>
                <a:gd name="T15" fmla="*/ 5594 h 21600"/>
                <a:gd name="T16" fmla="*/ 10800 w 21600"/>
                <a:gd name="T17" fmla="*/ 0 h 21600"/>
                <a:gd name="T18" fmla="*/ 20263 w 21600"/>
                <a:gd name="T19" fmla="*/ 5594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337" y="5594"/>
                  </a:moveTo>
                  <a:cubicBezTo>
                    <a:pt x="3235" y="2143"/>
                    <a:pt x="6861" y="0"/>
                    <a:pt x="10800" y="0"/>
                  </a:cubicBezTo>
                  <a:cubicBezTo>
                    <a:pt x="14738" y="0"/>
                    <a:pt x="18364" y="2143"/>
                    <a:pt x="20262" y="5594"/>
                  </a:cubicBezTo>
                  <a:cubicBezTo>
                    <a:pt x="18364" y="2143"/>
                    <a:pt x="14738" y="0"/>
                    <a:pt x="10799" y="0"/>
                  </a:cubicBezTo>
                  <a:cubicBezTo>
                    <a:pt x="6861" y="0"/>
                    <a:pt x="3235" y="2143"/>
                    <a:pt x="1337" y="5594"/>
                  </a:cubicBez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708" name="AutoShape 44">
              <a:extLst>
                <a:ext uri="{FF2B5EF4-FFF2-40B4-BE49-F238E27FC236}">
                  <a16:creationId xmlns:a16="http://schemas.microsoft.com/office/drawing/2014/main" id="{36EE86EC-E3EB-1C4F-A2ED-8533F32D61C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267313">
              <a:off x="2681" y="1506"/>
              <a:ext cx="333" cy="284"/>
            </a:xfrm>
            <a:custGeom>
              <a:avLst/>
              <a:gdLst>
                <a:gd name="G0" fmla="+- 10800 0 0"/>
                <a:gd name="G1" fmla="+- -10912966 0 0"/>
                <a:gd name="G2" fmla="+- 0 0 -10912966"/>
                <a:gd name="T0" fmla="*/ 0 256 1"/>
                <a:gd name="T1" fmla="*/ 180 256 1"/>
                <a:gd name="G3" fmla="+- -10912966 T0 T1"/>
                <a:gd name="T2" fmla="*/ 0 256 1"/>
                <a:gd name="T3" fmla="*/ 90 256 1"/>
                <a:gd name="G4" fmla="+- -10912966 T2 T3"/>
                <a:gd name="G5" fmla="*/ G4 2 1"/>
                <a:gd name="T4" fmla="*/ 90 256 1"/>
                <a:gd name="T5" fmla="*/ 0 256 1"/>
                <a:gd name="G6" fmla="+- -10912966 T4 T5"/>
                <a:gd name="G7" fmla="*/ G6 2 1"/>
                <a:gd name="G8" fmla="abs -10912966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800"/>
                <a:gd name="G18" fmla="*/ 10800 1 2"/>
                <a:gd name="G19" fmla="+- G18 5400 0"/>
                <a:gd name="G20" fmla="cos G19 -10912966"/>
                <a:gd name="G21" fmla="sin G19 -10912966"/>
                <a:gd name="G22" fmla="+- G20 10800 0"/>
                <a:gd name="G23" fmla="+- G21 10800 0"/>
                <a:gd name="G24" fmla="+- 10800 0 G20"/>
                <a:gd name="G25" fmla="+- 10800 10800 0"/>
                <a:gd name="G26" fmla="?: G9 G17 G25"/>
                <a:gd name="G27" fmla="?: G9 0 21600"/>
                <a:gd name="G28" fmla="cos 10800 -10912966"/>
                <a:gd name="G29" fmla="sin 10800 -10912966"/>
                <a:gd name="G30" fmla="sin 10800 -10912966"/>
                <a:gd name="G31" fmla="+- G28 10800 0"/>
                <a:gd name="G32" fmla="+- G29 10800 0"/>
                <a:gd name="G33" fmla="+- G30 10800 0"/>
                <a:gd name="G34" fmla="?: G4 0 G31"/>
                <a:gd name="G35" fmla="?: -10912966 G34 0"/>
                <a:gd name="G36" fmla="?: G6 G35 G31"/>
                <a:gd name="G37" fmla="+- 21600 0 G36"/>
                <a:gd name="G38" fmla="?: G4 0 G33"/>
                <a:gd name="G39" fmla="?: -10912966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297 w 21600"/>
                <a:gd name="T15" fmla="*/ 8282 h 21600"/>
                <a:gd name="T16" fmla="*/ 10800 w 21600"/>
                <a:gd name="T17" fmla="*/ 0 h 21600"/>
                <a:gd name="T18" fmla="*/ 21303 w 21600"/>
                <a:gd name="T19" fmla="*/ 8282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297" y="8282"/>
                  </a:moveTo>
                  <a:cubicBezTo>
                    <a:pt x="1462" y="3425"/>
                    <a:pt x="5805" y="0"/>
                    <a:pt x="10800" y="0"/>
                  </a:cubicBezTo>
                  <a:cubicBezTo>
                    <a:pt x="15794" y="0"/>
                    <a:pt x="20137" y="3425"/>
                    <a:pt x="21302" y="8282"/>
                  </a:cubicBezTo>
                  <a:cubicBezTo>
                    <a:pt x="20137" y="3425"/>
                    <a:pt x="15794" y="0"/>
                    <a:pt x="10799" y="0"/>
                  </a:cubicBezTo>
                  <a:cubicBezTo>
                    <a:pt x="5805" y="0"/>
                    <a:pt x="1462" y="3425"/>
                    <a:pt x="297" y="8282"/>
                  </a:cubicBez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709" name="AutoShape 45">
              <a:extLst>
                <a:ext uri="{FF2B5EF4-FFF2-40B4-BE49-F238E27FC236}">
                  <a16:creationId xmlns:a16="http://schemas.microsoft.com/office/drawing/2014/main" id="{A208389E-A89A-834D-8842-C05CF48B457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0067926">
              <a:off x="2290" y="1469"/>
              <a:ext cx="377" cy="324"/>
            </a:xfrm>
            <a:custGeom>
              <a:avLst/>
              <a:gdLst>
                <a:gd name="G0" fmla="+- 10800 0 0"/>
                <a:gd name="G1" fmla="+- -8956577 0 0"/>
                <a:gd name="G2" fmla="+- 0 0 -8956577"/>
                <a:gd name="T0" fmla="*/ 0 256 1"/>
                <a:gd name="T1" fmla="*/ 180 256 1"/>
                <a:gd name="G3" fmla="+- -8956577 T0 T1"/>
                <a:gd name="T2" fmla="*/ 0 256 1"/>
                <a:gd name="T3" fmla="*/ 90 256 1"/>
                <a:gd name="G4" fmla="+- -8956577 T2 T3"/>
                <a:gd name="G5" fmla="*/ G4 2 1"/>
                <a:gd name="T4" fmla="*/ 90 256 1"/>
                <a:gd name="T5" fmla="*/ 0 256 1"/>
                <a:gd name="G6" fmla="+- -8956577 T4 T5"/>
                <a:gd name="G7" fmla="*/ G6 2 1"/>
                <a:gd name="G8" fmla="abs -8956577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800"/>
                <a:gd name="G18" fmla="*/ 10800 1 2"/>
                <a:gd name="G19" fmla="+- G18 5400 0"/>
                <a:gd name="G20" fmla="cos G19 -8956577"/>
                <a:gd name="G21" fmla="sin G19 -8956577"/>
                <a:gd name="G22" fmla="+- G20 10800 0"/>
                <a:gd name="G23" fmla="+- G21 10800 0"/>
                <a:gd name="G24" fmla="+- 10800 0 G20"/>
                <a:gd name="G25" fmla="+- 10800 10800 0"/>
                <a:gd name="G26" fmla="?: G9 G17 G25"/>
                <a:gd name="G27" fmla="?: G9 0 21600"/>
                <a:gd name="G28" fmla="cos 10800 -8956577"/>
                <a:gd name="G29" fmla="sin 10800 -8956577"/>
                <a:gd name="G30" fmla="sin 10800 -8956577"/>
                <a:gd name="G31" fmla="+- G28 10800 0"/>
                <a:gd name="G32" fmla="+- G29 10800 0"/>
                <a:gd name="G33" fmla="+- G30 10800 0"/>
                <a:gd name="G34" fmla="?: G4 0 G31"/>
                <a:gd name="G35" fmla="?: -8956577 G34 0"/>
                <a:gd name="G36" fmla="?: G6 G35 G31"/>
                <a:gd name="G37" fmla="+- 21600 0 G36"/>
                <a:gd name="G38" fmla="?: G4 0 G33"/>
                <a:gd name="G39" fmla="?: -8956577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2944 w 21600"/>
                <a:gd name="T15" fmla="*/ 3388 h 21600"/>
                <a:gd name="T16" fmla="*/ 10800 w 21600"/>
                <a:gd name="T17" fmla="*/ 0 h 21600"/>
                <a:gd name="T18" fmla="*/ 18656 w 21600"/>
                <a:gd name="T19" fmla="*/ 338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2944" y="3388"/>
                  </a:moveTo>
                  <a:cubicBezTo>
                    <a:pt x="4984" y="1225"/>
                    <a:pt x="7826" y="0"/>
                    <a:pt x="10800" y="0"/>
                  </a:cubicBezTo>
                  <a:cubicBezTo>
                    <a:pt x="13773" y="0"/>
                    <a:pt x="16615" y="1225"/>
                    <a:pt x="18655" y="3388"/>
                  </a:cubicBezTo>
                  <a:cubicBezTo>
                    <a:pt x="16615" y="1225"/>
                    <a:pt x="13773" y="0"/>
                    <a:pt x="10799" y="0"/>
                  </a:cubicBezTo>
                  <a:cubicBezTo>
                    <a:pt x="7826" y="0"/>
                    <a:pt x="4984" y="1225"/>
                    <a:pt x="2944" y="3388"/>
                  </a:cubicBez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710" name="AutoShape 46">
              <a:extLst>
                <a:ext uri="{FF2B5EF4-FFF2-40B4-BE49-F238E27FC236}">
                  <a16:creationId xmlns:a16="http://schemas.microsoft.com/office/drawing/2014/main" id="{E8B9B971-C071-CD49-9D36-F3AF2E37587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1213602">
              <a:off x="2448" y="1392"/>
              <a:ext cx="280" cy="239"/>
            </a:xfrm>
            <a:custGeom>
              <a:avLst/>
              <a:gdLst>
                <a:gd name="G0" fmla="+- 10800 0 0"/>
                <a:gd name="G1" fmla="+- 11643548 0 0"/>
                <a:gd name="G2" fmla="+- 0 0 11643548"/>
                <a:gd name="T0" fmla="*/ 0 256 1"/>
                <a:gd name="T1" fmla="*/ 180 256 1"/>
                <a:gd name="G3" fmla="+- 11643548 T0 T1"/>
                <a:gd name="T2" fmla="*/ 0 256 1"/>
                <a:gd name="T3" fmla="*/ 90 256 1"/>
                <a:gd name="G4" fmla="+- 11643548 T2 T3"/>
                <a:gd name="G5" fmla="*/ G4 2 1"/>
                <a:gd name="T4" fmla="*/ 90 256 1"/>
                <a:gd name="T5" fmla="*/ 0 256 1"/>
                <a:gd name="G6" fmla="+- 11643548 T4 T5"/>
                <a:gd name="G7" fmla="*/ G6 2 1"/>
                <a:gd name="G8" fmla="abs 11643548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800"/>
                <a:gd name="G18" fmla="*/ 10800 1 2"/>
                <a:gd name="G19" fmla="+- G18 5400 0"/>
                <a:gd name="G20" fmla="cos G19 11643548"/>
                <a:gd name="G21" fmla="sin G19 11643548"/>
                <a:gd name="G22" fmla="+- G20 10800 0"/>
                <a:gd name="G23" fmla="+- G21 10800 0"/>
                <a:gd name="G24" fmla="+- 10800 0 G20"/>
                <a:gd name="G25" fmla="+- 10800 10800 0"/>
                <a:gd name="G26" fmla="?: G9 G17 G25"/>
                <a:gd name="G27" fmla="?: G9 0 21600"/>
                <a:gd name="G28" fmla="cos 10800 11643548"/>
                <a:gd name="G29" fmla="sin 10800 11643548"/>
                <a:gd name="G30" fmla="sin 10800 11643548"/>
                <a:gd name="G31" fmla="+- G28 10800 0"/>
                <a:gd name="G32" fmla="+- G29 10800 0"/>
                <a:gd name="G33" fmla="+- G30 10800 0"/>
                <a:gd name="G34" fmla="?: G4 0 G31"/>
                <a:gd name="G35" fmla="?: 11643548 G34 0"/>
                <a:gd name="G36" fmla="?: G6 G35 G31"/>
                <a:gd name="G37" fmla="+- 21600 0 G36"/>
                <a:gd name="G38" fmla="?: G4 0 G33"/>
                <a:gd name="G39" fmla="?: 11643548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8 w 21600"/>
                <a:gd name="T15" fmla="*/ 11239 h 21600"/>
                <a:gd name="T16" fmla="*/ 10800 w 21600"/>
                <a:gd name="T17" fmla="*/ 0 h 21600"/>
                <a:gd name="T18" fmla="*/ 21592 w 21600"/>
                <a:gd name="T19" fmla="*/ 11239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8" y="11239"/>
                  </a:moveTo>
                  <a:cubicBezTo>
                    <a:pt x="2" y="11093"/>
                    <a:pt x="0" y="10946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cubicBezTo>
                    <a:pt x="21600" y="10946"/>
                    <a:pt x="21597" y="11093"/>
                    <a:pt x="21591" y="11239"/>
                  </a:cubicBezTo>
                  <a:cubicBezTo>
                    <a:pt x="21597" y="11093"/>
                    <a:pt x="21600" y="10946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0946"/>
                    <a:pt x="2" y="11093"/>
                    <a:pt x="8" y="11239"/>
                  </a:cubicBez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711" name="AutoShape 47">
              <a:extLst>
                <a:ext uri="{FF2B5EF4-FFF2-40B4-BE49-F238E27FC236}">
                  <a16:creationId xmlns:a16="http://schemas.microsoft.com/office/drawing/2014/main" id="{55E3BCE0-830D-D54B-BC34-8C860F6D2D1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3071718">
              <a:off x="2648" y="1420"/>
              <a:ext cx="233" cy="199"/>
            </a:xfrm>
            <a:custGeom>
              <a:avLst/>
              <a:gdLst>
                <a:gd name="G0" fmla="+- 10800 0 0"/>
                <a:gd name="G1" fmla="+- -9738021 0 0"/>
                <a:gd name="G2" fmla="+- 0 0 -9738021"/>
                <a:gd name="T0" fmla="*/ 0 256 1"/>
                <a:gd name="T1" fmla="*/ 180 256 1"/>
                <a:gd name="G3" fmla="+- -9738021 T0 T1"/>
                <a:gd name="T2" fmla="*/ 0 256 1"/>
                <a:gd name="T3" fmla="*/ 90 256 1"/>
                <a:gd name="G4" fmla="+- -9738021 T2 T3"/>
                <a:gd name="G5" fmla="*/ G4 2 1"/>
                <a:gd name="T4" fmla="*/ 90 256 1"/>
                <a:gd name="T5" fmla="*/ 0 256 1"/>
                <a:gd name="G6" fmla="+- -9738021 T4 T5"/>
                <a:gd name="G7" fmla="*/ G6 2 1"/>
                <a:gd name="G8" fmla="abs -9738021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800"/>
                <a:gd name="G18" fmla="*/ 10800 1 2"/>
                <a:gd name="G19" fmla="+- G18 5400 0"/>
                <a:gd name="G20" fmla="cos G19 -9738021"/>
                <a:gd name="G21" fmla="sin G19 -9738021"/>
                <a:gd name="G22" fmla="+- G20 10800 0"/>
                <a:gd name="G23" fmla="+- G21 10800 0"/>
                <a:gd name="G24" fmla="+- 10800 0 G20"/>
                <a:gd name="G25" fmla="+- 10800 10800 0"/>
                <a:gd name="G26" fmla="?: G9 G17 G25"/>
                <a:gd name="G27" fmla="?: G9 0 21600"/>
                <a:gd name="G28" fmla="cos 10800 -9738021"/>
                <a:gd name="G29" fmla="sin 10800 -9738021"/>
                <a:gd name="G30" fmla="sin 10800 -9738021"/>
                <a:gd name="G31" fmla="+- G28 10800 0"/>
                <a:gd name="G32" fmla="+- G29 10800 0"/>
                <a:gd name="G33" fmla="+- G30 10800 0"/>
                <a:gd name="G34" fmla="?: G4 0 G31"/>
                <a:gd name="G35" fmla="?: -9738021 G34 0"/>
                <a:gd name="G36" fmla="?: G6 G35 G31"/>
                <a:gd name="G37" fmla="+- 21600 0 G36"/>
                <a:gd name="G38" fmla="?: G4 0 G33"/>
                <a:gd name="G39" fmla="?: -9738021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582 w 21600"/>
                <a:gd name="T15" fmla="*/ 5171 h 21600"/>
                <a:gd name="T16" fmla="*/ 10800 w 21600"/>
                <a:gd name="T17" fmla="*/ 0 h 21600"/>
                <a:gd name="T18" fmla="*/ 20018 w 21600"/>
                <a:gd name="T19" fmla="*/ 5171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582" y="5171"/>
                  </a:moveTo>
                  <a:cubicBezTo>
                    <a:pt x="3544" y="1959"/>
                    <a:pt x="7036" y="0"/>
                    <a:pt x="10800" y="0"/>
                  </a:cubicBezTo>
                  <a:cubicBezTo>
                    <a:pt x="14563" y="0"/>
                    <a:pt x="18055" y="1959"/>
                    <a:pt x="20017" y="5171"/>
                  </a:cubicBezTo>
                  <a:cubicBezTo>
                    <a:pt x="18055" y="1959"/>
                    <a:pt x="14563" y="0"/>
                    <a:pt x="10799" y="0"/>
                  </a:cubicBezTo>
                  <a:cubicBezTo>
                    <a:pt x="7036" y="0"/>
                    <a:pt x="3544" y="1959"/>
                    <a:pt x="1582" y="5171"/>
                  </a:cubicBez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712" name="AutoShape 48">
              <a:extLst>
                <a:ext uri="{FF2B5EF4-FFF2-40B4-BE49-F238E27FC236}">
                  <a16:creationId xmlns:a16="http://schemas.microsoft.com/office/drawing/2014/main" id="{66D9289B-27B8-F74C-B603-3AE23774471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53305">
              <a:off x="2914" y="1534"/>
              <a:ext cx="334" cy="284"/>
            </a:xfrm>
            <a:custGeom>
              <a:avLst/>
              <a:gdLst>
                <a:gd name="G0" fmla="+- 10800 0 0"/>
                <a:gd name="G1" fmla="+- -10912966 0 0"/>
                <a:gd name="G2" fmla="+- 0 0 -10912966"/>
                <a:gd name="T0" fmla="*/ 0 256 1"/>
                <a:gd name="T1" fmla="*/ 180 256 1"/>
                <a:gd name="G3" fmla="+- -10912966 T0 T1"/>
                <a:gd name="T2" fmla="*/ 0 256 1"/>
                <a:gd name="T3" fmla="*/ 90 256 1"/>
                <a:gd name="G4" fmla="+- -10912966 T2 T3"/>
                <a:gd name="G5" fmla="*/ G4 2 1"/>
                <a:gd name="T4" fmla="*/ 90 256 1"/>
                <a:gd name="T5" fmla="*/ 0 256 1"/>
                <a:gd name="G6" fmla="+- -10912966 T4 T5"/>
                <a:gd name="G7" fmla="*/ G6 2 1"/>
                <a:gd name="G8" fmla="abs -10912966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800"/>
                <a:gd name="G18" fmla="*/ 10800 1 2"/>
                <a:gd name="G19" fmla="+- G18 5400 0"/>
                <a:gd name="G20" fmla="cos G19 -10912966"/>
                <a:gd name="G21" fmla="sin G19 -10912966"/>
                <a:gd name="G22" fmla="+- G20 10800 0"/>
                <a:gd name="G23" fmla="+- G21 10800 0"/>
                <a:gd name="G24" fmla="+- 10800 0 G20"/>
                <a:gd name="G25" fmla="+- 10800 10800 0"/>
                <a:gd name="G26" fmla="?: G9 G17 G25"/>
                <a:gd name="G27" fmla="?: G9 0 21600"/>
                <a:gd name="G28" fmla="cos 10800 -10912966"/>
                <a:gd name="G29" fmla="sin 10800 -10912966"/>
                <a:gd name="G30" fmla="sin 10800 -10912966"/>
                <a:gd name="G31" fmla="+- G28 10800 0"/>
                <a:gd name="G32" fmla="+- G29 10800 0"/>
                <a:gd name="G33" fmla="+- G30 10800 0"/>
                <a:gd name="G34" fmla="?: G4 0 G31"/>
                <a:gd name="G35" fmla="?: -10912966 G34 0"/>
                <a:gd name="G36" fmla="?: G6 G35 G31"/>
                <a:gd name="G37" fmla="+- 21600 0 G36"/>
                <a:gd name="G38" fmla="?: G4 0 G33"/>
                <a:gd name="G39" fmla="?: -10912966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297 w 21600"/>
                <a:gd name="T15" fmla="*/ 8282 h 21600"/>
                <a:gd name="T16" fmla="*/ 10800 w 21600"/>
                <a:gd name="T17" fmla="*/ 0 h 21600"/>
                <a:gd name="T18" fmla="*/ 21303 w 21600"/>
                <a:gd name="T19" fmla="*/ 8282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297" y="8282"/>
                  </a:moveTo>
                  <a:cubicBezTo>
                    <a:pt x="1462" y="3425"/>
                    <a:pt x="5805" y="0"/>
                    <a:pt x="10800" y="0"/>
                  </a:cubicBezTo>
                  <a:cubicBezTo>
                    <a:pt x="15794" y="0"/>
                    <a:pt x="20137" y="3425"/>
                    <a:pt x="21302" y="8282"/>
                  </a:cubicBezTo>
                  <a:cubicBezTo>
                    <a:pt x="20137" y="3425"/>
                    <a:pt x="15794" y="0"/>
                    <a:pt x="10799" y="0"/>
                  </a:cubicBezTo>
                  <a:cubicBezTo>
                    <a:pt x="5805" y="0"/>
                    <a:pt x="1462" y="3425"/>
                    <a:pt x="297" y="8282"/>
                  </a:cubicBez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713" name="AutoShape 49">
              <a:extLst>
                <a:ext uri="{FF2B5EF4-FFF2-40B4-BE49-F238E27FC236}">
                  <a16:creationId xmlns:a16="http://schemas.microsoft.com/office/drawing/2014/main" id="{E7824689-F082-524A-A4DD-B44EB53077A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460227">
              <a:off x="3214" y="1619"/>
              <a:ext cx="300" cy="256"/>
            </a:xfrm>
            <a:custGeom>
              <a:avLst/>
              <a:gdLst>
                <a:gd name="G0" fmla="+- 10800 0 0"/>
                <a:gd name="G1" fmla="+- -10912966 0 0"/>
                <a:gd name="G2" fmla="+- 0 0 -10912966"/>
                <a:gd name="T0" fmla="*/ 0 256 1"/>
                <a:gd name="T1" fmla="*/ 180 256 1"/>
                <a:gd name="G3" fmla="+- -10912966 T0 T1"/>
                <a:gd name="T2" fmla="*/ 0 256 1"/>
                <a:gd name="T3" fmla="*/ 90 256 1"/>
                <a:gd name="G4" fmla="+- -10912966 T2 T3"/>
                <a:gd name="G5" fmla="*/ G4 2 1"/>
                <a:gd name="T4" fmla="*/ 90 256 1"/>
                <a:gd name="T5" fmla="*/ 0 256 1"/>
                <a:gd name="G6" fmla="+- -10912966 T4 T5"/>
                <a:gd name="G7" fmla="*/ G6 2 1"/>
                <a:gd name="G8" fmla="abs -10912966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800"/>
                <a:gd name="G18" fmla="*/ 10800 1 2"/>
                <a:gd name="G19" fmla="+- G18 5400 0"/>
                <a:gd name="G20" fmla="cos G19 -10912966"/>
                <a:gd name="G21" fmla="sin G19 -10912966"/>
                <a:gd name="G22" fmla="+- G20 10800 0"/>
                <a:gd name="G23" fmla="+- G21 10800 0"/>
                <a:gd name="G24" fmla="+- 10800 0 G20"/>
                <a:gd name="G25" fmla="+- 10800 10800 0"/>
                <a:gd name="G26" fmla="?: G9 G17 G25"/>
                <a:gd name="G27" fmla="?: G9 0 21600"/>
                <a:gd name="G28" fmla="cos 10800 -10912966"/>
                <a:gd name="G29" fmla="sin 10800 -10912966"/>
                <a:gd name="G30" fmla="sin 10800 -10912966"/>
                <a:gd name="G31" fmla="+- G28 10800 0"/>
                <a:gd name="G32" fmla="+- G29 10800 0"/>
                <a:gd name="G33" fmla="+- G30 10800 0"/>
                <a:gd name="G34" fmla="?: G4 0 G31"/>
                <a:gd name="G35" fmla="?: -10912966 G34 0"/>
                <a:gd name="G36" fmla="?: G6 G35 G31"/>
                <a:gd name="G37" fmla="+- 21600 0 G36"/>
                <a:gd name="G38" fmla="?: G4 0 G33"/>
                <a:gd name="G39" fmla="?: -10912966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297 w 21600"/>
                <a:gd name="T15" fmla="*/ 8282 h 21600"/>
                <a:gd name="T16" fmla="*/ 10800 w 21600"/>
                <a:gd name="T17" fmla="*/ 0 h 21600"/>
                <a:gd name="T18" fmla="*/ 21303 w 21600"/>
                <a:gd name="T19" fmla="*/ 8282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297" y="8282"/>
                  </a:moveTo>
                  <a:cubicBezTo>
                    <a:pt x="1462" y="3425"/>
                    <a:pt x="5805" y="0"/>
                    <a:pt x="10800" y="0"/>
                  </a:cubicBezTo>
                  <a:cubicBezTo>
                    <a:pt x="15794" y="0"/>
                    <a:pt x="20137" y="3425"/>
                    <a:pt x="21302" y="8282"/>
                  </a:cubicBezTo>
                  <a:cubicBezTo>
                    <a:pt x="20137" y="3425"/>
                    <a:pt x="15794" y="0"/>
                    <a:pt x="10799" y="0"/>
                  </a:cubicBezTo>
                  <a:cubicBezTo>
                    <a:pt x="5805" y="0"/>
                    <a:pt x="1462" y="3425"/>
                    <a:pt x="297" y="8282"/>
                  </a:cubicBez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714" name="AutoShape 50">
              <a:extLst>
                <a:ext uri="{FF2B5EF4-FFF2-40B4-BE49-F238E27FC236}">
                  <a16:creationId xmlns:a16="http://schemas.microsoft.com/office/drawing/2014/main" id="{86876118-C1B7-DC4D-9406-F4BF8CA630C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541427">
              <a:off x="3312" y="1776"/>
              <a:ext cx="366" cy="313"/>
            </a:xfrm>
            <a:custGeom>
              <a:avLst/>
              <a:gdLst>
                <a:gd name="G0" fmla="+- 10800 0 0"/>
                <a:gd name="G1" fmla="+- -10282887 0 0"/>
                <a:gd name="G2" fmla="+- 0 0 -10282887"/>
                <a:gd name="T0" fmla="*/ 0 256 1"/>
                <a:gd name="T1" fmla="*/ 180 256 1"/>
                <a:gd name="G3" fmla="+- -10282887 T0 T1"/>
                <a:gd name="T2" fmla="*/ 0 256 1"/>
                <a:gd name="T3" fmla="*/ 90 256 1"/>
                <a:gd name="G4" fmla="+- -10282887 T2 T3"/>
                <a:gd name="G5" fmla="*/ G4 2 1"/>
                <a:gd name="T4" fmla="*/ 90 256 1"/>
                <a:gd name="T5" fmla="*/ 0 256 1"/>
                <a:gd name="G6" fmla="+- -10282887 T4 T5"/>
                <a:gd name="G7" fmla="*/ G6 2 1"/>
                <a:gd name="G8" fmla="abs -10282887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800"/>
                <a:gd name="G18" fmla="*/ 10800 1 2"/>
                <a:gd name="G19" fmla="+- G18 5400 0"/>
                <a:gd name="G20" fmla="cos G19 -10282887"/>
                <a:gd name="G21" fmla="sin G19 -10282887"/>
                <a:gd name="G22" fmla="+- G20 10800 0"/>
                <a:gd name="G23" fmla="+- G21 10800 0"/>
                <a:gd name="G24" fmla="+- 10800 0 G20"/>
                <a:gd name="G25" fmla="+- 10800 10800 0"/>
                <a:gd name="G26" fmla="?: G9 G17 G25"/>
                <a:gd name="G27" fmla="?: G9 0 21600"/>
                <a:gd name="G28" fmla="cos 10800 -10282887"/>
                <a:gd name="G29" fmla="sin 10800 -10282887"/>
                <a:gd name="G30" fmla="sin 10800 -10282887"/>
                <a:gd name="G31" fmla="+- G28 10800 0"/>
                <a:gd name="G32" fmla="+- G29 10800 0"/>
                <a:gd name="G33" fmla="+- G30 10800 0"/>
                <a:gd name="G34" fmla="?: G4 0 G31"/>
                <a:gd name="G35" fmla="?: -10282887 G34 0"/>
                <a:gd name="G36" fmla="?: G6 G35 G31"/>
                <a:gd name="G37" fmla="+- 21600 0 G36"/>
                <a:gd name="G38" fmla="?: G4 0 G33"/>
                <a:gd name="G39" fmla="?: -10282887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865 w 21600"/>
                <a:gd name="T15" fmla="*/ 6563 h 21600"/>
                <a:gd name="T16" fmla="*/ 10800 w 21600"/>
                <a:gd name="T17" fmla="*/ 0 h 21600"/>
                <a:gd name="T18" fmla="*/ 20735 w 21600"/>
                <a:gd name="T19" fmla="*/ 6563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865" y="6563"/>
                  </a:moveTo>
                  <a:cubicBezTo>
                    <a:pt x="2563" y="2582"/>
                    <a:pt x="6472" y="0"/>
                    <a:pt x="10800" y="0"/>
                  </a:cubicBezTo>
                  <a:cubicBezTo>
                    <a:pt x="15127" y="0"/>
                    <a:pt x="19036" y="2582"/>
                    <a:pt x="20734" y="6563"/>
                  </a:cubicBezTo>
                  <a:cubicBezTo>
                    <a:pt x="19036" y="2582"/>
                    <a:pt x="15127" y="0"/>
                    <a:pt x="10799" y="0"/>
                  </a:cubicBezTo>
                  <a:cubicBezTo>
                    <a:pt x="6472" y="0"/>
                    <a:pt x="2563" y="2582"/>
                    <a:pt x="865" y="6563"/>
                  </a:cubicBez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715" name="AutoShape 51">
              <a:extLst>
                <a:ext uri="{FF2B5EF4-FFF2-40B4-BE49-F238E27FC236}">
                  <a16:creationId xmlns:a16="http://schemas.microsoft.com/office/drawing/2014/main" id="{43E9803B-2FBD-0D44-A6BB-5CF6699E1AD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9728881">
              <a:off x="2400" y="2592"/>
              <a:ext cx="377" cy="444"/>
            </a:xfrm>
            <a:custGeom>
              <a:avLst/>
              <a:gdLst>
                <a:gd name="G0" fmla="+- 10800 0 0"/>
                <a:gd name="G1" fmla="+- -8967857 0 0"/>
                <a:gd name="G2" fmla="+- 0 0 -8967857"/>
                <a:gd name="T0" fmla="*/ 0 256 1"/>
                <a:gd name="T1" fmla="*/ 180 256 1"/>
                <a:gd name="G3" fmla="+- -8967857 T0 T1"/>
                <a:gd name="T2" fmla="*/ 0 256 1"/>
                <a:gd name="T3" fmla="*/ 90 256 1"/>
                <a:gd name="G4" fmla="+- -8967857 T2 T3"/>
                <a:gd name="G5" fmla="*/ G4 2 1"/>
                <a:gd name="T4" fmla="*/ 90 256 1"/>
                <a:gd name="T5" fmla="*/ 0 256 1"/>
                <a:gd name="G6" fmla="+- -8967857 T4 T5"/>
                <a:gd name="G7" fmla="*/ G6 2 1"/>
                <a:gd name="G8" fmla="abs -8967857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800"/>
                <a:gd name="G18" fmla="*/ 10800 1 2"/>
                <a:gd name="G19" fmla="+- G18 5400 0"/>
                <a:gd name="G20" fmla="cos G19 -8967857"/>
                <a:gd name="G21" fmla="sin G19 -8967857"/>
                <a:gd name="G22" fmla="+- G20 10800 0"/>
                <a:gd name="G23" fmla="+- G21 10800 0"/>
                <a:gd name="G24" fmla="+- 10800 0 G20"/>
                <a:gd name="G25" fmla="+- 10800 10800 0"/>
                <a:gd name="G26" fmla="?: G9 G17 G25"/>
                <a:gd name="G27" fmla="?: G9 0 21600"/>
                <a:gd name="G28" fmla="cos 10800 -8967857"/>
                <a:gd name="G29" fmla="sin 10800 -8967857"/>
                <a:gd name="G30" fmla="sin 10800 -8967857"/>
                <a:gd name="G31" fmla="+- G28 10800 0"/>
                <a:gd name="G32" fmla="+- G29 10800 0"/>
                <a:gd name="G33" fmla="+- G30 10800 0"/>
                <a:gd name="G34" fmla="?: G4 0 G31"/>
                <a:gd name="G35" fmla="?: -8967857 G34 0"/>
                <a:gd name="G36" fmla="?: G6 G35 G31"/>
                <a:gd name="G37" fmla="+- 21600 0 G36"/>
                <a:gd name="G38" fmla="?: G4 0 G33"/>
                <a:gd name="G39" fmla="?: -8967857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2922 w 21600"/>
                <a:gd name="T15" fmla="*/ 3412 h 21600"/>
                <a:gd name="T16" fmla="*/ 10800 w 21600"/>
                <a:gd name="T17" fmla="*/ 0 h 21600"/>
                <a:gd name="T18" fmla="*/ 18678 w 21600"/>
                <a:gd name="T19" fmla="*/ 3412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2922" y="3412"/>
                  </a:moveTo>
                  <a:cubicBezTo>
                    <a:pt x="4963" y="1235"/>
                    <a:pt x="7815" y="0"/>
                    <a:pt x="10800" y="0"/>
                  </a:cubicBezTo>
                  <a:cubicBezTo>
                    <a:pt x="13784" y="0"/>
                    <a:pt x="16636" y="1235"/>
                    <a:pt x="18677" y="3412"/>
                  </a:cubicBezTo>
                  <a:cubicBezTo>
                    <a:pt x="16636" y="1235"/>
                    <a:pt x="13784" y="0"/>
                    <a:pt x="10799" y="0"/>
                  </a:cubicBezTo>
                  <a:cubicBezTo>
                    <a:pt x="7815" y="0"/>
                    <a:pt x="4963" y="1235"/>
                    <a:pt x="2922" y="3412"/>
                  </a:cubicBez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716" name="AutoShape 52">
              <a:extLst>
                <a:ext uri="{FF2B5EF4-FFF2-40B4-BE49-F238E27FC236}">
                  <a16:creationId xmlns:a16="http://schemas.microsoft.com/office/drawing/2014/main" id="{1EC88047-403F-8645-96BA-4EAF0CFDF11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6694024">
              <a:off x="2038" y="2426"/>
              <a:ext cx="256" cy="300"/>
            </a:xfrm>
            <a:custGeom>
              <a:avLst/>
              <a:gdLst>
                <a:gd name="G0" fmla="+- 10800 0 0"/>
                <a:gd name="G1" fmla="+- -8993842 0 0"/>
                <a:gd name="G2" fmla="+- 0 0 -8993842"/>
                <a:gd name="T0" fmla="*/ 0 256 1"/>
                <a:gd name="T1" fmla="*/ 180 256 1"/>
                <a:gd name="G3" fmla="+- -8993842 T0 T1"/>
                <a:gd name="T2" fmla="*/ 0 256 1"/>
                <a:gd name="T3" fmla="*/ 90 256 1"/>
                <a:gd name="G4" fmla="+- -8993842 T2 T3"/>
                <a:gd name="G5" fmla="*/ G4 2 1"/>
                <a:gd name="T4" fmla="*/ 90 256 1"/>
                <a:gd name="T5" fmla="*/ 0 256 1"/>
                <a:gd name="G6" fmla="+- -8993842 T4 T5"/>
                <a:gd name="G7" fmla="*/ G6 2 1"/>
                <a:gd name="G8" fmla="abs -8993842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800"/>
                <a:gd name="G18" fmla="*/ 10800 1 2"/>
                <a:gd name="G19" fmla="+- G18 5400 0"/>
                <a:gd name="G20" fmla="cos G19 -8993842"/>
                <a:gd name="G21" fmla="sin G19 -8993842"/>
                <a:gd name="G22" fmla="+- G20 10800 0"/>
                <a:gd name="G23" fmla="+- G21 10800 0"/>
                <a:gd name="G24" fmla="+- 10800 0 G20"/>
                <a:gd name="G25" fmla="+- 10800 10800 0"/>
                <a:gd name="G26" fmla="?: G9 G17 G25"/>
                <a:gd name="G27" fmla="?: G9 0 21600"/>
                <a:gd name="G28" fmla="cos 10800 -8993842"/>
                <a:gd name="G29" fmla="sin 10800 -8993842"/>
                <a:gd name="G30" fmla="sin 10800 -8993842"/>
                <a:gd name="G31" fmla="+- G28 10800 0"/>
                <a:gd name="G32" fmla="+- G29 10800 0"/>
                <a:gd name="G33" fmla="+- G30 10800 0"/>
                <a:gd name="G34" fmla="?: G4 0 G31"/>
                <a:gd name="G35" fmla="?: -8993842 G34 0"/>
                <a:gd name="G36" fmla="?: G6 G35 G31"/>
                <a:gd name="G37" fmla="+- 21600 0 G36"/>
                <a:gd name="G38" fmla="?: G4 0 G33"/>
                <a:gd name="G39" fmla="?: -8993842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2871 w 21600"/>
                <a:gd name="T15" fmla="*/ 3466 h 21600"/>
                <a:gd name="T16" fmla="*/ 10800 w 21600"/>
                <a:gd name="T17" fmla="*/ 0 h 21600"/>
                <a:gd name="T18" fmla="*/ 18729 w 21600"/>
                <a:gd name="T19" fmla="*/ 3466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2871" y="3466"/>
                  </a:moveTo>
                  <a:cubicBezTo>
                    <a:pt x="4915" y="1256"/>
                    <a:pt x="7789" y="0"/>
                    <a:pt x="10800" y="0"/>
                  </a:cubicBezTo>
                  <a:cubicBezTo>
                    <a:pt x="13810" y="0"/>
                    <a:pt x="16684" y="1256"/>
                    <a:pt x="18728" y="3466"/>
                  </a:cubicBezTo>
                  <a:cubicBezTo>
                    <a:pt x="16684" y="1256"/>
                    <a:pt x="13810" y="0"/>
                    <a:pt x="10799" y="0"/>
                  </a:cubicBezTo>
                  <a:cubicBezTo>
                    <a:pt x="7789" y="0"/>
                    <a:pt x="4915" y="1256"/>
                    <a:pt x="2871" y="3466"/>
                  </a:cubicBez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717" name="AutoShape 53">
              <a:extLst>
                <a:ext uri="{FF2B5EF4-FFF2-40B4-BE49-F238E27FC236}">
                  <a16:creationId xmlns:a16="http://schemas.microsoft.com/office/drawing/2014/main" id="{892DAEF6-313F-7A44-B216-15D66DF17EE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3453333">
              <a:off x="2112" y="2592"/>
              <a:ext cx="227" cy="266"/>
            </a:xfrm>
            <a:custGeom>
              <a:avLst/>
              <a:gdLst>
                <a:gd name="G0" fmla="+- 10800 0 0"/>
                <a:gd name="G1" fmla="+- -10118370 0 0"/>
                <a:gd name="G2" fmla="+- 0 0 -10118370"/>
                <a:gd name="T0" fmla="*/ 0 256 1"/>
                <a:gd name="T1" fmla="*/ 180 256 1"/>
                <a:gd name="G3" fmla="+- -10118370 T0 T1"/>
                <a:gd name="T2" fmla="*/ 0 256 1"/>
                <a:gd name="T3" fmla="*/ 90 256 1"/>
                <a:gd name="G4" fmla="+- -10118370 T2 T3"/>
                <a:gd name="G5" fmla="*/ G4 2 1"/>
                <a:gd name="T4" fmla="*/ 90 256 1"/>
                <a:gd name="T5" fmla="*/ 0 256 1"/>
                <a:gd name="G6" fmla="+- -10118370 T4 T5"/>
                <a:gd name="G7" fmla="*/ G6 2 1"/>
                <a:gd name="G8" fmla="abs -1011837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800"/>
                <a:gd name="G18" fmla="*/ 10800 1 2"/>
                <a:gd name="G19" fmla="+- G18 5400 0"/>
                <a:gd name="G20" fmla="cos G19 -10118370"/>
                <a:gd name="G21" fmla="sin G19 -10118370"/>
                <a:gd name="G22" fmla="+- G20 10800 0"/>
                <a:gd name="G23" fmla="+- G21 10800 0"/>
                <a:gd name="G24" fmla="+- 10800 0 G20"/>
                <a:gd name="G25" fmla="+- 10800 10800 0"/>
                <a:gd name="G26" fmla="?: G9 G17 G25"/>
                <a:gd name="G27" fmla="?: G9 0 21600"/>
                <a:gd name="G28" fmla="cos 10800 -10118370"/>
                <a:gd name="G29" fmla="sin 10800 -10118370"/>
                <a:gd name="G30" fmla="sin 10800 -10118370"/>
                <a:gd name="G31" fmla="+- G28 10800 0"/>
                <a:gd name="G32" fmla="+- G29 10800 0"/>
                <a:gd name="G33" fmla="+- G30 10800 0"/>
                <a:gd name="G34" fmla="?: G4 0 G31"/>
                <a:gd name="G35" fmla="?: -10118370 G34 0"/>
                <a:gd name="G36" fmla="?: G6 G35 G31"/>
                <a:gd name="G37" fmla="+- 21600 0 G36"/>
                <a:gd name="G38" fmla="?: G4 0 G33"/>
                <a:gd name="G39" fmla="?: -1011837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060 w 21600"/>
                <a:gd name="T15" fmla="*/ 6132 h 21600"/>
                <a:gd name="T16" fmla="*/ 10800 w 21600"/>
                <a:gd name="T17" fmla="*/ 0 h 21600"/>
                <a:gd name="T18" fmla="*/ 20540 w 21600"/>
                <a:gd name="T19" fmla="*/ 6132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60" y="6132"/>
                  </a:moveTo>
                  <a:cubicBezTo>
                    <a:pt x="2856" y="2384"/>
                    <a:pt x="6644" y="0"/>
                    <a:pt x="10800" y="0"/>
                  </a:cubicBezTo>
                  <a:cubicBezTo>
                    <a:pt x="14955" y="0"/>
                    <a:pt x="18743" y="2384"/>
                    <a:pt x="20539" y="6132"/>
                  </a:cubicBezTo>
                  <a:cubicBezTo>
                    <a:pt x="18743" y="2384"/>
                    <a:pt x="14955" y="0"/>
                    <a:pt x="10799" y="0"/>
                  </a:cubicBezTo>
                  <a:cubicBezTo>
                    <a:pt x="6644" y="0"/>
                    <a:pt x="2856" y="2384"/>
                    <a:pt x="1060" y="6132"/>
                  </a:cubicBez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718" name="AutoShape 54">
              <a:extLst>
                <a:ext uri="{FF2B5EF4-FFF2-40B4-BE49-F238E27FC236}">
                  <a16:creationId xmlns:a16="http://schemas.microsoft.com/office/drawing/2014/main" id="{58A634E7-BB8F-BE48-BEF4-C0BDF15147B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8114783">
              <a:off x="2160" y="2784"/>
              <a:ext cx="266" cy="227"/>
            </a:xfrm>
            <a:custGeom>
              <a:avLst/>
              <a:gdLst>
                <a:gd name="G0" fmla="+- 10800 0 0"/>
                <a:gd name="G1" fmla="+- -10116933 0 0"/>
                <a:gd name="G2" fmla="+- 0 0 -10116933"/>
                <a:gd name="T0" fmla="*/ 0 256 1"/>
                <a:gd name="T1" fmla="*/ 180 256 1"/>
                <a:gd name="G3" fmla="+- -10116933 T0 T1"/>
                <a:gd name="T2" fmla="*/ 0 256 1"/>
                <a:gd name="T3" fmla="*/ 90 256 1"/>
                <a:gd name="G4" fmla="+- -10116933 T2 T3"/>
                <a:gd name="G5" fmla="*/ G4 2 1"/>
                <a:gd name="T4" fmla="*/ 90 256 1"/>
                <a:gd name="T5" fmla="*/ 0 256 1"/>
                <a:gd name="G6" fmla="+- -10116933 T4 T5"/>
                <a:gd name="G7" fmla="*/ G6 2 1"/>
                <a:gd name="G8" fmla="abs -10116933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800"/>
                <a:gd name="G18" fmla="*/ 10800 1 2"/>
                <a:gd name="G19" fmla="+- G18 5400 0"/>
                <a:gd name="G20" fmla="cos G19 -10116933"/>
                <a:gd name="G21" fmla="sin G19 -10116933"/>
                <a:gd name="G22" fmla="+- G20 10800 0"/>
                <a:gd name="G23" fmla="+- G21 10800 0"/>
                <a:gd name="G24" fmla="+- 10800 0 G20"/>
                <a:gd name="G25" fmla="+- 10800 10800 0"/>
                <a:gd name="G26" fmla="?: G9 G17 G25"/>
                <a:gd name="G27" fmla="?: G9 0 21600"/>
                <a:gd name="G28" fmla="cos 10800 -10116933"/>
                <a:gd name="G29" fmla="sin 10800 -10116933"/>
                <a:gd name="G30" fmla="sin 10800 -10116933"/>
                <a:gd name="G31" fmla="+- G28 10800 0"/>
                <a:gd name="G32" fmla="+- G29 10800 0"/>
                <a:gd name="G33" fmla="+- G30 10800 0"/>
                <a:gd name="G34" fmla="?: G4 0 G31"/>
                <a:gd name="G35" fmla="?: -10116933 G34 0"/>
                <a:gd name="G36" fmla="?: G6 G35 G31"/>
                <a:gd name="G37" fmla="+- 21600 0 G36"/>
                <a:gd name="G38" fmla="?: G4 0 G33"/>
                <a:gd name="G39" fmla="?: -10116933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062 w 21600"/>
                <a:gd name="T15" fmla="*/ 6128 h 21600"/>
                <a:gd name="T16" fmla="*/ 10800 w 21600"/>
                <a:gd name="T17" fmla="*/ 0 h 21600"/>
                <a:gd name="T18" fmla="*/ 20538 w 21600"/>
                <a:gd name="T19" fmla="*/ 612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62" y="6128"/>
                  </a:moveTo>
                  <a:cubicBezTo>
                    <a:pt x="2859" y="2382"/>
                    <a:pt x="6645" y="0"/>
                    <a:pt x="10800" y="0"/>
                  </a:cubicBezTo>
                  <a:cubicBezTo>
                    <a:pt x="14954" y="0"/>
                    <a:pt x="18740" y="2382"/>
                    <a:pt x="20537" y="6128"/>
                  </a:cubicBezTo>
                  <a:cubicBezTo>
                    <a:pt x="18740" y="2382"/>
                    <a:pt x="14954" y="0"/>
                    <a:pt x="10799" y="0"/>
                  </a:cubicBezTo>
                  <a:cubicBezTo>
                    <a:pt x="6645" y="0"/>
                    <a:pt x="2859" y="2382"/>
                    <a:pt x="1062" y="6128"/>
                  </a:cubicBez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719" name="AutoShape 55">
              <a:extLst>
                <a:ext uri="{FF2B5EF4-FFF2-40B4-BE49-F238E27FC236}">
                  <a16:creationId xmlns:a16="http://schemas.microsoft.com/office/drawing/2014/main" id="{95322CB0-23E5-2C44-8346-339B93BE408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0339167">
              <a:off x="2304" y="2832"/>
              <a:ext cx="267" cy="227"/>
            </a:xfrm>
            <a:custGeom>
              <a:avLst/>
              <a:gdLst>
                <a:gd name="G0" fmla="+- 10800 0 0"/>
                <a:gd name="G1" fmla="+- -9820633 0 0"/>
                <a:gd name="G2" fmla="+- 0 0 -9820633"/>
                <a:gd name="T0" fmla="*/ 0 256 1"/>
                <a:gd name="T1" fmla="*/ 180 256 1"/>
                <a:gd name="G3" fmla="+- -9820633 T0 T1"/>
                <a:gd name="T2" fmla="*/ 0 256 1"/>
                <a:gd name="T3" fmla="*/ 90 256 1"/>
                <a:gd name="G4" fmla="+- -9820633 T2 T3"/>
                <a:gd name="G5" fmla="*/ G4 2 1"/>
                <a:gd name="T4" fmla="*/ 90 256 1"/>
                <a:gd name="T5" fmla="*/ 0 256 1"/>
                <a:gd name="G6" fmla="+- -9820633 T4 T5"/>
                <a:gd name="G7" fmla="*/ G6 2 1"/>
                <a:gd name="G8" fmla="abs -9820633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800"/>
                <a:gd name="G18" fmla="*/ 10800 1 2"/>
                <a:gd name="G19" fmla="+- G18 5400 0"/>
                <a:gd name="G20" fmla="cos G19 -9820633"/>
                <a:gd name="G21" fmla="sin G19 -9820633"/>
                <a:gd name="G22" fmla="+- G20 10800 0"/>
                <a:gd name="G23" fmla="+- G21 10800 0"/>
                <a:gd name="G24" fmla="+- 10800 0 G20"/>
                <a:gd name="G25" fmla="+- 10800 10800 0"/>
                <a:gd name="G26" fmla="?: G9 G17 G25"/>
                <a:gd name="G27" fmla="?: G9 0 21600"/>
                <a:gd name="G28" fmla="cos 10800 -9820633"/>
                <a:gd name="G29" fmla="sin 10800 -9820633"/>
                <a:gd name="G30" fmla="sin 10800 -9820633"/>
                <a:gd name="G31" fmla="+- G28 10800 0"/>
                <a:gd name="G32" fmla="+- G29 10800 0"/>
                <a:gd name="G33" fmla="+- G30 10800 0"/>
                <a:gd name="G34" fmla="?: G4 0 G31"/>
                <a:gd name="G35" fmla="?: -9820633 G34 0"/>
                <a:gd name="G36" fmla="?: G6 G35 G31"/>
                <a:gd name="G37" fmla="+- 21600 0 G36"/>
                <a:gd name="G38" fmla="?: G4 0 G33"/>
                <a:gd name="G39" fmla="?: -9820633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461 w 21600"/>
                <a:gd name="T15" fmla="*/ 5375 h 21600"/>
                <a:gd name="T16" fmla="*/ 10800 w 21600"/>
                <a:gd name="T17" fmla="*/ 0 h 21600"/>
                <a:gd name="T18" fmla="*/ 20139 w 21600"/>
                <a:gd name="T19" fmla="*/ 5375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461" y="5375"/>
                  </a:moveTo>
                  <a:cubicBezTo>
                    <a:pt x="3393" y="2047"/>
                    <a:pt x="6951" y="0"/>
                    <a:pt x="10800" y="0"/>
                  </a:cubicBezTo>
                  <a:cubicBezTo>
                    <a:pt x="14648" y="0"/>
                    <a:pt x="18206" y="2047"/>
                    <a:pt x="20138" y="5375"/>
                  </a:cubicBezTo>
                  <a:cubicBezTo>
                    <a:pt x="18206" y="2047"/>
                    <a:pt x="14648" y="0"/>
                    <a:pt x="10799" y="0"/>
                  </a:cubicBezTo>
                  <a:cubicBezTo>
                    <a:pt x="6951" y="0"/>
                    <a:pt x="3393" y="2047"/>
                    <a:pt x="1461" y="5375"/>
                  </a:cubicBez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720" name="AutoShape 56">
              <a:extLst>
                <a:ext uri="{FF2B5EF4-FFF2-40B4-BE49-F238E27FC236}">
                  <a16:creationId xmlns:a16="http://schemas.microsoft.com/office/drawing/2014/main" id="{C6529A27-5143-D74C-A24F-1E0917AC691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3887760">
              <a:off x="3456" y="2448"/>
              <a:ext cx="228" cy="267"/>
            </a:xfrm>
            <a:custGeom>
              <a:avLst/>
              <a:gdLst>
                <a:gd name="G0" fmla="+- 10800 0 0"/>
                <a:gd name="G1" fmla="+- -8872512 0 0"/>
                <a:gd name="G2" fmla="+- 0 0 -8872512"/>
                <a:gd name="T0" fmla="*/ 0 256 1"/>
                <a:gd name="T1" fmla="*/ 180 256 1"/>
                <a:gd name="G3" fmla="+- -8872512 T0 T1"/>
                <a:gd name="T2" fmla="*/ 0 256 1"/>
                <a:gd name="T3" fmla="*/ 90 256 1"/>
                <a:gd name="G4" fmla="+- -8872512 T2 T3"/>
                <a:gd name="G5" fmla="*/ G4 2 1"/>
                <a:gd name="T4" fmla="*/ 90 256 1"/>
                <a:gd name="T5" fmla="*/ 0 256 1"/>
                <a:gd name="G6" fmla="+- -8872512 T4 T5"/>
                <a:gd name="G7" fmla="*/ G6 2 1"/>
                <a:gd name="G8" fmla="abs -8872512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800"/>
                <a:gd name="G18" fmla="*/ 10800 1 2"/>
                <a:gd name="G19" fmla="+- G18 5400 0"/>
                <a:gd name="G20" fmla="cos G19 -8872512"/>
                <a:gd name="G21" fmla="sin G19 -8872512"/>
                <a:gd name="G22" fmla="+- G20 10800 0"/>
                <a:gd name="G23" fmla="+- G21 10800 0"/>
                <a:gd name="G24" fmla="+- 10800 0 G20"/>
                <a:gd name="G25" fmla="+- 10800 10800 0"/>
                <a:gd name="G26" fmla="?: G9 G17 G25"/>
                <a:gd name="G27" fmla="?: G9 0 21600"/>
                <a:gd name="G28" fmla="cos 10800 -8872512"/>
                <a:gd name="G29" fmla="sin 10800 -8872512"/>
                <a:gd name="G30" fmla="sin 10800 -8872512"/>
                <a:gd name="G31" fmla="+- G28 10800 0"/>
                <a:gd name="G32" fmla="+- G29 10800 0"/>
                <a:gd name="G33" fmla="+- G30 10800 0"/>
                <a:gd name="G34" fmla="?: G4 0 G31"/>
                <a:gd name="G35" fmla="?: -8872512 G34 0"/>
                <a:gd name="G36" fmla="?: G6 G35 G31"/>
                <a:gd name="G37" fmla="+- 21600 0 G36"/>
                <a:gd name="G38" fmla="?: G4 0 G33"/>
                <a:gd name="G39" fmla="?: -8872512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3112 w 21600"/>
                <a:gd name="T15" fmla="*/ 3214 h 21600"/>
                <a:gd name="T16" fmla="*/ 10800 w 21600"/>
                <a:gd name="T17" fmla="*/ 0 h 21600"/>
                <a:gd name="T18" fmla="*/ 18488 w 21600"/>
                <a:gd name="T19" fmla="*/ 3214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112" y="3214"/>
                  </a:moveTo>
                  <a:cubicBezTo>
                    <a:pt x="5141" y="1157"/>
                    <a:pt x="7910" y="0"/>
                    <a:pt x="10800" y="0"/>
                  </a:cubicBezTo>
                  <a:cubicBezTo>
                    <a:pt x="13689" y="0"/>
                    <a:pt x="16458" y="1157"/>
                    <a:pt x="18487" y="3214"/>
                  </a:cubicBezTo>
                  <a:cubicBezTo>
                    <a:pt x="16458" y="1157"/>
                    <a:pt x="13689" y="0"/>
                    <a:pt x="10799" y="0"/>
                  </a:cubicBezTo>
                  <a:cubicBezTo>
                    <a:pt x="7910" y="0"/>
                    <a:pt x="5141" y="1157"/>
                    <a:pt x="3112" y="3214"/>
                  </a:cubicBez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721" name="AutoShape 57">
              <a:extLst>
                <a:ext uri="{FF2B5EF4-FFF2-40B4-BE49-F238E27FC236}">
                  <a16:creationId xmlns:a16="http://schemas.microsoft.com/office/drawing/2014/main" id="{06F5030F-3D22-224D-B6F8-04809F94016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3093256">
              <a:off x="3339" y="2661"/>
              <a:ext cx="281" cy="240"/>
            </a:xfrm>
            <a:custGeom>
              <a:avLst/>
              <a:gdLst>
                <a:gd name="G0" fmla="+- 10800 0 0"/>
                <a:gd name="G1" fmla="+- -11705301 0 0"/>
                <a:gd name="G2" fmla="+- 0 0 -11705301"/>
                <a:gd name="T0" fmla="*/ 0 256 1"/>
                <a:gd name="T1" fmla="*/ 180 256 1"/>
                <a:gd name="G3" fmla="+- -11705301 T0 T1"/>
                <a:gd name="T2" fmla="*/ 0 256 1"/>
                <a:gd name="T3" fmla="*/ 90 256 1"/>
                <a:gd name="G4" fmla="+- -11705301 T2 T3"/>
                <a:gd name="G5" fmla="*/ G4 2 1"/>
                <a:gd name="T4" fmla="*/ 90 256 1"/>
                <a:gd name="T5" fmla="*/ 0 256 1"/>
                <a:gd name="G6" fmla="+- -11705301 T4 T5"/>
                <a:gd name="G7" fmla="*/ G6 2 1"/>
                <a:gd name="G8" fmla="abs -11705301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800"/>
                <a:gd name="G18" fmla="*/ 10800 1 2"/>
                <a:gd name="G19" fmla="+- G18 5400 0"/>
                <a:gd name="G20" fmla="cos G19 -11705301"/>
                <a:gd name="G21" fmla="sin G19 -11705301"/>
                <a:gd name="G22" fmla="+- G20 10800 0"/>
                <a:gd name="G23" fmla="+- G21 10800 0"/>
                <a:gd name="G24" fmla="+- 10800 0 G20"/>
                <a:gd name="G25" fmla="+- 10800 10800 0"/>
                <a:gd name="G26" fmla="?: G9 G17 G25"/>
                <a:gd name="G27" fmla="?: G9 0 21600"/>
                <a:gd name="G28" fmla="cos 10800 -11705301"/>
                <a:gd name="G29" fmla="sin 10800 -11705301"/>
                <a:gd name="G30" fmla="sin 10800 -11705301"/>
                <a:gd name="G31" fmla="+- G28 10800 0"/>
                <a:gd name="G32" fmla="+- G29 10800 0"/>
                <a:gd name="G33" fmla="+- G30 10800 0"/>
                <a:gd name="G34" fmla="?: G4 0 G31"/>
                <a:gd name="G35" fmla="?: -11705301 G34 0"/>
                <a:gd name="G36" fmla="?: G6 G35 G31"/>
                <a:gd name="G37" fmla="+- 21600 0 G36"/>
                <a:gd name="G38" fmla="?: G4 0 G33"/>
                <a:gd name="G39" fmla="?: -11705301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3 w 21600"/>
                <a:gd name="T15" fmla="*/ 10537 h 21600"/>
                <a:gd name="T16" fmla="*/ 10800 w 21600"/>
                <a:gd name="T17" fmla="*/ 0 h 21600"/>
                <a:gd name="T18" fmla="*/ 21597 w 21600"/>
                <a:gd name="T19" fmla="*/ 10537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" y="10537"/>
                  </a:moveTo>
                  <a:cubicBezTo>
                    <a:pt x="145" y="4676"/>
                    <a:pt x="4937" y="0"/>
                    <a:pt x="10800" y="0"/>
                  </a:cubicBezTo>
                  <a:cubicBezTo>
                    <a:pt x="16662" y="0"/>
                    <a:pt x="21454" y="4676"/>
                    <a:pt x="21596" y="10537"/>
                  </a:cubicBezTo>
                  <a:cubicBezTo>
                    <a:pt x="21454" y="4676"/>
                    <a:pt x="16662" y="0"/>
                    <a:pt x="10799" y="0"/>
                  </a:cubicBezTo>
                  <a:cubicBezTo>
                    <a:pt x="4937" y="0"/>
                    <a:pt x="145" y="4676"/>
                    <a:pt x="3" y="10537"/>
                  </a:cubicBez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722" name="AutoShape 58">
              <a:extLst>
                <a:ext uri="{FF2B5EF4-FFF2-40B4-BE49-F238E27FC236}">
                  <a16:creationId xmlns:a16="http://schemas.microsoft.com/office/drawing/2014/main" id="{01C87502-D031-BF4E-87ED-61038961DC7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644686">
              <a:off x="3101" y="1459"/>
              <a:ext cx="200" cy="171"/>
            </a:xfrm>
            <a:custGeom>
              <a:avLst/>
              <a:gdLst>
                <a:gd name="G0" fmla="+- 10800 0 0"/>
                <a:gd name="G1" fmla="+- -10219535 0 0"/>
                <a:gd name="G2" fmla="+- 0 0 -10219535"/>
                <a:gd name="T0" fmla="*/ 0 256 1"/>
                <a:gd name="T1" fmla="*/ 180 256 1"/>
                <a:gd name="G3" fmla="+- -10219535 T0 T1"/>
                <a:gd name="T2" fmla="*/ 0 256 1"/>
                <a:gd name="T3" fmla="*/ 90 256 1"/>
                <a:gd name="G4" fmla="+- -10219535 T2 T3"/>
                <a:gd name="G5" fmla="*/ G4 2 1"/>
                <a:gd name="T4" fmla="*/ 90 256 1"/>
                <a:gd name="T5" fmla="*/ 0 256 1"/>
                <a:gd name="G6" fmla="+- -10219535 T4 T5"/>
                <a:gd name="G7" fmla="*/ G6 2 1"/>
                <a:gd name="G8" fmla="abs -10219535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800"/>
                <a:gd name="G18" fmla="*/ 10800 1 2"/>
                <a:gd name="G19" fmla="+- G18 5400 0"/>
                <a:gd name="G20" fmla="cos G19 -10219535"/>
                <a:gd name="G21" fmla="sin G19 -10219535"/>
                <a:gd name="G22" fmla="+- G20 10800 0"/>
                <a:gd name="G23" fmla="+- G21 10800 0"/>
                <a:gd name="G24" fmla="+- 10800 0 G20"/>
                <a:gd name="G25" fmla="+- 10800 10800 0"/>
                <a:gd name="G26" fmla="?: G9 G17 G25"/>
                <a:gd name="G27" fmla="?: G9 0 21600"/>
                <a:gd name="G28" fmla="cos 10800 -10219535"/>
                <a:gd name="G29" fmla="sin 10800 -10219535"/>
                <a:gd name="G30" fmla="sin 10800 -10219535"/>
                <a:gd name="G31" fmla="+- G28 10800 0"/>
                <a:gd name="G32" fmla="+- G29 10800 0"/>
                <a:gd name="G33" fmla="+- G30 10800 0"/>
                <a:gd name="G34" fmla="?: G4 0 G31"/>
                <a:gd name="G35" fmla="?: -10219535 G34 0"/>
                <a:gd name="G36" fmla="?: G6 G35 G31"/>
                <a:gd name="G37" fmla="+- 21600 0 G36"/>
                <a:gd name="G38" fmla="?: G4 0 G33"/>
                <a:gd name="G39" fmla="?: -10219535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938 w 21600"/>
                <a:gd name="T15" fmla="*/ 6396 h 21600"/>
                <a:gd name="T16" fmla="*/ 10800 w 21600"/>
                <a:gd name="T17" fmla="*/ 0 h 21600"/>
                <a:gd name="T18" fmla="*/ 20662 w 21600"/>
                <a:gd name="T19" fmla="*/ 6396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938" y="6396"/>
                  </a:moveTo>
                  <a:cubicBezTo>
                    <a:pt x="2675" y="2505"/>
                    <a:pt x="6538" y="0"/>
                    <a:pt x="10800" y="0"/>
                  </a:cubicBezTo>
                  <a:cubicBezTo>
                    <a:pt x="15061" y="0"/>
                    <a:pt x="18924" y="2505"/>
                    <a:pt x="20661" y="6396"/>
                  </a:cubicBezTo>
                  <a:cubicBezTo>
                    <a:pt x="18924" y="2505"/>
                    <a:pt x="15061" y="0"/>
                    <a:pt x="10799" y="0"/>
                  </a:cubicBezTo>
                  <a:cubicBezTo>
                    <a:pt x="6538" y="0"/>
                    <a:pt x="2675" y="2505"/>
                    <a:pt x="938" y="6396"/>
                  </a:cubicBez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723" name="AutoShape 59">
              <a:extLst>
                <a:ext uri="{FF2B5EF4-FFF2-40B4-BE49-F238E27FC236}">
                  <a16:creationId xmlns:a16="http://schemas.microsoft.com/office/drawing/2014/main" id="{C78D1C0B-AF6D-EE44-B702-6F198F7AEC4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197485">
              <a:off x="3185" y="1471"/>
              <a:ext cx="199" cy="233"/>
            </a:xfrm>
            <a:custGeom>
              <a:avLst/>
              <a:gdLst>
                <a:gd name="G0" fmla="+- 10800 0 0"/>
                <a:gd name="G1" fmla="+- -9819934 0 0"/>
                <a:gd name="G2" fmla="+- 0 0 -9819934"/>
                <a:gd name="T0" fmla="*/ 0 256 1"/>
                <a:gd name="T1" fmla="*/ 180 256 1"/>
                <a:gd name="G3" fmla="+- -9819934 T0 T1"/>
                <a:gd name="T2" fmla="*/ 0 256 1"/>
                <a:gd name="T3" fmla="*/ 90 256 1"/>
                <a:gd name="G4" fmla="+- -9819934 T2 T3"/>
                <a:gd name="G5" fmla="*/ G4 2 1"/>
                <a:gd name="T4" fmla="*/ 90 256 1"/>
                <a:gd name="T5" fmla="*/ 0 256 1"/>
                <a:gd name="G6" fmla="+- -9819934 T4 T5"/>
                <a:gd name="G7" fmla="*/ G6 2 1"/>
                <a:gd name="G8" fmla="abs -9819934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800"/>
                <a:gd name="G18" fmla="*/ 10800 1 2"/>
                <a:gd name="G19" fmla="+- G18 5400 0"/>
                <a:gd name="G20" fmla="cos G19 -9819934"/>
                <a:gd name="G21" fmla="sin G19 -9819934"/>
                <a:gd name="G22" fmla="+- G20 10800 0"/>
                <a:gd name="G23" fmla="+- G21 10800 0"/>
                <a:gd name="G24" fmla="+- 10800 0 G20"/>
                <a:gd name="G25" fmla="+- 10800 10800 0"/>
                <a:gd name="G26" fmla="?: G9 G17 G25"/>
                <a:gd name="G27" fmla="?: G9 0 21600"/>
                <a:gd name="G28" fmla="cos 10800 -9819934"/>
                <a:gd name="G29" fmla="sin 10800 -9819934"/>
                <a:gd name="G30" fmla="sin 10800 -9819934"/>
                <a:gd name="G31" fmla="+- G28 10800 0"/>
                <a:gd name="G32" fmla="+- G29 10800 0"/>
                <a:gd name="G33" fmla="+- G30 10800 0"/>
                <a:gd name="G34" fmla="?: G4 0 G31"/>
                <a:gd name="G35" fmla="?: -9819934 G34 0"/>
                <a:gd name="G36" fmla="?: G6 G35 G31"/>
                <a:gd name="G37" fmla="+- 21600 0 G36"/>
                <a:gd name="G38" fmla="?: G4 0 G33"/>
                <a:gd name="G39" fmla="?: -9819934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462 w 21600"/>
                <a:gd name="T15" fmla="*/ 5373 h 21600"/>
                <a:gd name="T16" fmla="*/ 10800 w 21600"/>
                <a:gd name="T17" fmla="*/ 0 h 21600"/>
                <a:gd name="T18" fmla="*/ 20138 w 21600"/>
                <a:gd name="T19" fmla="*/ 5373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462" y="5373"/>
                  </a:moveTo>
                  <a:cubicBezTo>
                    <a:pt x="3395" y="2047"/>
                    <a:pt x="6952" y="0"/>
                    <a:pt x="10800" y="0"/>
                  </a:cubicBezTo>
                  <a:cubicBezTo>
                    <a:pt x="14647" y="0"/>
                    <a:pt x="18204" y="2047"/>
                    <a:pt x="20137" y="5373"/>
                  </a:cubicBezTo>
                  <a:cubicBezTo>
                    <a:pt x="18204" y="2047"/>
                    <a:pt x="14647" y="0"/>
                    <a:pt x="10799" y="0"/>
                  </a:cubicBezTo>
                  <a:cubicBezTo>
                    <a:pt x="6952" y="0"/>
                    <a:pt x="3395" y="2047"/>
                    <a:pt x="1462" y="5373"/>
                  </a:cubicBez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3724" name="Text Box 60">
            <a:extLst>
              <a:ext uri="{FF2B5EF4-FFF2-40B4-BE49-F238E27FC236}">
                <a16:creationId xmlns:a16="http://schemas.microsoft.com/office/drawing/2014/main" id="{7C4F277E-A3ED-F548-96A2-293BFDC803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6599" y="5118100"/>
            <a:ext cx="165846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b="1"/>
              <a:t>global file store</a:t>
            </a:r>
          </a:p>
        </p:txBody>
      </p:sp>
      <p:grpSp>
        <p:nvGrpSpPr>
          <p:cNvPr id="113725" name="Group 61">
            <a:extLst>
              <a:ext uri="{FF2B5EF4-FFF2-40B4-BE49-F238E27FC236}">
                <a16:creationId xmlns:a16="http://schemas.microsoft.com/office/drawing/2014/main" id="{B49EAFB8-D098-9D48-83F7-EB8C6E935018}"/>
              </a:ext>
            </a:extLst>
          </p:cNvPr>
          <p:cNvGrpSpPr>
            <a:grpSpLocks/>
          </p:cNvGrpSpPr>
          <p:nvPr/>
        </p:nvGrpSpPr>
        <p:grpSpPr bwMode="auto">
          <a:xfrm>
            <a:off x="2911475" y="1689100"/>
            <a:ext cx="609600" cy="914400"/>
            <a:chOff x="1680" y="1584"/>
            <a:chExt cx="816" cy="1056"/>
          </a:xfrm>
        </p:grpSpPr>
        <p:sp>
          <p:nvSpPr>
            <p:cNvPr id="113726" name="Freeform 62">
              <a:extLst>
                <a:ext uri="{FF2B5EF4-FFF2-40B4-BE49-F238E27FC236}">
                  <a16:creationId xmlns:a16="http://schemas.microsoft.com/office/drawing/2014/main" id="{BA6FDD0C-BD87-6045-BC07-68EC3E21B7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1584"/>
              <a:ext cx="816" cy="1056"/>
            </a:xfrm>
            <a:custGeom>
              <a:avLst/>
              <a:gdLst>
                <a:gd name="T0" fmla="*/ 624 w 816"/>
                <a:gd name="T1" fmla="*/ 0 h 1056"/>
                <a:gd name="T2" fmla="*/ 816 w 816"/>
                <a:gd name="T3" fmla="*/ 192 h 1056"/>
                <a:gd name="T4" fmla="*/ 816 w 816"/>
                <a:gd name="T5" fmla="*/ 1056 h 1056"/>
                <a:gd name="T6" fmla="*/ 0 w 816"/>
                <a:gd name="T7" fmla="*/ 1056 h 1056"/>
                <a:gd name="T8" fmla="*/ 0 w 816"/>
                <a:gd name="T9" fmla="*/ 0 h 1056"/>
                <a:gd name="T10" fmla="*/ 624 w 816"/>
                <a:gd name="T11" fmla="*/ 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6" h="1056">
                  <a:moveTo>
                    <a:pt x="624" y="0"/>
                  </a:moveTo>
                  <a:lnTo>
                    <a:pt x="816" y="192"/>
                  </a:lnTo>
                  <a:lnTo>
                    <a:pt x="816" y="1056"/>
                  </a:lnTo>
                  <a:lnTo>
                    <a:pt x="0" y="1056"/>
                  </a:lnTo>
                  <a:lnTo>
                    <a:pt x="0" y="0"/>
                  </a:lnTo>
                  <a:lnTo>
                    <a:pt x="624" y="0"/>
                  </a:lnTo>
                  <a:close/>
                </a:path>
              </a:pathLst>
            </a:custGeom>
            <a:solidFill>
              <a:schemeClr val="bg1"/>
            </a:solidFill>
            <a:ln w="127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727" name="Line 63">
              <a:extLst>
                <a:ext uri="{FF2B5EF4-FFF2-40B4-BE49-F238E27FC236}">
                  <a16:creationId xmlns:a16="http://schemas.microsoft.com/office/drawing/2014/main" id="{30BFB206-27CC-DA4C-BB39-4A6E1BD459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4" y="1584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728" name="Line 64">
              <a:extLst>
                <a:ext uri="{FF2B5EF4-FFF2-40B4-BE49-F238E27FC236}">
                  <a16:creationId xmlns:a16="http://schemas.microsoft.com/office/drawing/2014/main" id="{4CC784ED-8AAF-CF4D-99FA-CC5551BD842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2400" y="1680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729" name="Line 65">
              <a:extLst>
                <a:ext uri="{FF2B5EF4-FFF2-40B4-BE49-F238E27FC236}">
                  <a16:creationId xmlns:a16="http://schemas.microsoft.com/office/drawing/2014/main" id="{EC0383BA-1729-2D4C-B8EB-940B8511578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20" y="1824"/>
              <a:ext cx="432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730" name="Line 66">
              <a:extLst>
                <a:ext uri="{FF2B5EF4-FFF2-40B4-BE49-F238E27FC236}">
                  <a16:creationId xmlns:a16="http://schemas.microsoft.com/office/drawing/2014/main" id="{2E762EF5-C8C2-A540-8DFB-E8113FADECC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24" y="1872"/>
              <a:ext cx="528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731" name="Line 67">
              <a:extLst>
                <a:ext uri="{FF2B5EF4-FFF2-40B4-BE49-F238E27FC236}">
                  <a16:creationId xmlns:a16="http://schemas.microsoft.com/office/drawing/2014/main" id="{DF0CF08F-1DB9-8E40-B533-FAABEAC440A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24" y="1920"/>
              <a:ext cx="528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732" name="Line 68">
              <a:extLst>
                <a:ext uri="{FF2B5EF4-FFF2-40B4-BE49-F238E27FC236}">
                  <a16:creationId xmlns:a16="http://schemas.microsoft.com/office/drawing/2014/main" id="{85361C5D-3B1C-C941-A68A-559425907D6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24" y="1968"/>
              <a:ext cx="528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733" name="Line 69">
              <a:extLst>
                <a:ext uri="{FF2B5EF4-FFF2-40B4-BE49-F238E27FC236}">
                  <a16:creationId xmlns:a16="http://schemas.microsoft.com/office/drawing/2014/main" id="{91DE9E0D-37C5-784C-97DC-9B1D92F1850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24" y="2016"/>
              <a:ext cx="528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734" name="Line 70">
              <a:extLst>
                <a:ext uri="{FF2B5EF4-FFF2-40B4-BE49-F238E27FC236}">
                  <a16:creationId xmlns:a16="http://schemas.microsoft.com/office/drawing/2014/main" id="{A5CF4BA1-1908-4948-9B7C-2C0501426D2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24" y="2064"/>
              <a:ext cx="528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735" name="Line 71">
              <a:extLst>
                <a:ext uri="{FF2B5EF4-FFF2-40B4-BE49-F238E27FC236}">
                  <a16:creationId xmlns:a16="http://schemas.microsoft.com/office/drawing/2014/main" id="{55F12525-170B-114F-A859-4020019B56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24" y="2112"/>
              <a:ext cx="528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736" name="Line 72">
              <a:extLst>
                <a:ext uri="{FF2B5EF4-FFF2-40B4-BE49-F238E27FC236}">
                  <a16:creationId xmlns:a16="http://schemas.microsoft.com/office/drawing/2014/main" id="{3B58A777-A3DE-0B4E-9D08-4A1C41980D0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24" y="2160"/>
              <a:ext cx="528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737" name="Line 73">
              <a:extLst>
                <a:ext uri="{FF2B5EF4-FFF2-40B4-BE49-F238E27FC236}">
                  <a16:creationId xmlns:a16="http://schemas.microsoft.com/office/drawing/2014/main" id="{7E6D18FC-A1BC-8A46-9E05-635C37A95A2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68" y="2208"/>
              <a:ext cx="384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738" name="Line 74">
              <a:extLst>
                <a:ext uri="{FF2B5EF4-FFF2-40B4-BE49-F238E27FC236}">
                  <a16:creationId xmlns:a16="http://schemas.microsoft.com/office/drawing/2014/main" id="{2433B471-5E5D-2343-8C6D-A09F2FCE72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24" y="2256"/>
              <a:ext cx="528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739" name="Line 75">
              <a:extLst>
                <a:ext uri="{FF2B5EF4-FFF2-40B4-BE49-F238E27FC236}">
                  <a16:creationId xmlns:a16="http://schemas.microsoft.com/office/drawing/2014/main" id="{741149FE-13EE-594A-84FD-F9D732AAE7D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24" y="2304"/>
              <a:ext cx="528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740" name="Line 76">
              <a:extLst>
                <a:ext uri="{FF2B5EF4-FFF2-40B4-BE49-F238E27FC236}">
                  <a16:creationId xmlns:a16="http://schemas.microsoft.com/office/drawing/2014/main" id="{B2428D50-4BF3-9544-A4E1-5F6022F15E0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24" y="2352"/>
              <a:ext cx="528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741" name="Line 77">
              <a:extLst>
                <a:ext uri="{FF2B5EF4-FFF2-40B4-BE49-F238E27FC236}">
                  <a16:creationId xmlns:a16="http://schemas.microsoft.com/office/drawing/2014/main" id="{58AAB23E-93B2-864A-8C89-BAF6D11648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24" y="2400"/>
              <a:ext cx="528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742" name="Line 78">
              <a:extLst>
                <a:ext uri="{FF2B5EF4-FFF2-40B4-BE49-F238E27FC236}">
                  <a16:creationId xmlns:a16="http://schemas.microsoft.com/office/drawing/2014/main" id="{0EA48487-BCC1-2442-B934-5EEDAA75EE8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68" y="2448"/>
              <a:ext cx="384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743" name="Line 79">
              <a:extLst>
                <a:ext uri="{FF2B5EF4-FFF2-40B4-BE49-F238E27FC236}">
                  <a16:creationId xmlns:a16="http://schemas.microsoft.com/office/drawing/2014/main" id="{B71FD158-4939-CF41-A139-BA02DAE08B8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68" y="2496"/>
              <a:ext cx="384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744" name="Line 80">
              <a:extLst>
                <a:ext uri="{FF2B5EF4-FFF2-40B4-BE49-F238E27FC236}">
                  <a16:creationId xmlns:a16="http://schemas.microsoft.com/office/drawing/2014/main" id="{82AD7FB6-EA9C-594E-9B1D-667E1AF0C4D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20" y="1728"/>
              <a:ext cx="336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3745" name="Picture 81" descr="BS00095_">
            <a:extLst>
              <a:ext uri="{FF2B5EF4-FFF2-40B4-BE49-F238E27FC236}">
                <a16:creationId xmlns:a16="http://schemas.microsoft.com/office/drawing/2014/main" id="{AC85CB2E-330E-9348-A1D3-AE57ADB60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076" y="1536700"/>
            <a:ext cx="1154113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3746" name="Group 82">
            <a:extLst>
              <a:ext uri="{FF2B5EF4-FFF2-40B4-BE49-F238E27FC236}">
                <a16:creationId xmlns:a16="http://schemas.microsoft.com/office/drawing/2014/main" id="{0228AD3E-3310-5C4F-A103-40AC2C27B793}"/>
              </a:ext>
            </a:extLst>
          </p:cNvPr>
          <p:cNvGrpSpPr>
            <a:grpSpLocks/>
          </p:cNvGrpSpPr>
          <p:nvPr/>
        </p:nvGrpSpPr>
        <p:grpSpPr bwMode="auto">
          <a:xfrm>
            <a:off x="8321675" y="1689100"/>
            <a:ext cx="609600" cy="914400"/>
            <a:chOff x="1488" y="2208"/>
            <a:chExt cx="818" cy="1056"/>
          </a:xfrm>
        </p:grpSpPr>
        <p:sp>
          <p:nvSpPr>
            <p:cNvPr id="113747" name="Freeform 83">
              <a:extLst>
                <a:ext uri="{FF2B5EF4-FFF2-40B4-BE49-F238E27FC236}">
                  <a16:creationId xmlns:a16="http://schemas.microsoft.com/office/drawing/2014/main" id="{9FF19EAD-7211-B84B-8A4A-43195F7792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8" y="2208"/>
              <a:ext cx="818" cy="1056"/>
            </a:xfrm>
            <a:custGeom>
              <a:avLst/>
              <a:gdLst>
                <a:gd name="T0" fmla="*/ 624 w 816"/>
                <a:gd name="T1" fmla="*/ 0 h 1056"/>
                <a:gd name="T2" fmla="*/ 816 w 816"/>
                <a:gd name="T3" fmla="*/ 192 h 1056"/>
                <a:gd name="T4" fmla="*/ 816 w 816"/>
                <a:gd name="T5" fmla="*/ 1056 h 1056"/>
                <a:gd name="T6" fmla="*/ 0 w 816"/>
                <a:gd name="T7" fmla="*/ 1056 h 1056"/>
                <a:gd name="T8" fmla="*/ 0 w 816"/>
                <a:gd name="T9" fmla="*/ 0 h 1056"/>
                <a:gd name="T10" fmla="*/ 624 w 816"/>
                <a:gd name="T11" fmla="*/ 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6" h="1056">
                  <a:moveTo>
                    <a:pt x="624" y="0"/>
                  </a:moveTo>
                  <a:lnTo>
                    <a:pt x="816" y="192"/>
                  </a:lnTo>
                  <a:lnTo>
                    <a:pt x="816" y="1056"/>
                  </a:lnTo>
                  <a:lnTo>
                    <a:pt x="0" y="1056"/>
                  </a:lnTo>
                  <a:lnTo>
                    <a:pt x="0" y="0"/>
                  </a:lnTo>
                  <a:lnTo>
                    <a:pt x="624" y="0"/>
                  </a:lnTo>
                  <a:close/>
                </a:path>
              </a:pathLst>
            </a:custGeom>
            <a:solidFill>
              <a:schemeClr val="bg1"/>
            </a:solidFill>
            <a:ln w="127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748" name="Line 84">
              <a:extLst>
                <a:ext uri="{FF2B5EF4-FFF2-40B4-BE49-F238E27FC236}">
                  <a16:creationId xmlns:a16="http://schemas.microsoft.com/office/drawing/2014/main" id="{848ADBF3-E0E3-1C4C-87CA-E250CFDE9A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4" y="2208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749" name="Line 85">
              <a:extLst>
                <a:ext uri="{FF2B5EF4-FFF2-40B4-BE49-F238E27FC236}">
                  <a16:creationId xmlns:a16="http://schemas.microsoft.com/office/drawing/2014/main" id="{50E84D26-2E5B-9044-B83E-650D3753229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2210" y="2304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750" name="Rectangle 86">
              <a:extLst>
                <a:ext uri="{FF2B5EF4-FFF2-40B4-BE49-F238E27FC236}">
                  <a16:creationId xmlns:a16="http://schemas.microsoft.com/office/drawing/2014/main" id="{A5A65299-E28D-0740-9100-A0921B7685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352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751" name="Rectangle 87">
              <a:extLst>
                <a:ext uri="{FF2B5EF4-FFF2-40B4-BE49-F238E27FC236}">
                  <a16:creationId xmlns:a16="http://schemas.microsoft.com/office/drawing/2014/main" id="{73634A64-821D-B645-93E0-5A010D057C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54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752" name="Rectangle 88">
              <a:extLst>
                <a:ext uri="{FF2B5EF4-FFF2-40B4-BE49-F238E27FC236}">
                  <a16:creationId xmlns:a16="http://schemas.microsoft.com/office/drawing/2014/main" id="{BCE44A10-B307-3C4E-8295-995E1FF668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244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753" name="Rectangle 89">
              <a:extLst>
                <a:ext uri="{FF2B5EF4-FFF2-40B4-BE49-F238E27FC236}">
                  <a16:creationId xmlns:a16="http://schemas.microsoft.com/office/drawing/2014/main" id="{50D33CF8-4C6E-F346-A66F-50E8EAC185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2352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754" name="Rectangle 90">
              <a:extLst>
                <a:ext uri="{FF2B5EF4-FFF2-40B4-BE49-F238E27FC236}">
                  <a16:creationId xmlns:a16="http://schemas.microsoft.com/office/drawing/2014/main" id="{F95CFE9A-5D4C-524C-BF3D-414E0FA8FC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254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755" name="Rectangle 91">
              <a:extLst>
                <a:ext uri="{FF2B5EF4-FFF2-40B4-BE49-F238E27FC236}">
                  <a16:creationId xmlns:a16="http://schemas.microsoft.com/office/drawing/2014/main" id="{4894A358-7435-4C4B-90BF-EDBF6EC5E4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244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756" name="Rectangle 92">
              <a:extLst>
                <a:ext uri="{FF2B5EF4-FFF2-40B4-BE49-F238E27FC236}">
                  <a16:creationId xmlns:a16="http://schemas.microsoft.com/office/drawing/2014/main" id="{EC95B98E-1035-EF46-AD1C-27AD692C42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2352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757" name="Rectangle 93">
              <a:extLst>
                <a:ext uri="{FF2B5EF4-FFF2-40B4-BE49-F238E27FC236}">
                  <a16:creationId xmlns:a16="http://schemas.microsoft.com/office/drawing/2014/main" id="{686B4863-1833-2C46-83CB-38D4E67901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244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758" name="Rectangle 94">
              <a:extLst>
                <a:ext uri="{FF2B5EF4-FFF2-40B4-BE49-F238E27FC236}">
                  <a16:creationId xmlns:a16="http://schemas.microsoft.com/office/drawing/2014/main" id="{F74EFB4E-73A7-514A-902B-168D176143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254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759" name="Rectangle 95">
              <a:extLst>
                <a:ext uri="{FF2B5EF4-FFF2-40B4-BE49-F238E27FC236}">
                  <a16:creationId xmlns:a16="http://schemas.microsoft.com/office/drawing/2014/main" id="{D99E2AE5-3946-584E-8B06-E9BCB9E428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254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760" name="Rectangle 96">
              <a:extLst>
                <a:ext uri="{FF2B5EF4-FFF2-40B4-BE49-F238E27FC236}">
                  <a16:creationId xmlns:a16="http://schemas.microsoft.com/office/drawing/2014/main" id="{BDB53DB8-C3E6-FE43-9916-982DE554A6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736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761" name="Rectangle 97">
              <a:extLst>
                <a:ext uri="{FF2B5EF4-FFF2-40B4-BE49-F238E27FC236}">
                  <a16:creationId xmlns:a16="http://schemas.microsoft.com/office/drawing/2014/main" id="{917E0B65-1E1F-EE44-AD58-D1671033A9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2640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762" name="Rectangle 98">
              <a:extLst>
                <a:ext uri="{FF2B5EF4-FFF2-40B4-BE49-F238E27FC236}">
                  <a16:creationId xmlns:a16="http://schemas.microsoft.com/office/drawing/2014/main" id="{1C6A7414-B05E-5243-9683-60E929B23B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2736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763" name="Rectangle 99">
              <a:extLst>
                <a:ext uri="{FF2B5EF4-FFF2-40B4-BE49-F238E27FC236}">
                  <a16:creationId xmlns:a16="http://schemas.microsoft.com/office/drawing/2014/main" id="{4EF70D9A-C220-A748-8CA7-FA4AF0BAE7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2640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764" name="Rectangle 100">
              <a:extLst>
                <a:ext uri="{FF2B5EF4-FFF2-40B4-BE49-F238E27FC236}">
                  <a16:creationId xmlns:a16="http://schemas.microsoft.com/office/drawing/2014/main" id="{3FC03E15-C5F6-EF44-986F-9A180A2ED9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2640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765" name="Rectangle 101">
              <a:extLst>
                <a:ext uri="{FF2B5EF4-FFF2-40B4-BE49-F238E27FC236}">
                  <a16:creationId xmlns:a16="http://schemas.microsoft.com/office/drawing/2014/main" id="{F521E27C-275C-DC4F-BC51-D0EBD3C3FA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2736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766" name="Rectangle 102">
              <a:extLst>
                <a:ext uri="{FF2B5EF4-FFF2-40B4-BE49-F238E27FC236}">
                  <a16:creationId xmlns:a16="http://schemas.microsoft.com/office/drawing/2014/main" id="{47B32B44-92B7-1F41-941E-1484BB52B6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2736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767" name="Rectangle 103">
              <a:extLst>
                <a:ext uri="{FF2B5EF4-FFF2-40B4-BE49-F238E27FC236}">
                  <a16:creationId xmlns:a16="http://schemas.microsoft.com/office/drawing/2014/main" id="{5B7E0B9E-AA4B-6745-B83A-D7351481C1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92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768" name="Rectangle 104">
              <a:extLst>
                <a:ext uri="{FF2B5EF4-FFF2-40B4-BE49-F238E27FC236}">
                  <a16:creationId xmlns:a16="http://schemas.microsoft.com/office/drawing/2014/main" id="{AB3C02FA-1A56-5244-85B2-2D92DE5CEC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2832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769" name="Rectangle 105">
              <a:extLst>
                <a:ext uri="{FF2B5EF4-FFF2-40B4-BE49-F238E27FC236}">
                  <a16:creationId xmlns:a16="http://schemas.microsoft.com/office/drawing/2014/main" id="{ED46D836-7197-124D-94A3-37921CCC91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292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770" name="Rectangle 106">
              <a:extLst>
                <a:ext uri="{FF2B5EF4-FFF2-40B4-BE49-F238E27FC236}">
                  <a16:creationId xmlns:a16="http://schemas.microsoft.com/office/drawing/2014/main" id="{DBB7ABA4-A271-004D-933A-8F5FFF699A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2832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771" name="Rectangle 107">
              <a:extLst>
                <a:ext uri="{FF2B5EF4-FFF2-40B4-BE49-F238E27FC236}">
                  <a16:creationId xmlns:a16="http://schemas.microsoft.com/office/drawing/2014/main" id="{9EDE9E1A-5E13-C449-BC27-DACAC2EE1D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2832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772" name="Rectangle 108">
              <a:extLst>
                <a:ext uri="{FF2B5EF4-FFF2-40B4-BE49-F238E27FC236}">
                  <a16:creationId xmlns:a16="http://schemas.microsoft.com/office/drawing/2014/main" id="{EE438A52-5039-7845-9B57-4382A38878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292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773" name="Rectangle 109">
              <a:extLst>
                <a:ext uri="{FF2B5EF4-FFF2-40B4-BE49-F238E27FC236}">
                  <a16:creationId xmlns:a16="http://schemas.microsoft.com/office/drawing/2014/main" id="{1C78F400-F2FE-C047-9FF6-52AC7A9437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292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774" name="Rectangle 110">
              <a:extLst>
                <a:ext uri="{FF2B5EF4-FFF2-40B4-BE49-F238E27FC236}">
                  <a16:creationId xmlns:a16="http://schemas.microsoft.com/office/drawing/2014/main" id="{ECF72D4C-3393-864D-A9FF-D8C66CDD75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3120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775" name="Rectangle 111">
              <a:extLst>
                <a:ext uri="{FF2B5EF4-FFF2-40B4-BE49-F238E27FC236}">
                  <a16:creationId xmlns:a16="http://schemas.microsoft.com/office/drawing/2014/main" id="{87FA8DF6-489C-BD43-8D9B-73C6579308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302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776" name="Rectangle 112">
              <a:extLst>
                <a:ext uri="{FF2B5EF4-FFF2-40B4-BE49-F238E27FC236}">
                  <a16:creationId xmlns:a16="http://schemas.microsoft.com/office/drawing/2014/main" id="{55983FFF-DD01-7045-87A8-9B30A2FF07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3120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777" name="Rectangle 113">
              <a:extLst>
                <a:ext uri="{FF2B5EF4-FFF2-40B4-BE49-F238E27FC236}">
                  <a16:creationId xmlns:a16="http://schemas.microsoft.com/office/drawing/2014/main" id="{8B9D51EE-DEA2-674B-94F4-B6DC68BEBE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302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778" name="Rectangle 114">
              <a:extLst>
                <a:ext uri="{FF2B5EF4-FFF2-40B4-BE49-F238E27FC236}">
                  <a16:creationId xmlns:a16="http://schemas.microsoft.com/office/drawing/2014/main" id="{B3CEA53D-BBFD-D042-B33B-FA1B33CBBC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302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779" name="Rectangle 115">
              <a:extLst>
                <a:ext uri="{FF2B5EF4-FFF2-40B4-BE49-F238E27FC236}">
                  <a16:creationId xmlns:a16="http://schemas.microsoft.com/office/drawing/2014/main" id="{EFA67BF1-4481-A44D-A7EB-14F768E37A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3120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780" name="Rectangle 116">
              <a:extLst>
                <a:ext uri="{FF2B5EF4-FFF2-40B4-BE49-F238E27FC236}">
                  <a16:creationId xmlns:a16="http://schemas.microsoft.com/office/drawing/2014/main" id="{E6A7B7CC-9687-6A43-BAFB-6DA39F9AAE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3120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3781" name="Group 117">
            <a:extLst>
              <a:ext uri="{FF2B5EF4-FFF2-40B4-BE49-F238E27FC236}">
                <a16:creationId xmlns:a16="http://schemas.microsoft.com/office/drawing/2014/main" id="{3798EFC6-624F-BA45-9015-42558D7FECFE}"/>
              </a:ext>
            </a:extLst>
          </p:cNvPr>
          <p:cNvGrpSpPr>
            <a:grpSpLocks/>
          </p:cNvGrpSpPr>
          <p:nvPr/>
        </p:nvGrpSpPr>
        <p:grpSpPr bwMode="auto">
          <a:xfrm>
            <a:off x="8321675" y="1689100"/>
            <a:ext cx="609600" cy="914400"/>
            <a:chOff x="1488" y="2208"/>
            <a:chExt cx="818" cy="1056"/>
          </a:xfrm>
        </p:grpSpPr>
        <p:sp>
          <p:nvSpPr>
            <p:cNvPr id="113782" name="Freeform 118">
              <a:extLst>
                <a:ext uri="{FF2B5EF4-FFF2-40B4-BE49-F238E27FC236}">
                  <a16:creationId xmlns:a16="http://schemas.microsoft.com/office/drawing/2014/main" id="{3B4CA874-541D-C74A-A5BE-29C910A0A3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8" y="2208"/>
              <a:ext cx="818" cy="1056"/>
            </a:xfrm>
            <a:custGeom>
              <a:avLst/>
              <a:gdLst>
                <a:gd name="T0" fmla="*/ 624 w 816"/>
                <a:gd name="T1" fmla="*/ 0 h 1056"/>
                <a:gd name="T2" fmla="*/ 816 w 816"/>
                <a:gd name="T3" fmla="*/ 192 h 1056"/>
                <a:gd name="T4" fmla="*/ 816 w 816"/>
                <a:gd name="T5" fmla="*/ 1056 h 1056"/>
                <a:gd name="T6" fmla="*/ 0 w 816"/>
                <a:gd name="T7" fmla="*/ 1056 h 1056"/>
                <a:gd name="T8" fmla="*/ 0 w 816"/>
                <a:gd name="T9" fmla="*/ 0 h 1056"/>
                <a:gd name="T10" fmla="*/ 624 w 816"/>
                <a:gd name="T11" fmla="*/ 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6" h="1056">
                  <a:moveTo>
                    <a:pt x="624" y="0"/>
                  </a:moveTo>
                  <a:lnTo>
                    <a:pt x="816" y="192"/>
                  </a:lnTo>
                  <a:lnTo>
                    <a:pt x="816" y="1056"/>
                  </a:lnTo>
                  <a:lnTo>
                    <a:pt x="0" y="1056"/>
                  </a:lnTo>
                  <a:lnTo>
                    <a:pt x="0" y="0"/>
                  </a:lnTo>
                  <a:lnTo>
                    <a:pt x="624" y="0"/>
                  </a:lnTo>
                  <a:close/>
                </a:path>
              </a:pathLst>
            </a:custGeom>
            <a:solidFill>
              <a:schemeClr val="bg1"/>
            </a:solidFill>
            <a:ln w="127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783" name="Line 119">
              <a:extLst>
                <a:ext uri="{FF2B5EF4-FFF2-40B4-BE49-F238E27FC236}">
                  <a16:creationId xmlns:a16="http://schemas.microsoft.com/office/drawing/2014/main" id="{690050B1-FB8D-C948-9469-3B6A45E786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4" y="2208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784" name="Line 120">
              <a:extLst>
                <a:ext uri="{FF2B5EF4-FFF2-40B4-BE49-F238E27FC236}">
                  <a16:creationId xmlns:a16="http://schemas.microsoft.com/office/drawing/2014/main" id="{E1F640BC-264B-4E4D-9658-FAC429E9071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2210" y="2304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785" name="Rectangle 121">
              <a:extLst>
                <a:ext uri="{FF2B5EF4-FFF2-40B4-BE49-F238E27FC236}">
                  <a16:creationId xmlns:a16="http://schemas.microsoft.com/office/drawing/2014/main" id="{66E044E6-FC6D-7C4F-95C1-70E6E70444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352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786" name="Rectangle 122">
              <a:extLst>
                <a:ext uri="{FF2B5EF4-FFF2-40B4-BE49-F238E27FC236}">
                  <a16:creationId xmlns:a16="http://schemas.microsoft.com/office/drawing/2014/main" id="{54B337CA-F837-A44F-A37A-F566C63BF6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54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787" name="Rectangle 123">
              <a:extLst>
                <a:ext uri="{FF2B5EF4-FFF2-40B4-BE49-F238E27FC236}">
                  <a16:creationId xmlns:a16="http://schemas.microsoft.com/office/drawing/2014/main" id="{8CD7C61C-C439-8247-895A-E9A18F1FFC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244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788" name="Rectangle 124">
              <a:extLst>
                <a:ext uri="{FF2B5EF4-FFF2-40B4-BE49-F238E27FC236}">
                  <a16:creationId xmlns:a16="http://schemas.microsoft.com/office/drawing/2014/main" id="{84B82FE6-D47B-0641-A8B6-B4CE3C063B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2352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789" name="Rectangle 125">
              <a:extLst>
                <a:ext uri="{FF2B5EF4-FFF2-40B4-BE49-F238E27FC236}">
                  <a16:creationId xmlns:a16="http://schemas.microsoft.com/office/drawing/2014/main" id="{96EB1831-720C-8348-94FF-3135D6AE41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254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790" name="Rectangle 126">
              <a:extLst>
                <a:ext uri="{FF2B5EF4-FFF2-40B4-BE49-F238E27FC236}">
                  <a16:creationId xmlns:a16="http://schemas.microsoft.com/office/drawing/2014/main" id="{CDE0A741-C752-A54E-99DC-BB205630C3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244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791" name="Rectangle 127">
              <a:extLst>
                <a:ext uri="{FF2B5EF4-FFF2-40B4-BE49-F238E27FC236}">
                  <a16:creationId xmlns:a16="http://schemas.microsoft.com/office/drawing/2014/main" id="{FD250E8C-42D7-E64A-B6EF-75EEF3289B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2352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792" name="Rectangle 128">
              <a:extLst>
                <a:ext uri="{FF2B5EF4-FFF2-40B4-BE49-F238E27FC236}">
                  <a16:creationId xmlns:a16="http://schemas.microsoft.com/office/drawing/2014/main" id="{64D6F45B-3170-CA46-8073-76102553D7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244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793" name="Rectangle 129">
              <a:extLst>
                <a:ext uri="{FF2B5EF4-FFF2-40B4-BE49-F238E27FC236}">
                  <a16:creationId xmlns:a16="http://schemas.microsoft.com/office/drawing/2014/main" id="{E98FC31D-DBA7-8F42-912A-38CC3F69B8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254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794" name="Rectangle 130">
              <a:extLst>
                <a:ext uri="{FF2B5EF4-FFF2-40B4-BE49-F238E27FC236}">
                  <a16:creationId xmlns:a16="http://schemas.microsoft.com/office/drawing/2014/main" id="{0FCE2F91-B129-DB43-BB09-DBC747E769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254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795" name="Rectangle 131">
              <a:extLst>
                <a:ext uri="{FF2B5EF4-FFF2-40B4-BE49-F238E27FC236}">
                  <a16:creationId xmlns:a16="http://schemas.microsoft.com/office/drawing/2014/main" id="{4E639A52-8B26-884B-8437-B7DC98B811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736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796" name="Rectangle 132">
              <a:extLst>
                <a:ext uri="{FF2B5EF4-FFF2-40B4-BE49-F238E27FC236}">
                  <a16:creationId xmlns:a16="http://schemas.microsoft.com/office/drawing/2014/main" id="{8C7C102D-2B75-784A-B311-A1DB438AA3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2640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797" name="Rectangle 133">
              <a:extLst>
                <a:ext uri="{FF2B5EF4-FFF2-40B4-BE49-F238E27FC236}">
                  <a16:creationId xmlns:a16="http://schemas.microsoft.com/office/drawing/2014/main" id="{ADF91FF9-FD72-0B47-968A-9B523AA209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2736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798" name="Rectangle 134">
              <a:extLst>
                <a:ext uri="{FF2B5EF4-FFF2-40B4-BE49-F238E27FC236}">
                  <a16:creationId xmlns:a16="http://schemas.microsoft.com/office/drawing/2014/main" id="{2C428825-069B-8042-9887-9C5F460A6A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2640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799" name="Rectangle 135">
              <a:extLst>
                <a:ext uri="{FF2B5EF4-FFF2-40B4-BE49-F238E27FC236}">
                  <a16:creationId xmlns:a16="http://schemas.microsoft.com/office/drawing/2014/main" id="{95984FE6-C7FB-4E46-811D-D9BE6010CC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2640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800" name="Rectangle 136">
              <a:extLst>
                <a:ext uri="{FF2B5EF4-FFF2-40B4-BE49-F238E27FC236}">
                  <a16:creationId xmlns:a16="http://schemas.microsoft.com/office/drawing/2014/main" id="{F032B86C-5743-1B4D-BCF9-AB35B44FAE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2736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801" name="Rectangle 137">
              <a:extLst>
                <a:ext uri="{FF2B5EF4-FFF2-40B4-BE49-F238E27FC236}">
                  <a16:creationId xmlns:a16="http://schemas.microsoft.com/office/drawing/2014/main" id="{257E141C-BC84-C740-B437-FF7F89DC84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2736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802" name="Rectangle 138">
              <a:extLst>
                <a:ext uri="{FF2B5EF4-FFF2-40B4-BE49-F238E27FC236}">
                  <a16:creationId xmlns:a16="http://schemas.microsoft.com/office/drawing/2014/main" id="{BC78C843-6580-3847-BC12-B5D0587040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92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803" name="Rectangle 139">
              <a:extLst>
                <a:ext uri="{FF2B5EF4-FFF2-40B4-BE49-F238E27FC236}">
                  <a16:creationId xmlns:a16="http://schemas.microsoft.com/office/drawing/2014/main" id="{3E3F18BE-EE58-9043-9CFE-6D174BCB34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2832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804" name="Rectangle 140">
              <a:extLst>
                <a:ext uri="{FF2B5EF4-FFF2-40B4-BE49-F238E27FC236}">
                  <a16:creationId xmlns:a16="http://schemas.microsoft.com/office/drawing/2014/main" id="{C231C218-97BE-904E-A834-F18D325CA1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292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805" name="Rectangle 141">
              <a:extLst>
                <a:ext uri="{FF2B5EF4-FFF2-40B4-BE49-F238E27FC236}">
                  <a16:creationId xmlns:a16="http://schemas.microsoft.com/office/drawing/2014/main" id="{3C8292B7-8373-C24E-9388-6EBA3FE989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2832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806" name="Rectangle 142">
              <a:extLst>
                <a:ext uri="{FF2B5EF4-FFF2-40B4-BE49-F238E27FC236}">
                  <a16:creationId xmlns:a16="http://schemas.microsoft.com/office/drawing/2014/main" id="{748AD90B-578C-2C49-8C0C-97BE5FC94D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2832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807" name="Rectangle 143">
              <a:extLst>
                <a:ext uri="{FF2B5EF4-FFF2-40B4-BE49-F238E27FC236}">
                  <a16:creationId xmlns:a16="http://schemas.microsoft.com/office/drawing/2014/main" id="{9558D33F-0F56-874B-8FF5-D587C7FD8F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292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808" name="Rectangle 144">
              <a:extLst>
                <a:ext uri="{FF2B5EF4-FFF2-40B4-BE49-F238E27FC236}">
                  <a16:creationId xmlns:a16="http://schemas.microsoft.com/office/drawing/2014/main" id="{91152A3F-E78A-C14F-8A2E-A564B7C713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292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809" name="Rectangle 145">
              <a:extLst>
                <a:ext uri="{FF2B5EF4-FFF2-40B4-BE49-F238E27FC236}">
                  <a16:creationId xmlns:a16="http://schemas.microsoft.com/office/drawing/2014/main" id="{FBA7B6F6-861F-CB4B-A4DE-C6CFDA446A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3120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810" name="Rectangle 146">
              <a:extLst>
                <a:ext uri="{FF2B5EF4-FFF2-40B4-BE49-F238E27FC236}">
                  <a16:creationId xmlns:a16="http://schemas.microsoft.com/office/drawing/2014/main" id="{4F1FC1ED-4885-6C42-86D1-8F95CF35B4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302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811" name="Rectangle 147">
              <a:extLst>
                <a:ext uri="{FF2B5EF4-FFF2-40B4-BE49-F238E27FC236}">
                  <a16:creationId xmlns:a16="http://schemas.microsoft.com/office/drawing/2014/main" id="{7ED429AC-4A21-1748-AD80-736C577512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3120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812" name="Rectangle 148">
              <a:extLst>
                <a:ext uri="{FF2B5EF4-FFF2-40B4-BE49-F238E27FC236}">
                  <a16:creationId xmlns:a16="http://schemas.microsoft.com/office/drawing/2014/main" id="{14382FE3-AA41-5146-A09E-EE89876169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302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813" name="Rectangle 149">
              <a:extLst>
                <a:ext uri="{FF2B5EF4-FFF2-40B4-BE49-F238E27FC236}">
                  <a16:creationId xmlns:a16="http://schemas.microsoft.com/office/drawing/2014/main" id="{56200508-B9DA-C24A-9522-3049FFAF6A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302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814" name="Rectangle 150">
              <a:extLst>
                <a:ext uri="{FF2B5EF4-FFF2-40B4-BE49-F238E27FC236}">
                  <a16:creationId xmlns:a16="http://schemas.microsoft.com/office/drawing/2014/main" id="{781F5A9E-D91E-FD45-898C-97378BCAA3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3120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815" name="Rectangle 151">
              <a:extLst>
                <a:ext uri="{FF2B5EF4-FFF2-40B4-BE49-F238E27FC236}">
                  <a16:creationId xmlns:a16="http://schemas.microsoft.com/office/drawing/2014/main" id="{2DE3A71A-B306-8541-9265-4B24FF5984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3120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3816" name="Group 152">
            <a:extLst>
              <a:ext uri="{FF2B5EF4-FFF2-40B4-BE49-F238E27FC236}">
                <a16:creationId xmlns:a16="http://schemas.microsoft.com/office/drawing/2014/main" id="{1004DF50-6C5A-1C4E-AC89-B2832ACE1F49}"/>
              </a:ext>
            </a:extLst>
          </p:cNvPr>
          <p:cNvGrpSpPr>
            <a:grpSpLocks/>
          </p:cNvGrpSpPr>
          <p:nvPr/>
        </p:nvGrpSpPr>
        <p:grpSpPr bwMode="auto">
          <a:xfrm>
            <a:off x="5654675" y="3365500"/>
            <a:ext cx="609600" cy="914400"/>
            <a:chOff x="1488" y="2208"/>
            <a:chExt cx="818" cy="1056"/>
          </a:xfrm>
        </p:grpSpPr>
        <p:sp>
          <p:nvSpPr>
            <p:cNvPr id="113817" name="Freeform 153">
              <a:extLst>
                <a:ext uri="{FF2B5EF4-FFF2-40B4-BE49-F238E27FC236}">
                  <a16:creationId xmlns:a16="http://schemas.microsoft.com/office/drawing/2014/main" id="{3E0BF533-E666-0140-87B8-5C33DD992D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8" y="2208"/>
              <a:ext cx="818" cy="1056"/>
            </a:xfrm>
            <a:custGeom>
              <a:avLst/>
              <a:gdLst>
                <a:gd name="T0" fmla="*/ 624 w 816"/>
                <a:gd name="T1" fmla="*/ 0 h 1056"/>
                <a:gd name="T2" fmla="*/ 816 w 816"/>
                <a:gd name="T3" fmla="*/ 192 h 1056"/>
                <a:gd name="T4" fmla="*/ 816 w 816"/>
                <a:gd name="T5" fmla="*/ 1056 h 1056"/>
                <a:gd name="T6" fmla="*/ 0 w 816"/>
                <a:gd name="T7" fmla="*/ 1056 h 1056"/>
                <a:gd name="T8" fmla="*/ 0 w 816"/>
                <a:gd name="T9" fmla="*/ 0 h 1056"/>
                <a:gd name="T10" fmla="*/ 624 w 816"/>
                <a:gd name="T11" fmla="*/ 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6" h="1056">
                  <a:moveTo>
                    <a:pt x="624" y="0"/>
                  </a:moveTo>
                  <a:lnTo>
                    <a:pt x="816" y="192"/>
                  </a:lnTo>
                  <a:lnTo>
                    <a:pt x="816" y="1056"/>
                  </a:lnTo>
                  <a:lnTo>
                    <a:pt x="0" y="1056"/>
                  </a:lnTo>
                  <a:lnTo>
                    <a:pt x="0" y="0"/>
                  </a:lnTo>
                  <a:lnTo>
                    <a:pt x="624" y="0"/>
                  </a:lnTo>
                  <a:close/>
                </a:path>
              </a:pathLst>
            </a:custGeom>
            <a:solidFill>
              <a:schemeClr val="bg1"/>
            </a:solidFill>
            <a:ln w="127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818" name="Line 154">
              <a:extLst>
                <a:ext uri="{FF2B5EF4-FFF2-40B4-BE49-F238E27FC236}">
                  <a16:creationId xmlns:a16="http://schemas.microsoft.com/office/drawing/2014/main" id="{034CD922-D42C-5E4F-886B-CA28D289B5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4" y="2208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819" name="Line 155">
              <a:extLst>
                <a:ext uri="{FF2B5EF4-FFF2-40B4-BE49-F238E27FC236}">
                  <a16:creationId xmlns:a16="http://schemas.microsoft.com/office/drawing/2014/main" id="{A7C8E8B6-18B0-4540-A34F-D1C64DE11ED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2210" y="2304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820" name="Rectangle 156">
              <a:extLst>
                <a:ext uri="{FF2B5EF4-FFF2-40B4-BE49-F238E27FC236}">
                  <a16:creationId xmlns:a16="http://schemas.microsoft.com/office/drawing/2014/main" id="{12AD7E0D-0CF0-3C48-8159-ADE0D9A0A7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352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821" name="Rectangle 157">
              <a:extLst>
                <a:ext uri="{FF2B5EF4-FFF2-40B4-BE49-F238E27FC236}">
                  <a16:creationId xmlns:a16="http://schemas.microsoft.com/office/drawing/2014/main" id="{9F4F2C5E-5A14-5240-B499-E15BBD3563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54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822" name="Rectangle 158">
              <a:extLst>
                <a:ext uri="{FF2B5EF4-FFF2-40B4-BE49-F238E27FC236}">
                  <a16:creationId xmlns:a16="http://schemas.microsoft.com/office/drawing/2014/main" id="{7C638672-3B62-C54D-AADB-596A90C367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244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823" name="Rectangle 159">
              <a:extLst>
                <a:ext uri="{FF2B5EF4-FFF2-40B4-BE49-F238E27FC236}">
                  <a16:creationId xmlns:a16="http://schemas.microsoft.com/office/drawing/2014/main" id="{2B088DED-4E4F-B741-9DEE-9774ECF174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2352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824" name="Rectangle 160">
              <a:extLst>
                <a:ext uri="{FF2B5EF4-FFF2-40B4-BE49-F238E27FC236}">
                  <a16:creationId xmlns:a16="http://schemas.microsoft.com/office/drawing/2014/main" id="{7A094A6D-FAA9-7342-A1FB-2BF64FB30D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254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825" name="Rectangle 161">
              <a:extLst>
                <a:ext uri="{FF2B5EF4-FFF2-40B4-BE49-F238E27FC236}">
                  <a16:creationId xmlns:a16="http://schemas.microsoft.com/office/drawing/2014/main" id="{CC04F0C7-FB78-FE4A-B06D-9A9F50AAEE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244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826" name="Rectangle 162">
              <a:extLst>
                <a:ext uri="{FF2B5EF4-FFF2-40B4-BE49-F238E27FC236}">
                  <a16:creationId xmlns:a16="http://schemas.microsoft.com/office/drawing/2014/main" id="{00AE4D43-22DF-DB45-A6D6-58D2653AC9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2352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827" name="Rectangle 163">
              <a:extLst>
                <a:ext uri="{FF2B5EF4-FFF2-40B4-BE49-F238E27FC236}">
                  <a16:creationId xmlns:a16="http://schemas.microsoft.com/office/drawing/2014/main" id="{65D52A9E-A456-9B46-96D2-21459E5CA1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244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828" name="Rectangle 164">
              <a:extLst>
                <a:ext uri="{FF2B5EF4-FFF2-40B4-BE49-F238E27FC236}">
                  <a16:creationId xmlns:a16="http://schemas.microsoft.com/office/drawing/2014/main" id="{C23A01E7-23BD-4D4D-9794-6DF230863D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254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829" name="Rectangle 165">
              <a:extLst>
                <a:ext uri="{FF2B5EF4-FFF2-40B4-BE49-F238E27FC236}">
                  <a16:creationId xmlns:a16="http://schemas.microsoft.com/office/drawing/2014/main" id="{39FE2422-CD48-CA4C-8EB7-09FD3E3815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254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830" name="Rectangle 166">
              <a:extLst>
                <a:ext uri="{FF2B5EF4-FFF2-40B4-BE49-F238E27FC236}">
                  <a16:creationId xmlns:a16="http://schemas.microsoft.com/office/drawing/2014/main" id="{68CB1DF3-B58C-0B48-86B8-01C80F3A25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736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831" name="Rectangle 167">
              <a:extLst>
                <a:ext uri="{FF2B5EF4-FFF2-40B4-BE49-F238E27FC236}">
                  <a16:creationId xmlns:a16="http://schemas.microsoft.com/office/drawing/2014/main" id="{AA14A1C4-0E54-B446-8F4F-7514B58B45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2640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832" name="Rectangle 168">
              <a:extLst>
                <a:ext uri="{FF2B5EF4-FFF2-40B4-BE49-F238E27FC236}">
                  <a16:creationId xmlns:a16="http://schemas.microsoft.com/office/drawing/2014/main" id="{B2321D58-7665-4B42-A4B6-5FDAD34C2D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2736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833" name="Rectangle 169">
              <a:extLst>
                <a:ext uri="{FF2B5EF4-FFF2-40B4-BE49-F238E27FC236}">
                  <a16:creationId xmlns:a16="http://schemas.microsoft.com/office/drawing/2014/main" id="{D90FB01B-A814-1D45-BA29-3DFFE3CD9D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2640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834" name="Rectangle 170">
              <a:extLst>
                <a:ext uri="{FF2B5EF4-FFF2-40B4-BE49-F238E27FC236}">
                  <a16:creationId xmlns:a16="http://schemas.microsoft.com/office/drawing/2014/main" id="{C969BBC2-9097-0041-A0F2-7ECEE388AC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2640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835" name="Rectangle 171">
              <a:extLst>
                <a:ext uri="{FF2B5EF4-FFF2-40B4-BE49-F238E27FC236}">
                  <a16:creationId xmlns:a16="http://schemas.microsoft.com/office/drawing/2014/main" id="{1E5F5164-D1CF-AC4C-8D85-4DB715BA3B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2736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836" name="Rectangle 172">
              <a:extLst>
                <a:ext uri="{FF2B5EF4-FFF2-40B4-BE49-F238E27FC236}">
                  <a16:creationId xmlns:a16="http://schemas.microsoft.com/office/drawing/2014/main" id="{5D581234-4178-4444-B347-899FE4EC2E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2736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837" name="Rectangle 173">
              <a:extLst>
                <a:ext uri="{FF2B5EF4-FFF2-40B4-BE49-F238E27FC236}">
                  <a16:creationId xmlns:a16="http://schemas.microsoft.com/office/drawing/2014/main" id="{E4B261DD-E8DC-814B-8678-E6C4CE0732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92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838" name="Rectangle 174">
              <a:extLst>
                <a:ext uri="{FF2B5EF4-FFF2-40B4-BE49-F238E27FC236}">
                  <a16:creationId xmlns:a16="http://schemas.microsoft.com/office/drawing/2014/main" id="{6E08412B-66AF-ED42-A493-5B65DB7089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2832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839" name="Rectangle 175">
              <a:extLst>
                <a:ext uri="{FF2B5EF4-FFF2-40B4-BE49-F238E27FC236}">
                  <a16:creationId xmlns:a16="http://schemas.microsoft.com/office/drawing/2014/main" id="{0435E352-010A-BE47-A1D3-EB5F644507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292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840" name="Rectangle 176">
              <a:extLst>
                <a:ext uri="{FF2B5EF4-FFF2-40B4-BE49-F238E27FC236}">
                  <a16:creationId xmlns:a16="http://schemas.microsoft.com/office/drawing/2014/main" id="{9E8C0279-817D-6E4C-BA32-A066A489A1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2832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841" name="Rectangle 177">
              <a:extLst>
                <a:ext uri="{FF2B5EF4-FFF2-40B4-BE49-F238E27FC236}">
                  <a16:creationId xmlns:a16="http://schemas.microsoft.com/office/drawing/2014/main" id="{66A5D100-D0C3-B043-B116-3718E25193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2832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842" name="Rectangle 178">
              <a:extLst>
                <a:ext uri="{FF2B5EF4-FFF2-40B4-BE49-F238E27FC236}">
                  <a16:creationId xmlns:a16="http://schemas.microsoft.com/office/drawing/2014/main" id="{DB2C6351-4A9A-E041-9C86-9FB0A405D0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292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843" name="Rectangle 179">
              <a:extLst>
                <a:ext uri="{FF2B5EF4-FFF2-40B4-BE49-F238E27FC236}">
                  <a16:creationId xmlns:a16="http://schemas.microsoft.com/office/drawing/2014/main" id="{C28F1709-7958-E242-A9C7-5814542A2D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292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844" name="Rectangle 180">
              <a:extLst>
                <a:ext uri="{FF2B5EF4-FFF2-40B4-BE49-F238E27FC236}">
                  <a16:creationId xmlns:a16="http://schemas.microsoft.com/office/drawing/2014/main" id="{8116237F-728A-894F-9732-C26D4E5663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3120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845" name="Rectangle 181">
              <a:extLst>
                <a:ext uri="{FF2B5EF4-FFF2-40B4-BE49-F238E27FC236}">
                  <a16:creationId xmlns:a16="http://schemas.microsoft.com/office/drawing/2014/main" id="{E6D0C0D1-169E-9441-A028-EFA02CDC5D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302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846" name="Rectangle 182">
              <a:extLst>
                <a:ext uri="{FF2B5EF4-FFF2-40B4-BE49-F238E27FC236}">
                  <a16:creationId xmlns:a16="http://schemas.microsoft.com/office/drawing/2014/main" id="{9DC514A0-E025-B247-9EC1-E5BB8FC465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3120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847" name="Rectangle 183">
              <a:extLst>
                <a:ext uri="{FF2B5EF4-FFF2-40B4-BE49-F238E27FC236}">
                  <a16:creationId xmlns:a16="http://schemas.microsoft.com/office/drawing/2014/main" id="{0CD15017-5016-8244-AD65-40C724F29C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302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848" name="Rectangle 184">
              <a:extLst>
                <a:ext uri="{FF2B5EF4-FFF2-40B4-BE49-F238E27FC236}">
                  <a16:creationId xmlns:a16="http://schemas.microsoft.com/office/drawing/2014/main" id="{BF019130-BF94-9F4F-9EDC-E1176E33A2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302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849" name="Rectangle 185">
              <a:extLst>
                <a:ext uri="{FF2B5EF4-FFF2-40B4-BE49-F238E27FC236}">
                  <a16:creationId xmlns:a16="http://schemas.microsoft.com/office/drawing/2014/main" id="{86FA35CC-F0EE-5248-864D-BDB879AC9E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3120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850" name="Rectangle 186">
              <a:extLst>
                <a:ext uri="{FF2B5EF4-FFF2-40B4-BE49-F238E27FC236}">
                  <a16:creationId xmlns:a16="http://schemas.microsoft.com/office/drawing/2014/main" id="{CBD3E10E-8079-CE44-89FC-AC8A68D3E3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3120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3851" name="Group 187">
            <a:extLst>
              <a:ext uri="{FF2B5EF4-FFF2-40B4-BE49-F238E27FC236}">
                <a16:creationId xmlns:a16="http://schemas.microsoft.com/office/drawing/2014/main" id="{DEB6330B-2F39-FB46-A292-AA889515B4FA}"/>
              </a:ext>
            </a:extLst>
          </p:cNvPr>
          <p:cNvGrpSpPr>
            <a:grpSpLocks/>
          </p:cNvGrpSpPr>
          <p:nvPr/>
        </p:nvGrpSpPr>
        <p:grpSpPr bwMode="auto">
          <a:xfrm>
            <a:off x="5654675" y="3365500"/>
            <a:ext cx="609600" cy="914400"/>
            <a:chOff x="1488" y="2208"/>
            <a:chExt cx="818" cy="1056"/>
          </a:xfrm>
        </p:grpSpPr>
        <p:sp>
          <p:nvSpPr>
            <p:cNvPr id="113852" name="Freeform 188">
              <a:extLst>
                <a:ext uri="{FF2B5EF4-FFF2-40B4-BE49-F238E27FC236}">
                  <a16:creationId xmlns:a16="http://schemas.microsoft.com/office/drawing/2014/main" id="{41CF4271-EF60-C841-BDC1-C1C9B1483B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8" y="2208"/>
              <a:ext cx="818" cy="1056"/>
            </a:xfrm>
            <a:custGeom>
              <a:avLst/>
              <a:gdLst>
                <a:gd name="T0" fmla="*/ 624 w 816"/>
                <a:gd name="T1" fmla="*/ 0 h 1056"/>
                <a:gd name="T2" fmla="*/ 816 w 816"/>
                <a:gd name="T3" fmla="*/ 192 h 1056"/>
                <a:gd name="T4" fmla="*/ 816 w 816"/>
                <a:gd name="T5" fmla="*/ 1056 h 1056"/>
                <a:gd name="T6" fmla="*/ 0 w 816"/>
                <a:gd name="T7" fmla="*/ 1056 h 1056"/>
                <a:gd name="T8" fmla="*/ 0 w 816"/>
                <a:gd name="T9" fmla="*/ 0 h 1056"/>
                <a:gd name="T10" fmla="*/ 624 w 816"/>
                <a:gd name="T11" fmla="*/ 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6" h="1056">
                  <a:moveTo>
                    <a:pt x="624" y="0"/>
                  </a:moveTo>
                  <a:lnTo>
                    <a:pt x="816" y="192"/>
                  </a:lnTo>
                  <a:lnTo>
                    <a:pt x="816" y="1056"/>
                  </a:lnTo>
                  <a:lnTo>
                    <a:pt x="0" y="1056"/>
                  </a:lnTo>
                  <a:lnTo>
                    <a:pt x="0" y="0"/>
                  </a:lnTo>
                  <a:lnTo>
                    <a:pt x="624" y="0"/>
                  </a:lnTo>
                  <a:close/>
                </a:path>
              </a:pathLst>
            </a:custGeom>
            <a:solidFill>
              <a:schemeClr val="bg1"/>
            </a:solidFill>
            <a:ln w="127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853" name="Line 189">
              <a:extLst>
                <a:ext uri="{FF2B5EF4-FFF2-40B4-BE49-F238E27FC236}">
                  <a16:creationId xmlns:a16="http://schemas.microsoft.com/office/drawing/2014/main" id="{98512E4E-7675-D344-9B77-EB77211BCD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4" y="2208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854" name="Line 190">
              <a:extLst>
                <a:ext uri="{FF2B5EF4-FFF2-40B4-BE49-F238E27FC236}">
                  <a16:creationId xmlns:a16="http://schemas.microsoft.com/office/drawing/2014/main" id="{7380B8A1-7D0A-AA4D-8E0F-AB7D2631487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2210" y="2304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855" name="Rectangle 191">
              <a:extLst>
                <a:ext uri="{FF2B5EF4-FFF2-40B4-BE49-F238E27FC236}">
                  <a16:creationId xmlns:a16="http://schemas.microsoft.com/office/drawing/2014/main" id="{A6F97308-AF91-DD4B-BE36-3459C82D92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352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856" name="Rectangle 192">
              <a:extLst>
                <a:ext uri="{FF2B5EF4-FFF2-40B4-BE49-F238E27FC236}">
                  <a16:creationId xmlns:a16="http://schemas.microsoft.com/office/drawing/2014/main" id="{906CB8DE-EF0D-F547-802B-802498DA67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54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857" name="Rectangle 193">
              <a:extLst>
                <a:ext uri="{FF2B5EF4-FFF2-40B4-BE49-F238E27FC236}">
                  <a16:creationId xmlns:a16="http://schemas.microsoft.com/office/drawing/2014/main" id="{C0CCB554-E710-974D-99EC-D47534955E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244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858" name="Rectangle 194">
              <a:extLst>
                <a:ext uri="{FF2B5EF4-FFF2-40B4-BE49-F238E27FC236}">
                  <a16:creationId xmlns:a16="http://schemas.microsoft.com/office/drawing/2014/main" id="{CF468611-536C-3B44-8958-BC63BE4F22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2352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859" name="Rectangle 195">
              <a:extLst>
                <a:ext uri="{FF2B5EF4-FFF2-40B4-BE49-F238E27FC236}">
                  <a16:creationId xmlns:a16="http://schemas.microsoft.com/office/drawing/2014/main" id="{E2219689-ED53-DE40-8FA7-977BB1BE32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254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860" name="Rectangle 196">
              <a:extLst>
                <a:ext uri="{FF2B5EF4-FFF2-40B4-BE49-F238E27FC236}">
                  <a16:creationId xmlns:a16="http://schemas.microsoft.com/office/drawing/2014/main" id="{86582C28-104B-AD45-B04D-851ED7CD27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244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861" name="Rectangle 197">
              <a:extLst>
                <a:ext uri="{FF2B5EF4-FFF2-40B4-BE49-F238E27FC236}">
                  <a16:creationId xmlns:a16="http://schemas.microsoft.com/office/drawing/2014/main" id="{71BDF4D0-CF05-BE40-B238-D82F35F30B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2352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862" name="Rectangle 198">
              <a:extLst>
                <a:ext uri="{FF2B5EF4-FFF2-40B4-BE49-F238E27FC236}">
                  <a16:creationId xmlns:a16="http://schemas.microsoft.com/office/drawing/2014/main" id="{0AAF513A-96CB-EC42-B6AA-2820E9E928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244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863" name="Rectangle 199">
              <a:extLst>
                <a:ext uri="{FF2B5EF4-FFF2-40B4-BE49-F238E27FC236}">
                  <a16:creationId xmlns:a16="http://schemas.microsoft.com/office/drawing/2014/main" id="{F2276F06-C074-C24F-AD4D-F33FEE75B1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254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864" name="Rectangle 200">
              <a:extLst>
                <a:ext uri="{FF2B5EF4-FFF2-40B4-BE49-F238E27FC236}">
                  <a16:creationId xmlns:a16="http://schemas.microsoft.com/office/drawing/2014/main" id="{1CB66737-88E4-984A-BC04-1A025324AD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254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865" name="Rectangle 201">
              <a:extLst>
                <a:ext uri="{FF2B5EF4-FFF2-40B4-BE49-F238E27FC236}">
                  <a16:creationId xmlns:a16="http://schemas.microsoft.com/office/drawing/2014/main" id="{99889849-7AB9-0247-9296-44FF187022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736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866" name="Rectangle 202">
              <a:extLst>
                <a:ext uri="{FF2B5EF4-FFF2-40B4-BE49-F238E27FC236}">
                  <a16:creationId xmlns:a16="http://schemas.microsoft.com/office/drawing/2014/main" id="{F25B2B9E-4F75-F74C-A631-9A867CF7BC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2640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867" name="Rectangle 203">
              <a:extLst>
                <a:ext uri="{FF2B5EF4-FFF2-40B4-BE49-F238E27FC236}">
                  <a16:creationId xmlns:a16="http://schemas.microsoft.com/office/drawing/2014/main" id="{26F14B78-276E-DB44-B3E5-606DA740C6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2736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868" name="Rectangle 204">
              <a:extLst>
                <a:ext uri="{FF2B5EF4-FFF2-40B4-BE49-F238E27FC236}">
                  <a16:creationId xmlns:a16="http://schemas.microsoft.com/office/drawing/2014/main" id="{9CB0EEAF-A996-694F-AFEF-3F39099FD6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2640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869" name="Rectangle 205">
              <a:extLst>
                <a:ext uri="{FF2B5EF4-FFF2-40B4-BE49-F238E27FC236}">
                  <a16:creationId xmlns:a16="http://schemas.microsoft.com/office/drawing/2014/main" id="{AE04AFF4-21EC-8F4F-BDEA-4257A0E4FA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2640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870" name="Rectangle 206">
              <a:extLst>
                <a:ext uri="{FF2B5EF4-FFF2-40B4-BE49-F238E27FC236}">
                  <a16:creationId xmlns:a16="http://schemas.microsoft.com/office/drawing/2014/main" id="{8D393AB0-EA39-D047-BD6F-0C85E67010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2736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871" name="Rectangle 207">
              <a:extLst>
                <a:ext uri="{FF2B5EF4-FFF2-40B4-BE49-F238E27FC236}">
                  <a16:creationId xmlns:a16="http://schemas.microsoft.com/office/drawing/2014/main" id="{771FFB8D-B09A-1A4A-BD3E-FF4CC1F4D6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2736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872" name="Rectangle 208">
              <a:extLst>
                <a:ext uri="{FF2B5EF4-FFF2-40B4-BE49-F238E27FC236}">
                  <a16:creationId xmlns:a16="http://schemas.microsoft.com/office/drawing/2014/main" id="{4641D89F-DA79-6544-91AF-0174957F15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92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873" name="Rectangle 209">
              <a:extLst>
                <a:ext uri="{FF2B5EF4-FFF2-40B4-BE49-F238E27FC236}">
                  <a16:creationId xmlns:a16="http://schemas.microsoft.com/office/drawing/2014/main" id="{E6920030-7C9F-1D4E-B7F4-CF5BC5755A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2832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874" name="Rectangle 210">
              <a:extLst>
                <a:ext uri="{FF2B5EF4-FFF2-40B4-BE49-F238E27FC236}">
                  <a16:creationId xmlns:a16="http://schemas.microsoft.com/office/drawing/2014/main" id="{390F1042-CF49-6C49-8F6D-BA3F441631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292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875" name="Rectangle 211">
              <a:extLst>
                <a:ext uri="{FF2B5EF4-FFF2-40B4-BE49-F238E27FC236}">
                  <a16:creationId xmlns:a16="http://schemas.microsoft.com/office/drawing/2014/main" id="{2532569E-D419-AE4A-A3E1-C07E813400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2832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876" name="Rectangle 212">
              <a:extLst>
                <a:ext uri="{FF2B5EF4-FFF2-40B4-BE49-F238E27FC236}">
                  <a16:creationId xmlns:a16="http://schemas.microsoft.com/office/drawing/2014/main" id="{4B26EEB4-EF6D-E848-8E18-89EAF03572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2832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877" name="Rectangle 213">
              <a:extLst>
                <a:ext uri="{FF2B5EF4-FFF2-40B4-BE49-F238E27FC236}">
                  <a16:creationId xmlns:a16="http://schemas.microsoft.com/office/drawing/2014/main" id="{96AFD8C7-1F57-8040-A85F-14934E88EE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292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878" name="Rectangle 214">
              <a:extLst>
                <a:ext uri="{FF2B5EF4-FFF2-40B4-BE49-F238E27FC236}">
                  <a16:creationId xmlns:a16="http://schemas.microsoft.com/office/drawing/2014/main" id="{3403AC04-E312-B14D-8BFB-FC8F51395C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292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879" name="Rectangle 215">
              <a:extLst>
                <a:ext uri="{FF2B5EF4-FFF2-40B4-BE49-F238E27FC236}">
                  <a16:creationId xmlns:a16="http://schemas.microsoft.com/office/drawing/2014/main" id="{CE408291-CF21-DF4A-943E-AEAB235B71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3120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880" name="Rectangle 216">
              <a:extLst>
                <a:ext uri="{FF2B5EF4-FFF2-40B4-BE49-F238E27FC236}">
                  <a16:creationId xmlns:a16="http://schemas.microsoft.com/office/drawing/2014/main" id="{FE24324D-695C-384F-BBDF-70F0A0B2D1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302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881" name="Rectangle 217">
              <a:extLst>
                <a:ext uri="{FF2B5EF4-FFF2-40B4-BE49-F238E27FC236}">
                  <a16:creationId xmlns:a16="http://schemas.microsoft.com/office/drawing/2014/main" id="{2AB502F3-4693-CA4E-ACCE-BF224685CE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3120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882" name="Rectangle 218">
              <a:extLst>
                <a:ext uri="{FF2B5EF4-FFF2-40B4-BE49-F238E27FC236}">
                  <a16:creationId xmlns:a16="http://schemas.microsoft.com/office/drawing/2014/main" id="{BD2BC586-6D19-C241-8273-854BF9A263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302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883" name="Rectangle 219">
              <a:extLst>
                <a:ext uri="{FF2B5EF4-FFF2-40B4-BE49-F238E27FC236}">
                  <a16:creationId xmlns:a16="http://schemas.microsoft.com/office/drawing/2014/main" id="{6686C9C6-B8E0-B24B-9187-609060BFFD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302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884" name="Rectangle 220">
              <a:extLst>
                <a:ext uri="{FF2B5EF4-FFF2-40B4-BE49-F238E27FC236}">
                  <a16:creationId xmlns:a16="http://schemas.microsoft.com/office/drawing/2014/main" id="{2E773236-B4B8-374A-8970-ECBFE3780F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3120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885" name="Rectangle 221">
              <a:extLst>
                <a:ext uri="{FF2B5EF4-FFF2-40B4-BE49-F238E27FC236}">
                  <a16:creationId xmlns:a16="http://schemas.microsoft.com/office/drawing/2014/main" id="{8526E547-9FDE-6945-A6D1-0DB10B6C2A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3120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3886" name="AutoShape 222">
            <a:extLst>
              <a:ext uri="{FF2B5EF4-FFF2-40B4-BE49-F238E27FC236}">
                <a16:creationId xmlns:a16="http://schemas.microsoft.com/office/drawing/2014/main" id="{14E1CFAB-2F9F-C342-9362-B428117D47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0475" y="4660900"/>
            <a:ext cx="1447800" cy="1447800"/>
          </a:xfrm>
          <a:custGeom>
            <a:avLst/>
            <a:gdLst>
              <a:gd name="G0" fmla="+- 2700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700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13887" name="Group 223">
            <a:extLst>
              <a:ext uri="{FF2B5EF4-FFF2-40B4-BE49-F238E27FC236}">
                <a16:creationId xmlns:a16="http://schemas.microsoft.com/office/drawing/2014/main" id="{9AB9AC31-493D-B148-9101-915E31894FF5}"/>
              </a:ext>
            </a:extLst>
          </p:cNvPr>
          <p:cNvGrpSpPr>
            <a:grpSpLocks/>
          </p:cNvGrpSpPr>
          <p:nvPr/>
        </p:nvGrpSpPr>
        <p:grpSpPr bwMode="auto">
          <a:xfrm flipH="1" flipV="1">
            <a:off x="6569075" y="4508500"/>
            <a:ext cx="1524000" cy="1066800"/>
            <a:chOff x="1392" y="1920"/>
            <a:chExt cx="960" cy="672"/>
          </a:xfrm>
        </p:grpSpPr>
        <p:sp>
          <p:nvSpPr>
            <p:cNvPr id="113888" name="Oval 224">
              <a:extLst>
                <a:ext uri="{FF2B5EF4-FFF2-40B4-BE49-F238E27FC236}">
                  <a16:creationId xmlns:a16="http://schemas.microsoft.com/office/drawing/2014/main" id="{3C3EE524-775D-E44A-81C7-D29DE2F019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1920"/>
              <a:ext cx="96" cy="9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889" name="Oval 225">
              <a:extLst>
                <a:ext uri="{FF2B5EF4-FFF2-40B4-BE49-F238E27FC236}">
                  <a16:creationId xmlns:a16="http://schemas.microsoft.com/office/drawing/2014/main" id="{BC56D860-0F98-7A4A-8509-9B987F5081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2016"/>
              <a:ext cx="96" cy="9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890" name="Oval 226">
              <a:extLst>
                <a:ext uri="{FF2B5EF4-FFF2-40B4-BE49-F238E27FC236}">
                  <a16:creationId xmlns:a16="http://schemas.microsoft.com/office/drawing/2014/main" id="{396C4969-08C1-5243-8600-5E76702252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2112"/>
              <a:ext cx="96" cy="9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891" name="Oval 227">
              <a:extLst>
                <a:ext uri="{FF2B5EF4-FFF2-40B4-BE49-F238E27FC236}">
                  <a16:creationId xmlns:a16="http://schemas.microsoft.com/office/drawing/2014/main" id="{4DC45C30-C4AE-D14B-A1D4-729707876F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2208"/>
              <a:ext cx="96" cy="9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892" name="Oval 228">
              <a:extLst>
                <a:ext uri="{FF2B5EF4-FFF2-40B4-BE49-F238E27FC236}">
                  <a16:creationId xmlns:a16="http://schemas.microsoft.com/office/drawing/2014/main" id="{BAE8F745-0B25-2245-9417-3ADB13793C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2304"/>
              <a:ext cx="96" cy="9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893" name="Line 229">
              <a:extLst>
                <a:ext uri="{FF2B5EF4-FFF2-40B4-BE49-F238E27FC236}">
                  <a16:creationId xmlns:a16="http://schemas.microsoft.com/office/drawing/2014/main" id="{B6F6C180-0F71-C546-8F90-ED1A32BE72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60" y="2448"/>
              <a:ext cx="192" cy="144"/>
            </a:xfrm>
            <a:prstGeom prst="line">
              <a:avLst/>
            </a:prstGeom>
            <a:noFill/>
            <a:ln w="152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3894" name="Group 230">
            <a:extLst>
              <a:ext uri="{FF2B5EF4-FFF2-40B4-BE49-F238E27FC236}">
                <a16:creationId xmlns:a16="http://schemas.microsoft.com/office/drawing/2014/main" id="{37044116-4EF2-D24C-9A7D-C1F6534AB1BC}"/>
              </a:ext>
            </a:extLst>
          </p:cNvPr>
          <p:cNvGrpSpPr>
            <a:grpSpLocks/>
          </p:cNvGrpSpPr>
          <p:nvPr/>
        </p:nvGrpSpPr>
        <p:grpSpPr bwMode="auto">
          <a:xfrm>
            <a:off x="8321675" y="4889500"/>
            <a:ext cx="609600" cy="914400"/>
            <a:chOff x="1680" y="1584"/>
            <a:chExt cx="816" cy="1056"/>
          </a:xfrm>
        </p:grpSpPr>
        <p:sp>
          <p:nvSpPr>
            <p:cNvPr id="113895" name="Freeform 231">
              <a:extLst>
                <a:ext uri="{FF2B5EF4-FFF2-40B4-BE49-F238E27FC236}">
                  <a16:creationId xmlns:a16="http://schemas.microsoft.com/office/drawing/2014/main" id="{7F45E593-CBA8-F946-B8B1-5478655B4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1584"/>
              <a:ext cx="816" cy="1056"/>
            </a:xfrm>
            <a:custGeom>
              <a:avLst/>
              <a:gdLst>
                <a:gd name="T0" fmla="*/ 624 w 816"/>
                <a:gd name="T1" fmla="*/ 0 h 1056"/>
                <a:gd name="T2" fmla="*/ 816 w 816"/>
                <a:gd name="T3" fmla="*/ 192 h 1056"/>
                <a:gd name="T4" fmla="*/ 816 w 816"/>
                <a:gd name="T5" fmla="*/ 1056 h 1056"/>
                <a:gd name="T6" fmla="*/ 0 w 816"/>
                <a:gd name="T7" fmla="*/ 1056 h 1056"/>
                <a:gd name="T8" fmla="*/ 0 w 816"/>
                <a:gd name="T9" fmla="*/ 0 h 1056"/>
                <a:gd name="T10" fmla="*/ 624 w 816"/>
                <a:gd name="T11" fmla="*/ 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6" h="1056">
                  <a:moveTo>
                    <a:pt x="624" y="0"/>
                  </a:moveTo>
                  <a:lnTo>
                    <a:pt x="816" y="192"/>
                  </a:lnTo>
                  <a:lnTo>
                    <a:pt x="816" y="1056"/>
                  </a:lnTo>
                  <a:lnTo>
                    <a:pt x="0" y="1056"/>
                  </a:lnTo>
                  <a:lnTo>
                    <a:pt x="0" y="0"/>
                  </a:lnTo>
                  <a:lnTo>
                    <a:pt x="624" y="0"/>
                  </a:lnTo>
                  <a:close/>
                </a:path>
              </a:pathLst>
            </a:custGeom>
            <a:solidFill>
              <a:schemeClr val="bg1"/>
            </a:solidFill>
            <a:ln w="127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896" name="Line 232">
              <a:extLst>
                <a:ext uri="{FF2B5EF4-FFF2-40B4-BE49-F238E27FC236}">
                  <a16:creationId xmlns:a16="http://schemas.microsoft.com/office/drawing/2014/main" id="{A32F7026-5359-AF4C-9D5D-EC79AD45A1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4" y="1584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897" name="Line 233">
              <a:extLst>
                <a:ext uri="{FF2B5EF4-FFF2-40B4-BE49-F238E27FC236}">
                  <a16:creationId xmlns:a16="http://schemas.microsoft.com/office/drawing/2014/main" id="{BFB99822-E127-AE41-A5AC-5F2966AF977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2400" y="1680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898" name="Line 234">
              <a:extLst>
                <a:ext uri="{FF2B5EF4-FFF2-40B4-BE49-F238E27FC236}">
                  <a16:creationId xmlns:a16="http://schemas.microsoft.com/office/drawing/2014/main" id="{26AA9D27-D1ED-DF43-992C-4C994018BB3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20" y="1824"/>
              <a:ext cx="432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899" name="Line 235">
              <a:extLst>
                <a:ext uri="{FF2B5EF4-FFF2-40B4-BE49-F238E27FC236}">
                  <a16:creationId xmlns:a16="http://schemas.microsoft.com/office/drawing/2014/main" id="{806179B2-A10F-5644-A09C-31153C097F9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24" y="1872"/>
              <a:ext cx="528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900" name="Line 236">
              <a:extLst>
                <a:ext uri="{FF2B5EF4-FFF2-40B4-BE49-F238E27FC236}">
                  <a16:creationId xmlns:a16="http://schemas.microsoft.com/office/drawing/2014/main" id="{0E244AD2-AE9C-A747-A491-0C538F2C05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24" y="1920"/>
              <a:ext cx="528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901" name="Line 237">
              <a:extLst>
                <a:ext uri="{FF2B5EF4-FFF2-40B4-BE49-F238E27FC236}">
                  <a16:creationId xmlns:a16="http://schemas.microsoft.com/office/drawing/2014/main" id="{0A63D2B1-91A6-A94D-B3C4-69ACE0C5532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24" y="1968"/>
              <a:ext cx="528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902" name="Line 238">
              <a:extLst>
                <a:ext uri="{FF2B5EF4-FFF2-40B4-BE49-F238E27FC236}">
                  <a16:creationId xmlns:a16="http://schemas.microsoft.com/office/drawing/2014/main" id="{37A2C31A-3156-614A-89ED-FB925F67910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24" y="2016"/>
              <a:ext cx="528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903" name="Line 239">
              <a:extLst>
                <a:ext uri="{FF2B5EF4-FFF2-40B4-BE49-F238E27FC236}">
                  <a16:creationId xmlns:a16="http://schemas.microsoft.com/office/drawing/2014/main" id="{C88FBEA8-AC20-0A45-A782-F327A88010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24" y="2064"/>
              <a:ext cx="528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904" name="Line 240">
              <a:extLst>
                <a:ext uri="{FF2B5EF4-FFF2-40B4-BE49-F238E27FC236}">
                  <a16:creationId xmlns:a16="http://schemas.microsoft.com/office/drawing/2014/main" id="{A51BD7A3-075F-8940-916F-36DFBD54EF6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24" y="2112"/>
              <a:ext cx="528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905" name="Line 241">
              <a:extLst>
                <a:ext uri="{FF2B5EF4-FFF2-40B4-BE49-F238E27FC236}">
                  <a16:creationId xmlns:a16="http://schemas.microsoft.com/office/drawing/2014/main" id="{EC07D1A7-F057-BC4E-8FEB-5A376F5448D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24" y="2160"/>
              <a:ext cx="528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906" name="Line 242">
              <a:extLst>
                <a:ext uri="{FF2B5EF4-FFF2-40B4-BE49-F238E27FC236}">
                  <a16:creationId xmlns:a16="http://schemas.microsoft.com/office/drawing/2014/main" id="{E4420FEB-03AE-674D-81FC-44336B322E4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68" y="2208"/>
              <a:ext cx="384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907" name="Line 243">
              <a:extLst>
                <a:ext uri="{FF2B5EF4-FFF2-40B4-BE49-F238E27FC236}">
                  <a16:creationId xmlns:a16="http://schemas.microsoft.com/office/drawing/2014/main" id="{CA682C71-19E1-E148-B594-AC7A8A2716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24" y="2256"/>
              <a:ext cx="528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908" name="Line 244">
              <a:extLst>
                <a:ext uri="{FF2B5EF4-FFF2-40B4-BE49-F238E27FC236}">
                  <a16:creationId xmlns:a16="http://schemas.microsoft.com/office/drawing/2014/main" id="{DA00EB1F-D9FF-5E4A-B8A7-9630E6C1909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24" y="2304"/>
              <a:ext cx="528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909" name="Line 245">
              <a:extLst>
                <a:ext uri="{FF2B5EF4-FFF2-40B4-BE49-F238E27FC236}">
                  <a16:creationId xmlns:a16="http://schemas.microsoft.com/office/drawing/2014/main" id="{CDFE0B1F-63A6-3F45-8D06-4C7E4FADAD5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24" y="2352"/>
              <a:ext cx="528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910" name="Line 246">
              <a:extLst>
                <a:ext uri="{FF2B5EF4-FFF2-40B4-BE49-F238E27FC236}">
                  <a16:creationId xmlns:a16="http://schemas.microsoft.com/office/drawing/2014/main" id="{B6F5E9DA-5025-8242-B5A1-50DB9B19A2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24" y="2400"/>
              <a:ext cx="528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911" name="Line 247">
              <a:extLst>
                <a:ext uri="{FF2B5EF4-FFF2-40B4-BE49-F238E27FC236}">
                  <a16:creationId xmlns:a16="http://schemas.microsoft.com/office/drawing/2014/main" id="{9EF78B81-DD2F-B141-9581-A29EF4FAB1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68" y="2448"/>
              <a:ext cx="384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912" name="Line 248">
              <a:extLst>
                <a:ext uri="{FF2B5EF4-FFF2-40B4-BE49-F238E27FC236}">
                  <a16:creationId xmlns:a16="http://schemas.microsoft.com/office/drawing/2014/main" id="{53E99EA0-1680-0042-A9B8-BAF849F4AC1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68" y="2496"/>
              <a:ext cx="384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913" name="Line 249">
              <a:extLst>
                <a:ext uri="{FF2B5EF4-FFF2-40B4-BE49-F238E27FC236}">
                  <a16:creationId xmlns:a16="http://schemas.microsoft.com/office/drawing/2014/main" id="{B448527C-C160-0644-9EB2-058EE2A86BA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20" y="1728"/>
              <a:ext cx="336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3928" name="Group 264">
            <a:extLst>
              <a:ext uri="{FF2B5EF4-FFF2-40B4-BE49-F238E27FC236}">
                <a16:creationId xmlns:a16="http://schemas.microsoft.com/office/drawing/2014/main" id="{57DFA50C-43BE-DC40-B3B8-EB4D1FF6647B}"/>
              </a:ext>
            </a:extLst>
          </p:cNvPr>
          <p:cNvGrpSpPr>
            <a:grpSpLocks/>
          </p:cNvGrpSpPr>
          <p:nvPr/>
        </p:nvGrpSpPr>
        <p:grpSpPr bwMode="auto">
          <a:xfrm>
            <a:off x="4038601" y="2286000"/>
            <a:ext cx="4054475" cy="3276600"/>
            <a:chOff x="1584" y="3552"/>
            <a:chExt cx="2554" cy="2064"/>
          </a:xfrm>
        </p:grpSpPr>
        <p:grpSp>
          <p:nvGrpSpPr>
            <p:cNvPr id="113922" name="Group 258">
              <a:extLst>
                <a:ext uri="{FF2B5EF4-FFF2-40B4-BE49-F238E27FC236}">
                  <a16:creationId xmlns:a16="http://schemas.microsoft.com/office/drawing/2014/main" id="{E0E42C9C-6155-D94F-AEB7-4065A9411A2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84" y="3696"/>
              <a:ext cx="2554" cy="1720"/>
              <a:chOff x="1584" y="1496"/>
              <a:chExt cx="2554" cy="1720"/>
            </a:xfrm>
          </p:grpSpPr>
          <p:sp>
            <p:nvSpPr>
              <p:cNvPr id="113923" name="Line 259">
                <a:extLst>
                  <a:ext uri="{FF2B5EF4-FFF2-40B4-BE49-F238E27FC236}">
                    <a16:creationId xmlns:a16="http://schemas.microsoft.com/office/drawing/2014/main" id="{0CDC7100-52D0-4D48-8F73-26260D5D55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94" y="1496"/>
                <a:ext cx="624" cy="384"/>
              </a:xfrm>
              <a:prstGeom prst="line">
                <a:avLst/>
              </a:prstGeom>
              <a:noFill/>
              <a:ln w="152400">
                <a:solidFill>
                  <a:schemeClr val="tx1"/>
                </a:solidFill>
                <a:round/>
                <a:headEnd type="stealth" w="med" len="med"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924" name="Line 260">
                <a:extLst>
                  <a:ext uri="{FF2B5EF4-FFF2-40B4-BE49-F238E27FC236}">
                    <a16:creationId xmlns:a16="http://schemas.microsoft.com/office/drawing/2014/main" id="{D9D4BB3B-9970-A34B-AB3B-F4D1D53F30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14" y="2744"/>
                <a:ext cx="624" cy="432"/>
              </a:xfrm>
              <a:prstGeom prst="line">
                <a:avLst/>
              </a:prstGeom>
              <a:noFill/>
              <a:ln w="152400">
                <a:solidFill>
                  <a:schemeClr val="tx1"/>
                </a:solidFill>
                <a:round/>
                <a:headEnd type="stealth" w="med" len="med"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925" name="Line 261">
                <a:extLst>
                  <a:ext uri="{FF2B5EF4-FFF2-40B4-BE49-F238E27FC236}">
                    <a16:creationId xmlns:a16="http://schemas.microsoft.com/office/drawing/2014/main" id="{AFEC5B37-9525-F541-AE40-A75B63A275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18" y="1544"/>
                <a:ext cx="624" cy="480"/>
              </a:xfrm>
              <a:prstGeom prst="line">
                <a:avLst/>
              </a:prstGeom>
              <a:noFill/>
              <a:ln w="152400">
                <a:solidFill>
                  <a:schemeClr val="tx1"/>
                </a:solidFill>
                <a:round/>
                <a:headEnd type="stealth" w="med" len="med"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926" name="Line 262">
                <a:extLst>
                  <a:ext uri="{FF2B5EF4-FFF2-40B4-BE49-F238E27FC236}">
                    <a16:creationId xmlns:a16="http://schemas.microsoft.com/office/drawing/2014/main" id="{152FA5EF-EEE3-0D46-BD98-70566380FA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84" y="2784"/>
                <a:ext cx="576" cy="432"/>
              </a:xfrm>
              <a:prstGeom prst="line">
                <a:avLst/>
              </a:prstGeom>
              <a:noFill/>
              <a:ln w="152400">
                <a:solidFill>
                  <a:schemeClr val="tx1"/>
                </a:solidFill>
                <a:round/>
                <a:headEnd type="stealth" w="med" len="med"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3919" name="Group 255">
              <a:extLst>
                <a:ext uri="{FF2B5EF4-FFF2-40B4-BE49-F238E27FC236}">
                  <a16:creationId xmlns:a16="http://schemas.microsoft.com/office/drawing/2014/main" id="{F82B60E5-FC8D-B645-BDFA-569FE8F4AF6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24" y="3552"/>
              <a:ext cx="2064" cy="2064"/>
              <a:chOff x="1834" y="1344"/>
              <a:chExt cx="2064" cy="2064"/>
            </a:xfrm>
          </p:grpSpPr>
          <p:pic>
            <p:nvPicPr>
              <p:cNvPr id="113917" name="Picture 253" descr="BS00103_">
                <a:extLst>
                  <a:ext uri="{FF2B5EF4-FFF2-40B4-BE49-F238E27FC236}">
                    <a16:creationId xmlns:a16="http://schemas.microsoft.com/office/drawing/2014/main" id="{22D05A01-5CCA-F249-84DA-D23C795F8B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62" y="1680"/>
                <a:ext cx="1237" cy="14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3916" name="AutoShape 252">
                <a:extLst>
                  <a:ext uri="{FF2B5EF4-FFF2-40B4-BE49-F238E27FC236}">
                    <a16:creationId xmlns:a16="http://schemas.microsoft.com/office/drawing/2014/main" id="{B27A3B6F-5C2D-6042-9871-A813792011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34" y="1344"/>
                <a:ext cx="2064" cy="2064"/>
              </a:xfrm>
              <a:custGeom>
                <a:avLst/>
                <a:gdLst>
                  <a:gd name="G0" fmla="+- 2700 0 0"/>
                  <a:gd name="G1" fmla="*/ G0 2 1"/>
                  <a:gd name="G2" fmla="+- 21600 0 G1"/>
                  <a:gd name="G3" fmla="*/ G2 G2 1"/>
                  <a:gd name="G4" fmla="*/ G0 G0 1"/>
                  <a:gd name="G5" fmla="+- G3 0 G4"/>
                  <a:gd name="G6" fmla="*/ G5 1 8"/>
                  <a:gd name="G7" fmla="sqrt G6"/>
                  <a:gd name="G8" fmla="*/ G4 1 8"/>
                  <a:gd name="G9" fmla="sqrt G8"/>
                  <a:gd name="G10" fmla="+- G7 G9 0"/>
                  <a:gd name="G11" fmla="+- G7 0 G9"/>
                  <a:gd name="G12" fmla="+- G10 10800 0"/>
                  <a:gd name="G13" fmla="+- 10800 0 G10"/>
                  <a:gd name="G14" fmla="+- G11 10800 0"/>
                  <a:gd name="G15" fmla="+- 10800 0 G11"/>
                  <a:gd name="G16" fmla="+- 21600 0 G0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7401" y="15493"/>
                    </a:moveTo>
                    <a:cubicBezTo>
                      <a:pt x="18376" y="14122"/>
                      <a:pt x="18900" y="12482"/>
                      <a:pt x="18900" y="10800"/>
                    </a:cubicBezTo>
                    <a:cubicBezTo>
                      <a:pt x="18900" y="6326"/>
                      <a:pt x="15273" y="2700"/>
                      <a:pt x="10800" y="2700"/>
                    </a:cubicBezTo>
                    <a:cubicBezTo>
                      <a:pt x="9117" y="2700"/>
                      <a:pt x="7477" y="3223"/>
                      <a:pt x="6106" y="4198"/>
                    </a:cubicBezTo>
                    <a:close/>
                    <a:moveTo>
                      <a:pt x="4198" y="6106"/>
                    </a:moveTo>
                    <a:cubicBezTo>
                      <a:pt x="3223" y="7477"/>
                      <a:pt x="2700" y="9117"/>
                      <a:pt x="2700" y="10799"/>
                    </a:cubicBezTo>
                    <a:cubicBezTo>
                      <a:pt x="2700" y="15273"/>
                      <a:pt x="6326" y="18900"/>
                      <a:pt x="10800" y="18900"/>
                    </a:cubicBezTo>
                    <a:cubicBezTo>
                      <a:pt x="12482" y="18900"/>
                      <a:pt x="14122" y="18376"/>
                      <a:pt x="15493" y="17401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13938" name="Group 274">
            <a:extLst>
              <a:ext uri="{FF2B5EF4-FFF2-40B4-BE49-F238E27FC236}">
                <a16:creationId xmlns:a16="http://schemas.microsoft.com/office/drawing/2014/main" id="{5F41724D-0C02-BB40-A443-E1E42399CBBF}"/>
              </a:ext>
            </a:extLst>
          </p:cNvPr>
          <p:cNvGrpSpPr>
            <a:grpSpLocks/>
          </p:cNvGrpSpPr>
          <p:nvPr/>
        </p:nvGrpSpPr>
        <p:grpSpPr bwMode="auto">
          <a:xfrm>
            <a:off x="4038601" y="2514600"/>
            <a:ext cx="4054475" cy="2730500"/>
            <a:chOff x="1584" y="1536"/>
            <a:chExt cx="2554" cy="1720"/>
          </a:xfrm>
        </p:grpSpPr>
        <p:grpSp>
          <p:nvGrpSpPr>
            <p:cNvPr id="113930" name="Group 266">
              <a:extLst>
                <a:ext uri="{FF2B5EF4-FFF2-40B4-BE49-F238E27FC236}">
                  <a16:creationId xmlns:a16="http://schemas.microsoft.com/office/drawing/2014/main" id="{A70C6BBA-4DD9-6449-9253-DDB4755D35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84" y="1536"/>
              <a:ext cx="2554" cy="1720"/>
              <a:chOff x="1584" y="1496"/>
              <a:chExt cx="2554" cy="1720"/>
            </a:xfrm>
          </p:grpSpPr>
          <p:sp>
            <p:nvSpPr>
              <p:cNvPr id="113931" name="Line 267">
                <a:extLst>
                  <a:ext uri="{FF2B5EF4-FFF2-40B4-BE49-F238E27FC236}">
                    <a16:creationId xmlns:a16="http://schemas.microsoft.com/office/drawing/2014/main" id="{E7B63D42-85BC-664E-9A18-C2E59EF952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94" y="1496"/>
                <a:ext cx="624" cy="384"/>
              </a:xfrm>
              <a:prstGeom prst="line">
                <a:avLst/>
              </a:prstGeom>
              <a:noFill/>
              <a:ln w="152400">
                <a:solidFill>
                  <a:schemeClr val="tx1"/>
                </a:solidFill>
                <a:round/>
                <a:headEnd type="stealth" w="med" len="med"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932" name="Line 268">
                <a:extLst>
                  <a:ext uri="{FF2B5EF4-FFF2-40B4-BE49-F238E27FC236}">
                    <a16:creationId xmlns:a16="http://schemas.microsoft.com/office/drawing/2014/main" id="{B671F465-64D0-E349-958D-0EF33A565C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14" y="2744"/>
                <a:ext cx="624" cy="432"/>
              </a:xfrm>
              <a:prstGeom prst="line">
                <a:avLst/>
              </a:prstGeom>
              <a:noFill/>
              <a:ln w="152400">
                <a:solidFill>
                  <a:schemeClr val="tx1"/>
                </a:solidFill>
                <a:round/>
                <a:headEnd type="stealth" w="med" len="med"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933" name="Line 269">
                <a:extLst>
                  <a:ext uri="{FF2B5EF4-FFF2-40B4-BE49-F238E27FC236}">
                    <a16:creationId xmlns:a16="http://schemas.microsoft.com/office/drawing/2014/main" id="{A4204199-D1D3-B947-9F84-46BA1A7CD0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18" y="1544"/>
                <a:ext cx="624" cy="480"/>
              </a:xfrm>
              <a:prstGeom prst="line">
                <a:avLst/>
              </a:prstGeom>
              <a:noFill/>
              <a:ln w="152400">
                <a:solidFill>
                  <a:schemeClr val="tx1"/>
                </a:solidFill>
                <a:round/>
                <a:headEnd type="stealth" w="med" len="med"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934" name="Line 270">
                <a:extLst>
                  <a:ext uri="{FF2B5EF4-FFF2-40B4-BE49-F238E27FC236}">
                    <a16:creationId xmlns:a16="http://schemas.microsoft.com/office/drawing/2014/main" id="{2F461F61-2A17-F844-BCE2-E517A3698E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84" y="2784"/>
                <a:ext cx="576" cy="432"/>
              </a:xfrm>
              <a:prstGeom prst="line">
                <a:avLst/>
              </a:prstGeom>
              <a:noFill/>
              <a:ln w="152400">
                <a:solidFill>
                  <a:schemeClr val="tx1"/>
                </a:solidFill>
                <a:round/>
                <a:headEnd type="stealth" w="med" len="med"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113936" name="Picture 272" descr="BS00103_">
              <a:extLst>
                <a:ext uri="{FF2B5EF4-FFF2-40B4-BE49-F238E27FC236}">
                  <a16:creationId xmlns:a16="http://schemas.microsoft.com/office/drawing/2014/main" id="{D3D7D154-BB74-BF4B-B22F-5121752FDC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2" y="1728"/>
              <a:ext cx="1237" cy="1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3937" name="AutoShape 273">
            <a:extLst>
              <a:ext uri="{FF2B5EF4-FFF2-40B4-BE49-F238E27FC236}">
                <a16:creationId xmlns:a16="http://schemas.microsoft.com/office/drawing/2014/main" id="{6FA3D3DE-6190-A140-8815-AC9DC5883A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286000"/>
            <a:ext cx="3276600" cy="3276600"/>
          </a:xfrm>
          <a:custGeom>
            <a:avLst/>
            <a:gdLst>
              <a:gd name="G0" fmla="+- 2700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700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8" name="Title 1">
            <a:extLst>
              <a:ext uri="{FF2B5EF4-FFF2-40B4-BE49-F238E27FC236}">
                <a16:creationId xmlns:a16="http://schemas.microsoft.com/office/drawing/2014/main" id="{5B1F2816-C72C-2B40-8208-F08A797D0244}"/>
              </a:ext>
            </a:extLst>
          </p:cNvPr>
          <p:cNvSpPr txBox="1">
            <a:spLocks/>
          </p:cNvSpPr>
          <p:nvPr/>
        </p:nvSpPr>
        <p:spPr>
          <a:xfrm>
            <a:off x="838200" y="15689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Farsite overview</a:t>
            </a:r>
          </a:p>
        </p:txBody>
      </p:sp>
      <p:sp>
        <p:nvSpPr>
          <p:cNvPr id="260" name="TextBox 259">
            <a:extLst>
              <a:ext uri="{FF2B5EF4-FFF2-40B4-BE49-F238E27FC236}">
                <a16:creationId xmlns:a16="http://schemas.microsoft.com/office/drawing/2014/main" id="{A3C3EE39-88F4-4243-AEED-E847171EA290}"/>
              </a:ext>
            </a:extLst>
          </p:cNvPr>
          <p:cNvSpPr txBox="1"/>
          <p:nvPr/>
        </p:nvSpPr>
        <p:spPr>
          <a:xfrm>
            <a:off x="10269128" y="5444720"/>
            <a:ext cx="150440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/>
              <a:t>Slide courtesy of Bill Bolosky</a:t>
            </a:r>
          </a:p>
        </p:txBody>
      </p:sp>
    </p:spTree>
    <p:extLst>
      <p:ext uri="{BB962C8B-B14F-4D97-AF65-F5344CB8AC3E}">
        <p14:creationId xmlns:p14="http://schemas.microsoft.com/office/powerpoint/2010/main" val="2942137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13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8" dur="500"/>
                                        <p:tgtEl>
                                          <p:spTgt spid="1139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700"/>
                                        <p:tgtEl>
                                          <p:spTgt spid="113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1139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13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36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36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0.3 0.24445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1137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13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13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38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38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0.05 1.11111E-6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1138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-0.05 1.11111E-6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1138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 1.11111E-6 L 0.29167 -0.24445 " pathEditMode="relative" rAng="0" ptsTypes="AA">
                                      <p:cBhvr>
                                        <p:cTn id="69" dur="1000" fill="hold"/>
                                        <p:tgtEl>
                                          <p:spTgt spid="1138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83" y="-12222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 1.11111E-6 L -0.3 0.22222 " pathEditMode="relative" rAng="0" ptsTypes="AA">
                                      <p:cBhvr>
                                        <p:cTn id="71" dur="1000" fill="hold"/>
                                        <p:tgtEl>
                                          <p:spTgt spid="1138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1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6" dur="500"/>
                                        <p:tgtEl>
                                          <p:spTgt spid="113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1138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3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-0.00024 L 0.0 0.46643 " pathEditMode="relative" rAng="0" ptsTypes="AA">
                                      <p:cBhvr>
                                        <p:cTn id="88" dur="1000" fill="hold"/>
                                        <p:tgtEl>
                                          <p:spTgt spid="1137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137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137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13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13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3" dur="500"/>
                                        <p:tgtEl>
                                          <p:spTgt spid="1138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0.00023 L -0.51523 -0.00416 " pathEditMode="relative" rAng="0" ptsTypes="AA">
                                      <p:cBhvr>
                                        <p:cTn id="111" dur="1000" fill="hold"/>
                                        <p:tgtEl>
                                          <p:spTgt spid="1137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68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724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667" name="Text Box 131">
            <a:extLst>
              <a:ext uri="{FF2B5EF4-FFF2-40B4-BE49-F238E27FC236}">
                <a16:creationId xmlns:a16="http://schemas.microsoft.com/office/drawing/2014/main" id="{31F180A3-F7B0-9145-A20F-DADD10F331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3151" y="5638800"/>
            <a:ext cx="197118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/>
              <a:t>\Redmond\Users</a:t>
            </a:r>
          </a:p>
        </p:txBody>
      </p:sp>
      <p:grpSp>
        <p:nvGrpSpPr>
          <p:cNvPr id="193538" name="Group 2">
            <a:extLst>
              <a:ext uri="{FF2B5EF4-FFF2-40B4-BE49-F238E27FC236}">
                <a16:creationId xmlns:a16="http://schemas.microsoft.com/office/drawing/2014/main" id="{A074559E-5EEA-7B48-837C-01A69D3C2AB0}"/>
              </a:ext>
            </a:extLst>
          </p:cNvPr>
          <p:cNvGrpSpPr>
            <a:grpSpLocks/>
          </p:cNvGrpSpPr>
          <p:nvPr/>
        </p:nvGrpSpPr>
        <p:grpSpPr bwMode="auto">
          <a:xfrm>
            <a:off x="3668714" y="1219200"/>
            <a:ext cx="4325937" cy="1062038"/>
            <a:chOff x="1302" y="1204"/>
            <a:chExt cx="2725" cy="669"/>
          </a:xfrm>
        </p:grpSpPr>
        <p:sp>
          <p:nvSpPr>
            <p:cNvPr id="193539" name="Line 3">
              <a:extLst>
                <a:ext uri="{FF2B5EF4-FFF2-40B4-BE49-F238E27FC236}">
                  <a16:creationId xmlns:a16="http://schemas.microsoft.com/office/drawing/2014/main" id="{EC7C134D-A2D4-B448-9A13-8B2665BF8EA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02" y="1204"/>
              <a:ext cx="1435" cy="66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3540" name="Line 4">
              <a:extLst>
                <a:ext uri="{FF2B5EF4-FFF2-40B4-BE49-F238E27FC236}">
                  <a16:creationId xmlns:a16="http://schemas.microsoft.com/office/drawing/2014/main" id="{93FEE23E-EF04-894A-B824-3BC1C0FF42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84" y="1204"/>
              <a:ext cx="1243" cy="66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3665" name="Group 129">
            <a:extLst>
              <a:ext uri="{FF2B5EF4-FFF2-40B4-BE49-F238E27FC236}">
                <a16:creationId xmlns:a16="http://schemas.microsoft.com/office/drawing/2014/main" id="{90FAB7A4-1C7D-4C4A-B9BC-7E3D163CE997}"/>
              </a:ext>
            </a:extLst>
          </p:cNvPr>
          <p:cNvGrpSpPr>
            <a:grpSpLocks/>
          </p:cNvGrpSpPr>
          <p:nvPr/>
        </p:nvGrpSpPr>
        <p:grpSpPr bwMode="auto">
          <a:xfrm>
            <a:off x="5257800" y="990601"/>
            <a:ext cx="1441450" cy="455613"/>
            <a:chOff x="3556" y="0"/>
            <a:chExt cx="908" cy="287"/>
          </a:xfrm>
        </p:grpSpPr>
        <p:sp>
          <p:nvSpPr>
            <p:cNvPr id="193662" name="AutoShape 126">
              <a:extLst>
                <a:ext uri="{FF2B5EF4-FFF2-40B4-BE49-F238E27FC236}">
                  <a16:creationId xmlns:a16="http://schemas.microsoft.com/office/drawing/2014/main" id="{0117FAE6-560E-6F4E-96F8-950F1638A7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6" y="0"/>
              <a:ext cx="908" cy="28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3664" name="Text Box 128">
              <a:extLst>
                <a:ext uri="{FF2B5EF4-FFF2-40B4-BE49-F238E27FC236}">
                  <a16:creationId xmlns:a16="http://schemas.microsoft.com/office/drawing/2014/main" id="{31EF6741-DAA4-F243-ADED-698D1946AD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75" y="0"/>
              <a:ext cx="688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/>
                <a:t>Redmond</a:t>
              </a:r>
            </a:p>
          </p:txBody>
        </p:sp>
      </p:grpSp>
      <p:grpSp>
        <p:nvGrpSpPr>
          <p:cNvPr id="193541" name="Group 5">
            <a:extLst>
              <a:ext uri="{FF2B5EF4-FFF2-40B4-BE49-F238E27FC236}">
                <a16:creationId xmlns:a16="http://schemas.microsoft.com/office/drawing/2014/main" id="{F6E819C1-E2FD-EB41-A2C9-BAF608D8FD35}"/>
              </a:ext>
            </a:extLst>
          </p:cNvPr>
          <p:cNvGrpSpPr>
            <a:grpSpLocks/>
          </p:cNvGrpSpPr>
          <p:nvPr/>
        </p:nvGrpSpPr>
        <p:grpSpPr bwMode="auto">
          <a:xfrm>
            <a:off x="2303464" y="2281239"/>
            <a:ext cx="6981825" cy="1138237"/>
            <a:chOff x="442" y="1873"/>
            <a:chExt cx="4398" cy="717"/>
          </a:xfrm>
        </p:grpSpPr>
        <p:sp>
          <p:nvSpPr>
            <p:cNvPr id="193542" name="Line 6">
              <a:extLst>
                <a:ext uri="{FF2B5EF4-FFF2-40B4-BE49-F238E27FC236}">
                  <a16:creationId xmlns:a16="http://schemas.microsoft.com/office/drawing/2014/main" id="{94A7A9F2-9325-034D-BE96-0BD698B269D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42" y="1873"/>
              <a:ext cx="860" cy="66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3543" name="Line 7">
              <a:extLst>
                <a:ext uri="{FF2B5EF4-FFF2-40B4-BE49-F238E27FC236}">
                  <a16:creationId xmlns:a16="http://schemas.microsoft.com/office/drawing/2014/main" id="{89D6C2D8-C690-DB40-9EE9-61B97D4706E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11" y="1873"/>
              <a:ext cx="191" cy="66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3544" name="Line 8">
              <a:extLst>
                <a:ext uri="{FF2B5EF4-FFF2-40B4-BE49-F238E27FC236}">
                  <a16:creationId xmlns:a16="http://schemas.microsoft.com/office/drawing/2014/main" id="{354088EC-6A7E-1E4B-8A32-50028167E9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02" y="1921"/>
              <a:ext cx="526" cy="62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3545" name="Line 9">
              <a:extLst>
                <a:ext uri="{FF2B5EF4-FFF2-40B4-BE49-F238E27FC236}">
                  <a16:creationId xmlns:a16="http://schemas.microsoft.com/office/drawing/2014/main" id="{9684D26F-AA04-F247-88D3-57BF2E3E42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71" y="1873"/>
              <a:ext cx="909" cy="66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3546" name="Line 10">
              <a:extLst>
                <a:ext uri="{FF2B5EF4-FFF2-40B4-BE49-F238E27FC236}">
                  <a16:creationId xmlns:a16="http://schemas.microsoft.com/office/drawing/2014/main" id="{E1814B6A-8B55-1842-861C-256A1D96BE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27" y="1873"/>
              <a:ext cx="813" cy="71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3547" name="Group 11">
            <a:extLst>
              <a:ext uri="{FF2B5EF4-FFF2-40B4-BE49-F238E27FC236}">
                <a16:creationId xmlns:a16="http://schemas.microsoft.com/office/drawing/2014/main" id="{3F490DB9-4B5B-B841-B33A-F007CDD7C076}"/>
              </a:ext>
            </a:extLst>
          </p:cNvPr>
          <p:cNvGrpSpPr>
            <a:grpSpLocks/>
          </p:cNvGrpSpPr>
          <p:nvPr/>
        </p:nvGrpSpPr>
        <p:grpSpPr bwMode="auto">
          <a:xfrm>
            <a:off x="2303464" y="3343276"/>
            <a:ext cx="7285037" cy="1063625"/>
            <a:chOff x="442" y="2542"/>
            <a:chExt cx="4589" cy="670"/>
          </a:xfrm>
        </p:grpSpPr>
        <p:sp>
          <p:nvSpPr>
            <p:cNvPr id="193548" name="Line 12">
              <a:extLst>
                <a:ext uri="{FF2B5EF4-FFF2-40B4-BE49-F238E27FC236}">
                  <a16:creationId xmlns:a16="http://schemas.microsoft.com/office/drawing/2014/main" id="{159737D8-B95D-3E44-A0D4-379E97D5EA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2" y="2542"/>
              <a:ext cx="0" cy="67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3549" name="Line 13">
              <a:extLst>
                <a:ext uri="{FF2B5EF4-FFF2-40B4-BE49-F238E27FC236}">
                  <a16:creationId xmlns:a16="http://schemas.microsoft.com/office/drawing/2014/main" id="{6E8D595D-FCB6-D54E-ADA4-85F3D6E267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11" y="2590"/>
              <a:ext cx="0" cy="62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3550" name="Line 14">
              <a:extLst>
                <a:ext uri="{FF2B5EF4-FFF2-40B4-BE49-F238E27FC236}">
                  <a16:creationId xmlns:a16="http://schemas.microsoft.com/office/drawing/2014/main" id="{F93AEB96-23D5-D940-BF0E-795D0EEC1D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8" y="2542"/>
              <a:ext cx="0" cy="67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3551" name="Line 15">
              <a:extLst>
                <a:ext uri="{FF2B5EF4-FFF2-40B4-BE49-F238E27FC236}">
                  <a16:creationId xmlns:a16="http://schemas.microsoft.com/office/drawing/2014/main" id="{E2E3124A-9D4E-7B43-84BB-59F71D4538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93" y="2542"/>
              <a:ext cx="478" cy="67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3552" name="Line 16">
              <a:extLst>
                <a:ext uri="{FF2B5EF4-FFF2-40B4-BE49-F238E27FC236}">
                  <a16:creationId xmlns:a16="http://schemas.microsoft.com/office/drawing/2014/main" id="{009C53F2-7771-5746-B13E-8352823CD4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1" y="2542"/>
              <a:ext cx="478" cy="67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3553" name="Line 17">
              <a:extLst>
                <a:ext uri="{FF2B5EF4-FFF2-40B4-BE49-F238E27FC236}">
                  <a16:creationId xmlns:a16="http://schemas.microsoft.com/office/drawing/2014/main" id="{C1AB8CCE-CBC4-2041-BCEA-11CA31AD786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62" y="2542"/>
              <a:ext cx="430" cy="67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3554" name="Line 18">
              <a:extLst>
                <a:ext uri="{FF2B5EF4-FFF2-40B4-BE49-F238E27FC236}">
                  <a16:creationId xmlns:a16="http://schemas.microsoft.com/office/drawing/2014/main" id="{8E839AD3-DB8E-CC47-B773-EF719CE019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92" y="2542"/>
              <a:ext cx="239" cy="67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3558" name="Group 22">
            <a:extLst>
              <a:ext uri="{FF2B5EF4-FFF2-40B4-BE49-F238E27FC236}">
                <a16:creationId xmlns:a16="http://schemas.microsoft.com/office/drawing/2014/main" id="{527EF69A-F1B0-B84B-B635-C05D655DE086}"/>
              </a:ext>
            </a:extLst>
          </p:cNvPr>
          <p:cNvGrpSpPr>
            <a:grpSpLocks/>
          </p:cNvGrpSpPr>
          <p:nvPr/>
        </p:nvGrpSpPr>
        <p:grpSpPr bwMode="auto">
          <a:xfrm>
            <a:off x="3244851" y="2052642"/>
            <a:ext cx="5203825" cy="455613"/>
            <a:chOff x="1035" y="1729"/>
            <a:chExt cx="3278" cy="287"/>
          </a:xfrm>
        </p:grpSpPr>
        <p:sp>
          <p:nvSpPr>
            <p:cNvPr id="193559" name="AutoShape 23">
              <a:extLst>
                <a:ext uri="{FF2B5EF4-FFF2-40B4-BE49-F238E27FC236}">
                  <a16:creationId xmlns:a16="http://schemas.microsoft.com/office/drawing/2014/main" id="{AB5EFD65-46E1-B34F-90A4-69D0B026D0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5" y="1729"/>
              <a:ext cx="573" cy="28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3560" name="AutoShape 24">
              <a:extLst>
                <a:ext uri="{FF2B5EF4-FFF2-40B4-BE49-F238E27FC236}">
                  <a16:creationId xmlns:a16="http://schemas.microsoft.com/office/drawing/2014/main" id="{B09C8AC1-218C-0F44-92B2-B6EFBA656C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9" y="1729"/>
              <a:ext cx="724" cy="28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3561" name="Text Box 25">
              <a:extLst>
                <a:ext uri="{FF2B5EF4-FFF2-40B4-BE49-F238E27FC236}">
                  <a16:creationId xmlns:a16="http://schemas.microsoft.com/office/drawing/2014/main" id="{6FC426F1-01ED-B24C-B0DF-7BA2954EC7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8" y="1729"/>
              <a:ext cx="44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/>
                <a:t>Users</a:t>
              </a:r>
            </a:p>
          </p:txBody>
        </p:sp>
        <p:sp>
          <p:nvSpPr>
            <p:cNvPr id="193562" name="Text Box 26">
              <a:extLst>
                <a:ext uri="{FF2B5EF4-FFF2-40B4-BE49-F238E27FC236}">
                  <a16:creationId xmlns:a16="http://schemas.microsoft.com/office/drawing/2014/main" id="{EB6E579F-0C3F-964A-AD45-279EBCF79C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06" y="1729"/>
              <a:ext cx="527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/>
                <a:t>Shared</a:t>
              </a:r>
            </a:p>
          </p:txBody>
        </p:sp>
      </p:grpSp>
      <p:grpSp>
        <p:nvGrpSpPr>
          <p:cNvPr id="193563" name="Group 27">
            <a:extLst>
              <a:ext uri="{FF2B5EF4-FFF2-40B4-BE49-F238E27FC236}">
                <a16:creationId xmlns:a16="http://schemas.microsoft.com/office/drawing/2014/main" id="{C4D28D75-8DF0-E14F-B1F4-CFCDA9EE6ED5}"/>
              </a:ext>
            </a:extLst>
          </p:cNvPr>
          <p:cNvGrpSpPr>
            <a:grpSpLocks/>
          </p:cNvGrpSpPr>
          <p:nvPr/>
        </p:nvGrpSpPr>
        <p:grpSpPr bwMode="auto">
          <a:xfrm>
            <a:off x="1868488" y="3116268"/>
            <a:ext cx="7880350" cy="455613"/>
            <a:chOff x="168" y="2399"/>
            <a:chExt cx="4964" cy="287"/>
          </a:xfrm>
        </p:grpSpPr>
        <p:sp>
          <p:nvSpPr>
            <p:cNvPr id="193564" name="AutoShape 28">
              <a:extLst>
                <a:ext uri="{FF2B5EF4-FFF2-40B4-BE49-F238E27FC236}">
                  <a16:creationId xmlns:a16="http://schemas.microsoft.com/office/drawing/2014/main" id="{48C248F0-F31B-CC41-A199-3295B12690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" y="2399"/>
              <a:ext cx="670" cy="28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3565" name="AutoShape 29">
              <a:extLst>
                <a:ext uri="{FF2B5EF4-FFF2-40B4-BE49-F238E27FC236}">
                  <a16:creationId xmlns:a16="http://schemas.microsoft.com/office/drawing/2014/main" id="{54D4D00B-409A-484C-B80C-C91168443A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2" y="2399"/>
              <a:ext cx="670" cy="28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3566" name="AutoShape 30">
              <a:extLst>
                <a:ext uri="{FF2B5EF4-FFF2-40B4-BE49-F238E27FC236}">
                  <a16:creationId xmlns:a16="http://schemas.microsoft.com/office/drawing/2014/main" id="{14A6C890-C055-2248-ABC5-197BB01434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" y="2399"/>
              <a:ext cx="564" cy="28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3567" name="AutoShape 31">
              <a:extLst>
                <a:ext uri="{FF2B5EF4-FFF2-40B4-BE49-F238E27FC236}">
                  <a16:creationId xmlns:a16="http://schemas.microsoft.com/office/drawing/2014/main" id="{2BA55A95-588C-2F43-885D-57F342D510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7" y="2399"/>
              <a:ext cx="468" cy="28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3568" name="AutoShape 32">
              <a:extLst>
                <a:ext uri="{FF2B5EF4-FFF2-40B4-BE49-F238E27FC236}">
                  <a16:creationId xmlns:a16="http://schemas.microsoft.com/office/drawing/2014/main" id="{DE55496E-9C81-1C45-8B53-7721454C69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9" y="2399"/>
              <a:ext cx="670" cy="28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3569" name="Text Box 33">
              <a:extLst>
                <a:ext uri="{FF2B5EF4-FFF2-40B4-BE49-F238E27FC236}">
                  <a16:creationId xmlns:a16="http://schemas.microsoft.com/office/drawing/2014/main" id="{A0F196E8-16B9-0645-8BED-F2B8099FCD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0" y="2399"/>
              <a:ext cx="417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/>
                <a:t>Tools</a:t>
              </a:r>
            </a:p>
          </p:txBody>
        </p:sp>
        <p:sp>
          <p:nvSpPr>
            <p:cNvPr id="193570" name="Text Box 34">
              <a:extLst>
                <a:ext uri="{FF2B5EF4-FFF2-40B4-BE49-F238E27FC236}">
                  <a16:creationId xmlns:a16="http://schemas.microsoft.com/office/drawing/2014/main" id="{2C967945-4933-D14C-A475-523C7E1C82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06" y="2399"/>
              <a:ext cx="414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/>
                <a:t>Cruft</a:t>
              </a:r>
            </a:p>
          </p:txBody>
        </p:sp>
        <p:sp>
          <p:nvSpPr>
            <p:cNvPr id="193571" name="Text Box 35">
              <a:extLst>
                <a:ext uri="{FF2B5EF4-FFF2-40B4-BE49-F238E27FC236}">
                  <a16:creationId xmlns:a16="http://schemas.microsoft.com/office/drawing/2014/main" id="{E6854298-1BAD-274D-A6B8-C7F074451C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8" y="2399"/>
              <a:ext cx="40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/>
                <a:t>Alice</a:t>
              </a:r>
            </a:p>
          </p:txBody>
        </p:sp>
        <p:sp>
          <p:nvSpPr>
            <p:cNvPr id="193572" name="Text Box 36">
              <a:extLst>
                <a:ext uri="{FF2B5EF4-FFF2-40B4-BE49-F238E27FC236}">
                  <a16:creationId xmlns:a16="http://schemas.microsoft.com/office/drawing/2014/main" id="{C5955DFA-BBBE-EB48-86F2-A04EEFD38A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5" y="2399"/>
              <a:ext cx="349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/>
                <a:t>Bob</a:t>
              </a:r>
            </a:p>
          </p:txBody>
        </p:sp>
        <p:sp>
          <p:nvSpPr>
            <p:cNvPr id="193573" name="Text Box 37">
              <a:extLst>
                <a:ext uri="{FF2B5EF4-FFF2-40B4-BE49-F238E27FC236}">
                  <a16:creationId xmlns:a16="http://schemas.microsoft.com/office/drawing/2014/main" id="{372E7F0B-3D99-834B-AD7E-FCDB4B068E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23" y="2399"/>
              <a:ext cx="422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/>
                <a:t>Carol</a:t>
              </a:r>
            </a:p>
          </p:txBody>
        </p:sp>
      </p:grpSp>
      <p:grpSp>
        <p:nvGrpSpPr>
          <p:cNvPr id="193574" name="Group 38">
            <a:extLst>
              <a:ext uri="{FF2B5EF4-FFF2-40B4-BE49-F238E27FC236}">
                <a16:creationId xmlns:a16="http://schemas.microsoft.com/office/drawing/2014/main" id="{78D3DE21-5307-2245-8700-8DB765777E45}"/>
              </a:ext>
            </a:extLst>
          </p:cNvPr>
          <p:cNvGrpSpPr>
            <a:grpSpLocks/>
          </p:cNvGrpSpPr>
          <p:nvPr/>
        </p:nvGrpSpPr>
        <p:grpSpPr bwMode="auto">
          <a:xfrm>
            <a:off x="1827214" y="4178306"/>
            <a:ext cx="8580437" cy="455613"/>
            <a:chOff x="142" y="3068"/>
            <a:chExt cx="5405" cy="287"/>
          </a:xfrm>
        </p:grpSpPr>
        <p:sp>
          <p:nvSpPr>
            <p:cNvPr id="193575" name="AutoShape 39">
              <a:extLst>
                <a:ext uri="{FF2B5EF4-FFF2-40B4-BE49-F238E27FC236}">
                  <a16:creationId xmlns:a16="http://schemas.microsoft.com/office/drawing/2014/main" id="{0A4294EE-594A-0441-8300-65A369563C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2" y="3068"/>
              <a:ext cx="596" cy="28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3576" name="AutoShape 40">
              <a:extLst>
                <a:ext uri="{FF2B5EF4-FFF2-40B4-BE49-F238E27FC236}">
                  <a16:creationId xmlns:a16="http://schemas.microsoft.com/office/drawing/2014/main" id="{E49626DD-3581-174F-9BC0-785FDAED37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" y="3068"/>
              <a:ext cx="596" cy="28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3577" name="AutoShape 41">
              <a:extLst>
                <a:ext uri="{FF2B5EF4-FFF2-40B4-BE49-F238E27FC236}">
                  <a16:creationId xmlns:a16="http://schemas.microsoft.com/office/drawing/2014/main" id="{99FA81F1-B644-2B45-8F15-8A3567E127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9" y="3068"/>
              <a:ext cx="596" cy="28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3578" name="AutoShape 42">
              <a:extLst>
                <a:ext uri="{FF2B5EF4-FFF2-40B4-BE49-F238E27FC236}">
                  <a16:creationId xmlns:a16="http://schemas.microsoft.com/office/drawing/2014/main" id="{AE4A2EE2-D32C-2E4C-8D62-34326A2918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9" y="3068"/>
              <a:ext cx="288" cy="28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3579" name="AutoShape 43">
              <a:extLst>
                <a:ext uri="{FF2B5EF4-FFF2-40B4-BE49-F238E27FC236}">
                  <a16:creationId xmlns:a16="http://schemas.microsoft.com/office/drawing/2014/main" id="{BD3AC9BD-0821-D840-B0B9-58012E0AA6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0" y="3068"/>
              <a:ext cx="670" cy="28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3580" name="AutoShape 44">
              <a:extLst>
                <a:ext uri="{FF2B5EF4-FFF2-40B4-BE49-F238E27FC236}">
                  <a16:creationId xmlns:a16="http://schemas.microsoft.com/office/drawing/2014/main" id="{CFC6DD01-6F51-8B43-8ECB-3430806F0D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3" y="3068"/>
              <a:ext cx="1066" cy="28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3581" name="AutoShape 45">
              <a:extLst>
                <a:ext uri="{FF2B5EF4-FFF2-40B4-BE49-F238E27FC236}">
                  <a16:creationId xmlns:a16="http://schemas.microsoft.com/office/drawing/2014/main" id="{962A6AEF-EDC8-0A41-BFF7-D5D7E05434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5" y="3068"/>
              <a:ext cx="972" cy="28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3582" name="Text Box 46">
              <a:extLst>
                <a:ext uri="{FF2B5EF4-FFF2-40B4-BE49-F238E27FC236}">
                  <a16:creationId xmlns:a16="http://schemas.microsoft.com/office/drawing/2014/main" id="{FC799145-F687-A942-911A-96F7A85976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7" y="3068"/>
              <a:ext cx="40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/>
                <a:t>Docs</a:t>
              </a:r>
            </a:p>
          </p:txBody>
        </p:sp>
        <p:sp>
          <p:nvSpPr>
            <p:cNvPr id="193583" name="Text Box 47">
              <a:extLst>
                <a:ext uri="{FF2B5EF4-FFF2-40B4-BE49-F238E27FC236}">
                  <a16:creationId xmlns:a16="http://schemas.microsoft.com/office/drawing/2014/main" id="{1CC91718-A54D-6545-B902-BBB9901619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7" y="3068"/>
              <a:ext cx="40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/>
                <a:t>Docs</a:t>
              </a:r>
            </a:p>
          </p:txBody>
        </p:sp>
        <p:sp>
          <p:nvSpPr>
            <p:cNvPr id="193584" name="Text Box 48">
              <a:extLst>
                <a:ext uri="{FF2B5EF4-FFF2-40B4-BE49-F238E27FC236}">
                  <a16:creationId xmlns:a16="http://schemas.microsoft.com/office/drawing/2014/main" id="{C86FFB76-29F4-B74B-9E56-1C03DC53A9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44" y="3068"/>
              <a:ext cx="40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/>
                <a:t>Docs</a:t>
              </a:r>
            </a:p>
          </p:txBody>
        </p:sp>
        <p:sp>
          <p:nvSpPr>
            <p:cNvPr id="193585" name="Text Box 49">
              <a:extLst>
                <a:ext uri="{FF2B5EF4-FFF2-40B4-BE49-F238E27FC236}">
                  <a16:creationId xmlns:a16="http://schemas.microsoft.com/office/drawing/2014/main" id="{32554E4D-D6B3-004E-94FB-94D81F847D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43" y="3068"/>
              <a:ext cx="215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/>
                <a:t>vi</a:t>
              </a:r>
            </a:p>
          </p:txBody>
        </p:sp>
        <p:sp>
          <p:nvSpPr>
            <p:cNvPr id="193586" name="Text Box 50">
              <a:extLst>
                <a:ext uri="{FF2B5EF4-FFF2-40B4-BE49-F238E27FC236}">
                  <a16:creationId xmlns:a16="http://schemas.microsoft.com/office/drawing/2014/main" id="{B4672346-57DB-144D-A888-9521AF638F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57" y="3068"/>
              <a:ext cx="49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/>
                <a:t>emacs</a:t>
              </a:r>
            </a:p>
          </p:txBody>
        </p:sp>
        <p:sp>
          <p:nvSpPr>
            <p:cNvPr id="193587" name="Text Box 51">
              <a:extLst>
                <a:ext uri="{FF2B5EF4-FFF2-40B4-BE49-F238E27FC236}">
                  <a16:creationId xmlns:a16="http://schemas.microsoft.com/office/drawing/2014/main" id="{ADFA6986-4C33-2E46-85F1-778513144D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79" y="3068"/>
              <a:ext cx="79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/>
                <a:t>PowerPoint</a:t>
              </a:r>
            </a:p>
          </p:txBody>
        </p:sp>
        <p:sp>
          <p:nvSpPr>
            <p:cNvPr id="193588" name="Text Box 52">
              <a:extLst>
                <a:ext uri="{FF2B5EF4-FFF2-40B4-BE49-F238E27FC236}">
                  <a16:creationId xmlns:a16="http://schemas.microsoft.com/office/drawing/2014/main" id="{E64419CB-67F3-404B-B82E-A48A4F6B9E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48" y="3068"/>
              <a:ext cx="67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/>
                <a:t>Exchange</a:t>
              </a:r>
            </a:p>
          </p:txBody>
        </p:sp>
      </p:grpSp>
      <p:sp>
        <p:nvSpPr>
          <p:cNvPr id="193589" name="Freeform 53">
            <a:extLst>
              <a:ext uri="{FF2B5EF4-FFF2-40B4-BE49-F238E27FC236}">
                <a16:creationId xmlns:a16="http://schemas.microsoft.com/office/drawing/2014/main" id="{00764C78-D822-414B-8042-121A09D87F58}"/>
              </a:ext>
            </a:extLst>
          </p:cNvPr>
          <p:cNvSpPr>
            <a:spLocks/>
          </p:cNvSpPr>
          <p:nvPr/>
        </p:nvSpPr>
        <p:spPr bwMode="auto">
          <a:xfrm>
            <a:off x="1671639" y="1808163"/>
            <a:ext cx="2625725" cy="3090862"/>
          </a:xfrm>
          <a:custGeom>
            <a:avLst/>
            <a:gdLst>
              <a:gd name="T0" fmla="*/ 1347 w 1654"/>
              <a:gd name="T1" fmla="*/ 1305 h 1947"/>
              <a:gd name="T2" fmla="*/ 1367 w 1654"/>
              <a:gd name="T3" fmla="*/ 1771 h 1947"/>
              <a:gd name="T4" fmla="*/ 726 w 1654"/>
              <a:gd name="T5" fmla="*/ 1907 h 1947"/>
              <a:gd name="T6" fmla="*/ 215 w 1654"/>
              <a:gd name="T7" fmla="*/ 1894 h 1947"/>
              <a:gd name="T8" fmla="*/ 15 w 1654"/>
              <a:gd name="T9" fmla="*/ 1589 h 1947"/>
              <a:gd name="T10" fmla="*/ 124 w 1654"/>
              <a:gd name="T11" fmla="*/ 703 h 1947"/>
              <a:gd name="T12" fmla="*/ 541 w 1654"/>
              <a:gd name="T13" fmla="*/ 250 h 1947"/>
              <a:gd name="T14" fmla="*/ 1406 w 1654"/>
              <a:gd name="T15" fmla="*/ 11 h 1947"/>
              <a:gd name="T16" fmla="*/ 1652 w 1654"/>
              <a:gd name="T17" fmla="*/ 315 h 1947"/>
              <a:gd name="T18" fmla="*/ 1393 w 1654"/>
              <a:gd name="T19" fmla="*/ 651 h 1947"/>
              <a:gd name="T20" fmla="*/ 1347 w 1654"/>
              <a:gd name="T21" fmla="*/ 1305 h 19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654" h="1947">
                <a:moveTo>
                  <a:pt x="1347" y="1305"/>
                </a:moveTo>
                <a:cubicBezTo>
                  <a:pt x="1343" y="1492"/>
                  <a:pt x="1470" y="1671"/>
                  <a:pt x="1367" y="1771"/>
                </a:cubicBezTo>
                <a:cubicBezTo>
                  <a:pt x="1264" y="1871"/>
                  <a:pt x="918" y="1887"/>
                  <a:pt x="726" y="1907"/>
                </a:cubicBezTo>
                <a:cubicBezTo>
                  <a:pt x="534" y="1927"/>
                  <a:pt x="333" y="1947"/>
                  <a:pt x="215" y="1894"/>
                </a:cubicBezTo>
                <a:cubicBezTo>
                  <a:pt x="97" y="1841"/>
                  <a:pt x="30" y="1787"/>
                  <a:pt x="15" y="1589"/>
                </a:cubicBezTo>
                <a:cubicBezTo>
                  <a:pt x="0" y="1391"/>
                  <a:pt x="36" y="926"/>
                  <a:pt x="124" y="703"/>
                </a:cubicBezTo>
                <a:cubicBezTo>
                  <a:pt x="212" y="480"/>
                  <a:pt x="327" y="365"/>
                  <a:pt x="541" y="250"/>
                </a:cubicBezTo>
                <a:cubicBezTo>
                  <a:pt x="755" y="135"/>
                  <a:pt x="1221" y="0"/>
                  <a:pt x="1406" y="11"/>
                </a:cubicBezTo>
                <a:cubicBezTo>
                  <a:pt x="1591" y="22"/>
                  <a:pt x="1654" y="208"/>
                  <a:pt x="1652" y="315"/>
                </a:cubicBezTo>
                <a:cubicBezTo>
                  <a:pt x="1650" y="422"/>
                  <a:pt x="1444" y="486"/>
                  <a:pt x="1393" y="651"/>
                </a:cubicBezTo>
                <a:cubicBezTo>
                  <a:pt x="1342" y="816"/>
                  <a:pt x="1351" y="1118"/>
                  <a:pt x="1347" y="1305"/>
                </a:cubicBezTo>
                <a:close/>
              </a:path>
            </a:pathLst>
          </a:custGeom>
          <a:noFill/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3590" name="Freeform 54">
            <a:extLst>
              <a:ext uri="{FF2B5EF4-FFF2-40B4-BE49-F238E27FC236}">
                <a16:creationId xmlns:a16="http://schemas.microsoft.com/office/drawing/2014/main" id="{211B50BD-A7A2-4241-8B43-FF6BB93DB128}"/>
              </a:ext>
            </a:extLst>
          </p:cNvPr>
          <p:cNvSpPr>
            <a:spLocks/>
          </p:cNvSpPr>
          <p:nvPr/>
        </p:nvSpPr>
        <p:spPr bwMode="auto">
          <a:xfrm>
            <a:off x="3827464" y="2843213"/>
            <a:ext cx="1309687" cy="2032000"/>
          </a:xfrm>
          <a:custGeom>
            <a:avLst/>
            <a:gdLst>
              <a:gd name="T0" fmla="*/ 573 w 825"/>
              <a:gd name="T1" fmla="*/ 59 h 1280"/>
              <a:gd name="T2" fmla="*/ 73 w 825"/>
              <a:gd name="T3" fmla="*/ 177 h 1280"/>
              <a:gd name="T4" fmla="*/ 132 w 825"/>
              <a:gd name="T5" fmla="*/ 1119 h 1280"/>
              <a:gd name="T6" fmla="*/ 708 w 825"/>
              <a:gd name="T7" fmla="*/ 1145 h 1280"/>
              <a:gd name="T8" fmla="*/ 802 w 825"/>
              <a:gd name="T9" fmla="*/ 312 h 1280"/>
              <a:gd name="T10" fmla="*/ 573 w 825"/>
              <a:gd name="T11" fmla="*/ 59 h 1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25" h="1280">
                <a:moveTo>
                  <a:pt x="573" y="59"/>
                </a:moveTo>
                <a:cubicBezTo>
                  <a:pt x="452" y="37"/>
                  <a:pt x="146" y="0"/>
                  <a:pt x="73" y="177"/>
                </a:cubicBezTo>
                <a:cubicBezTo>
                  <a:pt x="0" y="354"/>
                  <a:pt x="26" y="958"/>
                  <a:pt x="132" y="1119"/>
                </a:cubicBezTo>
                <a:cubicBezTo>
                  <a:pt x="238" y="1280"/>
                  <a:pt x="596" y="1279"/>
                  <a:pt x="708" y="1145"/>
                </a:cubicBezTo>
                <a:cubicBezTo>
                  <a:pt x="820" y="1011"/>
                  <a:pt x="825" y="493"/>
                  <a:pt x="802" y="312"/>
                </a:cubicBezTo>
                <a:cubicBezTo>
                  <a:pt x="779" y="131"/>
                  <a:pt x="692" y="86"/>
                  <a:pt x="573" y="59"/>
                </a:cubicBezTo>
                <a:close/>
              </a:path>
            </a:pathLst>
          </a:custGeom>
          <a:noFill/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3591" name="Freeform 55">
            <a:extLst>
              <a:ext uri="{FF2B5EF4-FFF2-40B4-BE49-F238E27FC236}">
                <a16:creationId xmlns:a16="http://schemas.microsoft.com/office/drawing/2014/main" id="{D2046CF6-1F92-0946-9F39-75FE7B5ACD65}"/>
              </a:ext>
            </a:extLst>
          </p:cNvPr>
          <p:cNvSpPr>
            <a:spLocks/>
          </p:cNvSpPr>
          <p:nvPr/>
        </p:nvSpPr>
        <p:spPr bwMode="auto">
          <a:xfrm>
            <a:off x="5073650" y="519114"/>
            <a:ext cx="1860550" cy="1393825"/>
          </a:xfrm>
          <a:custGeom>
            <a:avLst/>
            <a:gdLst>
              <a:gd name="T0" fmla="*/ 276 w 523"/>
              <a:gd name="T1" fmla="*/ 1 h 481"/>
              <a:gd name="T2" fmla="*/ 30 w 523"/>
              <a:gd name="T3" fmla="*/ 144 h 481"/>
              <a:gd name="T4" fmla="*/ 94 w 523"/>
              <a:gd name="T5" fmla="*/ 435 h 481"/>
              <a:gd name="T6" fmla="*/ 437 w 523"/>
              <a:gd name="T7" fmla="*/ 422 h 481"/>
              <a:gd name="T8" fmla="*/ 496 w 523"/>
              <a:gd name="T9" fmla="*/ 137 h 481"/>
              <a:gd name="T10" fmla="*/ 276 w 523"/>
              <a:gd name="T11" fmla="*/ 1 h 4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23" h="481">
                <a:moveTo>
                  <a:pt x="276" y="1"/>
                </a:moveTo>
                <a:cubicBezTo>
                  <a:pt x="198" y="2"/>
                  <a:pt x="60" y="72"/>
                  <a:pt x="30" y="144"/>
                </a:cubicBezTo>
                <a:cubicBezTo>
                  <a:pt x="0" y="216"/>
                  <a:pt x="26" y="389"/>
                  <a:pt x="94" y="435"/>
                </a:cubicBezTo>
                <a:cubicBezTo>
                  <a:pt x="162" y="481"/>
                  <a:pt x="370" y="472"/>
                  <a:pt x="437" y="422"/>
                </a:cubicBezTo>
                <a:cubicBezTo>
                  <a:pt x="504" y="372"/>
                  <a:pt x="523" y="207"/>
                  <a:pt x="496" y="137"/>
                </a:cubicBezTo>
                <a:cubicBezTo>
                  <a:pt x="469" y="67"/>
                  <a:pt x="354" y="0"/>
                  <a:pt x="276" y="1"/>
                </a:cubicBezTo>
                <a:close/>
              </a:path>
            </a:pathLst>
          </a:custGeom>
          <a:noFill/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3592" name="Freeform 56">
            <a:extLst>
              <a:ext uri="{FF2B5EF4-FFF2-40B4-BE49-F238E27FC236}">
                <a16:creationId xmlns:a16="http://schemas.microsoft.com/office/drawing/2014/main" id="{33379EE9-7521-3544-AE2F-84FC303BE251}"/>
              </a:ext>
            </a:extLst>
          </p:cNvPr>
          <p:cNvSpPr>
            <a:spLocks/>
          </p:cNvSpPr>
          <p:nvPr/>
        </p:nvSpPr>
        <p:spPr bwMode="auto">
          <a:xfrm>
            <a:off x="7007226" y="1762126"/>
            <a:ext cx="3533775" cy="3084513"/>
          </a:xfrm>
          <a:custGeom>
            <a:avLst/>
            <a:gdLst>
              <a:gd name="T0" fmla="*/ 1630 w 2226"/>
              <a:gd name="T1" fmla="*/ 1891 h 1943"/>
              <a:gd name="T2" fmla="*/ 2187 w 2226"/>
              <a:gd name="T3" fmla="*/ 1735 h 1943"/>
              <a:gd name="T4" fmla="*/ 1865 w 2226"/>
              <a:gd name="T5" fmla="*/ 853 h 1943"/>
              <a:gd name="T6" fmla="*/ 1387 w 2226"/>
              <a:gd name="T7" fmla="*/ 375 h 1943"/>
              <a:gd name="T8" fmla="*/ 718 w 2226"/>
              <a:gd name="T9" fmla="*/ 40 h 1943"/>
              <a:gd name="T10" fmla="*/ 96 w 2226"/>
              <a:gd name="T11" fmla="*/ 136 h 1943"/>
              <a:gd name="T12" fmla="*/ 144 w 2226"/>
              <a:gd name="T13" fmla="*/ 614 h 1943"/>
              <a:gd name="T14" fmla="*/ 517 w 2226"/>
              <a:gd name="T15" fmla="*/ 965 h 1943"/>
              <a:gd name="T16" fmla="*/ 731 w 2226"/>
              <a:gd name="T17" fmla="*/ 1379 h 1943"/>
              <a:gd name="T18" fmla="*/ 854 w 2226"/>
              <a:gd name="T19" fmla="*/ 1858 h 1943"/>
              <a:gd name="T20" fmla="*/ 1630 w 2226"/>
              <a:gd name="T21" fmla="*/ 1891 h 19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226" h="1943">
                <a:moveTo>
                  <a:pt x="1630" y="1891"/>
                </a:moveTo>
                <a:cubicBezTo>
                  <a:pt x="1861" y="1875"/>
                  <a:pt x="2148" y="1908"/>
                  <a:pt x="2187" y="1735"/>
                </a:cubicBezTo>
                <a:cubicBezTo>
                  <a:pt x="2226" y="1562"/>
                  <a:pt x="1998" y="1080"/>
                  <a:pt x="1865" y="853"/>
                </a:cubicBezTo>
                <a:cubicBezTo>
                  <a:pt x="1732" y="626"/>
                  <a:pt x="1578" y="510"/>
                  <a:pt x="1387" y="375"/>
                </a:cubicBezTo>
                <a:cubicBezTo>
                  <a:pt x="1196" y="240"/>
                  <a:pt x="933" y="80"/>
                  <a:pt x="718" y="40"/>
                </a:cubicBezTo>
                <a:cubicBezTo>
                  <a:pt x="503" y="0"/>
                  <a:pt x="192" y="40"/>
                  <a:pt x="96" y="136"/>
                </a:cubicBezTo>
                <a:cubicBezTo>
                  <a:pt x="0" y="232"/>
                  <a:pt x="74" y="476"/>
                  <a:pt x="144" y="614"/>
                </a:cubicBezTo>
                <a:cubicBezTo>
                  <a:pt x="214" y="752"/>
                  <a:pt x="419" y="838"/>
                  <a:pt x="517" y="965"/>
                </a:cubicBezTo>
                <a:cubicBezTo>
                  <a:pt x="615" y="1092"/>
                  <a:pt x="675" y="1230"/>
                  <a:pt x="731" y="1379"/>
                </a:cubicBezTo>
                <a:cubicBezTo>
                  <a:pt x="787" y="1528"/>
                  <a:pt x="704" y="1773"/>
                  <a:pt x="854" y="1858"/>
                </a:cubicBezTo>
                <a:cubicBezTo>
                  <a:pt x="1004" y="1943"/>
                  <a:pt x="1468" y="1884"/>
                  <a:pt x="1630" y="1891"/>
                </a:cubicBezTo>
                <a:close/>
              </a:path>
            </a:pathLst>
          </a:custGeom>
          <a:noFill/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3593" name="Freeform 57">
            <a:extLst>
              <a:ext uri="{FF2B5EF4-FFF2-40B4-BE49-F238E27FC236}">
                <a16:creationId xmlns:a16="http://schemas.microsoft.com/office/drawing/2014/main" id="{7A13A835-5410-B84B-B84D-A5DB4C65F895}"/>
              </a:ext>
            </a:extLst>
          </p:cNvPr>
          <p:cNvSpPr>
            <a:spLocks/>
          </p:cNvSpPr>
          <p:nvPr/>
        </p:nvSpPr>
        <p:spPr bwMode="auto">
          <a:xfrm>
            <a:off x="5035551" y="2847976"/>
            <a:ext cx="3167063" cy="2055813"/>
          </a:xfrm>
          <a:custGeom>
            <a:avLst/>
            <a:gdLst>
              <a:gd name="T0" fmla="*/ 1073 w 1995"/>
              <a:gd name="T1" fmla="*/ 55 h 1295"/>
              <a:gd name="T2" fmla="*/ 1482 w 1995"/>
              <a:gd name="T3" fmla="*/ 265 h 1295"/>
              <a:gd name="T4" fmla="*/ 1895 w 1995"/>
              <a:gd name="T5" fmla="*/ 708 h 1295"/>
              <a:gd name="T6" fmla="*/ 1934 w 1995"/>
              <a:gd name="T7" fmla="*/ 1142 h 1295"/>
              <a:gd name="T8" fmla="*/ 1530 w 1995"/>
              <a:gd name="T9" fmla="*/ 1221 h 1295"/>
              <a:gd name="T10" fmla="*/ 239 w 1995"/>
              <a:gd name="T11" fmla="*/ 1221 h 1295"/>
              <a:gd name="T12" fmla="*/ 96 w 1995"/>
              <a:gd name="T13" fmla="*/ 779 h 1295"/>
              <a:gd name="T14" fmla="*/ 526 w 1995"/>
              <a:gd name="T15" fmla="*/ 121 h 1295"/>
              <a:gd name="T16" fmla="*/ 1073 w 1995"/>
              <a:gd name="T17" fmla="*/ 55 h 12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95" h="1295">
                <a:moveTo>
                  <a:pt x="1073" y="55"/>
                </a:moveTo>
                <a:cubicBezTo>
                  <a:pt x="1232" y="79"/>
                  <a:pt x="1345" y="156"/>
                  <a:pt x="1482" y="265"/>
                </a:cubicBezTo>
                <a:cubicBezTo>
                  <a:pt x="1619" y="374"/>
                  <a:pt x="1820" y="562"/>
                  <a:pt x="1895" y="708"/>
                </a:cubicBezTo>
                <a:cubicBezTo>
                  <a:pt x="1970" y="854"/>
                  <a:pt x="1995" y="1056"/>
                  <a:pt x="1934" y="1142"/>
                </a:cubicBezTo>
                <a:cubicBezTo>
                  <a:pt x="1873" y="1228"/>
                  <a:pt x="1813" y="1208"/>
                  <a:pt x="1530" y="1221"/>
                </a:cubicBezTo>
                <a:cubicBezTo>
                  <a:pt x="1247" y="1234"/>
                  <a:pt x="478" y="1295"/>
                  <a:pt x="239" y="1221"/>
                </a:cubicBezTo>
                <a:cubicBezTo>
                  <a:pt x="0" y="1147"/>
                  <a:pt x="48" y="962"/>
                  <a:pt x="96" y="779"/>
                </a:cubicBezTo>
                <a:cubicBezTo>
                  <a:pt x="144" y="596"/>
                  <a:pt x="363" y="242"/>
                  <a:pt x="526" y="121"/>
                </a:cubicBezTo>
                <a:cubicBezTo>
                  <a:pt x="689" y="0"/>
                  <a:pt x="914" y="31"/>
                  <a:pt x="1073" y="55"/>
                </a:cubicBezTo>
                <a:close/>
              </a:path>
            </a:pathLst>
          </a:custGeom>
          <a:noFill/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3666" name="Text Box 130">
            <a:extLst>
              <a:ext uri="{FF2B5EF4-FFF2-40B4-BE49-F238E27FC236}">
                <a16:creationId xmlns:a16="http://schemas.microsoft.com/office/drawing/2014/main" id="{C93D6AA5-934A-BA45-AE00-8E4B88F28F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1" y="5105400"/>
            <a:ext cx="129105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/>
              <a:t>\Redmond</a:t>
            </a:r>
          </a:p>
        </p:txBody>
      </p:sp>
      <p:sp>
        <p:nvSpPr>
          <p:cNvPr id="193668" name="Text Box 132">
            <a:extLst>
              <a:ext uri="{FF2B5EF4-FFF2-40B4-BE49-F238E27FC236}">
                <a16:creationId xmlns:a16="http://schemas.microsoft.com/office/drawing/2014/main" id="{C4AFCA6E-E80B-B44A-AA85-BF6E2E71E6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7238" y="6172200"/>
            <a:ext cx="260988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/>
              <a:t>\Redmond\Users\Carol</a:t>
            </a:r>
          </a:p>
        </p:txBody>
      </p:sp>
      <p:sp>
        <p:nvSpPr>
          <p:cNvPr id="193669" name="Text Box 133">
            <a:extLst>
              <a:ext uri="{FF2B5EF4-FFF2-40B4-BE49-F238E27FC236}">
                <a16:creationId xmlns:a16="http://schemas.microsoft.com/office/drawing/2014/main" id="{B437995F-7347-954A-BE93-7BCB95E82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5410200"/>
            <a:ext cx="40379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/>
              <a:t>\Redmond\Users\Carol\Docs\Foo.txt</a:t>
            </a:r>
          </a:p>
        </p:txBody>
      </p:sp>
      <p:sp>
        <p:nvSpPr>
          <p:cNvPr id="193670" name="Text Box 134">
            <a:extLst>
              <a:ext uri="{FF2B5EF4-FFF2-40B4-BE49-F238E27FC236}">
                <a16:creationId xmlns:a16="http://schemas.microsoft.com/office/drawing/2014/main" id="{A7EA6ED7-D35A-EF44-9B3E-736F79541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6019800"/>
            <a:ext cx="384983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/>
              <a:t>\Redmond\Users\Bob\Docs\Bar.txt</a:t>
            </a:r>
          </a:p>
        </p:txBody>
      </p:sp>
      <p:sp>
        <p:nvSpPr>
          <p:cNvPr id="193671" name="Freeform 135">
            <a:extLst>
              <a:ext uri="{FF2B5EF4-FFF2-40B4-BE49-F238E27FC236}">
                <a16:creationId xmlns:a16="http://schemas.microsoft.com/office/drawing/2014/main" id="{11C7816D-B1F1-754E-8070-961E508D159B}"/>
              </a:ext>
            </a:extLst>
          </p:cNvPr>
          <p:cNvSpPr>
            <a:spLocks/>
          </p:cNvSpPr>
          <p:nvPr/>
        </p:nvSpPr>
        <p:spPr bwMode="auto">
          <a:xfrm>
            <a:off x="3276600" y="1676400"/>
            <a:ext cx="1981200" cy="3505200"/>
          </a:xfrm>
          <a:custGeom>
            <a:avLst/>
            <a:gdLst>
              <a:gd name="T0" fmla="*/ 0 w 1248"/>
              <a:gd name="T1" fmla="*/ 2208 h 2208"/>
              <a:gd name="T2" fmla="*/ 384 w 1248"/>
              <a:gd name="T3" fmla="*/ 816 h 2208"/>
              <a:gd name="T4" fmla="*/ 1248 w 1248"/>
              <a:gd name="T5" fmla="*/ 0 h 2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48" h="2208">
                <a:moveTo>
                  <a:pt x="0" y="2208"/>
                </a:moveTo>
                <a:cubicBezTo>
                  <a:pt x="88" y="1696"/>
                  <a:pt x="176" y="1184"/>
                  <a:pt x="384" y="816"/>
                </a:cubicBezTo>
                <a:cubicBezTo>
                  <a:pt x="592" y="448"/>
                  <a:pt x="920" y="224"/>
                  <a:pt x="1248" y="0"/>
                </a:cubicBezTo>
              </a:path>
            </a:pathLst>
          </a:custGeom>
          <a:noFill/>
          <a:ln w="38100" cmpd="sng">
            <a:solidFill>
              <a:schemeClr val="accent2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3673" name="Freeform 137">
            <a:extLst>
              <a:ext uri="{FF2B5EF4-FFF2-40B4-BE49-F238E27FC236}">
                <a16:creationId xmlns:a16="http://schemas.microsoft.com/office/drawing/2014/main" id="{FAC898EA-61FB-5E40-8659-5859FC142516}"/>
              </a:ext>
            </a:extLst>
          </p:cNvPr>
          <p:cNvSpPr>
            <a:spLocks/>
          </p:cNvSpPr>
          <p:nvPr/>
        </p:nvSpPr>
        <p:spPr bwMode="auto">
          <a:xfrm>
            <a:off x="1943100" y="4876800"/>
            <a:ext cx="419100" cy="1003300"/>
          </a:xfrm>
          <a:custGeom>
            <a:avLst/>
            <a:gdLst>
              <a:gd name="T0" fmla="*/ 264 w 264"/>
              <a:gd name="T1" fmla="*/ 624 h 632"/>
              <a:gd name="T2" fmla="*/ 24 w 264"/>
              <a:gd name="T3" fmla="*/ 528 h 632"/>
              <a:gd name="T4" fmla="*/ 120 w 264"/>
              <a:gd name="T5" fmla="*/ 0 h 6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64" h="632">
                <a:moveTo>
                  <a:pt x="264" y="624"/>
                </a:moveTo>
                <a:cubicBezTo>
                  <a:pt x="156" y="628"/>
                  <a:pt x="48" y="632"/>
                  <a:pt x="24" y="528"/>
                </a:cubicBezTo>
                <a:cubicBezTo>
                  <a:pt x="0" y="424"/>
                  <a:pt x="60" y="212"/>
                  <a:pt x="120" y="0"/>
                </a:cubicBezTo>
              </a:path>
            </a:pathLst>
          </a:custGeom>
          <a:noFill/>
          <a:ln w="38100" cmpd="sng">
            <a:solidFill>
              <a:schemeClr val="accent2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3674" name="Freeform 138">
            <a:extLst>
              <a:ext uri="{FF2B5EF4-FFF2-40B4-BE49-F238E27FC236}">
                <a16:creationId xmlns:a16="http://schemas.microsoft.com/office/drawing/2014/main" id="{C75F41F2-528A-F947-8CA9-8ADBD68AE494}"/>
              </a:ext>
            </a:extLst>
          </p:cNvPr>
          <p:cNvSpPr>
            <a:spLocks/>
          </p:cNvSpPr>
          <p:nvPr/>
        </p:nvSpPr>
        <p:spPr bwMode="auto">
          <a:xfrm>
            <a:off x="4267200" y="4800600"/>
            <a:ext cx="266700" cy="1447800"/>
          </a:xfrm>
          <a:custGeom>
            <a:avLst/>
            <a:gdLst>
              <a:gd name="T0" fmla="*/ 0 w 168"/>
              <a:gd name="T1" fmla="*/ 912 h 912"/>
              <a:gd name="T2" fmla="*/ 144 w 168"/>
              <a:gd name="T3" fmla="*/ 576 h 912"/>
              <a:gd name="T4" fmla="*/ 144 w 168"/>
              <a:gd name="T5" fmla="*/ 0 h 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68" h="912">
                <a:moveTo>
                  <a:pt x="0" y="912"/>
                </a:moveTo>
                <a:cubicBezTo>
                  <a:pt x="60" y="820"/>
                  <a:pt x="120" y="728"/>
                  <a:pt x="144" y="576"/>
                </a:cubicBezTo>
                <a:cubicBezTo>
                  <a:pt x="168" y="424"/>
                  <a:pt x="156" y="212"/>
                  <a:pt x="144" y="0"/>
                </a:cubicBezTo>
              </a:path>
            </a:pathLst>
          </a:custGeom>
          <a:noFill/>
          <a:ln w="38100" cmpd="sng">
            <a:solidFill>
              <a:schemeClr val="accent2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3675" name="AutoShape 139">
            <a:extLst>
              <a:ext uri="{FF2B5EF4-FFF2-40B4-BE49-F238E27FC236}">
                <a16:creationId xmlns:a16="http://schemas.microsoft.com/office/drawing/2014/main" id="{97737CAD-296D-1B41-82AB-33E34503C676}"/>
              </a:ext>
            </a:extLst>
          </p:cNvPr>
          <p:cNvSpPr>
            <a:spLocks noChangeArrowheads="1"/>
          </p:cNvSpPr>
          <p:nvPr/>
        </p:nvSpPr>
        <p:spPr bwMode="auto">
          <a:xfrm rot="489999">
            <a:off x="5181601" y="5410201"/>
            <a:ext cx="303213" cy="758825"/>
          </a:xfrm>
          <a:prstGeom prst="upArrow">
            <a:avLst>
              <a:gd name="adj1" fmla="val 49741"/>
              <a:gd name="adj2" fmla="val 70896"/>
            </a:avLst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676" name="AutoShape 140">
            <a:extLst>
              <a:ext uri="{FF2B5EF4-FFF2-40B4-BE49-F238E27FC236}">
                <a16:creationId xmlns:a16="http://schemas.microsoft.com/office/drawing/2014/main" id="{0B30E972-0FF9-9740-AA01-2BB7C15EE889}"/>
              </a:ext>
            </a:extLst>
          </p:cNvPr>
          <p:cNvSpPr>
            <a:spLocks noChangeArrowheads="1"/>
          </p:cNvSpPr>
          <p:nvPr/>
        </p:nvSpPr>
        <p:spPr bwMode="auto">
          <a:xfrm rot="11391031">
            <a:off x="5867401" y="914401"/>
            <a:ext cx="303213" cy="758825"/>
          </a:xfrm>
          <a:prstGeom prst="upArrow">
            <a:avLst>
              <a:gd name="adj1" fmla="val 49741"/>
              <a:gd name="adj2" fmla="val 70896"/>
            </a:avLst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677" name="AutoShape 141">
            <a:extLst>
              <a:ext uri="{FF2B5EF4-FFF2-40B4-BE49-F238E27FC236}">
                <a16:creationId xmlns:a16="http://schemas.microsoft.com/office/drawing/2014/main" id="{4DCFBC6F-C29A-6042-AEE6-6A9FA9A7A37F}"/>
              </a:ext>
            </a:extLst>
          </p:cNvPr>
          <p:cNvSpPr>
            <a:spLocks noChangeArrowheads="1"/>
          </p:cNvSpPr>
          <p:nvPr/>
        </p:nvSpPr>
        <p:spPr bwMode="auto">
          <a:xfrm rot="19028451">
            <a:off x="5181601" y="5410201"/>
            <a:ext cx="303213" cy="758825"/>
          </a:xfrm>
          <a:prstGeom prst="upArrow">
            <a:avLst>
              <a:gd name="adj1" fmla="val 49741"/>
              <a:gd name="adj2" fmla="val 70896"/>
            </a:avLst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678" name="AutoShape 142">
            <a:extLst>
              <a:ext uri="{FF2B5EF4-FFF2-40B4-BE49-F238E27FC236}">
                <a16:creationId xmlns:a16="http://schemas.microsoft.com/office/drawing/2014/main" id="{79E4AD5B-2859-A941-A69A-EED114A08F77}"/>
              </a:ext>
            </a:extLst>
          </p:cNvPr>
          <p:cNvSpPr>
            <a:spLocks noChangeArrowheads="1"/>
          </p:cNvSpPr>
          <p:nvPr/>
        </p:nvSpPr>
        <p:spPr bwMode="auto">
          <a:xfrm rot="8257990">
            <a:off x="2743201" y="2895601"/>
            <a:ext cx="303213" cy="758825"/>
          </a:xfrm>
          <a:prstGeom prst="upArrow">
            <a:avLst>
              <a:gd name="adj1" fmla="val 49741"/>
              <a:gd name="adj2" fmla="val 70896"/>
            </a:avLst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679" name="AutoShape 143">
            <a:extLst>
              <a:ext uri="{FF2B5EF4-FFF2-40B4-BE49-F238E27FC236}">
                <a16:creationId xmlns:a16="http://schemas.microsoft.com/office/drawing/2014/main" id="{8B6958EB-3A73-0841-8A9E-121308D9A8CA}"/>
              </a:ext>
            </a:extLst>
          </p:cNvPr>
          <p:cNvSpPr>
            <a:spLocks noChangeArrowheads="1"/>
          </p:cNvSpPr>
          <p:nvPr/>
        </p:nvSpPr>
        <p:spPr bwMode="auto">
          <a:xfrm rot="20094370">
            <a:off x="5181601" y="5410201"/>
            <a:ext cx="303213" cy="758825"/>
          </a:xfrm>
          <a:prstGeom prst="upArrow">
            <a:avLst>
              <a:gd name="adj1" fmla="val 49741"/>
              <a:gd name="adj2" fmla="val 70896"/>
            </a:avLst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680" name="AutoShape 144">
            <a:extLst>
              <a:ext uri="{FF2B5EF4-FFF2-40B4-BE49-F238E27FC236}">
                <a16:creationId xmlns:a16="http://schemas.microsoft.com/office/drawing/2014/main" id="{098AC218-5E26-044C-9771-9CBBF0E65148}"/>
              </a:ext>
            </a:extLst>
          </p:cNvPr>
          <p:cNvSpPr>
            <a:spLocks noChangeArrowheads="1"/>
          </p:cNvSpPr>
          <p:nvPr/>
        </p:nvSpPr>
        <p:spPr bwMode="auto">
          <a:xfrm rot="9326937">
            <a:off x="4343401" y="3352801"/>
            <a:ext cx="303213" cy="758825"/>
          </a:xfrm>
          <a:prstGeom prst="upArrow">
            <a:avLst>
              <a:gd name="adj1" fmla="val 49741"/>
              <a:gd name="adj2" fmla="val 70896"/>
            </a:avLst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681" name="AutoShape 145">
            <a:extLst>
              <a:ext uri="{FF2B5EF4-FFF2-40B4-BE49-F238E27FC236}">
                <a16:creationId xmlns:a16="http://schemas.microsoft.com/office/drawing/2014/main" id="{E42D32F2-1C46-384E-A29B-3E6142790188}"/>
              </a:ext>
            </a:extLst>
          </p:cNvPr>
          <p:cNvSpPr>
            <a:spLocks noChangeArrowheads="1"/>
          </p:cNvSpPr>
          <p:nvPr/>
        </p:nvSpPr>
        <p:spPr bwMode="auto">
          <a:xfrm rot="19028451">
            <a:off x="5181601" y="5410201"/>
            <a:ext cx="303213" cy="758825"/>
          </a:xfrm>
          <a:prstGeom prst="upArrow">
            <a:avLst>
              <a:gd name="adj1" fmla="val 49741"/>
              <a:gd name="adj2" fmla="val 70896"/>
            </a:avLst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682" name="AutoShape 146">
            <a:extLst>
              <a:ext uri="{FF2B5EF4-FFF2-40B4-BE49-F238E27FC236}">
                <a16:creationId xmlns:a16="http://schemas.microsoft.com/office/drawing/2014/main" id="{E1A3D40B-E9CF-414D-A0A8-C59D5DE34495}"/>
              </a:ext>
            </a:extLst>
          </p:cNvPr>
          <p:cNvSpPr>
            <a:spLocks noChangeArrowheads="1"/>
          </p:cNvSpPr>
          <p:nvPr/>
        </p:nvSpPr>
        <p:spPr bwMode="auto">
          <a:xfrm rot="8257990">
            <a:off x="2743201" y="2895601"/>
            <a:ext cx="303213" cy="758825"/>
          </a:xfrm>
          <a:prstGeom prst="upArrow">
            <a:avLst>
              <a:gd name="adj1" fmla="val 49741"/>
              <a:gd name="adj2" fmla="val 70896"/>
            </a:avLst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93659" name="Picture 123" descr="BS00095_">
            <a:extLst>
              <a:ext uri="{FF2B5EF4-FFF2-40B4-BE49-F238E27FC236}">
                <a16:creationId xmlns:a16="http://schemas.microsoft.com/office/drawing/2014/main" id="{BA3B5694-4ED0-2044-940D-D100CC480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1" y="5181600"/>
            <a:ext cx="1222375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3594" name="Group 58">
            <a:extLst>
              <a:ext uri="{FF2B5EF4-FFF2-40B4-BE49-F238E27FC236}">
                <a16:creationId xmlns:a16="http://schemas.microsoft.com/office/drawing/2014/main" id="{9A6AC237-0A87-5E4F-84A5-5811C08F6260}"/>
              </a:ext>
            </a:extLst>
          </p:cNvPr>
          <p:cNvGrpSpPr>
            <a:grpSpLocks/>
          </p:cNvGrpSpPr>
          <p:nvPr/>
        </p:nvGrpSpPr>
        <p:grpSpPr bwMode="auto">
          <a:xfrm>
            <a:off x="2452689" y="2824164"/>
            <a:ext cx="904875" cy="987425"/>
            <a:chOff x="920" y="1107"/>
            <a:chExt cx="1139" cy="1244"/>
          </a:xfrm>
        </p:grpSpPr>
        <p:grpSp>
          <p:nvGrpSpPr>
            <p:cNvPr id="193595" name="Group 59">
              <a:extLst>
                <a:ext uri="{FF2B5EF4-FFF2-40B4-BE49-F238E27FC236}">
                  <a16:creationId xmlns:a16="http://schemas.microsoft.com/office/drawing/2014/main" id="{15CC2088-94E0-7B46-A674-F66E6472500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89" y="1825"/>
              <a:ext cx="470" cy="526"/>
              <a:chOff x="1350" y="1826"/>
              <a:chExt cx="470" cy="526"/>
            </a:xfrm>
          </p:grpSpPr>
          <p:sp>
            <p:nvSpPr>
              <p:cNvPr id="193596" name="Rectangle 60">
                <a:extLst>
                  <a:ext uri="{FF2B5EF4-FFF2-40B4-BE49-F238E27FC236}">
                    <a16:creationId xmlns:a16="http://schemas.microsoft.com/office/drawing/2014/main" id="{FA43690C-5BC3-9948-BE72-E2A5DFF60B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0" y="2064"/>
                <a:ext cx="430" cy="1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193597" name="Picture 61" descr="BS00095_">
                <a:extLst>
                  <a:ext uri="{FF2B5EF4-FFF2-40B4-BE49-F238E27FC236}">
                    <a16:creationId xmlns:a16="http://schemas.microsoft.com/office/drawing/2014/main" id="{FA0E2449-AEC1-B24E-A355-54463244B33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51" y="1826"/>
                <a:ext cx="469" cy="5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93598" name="Group 62">
              <a:extLst>
                <a:ext uri="{FF2B5EF4-FFF2-40B4-BE49-F238E27FC236}">
                  <a16:creationId xmlns:a16="http://schemas.microsoft.com/office/drawing/2014/main" id="{4BF854CD-735D-624F-8C6C-FEA05A0CB03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20" y="1825"/>
              <a:ext cx="469" cy="526"/>
              <a:chOff x="681" y="1826"/>
              <a:chExt cx="469" cy="526"/>
            </a:xfrm>
          </p:grpSpPr>
          <p:sp>
            <p:nvSpPr>
              <p:cNvPr id="193599" name="Rectangle 63">
                <a:extLst>
                  <a:ext uri="{FF2B5EF4-FFF2-40B4-BE49-F238E27FC236}">
                    <a16:creationId xmlns:a16="http://schemas.microsoft.com/office/drawing/2014/main" id="{F08A2C05-21A7-D040-A544-2F5549EC1F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1" y="2064"/>
                <a:ext cx="430" cy="1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193600" name="Picture 64" descr="BS00095_">
                <a:extLst>
                  <a:ext uri="{FF2B5EF4-FFF2-40B4-BE49-F238E27FC236}">
                    <a16:creationId xmlns:a16="http://schemas.microsoft.com/office/drawing/2014/main" id="{4F04D324-8FF3-CA4C-9DB8-246B9933EC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1" y="1826"/>
                <a:ext cx="469" cy="5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93601" name="Group 65">
              <a:extLst>
                <a:ext uri="{FF2B5EF4-FFF2-40B4-BE49-F238E27FC236}">
                  <a16:creationId xmlns:a16="http://schemas.microsoft.com/office/drawing/2014/main" id="{216DACC1-0F8C-A84E-81BF-46D9C08BAC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89" y="1107"/>
              <a:ext cx="470" cy="526"/>
              <a:chOff x="1350" y="1108"/>
              <a:chExt cx="470" cy="526"/>
            </a:xfrm>
          </p:grpSpPr>
          <p:sp>
            <p:nvSpPr>
              <p:cNvPr id="193602" name="Rectangle 66">
                <a:extLst>
                  <a:ext uri="{FF2B5EF4-FFF2-40B4-BE49-F238E27FC236}">
                    <a16:creationId xmlns:a16="http://schemas.microsoft.com/office/drawing/2014/main" id="{E8A06C9B-6A7B-1248-8594-02640440F8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0" y="1347"/>
                <a:ext cx="430" cy="1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193603" name="Picture 67" descr="BS00095_">
                <a:extLst>
                  <a:ext uri="{FF2B5EF4-FFF2-40B4-BE49-F238E27FC236}">
                    <a16:creationId xmlns:a16="http://schemas.microsoft.com/office/drawing/2014/main" id="{61A8C001-E29D-1E46-819C-97FB8F1CF0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51" y="1108"/>
                <a:ext cx="469" cy="5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93604" name="Group 68">
              <a:extLst>
                <a:ext uri="{FF2B5EF4-FFF2-40B4-BE49-F238E27FC236}">
                  <a16:creationId xmlns:a16="http://schemas.microsoft.com/office/drawing/2014/main" id="{F9BC7937-6D8C-F540-8A67-1A4ADC80E9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20" y="1107"/>
              <a:ext cx="469" cy="526"/>
              <a:chOff x="681" y="1108"/>
              <a:chExt cx="469" cy="526"/>
            </a:xfrm>
          </p:grpSpPr>
          <p:sp>
            <p:nvSpPr>
              <p:cNvPr id="193605" name="Rectangle 69">
                <a:extLst>
                  <a:ext uri="{FF2B5EF4-FFF2-40B4-BE49-F238E27FC236}">
                    <a16:creationId xmlns:a16="http://schemas.microsoft.com/office/drawing/2014/main" id="{4A713D36-E326-574C-907C-3DCA8F0A28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1" y="1347"/>
                <a:ext cx="430" cy="1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193606" name="Picture 70" descr="BS00095_">
                <a:extLst>
                  <a:ext uri="{FF2B5EF4-FFF2-40B4-BE49-F238E27FC236}">
                    <a16:creationId xmlns:a16="http://schemas.microsoft.com/office/drawing/2014/main" id="{0E40C1FD-F62F-DB44-A0C3-6AE239267C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1" y="1108"/>
                <a:ext cx="469" cy="5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93607" name="Group 71">
            <a:extLst>
              <a:ext uri="{FF2B5EF4-FFF2-40B4-BE49-F238E27FC236}">
                <a16:creationId xmlns:a16="http://schemas.microsoft.com/office/drawing/2014/main" id="{6CF808F6-5027-4D45-AFD4-660A61C1AC14}"/>
              </a:ext>
            </a:extLst>
          </p:cNvPr>
          <p:cNvGrpSpPr>
            <a:grpSpLocks/>
          </p:cNvGrpSpPr>
          <p:nvPr/>
        </p:nvGrpSpPr>
        <p:grpSpPr bwMode="auto">
          <a:xfrm>
            <a:off x="4046539" y="3354389"/>
            <a:ext cx="904875" cy="987425"/>
            <a:chOff x="920" y="1107"/>
            <a:chExt cx="1139" cy="1244"/>
          </a:xfrm>
        </p:grpSpPr>
        <p:grpSp>
          <p:nvGrpSpPr>
            <p:cNvPr id="193608" name="Group 72">
              <a:extLst>
                <a:ext uri="{FF2B5EF4-FFF2-40B4-BE49-F238E27FC236}">
                  <a16:creationId xmlns:a16="http://schemas.microsoft.com/office/drawing/2014/main" id="{07C60A85-9AB9-7C45-A2C6-5F2C3BB6867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89" y="1825"/>
              <a:ext cx="470" cy="526"/>
              <a:chOff x="1350" y="1826"/>
              <a:chExt cx="470" cy="526"/>
            </a:xfrm>
          </p:grpSpPr>
          <p:sp>
            <p:nvSpPr>
              <p:cNvPr id="193609" name="Rectangle 73">
                <a:extLst>
                  <a:ext uri="{FF2B5EF4-FFF2-40B4-BE49-F238E27FC236}">
                    <a16:creationId xmlns:a16="http://schemas.microsoft.com/office/drawing/2014/main" id="{F29BA629-61FF-FE40-AC64-BBCC4EBBDA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0" y="2064"/>
                <a:ext cx="430" cy="1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193610" name="Picture 74" descr="BS00095_">
                <a:extLst>
                  <a:ext uri="{FF2B5EF4-FFF2-40B4-BE49-F238E27FC236}">
                    <a16:creationId xmlns:a16="http://schemas.microsoft.com/office/drawing/2014/main" id="{679F8F4C-ED94-E344-AF79-0135BD4E57F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51" y="1826"/>
                <a:ext cx="469" cy="5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93611" name="Group 75">
              <a:extLst>
                <a:ext uri="{FF2B5EF4-FFF2-40B4-BE49-F238E27FC236}">
                  <a16:creationId xmlns:a16="http://schemas.microsoft.com/office/drawing/2014/main" id="{01E3C994-1B98-2E48-B08D-9E7A6657430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20" y="1825"/>
              <a:ext cx="469" cy="526"/>
              <a:chOff x="681" y="1826"/>
              <a:chExt cx="469" cy="526"/>
            </a:xfrm>
          </p:grpSpPr>
          <p:sp>
            <p:nvSpPr>
              <p:cNvPr id="193612" name="Rectangle 76">
                <a:extLst>
                  <a:ext uri="{FF2B5EF4-FFF2-40B4-BE49-F238E27FC236}">
                    <a16:creationId xmlns:a16="http://schemas.microsoft.com/office/drawing/2014/main" id="{B7FA1FB6-E291-CC48-B5AD-21A5FE64E4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1" y="2064"/>
                <a:ext cx="430" cy="1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193613" name="Picture 77" descr="BS00095_">
                <a:extLst>
                  <a:ext uri="{FF2B5EF4-FFF2-40B4-BE49-F238E27FC236}">
                    <a16:creationId xmlns:a16="http://schemas.microsoft.com/office/drawing/2014/main" id="{1CB9D191-8FD2-0246-94D7-2BD23998B1B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1" y="1826"/>
                <a:ext cx="469" cy="5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93614" name="Group 78">
              <a:extLst>
                <a:ext uri="{FF2B5EF4-FFF2-40B4-BE49-F238E27FC236}">
                  <a16:creationId xmlns:a16="http://schemas.microsoft.com/office/drawing/2014/main" id="{369BCA6D-F058-4345-A8AE-6AF2417F079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89" y="1107"/>
              <a:ext cx="470" cy="526"/>
              <a:chOff x="1350" y="1108"/>
              <a:chExt cx="470" cy="526"/>
            </a:xfrm>
          </p:grpSpPr>
          <p:sp>
            <p:nvSpPr>
              <p:cNvPr id="193615" name="Rectangle 79">
                <a:extLst>
                  <a:ext uri="{FF2B5EF4-FFF2-40B4-BE49-F238E27FC236}">
                    <a16:creationId xmlns:a16="http://schemas.microsoft.com/office/drawing/2014/main" id="{1AC1B92B-D1E4-4741-A528-BFC85DA5A4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0" y="1347"/>
                <a:ext cx="430" cy="1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193616" name="Picture 80" descr="BS00095_">
                <a:extLst>
                  <a:ext uri="{FF2B5EF4-FFF2-40B4-BE49-F238E27FC236}">
                    <a16:creationId xmlns:a16="http://schemas.microsoft.com/office/drawing/2014/main" id="{3A1119E5-9276-6B4C-8491-C4D17A89751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51" y="1108"/>
                <a:ext cx="469" cy="5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93617" name="Group 81">
              <a:extLst>
                <a:ext uri="{FF2B5EF4-FFF2-40B4-BE49-F238E27FC236}">
                  <a16:creationId xmlns:a16="http://schemas.microsoft.com/office/drawing/2014/main" id="{3C62FECA-7DEF-0446-9B80-5F27ED41E23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20" y="1107"/>
              <a:ext cx="469" cy="526"/>
              <a:chOff x="681" y="1108"/>
              <a:chExt cx="469" cy="526"/>
            </a:xfrm>
          </p:grpSpPr>
          <p:sp>
            <p:nvSpPr>
              <p:cNvPr id="193618" name="Rectangle 82">
                <a:extLst>
                  <a:ext uri="{FF2B5EF4-FFF2-40B4-BE49-F238E27FC236}">
                    <a16:creationId xmlns:a16="http://schemas.microsoft.com/office/drawing/2014/main" id="{F1C8962D-5DFD-8F4D-A64D-7ED3BA887D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1" y="1347"/>
                <a:ext cx="430" cy="1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193619" name="Picture 83" descr="BS00095_">
                <a:extLst>
                  <a:ext uri="{FF2B5EF4-FFF2-40B4-BE49-F238E27FC236}">
                    <a16:creationId xmlns:a16="http://schemas.microsoft.com/office/drawing/2014/main" id="{02FDC2FC-088A-3E4D-8754-9FB8CCDC27F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1" y="1108"/>
                <a:ext cx="469" cy="5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93620" name="Group 84">
            <a:extLst>
              <a:ext uri="{FF2B5EF4-FFF2-40B4-BE49-F238E27FC236}">
                <a16:creationId xmlns:a16="http://schemas.microsoft.com/office/drawing/2014/main" id="{3F3283A1-44CA-794E-A33F-1420C98631B9}"/>
              </a:ext>
            </a:extLst>
          </p:cNvPr>
          <p:cNvGrpSpPr>
            <a:grpSpLocks/>
          </p:cNvGrpSpPr>
          <p:nvPr/>
        </p:nvGrpSpPr>
        <p:grpSpPr bwMode="auto">
          <a:xfrm>
            <a:off x="6019801" y="3430589"/>
            <a:ext cx="904875" cy="987425"/>
            <a:chOff x="920" y="1107"/>
            <a:chExt cx="1139" cy="1244"/>
          </a:xfrm>
        </p:grpSpPr>
        <p:grpSp>
          <p:nvGrpSpPr>
            <p:cNvPr id="193621" name="Group 85">
              <a:extLst>
                <a:ext uri="{FF2B5EF4-FFF2-40B4-BE49-F238E27FC236}">
                  <a16:creationId xmlns:a16="http://schemas.microsoft.com/office/drawing/2014/main" id="{F6F48CA2-DCC1-BD48-9C79-9E77011C79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89" y="1825"/>
              <a:ext cx="470" cy="526"/>
              <a:chOff x="1350" y="1826"/>
              <a:chExt cx="470" cy="526"/>
            </a:xfrm>
          </p:grpSpPr>
          <p:sp>
            <p:nvSpPr>
              <p:cNvPr id="193622" name="Rectangle 86">
                <a:extLst>
                  <a:ext uri="{FF2B5EF4-FFF2-40B4-BE49-F238E27FC236}">
                    <a16:creationId xmlns:a16="http://schemas.microsoft.com/office/drawing/2014/main" id="{A3C89308-75E0-7B4D-92D2-E2E56A2400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0" y="2064"/>
                <a:ext cx="430" cy="1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193623" name="Picture 87" descr="BS00095_">
                <a:extLst>
                  <a:ext uri="{FF2B5EF4-FFF2-40B4-BE49-F238E27FC236}">
                    <a16:creationId xmlns:a16="http://schemas.microsoft.com/office/drawing/2014/main" id="{BE3FC9F0-C38E-6B40-B011-6650D5B0780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51" y="1826"/>
                <a:ext cx="469" cy="5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93624" name="Group 88">
              <a:extLst>
                <a:ext uri="{FF2B5EF4-FFF2-40B4-BE49-F238E27FC236}">
                  <a16:creationId xmlns:a16="http://schemas.microsoft.com/office/drawing/2014/main" id="{1B54BB2F-FEC5-2F45-A21F-2E19E071D2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20" y="1825"/>
              <a:ext cx="469" cy="526"/>
              <a:chOff x="681" y="1826"/>
              <a:chExt cx="469" cy="526"/>
            </a:xfrm>
          </p:grpSpPr>
          <p:sp>
            <p:nvSpPr>
              <p:cNvPr id="193625" name="Rectangle 89">
                <a:extLst>
                  <a:ext uri="{FF2B5EF4-FFF2-40B4-BE49-F238E27FC236}">
                    <a16:creationId xmlns:a16="http://schemas.microsoft.com/office/drawing/2014/main" id="{ADD9F6DC-96B0-6243-9403-648BF30EEF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1" y="2064"/>
                <a:ext cx="430" cy="1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193626" name="Picture 90" descr="BS00095_">
                <a:extLst>
                  <a:ext uri="{FF2B5EF4-FFF2-40B4-BE49-F238E27FC236}">
                    <a16:creationId xmlns:a16="http://schemas.microsoft.com/office/drawing/2014/main" id="{F0956698-1667-654F-B1CF-DAB7A7D54A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1" y="1826"/>
                <a:ext cx="469" cy="5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93627" name="Group 91">
              <a:extLst>
                <a:ext uri="{FF2B5EF4-FFF2-40B4-BE49-F238E27FC236}">
                  <a16:creationId xmlns:a16="http://schemas.microsoft.com/office/drawing/2014/main" id="{A9B92C2E-91F5-DD40-8495-0543B746A4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89" y="1107"/>
              <a:ext cx="470" cy="526"/>
              <a:chOff x="1350" y="1108"/>
              <a:chExt cx="470" cy="526"/>
            </a:xfrm>
          </p:grpSpPr>
          <p:sp>
            <p:nvSpPr>
              <p:cNvPr id="193628" name="Rectangle 92">
                <a:extLst>
                  <a:ext uri="{FF2B5EF4-FFF2-40B4-BE49-F238E27FC236}">
                    <a16:creationId xmlns:a16="http://schemas.microsoft.com/office/drawing/2014/main" id="{4CAF54C2-A0A3-3C48-AF01-631EEB5A53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0" y="1347"/>
                <a:ext cx="430" cy="1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193629" name="Picture 93" descr="BS00095_">
                <a:extLst>
                  <a:ext uri="{FF2B5EF4-FFF2-40B4-BE49-F238E27FC236}">
                    <a16:creationId xmlns:a16="http://schemas.microsoft.com/office/drawing/2014/main" id="{CBDDDCA0-3DE6-E84E-A1D0-EEB42BF45D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51" y="1108"/>
                <a:ext cx="469" cy="5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93630" name="Group 94">
              <a:extLst>
                <a:ext uri="{FF2B5EF4-FFF2-40B4-BE49-F238E27FC236}">
                  <a16:creationId xmlns:a16="http://schemas.microsoft.com/office/drawing/2014/main" id="{484DEAA1-E85B-E249-BC3C-CB544409D4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20" y="1107"/>
              <a:ext cx="469" cy="526"/>
              <a:chOff x="681" y="1108"/>
              <a:chExt cx="469" cy="526"/>
            </a:xfrm>
          </p:grpSpPr>
          <p:sp>
            <p:nvSpPr>
              <p:cNvPr id="193631" name="Rectangle 95">
                <a:extLst>
                  <a:ext uri="{FF2B5EF4-FFF2-40B4-BE49-F238E27FC236}">
                    <a16:creationId xmlns:a16="http://schemas.microsoft.com/office/drawing/2014/main" id="{B3CC556C-05FD-9440-BFD1-74A9B0FE4E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1" y="1347"/>
                <a:ext cx="430" cy="1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193632" name="Picture 96" descr="BS00095_">
                <a:extLst>
                  <a:ext uri="{FF2B5EF4-FFF2-40B4-BE49-F238E27FC236}">
                    <a16:creationId xmlns:a16="http://schemas.microsoft.com/office/drawing/2014/main" id="{0149D48E-1110-7244-9002-1D49A12D15D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1" y="1108"/>
                <a:ext cx="469" cy="5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93633" name="Group 97">
            <a:extLst>
              <a:ext uri="{FF2B5EF4-FFF2-40B4-BE49-F238E27FC236}">
                <a16:creationId xmlns:a16="http://schemas.microsoft.com/office/drawing/2014/main" id="{891D6A76-6B12-1848-A7A5-973E9C025B2D}"/>
              </a:ext>
            </a:extLst>
          </p:cNvPr>
          <p:cNvGrpSpPr>
            <a:grpSpLocks/>
          </p:cNvGrpSpPr>
          <p:nvPr/>
        </p:nvGrpSpPr>
        <p:grpSpPr bwMode="auto">
          <a:xfrm>
            <a:off x="8069264" y="2595564"/>
            <a:ext cx="904875" cy="987425"/>
            <a:chOff x="920" y="1107"/>
            <a:chExt cx="1139" cy="1244"/>
          </a:xfrm>
        </p:grpSpPr>
        <p:grpSp>
          <p:nvGrpSpPr>
            <p:cNvPr id="193634" name="Group 98">
              <a:extLst>
                <a:ext uri="{FF2B5EF4-FFF2-40B4-BE49-F238E27FC236}">
                  <a16:creationId xmlns:a16="http://schemas.microsoft.com/office/drawing/2014/main" id="{14CF12A1-EA09-EA42-B17B-36F17E7F89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89" y="1825"/>
              <a:ext cx="470" cy="526"/>
              <a:chOff x="1350" y="1826"/>
              <a:chExt cx="470" cy="526"/>
            </a:xfrm>
          </p:grpSpPr>
          <p:sp>
            <p:nvSpPr>
              <p:cNvPr id="193635" name="Rectangle 99">
                <a:extLst>
                  <a:ext uri="{FF2B5EF4-FFF2-40B4-BE49-F238E27FC236}">
                    <a16:creationId xmlns:a16="http://schemas.microsoft.com/office/drawing/2014/main" id="{A6B00C59-9F27-874F-8F7E-834406E164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0" y="2064"/>
                <a:ext cx="430" cy="1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193636" name="Picture 100" descr="BS00095_">
                <a:extLst>
                  <a:ext uri="{FF2B5EF4-FFF2-40B4-BE49-F238E27FC236}">
                    <a16:creationId xmlns:a16="http://schemas.microsoft.com/office/drawing/2014/main" id="{525E6267-98DC-F542-8BEF-9CEB327BDF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51" y="1826"/>
                <a:ext cx="469" cy="5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93637" name="Group 101">
              <a:extLst>
                <a:ext uri="{FF2B5EF4-FFF2-40B4-BE49-F238E27FC236}">
                  <a16:creationId xmlns:a16="http://schemas.microsoft.com/office/drawing/2014/main" id="{99FCCE7B-9621-0C4D-A9D5-A62EDB06FE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20" y="1825"/>
              <a:ext cx="469" cy="526"/>
              <a:chOff x="681" y="1826"/>
              <a:chExt cx="469" cy="526"/>
            </a:xfrm>
          </p:grpSpPr>
          <p:sp>
            <p:nvSpPr>
              <p:cNvPr id="193638" name="Rectangle 102">
                <a:extLst>
                  <a:ext uri="{FF2B5EF4-FFF2-40B4-BE49-F238E27FC236}">
                    <a16:creationId xmlns:a16="http://schemas.microsoft.com/office/drawing/2014/main" id="{7D116C90-D69D-984B-A774-9222A39BC7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1" y="2064"/>
                <a:ext cx="430" cy="1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193639" name="Picture 103" descr="BS00095_">
                <a:extLst>
                  <a:ext uri="{FF2B5EF4-FFF2-40B4-BE49-F238E27FC236}">
                    <a16:creationId xmlns:a16="http://schemas.microsoft.com/office/drawing/2014/main" id="{ED09AC4F-DD2F-7B4C-89C0-DB4504C032C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1" y="1826"/>
                <a:ext cx="469" cy="5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93640" name="Group 104">
              <a:extLst>
                <a:ext uri="{FF2B5EF4-FFF2-40B4-BE49-F238E27FC236}">
                  <a16:creationId xmlns:a16="http://schemas.microsoft.com/office/drawing/2014/main" id="{9DE49EF8-500F-B749-99DE-ED0BF1F85A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89" y="1107"/>
              <a:ext cx="470" cy="526"/>
              <a:chOff x="1350" y="1108"/>
              <a:chExt cx="470" cy="526"/>
            </a:xfrm>
          </p:grpSpPr>
          <p:sp>
            <p:nvSpPr>
              <p:cNvPr id="193641" name="Rectangle 105">
                <a:extLst>
                  <a:ext uri="{FF2B5EF4-FFF2-40B4-BE49-F238E27FC236}">
                    <a16:creationId xmlns:a16="http://schemas.microsoft.com/office/drawing/2014/main" id="{77AC7335-699D-8A43-BC00-DE8E7FD975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0" y="1347"/>
                <a:ext cx="430" cy="1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193642" name="Picture 106" descr="BS00095_">
                <a:extLst>
                  <a:ext uri="{FF2B5EF4-FFF2-40B4-BE49-F238E27FC236}">
                    <a16:creationId xmlns:a16="http://schemas.microsoft.com/office/drawing/2014/main" id="{86F4F82B-AAA3-0944-A22D-D8E80D279CB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51" y="1108"/>
                <a:ext cx="469" cy="5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93643" name="Group 107">
              <a:extLst>
                <a:ext uri="{FF2B5EF4-FFF2-40B4-BE49-F238E27FC236}">
                  <a16:creationId xmlns:a16="http://schemas.microsoft.com/office/drawing/2014/main" id="{AAE5EA00-5A3D-0840-8619-E5A5A616D1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20" y="1107"/>
              <a:ext cx="469" cy="526"/>
              <a:chOff x="681" y="1108"/>
              <a:chExt cx="469" cy="526"/>
            </a:xfrm>
          </p:grpSpPr>
          <p:sp>
            <p:nvSpPr>
              <p:cNvPr id="193644" name="Rectangle 108">
                <a:extLst>
                  <a:ext uri="{FF2B5EF4-FFF2-40B4-BE49-F238E27FC236}">
                    <a16:creationId xmlns:a16="http://schemas.microsoft.com/office/drawing/2014/main" id="{30387F7C-1324-4C42-BCCF-7E202C20E9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1" y="1347"/>
                <a:ext cx="430" cy="1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193645" name="Picture 109" descr="BS00095_">
                <a:extLst>
                  <a:ext uri="{FF2B5EF4-FFF2-40B4-BE49-F238E27FC236}">
                    <a16:creationId xmlns:a16="http://schemas.microsoft.com/office/drawing/2014/main" id="{8CED8B79-4AAB-5745-997F-C5224B528D9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1" y="1108"/>
                <a:ext cx="469" cy="5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93646" name="Group 110">
            <a:extLst>
              <a:ext uri="{FF2B5EF4-FFF2-40B4-BE49-F238E27FC236}">
                <a16:creationId xmlns:a16="http://schemas.microsoft.com/office/drawing/2014/main" id="{00D6637F-F7DB-1548-A078-71997F6CCCA4}"/>
              </a:ext>
            </a:extLst>
          </p:cNvPr>
          <p:cNvGrpSpPr>
            <a:grpSpLocks/>
          </p:cNvGrpSpPr>
          <p:nvPr/>
        </p:nvGrpSpPr>
        <p:grpSpPr bwMode="auto">
          <a:xfrm>
            <a:off x="5564189" y="774701"/>
            <a:ext cx="904875" cy="987425"/>
            <a:chOff x="920" y="1107"/>
            <a:chExt cx="1139" cy="1244"/>
          </a:xfrm>
        </p:grpSpPr>
        <p:grpSp>
          <p:nvGrpSpPr>
            <p:cNvPr id="193647" name="Group 111">
              <a:extLst>
                <a:ext uri="{FF2B5EF4-FFF2-40B4-BE49-F238E27FC236}">
                  <a16:creationId xmlns:a16="http://schemas.microsoft.com/office/drawing/2014/main" id="{81B09EF3-6658-3541-A80D-19B7B87196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89" y="1825"/>
              <a:ext cx="470" cy="526"/>
              <a:chOff x="1350" y="1826"/>
              <a:chExt cx="470" cy="526"/>
            </a:xfrm>
          </p:grpSpPr>
          <p:sp>
            <p:nvSpPr>
              <p:cNvPr id="193648" name="Rectangle 112">
                <a:extLst>
                  <a:ext uri="{FF2B5EF4-FFF2-40B4-BE49-F238E27FC236}">
                    <a16:creationId xmlns:a16="http://schemas.microsoft.com/office/drawing/2014/main" id="{3F88BB5A-9C9D-9149-9312-E7FA52002F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0" y="2064"/>
                <a:ext cx="430" cy="1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193649" name="Picture 113" descr="BS00095_">
                <a:extLst>
                  <a:ext uri="{FF2B5EF4-FFF2-40B4-BE49-F238E27FC236}">
                    <a16:creationId xmlns:a16="http://schemas.microsoft.com/office/drawing/2014/main" id="{2260B5A7-BD98-AA48-95C1-271154815E1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51" y="1826"/>
                <a:ext cx="469" cy="5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93650" name="Group 114">
              <a:extLst>
                <a:ext uri="{FF2B5EF4-FFF2-40B4-BE49-F238E27FC236}">
                  <a16:creationId xmlns:a16="http://schemas.microsoft.com/office/drawing/2014/main" id="{2D2224A6-759F-D140-ABBE-ECD9E3F97D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20" y="1825"/>
              <a:ext cx="469" cy="526"/>
              <a:chOff x="681" y="1826"/>
              <a:chExt cx="469" cy="526"/>
            </a:xfrm>
          </p:grpSpPr>
          <p:sp>
            <p:nvSpPr>
              <p:cNvPr id="193651" name="Rectangle 115">
                <a:extLst>
                  <a:ext uri="{FF2B5EF4-FFF2-40B4-BE49-F238E27FC236}">
                    <a16:creationId xmlns:a16="http://schemas.microsoft.com/office/drawing/2014/main" id="{2A47C93A-9677-BE4D-889E-835330C4C7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1" y="2064"/>
                <a:ext cx="430" cy="1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193652" name="Picture 116" descr="BS00095_">
                <a:extLst>
                  <a:ext uri="{FF2B5EF4-FFF2-40B4-BE49-F238E27FC236}">
                    <a16:creationId xmlns:a16="http://schemas.microsoft.com/office/drawing/2014/main" id="{65167401-C98A-EE4E-9C94-39E4B2F3C95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1" y="1826"/>
                <a:ext cx="469" cy="5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93653" name="Group 117">
              <a:extLst>
                <a:ext uri="{FF2B5EF4-FFF2-40B4-BE49-F238E27FC236}">
                  <a16:creationId xmlns:a16="http://schemas.microsoft.com/office/drawing/2014/main" id="{271BEA9B-1332-3A4A-865F-F02205B2C5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89" y="1107"/>
              <a:ext cx="470" cy="526"/>
              <a:chOff x="1350" y="1108"/>
              <a:chExt cx="470" cy="526"/>
            </a:xfrm>
          </p:grpSpPr>
          <p:sp>
            <p:nvSpPr>
              <p:cNvPr id="193654" name="Rectangle 118">
                <a:extLst>
                  <a:ext uri="{FF2B5EF4-FFF2-40B4-BE49-F238E27FC236}">
                    <a16:creationId xmlns:a16="http://schemas.microsoft.com/office/drawing/2014/main" id="{2A049D5B-D15F-644B-AC7E-57C63C3B5E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0" y="1347"/>
                <a:ext cx="430" cy="1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193655" name="Picture 119" descr="BS00095_">
                <a:extLst>
                  <a:ext uri="{FF2B5EF4-FFF2-40B4-BE49-F238E27FC236}">
                    <a16:creationId xmlns:a16="http://schemas.microsoft.com/office/drawing/2014/main" id="{96DFE106-0069-0A4F-967A-A107A150D4E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51" y="1108"/>
                <a:ext cx="469" cy="5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93656" name="Group 120">
              <a:extLst>
                <a:ext uri="{FF2B5EF4-FFF2-40B4-BE49-F238E27FC236}">
                  <a16:creationId xmlns:a16="http://schemas.microsoft.com/office/drawing/2014/main" id="{6BF19261-A0C1-6842-A5CA-61797791B3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20" y="1107"/>
              <a:ext cx="469" cy="526"/>
              <a:chOff x="681" y="1108"/>
              <a:chExt cx="469" cy="526"/>
            </a:xfrm>
          </p:grpSpPr>
          <p:sp>
            <p:nvSpPr>
              <p:cNvPr id="193657" name="Rectangle 121">
                <a:extLst>
                  <a:ext uri="{FF2B5EF4-FFF2-40B4-BE49-F238E27FC236}">
                    <a16:creationId xmlns:a16="http://schemas.microsoft.com/office/drawing/2014/main" id="{A97FA734-ECF0-3942-9C85-5228597658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1" y="1347"/>
                <a:ext cx="430" cy="1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193658" name="Picture 122" descr="BS00095_">
                <a:extLst>
                  <a:ext uri="{FF2B5EF4-FFF2-40B4-BE49-F238E27FC236}">
                    <a16:creationId xmlns:a16="http://schemas.microsoft.com/office/drawing/2014/main" id="{2AB09595-7B8B-3B4F-BB5C-74DEF6915BF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1" y="1108"/>
                <a:ext cx="469" cy="5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43" name="Title 1">
            <a:extLst>
              <a:ext uri="{FF2B5EF4-FFF2-40B4-BE49-F238E27FC236}">
                <a16:creationId xmlns:a16="http://schemas.microsoft.com/office/drawing/2014/main" id="{1F9E1406-59E4-BB42-9159-ED850EFFBCE2}"/>
              </a:ext>
            </a:extLst>
          </p:cNvPr>
          <p:cNvSpPr txBox="1">
            <a:spLocks/>
          </p:cNvSpPr>
          <p:nvPr/>
        </p:nvSpPr>
        <p:spPr>
          <a:xfrm>
            <a:off x="990600" y="35456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Directory groups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ED7E65B1-C618-FA42-8127-49255134A2FC}"/>
              </a:ext>
            </a:extLst>
          </p:cNvPr>
          <p:cNvSpPr txBox="1"/>
          <p:nvPr/>
        </p:nvSpPr>
        <p:spPr>
          <a:xfrm>
            <a:off x="10269128" y="5444720"/>
            <a:ext cx="150440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/>
              <a:t>Slide courtesy of Bill Bolosky</a:t>
            </a:r>
          </a:p>
        </p:txBody>
      </p:sp>
    </p:spTree>
    <p:extLst>
      <p:ext uri="{BB962C8B-B14F-4D97-AF65-F5344CB8AC3E}">
        <p14:creationId xmlns:p14="http://schemas.microsoft.com/office/powerpoint/2010/main" val="136397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93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93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93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600"/>
                                        <p:tgtEl>
                                          <p:spTgt spid="193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3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193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3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600"/>
                                        <p:tgtEl>
                                          <p:spTgt spid="193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4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900"/>
                                        <p:tgtEl>
                                          <p:spTgt spid="193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4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900"/>
                                        <p:tgtEl>
                                          <p:spTgt spid="193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3" dur="500"/>
                                        <p:tgtEl>
                                          <p:spTgt spid="193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500"/>
                                        <p:tgtEl>
                                          <p:spTgt spid="193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1" dur="500"/>
                                        <p:tgtEl>
                                          <p:spTgt spid="193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5" dur="500"/>
                                        <p:tgtEl>
                                          <p:spTgt spid="193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9" dur="500"/>
                                        <p:tgtEl>
                                          <p:spTgt spid="193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4" dur="500"/>
                                        <p:tgtEl>
                                          <p:spTgt spid="193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93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49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96296E-6 L 0.07518 -0.65532 " pathEditMode="relative" rAng="0" ptsTypes="AA">
                                      <p:cBhvr>
                                        <p:cTn id="93" dur="1000" fill="hold"/>
                                        <p:tgtEl>
                                          <p:spTgt spid="1936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-3277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2"/>
                                            </p:cond>
                                          </p:stCondLst>
                                        </p:cTn>
                                        <p:tgtEl>
                                          <p:spTgt spid="193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49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0.00023 L -0.07482 0.64467 " pathEditMode="relative" rAng="0" ptsTypes="AA">
                                      <p:cBhvr>
                                        <p:cTn id="100" dur="1000" fill="hold"/>
                                        <p:tgtEl>
                                          <p:spTgt spid="1936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3222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9"/>
                                            </p:cond>
                                          </p:stCondLst>
                                        </p:cTn>
                                        <p:tgtEl>
                                          <p:spTgt spid="193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936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936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379 0.03773 L -1.94444E-6 2.59259E-6 " pathEditMode="relative" rAng="0" ptsTypes="AA">
                                      <p:cBhvr>
                                        <p:cTn id="107" dur="500" fill="hold"/>
                                        <p:tgtEl>
                                          <p:spTgt spid="1936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98" y="-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193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 nodeType="clickPar">
                      <p:stCondLst>
                        <p:cond delay="indefinite"/>
                      </p:stCondLst>
                      <p:childTnLst>
                        <p:par>
                          <p:cTn id="1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49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-0.01088 L -0.26632 -0.3662 " pathEditMode="relative" rAng="0" ptsTypes="AA">
                                      <p:cBhvr>
                                        <p:cTn id="118" dur="1000" fill="hold"/>
                                        <p:tgtEl>
                                          <p:spTgt spid="1936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33" y="-1777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7"/>
                                            </p:cond>
                                          </p:stCondLst>
                                        </p:cTn>
                                        <p:tgtEl>
                                          <p:spTgt spid="193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49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0.00047 L 0.26702 0.35602 " pathEditMode="relative" rAng="0" ptsTypes="AA">
                                      <p:cBhvr>
                                        <p:cTn id="125" dur="1000" fill="hold"/>
                                        <p:tgtEl>
                                          <p:spTgt spid="1936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33" y="1777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4"/>
                                            </p:cond>
                                          </p:stCondLst>
                                        </p:cTn>
                                        <p:tgtEl>
                                          <p:spTgt spid="193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936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936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379 -0.04005 L -1.94444E-6 4.81481E-6 " pathEditMode="relative" rAng="0" ptsTypes="AA">
                                      <p:cBhvr>
                                        <p:cTn id="132" dur="500" fill="hold"/>
                                        <p:tgtEl>
                                          <p:spTgt spid="1936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98" y="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193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2" presetID="49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-0.01088 L -0.09132 -0.29953 " pathEditMode="relative" rAng="0" ptsTypes="AA">
                                      <p:cBhvr>
                                        <p:cTn id="143" dur="1000" fill="hold"/>
                                        <p:tgtEl>
                                          <p:spTgt spid="1936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-1444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2"/>
                                            </p:cond>
                                          </p:stCondLst>
                                        </p:cTn>
                                        <p:tgtEl>
                                          <p:spTgt spid="193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 nodeType="clickPar">
                      <p:stCondLst>
                        <p:cond delay="indefinite"/>
                      </p:stCondLst>
                      <p:childTnLst>
                        <p:par>
                          <p:cTn id="1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49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0.00047 L 0.09184 0.30023 " pathEditMode="relative" rAng="0" ptsTypes="AA">
                                      <p:cBhvr>
                                        <p:cTn id="150" dur="1000" fill="hold"/>
                                        <p:tgtEl>
                                          <p:spTgt spid="1936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66" y="1497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9"/>
                                            </p:cond>
                                          </p:stCondLst>
                                        </p:cTn>
                                        <p:tgtEl>
                                          <p:spTgt spid="193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 nodeType="clickPar">
                      <p:stCondLst>
                        <p:cond delay="indefinite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 nodeType="clickPar">
                      <p:stCondLst>
                        <p:cond delay="indefinite"/>
                      </p:stCondLst>
                      <p:childTnLst>
                        <p:par>
                          <p:cTn id="1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0" presetID="49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-0.01088 L -0.26632 -0.3662 " pathEditMode="relative" rAng="0" ptsTypes="AA">
                                      <p:cBhvr>
                                        <p:cTn id="161" dur="1000" fill="hold"/>
                                        <p:tgtEl>
                                          <p:spTgt spid="1936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33" y="-1777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0"/>
                                            </p:cond>
                                          </p:stCondLst>
                                        </p:cTn>
                                        <p:tgtEl>
                                          <p:spTgt spid="193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 nodeType="clickPar">
                      <p:stCondLst>
                        <p:cond delay="indefinite"/>
                      </p:stCondLst>
                      <p:childTnLst>
                        <p:par>
                          <p:cTn id="1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7" presetID="49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0.00047 L 0.26702 0.35602 " pathEditMode="relative" rAng="0" ptsTypes="AA">
                                      <p:cBhvr>
                                        <p:cTn id="168" dur="1000" fill="hold"/>
                                        <p:tgtEl>
                                          <p:spTgt spid="1936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33" y="1777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7"/>
                                            </p:cond>
                                          </p:stCondLst>
                                        </p:cTn>
                                        <p:tgtEl>
                                          <p:spTgt spid="193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667" grpId="0"/>
      <p:bldP spid="193667" grpId="1"/>
      <p:bldP spid="193666" grpId="0"/>
      <p:bldP spid="193668" grpId="0"/>
      <p:bldP spid="193668" grpId="1"/>
      <p:bldP spid="193669" grpId="0"/>
      <p:bldP spid="19367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20" name="Text Box 256">
            <a:extLst>
              <a:ext uri="{FF2B5EF4-FFF2-40B4-BE49-F238E27FC236}">
                <a16:creationId xmlns:a16="http://schemas.microsoft.com/office/drawing/2014/main" id="{5CF53752-3E47-154B-BC7B-36A55E035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5181600"/>
            <a:ext cx="224407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en-US"/>
              <a:t> replica locations</a:t>
            </a:r>
          </a:p>
          <a:p>
            <a:pPr>
              <a:buFontTx/>
              <a:buChar char="•"/>
            </a:pPr>
            <a:r>
              <a:rPr lang="en-US" altLang="en-US"/>
              <a:t> secure content hash</a:t>
            </a:r>
          </a:p>
          <a:p>
            <a:pPr>
              <a:buFontTx/>
              <a:buChar char="•"/>
            </a:pPr>
            <a:r>
              <a:rPr lang="en-US" altLang="en-US"/>
              <a:t> lease on file</a:t>
            </a:r>
          </a:p>
        </p:txBody>
      </p:sp>
      <p:grpSp>
        <p:nvGrpSpPr>
          <p:cNvPr id="139266" name="Group 2">
            <a:extLst>
              <a:ext uri="{FF2B5EF4-FFF2-40B4-BE49-F238E27FC236}">
                <a16:creationId xmlns:a16="http://schemas.microsoft.com/office/drawing/2014/main" id="{D6D034F2-1C95-DD4F-B204-762618037B95}"/>
              </a:ext>
            </a:extLst>
          </p:cNvPr>
          <p:cNvGrpSpPr>
            <a:grpSpLocks/>
          </p:cNvGrpSpPr>
          <p:nvPr/>
        </p:nvGrpSpPr>
        <p:grpSpPr bwMode="auto">
          <a:xfrm>
            <a:off x="2438401" y="2819401"/>
            <a:ext cx="904875" cy="987425"/>
            <a:chOff x="920" y="1107"/>
            <a:chExt cx="1139" cy="1244"/>
          </a:xfrm>
        </p:grpSpPr>
        <p:grpSp>
          <p:nvGrpSpPr>
            <p:cNvPr id="139267" name="Group 3">
              <a:extLst>
                <a:ext uri="{FF2B5EF4-FFF2-40B4-BE49-F238E27FC236}">
                  <a16:creationId xmlns:a16="http://schemas.microsoft.com/office/drawing/2014/main" id="{4D1BD405-8E24-4145-96CD-93ABF1EDBE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89" y="1825"/>
              <a:ext cx="470" cy="526"/>
              <a:chOff x="1350" y="1826"/>
              <a:chExt cx="470" cy="526"/>
            </a:xfrm>
          </p:grpSpPr>
          <p:sp>
            <p:nvSpPr>
              <p:cNvPr id="139268" name="Rectangle 4">
                <a:extLst>
                  <a:ext uri="{FF2B5EF4-FFF2-40B4-BE49-F238E27FC236}">
                    <a16:creationId xmlns:a16="http://schemas.microsoft.com/office/drawing/2014/main" id="{F642CA81-1982-D245-AEB2-399A5CBCA9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0" y="2064"/>
                <a:ext cx="430" cy="1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139269" name="Picture 5" descr="BS00095_">
                <a:extLst>
                  <a:ext uri="{FF2B5EF4-FFF2-40B4-BE49-F238E27FC236}">
                    <a16:creationId xmlns:a16="http://schemas.microsoft.com/office/drawing/2014/main" id="{5CAB59B5-2AA6-134E-B848-5D2B42B29A2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51" y="1826"/>
                <a:ext cx="469" cy="5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9270" name="Group 6">
              <a:extLst>
                <a:ext uri="{FF2B5EF4-FFF2-40B4-BE49-F238E27FC236}">
                  <a16:creationId xmlns:a16="http://schemas.microsoft.com/office/drawing/2014/main" id="{5F07C99E-B037-AA43-BA19-6819219F1D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20" y="1825"/>
              <a:ext cx="469" cy="526"/>
              <a:chOff x="681" y="1826"/>
              <a:chExt cx="469" cy="526"/>
            </a:xfrm>
          </p:grpSpPr>
          <p:sp>
            <p:nvSpPr>
              <p:cNvPr id="139271" name="Rectangle 7">
                <a:extLst>
                  <a:ext uri="{FF2B5EF4-FFF2-40B4-BE49-F238E27FC236}">
                    <a16:creationId xmlns:a16="http://schemas.microsoft.com/office/drawing/2014/main" id="{DB17A882-832B-5645-84E1-BC1DF3A23E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1" y="2064"/>
                <a:ext cx="430" cy="1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139272" name="Picture 8" descr="BS00095_">
                <a:extLst>
                  <a:ext uri="{FF2B5EF4-FFF2-40B4-BE49-F238E27FC236}">
                    <a16:creationId xmlns:a16="http://schemas.microsoft.com/office/drawing/2014/main" id="{C3DE78DD-30F2-5842-9529-6F2700BC8EE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1" y="1826"/>
                <a:ext cx="469" cy="5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9273" name="Group 9">
              <a:extLst>
                <a:ext uri="{FF2B5EF4-FFF2-40B4-BE49-F238E27FC236}">
                  <a16:creationId xmlns:a16="http://schemas.microsoft.com/office/drawing/2014/main" id="{C2B14C6B-8BBE-9349-AC24-1E2092E82D1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89" y="1107"/>
              <a:ext cx="470" cy="526"/>
              <a:chOff x="1350" y="1108"/>
              <a:chExt cx="470" cy="526"/>
            </a:xfrm>
          </p:grpSpPr>
          <p:sp>
            <p:nvSpPr>
              <p:cNvPr id="139274" name="Rectangle 10">
                <a:extLst>
                  <a:ext uri="{FF2B5EF4-FFF2-40B4-BE49-F238E27FC236}">
                    <a16:creationId xmlns:a16="http://schemas.microsoft.com/office/drawing/2014/main" id="{D97CD164-14EC-D049-882F-7A35DDD393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0" y="1347"/>
                <a:ext cx="430" cy="1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139275" name="Picture 11" descr="BS00095_">
                <a:extLst>
                  <a:ext uri="{FF2B5EF4-FFF2-40B4-BE49-F238E27FC236}">
                    <a16:creationId xmlns:a16="http://schemas.microsoft.com/office/drawing/2014/main" id="{D0BA09B3-264C-9649-8248-D9DA7F8D68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51" y="1108"/>
                <a:ext cx="469" cy="5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9276" name="Group 12">
              <a:extLst>
                <a:ext uri="{FF2B5EF4-FFF2-40B4-BE49-F238E27FC236}">
                  <a16:creationId xmlns:a16="http://schemas.microsoft.com/office/drawing/2014/main" id="{3E5E46D1-B0B4-BB4A-93E7-10D5249603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20" y="1107"/>
              <a:ext cx="469" cy="526"/>
              <a:chOff x="681" y="1108"/>
              <a:chExt cx="469" cy="526"/>
            </a:xfrm>
          </p:grpSpPr>
          <p:sp>
            <p:nvSpPr>
              <p:cNvPr id="139277" name="Rectangle 13">
                <a:extLst>
                  <a:ext uri="{FF2B5EF4-FFF2-40B4-BE49-F238E27FC236}">
                    <a16:creationId xmlns:a16="http://schemas.microsoft.com/office/drawing/2014/main" id="{31F91E3E-8D82-BE47-8BDA-5A7B7323E7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1" y="1347"/>
                <a:ext cx="430" cy="1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139278" name="Picture 14" descr="BS00095_">
                <a:extLst>
                  <a:ext uri="{FF2B5EF4-FFF2-40B4-BE49-F238E27FC236}">
                    <a16:creationId xmlns:a16="http://schemas.microsoft.com/office/drawing/2014/main" id="{B19DDDF2-8829-2841-8796-9C6ED371F57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1" y="1108"/>
                <a:ext cx="469" cy="5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39279" name="AutoShape 15">
            <a:extLst>
              <a:ext uri="{FF2B5EF4-FFF2-40B4-BE49-F238E27FC236}">
                <a16:creationId xmlns:a16="http://schemas.microsoft.com/office/drawing/2014/main" id="{8D2B9EEF-C119-4D40-A515-CE15D6E3EF19}"/>
              </a:ext>
            </a:extLst>
          </p:cNvPr>
          <p:cNvSpPr>
            <a:spLocks noChangeArrowheads="1"/>
          </p:cNvSpPr>
          <p:nvPr/>
        </p:nvSpPr>
        <p:spPr bwMode="auto">
          <a:xfrm rot="2963167">
            <a:off x="5944395" y="4174332"/>
            <a:ext cx="303212" cy="758825"/>
          </a:xfrm>
          <a:prstGeom prst="upArrow">
            <a:avLst>
              <a:gd name="adj1" fmla="val 49741"/>
              <a:gd name="adj2" fmla="val 70896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280" name="AutoShape 16">
            <a:extLst>
              <a:ext uri="{FF2B5EF4-FFF2-40B4-BE49-F238E27FC236}">
                <a16:creationId xmlns:a16="http://schemas.microsoft.com/office/drawing/2014/main" id="{1353FC14-6A23-CA48-BFA2-1EE9A5622BE8}"/>
              </a:ext>
            </a:extLst>
          </p:cNvPr>
          <p:cNvSpPr>
            <a:spLocks noChangeArrowheads="1"/>
          </p:cNvSpPr>
          <p:nvPr/>
        </p:nvSpPr>
        <p:spPr bwMode="auto">
          <a:xfrm rot="1322753">
            <a:off x="5716588" y="4022726"/>
            <a:ext cx="303212" cy="758825"/>
          </a:xfrm>
          <a:prstGeom prst="upArrow">
            <a:avLst>
              <a:gd name="adj1" fmla="val 49741"/>
              <a:gd name="adj2" fmla="val 70896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281" name="AutoShape 17">
            <a:extLst>
              <a:ext uri="{FF2B5EF4-FFF2-40B4-BE49-F238E27FC236}">
                <a16:creationId xmlns:a16="http://schemas.microsoft.com/office/drawing/2014/main" id="{45B6A01D-606B-4B43-B9D1-80D1113822B4}"/>
              </a:ext>
            </a:extLst>
          </p:cNvPr>
          <p:cNvSpPr>
            <a:spLocks noChangeArrowheads="1"/>
          </p:cNvSpPr>
          <p:nvPr/>
        </p:nvSpPr>
        <p:spPr bwMode="auto">
          <a:xfrm rot="18760128">
            <a:off x="5791995" y="4401345"/>
            <a:ext cx="303213" cy="758825"/>
          </a:xfrm>
          <a:prstGeom prst="upArrow">
            <a:avLst>
              <a:gd name="adj1" fmla="val 49741"/>
              <a:gd name="adj2" fmla="val 70896"/>
            </a:avLst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9283" name="Group 19">
            <a:extLst>
              <a:ext uri="{FF2B5EF4-FFF2-40B4-BE49-F238E27FC236}">
                <a16:creationId xmlns:a16="http://schemas.microsoft.com/office/drawing/2014/main" id="{095D79E4-9151-954D-831F-7D629D1F60C3}"/>
              </a:ext>
            </a:extLst>
          </p:cNvPr>
          <p:cNvGrpSpPr>
            <a:grpSpLocks/>
          </p:cNvGrpSpPr>
          <p:nvPr/>
        </p:nvGrpSpPr>
        <p:grpSpPr bwMode="auto">
          <a:xfrm>
            <a:off x="6551614" y="1441451"/>
            <a:ext cx="820737" cy="987425"/>
            <a:chOff x="3167" y="1108"/>
            <a:chExt cx="517" cy="622"/>
          </a:xfrm>
        </p:grpSpPr>
        <p:pic>
          <p:nvPicPr>
            <p:cNvPr id="139284" name="Picture 20" descr="BS00095_">
              <a:extLst>
                <a:ext uri="{FF2B5EF4-FFF2-40B4-BE49-F238E27FC236}">
                  <a16:creationId xmlns:a16="http://schemas.microsoft.com/office/drawing/2014/main" id="{5D5CE8D9-A8B9-114F-A58E-7E144BAB99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5" y="1108"/>
              <a:ext cx="469" cy="5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39285" name="Group 21">
              <a:extLst>
                <a:ext uri="{FF2B5EF4-FFF2-40B4-BE49-F238E27FC236}">
                  <a16:creationId xmlns:a16="http://schemas.microsoft.com/office/drawing/2014/main" id="{0DD7182D-665C-2546-B1B8-1E8EA4591C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67" y="1347"/>
              <a:ext cx="255" cy="383"/>
              <a:chOff x="1488" y="2208"/>
              <a:chExt cx="818" cy="1056"/>
            </a:xfrm>
          </p:grpSpPr>
          <p:sp>
            <p:nvSpPr>
              <p:cNvPr id="139286" name="Freeform 22">
                <a:extLst>
                  <a:ext uri="{FF2B5EF4-FFF2-40B4-BE49-F238E27FC236}">
                    <a16:creationId xmlns:a16="http://schemas.microsoft.com/office/drawing/2014/main" id="{46A13F19-5843-074A-B9E6-CE29B9D108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8" y="2208"/>
                <a:ext cx="818" cy="1056"/>
              </a:xfrm>
              <a:custGeom>
                <a:avLst/>
                <a:gdLst>
                  <a:gd name="T0" fmla="*/ 624 w 816"/>
                  <a:gd name="T1" fmla="*/ 0 h 1056"/>
                  <a:gd name="T2" fmla="*/ 816 w 816"/>
                  <a:gd name="T3" fmla="*/ 192 h 1056"/>
                  <a:gd name="T4" fmla="*/ 816 w 816"/>
                  <a:gd name="T5" fmla="*/ 1056 h 1056"/>
                  <a:gd name="T6" fmla="*/ 0 w 816"/>
                  <a:gd name="T7" fmla="*/ 1056 h 1056"/>
                  <a:gd name="T8" fmla="*/ 0 w 816"/>
                  <a:gd name="T9" fmla="*/ 0 h 1056"/>
                  <a:gd name="T10" fmla="*/ 624 w 816"/>
                  <a:gd name="T11" fmla="*/ 0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16" h="1056">
                    <a:moveTo>
                      <a:pt x="624" y="0"/>
                    </a:moveTo>
                    <a:lnTo>
                      <a:pt x="816" y="192"/>
                    </a:lnTo>
                    <a:lnTo>
                      <a:pt x="816" y="1056"/>
                    </a:lnTo>
                    <a:lnTo>
                      <a:pt x="0" y="1056"/>
                    </a:lnTo>
                    <a:lnTo>
                      <a:pt x="0" y="0"/>
                    </a:lnTo>
                    <a:lnTo>
                      <a:pt x="624" y="0"/>
                    </a:lnTo>
                    <a:close/>
                  </a:path>
                </a:pathLst>
              </a:custGeom>
              <a:solidFill>
                <a:schemeClr val="bg1"/>
              </a:solidFill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287" name="Line 23">
                <a:extLst>
                  <a:ext uri="{FF2B5EF4-FFF2-40B4-BE49-F238E27FC236}">
                    <a16:creationId xmlns:a16="http://schemas.microsoft.com/office/drawing/2014/main" id="{86486511-C015-0449-A24F-3D7A1A415B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14" y="2208"/>
                <a:ext cx="0" cy="1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288" name="Line 24">
                <a:extLst>
                  <a:ext uri="{FF2B5EF4-FFF2-40B4-BE49-F238E27FC236}">
                    <a16:creationId xmlns:a16="http://schemas.microsoft.com/office/drawing/2014/main" id="{A5DC09E0-BDD4-0C42-AC55-7BD59E4AA7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2210" y="2304"/>
                <a:ext cx="0" cy="1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289" name="Rectangle 25">
                <a:extLst>
                  <a:ext uri="{FF2B5EF4-FFF2-40B4-BE49-F238E27FC236}">
                    <a16:creationId xmlns:a16="http://schemas.microsoft.com/office/drawing/2014/main" id="{B04ED6F2-FD14-384E-A8F0-2F739FC317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352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290" name="Rectangle 26">
                <a:extLst>
                  <a:ext uri="{FF2B5EF4-FFF2-40B4-BE49-F238E27FC236}">
                    <a16:creationId xmlns:a16="http://schemas.microsoft.com/office/drawing/2014/main" id="{23F118FA-D78D-0045-8375-953F61D3EC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544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291" name="Rectangle 27">
                <a:extLst>
                  <a:ext uri="{FF2B5EF4-FFF2-40B4-BE49-F238E27FC236}">
                    <a16:creationId xmlns:a16="http://schemas.microsoft.com/office/drawing/2014/main" id="{5C7F279E-A7CB-B743-A163-3DF4F6ACDE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0" y="2448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292" name="Rectangle 28">
                <a:extLst>
                  <a:ext uri="{FF2B5EF4-FFF2-40B4-BE49-F238E27FC236}">
                    <a16:creationId xmlns:a16="http://schemas.microsoft.com/office/drawing/2014/main" id="{5A9664ED-C231-3D41-90D2-FBF75D872E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2352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293" name="Rectangle 29">
                <a:extLst>
                  <a:ext uri="{FF2B5EF4-FFF2-40B4-BE49-F238E27FC236}">
                    <a16:creationId xmlns:a16="http://schemas.microsoft.com/office/drawing/2014/main" id="{CA68E0A1-CCEE-5F42-B80C-9CD298014B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2544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294" name="Rectangle 30">
                <a:extLst>
                  <a:ext uri="{FF2B5EF4-FFF2-40B4-BE49-F238E27FC236}">
                    <a16:creationId xmlns:a16="http://schemas.microsoft.com/office/drawing/2014/main" id="{22FE8523-1B81-F84C-B1C1-526FA078A4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2448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295" name="Rectangle 31">
                <a:extLst>
                  <a:ext uri="{FF2B5EF4-FFF2-40B4-BE49-F238E27FC236}">
                    <a16:creationId xmlns:a16="http://schemas.microsoft.com/office/drawing/2014/main" id="{B8D9FB4C-4C44-1E4E-ACE8-6B6EF8690E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352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296" name="Rectangle 32">
                <a:extLst>
                  <a:ext uri="{FF2B5EF4-FFF2-40B4-BE49-F238E27FC236}">
                    <a16:creationId xmlns:a16="http://schemas.microsoft.com/office/drawing/2014/main" id="{9798DFEB-BC7D-FD45-B325-895D35E270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4" y="2448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297" name="Rectangle 33">
                <a:extLst>
                  <a:ext uri="{FF2B5EF4-FFF2-40B4-BE49-F238E27FC236}">
                    <a16:creationId xmlns:a16="http://schemas.microsoft.com/office/drawing/2014/main" id="{7E9A11AD-49B3-A147-B161-6A21846A21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544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298" name="Rectangle 34">
                <a:extLst>
                  <a:ext uri="{FF2B5EF4-FFF2-40B4-BE49-F238E27FC236}">
                    <a16:creationId xmlns:a16="http://schemas.microsoft.com/office/drawing/2014/main" id="{E9BBAE53-B405-7A49-B304-30982F3FD6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2544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299" name="Rectangle 35">
                <a:extLst>
                  <a:ext uri="{FF2B5EF4-FFF2-40B4-BE49-F238E27FC236}">
                    <a16:creationId xmlns:a16="http://schemas.microsoft.com/office/drawing/2014/main" id="{8E089887-45AB-D843-A711-231904257C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736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300" name="Rectangle 36">
                <a:extLst>
                  <a:ext uri="{FF2B5EF4-FFF2-40B4-BE49-F238E27FC236}">
                    <a16:creationId xmlns:a16="http://schemas.microsoft.com/office/drawing/2014/main" id="{16911D75-04F1-6048-B914-C0DD5997E7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0" y="2640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301" name="Rectangle 37">
                <a:extLst>
                  <a:ext uri="{FF2B5EF4-FFF2-40B4-BE49-F238E27FC236}">
                    <a16:creationId xmlns:a16="http://schemas.microsoft.com/office/drawing/2014/main" id="{62DA70FD-B023-4F4B-BFCF-82DB21B490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2736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302" name="Rectangle 38">
                <a:extLst>
                  <a:ext uri="{FF2B5EF4-FFF2-40B4-BE49-F238E27FC236}">
                    <a16:creationId xmlns:a16="http://schemas.microsoft.com/office/drawing/2014/main" id="{D89F387C-98CC-C248-8CF2-4D2D35BD99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2640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303" name="Rectangle 39">
                <a:extLst>
                  <a:ext uri="{FF2B5EF4-FFF2-40B4-BE49-F238E27FC236}">
                    <a16:creationId xmlns:a16="http://schemas.microsoft.com/office/drawing/2014/main" id="{BBE1BFB7-B091-F746-8957-4D81C71092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4" y="2640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304" name="Rectangle 40">
                <a:extLst>
                  <a:ext uri="{FF2B5EF4-FFF2-40B4-BE49-F238E27FC236}">
                    <a16:creationId xmlns:a16="http://schemas.microsoft.com/office/drawing/2014/main" id="{A823FA5B-6A67-EE45-BFCA-B762F6D4DA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736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305" name="Rectangle 41">
                <a:extLst>
                  <a:ext uri="{FF2B5EF4-FFF2-40B4-BE49-F238E27FC236}">
                    <a16:creationId xmlns:a16="http://schemas.microsoft.com/office/drawing/2014/main" id="{E632AF90-6AC9-6640-B0BE-E226B6400B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2736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306" name="Rectangle 42">
                <a:extLst>
                  <a:ext uri="{FF2B5EF4-FFF2-40B4-BE49-F238E27FC236}">
                    <a16:creationId xmlns:a16="http://schemas.microsoft.com/office/drawing/2014/main" id="{BE1AC31F-EB47-6A4E-94EA-AFA226919F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28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307" name="Rectangle 43">
                <a:extLst>
                  <a:ext uri="{FF2B5EF4-FFF2-40B4-BE49-F238E27FC236}">
                    <a16:creationId xmlns:a16="http://schemas.microsoft.com/office/drawing/2014/main" id="{DF2443EC-275E-7E4C-8118-A5409C0C01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0" y="2832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308" name="Rectangle 44">
                <a:extLst>
                  <a:ext uri="{FF2B5EF4-FFF2-40B4-BE49-F238E27FC236}">
                    <a16:creationId xmlns:a16="http://schemas.microsoft.com/office/drawing/2014/main" id="{A8C1CECF-DF09-7C4C-B9FE-47E82DC16A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2928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309" name="Rectangle 45">
                <a:extLst>
                  <a:ext uri="{FF2B5EF4-FFF2-40B4-BE49-F238E27FC236}">
                    <a16:creationId xmlns:a16="http://schemas.microsoft.com/office/drawing/2014/main" id="{9620BE75-A277-744F-B3F7-C0C1D86413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2832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310" name="Rectangle 46">
                <a:extLst>
                  <a:ext uri="{FF2B5EF4-FFF2-40B4-BE49-F238E27FC236}">
                    <a16:creationId xmlns:a16="http://schemas.microsoft.com/office/drawing/2014/main" id="{0687A843-DC40-1344-85A7-A548BD9BB4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4" y="2832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311" name="Rectangle 47">
                <a:extLst>
                  <a:ext uri="{FF2B5EF4-FFF2-40B4-BE49-F238E27FC236}">
                    <a16:creationId xmlns:a16="http://schemas.microsoft.com/office/drawing/2014/main" id="{B888DC64-C90F-2A44-B6F4-A2B9F222B1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928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312" name="Rectangle 48">
                <a:extLst>
                  <a:ext uri="{FF2B5EF4-FFF2-40B4-BE49-F238E27FC236}">
                    <a16:creationId xmlns:a16="http://schemas.microsoft.com/office/drawing/2014/main" id="{CA4507E6-EA7A-204A-9B82-33227D2F20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2928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313" name="Rectangle 49">
                <a:extLst>
                  <a:ext uri="{FF2B5EF4-FFF2-40B4-BE49-F238E27FC236}">
                    <a16:creationId xmlns:a16="http://schemas.microsoft.com/office/drawing/2014/main" id="{48B31478-C4F0-9342-9D78-5A659A6C25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3120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314" name="Rectangle 50">
                <a:extLst>
                  <a:ext uri="{FF2B5EF4-FFF2-40B4-BE49-F238E27FC236}">
                    <a16:creationId xmlns:a16="http://schemas.microsoft.com/office/drawing/2014/main" id="{85986BBB-7525-CB4D-B2E5-0B32F94E6D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0" y="3024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315" name="Rectangle 51">
                <a:extLst>
                  <a:ext uri="{FF2B5EF4-FFF2-40B4-BE49-F238E27FC236}">
                    <a16:creationId xmlns:a16="http://schemas.microsoft.com/office/drawing/2014/main" id="{D4A6335E-B55C-0743-B8AB-03C0FC98D3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3120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316" name="Rectangle 52">
                <a:extLst>
                  <a:ext uri="{FF2B5EF4-FFF2-40B4-BE49-F238E27FC236}">
                    <a16:creationId xmlns:a16="http://schemas.microsoft.com/office/drawing/2014/main" id="{57DD7482-6DCC-6F4E-BC32-74E14B3910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3024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317" name="Rectangle 53">
                <a:extLst>
                  <a:ext uri="{FF2B5EF4-FFF2-40B4-BE49-F238E27FC236}">
                    <a16:creationId xmlns:a16="http://schemas.microsoft.com/office/drawing/2014/main" id="{7B459E3F-0AA8-DF43-80E1-0C12B0B62D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4" y="3024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318" name="Rectangle 54">
                <a:extLst>
                  <a:ext uri="{FF2B5EF4-FFF2-40B4-BE49-F238E27FC236}">
                    <a16:creationId xmlns:a16="http://schemas.microsoft.com/office/drawing/2014/main" id="{E0151036-0702-7E42-86ED-0F18177D42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3120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319" name="Rectangle 55">
                <a:extLst>
                  <a:ext uri="{FF2B5EF4-FFF2-40B4-BE49-F238E27FC236}">
                    <a16:creationId xmlns:a16="http://schemas.microsoft.com/office/drawing/2014/main" id="{A33F8CA0-CEBF-EB4D-8F5F-A8182D211D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3120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39320" name="Group 56">
            <a:extLst>
              <a:ext uri="{FF2B5EF4-FFF2-40B4-BE49-F238E27FC236}">
                <a16:creationId xmlns:a16="http://schemas.microsoft.com/office/drawing/2014/main" id="{19E7252B-85AE-8B41-843F-841A5F81A14B}"/>
              </a:ext>
            </a:extLst>
          </p:cNvPr>
          <p:cNvGrpSpPr>
            <a:grpSpLocks/>
          </p:cNvGrpSpPr>
          <p:nvPr/>
        </p:nvGrpSpPr>
        <p:grpSpPr bwMode="auto">
          <a:xfrm>
            <a:off x="7613650" y="2581276"/>
            <a:ext cx="820738" cy="911225"/>
            <a:chOff x="3836" y="1826"/>
            <a:chExt cx="517" cy="574"/>
          </a:xfrm>
        </p:grpSpPr>
        <p:pic>
          <p:nvPicPr>
            <p:cNvPr id="139321" name="Picture 57" descr="BS00095_">
              <a:extLst>
                <a:ext uri="{FF2B5EF4-FFF2-40B4-BE49-F238E27FC236}">
                  <a16:creationId xmlns:a16="http://schemas.microsoft.com/office/drawing/2014/main" id="{BA377120-E5BC-DB43-856D-8376EB37EA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4" y="1826"/>
              <a:ext cx="469" cy="5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39322" name="Group 58">
              <a:extLst>
                <a:ext uri="{FF2B5EF4-FFF2-40B4-BE49-F238E27FC236}">
                  <a16:creationId xmlns:a16="http://schemas.microsoft.com/office/drawing/2014/main" id="{37C4A8C1-FFAC-6442-9D88-C569C56741F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36" y="2017"/>
              <a:ext cx="255" cy="383"/>
              <a:chOff x="1488" y="2208"/>
              <a:chExt cx="818" cy="1056"/>
            </a:xfrm>
          </p:grpSpPr>
          <p:sp>
            <p:nvSpPr>
              <p:cNvPr id="139323" name="Freeform 59">
                <a:extLst>
                  <a:ext uri="{FF2B5EF4-FFF2-40B4-BE49-F238E27FC236}">
                    <a16:creationId xmlns:a16="http://schemas.microsoft.com/office/drawing/2014/main" id="{4A18D5B5-34B9-DB4A-A3E4-082EA14F9D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8" y="2208"/>
                <a:ext cx="818" cy="1056"/>
              </a:xfrm>
              <a:custGeom>
                <a:avLst/>
                <a:gdLst>
                  <a:gd name="T0" fmla="*/ 624 w 816"/>
                  <a:gd name="T1" fmla="*/ 0 h 1056"/>
                  <a:gd name="T2" fmla="*/ 816 w 816"/>
                  <a:gd name="T3" fmla="*/ 192 h 1056"/>
                  <a:gd name="T4" fmla="*/ 816 w 816"/>
                  <a:gd name="T5" fmla="*/ 1056 h 1056"/>
                  <a:gd name="T6" fmla="*/ 0 w 816"/>
                  <a:gd name="T7" fmla="*/ 1056 h 1056"/>
                  <a:gd name="T8" fmla="*/ 0 w 816"/>
                  <a:gd name="T9" fmla="*/ 0 h 1056"/>
                  <a:gd name="T10" fmla="*/ 624 w 816"/>
                  <a:gd name="T11" fmla="*/ 0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16" h="1056">
                    <a:moveTo>
                      <a:pt x="624" y="0"/>
                    </a:moveTo>
                    <a:lnTo>
                      <a:pt x="816" y="192"/>
                    </a:lnTo>
                    <a:lnTo>
                      <a:pt x="816" y="1056"/>
                    </a:lnTo>
                    <a:lnTo>
                      <a:pt x="0" y="1056"/>
                    </a:lnTo>
                    <a:lnTo>
                      <a:pt x="0" y="0"/>
                    </a:lnTo>
                    <a:lnTo>
                      <a:pt x="624" y="0"/>
                    </a:lnTo>
                    <a:close/>
                  </a:path>
                </a:pathLst>
              </a:custGeom>
              <a:solidFill>
                <a:schemeClr val="bg1"/>
              </a:solidFill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324" name="Line 60">
                <a:extLst>
                  <a:ext uri="{FF2B5EF4-FFF2-40B4-BE49-F238E27FC236}">
                    <a16:creationId xmlns:a16="http://schemas.microsoft.com/office/drawing/2014/main" id="{9364FE99-F038-6848-9030-98B38EEF13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14" y="2208"/>
                <a:ext cx="0" cy="1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325" name="Line 61">
                <a:extLst>
                  <a:ext uri="{FF2B5EF4-FFF2-40B4-BE49-F238E27FC236}">
                    <a16:creationId xmlns:a16="http://schemas.microsoft.com/office/drawing/2014/main" id="{5397B767-98FC-CC4A-8C46-591A352ECF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2210" y="2304"/>
                <a:ext cx="0" cy="1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326" name="Rectangle 62">
                <a:extLst>
                  <a:ext uri="{FF2B5EF4-FFF2-40B4-BE49-F238E27FC236}">
                    <a16:creationId xmlns:a16="http://schemas.microsoft.com/office/drawing/2014/main" id="{A5B1F16B-25C3-EF46-83F4-400D31C0AE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352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327" name="Rectangle 63">
                <a:extLst>
                  <a:ext uri="{FF2B5EF4-FFF2-40B4-BE49-F238E27FC236}">
                    <a16:creationId xmlns:a16="http://schemas.microsoft.com/office/drawing/2014/main" id="{87DA0ED3-FCBD-D641-8633-7C53CFEA5E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544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328" name="Rectangle 64">
                <a:extLst>
                  <a:ext uri="{FF2B5EF4-FFF2-40B4-BE49-F238E27FC236}">
                    <a16:creationId xmlns:a16="http://schemas.microsoft.com/office/drawing/2014/main" id="{23A2E7DE-1993-AC4D-86E7-DA87C567A6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0" y="2448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329" name="Rectangle 65">
                <a:extLst>
                  <a:ext uri="{FF2B5EF4-FFF2-40B4-BE49-F238E27FC236}">
                    <a16:creationId xmlns:a16="http://schemas.microsoft.com/office/drawing/2014/main" id="{14281D2B-9ECE-8D44-B198-52F399A71E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2352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330" name="Rectangle 66">
                <a:extLst>
                  <a:ext uri="{FF2B5EF4-FFF2-40B4-BE49-F238E27FC236}">
                    <a16:creationId xmlns:a16="http://schemas.microsoft.com/office/drawing/2014/main" id="{8CC93542-A6B1-3D4A-9A35-717EFB8505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2544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331" name="Rectangle 67">
                <a:extLst>
                  <a:ext uri="{FF2B5EF4-FFF2-40B4-BE49-F238E27FC236}">
                    <a16:creationId xmlns:a16="http://schemas.microsoft.com/office/drawing/2014/main" id="{73EC6F33-FDB9-364A-A4D7-E3B39D60DF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2448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332" name="Rectangle 68">
                <a:extLst>
                  <a:ext uri="{FF2B5EF4-FFF2-40B4-BE49-F238E27FC236}">
                    <a16:creationId xmlns:a16="http://schemas.microsoft.com/office/drawing/2014/main" id="{0032B28A-E0F9-5F44-A90F-9ED303C742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352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333" name="Rectangle 69">
                <a:extLst>
                  <a:ext uri="{FF2B5EF4-FFF2-40B4-BE49-F238E27FC236}">
                    <a16:creationId xmlns:a16="http://schemas.microsoft.com/office/drawing/2014/main" id="{086EBE2D-FCB4-884F-8C1E-22CF74BDC4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4" y="2448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334" name="Rectangle 70">
                <a:extLst>
                  <a:ext uri="{FF2B5EF4-FFF2-40B4-BE49-F238E27FC236}">
                    <a16:creationId xmlns:a16="http://schemas.microsoft.com/office/drawing/2014/main" id="{B651CEF7-45A5-4C41-B77F-ABA65E7F84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544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335" name="Rectangle 71">
                <a:extLst>
                  <a:ext uri="{FF2B5EF4-FFF2-40B4-BE49-F238E27FC236}">
                    <a16:creationId xmlns:a16="http://schemas.microsoft.com/office/drawing/2014/main" id="{DC8B32DB-5222-5F4B-B463-1E212A0FB5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2544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336" name="Rectangle 72">
                <a:extLst>
                  <a:ext uri="{FF2B5EF4-FFF2-40B4-BE49-F238E27FC236}">
                    <a16:creationId xmlns:a16="http://schemas.microsoft.com/office/drawing/2014/main" id="{FD1C0C9A-B9CB-DB47-82D2-DC81AB5754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736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337" name="Rectangle 73">
                <a:extLst>
                  <a:ext uri="{FF2B5EF4-FFF2-40B4-BE49-F238E27FC236}">
                    <a16:creationId xmlns:a16="http://schemas.microsoft.com/office/drawing/2014/main" id="{3CBB11F1-15C1-EF43-A379-0E9BECE146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0" y="2640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338" name="Rectangle 74">
                <a:extLst>
                  <a:ext uri="{FF2B5EF4-FFF2-40B4-BE49-F238E27FC236}">
                    <a16:creationId xmlns:a16="http://schemas.microsoft.com/office/drawing/2014/main" id="{BC605498-1652-0341-8088-71CFE6C013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2736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339" name="Rectangle 75">
                <a:extLst>
                  <a:ext uri="{FF2B5EF4-FFF2-40B4-BE49-F238E27FC236}">
                    <a16:creationId xmlns:a16="http://schemas.microsoft.com/office/drawing/2014/main" id="{5A932019-3CD9-1A43-92F6-D41125F71C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2640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340" name="Rectangle 76">
                <a:extLst>
                  <a:ext uri="{FF2B5EF4-FFF2-40B4-BE49-F238E27FC236}">
                    <a16:creationId xmlns:a16="http://schemas.microsoft.com/office/drawing/2014/main" id="{AA166FC3-9639-124D-8966-9759BD63D2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4" y="2640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341" name="Rectangle 77">
                <a:extLst>
                  <a:ext uri="{FF2B5EF4-FFF2-40B4-BE49-F238E27FC236}">
                    <a16:creationId xmlns:a16="http://schemas.microsoft.com/office/drawing/2014/main" id="{A994B120-322C-F846-94D8-F81D10B5ED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736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342" name="Rectangle 78">
                <a:extLst>
                  <a:ext uri="{FF2B5EF4-FFF2-40B4-BE49-F238E27FC236}">
                    <a16:creationId xmlns:a16="http://schemas.microsoft.com/office/drawing/2014/main" id="{90B98451-C5C3-FD45-BB58-AB6CD63278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2736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343" name="Rectangle 79">
                <a:extLst>
                  <a:ext uri="{FF2B5EF4-FFF2-40B4-BE49-F238E27FC236}">
                    <a16:creationId xmlns:a16="http://schemas.microsoft.com/office/drawing/2014/main" id="{503B54D9-3FC0-BB40-B6FC-58F8CEB143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28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344" name="Rectangle 80">
                <a:extLst>
                  <a:ext uri="{FF2B5EF4-FFF2-40B4-BE49-F238E27FC236}">
                    <a16:creationId xmlns:a16="http://schemas.microsoft.com/office/drawing/2014/main" id="{0EAAE6A9-799F-BF48-A962-37FE754F0E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0" y="2832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345" name="Rectangle 81">
                <a:extLst>
                  <a:ext uri="{FF2B5EF4-FFF2-40B4-BE49-F238E27FC236}">
                    <a16:creationId xmlns:a16="http://schemas.microsoft.com/office/drawing/2014/main" id="{38B83CF9-13BE-BE40-8619-C3F4B85B23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2928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346" name="Rectangle 82">
                <a:extLst>
                  <a:ext uri="{FF2B5EF4-FFF2-40B4-BE49-F238E27FC236}">
                    <a16:creationId xmlns:a16="http://schemas.microsoft.com/office/drawing/2014/main" id="{4A1B923C-4EA9-A043-8F3B-123A954E95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2832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347" name="Rectangle 83">
                <a:extLst>
                  <a:ext uri="{FF2B5EF4-FFF2-40B4-BE49-F238E27FC236}">
                    <a16:creationId xmlns:a16="http://schemas.microsoft.com/office/drawing/2014/main" id="{3F4E27A3-B180-084D-9702-D5D235944D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4" y="2832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348" name="Rectangle 84">
                <a:extLst>
                  <a:ext uri="{FF2B5EF4-FFF2-40B4-BE49-F238E27FC236}">
                    <a16:creationId xmlns:a16="http://schemas.microsoft.com/office/drawing/2014/main" id="{E6E35DDF-3457-7244-88DC-68C8766121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928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349" name="Rectangle 85">
                <a:extLst>
                  <a:ext uri="{FF2B5EF4-FFF2-40B4-BE49-F238E27FC236}">
                    <a16:creationId xmlns:a16="http://schemas.microsoft.com/office/drawing/2014/main" id="{FB8B692D-BAB9-734E-A561-2C20B096E6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2928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350" name="Rectangle 86">
                <a:extLst>
                  <a:ext uri="{FF2B5EF4-FFF2-40B4-BE49-F238E27FC236}">
                    <a16:creationId xmlns:a16="http://schemas.microsoft.com/office/drawing/2014/main" id="{909015F8-4CBA-D643-94EE-916997A4A5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3120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351" name="Rectangle 87">
                <a:extLst>
                  <a:ext uri="{FF2B5EF4-FFF2-40B4-BE49-F238E27FC236}">
                    <a16:creationId xmlns:a16="http://schemas.microsoft.com/office/drawing/2014/main" id="{5A2B1478-ACAC-4845-815F-D58963BB81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0" y="3024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352" name="Rectangle 88">
                <a:extLst>
                  <a:ext uri="{FF2B5EF4-FFF2-40B4-BE49-F238E27FC236}">
                    <a16:creationId xmlns:a16="http://schemas.microsoft.com/office/drawing/2014/main" id="{C925D119-D528-134F-9C0E-EC7D4DAFA0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3120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353" name="Rectangle 89">
                <a:extLst>
                  <a:ext uri="{FF2B5EF4-FFF2-40B4-BE49-F238E27FC236}">
                    <a16:creationId xmlns:a16="http://schemas.microsoft.com/office/drawing/2014/main" id="{52285DDB-4CA0-7A41-A45F-12E3D988A3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3024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354" name="Rectangle 90">
                <a:extLst>
                  <a:ext uri="{FF2B5EF4-FFF2-40B4-BE49-F238E27FC236}">
                    <a16:creationId xmlns:a16="http://schemas.microsoft.com/office/drawing/2014/main" id="{C7653679-451F-0D40-8EB1-740CF38C3B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4" y="3024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355" name="Rectangle 91">
                <a:extLst>
                  <a:ext uri="{FF2B5EF4-FFF2-40B4-BE49-F238E27FC236}">
                    <a16:creationId xmlns:a16="http://schemas.microsoft.com/office/drawing/2014/main" id="{D91CB4FB-4FB5-CF4B-A111-B39B1B9B8F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3120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356" name="Rectangle 92">
                <a:extLst>
                  <a:ext uri="{FF2B5EF4-FFF2-40B4-BE49-F238E27FC236}">
                    <a16:creationId xmlns:a16="http://schemas.microsoft.com/office/drawing/2014/main" id="{19BED68C-92B3-5F47-BDB7-92E97659E9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3120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39357" name="Group 93">
            <a:extLst>
              <a:ext uri="{FF2B5EF4-FFF2-40B4-BE49-F238E27FC236}">
                <a16:creationId xmlns:a16="http://schemas.microsoft.com/office/drawing/2014/main" id="{3E528040-0711-BA40-BE17-1BA29E6732D1}"/>
              </a:ext>
            </a:extLst>
          </p:cNvPr>
          <p:cNvGrpSpPr>
            <a:grpSpLocks/>
          </p:cNvGrpSpPr>
          <p:nvPr/>
        </p:nvGrpSpPr>
        <p:grpSpPr bwMode="auto">
          <a:xfrm>
            <a:off x="8675689" y="3721100"/>
            <a:ext cx="820737" cy="909638"/>
            <a:chOff x="4505" y="2544"/>
            <a:chExt cx="517" cy="573"/>
          </a:xfrm>
        </p:grpSpPr>
        <p:pic>
          <p:nvPicPr>
            <p:cNvPr id="139358" name="Picture 94" descr="BS00095_">
              <a:extLst>
                <a:ext uri="{FF2B5EF4-FFF2-40B4-BE49-F238E27FC236}">
                  <a16:creationId xmlns:a16="http://schemas.microsoft.com/office/drawing/2014/main" id="{B41B8F6F-CDC0-2144-A512-42704AA88D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3" y="2544"/>
              <a:ext cx="469" cy="5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39359" name="Group 95">
              <a:extLst>
                <a:ext uri="{FF2B5EF4-FFF2-40B4-BE49-F238E27FC236}">
                  <a16:creationId xmlns:a16="http://schemas.microsoft.com/office/drawing/2014/main" id="{ACBC7077-9C4F-0043-BDD0-3A8498F122B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05" y="2734"/>
              <a:ext cx="255" cy="383"/>
              <a:chOff x="1488" y="2208"/>
              <a:chExt cx="818" cy="1056"/>
            </a:xfrm>
          </p:grpSpPr>
          <p:sp>
            <p:nvSpPr>
              <p:cNvPr id="139360" name="Freeform 96">
                <a:extLst>
                  <a:ext uri="{FF2B5EF4-FFF2-40B4-BE49-F238E27FC236}">
                    <a16:creationId xmlns:a16="http://schemas.microsoft.com/office/drawing/2014/main" id="{A53BCE4E-4257-1A48-A574-8279356691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8" y="2208"/>
                <a:ext cx="818" cy="1056"/>
              </a:xfrm>
              <a:custGeom>
                <a:avLst/>
                <a:gdLst>
                  <a:gd name="T0" fmla="*/ 624 w 816"/>
                  <a:gd name="T1" fmla="*/ 0 h 1056"/>
                  <a:gd name="T2" fmla="*/ 816 w 816"/>
                  <a:gd name="T3" fmla="*/ 192 h 1056"/>
                  <a:gd name="T4" fmla="*/ 816 w 816"/>
                  <a:gd name="T5" fmla="*/ 1056 h 1056"/>
                  <a:gd name="T6" fmla="*/ 0 w 816"/>
                  <a:gd name="T7" fmla="*/ 1056 h 1056"/>
                  <a:gd name="T8" fmla="*/ 0 w 816"/>
                  <a:gd name="T9" fmla="*/ 0 h 1056"/>
                  <a:gd name="T10" fmla="*/ 624 w 816"/>
                  <a:gd name="T11" fmla="*/ 0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16" h="1056">
                    <a:moveTo>
                      <a:pt x="624" y="0"/>
                    </a:moveTo>
                    <a:lnTo>
                      <a:pt x="816" y="192"/>
                    </a:lnTo>
                    <a:lnTo>
                      <a:pt x="816" y="1056"/>
                    </a:lnTo>
                    <a:lnTo>
                      <a:pt x="0" y="1056"/>
                    </a:lnTo>
                    <a:lnTo>
                      <a:pt x="0" y="0"/>
                    </a:lnTo>
                    <a:lnTo>
                      <a:pt x="624" y="0"/>
                    </a:lnTo>
                    <a:close/>
                  </a:path>
                </a:pathLst>
              </a:custGeom>
              <a:solidFill>
                <a:schemeClr val="bg1"/>
              </a:solidFill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361" name="Line 97">
                <a:extLst>
                  <a:ext uri="{FF2B5EF4-FFF2-40B4-BE49-F238E27FC236}">
                    <a16:creationId xmlns:a16="http://schemas.microsoft.com/office/drawing/2014/main" id="{1CB256E2-032E-A445-ABA7-D1235DCCFC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14" y="2208"/>
                <a:ext cx="0" cy="1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362" name="Line 98">
                <a:extLst>
                  <a:ext uri="{FF2B5EF4-FFF2-40B4-BE49-F238E27FC236}">
                    <a16:creationId xmlns:a16="http://schemas.microsoft.com/office/drawing/2014/main" id="{58CAC520-E188-744F-83CD-F222839EC7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2210" y="2304"/>
                <a:ext cx="0" cy="1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363" name="Rectangle 99">
                <a:extLst>
                  <a:ext uri="{FF2B5EF4-FFF2-40B4-BE49-F238E27FC236}">
                    <a16:creationId xmlns:a16="http://schemas.microsoft.com/office/drawing/2014/main" id="{D73005ED-D481-B64F-AD79-E6DEA5916F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352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364" name="Rectangle 100">
                <a:extLst>
                  <a:ext uri="{FF2B5EF4-FFF2-40B4-BE49-F238E27FC236}">
                    <a16:creationId xmlns:a16="http://schemas.microsoft.com/office/drawing/2014/main" id="{EDB1F601-1306-DF43-BD28-CD19A6D0E7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544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365" name="Rectangle 101">
                <a:extLst>
                  <a:ext uri="{FF2B5EF4-FFF2-40B4-BE49-F238E27FC236}">
                    <a16:creationId xmlns:a16="http://schemas.microsoft.com/office/drawing/2014/main" id="{40D0F212-7C4A-9440-A260-0700C62A77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0" y="2448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366" name="Rectangle 102">
                <a:extLst>
                  <a:ext uri="{FF2B5EF4-FFF2-40B4-BE49-F238E27FC236}">
                    <a16:creationId xmlns:a16="http://schemas.microsoft.com/office/drawing/2014/main" id="{7CE1B94D-93A7-9F47-BE39-7DFDA1DEE6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2352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367" name="Rectangle 103">
                <a:extLst>
                  <a:ext uri="{FF2B5EF4-FFF2-40B4-BE49-F238E27FC236}">
                    <a16:creationId xmlns:a16="http://schemas.microsoft.com/office/drawing/2014/main" id="{4E490E09-4399-9941-83F5-19D9B63C39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2544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368" name="Rectangle 104">
                <a:extLst>
                  <a:ext uri="{FF2B5EF4-FFF2-40B4-BE49-F238E27FC236}">
                    <a16:creationId xmlns:a16="http://schemas.microsoft.com/office/drawing/2014/main" id="{DCA40155-66AD-9E4A-988D-B6B05C0A66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2448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369" name="Rectangle 105">
                <a:extLst>
                  <a:ext uri="{FF2B5EF4-FFF2-40B4-BE49-F238E27FC236}">
                    <a16:creationId xmlns:a16="http://schemas.microsoft.com/office/drawing/2014/main" id="{2A52CAB5-D703-F340-8DF8-95F315F699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352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370" name="Rectangle 106">
                <a:extLst>
                  <a:ext uri="{FF2B5EF4-FFF2-40B4-BE49-F238E27FC236}">
                    <a16:creationId xmlns:a16="http://schemas.microsoft.com/office/drawing/2014/main" id="{67DC0639-DF84-0641-998F-83E520A961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4" y="2448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371" name="Rectangle 107">
                <a:extLst>
                  <a:ext uri="{FF2B5EF4-FFF2-40B4-BE49-F238E27FC236}">
                    <a16:creationId xmlns:a16="http://schemas.microsoft.com/office/drawing/2014/main" id="{480CFFC4-606C-9548-B20A-9D36DE5B07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544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372" name="Rectangle 108">
                <a:extLst>
                  <a:ext uri="{FF2B5EF4-FFF2-40B4-BE49-F238E27FC236}">
                    <a16:creationId xmlns:a16="http://schemas.microsoft.com/office/drawing/2014/main" id="{371C6ADC-E71E-9840-BB9A-0C8A19CE39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2544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373" name="Rectangle 109">
                <a:extLst>
                  <a:ext uri="{FF2B5EF4-FFF2-40B4-BE49-F238E27FC236}">
                    <a16:creationId xmlns:a16="http://schemas.microsoft.com/office/drawing/2014/main" id="{C0FF2F27-62DE-7F49-81F0-D50622455C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736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374" name="Rectangle 110">
                <a:extLst>
                  <a:ext uri="{FF2B5EF4-FFF2-40B4-BE49-F238E27FC236}">
                    <a16:creationId xmlns:a16="http://schemas.microsoft.com/office/drawing/2014/main" id="{44F6D826-C464-E24B-8DE5-57905E5DD9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0" y="2640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375" name="Rectangle 111">
                <a:extLst>
                  <a:ext uri="{FF2B5EF4-FFF2-40B4-BE49-F238E27FC236}">
                    <a16:creationId xmlns:a16="http://schemas.microsoft.com/office/drawing/2014/main" id="{B7514804-01AA-914A-9121-A8973E64F2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2736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376" name="Rectangle 112">
                <a:extLst>
                  <a:ext uri="{FF2B5EF4-FFF2-40B4-BE49-F238E27FC236}">
                    <a16:creationId xmlns:a16="http://schemas.microsoft.com/office/drawing/2014/main" id="{C86E5C4A-3B2F-C447-A823-A649F31587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2640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377" name="Rectangle 113">
                <a:extLst>
                  <a:ext uri="{FF2B5EF4-FFF2-40B4-BE49-F238E27FC236}">
                    <a16:creationId xmlns:a16="http://schemas.microsoft.com/office/drawing/2014/main" id="{8C6397B2-5953-DC46-9224-297121D693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4" y="2640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378" name="Rectangle 114">
                <a:extLst>
                  <a:ext uri="{FF2B5EF4-FFF2-40B4-BE49-F238E27FC236}">
                    <a16:creationId xmlns:a16="http://schemas.microsoft.com/office/drawing/2014/main" id="{CD5812CB-A63C-0246-A658-4938746E9F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736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379" name="Rectangle 115">
                <a:extLst>
                  <a:ext uri="{FF2B5EF4-FFF2-40B4-BE49-F238E27FC236}">
                    <a16:creationId xmlns:a16="http://schemas.microsoft.com/office/drawing/2014/main" id="{91FC48D2-C52E-9A4D-9978-351BDCA441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2736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380" name="Rectangle 116">
                <a:extLst>
                  <a:ext uri="{FF2B5EF4-FFF2-40B4-BE49-F238E27FC236}">
                    <a16:creationId xmlns:a16="http://schemas.microsoft.com/office/drawing/2014/main" id="{2F260DCF-E475-F048-87DC-DB9F1BA37A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28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381" name="Rectangle 117">
                <a:extLst>
                  <a:ext uri="{FF2B5EF4-FFF2-40B4-BE49-F238E27FC236}">
                    <a16:creationId xmlns:a16="http://schemas.microsoft.com/office/drawing/2014/main" id="{52B36982-85BF-054D-B793-B4E188A70D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0" y="2832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382" name="Rectangle 118">
                <a:extLst>
                  <a:ext uri="{FF2B5EF4-FFF2-40B4-BE49-F238E27FC236}">
                    <a16:creationId xmlns:a16="http://schemas.microsoft.com/office/drawing/2014/main" id="{26107189-9391-A640-AE70-7E95447A3B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2928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383" name="Rectangle 119">
                <a:extLst>
                  <a:ext uri="{FF2B5EF4-FFF2-40B4-BE49-F238E27FC236}">
                    <a16:creationId xmlns:a16="http://schemas.microsoft.com/office/drawing/2014/main" id="{D521F4C4-D612-E049-8EF6-4D3B96D3A1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2832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384" name="Rectangle 120">
                <a:extLst>
                  <a:ext uri="{FF2B5EF4-FFF2-40B4-BE49-F238E27FC236}">
                    <a16:creationId xmlns:a16="http://schemas.microsoft.com/office/drawing/2014/main" id="{8458CF68-4909-F64B-9664-F11AD429AE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4" y="2832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385" name="Rectangle 121">
                <a:extLst>
                  <a:ext uri="{FF2B5EF4-FFF2-40B4-BE49-F238E27FC236}">
                    <a16:creationId xmlns:a16="http://schemas.microsoft.com/office/drawing/2014/main" id="{A0EBEB46-2492-1744-A8C8-F0FBF8A8D5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928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386" name="Rectangle 122">
                <a:extLst>
                  <a:ext uri="{FF2B5EF4-FFF2-40B4-BE49-F238E27FC236}">
                    <a16:creationId xmlns:a16="http://schemas.microsoft.com/office/drawing/2014/main" id="{703712E3-81A8-5442-AEB8-0F9D48C433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2928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387" name="Rectangle 123">
                <a:extLst>
                  <a:ext uri="{FF2B5EF4-FFF2-40B4-BE49-F238E27FC236}">
                    <a16:creationId xmlns:a16="http://schemas.microsoft.com/office/drawing/2014/main" id="{72F9421C-DA2D-6142-A163-EE59828C75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3120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388" name="Rectangle 124">
                <a:extLst>
                  <a:ext uri="{FF2B5EF4-FFF2-40B4-BE49-F238E27FC236}">
                    <a16:creationId xmlns:a16="http://schemas.microsoft.com/office/drawing/2014/main" id="{E09439E4-15B1-0549-856D-F43D5B9646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0" y="3024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389" name="Rectangle 125">
                <a:extLst>
                  <a:ext uri="{FF2B5EF4-FFF2-40B4-BE49-F238E27FC236}">
                    <a16:creationId xmlns:a16="http://schemas.microsoft.com/office/drawing/2014/main" id="{58BBB005-2D1E-9E48-89BE-F5AD57DF4B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3120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390" name="Rectangle 126">
                <a:extLst>
                  <a:ext uri="{FF2B5EF4-FFF2-40B4-BE49-F238E27FC236}">
                    <a16:creationId xmlns:a16="http://schemas.microsoft.com/office/drawing/2014/main" id="{0E6C01B7-301C-C545-85E4-842DFA9486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3024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391" name="Rectangle 127">
                <a:extLst>
                  <a:ext uri="{FF2B5EF4-FFF2-40B4-BE49-F238E27FC236}">
                    <a16:creationId xmlns:a16="http://schemas.microsoft.com/office/drawing/2014/main" id="{3CAC7BD4-3755-DE42-B4B4-0C6BA1FB4D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4" y="3024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392" name="Rectangle 128">
                <a:extLst>
                  <a:ext uri="{FF2B5EF4-FFF2-40B4-BE49-F238E27FC236}">
                    <a16:creationId xmlns:a16="http://schemas.microsoft.com/office/drawing/2014/main" id="{2ED7FFC3-3DE3-9E49-A27E-4A1E80E303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3120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393" name="Rectangle 129">
                <a:extLst>
                  <a:ext uri="{FF2B5EF4-FFF2-40B4-BE49-F238E27FC236}">
                    <a16:creationId xmlns:a16="http://schemas.microsoft.com/office/drawing/2014/main" id="{158403AF-B504-FF41-A63B-CADFECEBAB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3120"/>
                <a:ext cx="48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39394" name="Text Box 130">
            <a:extLst>
              <a:ext uri="{FF2B5EF4-FFF2-40B4-BE49-F238E27FC236}">
                <a16:creationId xmlns:a16="http://schemas.microsoft.com/office/drawing/2014/main" id="{6E67341E-0A0A-3B4E-894D-185C8E2CE9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7825" y="5311775"/>
            <a:ext cx="7099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b="1"/>
              <a:t>client</a:t>
            </a:r>
          </a:p>
        </p:txBody>
      </p:sp>
      <p:sp>
        <p:nvSpPr>
          <p:cNvPr id="139395" name="Text Box 131">
            <a:extLst>
              <a:ext uri="{FF2B5EF4-FFF2-40B4-BE49-F238E27FC236}">
                <a16:creationId xmlns:a16="http://schemas.microsoft.com/office/drawing/2014/main" id="{D0C8B731-AE66-7A47-BF68-0A22C92797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9397" y="3567113"/>
            <a:ext cx="104810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b="1"/>
              <a:t>directory</a:t>
            </a:r>
          </a:p>
        </p:txBody>
      </p:sp>
      <p:sp>
        <p:nvSpPr>
          <p:cNvPr id="139396" name="Text Box 132">
            <a:extLst>
              <a:ext uri="{FF2B5EF4-FFF2-40B4-BE49-F238E27FC236}">
                <a16:creationId xmlns:a16="http://schemas.microsoft.com/office/drawing/2014/main" id="{5C6EB1CA-AA8F-D34F-94F2-4744616AE7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2839" y="1441451"/>
            <a:ext cx="60048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/>
              <a:t>file</a:t>
            </a:r>
          </a:p>
          <a:p>
            <a:r>
              <a:rPr lang="en-US" altLang="en-US" b="1"/>
              <a:t>host</a:t>
            </a:r>
          </a:p>
        </p:txBody>
      </p:sp>
      <p:sp>
        <p:nvSpPr>
          <p:cNvPr id="139397" name="Text Box 133">
            <a:extLst>
              <a:ext uri="{FF2B5EF4-FFF2-40B4-BE49-F238E27FC236}">
                <a16:creationId xmlns:a16="http://schemas.microsoft.com/office/drawing/2014/main" id="{4E6D2120-0F6C-AC41-BD83-E18421810A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4876" y="2579689"/>
            <a:ext cx="60048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/>
              <a:t>file</a:t>
            </a:r>
          </a:p>
          <a:p>
            <a:r>
              <a:rPr lang="en-US" altLang="en-US" b="1"/>
              <a:t>host</a:t>
            </a:r>
          </a:p>
        </p:txBody>
      </p:sp>
      <p:sp>
        <p:nvSpPr>
          <p:cNvPr id="139398" name="Text Box 134">
            <a:extLst>
              <a:ext uri="{FF2B5EF4-FFF2-40B4-BE49-F238E27FC236}">
                <a16:creationId xmlns:a16="http://schemas.microsoft.com/office/drawing/2014/main" id="{D5666B11-412E-544C-8E68-BC2CBDB6B9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6914" y="3717926"/>
            <a:ext cx="60048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/>
              <a:t>file</a:t>
            </a:r>
          </a:p>
          <a:p>
            <a:r>
              <a:rPr lang="en-US" altLang="en-US" b="1"/>
              <a:t>host</a:t>
            </a:r>
          </a:p>
        </p:txBody>
      </p:sp>
      <p:sp>
        <p:nvSpPr>
          <p:cNvPr id="139399" name="AutoShape 135">
            <a:extLst>
              <a:ext uri="{FF2B5EF4-FFF2-40B4-BE49-F238E27FC236}">
                <a16:creationId xmlns:a16="http://schemas.microsoft.com/office/drawing/2014/main" id="{81E3C401-83E5-FF4E-BD65-88F2FA7092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3326" y="2655888"/>
            <a:ext cx="303213" cy="684212"/>
          </a:xfrm>
          <a:prstGeom prst="upArrow">
            <a:avLst>
              <a:gd name="adj1" fmla="val 49741"/>
              <a:gd name="adj2" fmla="val 7696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400" name="AutoShape 136">
            <a:extLst>
              <a:ext uri="{FF2B5EF4-FFF2-40B4-BE49-F238E27FC236}">
                <a16:creationId xmlns:a16="http://schemas.microsoft.com/office/drawing/2014/main" id="{D2896B0A-8F19-9B46-A8FE-B36E328F767B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908301" y="1517651"/>
            <a:ext cx="303213" cy="684213"/>
          </a:xfrm>
          <a:prstGeom prst="upArrow">
            <a:avLst>
              <a:gd name="adj1" fmla="val 49741"/>
              <a:gd name="adj2" fmla="val 7696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401" name="AutoShape 137">
            <a:extLst>
              <a:ext uri="{FF2B5EF4-FFF2-40B4-BE49-F238E27FC236}">
                <a16:creationId xmlns:a16="http://schemas.microsoft.com/office/drawing/2014/main" id="{2DF02D59-A609-9543-9CC9-F1137416392C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3970338" y="1517651"/>
            <a:ext cx="303212" cy="684213"/>
          </a:xfrm>
          <a:prstGeom prst="upArrow">
            <a:avLst>
              <a:gd name="adj1" fmla="val 49741"/>
              <a:gd name="adj2" fmla="val 7696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402" name="AutoShape 138">
            <a:extLst>
              <a:ext uri="{FF2B5EF4-FFF2-40B4-BE49-F238E27FC236}">
                <a16:creationId xmlns:a16="http://schemas.microsoft.com/office/drawing/2014/main" id="{A9665C96-3325-524A-87E1-73015D56DEF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832895" y="2504282"/>
            <a:ext cx="303212" cy="606425"/>
          </a:xfrm>
          <a:prstGeom prst="upArrow">
            <a:avLst>
              <a:gd name="adj1" fmla="val 49741"/>
              <a:gd name="adj2" fmla="val 6821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403" name="AutoShape 139">
            <a:extLst>
              <a:ext uri="{FF2B5EF4-FFF2-40B4-BE49-F238E27FC236}">
                <a16:creationId xmlns:a16="http://schemas.microsoft.com/office/drawing/2014/main" id="{014168A7-9AD5-0D4C-BBF9-234F681643E4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832895" y="1366045"/>
            <a:ext cx="303213" cy="606425"/>
          </a:xfrm>
          <a:prstGeom prst="upArrow">
            <a:avLst>
              <a:gd name="adj1" fmla="val 49741"/>
              <a:gd name="adj2" fmla="val 6821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404" name="AutoShape 140">
            <a:extLst>
              <a:ext uri="{FF2B5EF4-FFF2-40B4-BE49-F238E27FC236}">
                <a16:creationId xmlns:a16="http://schemas.microsoft.com/office/drawing/2014/main" id="{BF321B57-626C-734F-A13F-B5BAF565DF2D}"/>
              </a:ext>
            </a:extLst>
          </p:cNvPr>
          <p:cNvSpPr>
            <a:spLocks noChangeArrowheads="1"/>
          </p:cNvSpPr>
          <p:nvPr/>
        </p:nvSpPr>
        <p:spPr bwMode="auto">
          <a:xfrm rot="16200000" flipH="1">
            <a:off x="3894932" y="1518445"/>
            <a:ext cx="303213" cy="606425"/>
          </a:xfrm>
          <a:prstGeom prst="upArrow">
            <a:avLst>
              <a:gd name="adj1" fmla="val 49741"/>
              <a:gd name="adj2" fmla="val 6821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405" name="AutoShape 141">
            <a:extLst>
              <a:ext uri="{FF2B5EF4-FFF2-40B4-BE49-F238E27FC236}">
                <a16:creationId xmlns:a16="http://schemas.microsoft.com/office/drawing/2014/main" id="{AFC3D01B-05F6-E44E-BCBA-35734312FA99}"/>
              </a:ext>
            </a:extLst>
          </p:cNvPr>
          <p:cNvSpPr>
            <a:spLocks noChangeArrowheads="1"/>
          </p:cNvSpPr>
          <p:nvPr/>
        </p:nvSpPr>
        <p:spPr bwMode="auto">
          <a:xfrm rot="16200000" flipH="1">
            <a:off x="3894932" y="2656682"/>
            <a:ext cx="303212" cy="606425"/>
          </a:xfrm>
          <a:prstGeom prst="upArrow">
            <a:avLst>
              <a:gd name="adj1" fmla="val 49741"/>
              <a:gd name="adj2" fmla="val 6821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406" name="AutoShape 142">
            <a:extLst>
              <a:ext uri="{FF2B5EF4-FFF2-40B4-BE49-F238E27FC236}">
                <a16:creationId xmlns:a16="http://schemas.microsoft.com/office/drawing/2014/main" id="{A5CBB5EF-6A0C-F142-9CED-62EF17C0EC17}"/>
              </a:ext>
            </a:extLst>
          </p:cNvPr>
          <p:cNvSpPr>
            <a:spLocks noChangeArrowheads="1"/>
          </p:cNvSpPr>
          <p:nvPr/>
        </p:nvSpPr>
        <p:spPr bwMode="auto">
          <a:xfrm rot="18903854">
            <a:off x="3921126" y="2643189"/>
            <a:ext cx="303213" cy="758825"/>
          </a:xfrm>
          <a:prstGeom prst="upArrow">
            <a:avLst>
              <a:gd name="adj1" fmla="val 49741"/>
              <a:gd name="adj2" fmla="val 7089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407" name="AutoShape 143">
            <a:extLst>
              <a:ext uri="{FF2B5EF4-FFF2-40B4-BE49-F238E27FC236}">
                <a16:creationId xmlns:a16="http://schemas.microsoft.com/office/drawing/2014/main" id="{02F32CDA-C2B6-664C-A89F-AF3A5D07819C}"/>
              </a:ext>
            </a:extLst>
          </p:cNvPr>
          <p:cNvSpPr>
            <a:spLocks noChangeArrowheads="1"/>
          </p:cNvSpPr>
          <p:nvPr/>
        </p:nvSpPr>
        <p:spPr bwMode="auto">
          <a:xfrm rot="2696146" flipH="1">
            <a:off x="2805113" y="2643189"/>
            <a:ext cx="303212" cy="758825"/>
          </a:xfrm>
          <a:prstGeom prst="upArrow">
            <a:avLst>
              <a:gd name="adj1" fmla="val 49741"/>
              <a:gd name="adj2" fmla="val 7089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408" name="AutoShape 144">
            <a:extLst>
              <a:ext uri="{FF2B5EF4-FFF2-40B4-BE49-F238E27FC236}">
                <a16:creationId xmlns:a16="http://schemas.microsoft.com/office/drawing/2014/main" id="{2D8C72CA-E350-8C4C-A7C8-DB4C294624A5}"/>
              </a:ext>
            </a:extLst>
          </p:cNvPr>
          <p:cNvSpPr>
            <a:spLocks noChangeArrowheads="1"/>
          </p:cNvSpPr>
          <p:nvPr/>
        </p:nvSpPr>
        <p:spPr bwMode="auto">
          <a:xfrm rot="2696146" flipV="1">
            <a:off x="3819526" y="1517651"/>
            <a:ext cx="303213" cy="758825"/>
          </a:xfrm>
          <a:prstGeom prst="upArrow">
            <a:avLst>
              <a:gd name="adj1" fmla="val 49741"/>
              <a:gd name="adj2" fmla="val 7089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409" name="AutoShape 145">
            <a:extLst>
              <a:ext uri="{FF2B5EF4-FFF2-40B4-BE49-F238E27FC236}">
                <a16:creationId xmlns:a16="http://schemas.microsoft.com/office/drawing/2014/main" id="{01B0236A-5961-814F-B1A0-74198807678B}"/>
              </a:ext>
            </a:extLst>
          </p:cNvPr>
          <p:cNvSpPr>
            <a:spLocks noChangeArrowheads="1"/>
          </p:cNvSpPr>
          <p:nvPr/>
        </p:nvSpPr>
        <p:spPr bwMode="auto">
          <a:xfrm rot="18903854" flipH="1" flipV="1">
            <a:off x="2832101" y="1517651"/>
            <a:ext cx="303213" cy="758825"/>
          </a:xfrm>
          <a:prstGeom prst="upArrow">
            <a:avLst>
              <a:gd name="adj1" fmla="val 49741"/>
              <a:gd name="adj2" fmla="val 7089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410" name="AutoShape 146">
            <a:extLst>
              <a:ext uri="{FF2B5EF4-FFF2-40B4-BE49-F238E27FC236}">
                <a16:creationId xmlns:a16="http://schemas.microsoft.com/office/drawing/2014/main" id="{CF60424C-FEBA-4E4E-87F9-5D8C3FA28A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1288" y="2655888"/>
            <a:ext cx="303212" cy="684212"/>
          </a:xfrm>
          <a:prstGeom prst="upArrow">
            <a:avLst>
              <a:gd name="adj1" fmla="val 49741"/>
              <a:gd name="adj2" fmla="val 7696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411" name="AutoShape 147">
            <a:extLst>
              <a:ext uri="{FF2B5EF4-FFF2-40B4-BE49-F238E27FC236}">
                <a16:creationId xmlns:a16="http://schemas.microsoft.com/office/drawing/2014/main" id="{F1022E8B-9233-9341-8FCA-881D50D496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3326" y="2655888"/>
            <a:ext cx="303213" cy="684212"/>
          </a:xfrm>
          <a:prstGeom prst="upArrow">
            <a:avLst>
              <a:gd name="adj1" fmla="val 49741"/>
              <a:gd name="adj2" fmla="val 7696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412" name="AutoShape 148">
            <a:extLst>
              <a:ext uri="{FF2B5EF4-FFF2-40B4-BE49-F238E27FC236}">
                <a16:creationId xmlns:a16="http://schemas.microsoft.com/office/drawing/2014/main" id="{1F91A40C-0D2A-704F-83A1-B481F7494F81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908301" y="1517651"/>
            <a:ext cx="303213" cy="684213"/>
          </a:xfrm>
          <a:prstGeom prst="upArrow">
            <a:avLst>
              <a:gd name="adj1" fmla="val 49741"/>
              <a:gd name="adj2" fmla="val 7696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413" name="AutoShape 149">
            <a:extLst>
              <a:ext uri="{FF2B5EF4-FFF2-40B4-BE49-F238E27FC236}">
                <a16:creationId xmlns:a16="http://schemas.microsoft.com/office/drawing/2014/main" id="{E61FAEFC-3EA0-0C49-90E8-880A777EE52E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3970338" y="1517651"/>
            <a:ext cx="303212" cy="684213"/>
          </a:xfrm>
          <a:prstGeom prst="upArrow">
            <a:avLst>
              <a:gd name="adj1" fmla="val 49741"/>
              <a:gd name="adj2" fmla="val 7696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414" name="AutoShape 150">
            <a:extLst>
              <a:ext uri="{FF2B5EF4-FFF2-40B4-BE49-F238E27FC236}">
                <a16:creationId xmlns:a16="http://schemas.microsoft.com/office/drawing/2014/main" id="{21456161-173E-8748-ABE1-533F9705FA1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832895" y="2504282"/>
            <a:ext cx="303212" cy="606425"/>
          </a:xfrm>
          <a:prstGeom prst="upArrow">
            <a:avLst>
              <a:gd name="adj1" fmla="val 49741"/>
              <a:gd name="adj2" fmla="val 6821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415" name="AutoShape 151">
            <a:extLst>
              <a:ext uri="{FF2B5EF4-FFF2-40B4-BE49-F238E27FC236}">
                <a16:creationId xmlns:a16="http://schemas.microsoft.com/office/drawing/2014/main" id="{4BF62B2B-D9B9-9946-88C2-42260E73E23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832895" y="1366045"/>
            <a:ext cx="303213" cy="606425"/>
          </a:xfrm>
          <a:prstGeom prst="upArrow">
            <a:avLst>
              <a:gd name="adj1" fmla="val 49741"/>
              <a:gd name="adj2" fmla="val 6821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416" name="AutoShape 152">
            <a:extLst>
              <a:ext uri="{FF2B5EF4-FFF2-40B4-BE49-F238E27FC236}">
                <a16:creationId xmlns:a16="http://schemas.microsoft.com/office/drawing/2014/main" id="{16C07BCA-20F6-7941-AEFF-F9F18B007B4E}"/>
              </a:ext>
            </a:extLst>
          </p:cNvPr>
          <p:cNvSpPr>
            <a:spLocks noChangeArrowheads="1"/>
          </p:cNvSpPr>
          <p:nvPr/>
        </p:nvSpPr>
        <p:spPr bwMode="auto">
          <a:xfrm rot="16200000" flipH="1">
            <a:off x="3894932" y="1518445"/>
            <a:ext cx="303213" cy="606425"/>
          </a:xfrm>
          <a:prstGeom prst="upArrow">
            <a:avLst>
              <a:gd name="adj1" fmla="val 49741"/>
              <a:gd name="adj2" fmla="val 6821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417" name="AutoShape 153">
            <a:extLst>
              <a:ext uri="{FF2B5EF4-FFF2-40B4-BE49-F238E27FC236}">
                <a16:creationId xmlns:a16="http://schemas.microsoft.com/office/drawing/2014/main" id="{6B0D3A0D-BB3D-5240-BFE8-A4E3DDD1A8B3}"/>
              </a:ext>
            </a:extLst>
          </p:cNvPr>
          <p:cNvSpPr>
            <a:spLocks noChangeArrowheads="1"/>
          </p:cNvSpPr>
          <p:nvPr/>
        </p:nvSpPr>
        <p:spPr bwMode="auto">
          <a:xfrm rot="16200000" flipH="1">
            <a:off x="3894932" y="2656682"/>
            <a:ext cx="303212" cy="606425"/>
          </a:xfrm>
          <a:prstGeom prst="upArrow">
            <a:avLst>
              <a:gd name="adj1" fmla="val 49741"/>
              <a:gd name="adj2" fmla="val 6821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418" name="AutoShape 154">
            <a:extLst>
              <a:ext uri="{FF2B5EF4-FFF2-40B4-BE49-F238E27FC236}">
                <a16:creationId xmlns:a16="http://schemas.microsoft.com/office/drawing/2014/main" id="{05FDC990-F45C-A548-8892-EAB79EA6287F}"/>
              </a:ext>
            </a:extLst>
          </p:cNvPr>
          <p:cNvSpPr>
            <a:spLocks noChangeArrowheads="1"/>
          </p:cNvSpPr>
          <p:nvPr/>
        </p:nvSpPr>
        <p:spPr bwMode="auto">
          <a:xfrm rot="18903854">
            <a:off x="3921126" y="2643189"/>
            <a:ext cx="303213" cy="758825"/>
          </a:xfrm>
          <a:prstGeom prst="upArrow">
            <a:avLst>
              <a:gd name="adj1" fmla="val 49741"/>
              <a:gd name="adj2" fmla="val 70896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419" name="AutoShape 155">
            <a:extLst>
              <a:ext uri="{FF2B5EF4-FFF2-40B4-BE49-F238E27FC236}">
                <a16:creationId xmlns:a16="http://schemas.microsoft.com/office/drawing/2014/main" id="{EFD73F8D-1926-8744-9F5F-288EDB70F422}"/>
              </a:ext>
            </a:extLst>
          </p:cNvPr>
          <p:cNvSpPr>
            <a:spLocks noChangeArrowheads="1"/>
          </p:cNvSpPr>
          <p:nvPr/>
        </p:nvSpPr>
        <p:spPr bwMode="auto">
          <a:xfrm rot="2696146" flipH="1">
            <a:off x="2805113" y="2643189"/>
            <a:ext cx="303212" cy="758825"/>
          </a:xfrm>
          <a:prstGeom prst="upArrow">
            <a:avLst>
              <a:gd name="adj1" fmla="val 49741"/>
              <a:gd name="adj2" fmla="val 70896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420" name="AutoShape 156">
            <a:extLst>
              <a:ext uri="{FF2B5EF4-FFF2-40B4-BE49-F238E27FC236}">
                <a16:creationId xmlns:a16="http://schemas.microsoft.com/office/drawing/2014/main" id="{9316E300-12BB-4244-95A5-83FAF4A3F96B}"/>
              </a:ext>
            </a:extLst>
          </p:cNvPr>
          <p:cNvSpPr>
            <a:spLocks noChangeArrowheads="1"/>
          </p:cNvSpPr>
          <p:nvPr/>
        </p:nvSpPr>
        <p:spPr bwMode="auto">
          <a:xfrm rot="2696146" flipV="1">
            <a:off x="3819526" y="1517651"/>
            <a:ext cx="303213" cy="758825"/>
          </a:xfrm>
          <a:prstGeom prst="upArrow">
            <a:avLst>
              <a:gd name="adj1" fmla="val 49741"/>
              <a:gd name="adj2" fmla="val 70896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421" name="AutoShape 157">
            <a:extLst>
              <a:ext uri="{FF2B5EF4-FFF2-40B4-BE49-F238E27FC236}">
                <a16:creationId xmlns:a16="http://schemas.microsoft.com/office/drawing/2014/main" id="{AC858424-58A1-F348-98FE-4557E2488106}"/>
              </a:ext>
            </a:extLst>
          </p:cNvPr>
          <p:cNvSpPr>
            <a:spLocks noChangeArrowheads="1"/>
          </p:cNvSpPr>
          <p:nvPr/>
        </p:nvSpPr>
        <p:spPr bwMode="auto">
          <a:xfrm rot="18903854" flipH="1" flipV="1">
            <a:off x="2832101" y="1517651"/>
            <a:ext cx="303213" cy="758825"/>
          </a:xfrm>
          <a:prstGeom prst="upArrow">
            <a:avLst>
              <a:gd name="adj1" fmla="val 49741"/>
              <a:gd name="adj2" fmla="val 70896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422" name="AutoShape 158">
            <a:extLst>
              <a:ext uri="{FF2B5EF4-FFF2-40B4-BE49-F238E27FC236}">
                <a16:creationId xmlns:a16="http://schemas.microsoft.com/office/drawing/2014/main" id="{BC1DAD8E-6602-DC44-B8FF-DC4AB6E6AB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1288" y="2655888"/>
            <a:ext cx="303212" cy="684212"/>
          </a:xfrm>
          <a:prstGeom prst="upArrow">
            <a:avLst>
              <a:gd name="adj1" fmla="val 49741"/>
              <a:gd name="adj2" fmla="val 7696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423" name="AutoShape 159">
            <a:extLst>
              <a:ext uri="{FF2B5EF4-FFF2-40B4-BE49-F238E27FC236}">
                <a16:creationId xmlns:a16="http://schemas.microsoft.com/office/drawing/2014/main" id="{7660B095-FA71-D94E-883A-8C41B7BCE451}"/>
              </a:ext>
            </a:extLst>
          </p:cNvPr>
          <p:cNvSpPr>
            <a:spLocks noChangeArrowheads="1"/>
          </p:cNvSpPr>
          <p:nvPr/>
        </p:nvSpPr>
        <p:spPr bwMode="auto">
          <a:xfrm rot="19515297" flipH="1" flipV="1">
            <a:off x="3819526" y="1517651"/>
            <a:ext cx="303213" cy="758825"/>
          </a:xfrm>
          <a:prstGeom prst="upArrow">
            <a:avLst>
              <a:gd name="adj1" fmla="val 49741"/>
              <a:gd name="adj2" fmla="val 70896"/>
            </a:avLst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424" name="AutoShape 160">
            <a:extLst>
              <a:ext uri="{FF2B5EF4-FFF2-40B4-BE49-F238E27FC236}">
                <a16:creationId xmlns:a16="http://schemas.microsoft.com/office/drawing/2014/main" id="{C31618AA-A328-AD40-A23F-DE441048C54A}"/>
              </a:ext>
            </a:extLst>
          </p:cNvPr>
          <p:cNvSpPr>
            <a:spLocks noChangeArrowheads="1"/>
          </p:cNvSpPr>
          <p:nvPr/>
        </p:nvSpPr>
        <p:spPr bwMode="auto">
          <a:xfrm rot="18308091" flipH="1" flipV="1">
            <a:off x="2832895" y="2731295"/>
            <a:ext cx="303213" cy="758825"/>
          </a:xfrm>
          <a:prstGeom prst="upArrow">
            <a:avLst>
              <a:gd name="adj1" fmla="val 49741"/>
              <a:gd name="adj2" fmla="val 70896"/>
            </a:avLst>
          </a:prstGeom>
          <a:solidFill>
            <a:schemeClr val="tx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425" name="AutoShape 161">
            <a:extLst>
              <a:ext uri="{FF2B5EF4-FFF2-40B4-BE49-F238E27FC236}">
                <a16:creationId xmlns:a16="http://schemas.microsoft.com/office/drawing/2014/main" id="{85D8B287-A62B-164A-B29A-AAC4D655CA2D}"/>
              </a:ext>
            </a:extLst>
          </p:cNvPr>
          <p:cNvSpPr>
            <a:spLocks noChangeArrowheads="1"/>
          </p:cNvSpPr>
          <p:nvPr/>
        </p:nvSpPr>
        <p:spPr bwMode="auto">
          <a:xfrm rot="18989763" flipH="1" flipV="1">
            <a:off x="3895726" y="2655889"/>
            <a:ext cx="303213" cy="758825"/>
          </a:xfrm>
          <a:prstGeom prst="upArrow">
            <a:avLst>
              <a:gd name="adj1" fmla="val 49741"/>
              <a:gd name="adj2" fmla="val 70896"/>
            </a:avLst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9426" name="Group 162">
            <a:extLst>
              <a:ext uri="{FF2B5EF4-FFF2-40B4-BE49-F238E27FC236}">
                <a16:creationId xmlns:a16="http://schemas.microsoft.com/office/drawing/2014/main" id="{8B0D4E79-3ED0-7E47-A821-2C4A03E0D5A9}"/>
              </a:ext>
            </a:extLst>
          </p:cNvPr>
          <p:cNvGrpSpPr>
            <a:grpSpLocks/>
          </p:cNvGrpSpPr>
          <p:nvPr/>
        </p:nvGrpSpPr>
        <p:grpSpPr bwMode="auto">
          <a:xfrm>
            <a:off x="3947083" y="2846234"/>
            <a:ext cx="746125" cy="835025"/>
            <a:chOff x="1350" y="3072"/>
            <a:chExt cx="470" cy="526"/>
          </a:xfrm>
        </p:grpSpPr>
        <p:sp>
          <p:nvSpPr>
            <p:cNvPr id="139427" name="Rectangle 163">
              <a:extLst>
                <a:ext uri="{FF2B5EF4-FFF2-40B4-BE49-F238E27FC236}">
                  <a16:creationId xmlns:a16="http://schemas.microsoft.com/office/drawing/2014/main" id="{681DEED1-7871-2F49-80E9-2538C6197E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0" y="3308"/>
              <a:ext cx="430" cy="144"/>
            </a:xfrm>
            <a:prstGeom prst="rect">
              <a:avLst/>
            </a:prstGeom>
            <a:solidFill>
              <a:srgbClr val="D2ECF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39428" name="Picture 164" descr="BS00095_">
              <a:extLst>
                <a:ext uri="{FF2B5EF4-FFF2-40B4-BE49-F238E27FC236}">
                  <a16:creationId xmlns:a16="http://schemas.microsoft.com/office/drawing/2014/main" id="{FEA7B95F-7E73-9641-8FA2-AFDBC026EF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1" y="3072"/>
              <a:ext cx="469" cy="5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9429" name="Group 165">
            <a:extLst>
              <a:ext uri="{FF2B5EF4-FFF2-40B4-BE49-F238E27FC236}">
                <a16:creationId xmlns:a16="http://schemas.microsoft.com/office/drawing/2014/main" id="{030EC975-EB10-814D-A0CC-36FF60819C5C}"/>
              </a:ext>
            </a:extLst>
          </p:cNvPr>
          <p:cNvGrpSpPr>
            <a:grpSpLocks/>
          </p:cNvGrpSpPr>
          <p:nvPr/>
        </p:nvGrpSpPr>
        <p:grpSpPr bwMode="auto">
          <a:xfrm>
            <a:off x="2218531" y="2808507"/>
            <a:ext cx="744537" cy="835025"/>
            <a:chOff x="681" y="3072"/>
            <a:chExt cx="469" cy="526"/>
          </a:xfrm>
        </p:grpSpPr>
        <p:sp>
          <p:nvSpPr>
            <p:cNvPr id="139430" name="Rectangle 166">
              <a:extLst>
                <a:ext uri="{FF2B5EF4-FFF2-40B4-BE49-F238E27FC236}">
                  <a16:creationId xmlns:a16="http://schemas.microsoft.com/office/drawing/2014/main" id="{BD3ED3E4-85FD-6E4C-8C6E-974BE72352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1" y="3308"/>
              <a:ext cx="430" cy="144"/>
            </a:xfrm>
            <a:prstGeom prst="rect">
              <a:avLst/>
            </a:prstGeom>
            <a:solidFill>
              <a:srgbClr val="D2ECF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39431" name="Picture 167" descr="BS00095_">
              <a:extLst>
                <a:ext uri="{FF2B5EF4-FFF2-40B4-BE49-F238E27FC236}">
                  <a16:creationId xmlns:a16="http://schemas.microsoft.com/office/drawing/2014/main" id="{F08C6C8A-9828-BA4A-BB18-9071A6FB58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" y="3072"/>
              <a:ext cx="469" cy="5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9432" name="Group 168">
            <a:extLst>
              <a:ext uri="{FF2B5EF4-FFF2-40B4-BE49-F238E27FC236}">
                <a16:creationId xmlns:a16="http://schemas.microsoft.com/office/drawing/2014/main" id="{3336301D-5762-1548-BD6A-F6527FA98DEE}"/>
              </a:ext>
            </a:extLst>
          </p:cNvPr>
          <p:cNvGrpSpPr>
            <a:grpSpLocks/>
          </p:cNvGrpSpPr>
          <p:nvPr/>
        </p:nvGrpSpPr>
        <p:grpSpPr bwMode="auto">
          <a:xfrm>
            <a:off x="3956471" y="1347103"/>
            <a:ext cx="746125" cy="835025"/>
            <a:chOff x="1350" y="2354"/>
            <a:chExt cx="470" cy="526"/>
          </a:xfrm>
        </p:grpSpPr>
        <p:sp>
          <p:nvSpPr>
            <p:cNvPr id="139433" name="Rectangle 169">
              <a:extLst>
                <a:ext uri="{FF2B5EF4-FFF2-40B4-BE49-F238E27FC236}">
                  <a16:creationId xmlns:a16="http://schemas.microsoft.com/office/drawing/2014/main" id="{441A3B7A-B3A1-224B-8359-6AD05C1767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0" y="2591"/>
              <a:ext cx="430" cy="144"/>
            </a:xfrm>
            <a:prstGeom prst="rect">
              <a:avLst/>
            </a:prstGeom>
            <a:solidFill>
              <a:srgbClr val="D2ECF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39434" name="Picture 170" descr="BS00095_">
              <a:extLst>
                <a:ext uri="{FF2B5EF4-FFF2-40B4-BE49-F238E27FC236}">
                  <a16:creationId xmlns:a16="http://schemas.microsoft.com/office/drawing/2014/main" id="{7B4F0CCF-8582-D141-A5C8-1091C1ECF6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1" y="2354"/>
              <a:ext cx="469" cy="5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9435" name="AutoShape 171">
            <a:extLst>
              <a:ext uri="{FF2B5EF4-FFF2-40B4-BE49-F238E27FC236}">
                <a16:creationId xmlns:a16="http://schemas.microsoft.com/office/drawing/2014/main" id="{CDB42A04-E066-3E4F-8422-D0CF4D63D47A}"/>
              </a:ext>
            </a:extLst>
          </p:cNvPr>
          <p:cNvSpPr>
            <a:spLocks noChangeArrowheads="1"/>
          </p:cNvSpPr>
          <p:nvPr/>
        </p:nvSpPr>
        <p:spPr bwMode="auto">
          <a:xfrm rot="18989763" flipH="1" flipV="1">
            <a:off x="2832101" y="1517651"/>
            <a:ext cx="303213" cy="758825"/>
          </a:xfrm>
          <a:prstGeom prst="upArrow">
            <a:avLst>
              <a:gd name="adj1" fmla="val 49741"/>
              <a:gd name="adj2" fmla="val 70896"/>
            </a:avLst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9436" name="Group 172">
            <a:extLst>
              <a:ext uri="{FF2B5EF4-FFF2-40B4-BE49-F238E27FC236}">
                <a16:creationId xmlns:a16="http://schemas.microsoft.com/office/drawing/2014/main" id="{CDEB0AE9-CD83-E445-8FBE-A3E5BC47CF59}"/>
              </a:ext>
            </a:extLst>
          </p:cNvPr>
          <p:cNvGrpSpPr>
            <a:grpSpLocks/>
          </p:cNvGrpSpPr>
          <p:nvPr/>
        </p:nvGrpSpPr>
        <p:grpSpPr bwMode="auto">
          <a:xfrm>
            <a:off x="2224836" y="1338819"/>
            <a:ext cx="744537" cy="835025"/>
            <a:chOff x="681" y="2354"/>
            <a:chExt cx="469" cy="526"/>
          </a:xfrm>
        </p:grpSpPr>
        <p:sp>
          <p:nvSpPr>
            <p:cNvPr id="139437" name="Rectangle 173">
              <a:extLst>
                <a:ext uri="{FF2B5EF4-FFF2-40B4-BE49-F238E27FC236}">
                  <a16:creationId xmlns:a16="http://schemas.microsoft.com/office/drawing/2014/main" id="{1C139F85-F2A8-8042-A8BA-B62E49AC63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1" y="2591"/>
              <a:ext cx="430" cy="144"/>
            </a:xfrm>
            <a:prstGeom prst="rect">
              <a:avLst/>
            </a:prstGeom>
            <a:solidFill>
              <a:srgbClr val="D2ECF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39438" name="Picture 174" descr="BS00095_">
              <a:extLst>
                <a:ext uri="{FF2B5EF4-FFF2-40B4-BE49-F238E27FC236}">
                  <a16:creationId xmlns:a16="http://schemas.microsoft.com/office/drawing/2014/main" id="{51E1655A-1547-D046-A8BC-9B57409265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" y="2354"/>
              <a:ext cx="469" cy="5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9439" name="AutoShape 175">
            <a:extLst>
              <a:ext uri="{FF2B5EF4-FFF2-40B4-BE49-F238E27FC236}">
                <a16:creationId xmlns:a16="http://schemas.microsoft.com/office/drawing/2014/main" id="{2279A4C1-658B-1C49-A7D2-CB2A512B29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0769" y="2688254"/>
            <a:ext cx="985837" cy="985838"/>
          </a:xfrm>
          <a:custGeom>
            <a:avLst/>
            <a:gdLst>
              <a:gd name="G0" fmla="+- 2700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700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440" name="AutoShape 176">
            <a:extLst>
              <a:ext uri="{FF2B5EF4-FFF2-40B4-BE49-F238E27FC236}">
                <a16:creationId xmlns:a16="http://schemas.microsoft.com/office/drawing/2014/main" id="{7B9020BE-B8BC-714E-90B9-503E7F7979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5414" y="1365250"/>
            <a:ext cx="985837" cy="985838"/>
          </a:xfrm>
          <a:custGeom>
            <a:avLst/>
            <a:gdLst>
              <a:gd name="G0" fmla="+- 2700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700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9441" name="Picture 177" descr="BS00095_">
            <a:extLst>
              <a:ext uri="{FF2B5EF4-FFF2-40B4-BE49-F238E27FC236}">
                <a16:creationId xmlns:a16="http://schemas.microsoft.com/office/drawing/2014/main" id="{ED05A7F0-E961-9A45-AA44-91979B2B5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1" y="5181600"/>
            <a:ext cx="1222375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9442" name="Group 178">
            <a:extLst>
              <a:ext uri="{FF2B5EF4-FFF2-40B4-BE49-F238E27FC236}">
                <a16:creationId xmlns:a16="http://schemas.microsoft.com/office/drawing/2014/main" id="{AB188939-9B1D-4E4C-963C-7CB46670BA0B}"/>
              </a:ext>
            </a:extLst>
          </p:cNvPr>
          <p:cNvGrpSpPr>
            <a:grpSpLocks/>
          </p:cNvGrpSpPr>
          <p:nvPr/>
        </p:nvGrpSpPr>
        <p:grpSpPr bwMode="auto">
          <a:xfrm>
            <a:off x="7620001" y="2882901"/>
            <a:ext cx="404813" cy="608013"/>
            <a:chOff x="1488" y="2208"/>
            <a:chExt cx="818" cy="1056"/>
          </a:xfrm>
        </p:grpSpPr>
        <p:sp>
          <p:nvSpPr>
            <p:cNvPr id="139443" name="Freeform 179">
              <a:extLst>
                <a:ext uri="{FF2B5EF4-FFF2-40B4-BE49-F238E27FC236}">
                  <a16:creationId xmlns:a16="http://schemas.microsoft.com/office/drawing/2014/main" id="{A580757E-B499-4749-9021-26F6FD4362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8" y="2208"/>
              <a:ext cx="818" cy="1056"/>
            </a:xfrm>
            <a:custGeom>
              <a:avLst/>
              <a:gdLst>
                <a:gd name="T0" fmla="*/ 624 w 816"/>
                <a:gd name="T1" fmla="*/ 0 h 1056"/>
                <a:gd name="T2" fmla="*/ 816 w 816"/>
                <a:gd name="T3" fmla="*/ 192 h 1056"/>
                <a:gd name="T4" fmla="*/ 816 w 816"/>
                <a:gd name="T5" fmla="*/ 1056 h 1056"/>
                <a:gd name="T6" fmla="*/ 0 w 816"/>
                <a:gd name="T7" fmla="*/ 1056 h 1056"/>
                <a:gd name="T8" fmla="*/ 0 w 816"/>
                <a:gd name="T9" fmla="*/ 0 h 1056"/>
                <a:gd name="T10" fmla="*/ 624 w 816"/>
                <a:gd name="T11" fmla="*/ 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6" h="1056">
                  <a:moveTo>
                    <a:pt x="624" y="0"/>
                  </a:moveTo>
                  <a:lnTo>
                    <a:pt x="816" y="192"/>
                  </a:lnTo>
                  <a:lnTo>
                    <a:pt x="816" y="1056"/>
                  </a:lnTo>
                  <a:lnTo>
                    <a:pt x="0" y="1056"/>
                  </a:lnTo>
                  <a:lnTo>
                    <a:pt x="0" y="0"/>
                  </a:lnTo>
                  <a:lnTo>
                    <a:pt x="624" y="0"/>
                  </a:lnTo>
                  <a:close/>
                </a:path>
              </a:pathLst>
            </a:custGeom>
            <a:solidFill>
              <a:schemeClr val="bg1"/>
            </a:solidFill>
            <a:ln w="127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444" name="Line 180">
              <a:extLst>
                <a:ext uri="{FF2B5EF4-FFF2-40B4-BE49-F238E27FC236}">
                  <a16:creationId xmlns:a16="http://schemas.microsoft.com/office/drawing/2014/main" id="{B20C4E0D-2DD4-5842-94B4-09A17B766F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4" y="2208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445" name="Line 181">
              <a:extLst>
                <a:ext uri="{FF2B5EF4-FFF2-40B4-BE49-F238E27FC236}">
                  <a16:creationId xmlns:a16="http://schemas.microsoft.com/office/drawing/2014/main" id="{1C914F84-714D-5E47-AFB8-C4580937533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2210" y="2304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446" name="Rectangle 182">
              <a:extLst>
                <a:ext uri="{FF2B5EF4-FFF2-40B4-BE49-F238E27FC236}">
                  <a16:creationId xmlns:a16="http://schemas.microsoft.com/office/drawing/2014/main" id="{84441DA8-171C-0E41-8108-F54F6DA712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352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447" name="Rectangle 183">
              <a:extLst>
                <a:ext uri="{FF2B5EF4-FFF2-40B4-BE49-F238E27FC236}">
                  <a16:creationId xmlns:a16="http://schemas.microsoft.com/office/drawing/2014/main" id="{B6662F2B-8948-E844-95DD-9022A387D4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54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448" name="Rectangle 184">
              <a:extLst>
                <a:ext uri="{FF2B5EF4-FFF2-40B4-BE49-F238E27FC236}">
                  <a16:creationId xmlns:a16="http://schemas.microsoft.com/office/drawing/2014/main" id="{EC712C8E-4EFD-D840-BEA2-97399FC7CA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244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449" name="Rectangle 185">
              <a:extLst>
                <a:ext uri="{FF2B5EF4-FFF2-40B4-BE49-F238E27FC236}">
                  <a16:creationId xmlns:a16="http://schemas.microsoft.com/office/drawing/2014/main" id="{5A4336E4-9C3E-6747-8416-E0AF27BF31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2352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450" name="Rectangle 186">
              <a:extLst>
                <a:ext uri="{FF2B5EF4-FFF2-40B4-BE49-F238E27FC236}">
                  <a16:creationId xmlns:a16="http://schemas.microsoft.com/office/drawing/2014/main" id="{E5BAC3DB-DA45-2B4D-BAC3-63A626D0C4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254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451" name="Rectangle 187">
              <a:extLst>
                <a:ext uri="{FF2B5EF4-FFF2-40B4-BE49-F238E27FC236}">
                  <a16:creationId xmlns:a16="http://schemas.microsoft.com/office/drawing/2014/main" id="{E9CD232D-58D7-1441-B113-2C5290CF83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244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452" name="Rectangle 188">
              <a:extLst>
                <a:ext uri="{FF2B5EF4-FFF2-40B4-BE49-F238E27FC236}">
                  <a16:creationId xmlns:a16="http://schemas.microsoft.com/office/drawing/2014/main" id="{53B407F2-E319-BF4C-8DBD-A1F6A9680A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2352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453" name="Rectangle 189">
              <a:extLst>
                <a:ext uri="{FF2B5EF4-FFF2-40B4-BE49-F238E27FC236}">
                  <a16:creationId xmlns:a16="http://schemas.microsoft.com/office/drawing/2014/main" id="{3F87C506-BCC6-CE45-A22E-B026000B31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244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454" name="Rectangle 190">
              <a:extLst>
                <a:ext uri="{FF2B5EF4-FFF2-40B4-BE49-F238E27FC236}">
                  <a16:creationId xmlns:a16="http://schemas.microsoft.com/office/drawing/2014/main" id="{96160E7A-E1C0-A74B-A45B-12F2560504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254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455" name="Rectangle 191">
              <a:extLst>
                <a:ext uri="{FF2B5EF4-FFF2-40B4-BE49-F238E27FC236}">
                  <a16:creationId xmlns:a16="http://schemas.microsoft.com/office/drawing/2014/main" id="{99274094-AC7C-1B4E-B689-5D0A8E2D28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254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456" name="Rectangle 192">
              <a:extLst>
                <a:ext uri="{FF2B5EF4-FFF2-40B4-BE49-F238E27FC236}">
                  <a16:creationId xmlns:a16="http://schemas.microsoft.com/office/drawing/2014/main" id="{00E2A62C-14FA-C041-A6F7-62E70E3E43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736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457" name="Rectangle 193">
              <a:extLst>
                <a:ext uri="{FF2B5EF4-FFF2-40B4-BE49-F238E27FC236}">
                  <a16:creationId xmlns:a16="http://schemas.microsoft.com/office/drawing/2014/main" id="{B9FD7821-4ABC-184F-8065-EFACA918D7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2640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458" name="Rectangle 194">
              <a:extLst>
                <a:ext uri="{FF2B5EF4-FFF2-40B4-BE49-F238E27FC236}">
                  <a16:creationId xmlns:a16="http://schemas.microsoft.com/office/drawing/2014/main" id="{78DB87F1-410B-624A-A24C-176FB02912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2736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459" name="Rectangle 195">
              <a:extLst>
                <a:ext uri="{FF2B5EF4-FFF2-40B4-BE49-F238E27FC236}">
                  <a16:creationId xmlns:a16="http://schemas.microsoft.com/office/drawing/2014/main" id="{1B6A9052-A5F1-A84A-8D23-FCCBDC1A4A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2640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460" name="Rectangle 196">
              <a:extLst>
                <a:ext uri="{FF2B5EF4-FFF2-40B4-BE49-F238E27FC236}">
                  <a16:creationId xmlns:a16="http://schemas.microsoft.com/office/drawing/2014/main" id="{E5D1621D-F03C-0F48-A04E-59D5E7D51B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2640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461" name="Rectangle 197">
              <a:extLst>
                <a:ext uri="{FF2B5EF4-FFF2-40B4-BE49-F238E27FC236}">
                  <a16:creationId xmlns:a16="http://schemas.microsoft.com/office/drawing/2014/main" id="{F66D90C6-B6E2-5147-AD48-636D8A1E08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2736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462" name="Rectangle 198">
              <a:extLst>
                <a:ext uri="{FF2B5EF4-FFF2-40B4-BE49-F238E27FC236}">
                  <a16:creationId xmlns:a16="http://schemas.microsoft.com/office/drawing/2014/main" id="{DAC8DF20-0006-D841-9D01-4EAE781870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2736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463" name="Rectangle 199">
              <a:extLst>
                <a:ext uri="{FF2B5EF4-FFF2-40B4-BE49-F238E27FC236}">
                  <a16:creationId xmlns:a16="http://schemas.microsoft.com/office/drawing/2014/main" id="{438EF6AF-85E8-144D-9A82-C00B01DB0B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92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464" name="Rectangle 200">
              <a:extLst>
                <a:ext uri="{FF2B5EF4-FFF2-40B4-BE49-F238E27FC236}">
                  <a16:creationId xmlns:a16="http://schemas.microsoft.com/office/drawing/2014/main" id="{816A1AB7-2E22-704A-98F3-F26381119C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2832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465" name="Rectangle 201">
              <a:extLst>
                <a:ext uri="{FF2B5EF4-FFF2-40B4-BE49-F238E27FC236}">
                  <a16:creationId xmlns:a16="http://schemas.microsoft.com/office/drawing/2014/main" id="{B42DDC40-E4D5-B640-A467-2B8FD001F1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292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466" name="Rectangle 202">
              <a:extLst>
                <a:ext uri="{FF2B5EF4-FFF2-40B4-BE49-F238E27FC236}">
                  <a16:creationId xmlns:a16="http://schemas.microsoft.com/office/drawing/2014/main" id="{CA66F53B-2C37-704C-B746-BC29CB4485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2832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467" name="Rectangle 203">
              <a:extLst>
                <a:ext uri="{FF2B5EF4-FFF2-40B4-BE49-F238E27FC236}">
                  <a16:creationId xmlns:a16="http://schemas.microsoft.com/office/drawing/2014/main" id="{04E0A825-A7AC-2C42-A89A-B817476721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2832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468" name="Rectangle 204">
              <a:extLst>
                <a:ext uri="{FF2B5EF4-FFF2-40B4-BE49-F238E27FC236}">
                  <a16:creationId xmlns:a16="http://schemas.microsoft.com/office/drawing/2014/main" id="{1C05E51A-0143-7740-85BF-01AF3BA439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292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469" name="Rectangle 205">
              <a:extLst>
                <a:ext uri="{FF2B5EF4-FFF2-40B4-BE49-F238E27FC236}">
                  <a16:creationId xmlns:a16="http://schemas.microsoft.com/office/drawing/2014/main" id="{9B3C01C9-0677-4942-9FFB-9771274C03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2928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470" name="Rectangle 206">
              <a:extLst>
                <a:ext uri="{FF2B5EF4-FFF2-40B4-BE49-F238E27FC236}">
                  <a16:creationId xmlns:a16="http://schemas.microsoft.com/office/drawing/2014/main" id="{4A6629C3-E50C-0F4C-9A40-3668F06A54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3120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471" name="Rectangle 207">
              <a:extLst>
                <a:ext uri="{FF2B5EF4-FFF2-40B4-BE49-F238E27FC236}">
                  <a16:creationId xmlns:a16="http://schemas.microsoft.com/office/drawing/2014/main" id="{8C4AAD06-7562-684A-9405-DE0CCDBD55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302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472" name="Rectangle 208">
              <a:extLst>
                <a:ext uri="{FF2B5EF4-FFF2-40B4-BE49-F238E27FC236}">
                  <a16:creationId xmlns:a16="http://schemas.microsoft.com/office/drawing/2014/main" id="{0FB04345-EE06-5740-9427-EDA6A90215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3120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473" name="Rectangle 209">
              <a:extLst>
                <a:ext uri="{FF2B5EF4-FFF2-40B4-BE49-F238E27FC236}">
                  <a16:creationId xmlns:a16="http://schemas.microsoft.com/office/drawing/2014/main" id="{4216B43F-212A-AC4E-941E-B942FB8B77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302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474" name="Rectangle 210">
              <a:extLst>
                <a:ext uri="{FF2B5EF4-FFF2-40B4-BE49-F238E27FC236}">
                  <a16:creationId xmlns:a16="http://schemas.microsoft.com/office/drawing/2014/main" id="{61883623-68CC-6847-AC5B-4B97867AD7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3024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475" name="Rectangle 211">
              <a:extLst>
                <a:ext uri="{FF2B5EF4-FFF2-40B4-BE49-F238E27FC236}">
                  <a16:creationId xmlns:a16="http://schemas.microsoft.com/office/drawing/2014/main" id="{8E219F77-2ED1-A046-AEFE-996E5E572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3120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476" name="Rectangle 212">
              <a:extLst>
                <a:ext uri="{FF2B5EF4-FFF2-40B4-BE49-F238E27FC236}">
                  <a16:creationId xmlns:a16="http://schemas.microsoft.com/office/drawing/2014/main" id="{CF741B40-7805-1147-9D1C-B483B625F6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3120"/>
              <a:ext cx="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39477" name="Picture 213" descr="j0124821[1]">
            <a:extLst>
              <a:ext uri="{FF2B5EF4-FFF2-40B4-BE49-F238E27FC236}">
                <a16:creationId xmlns:a16="http://schemas.microsoft.com/office/drawing/2014/main" id="{4E4DA3B6-1C01-1044-A97A-8674375FC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728" y="2304834"/>
            <a:ext cx="10271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478" name="Picture 214" descr="j0124821[1]">
            <a:extLst>
              <a:ext uri="{FF2B5EF4-FFF2-40B4-BE49-F238E27FC236}">
                <a16:creationId xmlns:a16="http://schemas.microsoft.com/office/drawing/2014/main" id="{08B76748-CFB1-514D-87A2-98A029067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413" y="1214438"/>
            <a:ext cx="1027112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9479" name="Group 215">
            <a:extLst>
              <a:ext uri="{FF2B5EF4-FFF2-40B4-BE49-F238E27FC236}">
                <a16:creationId xmlns:a16="http://schemas.microsoft.com/office/drawing/2014/main" id="{E5A632A4-ED9C-694C-BA93-5F13B7832CC9}"/>
              </a:ext>
            </a:extLst>
          </p:cNvPr>
          <p:cNvGrpSpPr>
            <a:grpSpLocks/>
          </p:cNvGrpSpPr>
          <p:nvPr/>
        </p:nvGrpSpPr>
        <p:grpSpPr bwMode="auto">
          <a:xfrm>
            <a:off x="6551613" y="1820863"/>
            <a:ext cx="404812" cy="608012"/>
            <a:chOff x="3980" y="2734"/>
            <a:chExt cx="255" cy="383"/>
          </a:xfrm>
        </p:grpSpPr>
        <p:sp>
          <p:nvSpPr>
            <p:cNvPr id="139480" name="Freeform 216">
              <a:extLst>
                <a:ext uri="{FF2B5EF4-FFF2-40B4-BE49-F238E27FC236}">
                  <a16:creationId xmlns:a16="http://schemas.microsoft.com/office/drawing/2014/main" id="{0977A922-8327-654A-AFC0-140FB32E313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0" y="2734"/>
              <a:ext cx="255" cy="383"/>
            </a:xfrm>
            <a:custGeom>
              <a:avLst/>
              <a:gdLst>
                <a:gd name="T0" fmla="*/ 624 w 816"/>
                <a:gd name="T1" fmla="*/ 0 h 1056"/>
                <a:gd name="T2" fmla="*/ 816 w 816"/>
                <a:gd name="T3" fmla="*/ 192 h 1056"/>
                <a:gd name="T4" fmla="*/ 816 w 816"/>
                <a:gd name="T5" fmla="*/ 1056 h 1056"/>
                <a:gd name="T6" fmla="*/ 0 w 816"/>
                <a:gd name="T7" fmla="*/ 1056 h 1056"/>
                <a:gd name="T8" fmla="*/ 0 w 816"/>
                <a:gd name="T9" fmla="*/ 0 h 1056"/>
                <a:gd name="T10" fmla="*/ 624 w 816"/>
                <a:gd name="T11" fmla="*/ 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6" h="1056">
                  <a:moveTo>
                    <a:pt x="624" y="0"/>
                  </a:moveTo>
                  <a:lnTo>
                    <a:pt x="816" y="192"/>
                  </a:lnTo>
                  <a:lnTo>
                    <a:pt x="816" y="1056"/>
                  </a:lnTo>
                  <a:lnTo>
                    <a:pt x="0" y="1056"/>
                  </a:lnTo>
                  <a:lnTo>
                    <a:pt x="0" y="0"/>
                  </a:lnTo>
                  <a:lnTo>
                    <a:pt x="624" y="0"/>
                  </a:lnTo>
                  <a:close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481" name="Line 217">
              <a:extLst>
                <a:ext uri="{FF2B5EF4-FFF2-40B4-BE49-F238E27FC236}">
                  <a16:creationId xmlns:a16="http://schemas.microsoft.com/office/drawing/2014/main" id="{DDE6F301-D644-7144-91FE-CB99884E39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5" y="2734"/>
              <a:ext cx="0" cy="7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482" name="Line 218">
              <a:extLst>
                <a:ext uri="{FF2B5EF4-FFF2-40B4-BE49-F238E27FC236}">
                  <a16:creationId xmlns:a16="http://schemas.microsoft.com/office/drawing/2014/main" id="{5ED6F6BC-54ED-364F-8000-39ED0FB904D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4205" y="2774"/>
              <a:ext cx="0" cy="6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483" name="Rectangle 219">
              <a:extLst>
                <a:ext uri="{FF2B5EF4-FFF2-40B4-BE49-F238E27FC236}">
                  <a16:creationId xmlns:a16="http://schemas.microsoft.com/office/drawing/2014/main" id="{C3F8DD1E-D588-8F42-89AB-F1EB73821A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0" y="2786"/>
              <a:ext cx="15" cy="1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484" name="Rectangle 220">
              <a:extLst>
                <a:ext uri="{FF2B5EF4-FFF2-40B4-BE49-F238E27FC236}">
                  <a16:creationId xmlns:a16="http://schemas.microsoft.com/office/drawing/2014/main" id="{90899878-6D7D-D946-82D6-96C2276315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0" y="2856"/>
              <a:ext cx="15" cy="1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485" name="Rectangle 221">
              <a:extLst>
                <a:ext uri="{FF2B5EF4-FFF2-40B4-BE49-F238E27FC236}">
                  <a16:creationId xmlns:a16="http://schemas.microsoft.com/office/drawing/2014/main" id="{99E6CA97-6049-694B-9DCE-71AA3E520F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0" y="2821"/>
              <a:ext cx="15" cy="1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486" name="Rectangle 222">
              <a:extLst>
                <a:ext uri="{FF2B5EF4-FFF2-40B4-BE49-F238E27FC236}">
                  <a16:creationId xmlns:a16="http://schemas.microsoft.com/office/drawing/2014/main" id="{82753C9A-7F2A-4E41-841E-79D86694D6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0" y="2786"/>
              <a:ext cx="15" cy="1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487" name="Rectangle 223">
              <a:extLst>
                <a:ext uri="{FF2B5EF4-FFF2-40B4-BE49-F238E27FC236}">
                  <a16:creationId xmlns:a16="http://schemas.microsoft.com/office/drawing/2014/main" id="{05E48312-D88D-3949-A886-0610FC1DEE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0" y="2856"/>
              <a:ext cx="15" cy="1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488" name="Rectangle 224">
              <a:extLst>
                <a:ext uri="{FF2B5EF4-FFF2-40B4-BE49-F238E27FC236}">
                  <a16:creationId xmlns:a16="http://schemas.microsoft.com/office/drawing/2014/main" id="{73C85935-52D3-5D43-9374-DBFEB3A235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00" y="2821"/>
              <a:ext cx="15" cy="1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489" name="Rectangle 225">
              <a:extLst>
                <a:ext uri="{FF2B5EF4-FFF2-40B4-BE49-F238E27FC236}">
                  <a16:creationId xmlns:a16="http://schemas.microsoft.com/office/drawing/2014/main" id="{E74F9C1B-F516-714B-AD42-0C5D408EE0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0" y="2786"/>
              <a:ext cx="15" cy="1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490" name="Rectangle 226">
              <a:extLst>
                <a:ext uri="{FF2B5EF4-FFF2-40B4-BE49-F238E27FC236}">
                  <a16:creationId xmlns:a16="http://schemas.microsoft.com/office/drawing/2014/main" id="{856D8EFE-C139-6648-9A47-622F878932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0" y="2821"/>
              <a:ext cx="15" cy="1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491" name="Rectangle 227">
              <a:extLst>
                <a:ext uri="{FF2B5EF4-FFF2-40B4-BE49-F238E27FC236}">
                  <a16:creationId xmlns:a16="http://schemas.microsoft.com/office/drawing/2014/main" id="{42EBFAF8-08B6-A340-9C6A-1332670D92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0" y="2856"/>
              <a:ext cx="15" cy="1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492" name="Rectangle 228">
              <a:extLst>
                <a:ext uri="{FF2B5EF4-FFF2-40B4-BE49-F238E27FC236}">
                  <a16:creationId xmlns:a16="http://schemas.microsoft.com/office/drawing/2014/main" id="{F36187B4-8800-9C43-B1AD-10813EAEAE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9" y="2856"/>
              <a:ext cx="15" cy="1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493" name="Rectangle 229">
              <a:extLst>
                <a:ext uri="{FF2B5EF4-FFF2-40B4-BE49-F238E27FC236}">
                  <a16:creationId xmlns:a16="http://schemas.microsoft.com/office/drawing/2014/main" id="{68F0ECA6-934A-FE4F-911A-862C6F84DD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0" y="2926"/>
              <a:ext cx="15" cy="1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494" name="Rectangle 230">
              <a:extLst>
                <a:ext uri="{FF2B5EF4-FFF2-40B4-BE49-F238E27FC236}">
                  <a16:creationId xmlns:a16="http://schemas.microsoft.com/office/drawing/2014/main" id="{57A61391-8D73-294C-85F3-10E4A8B5D1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0" y="2891"/>
              <a:ext cx="15" cy="1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495" name="Rectangle 231">
              <a:extLst>
                <a:ext uri="{FF2B5EF4-FFF2-40B4-BE49-F238E27FC236}">
                  <a16:creationId xmlns:a16="http://schemas.microsoft.com/office/drawing/2014/main" id="{2FBD1128-8905-2B45-831C-DDFF5385E6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0" y="2926"/>
              <a:ext cx="15" cy="1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496" name="Rectangle 232">
              <a:extLst>
                <a:ext uri="{FF2B5EF4-FFF2-40B4-BE49-F238E27FC236}">
                  <a16:creationId xmlns:a16="http://schemas.microsoft.com/office/drawing/2014/main" id="{53739291-7B90-0F42-954A-109A5AA214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00" y="2891"/>
              <a:ext cx="15" cy="1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497" name="Rectangle 233">
              <a:extLst>
                <a:ext uri="{FF2B5EF4-FFF2-40B4-BE49-F238E27FC236}">
                  <a16:creationId xmlns:a16="http://schemas.microsoft.com/office/drawing/2014/main" id="{C306239E-00C3-EA4C-B718-65BAD9A86E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0" y="2891"/>
              <a:ext cx="15" cy="1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498" name="Rectangle 234">
              <a:extLst>
                <a:ext uri="{FF2B5EF4-FFF2-40B4-BE49-F238E27FC236}">
                  <a16:creationId xmlns:a16="http://schemas.microsoft.com/office/drawing/2014/main" id="{1E6E7C3B-25F5-844A-8E11-FD93F871C0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0" y="2926"/>
              <a:ext cx="15" cy="1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499" name="Rectangle 235">
              <a:extLst>
                <a:ext uri="{FF2B5EF4-FFF2-40B4-BE49-F238E27FC236}">
                  <a16:creationId xmlns:a16="http://schemas.microsoft.com/office/drawing/2014/main" id="{720E7C8D-1AB5-FE49-A6DA-73EFE55904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9" y="2926"/>
              <a:ext cx="15" cy="1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500" name="Rectangle 236">
              <a:extLst>
                <a:ext uri="{FF2B5EF4-FFF2-40B4-BE49-F238E27FC236}">
                  <a16:creationId xmlns:a16="http://schemas.microsoft.com/office/drawing/2014/main" id="{279DB0B4-7582-F14F-A6BE-3D8F8A973C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0" y="2995"/>
              <a:ext cx="15" cy="1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501" name="Rectangle 237">
              <a:extLst>
                <a:ext uri="{FF2B5EF4-FFF2-40B4-BE49-F238E27FC236}">
                  <a16:creationId xmlns:a16="http://schemas.microsoft.com/office/drawing/2014/main" id="{0C93C48E-8F05-4E40-9B3C-42AD4638B0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0" y="2960"/>
              <a:ext cx="15" cy="1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502" name="Rectangle 238">
              <a:extLst>
                <a:ext uri="{FF2B5EF4-FFF2-40B4-BE49-F238E27FC236}">
                  <a16:creationId xmlns:a16="http://schemas.microsoft.com/office/drawing/2014/main" id="{AF82501D-F409-2444-B19C-4AEA4CE740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0" y="2995"/>
              <a:ext cx="15" cy="1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503" name="Rectangle 239">
              <a:extLst>
                <a:ext uri="{FF2B5EF4-FFF2-40B4-BE49-F238E27FC236}">
                  <a16:creationId xmlns:a16="http://schemas.microsoft.com/office/drawing/2014/main" id="{FAB9DACA-E725-F14C-9961-71B8522255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00" y="2960"/>
              <a:ext cx="15" cy="1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504" name="Rectangle 240">
              <a:extLst>
                <a:ext uri="{FF2B5EF4-FFF2-40B4-BE49-F238E27FC236}">
                  <a16:creationId xmlns:a16="http://schemas.microsoft.com/office/drawing/2014/main" id="{3352E59D-6221-494E-B2D9-F80F6D7BED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0" y="2960"/>
              <a:ext cx="15" cy="1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505" name="Rectangle 241">
              <a:extLst>
                <a:ext uri="{FF2B5EF4-FFF2-40B4-BE49-F238E27FC236}">
                  <a16:creationId xmlns:a16="http://schemas.microsoft.com/office/drawing/2014/main" id="{1513E01E-F89A-FA4D-966B-8531AEC0CB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0" y="2995"/>
              <a:ext cx="15" cy="1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506" name="Rectangle 242">
              <a:extLst>
                <a:ext uri="{FF2B5EF4-FFF2-40B4-BE49-F238E27FC236}">
                  <a16:creationId xmlns:a16="http://schemas.microsoft.com/office/drawing/2014/main" id="{9EF8A982-CB05-0A49-8E4D-248C4D84CF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9" y="2995"/>
              <a:ext cx="15" cy="1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507" name="Rectangle 243">
              <a:extLst>
                <a:ext uri="{FF2B5EF4-FFF2-40B4-BE49-F238E27FC236}">
                  <a16:creationId xmlns:a16="http://schemas.microsoft.com/office/drawing/2014/main" id="{D445BECF-3BF8-8B40-88F8-A5D3C1DB49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0" y="3065"/>
              <a:ext cx="15" cy="1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508" name="Rectangle 244">
              <a:extLst>
                <a:ext uri="{FF2B5EF4-FFF2-40B4-BE49-F238E27FC236}">
                  <a16:creationId xmlns:a16="http://schemas.microsoft.com/office/drawing/2014/main" id="{74D0E6C6-1FA4-CA46-A16F-F060E302E0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0" y="3030"/>
              <a:ext cx="15" cy="1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509" name="Rectangle 245">
              <a:extLst>
                <a:ext uri="{FF2B5EF4-FFF2-40B4-BE49-F238E27FC236}">
                  <a16:creationId xmlns:a16="http://schemas.microsoft.com/office/drawing/2014/main" id="{F9A1263C-DA42-F647-AFC1-A4E071AAFC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0" y="3065"/>
              <a:ext cx="15" cy="1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510" name="Rectangle 246">
              <a:extLst>
                <a:ext uri="{FF2B5EF4-FFF2-40B4-BE49-F238E27FC236}">
                  <a16:creationId xmlns:a16="http://schemas.microsoft.com/office/drawing/2014/main" id="{1C0B72A8-54F3-6D45-BA9E-D6AEB79FB3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00" y="3030"/>
              <a:ext cx="15" cy="1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511" name="Rectangle 247">
              <a:extLst>
                <a:ext uri="{FF2B5EF4-FFF2-40B4-BE49-F238E27FC236}">
                  <a16:creationId xmlns:a16="http://schemas.microsoft.com/office/drawing/2014/main" id="{4AD60110-5FFB-0E4B-89FE-4B3355B7A6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0" y="3030"/>
              <a:ext cx="15" cy="1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512" name="Rectangle 248">
              <a:extLst>
                <a:ext uri="{FF2B5EF4-FFF2-40B4-BE49-F238E27FC236}">
                  <a16:creationId xmlns:a16="http://schemas.microsoft.com/office/drawing/2014/main" id="{5A6DB12B-453F-5943-9189-B41CD5ABA2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0" y="3065"/>
              <a:ext cx="15" cy="1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513" name="Rectangle 249">
              <a:extLst>
                <a:ext uri="{FF2B5EF4-FFF2-40B4-BE49-F238E27FC236}">
                  <a16:creationId xmlns:a16="http://schemas.microsoft.com/office/drawing/2014/main" id="{43F54E6E-3FE4-2C40-B1BF-BBA82700ED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9" y="3065"/>
              <a:ext cx="15" cy="1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39514" name="Group 250">
            <a:extLst>
              <a:ext uri="{FF2B5EF4-FFF2-40B4-BE49-F238E27FC236}">
                <a16:creationId xmlns:a16="http://schemas.microsoft.com/office/drawing/2014/main" id="{5D579F4C-ED0E-A14D-8343-8468215CBF3E}"/>
              </a:ext>
            </a:extLst>
          </p:cNvPr>
          <p:cNvGrpSpPr>
            <a:grpSpLocks/>
          </p:cNvGrpSpPr>
          <p:nvPr/>
        </p:nvGrpSpPr>
        <p:grpSpPr bwMode="auto">
          <a:xfrm>
            <a:off x="2108949" y="1797526"/>
            <a:ext cx="2742714" cy="1369258"/>
            <a:chOff x="473" y="2892"/>
            <a:chExt cx="1503" cy="746"/>
          </a:xfrm>
        </p:grpSpPr>
        <p:sp>
          <p:nvSpPr>
            <p:cNvPr id="139515" name="Oval 251">
              <a:extLst>
                <a:ext uri="{FF2B5EF4-FFF2-40B4-BE49-F238E27FC236}">
                  <a16:creationId xmlns:a16="http://schemas.microsoft.com/office/drawing/2014/main" id="{2EF365B5-279B-ED4C-ABFC-93C10FEB80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" y="2892"/>
              <a:ext cx="1503" cy="746"/>
            </a:xfrm>
            <a:prstGeom prst="ellipse">
              <a:avLst/>
            </a:prstGeom>
            <a:solidFill>
              <a:srgbClr val="D2ECF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516" name="Text Box 252">
              <a:extLst>
                <a:ext uri="{FF2B5EF4-FFF2-40B4-BE49-F238E27FC236}">
                  <a16:creationId xmlns:a16="http://schemas.microsoft.com/office/drawing/2014/main" id="{A130EF29-7FD4-9C42-A8F6-5D89DA67B7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8" y="3068"/>
              <a:ext cx="1200" cy="382"/>
            </a:xfrm>
            <a:prstGeom prst="rect">
              <a:avLst/>
            </a:prstGeom>
            <a:solidFill>
              <a:srgbClr val="D2ECF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en-US" sz="2000" b="1"/>
                <a:t>Byzantine-fault-tolerant protocol</a:t>
              </a:r>
            </a:p>
          </p:txBody>
        </p:sp>
      </p:grpSp>
      <p:sp>
        <p:nvSpPr>
          <p:cNvPr id="139517" name="Text Box 253">
            <a:extLst>
              <a:ext uri="{FF2B5EF4-FFF2-40B4-BE49-F238E27FC236}">
                <a16:creationId xmlns:a16="http://schemas.microsoft.com/office/drawing/2014/main" id="{E5FD74A3-30F2-884A-8A28-420DE3EC40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1208" y="3949700"/>
            <a:ext cx="7428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b="1"/>
              <a:t>group</a:t>
            </a:r>
          </a:p>
        </p:txBody>
      </p:sp>
      <p:sp>
        <p:nvSpPr>
          <p:cNvPr id="254" name="Title 1">
            <a:extLst>
              <a:ext uri="{FF2B5EF4-FFF2-40B4-BE49-F238E27FC236}">
                <a16:creationId xmlns:a16="http://schemas.microsoft.com/office/drawing/2014/main" id="{F348000E-19DC-0244-8824-4887DCF39493}"/>
              </a:ext>
            </a:extLst>
          </p:cNvPr>
          <p:cNvSpPr txBox="1">
            <a:spLocks/>
          </p:cNvSpPr>
          <p:nvPr/>
        </p:nvSpPr>
        <p:spPr>
          <a:xfrm>
            <a:off x="990600" y="35456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Machine roles</a:t>
            </a:r>
          </a:p>
        </p:txBody>
      </p:sp>
      <p:sp>
        <p:nvSpPr>
          <p:cNvPr id="255" name="TextBox 254">
            <a:extLst>
              <a:ext uri="{FF2B5EF4-FFF2-40B4-BE49-F238E27FC236}">
                <a16:creationId xmlns:a16="http://schemas.microsoft.com/office/drawing/2014/main" id="{7482BE71-42FA-EA44-AAE1-43A415270528}"/>
              </a:ext>
            </a:extLst>
          </p:cNvPr>
          <p:cNvSpPr txBox="1"/>
          <p:nvPr/>
        </p:nvSpPr>
        <p:spPr>
          <a:xfrm>
            <a:off x="10269128" y="5444720"/>
            <a:ext cx="150440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/>
              <a:t>Slide courtesy of Bill Bolosky</a:t>
            </a:r>
          </a:p>
        </p:txBody>
      </p:sp>
    </p:spTree>
    <p:extLst>
      <p:ext uri="{BB962C8B-B14F-4D97-AF65-F5344CB8AC3E}">
        <p14:creationId xmlns:p14="http://schemas.microsoft.com/office/powerpoint/2010/main" val="983719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0.06718 -0.1275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392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1" y="-638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39266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139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44444E-6 L 0.04983 -0.18889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1394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3" y="-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500"/>
                                        <p:tgtEl>
                                          <p:spTgt spid="139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1" dur="500"/>
                                        <p:tgtEl>
                                          <p:spTgt spid="139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8" dur="500"/>
                                        <p:tgtEl>
                                          <p:spTgt spid="139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L -0.21007 -0.26343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1392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03" y="-1317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7"/>
                                            </p:cond>
                                          </p:stCondLst>
                                        </p:cTn>
                                        <p:tgtEl>
                                          <p:spTgt spid="139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9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9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39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39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9" presetID="49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-0.11893 -0.16412 " pathEditMode="relative" rAng="0" ptsTypes="AA">
                                      <p:cBhvr>
                                        <p:cTn id="80" dur="1000" fill="hold"/>
                                        <p:tgtEl>
                                          <p:spTgt spid="1394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55" y="-821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9"/>
                                            </p:cond>
                                          </p:stCondLst>
                                        </p:cTn>
                                        <p:tgtEl>
                                          <p:spTgt spid="139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1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33333E-6 L -0.11615 0.00023 " pathEditMode="relative" rAng="0" ptsTypes="AA">
                                      <p:cBhvr>
                                        <p:cTn id="82" dur="1000" fill="hold"/>
                                        <p:tgtEl>
                                          <p:spTgt spid="1394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16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1"/>
                                            </p:cond>
                                          </p:stCondLst>
                                        </p:cTn>
                                        <p:tgtEl>
                                          <p:spTgt spid="139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3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33333E-6 L -4.72222E-6 -0.17152 " pathEditMode="relative" rAng="0" ptsTypes="AA">
                                      <p:cBhvr>
                                        <p:cTn id="84" dur="1000" fill="hold"/>
                                        <p:tgtEl>
                                          <p:spTgt spid="1394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58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3"/>
                                            </p:cond>
                                          </p:stCondLst>
                                        </p:cTn>
                                        <p:tgtEl>
                                          <p:spTgt spid="139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56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7.40741E-7 L 0.11615 -0.15509 " pathEditMode="relative" rAng="0" ptsTypes="AA">
                                      <p:cBhvr>
                                        <p:cTn id="106" dur="1000" fill="hold"/>
                                        <p:tgtEl>
                                          <p:spTgt spid="1394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99" y="-775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5"/>
                                            </p:cond>
                                          </p:stCondLst>
                                        </p:cTn>
                                        <p:tgtEl>
                                          <p:spTgt spid="139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07407E-6 L 0.11615 4.07407E-6 " pathEditMode="relative" rAng="0" ptsTypes="AA">
                                      <p:cBhvr>
                                        <p:cTn id="108" dur="1000" fill="hold"/>
                                        <p:tgtEl>
                                          <p:spTgt spid="1394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99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7"/>
                                            </p:cond>
                                          </p:stCondLst>
                                        </p:cTn>
                                        <p:tgtEl>
                                          <p:spTgt spid="139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9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33333E-6 L 8.33333E-7 -0.17152 " pathEditMode="relative" rAng="0" ptsTypes="AA">
                                      <p:cBhvr>
                                        <p:cTn id="110" dur="1000" fill="hold"/>
                                        <p:tgtEl>
                                          <p:spTgt spid="1394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58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9"/>
                                            </p:cond>
                                          </p:stCondLst>
                                        </p:cTn>
                                        <p:tgtEl>
                                          <p:spTgt spid="139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1" presetID="4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3.33333E-6 L 0.1165 0.16597 " pathEditMode="relative" rAng="0" ptsTypes="AA">
                                      <p:cBhvr>
                                        <p:cTn id="112" dur="1000" fill="hold"/>
                                        <p:tgtEl>
                                          <p:spTgt spid="1394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16" y="828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1"/>
                                            </p:cond>
                                          </p:stCondLst>
                                        </p:cTn>
                                        <p:tgtEl>
                                          <p:spTgt spid="139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3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85185E-6 L 0.11615 0.00023 " pathEditMode="relative" rAng="0" ptsTypes="AA">
                                      <p:cBhvr>
                                        <p:cTn id="114" dur="1000" fill="hold"/>
                                        <p:tgtEl>
                                          <p:spTgt spid="1394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99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3"/>
                                            </p:cond>
                                          </p:stCondLst>
                                        </p:cTn>
                                        <p:tgtEl>
                                          <p:spTgt spid="139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11111E-6 L 0.00018 0.17153 " pathEditMode="relative" rAng="0" ptsTypes="AA">
                                      <p:cBhvr>
                                        <p:cTn id="116" dur="1000" fill="hold"/>
                                        <p:tgtEl>
                                          <p:spTgt spid="1394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56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5"/>
                                            </p:cond>
                                          </p:stCondLst>
                                        </p:cTn>
                                        <p:tgtEl>
                                          <p:spTgt spid="13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7" presetID="56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22222E-6 L -0.11597 0.15486 " pathEditMode="relative" rAng="0" ptsTypes="AA">
                                      <p:cBhvr>
                                        <p:cTn id="118" dur="1000" fill="hold"/>
                                        <p:tgtEl>
                                          <p:spTgt spid="1394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99" y="773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7"/>
                                            </p:cond>
                                          </p:stCondLst>
                                        </p:cTn>
                                        <p:tgtEl>
                                          <p:spTgt spid="139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7037E-6 L -0.12448 3.7037E-6 " pathEditMode="relative" rAng="0" ptsTypes="AA">
                                      <p:cBhvr>
                                        <p:cTn id="120" dur="1000" fill="hold"/>
                                        <p:tgtEl>
                                          <p:spTgt spid="1394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33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9"/>
                                            </p:cond>
                                          </p:stCondLst>
                                        </p:cTn>
                                        <p:tgtEl>
                                          <p:spTgt spid="139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0.00017 0.17153 " pathEditMode="relative" rAng="0" ptsTypes="AA">
                                      <p:cBhvr>
                                        <p:cTn id="122" dur="1000" fill="hold"/>
                                        <p:tgtEl>
                                          <p:spTgt spid="1394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56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1"/>
                                            </p:cond>
                                          </p:stCondLst>
                                        </p:cTn>
                                        <p:tgtEl>
                                          <p:spTgt spid="13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49" presetID="49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-0.11893 -0.16412 " pathEditMode="relative" rAng="0" ptsTypes="AA">
                                      <p:cBhvr>
                                        <p:cTn id="150" dur="1000" fill="hold"/>
                                        <p:tgtEl>
                                          <p:spTgt spid="1394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55" y="-821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9"/>
                                            </p:cond>
                                          </p:stCondLst>
                                        </p:cTn>
                                        <p:tgtEl>
                                          <p:spTgt spid="139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1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33333E-6 L -0.11615 0.00023 " pathEditMode="relative" rAng="0" ptsTypes="AA">
                                      <p:cBhvr>
                                        <p:cTn id="152" dur="1000" fill="hold"/>
                                        <p:tgtEl>
                                          <p:spTgt spid="1394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16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1"/>
                                            </p:cond>
                                          </p:stCondLst>
                                        </p:cTn>
                                        <p:tgtEl>
                                          <p:spTgt spid="139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3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33333E-6 L -4.72222E-6 -0.17152 " pathEditMode="relative" rAng="0" ptsTypes="AA">
                                      <p:cBhvr>
                                        <p:cTn id="154" dur="1000" fill="hold"/>
                                        <p:tgtEl>
                                          <p:spTgt spid="1393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58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3"/>
                                            </p:cond>
                                          </p:stCondLst>
                                        </p:cTn>
                                        <p:tgtEl>
                                          <p:spTgt spid="13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5" presetID="56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7.40741E-7 L 0.11615 -0.15509 " pathEditMode="relative" rAng="0" ptsTypes="AA">
                                      <p:cBhvr>
                                        <p:cTn id="156" dur="1000" fill="hold"/>
                                        <p:tgtEl>
                                          <p:spTgt spid="1394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99" y="-775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5"/>
                                            </p:cond>
                                          </p:stCondLst>
                                        </p:cTn>
                                        <p:tgtEl>
                                          <p:spTgt spid="139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07407E-6 L 0.11615 4.07407E-6 " pathEditMode="relative" rAng="0" ptsTypes="AA">
                                      <p:cBhvr>
                                        <p:cTn id="158" dur="1000" fill="hold"/>
                                        <p:tgtEl>
                                          <p:spTgt spid="1394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99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7"/>
                                            </p:cond>
                                          </p:stCondLst>
                                        </p:cTn>
                                        <p:tgtEl>
                                          <p:spTgt spid="13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9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33333E-6 L 8.33333E-7 -0.17152 " pathEditMode="relative" rAng="0" ptsTypes="AA">
                                      <p:cBhvr>
                                        <p:cTn id="160" dur="1000" fill="hold"/>
                                        <p:tgtEl>
                                          <p:spTgt spid="1394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58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9"/>
                                            </p:cond>
                                          </p:stCondLst>
                                        </p:cTn>
                                        <p:tgtEl>
                                          <p:spTgt spid="139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61" presetID="4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3.33333E-6 L 0.1165 0.16597 " pathEditMode="relative" rAng="0" ptsTypes="AA">
                                      <p:cBhvr>
                                        <p:cTn id="162" dur="1000" fill="hold"/>
                                        <p:tgtEl>
                                          <p:spTgt spid="1394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16" y="828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1"/>
                                            </p:cond>
                                          </p:stCondLst>
                                        </p:cTn>
                                        <p:tgtEl>
                                          <p:spTgt spid="139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63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85185E-6 L 0.11615 0.00023 " pathEditMode="relative" rAng="0" ptsTypes="AA">
                                      <p:cBhvr>
                                        <p:cTn id="164" dur="1000" fill="hold"/>
                                        <p:tgtEl>
                                          <p:spTgt spid="1394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99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3"/>
                                            </p:cond>
                                          </p:stCondLst>
                                        </p:cTn>
                                        <p:tgtEl>
                                          <p:spTgt spid="139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6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11111E-6 L 0.00018 0.17153 " pathEditMode="relative" rAng="0" ptsTypes="AA">
                                      <p:cBhvr>
                                        <p:cTn id="166" dur="1000" fill="hold"/>
                                        <p:tgtEl>
                                          <p:spTgt spid="1394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56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5"/>
                                            </p:cond>
                                          </p:stCondLst>
                                        </p:cTn>
                                        <p:tgtEl>
                                          <p:spTgt spid="13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67" presetID="56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22222E-6 L -0.11597 0.15486 " pathEditMode="relative" rAng="0" ptsTypes="AA">
                                      <p:cBhvr>
                                        <p:cTn id="168" dur="1000" fill="hold"/>
                                        <p:tgtEl>
                                          <p:spTgt spid="1394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99" y="773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7"/>
                                            </p:cond>
                                          </p:stCondLst>
                                        </p:cTn>
                                        <p:tgtEl>
                                          <p:spTgt spid="139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6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7037E-6 L -0.12448 3.7037E-6 " pathEditMode="relative" rAng="0" ptsTypes="AA">
                                      <p:cBhvr>
                                        <p:cTn id="170" dur="1000" fill="hold"/>
                                        <p:tgtEl>
                                          <p:spTgt spid="1394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33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9"/>
                                            </p:cond>
                                          </p:stCondLst>
                                        </p:cTn>
                                        <p:tgtEl>
                                          <p:spTgt spid="139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0.00017 0.17153 " pathEditMode="relative" rAng="0" ptsTypes="AA">
                                      <p:cBhvr>
                                        <p:cTn id="172" dur="1000" fill="hold"/>
                                        <p:tgtEl>
                                          <p:spTgt spid="1394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56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1"/>
                                            </p:cond>
                                          </p:stCondLst>
                                        </p:cTn>
                                        <p:tgtEl>
                                          <p:spTgt spid="139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 nodeType="clickPar">
                      <p:stCondLst>
                        <p:cond delay="indefinite"/>
                      </p:stCondLst>
                      <p:childTnLst>
                        <p:par>
                          <p:cTn id="1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7" dur="500"/>
                                        <p:tgtEl>
                                          <p:spTgt spid="139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 nodeType="clickPar">
                      <p:stCondLst>
                        <p:cond delay="indefinite"/>
                      </p:stCondLst>
                      <p:childTnLst>
                        <p:par>
                          <p:cTn id="1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0" presetID="18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181" dur="500"/>
                                        <p:tgtEl>
                                          <p:spTgt spid="1394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 nodeType="clickPar">
                      <p:stCondLst>
                        <p:cond delay="indefinite"/>
                      </p:stCondLst>
                      <p:childTnLst>
                        <p:par>
                          <p:cTn id="1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87" dur="500"/>
                                        <p:tgtEl>
                                          <p:spTgt spid="139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 nodeType="clickPar">
                      <p:stCondLst>
                        <p:cond delay="indefinite"/>
                      </p:stCondLst>
                      <p:childTnLst>
                        <p:par>
                          <p:cTn id="1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9" presetID="49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44444E-6 L 0.20764 0.4206 " pathEditMode="relative" rAng="0" ptsTypes="AA">
                                      <p:cBhvr>
                                        <p:cTn id="200" dur="1000" fill="hold"/>
                                        <p:tgtEl>
                                          <p:spTgt spid="1394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82" y="2101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9"/>
                                            </p:cond>
                                          </p:stCondLst>
                                        </p:cTn>
                                        <p:tgtEl>
                                          <p:spTgt spid="139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1" presetID="4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0.31545 0.25463 " pathEditMode="relative" rAng="0" ptsTypes="AA">
                                      <p:cBhvr>
                                        <p:cTn id="202" dur="1000" fill="hold"/>
                                        <p:tgtEl>
                                          <p:spTgt spid="1394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4" y="1273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1"/>
                                            </p:cond>
                                          </p:stCondLst>
                                        </p:cTn>
                                        <p:tgtEl>
                                          <p:spTgt spid="139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3" presetID="4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 -0.00903 L 0.1967 0.25671 " pathEditMode="relative" rAng="0" ptsTypes="AA">
                                      <p:cBhvr>
                                        <p:cTn id="204" dur="1000" fill="hold"/>
                                        <p:tgtEl>
                                          <p:spTgt spid="1394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65" y="1328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3"/>
                                            </p:cond>
                                          </p:stCondLst>
                                        </p:cTn>
                                        <p:tgtEl>
                                          <p:spTgt spid="139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5" presetID="4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11111E-6 L 0.31823 0.44074 " pathEditMode="relative" rAng="0" ptsTypes="AA">
                                      <p:cBhvr>
                                        <p:cTn id="206" dur="1000" fill="hold"/>
                                        <p:tgtEl>
                                          <p:spTgt spid="1394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03" y="2203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5"/>
                                            </p:cond>
                                          </p:stCondLst>
                                        </p:cTn>
                                        <p:tgtEl>
                                          <p:spTgt spid="139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139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39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2" presetID="63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701 -0.18657 L -5.55556E-7 3.7037E-7 " pathEditMode="relative" rAng="0" ptsTypes="AA">
                                      <p:cBhvr>
                                        <p:cTn id="213" dur="500" fill="hold"/>
                                        <p:tgtEl>
                                          <p:spTgt spid="1395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51" y="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 nodeType="clickPar">
                      <p:stCondLst>
                        <p:cond delay="indefinite"/>
                      </p:stCondLst>
                      <p:childTnLst>
                        <p:par>
                          <p:cTn id="2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6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2" presetID="49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81481E-6 L 0.11632 -0.36528 " pathEditMode="relative" rAng="0" ptsTypes="AA">
                                      <p:cBhvr>
                                        <p:cTn id="223" dur="1000" fill="hold"/>
                                        <p:tgtEl>
                                          <p:spTgt spid="1392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16" y="-1826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2"/>
                                            </p:cond>
                                          </p:stCondLst>
                                        </p:cTn>
                                        <p:tgtEl>
                                          <p:spTgt spid="139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 nodeType="clickPar">
                      <p:stCondLst>
                        <p:cond delay="indefinite"/>
                      </p:stCondLst>
                      <p:childTnLst>
                        <p:par>
                          <p:cTn id="2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8" dur="500"/>
                                        <p:tgtEl>
                                          <p:spTgt spid="139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 nodeType="clickPar">
                      <p:stCondLst>
                        <p:cond delay="indefinite"/>
                      </p:stCondLst>
                      <p:childTnLst>
                        <p:par>
                          <p:cTn id="2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1" presetID="18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232" dur="500"/>
                                        <p:tgtEl>
                                          <p:spTgt spid="1394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 nodeType="clickPar">
                      <p:stCondLst>
                        <p:cond delay="indefinite"/>
                      </p:stCondLst>
                      <p:childTnLst>
                        <p:par>
                          <p:cTn id="2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8" dur="500"/>
                                        <p:tgtEl>
                                          <p:spTgt spid="139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 nodeType="clickPar">
                      <p:stCondLst>
                        <p:cond delay="indefinite"/>
                      </p:stCondLst>
                      <p:childTnLst>
                        <p:par>
                          <p:cTn id="2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3" dur="500"/>
                                        <p:tgtEl>
                                          <p:spTgt spid="139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48148E-6 L -0.06354 0.34329 " pathEditMode="relative" rAng="0" ptsTypes="AA">
                                      <p:cBhvr>
                                        <p:cTn id="246" dur="2000" fill="hold"/>
                                        <p:tgtEl>
                                          <p:spTgt spid="1394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7" y="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 nodeType="clickPar">
                      <p:stCondLst>
                        <p:cond delay="indefinite"/>
                      </p:stCondLst>
                      <p:childTnLst>
                        <p:par>
                          <p:cTn id="2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0" dur="500"/>
                                        <p:tgtEl>
                                          <p:spTgt spid="1394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6" presetID="49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22222E-6 L 0.21579 -0.22107 " pathEditMode="relative" rAng="0" ptsTypes="AA">
                                      <p:cBhvr>
                                        <p:cTn id="257" dur="1000" fill="hold"/>
                                        <p:tgtEl>
                                          <p:spTgt spid="1392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81" y="-1106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6"/>
                                            </p:cond>
                                          </p:stCondLst>
                                        </p:cTn>
                                        <p:tgtEl>
                                          <p:spTgt spid="139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2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4.81481E-6 L -0.17969 0.18819 " pathEditMode="relative" rAng="0" ptsTypes="AA">
                                      <p:cBhvr>
                                        <p:cTn id="263" dur="2000" fill="hold"/>
                                        <p:tgtEl>
                                          <p:spTgt spid="1394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93" y="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520" grpId="0"/>
      <p:bldP spid="139520" grpId="1"/>
      <p:bldP spid="139520" grpId="2"/>
      <p:bldP spid="139394" grpId="0"/>
      <p:bldP spid="139395" grpId="0"/>
      <p:bldP spid="139396" grpId="0"/>
      <p:bldP spid="139397" grpId="0"/>
      <p:bldP spid="139398" grpId="0"/>
      <p:bldP spid="1395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065" name="Picture 249" descr="BS00095_">
            <a:extLst>
              <a:ext uri="{FF2B5EF4-FFF2-40B4-BE49-F238E27FC236}">
                <a16:creationId xmlns:a16="http://schemas.microsoft.com/office/drawing/2014/main" id="{E1AAFFFF-D7A8-4F45-8104-0E2D039EF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4724400"/>
            <a:ext cx="1154113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066" name="Picture 250" descr="BS00095_">
            <a:extLst>
              <a:ext uri="{FF2B5EF4-FFF2-40B4-BE49-F238E27FC236}">
                <a16:creationId xmlns:a16="http://schemas.microsoft.com/office/drawing/2014/main" id="{E0329ECC-4ADA-F84F-9B7B-E01D9541F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4724400"/>
            <a:ext cx="1154113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069" name="Picture 253" descr="BS00095_">
            <a:extLst>
              <a:ext uri="{FF2B5EF4-FFF2-40B4-BE49-F238E27FC236}">
                <a16:creationId xmlns:a16="http://schemas.microsoft.com/office/drawing/2014/main" id="{E7BC66C2-9636-A148-B54E-93F4C762C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4724400"/>
            <a:ext cx="1154113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2923" name="Text Box 107">
            <a:extLst>
              <a:ext uri="{FF2B5EF4-FFF2-40B4-BE49-F238E27FC236}">
                <a16:creationId xmlns:a16="http://schemas.microsoft.com/office/drawing/2014/main" id="{D04F17A8-ABE5-1449-AF9F-39E7002C21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1" y="5105401"/>
            <a:ext cx="16811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800"/>
              <a:t>Certificate</a:t>
            </a:r>
          </a:p>
        </p:txBody>
      </p:sp>
      <p:sp>
        <p:nvSpPr>
          <p:cNvPr id="162820" name="Text Box 4">
            <a:extLst>
              <a:ext uri="{FF2B5EF4-FFF2-40B4-BE49-F238E27FC236}">
                <a16:creationId xmlns:a16="http://schemas.microsoft.com/office/drawing/2014/main" id="{3ADA19BE-44BB-8947-9626-FDB13C0506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1" y="5105401"/>
            <a:ext cx="42703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/>
              <a:t>Certification Authority (CA)</a:t>
            </a:r>
          </a:p>
        </p:txBody>
      </p:sp>
      <p:pic>
        <p:nvPicPr>
          <p:cNvPr id="162834" name="Picture 18" descr="j0153414[1]">
            <a:extLst>
              <a:ext uri="{FF2B5EF4-FFF2-40B4-BE49-F238E27FC236}">
                <a16:creationId xmlns:a16="http://schemas.microsoft.com/office/drawing/2014/main" id="{764C8D4A-F560-3C4A-8830-DE6265439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133600"/>
            <a:ext cx="16764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2845" name="Picture 29" descr="j0205618[1]">
            <a:extLst>
              <a:ext uri="{FF2B5EF4-FFF2-40B4-BE49-F238E27FC236}">
                <a16:creationId xmlns:a16="http://schemas.microsoft.com/office/drawing/2014/main" id="{6CCD77C1-0F5A-A74B-BCB7-CAD82A36F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5580857" y="4020345"/>
            <a:ext cx="582613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2873" name="Group 57">
            <a:extLst>
              <a:ext uri="{FF2B5EF4-FFF2-40B4-BE49-F238E27FC236}">
                <a16:creationId xmlns:a16="http://schemas.microsoft.com/office/drawing/2014/main" id="{9EC29553-ECFA-E241-940F-93990EFDB372}"/>
              </a:ext>
            </a:extLst>
          </p:cNvPr>
          <p:cNvGrpSpPr>
            <a:grpSpLocks/>
          </p:cNvGrpSpPr>
          <p:nvPr/>
        </p:nvGrpSpPr>
        <p:grpSpPr bwMode="auto">
          <a:xfrm>
            <a:off x="5715000" y="2819400"/>
            <a:ext cx="838200" cy="838200"/>
            <a:chOff x="2640" y="1440"/>
            <a:chExt cx="528" cy="528"/>
          </a:xfrm>
        </p:grpSpPr>
        <p:sp>
          <p:nvSpPr>
            <p:cNvPr id="162846" name="Oval 30">
              <a:extLst>
                <a:ext uri="{FF2B5EF4-FFF2-40B4-BE49-F238E27FC236}">
                  <a16:creationId xmlns:a16="http://schemas.microsoft.com/office/drawing/2014/main" id="{5AAF313F-6EA5-3C40-B950-4AE929AC53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8" y="1776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847" name="Oval 31">
              <a:extLst>
                <a:ext uri="{FF2B5EF4-FFF2-40B4-BE49-F238E27FC236}">
                  <a16:creationId xmlns:a16="http://schemas.microsoft.com/office/drawing/2014/main" id="{C4CB430E-4D1B-DC41-96DF-2C08BCA379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1440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848" name="Oval 32">
              <a:extLst>
                <a:ext uri="{FF2B5EF4-FFF2-40B4-BE49-F238E27FC236}">
                  <a16:creationId xmlns:a16="http://schemas.microsoft.com/office/drawing/2014/main" id="{FEE12BA5-9E8A-7C47-8FB6-1FA7444343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8" y="148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849" name="Oval 33">
              <a:extLst>
                <a:ext uri="{FF2B5EF4-FFF2-40B4-BE49-F238E27FC236}">
                  <a16:creationId xmlns:a16="http://schemas.microsoft.com/office/drawing/2014/main" id="{D3888F77-4973-3E43-8084-0CEF970EFD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4" y="1536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850" name="Oval 34">
              <a:extLst>
                <a:ext uri="{FF2B5EF4-FFF2-40B4-BE49-F238E27FC236}">
                  <a16:creationId xmlns:a16="http://schemas.microsoft.com/office/drawing/2014/main" id="{F9BDEA28-787F-BB48-8FC6-524BF2E7B8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4" y="1440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851" name="Oval 35">
              <a:extLst>
                <a:ext uri="{FF2B5EF4-FFF2-40B4-BE49-F238E27FC236}">
                  <a16:creationId xmlns:a16="http://schemas.microsoft.com/office/drawing/2014/main" id="{102589F4-3BD5-7B4D-B245-0B05492694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1584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852" name="Oval 36">
              <a:extLst>
                <a:ext uri="{FF2B5EF4-FFF2-40B4-BE49-F238E27FC236}">
                  <a16:creationId xmlns:a16="http://schemas.microsoft.com/office/drawing/2014/main" id="{9C066C84-5313-7947-8BE4-6F4F2CB5CC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8" y="1680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853" name="Oval 37">
              <a:extLst>
                <a:ext uri="{FF2B5EF4-FFF2-40B4-BE49-F238E27FC236}">
                  <a16:creationId xmlns:a16="http://schemas.microsoft.com/office/drawing/2014/main" id="{EA69CACB-FAF1-4D41-BE8C-BDF8CAB957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2" y="1680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854" name="Oval 38">
              <a:extLst>
                <a:ext uri="{FF2B5EF4-FFF2-40B4-BE49-F238E27FC236}">
                  <a16:creationId xmlns:a16="http://schemas.microsoft.com/office/drawing/2014/main" id="{59A8DE12-CF4E-474A-9890-B53FACAB25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1584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855" name="Oval 39">
              <a:extLst>
                <a:ext uri="{FF2B5EF4-FFF2-40B4-BE49-F238E27FC236}">
                  <a16:creationId xmlns:a16="http://schemas.microsoft.com/office/drawing/2014/main" id="{DABF44FD-DE8F-D845-88CF-DF3F98E7DD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1680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856" name="Oval 40">
              <a:extLst>
                <a:ext uri="{FF2B5EF4-FFF2-40B4-BE49-F238E27FC236}">
                  <a16:creationId xmlns:a16="http://schemas.microsoft.com/office/drawing/2014/main" id="{D4A1F69C-B1DA-3D41-9900-7EA2E73BF1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1584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857" name="Oval 41">
              <a:extLst>
                <a:ext uri="{FF2B5EF4-FFF2-40B4-BE49-F238E27FC236}">
                  <a16:creationId xmlns:a16="http://schemas.microsoft.com/office/drawing/2014/main" id="{E6A0681C-20D9-C84C-96E4-4EB37D983D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148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858" name="Oval 42">
              <a:extLst>
                <a:ext uri="{FF2B5EF4-FFF2-40B4-BE49-F238E27FC236}">
                  <a16:creationId xmlns:a16="http://schemas.microsoft.com/office/drawing/2014/main" id="{4CB977EC-2334-0348-BC28-5C4A19454F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1440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859" name="Oval 43">
              <a:extLst>
                <a:ext uri="{FF2B5EF4-FFF2-40B4-BE49-F238E27FC236}">
                  <a16:creationId xmlns:a16="http://schemas.microsoft.com/office/drawing/2014/main" id="{D5935185-411E-064F-9408-46BA0BB8C8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2" y="1584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860" name="Oval 44">
              <a:extLst>
                <a:ext uri="{FF2B5EF4-FFF2-40B4-BE49-F238E27FC236}">
                  <a16:creationId xmlns:a16="http://schemas.microsoft.com/office/drawing/2014/main" id="{24ACCE49-FA75-7943-99CA-9CFCE76666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172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861" name="Oval 45">
              <a:extLst>
                <a:ext uri="{FF2B5EF4-FFF2-40B4-BE49-F238E27FC236}">
                  <a16:creationId xmlns:a16="http://schemas.microsoft.com/office/drawing/2014/main" id="{19663D51-6CBC-6344-A744-4D778D693B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172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862" name="Oval 46">
              <a:extLst>
                <a:ext uri="{FF2B5EF4-FFF2-40B4-BE49-F238E27FC236}">
                  <a16:creationId xmlns:a16="http://schemas.microsoft.com/office/drawing/2014/main" id="{396A554B-8C9A-984C-AFC8-D881260BD9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1824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863" name="Oval 47">
              <a:extLst>
                <a:ext uri="{FF2B5EF4-FFF2-40B4-BE49-F238E27FC236}">
                  <a16:creationId xmlns:a16="http://schemas.microsoft.com/office/drawing/2014/main" id="{124DA12F-FD67-F440-AA66-A9187334C4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4" y="1824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864" name="Oval 48">
              <a:extLst>
                <a:ext uri="{FF2B5EF4-FFF2-40B4-BE49-F238E27FC236}">
                  <a16:creationId xmlns:a16="http://schemas.microsoft.com/office/drawing/2014/main" id="{095542FE-661D-9642-BA79-95E0EF4F96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4" y="172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865" name="Oval 49">
              <a:extLst>
                <a:ext uri="{FF2B5EF4-FFF2-40B4-BE49-F238E27FC236}">
                  <a16:creationId xmlns:a16="http://schemas.microsoft.com/office/drawing/2014/main" id="{83DFD4CB-4A81-6945-9447-74FCF19A4D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1824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866" name="Oval 50">
              <a:extLst>
                <a:ext uri="{FF2B5EF4-FFF2-40B4-BE49-F238E27FC236}">
                  <a16:creationId xmlns:a16="http://schemas.microsoft.com/office/drawing/2014/main" id="{5D7ADE73-206A-DF4C-A7F8-E596CA2E12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1872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867" name="Oval 51">
              <a:extLst>
                <a:ext uri="{FF2B5EF4-FFF2-40B4-BE49-F238E27FC236}">
                  <a16:creationId xmlns:a16="http://schemas.microsoft.com/office/drawing/2014/main" id="{F2B91119-27F3-6E49-80FD-31F9220CDD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1776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868" name="Oval 52">
              <a:extLst>
                <a:ext uri="{FF2B5EF4-FFF2-40B4-BE49-F238E27FC236}">
                  <a16:creationId xmlns:a16="http://schemas.microsoft.com/office/drawing/2014/main" id="{CFF4AB5C-3205-4844-8FD6-3806D1453C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1440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869" name="Oval 53">
              <a:extLst>
                <a:ext uri="{FF2B5EF4-FFF2-40B4-BE49-F238E27FC236}">
                  <a16:creationId xmlns:a16="http://schemas.microsoft.com/office/drawing/2014/main" id="{8210FA2F-FC8B-2F4F-9907-23494AA0B0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" y="1920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870" name="Oval 54">
              <a:extLst>
                <a:ext uri="{FF2B5EF4-FFF2-40B4-BE49-F238E27FC236}">
                  <a16:creationId xmlns:a16="http://schemas.microsoft.com/office/drawing/2014/main" id="{5FD8EE32-319D-724D-989E-EFE6CEEAF0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2" y="1872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871" name="Oval 55">
              <a:extLst>
                <a:ext uri="{FF2B5EF4-FFF2-40B4-BE49-F238E27FC236}">
                  <a16:creationId xmlns:a16="http://schemas.microsoft.com/office/drawing/2014/main" id="{7CD60E80-CFAE-5148-BFFF-0845E93DAA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1920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872" name="Oval 56">
              <a:extLst>
                <a:ext uri="{FF2B5EF4-FFF2-40B4-BE49-F238E27FC236}">
                  <a16:creationId xmlns:a16="http://schemas.microsoft.com/office/drawing/2014/main" id="{DEBC0520-B6CB-CD4C-BB8C-DA5BCB869A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2" y="1920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62821" name="Group 5">
            <a:extLst>
              <a:ext uri="{FF2B5EF4-FFF2-40B4-BE49-F238E27FC236}">
                <a16:creationId xmlns:a16="http://schemas.microsoft.com/office/drawing/2014/main" id="{9CEDAE1E-4CF6-DD42-A719-EE0C54E153F3}"/>
              </a:ext>
            </a:extLst>
          </p:cNvPr>
          <p:cNvGrpSpPr>
            <a:grpSpLocks/>
          </p:cNvGrpSpPr>
          <p:nvPr/>
        </p:nvGrpSpPr>
        <p:grpSpPr bwMode="auto">
          <a:xfrm>
            <a:off x="5257800" y="2133600"/>
            <a:ext cx="1676400" cy="2590800"/>
            <a:chOff x="192" y="192"/>
            <a:chExt cx="1056" cy="1632"/>
          </a:xfrm>
        </p:grpSpPr>
        <p:grpSp>
          <p:nvGrpSpPr>
            <p:cNvPr id="162822" name="Group 6">
              <a:extLst>
                <a:ext uri="{FF2B5EF4-FFF2-40B4-BE49-F238E27FC236}">
                  <a16:creationId xmlns:a16="http://schemas.microsoft.com/office/drawing/2014/main" id="{50DAD7EC-A111-7143-A432-666FD09CA9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" y="192"/>
              <a:ext cx="1056" cy="1632"/>
              <a:chOff x="1200" y="2976"/>
              <a:chExt cx="1165" cy="1632"/>
            </a:xfrm>
          </p:grpSpPr>
          <p:pic>
            <p:nvPicPr>
              <p:cNvPr id="162823" name="Picture 7" descr="j0153414[1]">
                <a:extLst>
                  <a:ext uri="{FF2B5EF4-FFF2-40B4-BE49-F238E27FC236}">
                    <a16:creationId xmlns:a16="http://schemas.microsoft.com/office/drawing/2014/main" id="{65FE9C66-48FC-D642-874B-99E56371E7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00" y="2976"/>
                <a:ext cx="1165" cy="16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62824" name="Group 8">
                <a:extLst>
                  <a:ext uri="{FF2B5EF4-FFF2-40B4-BE49-F238E27FC236}">
                    <a16:creationId xmlns:a16="http://schemas.microsoft.com/office/drawing/2014/main" id="{F87D0A6E-DBE3-F349-9E0B-9F9657C4CDB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68" y="4147"/>
                <a:ext cx="262" cy="346"/>
                <a:chOff x="1989" y="1548"/>
                <a:chExt cx="302" cy="399"/>
              </a:xfrm>
            </p:grpSpPr>
            <p:pic>
              <p:nvPicPr>
                <p:cNvPr id="162825" name="Picture 9">
                  <a:extLst>
                    <a:ext uri="{FF2B5EF4-FFF2-40B4-BE49-F238E27FC236}">
                      <a16:creationId xmlns:a16="http://schemas.microsoft.com/office/drawing/2014/main" id="{28DA21AC-3C90-9E47-B64E-B057D39829D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-273597">
                  <a:off x="2025" y="1587"/>
                  <a:ext cx="232" cy="32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62826" name="Freeform 10">
                  <a:extLst>
                    <a:ext uri="{FF2B5EF4-FFF2-40B4-BE49-F238E27FC236}">
                      <a16:creationId xmlns:a16="http://schemas.microsoft.com/office/drawing/2014/main" id="{30EBC548-F048-1E44-9D54-0750480218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13" y="1905"/>
                  <a:ext cx="255" cy="42"/>
                </a:xfrm>
                <a:custGeom>
                  <a:avLst/>
                  <a:gdLst>
                    <a:gd name="T0" fmla="*/ 0 w 255"/>
                    <a:gd name="T1" fmla="*/ 42 h 42"/>
                    <a:gd name="T2" fmla="*/ 171 w 255"/>
                    <a:gd name="T3" fmla="*/ 12 h 42"/>
                    <a:gd name="T4" fmla="*/ 255 w 255"/>
                    <a:gd name="T5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55" h="42">
                      <a:moveTo>
                        <a:pt x="0" y="42"/>
                      </a:moveTo>
                      <a:cubicBezTo>
                        <a:pt x="64" y="30"/>
                        <a:pt x="129" y="19"/>
                        <a:pt x="171" y="12"/>
                      </a:cubicBezTo>
                      <a:cubicBezTo>
                        <a:pt x="213" y="5"/>
                        <a:pt x="234" y="2"/>
                        <a:pt x="255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2827" name="Freeform 11">
                  <a:extLst>
                    <a:ext uri="{FF2B5EF4-FFF2-40B4-BE49-F238E27FC236}">
                      <a16:creationId xmlns:a16="http://schemas.microsoft.com/office/drawing/2014/main" id="{A611E82F-D479-724B-ADBD-C3F26D9167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5" y="1551"/>
                  <a:ext cx="56" cy="348"/>
                </a:xfrm>
                <a:custGeom>
                  <a:avLst/>
                  <a:gdLst>
                    <a:gd name="T0" fmla="*/ 33 w 56"/>
                    <a:gd name="T1" fmla="*/ 348 h 348"/>
                    <a:gd name="T2" fmla="*/ 51 w 56"/>
                    <a:gd name="T3" fmla="*/ 165 h 348"/>
                    <a:gd name="T4" fmla="*/ 0 w 56"/>
                    <a:gd name="T5" fmla="*/ 0 h 3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6" h="348">
                      <a:moveTo>
                        <a:pt x="33" y="348"/>
                      </a:moveTo>
                      <a:cubicBezTo>
                        <a:pt x="44" y="285"/>
                        <a:pt x="56" y="223"/>
                        <a:pt x="51" y="165"/>
                      </a:cubicBezTo>
                      <a:cubicBezTo>
                        <a:pt x="46" y="107"/>
                        <a:pt x="23" y="53"/>
                        <a:pt x="0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2828" name="Freeform 12">
                  <a:extLst>
                    <a:ext uri="{FF2B5EF4-FFF2-40B4-BE49-F238E27FC236}">
                      <a16:creationId xmlns:a16="http://schemas.microsoft.com/office/drawing/2014/main" id="{37BDFC58-CB94-B445-B98D-2080594700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92" y="1575"/>
                  <a:ext cx="24" cy="369"/>
                </a:xfrm>
                <a:custGeom>
                  <a:avLst/>
                  <a:gdLst>
                    <a:gd name="T0" fmla="*/ 18 w 24"/>
                    <a:gd name="T1" fmla="*/ 369 h 369"/>
                    <a:gd name="T2" fmla="*/ 21 w 24"/>
                    <a:gd name="T3" fmla="*/ 186 h 369"/>
                    <a:gd name="T4" fmla="*/ 0 w 24"/>
                    <a:gd name="T5" fmla="*/ 0 h 3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4" h="369">
                      <a:moveTo>
                        <a:pt x="18" y="369"/>
                      </a:moveTo>
                      <a:cubicBezTo>
                        <a:pt x="21" y="308"/>
                        <a:pt x="24" y="247"/>
                        <a:pt x="21" y="186"/>
                      </a:cubicBezTo>
                      <a:cubicBezTo>
                        <a:pt x="18" y="125"/>
                        <a:pt x="9" y="62"/>
                        <a:pt x="0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2829" name="Line 13">
                  <a:extLst>
                    <a:ext uri="{FF2B5EF4-FFF2-40B4-BE49-F238E27FC236}">
                      <a16:creationId xmlns:a16="http://schemas.microsoft.com/office/drawing/2014/main" id="{8F45AB08-11CD-0B4C-957B-C88FDBCE1C9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989" y="1548"/>
                  <a:ext cx="243" cy="3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pic>
          <p:nvPicPr>
            <p:cNvPr id="162830" name="Picture 14">
              <a:extLst>
                <a:ext uri="{FF2B5EF4-FFF2-40B4-BE49-F238E27FC236}">
                  <a16:creationId xmlns:a16="http://schemas.microsoft.com/office/drawing/2014/main" id="{5329EC5D-89FD-A546-BCA3-2FCEF680FE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69734">
              <a:off x="480" y="432"/>
              <a:ext cx="504" cy="7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2831" name="Text Box 15">
              <a:extLst>
                <a:ext uri="{FF2B5EF4-FFF2-40B4-BE49-F238E27FC236}">
                  <a16:creationId xmlns:a16="http://schemas.microsoft.com/office/drawing/2014/main" id="{1356B9FE-30C7-C04E-B051-87C2D4A8A9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211233">
              <a:off x="646" y="1112"/>
              <a:ext cx="31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/>
                <a:t>ITG</a:t>
              </a:r>
            </a:p>
          </p:txBody>
        </p:sp>
      </p:grpSp>
      <p:grpSp>
        <p:nvGrpSpPr>
          <p:cNvPr id="162877" name="Group 61">
            <a:extLst>
              <a:ext uri="{FF2B5EF4-FFF2-40B4-BE49-F238E27FC236}">
                <a16:creationId xmlns:a16="http://schemas.microsoft.com/office/drawing/2014/main" id="{EF77E033-ED3F-8041-8987-9BC44CC23FEA}"/>
              </a:ext>
            </a:extLst>
          </p:cNvPr>
          <p:cNvGrpSpPr>
            <a:grpSpLocks/>
          </p:cNvGrpSpPr>
          <p:nvPr/>
        </p:nvGrpSpPr>
        <p:grpSpPr bwMode="auto">
          <a:xfrm>
            <a:off x="5643564" y="3992564"/>
            <a:ext cx="376237" cy="549275"/>
            <a:chOff x="1989" y="1548"/>
            <a:chExt cx="302" cy="399"/>
          </a:xfrm>
        </p:grpSpPr>
        <p:pic>
          <p:nvPicPr>
            <p:cNvPr id="162878" name="Picture 62">
              <a:extLst>
                <a:ext uri="{FF2B5EF4-FFF2-40B4-BE49-F238E27FC236}">
                  <a16:creationId xmlns:a16="http://schemas.microsoft.com/office/drawing/2014/main" id="{4FF20A0B-674B-E245-848B-49E8D9B4F9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73597">
              <a:off x="2025" y="1587"/>
              <a:ext cx="232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2879" name="Freeform 63">
              <a:extLst>
                <a:ext uri="{FF2B5EF4-FFF2-40B4-BE49-F238E27FC236}">
                  <a16:creationId xmlns:a16="http://schemas.microsoft.com/office/drawing/2014/main" id="{C3093C4B-2023-8C44-9950-24FA4966E4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3" y="1905"/>
              <a:ext cx="255" cy="42"/>
            </a:xfrm>
            <a:custGeom>
              <a:avLst/>
              <a:gdLst>
                <a:gd name="T0" fmla="*/ 0 w 255"/>
                <a:gd name="T1" fmla="*/ 42 h 42"/>
                <a:gd name="T2" fmla="*/ 171 w 255"/>
                <a:gd name="T3" fmla="*/ 12 h 42"/>
                <a:gd name="T4" fmla="*/ 255 w 255"/>
                <a:gd name="T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5" h="42">
                  <a:moveTo>
                    <a:pt x="0" y="42"/>
                  </a:moveTo>
                  <a:cubicBezTo>
                    <a:pt x="64" y="30"/>
                    <a:pt x="129" y="19"/>
                    <a:pt x="171" y="12"/>
                  </a:cubicBezTo>
                  <a:cubicBezTo>
                    <a:pt x="213" y="5"/>
                    <a:pt x="234" y="2"/>
                    <a:pt x="255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880" name="Freeform 64">
              <a:extLst>
                <a:ext uri="{FF2B5EF4-FFF2-40B4-BE49-F238E27FC236}">
                  <a16:creationId xmlns:a16="http://schemas.microsoft.com/office/drawing/2014/main" id="{5168F77D-1350-0D4C-94A7-C941326B08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5" y="1551"/>
              <a:ext cx="56" cy="348"/>
            </a:xfrm>
            <a:custGeom>
              <a:avLst/>
              <a:gdLst>
                <a:gd name="T0" fmla="*/ 33 w 56"/>
                <a:gd name="T1" fmla="*/ 348 h 348"/>
                <a:gd name="T2" fmla="*/ 51 w 56"/>
                <a:gd name="T3" fmla="*/ 165 h 348"/>
                <a:gd name="T4" fmla="*/ 0 w 56"/>
                <a:gd name="T5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" h="348">
                  <a:moveTo>
                    <a:pt x="33" y="348"/>
                  </a:moveTo>
                  <a:cubicBezTo>
                    <a:pt x="44" y="285"/>
                    <a:pt x="56" y="223"/>
                    <a:pt x="51" y="165"/>
                  </a:cubicBezTo>
                  <a:cubicBezTo>
                    <a:pt x="46" y="107"/>
                    <a:pt x="23" y="53"/>
                    <a:pt x="0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881" name="Freeform 65">
              <a:extLst>
                <a:ext uri="{FF2B5EF4-FFF2-40B4-BE49-F238E27FC236}">
                  <a16:creationId xmlns:a16="http://schemas.microsoft.com/office/drawing/2014/main" id="{CB421720-37B0-B34D-AAC0-43880D6404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2" y="1575"/>
              <a:ext cx="24" cy="369"/>
            </a:xfrm>
            <a:custGeom>
              <a:avLst/>
              <a:gdLst>
                <a:gd name="T0" fmla="*/ 18 w 24"/>
                <a:gd name="T1" fmla="*/ 369 h 369"/>
                <a:gd name="T2" fmla="*/ 21 w 24"/>
                <a:gd name="T3" fmla="*/ 186 h 369"/>
                <a:gd name="T4" fmla="*/ 0 w 24"/>
                <a:gd name="T5" fmla="*/ 0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69">
                  <a:moveTo>
                    <a:pt x="18" y="369"/>
                  </a:moveTo>
                  <a:cubicBezTo>
                    <a:pt x="21" y="308"/>
                    <a:pt x="24" y="247"/>
                    <a:pt x="21" y="186"/>
                  </a:cubicBezTo>
                  <a:cubicBezTo>
                    <a:pt x="18" y="125"/>
                    <a:pt x="9" y="62"/>
                    <a:pt x="0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882" name="Line 66">
              <a:extLst>
                <a:ext uri="{FF2B5EF4-FFF2-40B4-BE49-F238E27FC236}">
                  <a16:creationId xmlns:a16="http://schemas.microsoft.com/office/drawing/2014/main" id="{8710B74B-2D91-9E45-9CD9-297884FF70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89" y="1548"/>
              <a:ext cx="243" cy="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62883" name="Picture 67">
            <a:extLst>
              <a:ext uri="{FF2B5EF4-FFF2-40B4-BE49-F238E27FC236}">
                <a16:creationId xmlns:a16="http://schemas.microsoft.com/office/drawing/2014/main" id="{3895ECC7-ADE2-AC4C-B3E5-5799347E9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0266">
            <a:off x="5715000" y="2514601"/>
            <a:ext cx="800100" cy="112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2886" name="Group 70">
            <a:extLst>
              <a:ext uri="{FF2B5EF4-FFF2-40B4-BE49-F238E27FC236}">
                <a16:creationId xmlns:a16="http://schemas.microsoft.com/office/drawing/2014/main" id="{51FC46F0-A68E-8447-B4EF-DFD8589C182D}"/>
              </a:ext>
            </a:extLst>
          </p:cNvPr>
          <p:cNvGrpSpPr>
            <a:grpSpLocks/>
          </p:cNvGrpSpPr>
          <p:nvPr/>
        </p:nvGrpSpPr>
        <p:grpSpPr bwMode="auto">
          <a:xfrm>
            <a:off x="5257800" y="2133600"/>
            <a:ext cx="1676400" cy="2590800"/>
            <a:chOff x="1296" y="192"/>
            <a:chExt cx="1056" cy="1632"/>
          </a:xfrm>
        </p:grpSpPr>
        <p:grpSp>
          <p:nvGrpSpPr>
            <p:cNvPr id="162887" name="Group 71">
              <a:extLst>
                <a:ext uri="{FF2B5EF4-FFF2-40B4-BE49-F238E27FC236}">
                  <a16:creationId xmlns:a16="http://schemas.microsoft.com/office/drawing/2014/main" id="{075BD559-D3B9-CA4D-8352-C0C6097BC07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6" y="192"/>
              <a:ext cx="1056" cy="1632"/>
              <a:chOff x="1440" y="192"/>
              <a:chExt cx="1056" cy="1632"/>
            </a:xfrm>
          </p:grpSpPr>
          <p:pic>
            <p:nvPicPr>
              <p:cNvPr id="162888" name="Picture 72" descr="j0153414[1]">
                <a:extLst>
                  <a:ext uri="{FF2B5EF4-FFF2-40B4-BE49-F238E27FC236}">
                    <a16:creationId xmlns:a16="http://schemas.microsoft.com/office/drawing/2014/main" id="{F695FF9A-370A-E244-933C-594A8741828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0" y="192"/>
                <a:ext cx="1056" cy="16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62889" name="Group 73">
                <a:extLst>
                  <a:ext uri="{FF2B5EF4-FFF2-40B4-BE49-F238E27FC236}">
                    <a16:creationId xmlns:a16="http://schemas.microsoft.com/office/drawing/2014/main" id="{C9E04652-CF07-2C44-A4E7-00F341EEEE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06" y="1344"/>
                <a:ext cx="262" cy="346"/>
                <a:chOff x="2133" y="1308"/>
                <a:chExt cx="302" cy="399"/>
              </a:xfrm>
            </p:grpSpPr>
            <p:sp>
              <p:nvSpPr>
                <p:cNvPr id="162890" name="Freeform 74">
                  <a:extLst>
                    <a:ext uri="{FF2B5EF4-FFF2-40B4-BE49-F238E27FC236}">
                      <a16:creationId xmlns:a16="http://schemas.microsoft.com/office/drawing/2014/main" id="{076E0A9A-AC3A-364F-B34F-AAF4F0EB58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57" y="1665"/>
                  <a:ext cx="255" cy="42"/>
                </a:xfrm>
                <a:custGeom>
                  <a:avLst/>
                  <a:gdLst>
                    <a:gd name="T0" fmla="*/ 0 w 255"/>
                    <a:gd name="T1" fmla="*/ 42 h 42"/>
                    <a:gd name="T2" fmla="*/ 171 w 255"/>
                    <a:gd name="T3" fmla="*/ 12 h 42"/>
                    <a:gd name="T4" fmla="*/ 255 w 255"/>
                    <a:gd name="T5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55" h="42">
                      <a:moveTo>
                        <a:pt x="0" y="42"/>
                      </a:moveTo>
                      <a:cubicBezTo>
                        <a:pt x="64" y="30"/>
                        <a:pt x="129" y="19"/>
                        <a:pt x="171" y="12"/>
                      </a:cubicBezTo>
                      <a:cubicBezTo>
                        <a:pt x="213" y="5"/>
                        <a:pt x="234" y="2"/>
                        <a:pt x="255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2891" name="Freeform 75">
                  <a:extLst>
                    <a:ext uri="{FF2B5EF4-FFF2-40B4-BE49-F238E27FC236}">
                      <a16:creationId xmlns:a16="http://schemas.microsoft.com/office/drawing/2014/main" id="{1CA185C4-26E3-3E4C-ABE0-A9A1186A28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9" y="1311"/>
                  <a:ext cx="56" cy="348"/>
                </a:xfrm>
                <a:custGeom>
                  <a:avLst/>
                  <a:gdLst>
                    <a:gd name="T0" fmla="*/ 33 w 56"/>
                    <a:gd name="T1" fmla="*/ 348 h 348"/>
                    <a:gd name="T2" fmla="*/ 51 w 56"/>
                    <a:gd name="T3" fmla="*/ 165 h 348"/>
                    <a:gd name="T4" fmla="*/ 0 w 56"/>
                    <a:gd name="T5" fmla="*/ 0 h 3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6" h="348">
                      <a:moveTo>
                        <a:pt x="33" y="348"/>
                      </a:moveTo>
                      <a:cubicBezTo>
                        <a:pt x="44" y="285"/>
                        <a:pt x="56" y="223"/>
                        <a:pt x="51" y="165"/>
                      </a:cubicBezTo>
                      <a:cubicBezTo>
                        <a:pt x="46" y="107"/>
                        <a:pt x="23" y="53"/>
                        <a:pt x="0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2892" name="Freeform 76">
                  <a:extLst>
                    <a:ext uri="{FF2B5EF4-FFF2-40B4-BE49-F238E27FC236}">
                      <a16:creationId xmlns:a16="http://schemas.microsoft.com/office/drawing/2014/main" id="{C29D190F-4596-444E-9F1E-263334A039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6" y="1335"/>
                  <a:ext cx="24" cy="369"/>
                </a:xfrm>
                <a:custGeom>
                  <a:avLst/>
                  <a:gdLst>
                    <a:gd name="T0" fmla="*/ 18 w 24"/>
                    <a:gd name="T1" fmla="*/ 369 h 369"/>
                    <a:gd name="T2" fmla="*/ 21 w 24"/>
                    <a:gd name="T3" fmla="*/ 186 h 369"/>
                    <a:gd name="T4" fmla="*/ 0 w 24"/>
                    <a:gd name="T5" fmla="*/ 0 h 3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4" h="369">
                      <a:moveTo>
                        <a:pt x="18" y="369"/>
                      </a:moveTo>
                      <a:cubicBezTo>
                        <a:pt x="21" y="308"/>
                        <a:pt x="24" y="247"/>
                        <a:pt x="21" y="186"/>
                      </a:cubicBezTo>
                      <a:cubicBezTo>
                        <a:pt x="18" y="125"/>
                        <a:pt x="9" y="62"/>
                        <a:pt x="0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2893" name="Line 77">
                  <a:extLst>
                    <a:ext uri="{FF2B5EF4-FFF2-40B4-BE49-F238E27FC236}">
                      <a16:creationId xmlns:a16="http://schemas.microsoft.com/office/drawing/2014/main" id="{221457DE-ED17-D446-8D0C-4B841378C9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133" y="1308"/>
                  <a:ext cx="243" cy="3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pic>
              <p:nvPicPr>
                <p:cNvPr id="162894" name="Picture 78" descr="j0119565[1]">
                  <a:extLst>
                    <a:ext uri="{FF2B5EF4-FFF2-40B4-BE49-F238E27FC236}">
                      <a16:creationId xmlns:a16="http://schemas.microsoft.com/office/drawing/2014/main" id="{91A3E1DD-B668-F043-9F29-86E22E60264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-287368">
                  <a:off x="2208" y="1344"/>
                  <a:ext cx="167" cy="33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pic>
          <p:nvPicPr>
            <p:cNvPr id="162895" name="Picture 79" descr="j0119565[1]">
              <a:extLst>
                <a:ext uri="{FF2B5EF4-FFF2-40B4-BE49-F238E27FC236}">
                  <a16:creationId xmlns:a16="http://schemas.microsoft.com/office/drawing/2014/main" id="{66D9B297-21A0-EF49-AE73-3BB0A7A6BF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684556">
              <a:off x="1632" y="384"/>
              <a:ext cx="408" cy="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2896" name="Text Box 80">
              <a:extLst>
                <a:ext uri="{FF2B5EF4-FFF2-40B4-BE49-F238E27FC236}">
                  <a16:creationId xmlns:a16="http://schemas.microsoft.com/office/drawing/2014/main" id="{6DB4EBBE-A15E-5C45-9DC4-0EEBEFC2F6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211233">
              <a:off x="1796" y="1149"/>
              <a:ext cx="28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/>
                <a:t>HR</a:t>
              </a:r>
            </a:p>
          </p:txBody>
        </p:sp>
      </p:grpSp>
      <p:grpSp>
        <p:nvGrpSpPr>
          <p:cNvPr id="162922" name="Group 106">
            <a:extLst>
              <a:ext uri="{FF2B5EF4-FFF2-40B4-BE49-F238E27FC236}">
                <a16:creationId xmlns:a16="http://schemas.microsoft.com/office/drawing/2014/main" id="{61C69C53-F590-6D4B-B0B7-92925B7ACBBB}"/>
              </a:ext>
            </a:extLst>
          </p:cNvPr>
          <p:cNvGrpSpPr>
            <a:grpSpLocks/>
          </p:cNvGrpSpPr>
          <p:nvPr/>
        </p:nvGrpSpPr>
        <p:grpSpPr bwMode="auto">
          <a:xfrm>
            <a:off x="5257800" y="2133600"/>
            <a:ext cx="1676400" cy="2590800"/>
            <a:chOff x="960" y="1008"/>
            <a:chExt cx="1056" cy="1632"/>
          </a:xfrm>
        </p:grpSpPr>
        <p:pic>
          <p:nvPicPr>
            <p:cNvPr id="162911" name="Picture 95" descr="j0153414[1]">
              <a:extLst>
                <a:ext uri="{FF2B5EF4-FFF2-40B4-BE49-F238E27FC236}">
                  <a16:creationId xmlns:a16="http://schemas.microsoft.com/office/drawing/2014/main" id="{7541654D-70A8-9C41-B8CA-62FF291997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1008"/>
              <a:ext cx="1056" cy="1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2919" name="Picture 103" descr="PE01731_">
              <a:extLst>
                <a:ext uri="{FF2B5EF4-FFF2-40B4-BE49-F238E27FC236}">
                  <a16:creationId xmlns:a16="http://schemas.microsoft.com/office/drawing/2014/main" id="{912F7EEB-1CC4-9B42-927E-B6DE731194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09681">
              <a:off x="1248" y="1200"/>
              <a:ext cx="471" cy="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2921" name="Text Box 105">
            <a:extLst>
              <a:ext uri="{FF2B5EF4-FFF2-40B4-BE49-F238E27FC236}">
                <a16:creationId xmlns:a16="http://schemas.microsoft.com/office/drawing/2014/main" id="{B8DE098B-804C-064C-A05F-A051CB94F4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4739" y="5105401"/>
            <a:ext cx="24415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800"/>
              <a:t>User Certificate</a:t>
            </a:r>
          </a:p>
        </p:txBody>
      </p:sp>
      <p:sp>
        <p:nvSpPr>
          <p:cNvPr id="162918" name="Text Box 102">
            <a:extLst>
              <a:ext uri="{FF2B5EF4-FFF2-40B4-BE49-F238E27FC236}">
                <a16:creationId xmlns:a16="http://schemas.microsoft.com/office/drawing/2014/main" id="{7A3D331B-372E-CC4E-9039-633F13CFABCE}"/>
              </a:ext>
            </a:extLst>
          </p:cNvPr>
          <p:cNvSpPr txBox="1">
            <a:spLocks noChangeArrowheads="1"/>
          </p:cNvSpPr>
          <p:nvPr/>
        </p:nvSpPr>
        <p:spPr bwMode="auto">
          <a:xfrm rot="21211233">
            <a:off x="5734239" y="3503891"/>
            <a:ext cx="94577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/>
              <a:t>NicoleKi</a:t>
            </a:r>
          </a:p>
        </p:txBody>
      </p:sp>
      <p:grpSp>
        <p:nvGrpSpPr>
          <p:cNvPr id="162898" name="Group 82">
            <a:extLst>
              <a:ext uri="{FF2B5EF4-FFF2-40B4-BE49-F238E27FC236}">
                <a16:creationId xmlns:a16="http://schemas.microsoft.com/office/drawing/2014/main" id="{8E44CDE7-8158-A045-A81A-CD5FE9409290}"/>
              </a:ext>
            </a:extLst>
          </p:cNvPr>
          <p:cNvGrpSpPr>
            <a:grpSpLocks/>
          </p:cNvGrpSpPr>
          <p:nvPr/>
        </p:nvGrpSpPr>
        <p:grpSpPr bwMode="auto">
          <a:xfrm>
            <a:off x="5257800" y="2133600"/>
            <a:ext cx="1676400" cy="2590800"/>
            <a:chOff x="3552" y="192"/>
            <a:chExt cx="1056" cy="1632"/>
          </a:xfrm>
        </p:grpSpPr>
        <p:grpSp>
          <p:nvGrpSpPr>
            <p:cNvPr id="162899" name="Group 83">
              <a:extLst>
                <a:ext uri="{FF2B5EF4-FFF2-40B4-BE49-F238E27FC236}">
                  <a16:creationId xmlns:a16="http://schemas.microsoft.com/office/drawing/2014/main" id="{0617CA1D-03F4-1F4E-8744-7B00237202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52" y="192"/>
              <a:ext cx="1056" cy="1632"/>
              <a:chOff x="1440" y="192"/>
              <a:chExt cx="1056" cy="1632"/>
            </a:xfrm>
          </p:grpSpPr>
          <p:pic>
            <p:nvPicPr>
              <p:cNvPr id="162900" name="Picture 84" descr="j0153414[1]">
                <a:extLst>
                  <a:ext uri="{FF2B5EF4-FFF2-40B4-BE49-F238E27FC236}">
                    <a16:creationId xmlns:a16="http://schemas.microsoft.com/office/drawing/2014/main" id="{15E4A1BC-FD82-EF4F-9172-EF49DD5D271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0" y="192"/>
                <a:ext cx="1056" cy="16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62901" name="Group 85">
                <a:extLst>
                  <a:ext uri="{FF2B5EF4-FFF2-40B4-BE49-F238E27FC236}">
                    <a16:creationId xmlns:a16="http://schemas.microsoft.com/office/drawing/2014/main" id="{920704EE-057B-144B-86F6-F540A6536A6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06" y="1344"/>
                <a:ext cx="262" cy="346"/>
                <a:chOff x="2133" y="1308"/>
                <a:chExt cx="302" cy="399"/>
              </a:xfrm>
            </p:grpSpPr>
            <p:sp>
              <p:nvSpPr>
                <p:cNvPr id="162902" name="Freeform 86">
                  <a:extLst>
                    <a:ext uri="{FF2B5EF4-FFF2-40B4-BE49-F238E27FC236}">
                      <a16:creationId xmlns:a16="http://schemas.microsoft.com/office/drawing/2014/main" id="{9E83C86B-C96D-E44B-9C57-9F610E0437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57" y="1665"/>
                  <a:ext cx="255" cy="42"/>
                </a:xfrm>
                <a:custGeom>
                  <a:avLst/>
                  <a:gdLst>
                    <a:gd name="T0" fmla="*/ 0 w 255"/>
                    <a:gd name="T1" fmla="*/ 42 h 42"/>
                    <a:gd name="T2" fmla="*/ 171 w 255"/>
                    <a:gd name="T3" fmla="*/ 12 h 42"/>
                    <a:gd name="T4" fmla="*/ 255 w 255"/>
                    <a:gd name="T5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55" h="42">
                      <a:moveTo>
                        <a:pt x="0" y="42"/>
                      </a:moveTo>
                      <a:cubicBezTo>
                        <a:pt x="64" y="30"/>
                        <a:pt x="129" y="19"/>
                        <a:pt x="171" y="12"/>
                      </a:cubicBezTo>
                      <a:cubicBezTo>
                        <a:pt x="213" y="5"/>
                        <a:pt x="234" y="2"/>
                        <a:pt x="255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2903" name="Freeform 87">
                  <a:extLst>
                    <a:ext uri="{FF2B5EF4-FFF2-40B4-BE49-F238E27FC236}">
                      <a16:creationId xmlns:a16="http://schemas.microsoft.com/office/drawing/2014/main" id="{B87A9058-0D27-874C-B339-4EB579396E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9" y="1311"/>
                  <a:ext cx="56" cy="348"/>
                </a:xfrm>
                <a:custGeom>
                  <a:avLst/>
                  <a:gdLst>
                    <a:gd name="T0" fmla="*/ 33 w 56"/>
                    <a:gd name="T1" fmla="*/ 348 h 348"/>
                    <a:gd name="T2" fmla="*/ 51 w 56"/>
                    <a:gd name="T3" fmla="*/ 165 h 348"/>
                    <a:gd name="T4" fmla="*/ 0 w 56"/>
                    <a:gd name="T5" fmla="*/ 0 h 3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6" h="348">
                      <a:moveTo>
                        <a:pt x="33" y="348"/>
                      </a:moveTo>
                      <a:cubicBezTo>
                        <a:pt x="44" y="285"/>
                        <a:pt x="56" y="223"/>
                        <a:pt x="51" y="165"/>
                      </a:cubicBezTo>
                      <a:cubicBezTo>
                        <a:pt x="46" y="107"/>
                        <a:pt x="23" y="53"/>
                        <a:pt x="0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2904" name="Freeform 88">
                  <a:extLst>
                    <a:ext uri="{FF2B5EF4-FFF2-40B4-BE49-F238E27FC236}">
                      <a16:creationId xmlns:a16="http://schemas.microsoft.com/office/drawing/2014/main" id="{34C0476A-4750-B440-9DE8-EB377235CB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6" y="1335"/>
                  <a:ext cx="24" cy="369"/>
                </a:xfrm>
                <a:custGeom>
                  <a:avLst/>
                  <a:gdLst>
                    <a:gd name="T0" fmla="*/ 18 w 24"/>
                    <a:gd name="T1" fmla="*/ 369 h 369"/>
                    <a:gd name="T2" fmla="*/ 21 w 24"/>
                    <a:gd name="T3" fmla="*/ 186 h 369"/>
                    <a:gd name="T4" fmla="*/ 0 w 24"/>
                    <a:gd name="T5" fmla="*/ 0 h 3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4" h="369">
                      <a:moveTo>
                        <a:pt x="18" y="369"/>
                      </a:moveTo>
                      <a:cubicBezTo>
                        <a:pt x="21" y="308"/>
                        <a:pt x="24" y="247"/>
                        <a:pt x="21" y="186"/>
                      </a:cubicBezTo>
                      <a:cubicBezTo>
                        <a:pt x="18" y="125"/>
                        <a:pt x="9" y="62"/>
                        <a:pt x="0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2905" name="Line 89">
                  <a:extLst>
                    <a:ext uri="{FF2B5EF4-FFF2-40B4-BE49-F238E27FC236}">
                      <a16:creationId xmlns:a16="http://schemas.microsoft.com/office/drawing/2014/main" id="{60A31B76-7C81-EE4E-B040-C2850B75C71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133" y="1308"/>
                  <a:ext cx="243" cy="3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pic>
              <p:nvPicPr>
                <p:cNvPr id="162906" name="Picture 90" descr="j0119565[1]">
                  <a:extLst>
                    <a:ext uri="{FF2B5EF4-FFF2-40B4-BE49-F238E27FC236}">
                      <a16:creationId xmlns:a16="http://schemas.microsoft.com/office/drawing/2014/main" id="{52B7D421-A84D-FE44-AA14-493B9CE7681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-287368">
                  <a:off x="2208" y="1344"/>
                  <a:ext cx="167" cy="33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162907" name="Text Box 91">
              <a:extLst>
                <a:ext uri="{FF2B5EF4-FFF2-40B4-BE49-F238E27FC236}">
                  <a16:creationId xmlns:a16="http://schemas.microsoft.com/office/drawing/2014/main" id="{AC2E872E-277E-6A42-801C-A9843A1395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211233">
              <a:off x="3852" y="1055"/>
              <a:ext cx="59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/>
                <a:t>NicoleKi</a:t>
              </a:r>
            </a:p>
          </p:txBody>
        </p:sp>
        <p:pic>
          <p:nvPicPr>
            <p:cNvPr id="162908" name="Picture 92" descr="PE01731_">
              <a:extLst>
                <a:ext uri="{FF2B5EF4-FFF2-40B4-BE49-F238E27FC236}">
                  <a16:creationId xmlns:a16="http://schemas.microsoft.com/office/drawing/2014/main" id="{672CADAE-A8C0-394A-806A-272D2F73B5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09681">
              <a:off x="3840" y="384"/>
              <a:ext cx="471" cy="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2924" name="Text Box 108">
            <a:extLst>
              <a:ext uri="{FF2B5EF4-FFF2-40B4-BE49-F238E27FC236}">
                <a16:creationId xmlns:a16="http://schemas.microsoft.com/office/drawing/2014/main" id="{BBEA0BA9-218F-DB46-8244-FACB526E4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1" y="2590800"/>
            <a:ext cx="150784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semantically</a:t>
            </a:r>
            <a:br>
              <a:rPr lang="en-US" altLang="en-US"/>
            </a:br>
            <a:r>
              <a:rPr lang="en-US" altLang="en-US"/>
              <a:t>meaningful</a:t>
            </a:r>
            <a:br>
              <a:rPr lang="en-US" altLang="en-US"/>
            </a:br>
            <a:r>
              <a:rPr lang="en-US" altLang="en-US"/>
              <a:t>data structure</a:t>
            </a:r>
          </a:p>
        </p:txBody>
      </p:sp>
      <p:sp>
        <p:nvSpPr>
          <p:cNvPr id="162925" name="Text Box 109">
            <a:extLst>
              <a:ext uri="{FF2B5EF4-FFF2-40B4-BE49-F238E27FC236}">
                <a16:creationId xmlns:a16="http://schemas.microsoft.com/office/drawing/2014/main" id="{F49C4608-FE9D-F546-AEE4-4FD0DF8A9F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3962400"/>
            <a:ext cx="105798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signature</a:t>
            </a:r>
          </a:p>
        </p:txBody>
      </p:sp>
      <p:sp>
        <p:nvSpPr>
          <p:cNvPr id="162926" name="Line 110">
            <a:extLst>
              <a:ext uri="{FF2B5EF4-FFF2-40B4-BE49-F238E27FC236}">
                <a16:creationId xmlns:a16="http://schemas.microsoft.com/office/drawing/2014/main" id="{71E01445-96B4-FA4F-B1C2-5C601414EC1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53200" y="3200400"/>
            <a:ext cx="838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2927" name="Line 111">
            <a:extLst>
              <a:ext uri="{FF2B5EF4-FFF2-40B4-BE49-F238E27FC236}">
                <a16:creationId xmlns:a16="http://schemas.microsoft.com/office/drawing/2014/main" id="{51F7004A-804A-B447-AB53-269D6409B985}"/>
              </a:ext>
            </a:extLst>
          </p:cNvPr>
          <p:cNvSpPr>
            <a:spLocks noChangeShapeType="1"/>
          </p:cNvSpPr>
          <p:nvPr/>
        </p:nvSpPr>
        <p:spPr bwMode="auto">
          <a:xfrm>
            <a:off x="4953000" y="4191000"/>
            <a:ext cx="838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62939" name="Group 123">
            <a:extLst>
              <a:ext uri="{FF2B5EF4-FFF2-40B4-BE49-F238E27FC236}">
                <a16:creationId xmlns:a16="http://schemas.microsoft.com/office/drawing/2014/main" id="{A206C7DD-BB2D-2445-8549-781BBE8D87EA}"/>
              </a:ext>
            </a:extLst>
          </p:cNvPr>
          <p:cNvGrpSpPr>
            <a:grpSpLocks/>
          </p:cNvGrpSpPr>
          <p:nvPr/>
        </p:nvGrpSpPr>
        <p:grpSpPr bwMode="auto">
          <a:xfrm>
            <a:off x="5257800" y="2133600"/>
            <a:ext cx="1676400" cy="2590800"/>
            <a:chOff x="2448" y="192"/>
            <a:chExt cx="1056" cy="1632"/>
          </a:xfrm>
        </p:grpSpPr>
        <p:grpSp>
          <p:nvGrpSpPr>
            <p:cNvPr id="162940" name="Group 124">
              <a:extLst>
                <a:ext uri="{FF2B5EF4-FFF2-40B4-BE49-F238E27FC236}">
                  <a16:creationId xmlns:a16="http://schemas.microsoft.com/office/drawing/2014/main" id="{74F4AB37-49E7-9943-B25E-8457E08D698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48" y="192"/>
              <a:ext cx="1056" cy="1632"/>
              <a:chOff x="1440" y="192"/>
              <a:chExt cx="1056" cy="1632"/>
            </a:xfrm>
          </p:grpSpPr>
          <p:pic>
            <p:nvPicPr>
              <p:cNvPr id="162941" name="Picture 125" descr="j0153414[1]">
                <a:extLst>
                  <a:ext uri="{FF2B5EF4-FFF2-40B4-BE49-F238E27FC236}">
                    <a16:creationId xmlns:a16="http://schemas.microsoft.com/office/drawing/2014/main" id="{A9E5FB82-2141-064F-8FAA-EFD6B0AFAF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0" y="192"/>
                <a:ext cx="1056" cy="16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62942" name="Group 126">
                <a:extLst>
                  <a:ext uri="{FF2B5EF4-FFF2-40B4-BE49-F238E27FC236}">
                    <a16:creationId xmlns:a16="http://schemas.microsoft.com/office/drawing/2014/main" id="{EAAD33BC-E55C-1143-B9AB-E8562D98E4B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06" y="1344"/>
                <a:ext cx="262" cy="346"/>
                <a:chOff x="2133" y="1308"/>
                <a:chExt cx="302" cy="399"/>
              </a:xfrm>
            </p:grpSpPr>
            <p:sp>
              <p:nvSpPr>
                <p:cNvPr id="162943" name="Freeform 127">
                  <a:extLst>
                    <a:ext uri="{FF2B5EF4-FFF2-40B4-BE49-F238E27FC236}">
                      <a16:creationId xmlns:a16="http://schemas.microsoft.com/office/drawing/2014/main" id="{EBE8FD41-C95C-FB40-8988-2FDDA99BE9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57" y="1665"/>
                  <a:ext cx="255" cy="42"/>
                </a:xfrm>
                <a:custGeom>
                  <a:avLst/>
                  <a:gdLst>
                    <a:gd name="T0" fmla="*/ 0 w 255"/>
                    <a:gd name="T1" fmla="*/ 42 h 42"/>
                    <a:gd name="T2" fmla="*/ 171 w 255"/>
                    <a:gd name="T3" fmla="*/ 12 h 42"/>
                    <a:gd name="T4" fmla="*/ 255 w 255"/>
                    <a:gd name="T5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55" h="42">
                      <a:moveTo>
                        <a:pt x="0" y="42"/>
                      </a:moveTo>
                      <a:cubicBezTo>
                        <a:pt x="64" y="30"/>
                        <a:pt x="129" y="19"/>
                        <a:pt x="171" y="12"/>
                      </a:cubicBezTo>
                      <a:cubicBezTo>
                        <a:pt x="213" y="5"/>
                        <a:pt x="234" y="2"/>
                        <a:pt x="255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2944" name="Freeform 128">
                  <a:extLst>
                    <a:ext uri="{FF2B5EF4-FFF2-40B4-BE49-F238E27FC236}">
                      <a16:creationId xmlns:a16="http://schemas.microsoft.com/office/drawing/2014/main" id="{4556795C-7359-2E4B-A718-6F3D18E1B2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9" y="1311"/>
                  <a:ext cx="56" cy="348"/>
                </a:xfrm>
                <a:custGeom>
                  <a:avLst/>
                  <a:gdLst>
                    <a:gd name="T0" fmla="*/ 33 w 56"/>
                    <a:gd name="T1" fmla="*/ 348 h 348"/>
                    <a:gd name="T2" fmla="*/ 51 w 56"/>
                    <a:gd name="T3" fmla="*/ 165 h 348"/>
                    <a:gd name="T4" fmla="*/ 0 w 56"/>
                    <a:gd name="T5" fmla="*/ 0 h 3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6" h="348">
                      <a:moveTo>
                        <a:pt x="33" y="348"/>
                      </a:moveTo>
                      <a:cubicBezTo>
                        <a:pt x="44" y="285"/>
                        <a:pt x="56" y="223"/>
                        <a:pt x="51" y="165"/>
                      </a:cubicBezTo>
                      <a:cubicBezTo>
                        <a:pt x="46" y="107"/>
                        <a:pt x="23" y="53"/>
                        <a:pt x="0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2945" name="Freeform 129">
                  <a:extLst>
                    <a:ext uri="{FF2B5EF4-FFF2-40B4-BE49-F238E27FC236}">
                      <a16:creationId xmlns:a16="http://schemas.microsoft.com/office/drawing/2014/main" id="{AD04F1E1-594F-1446-A116-E1FDE71007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6" y="1335"/>
                  <a:ext cx="24" cy="369"/>
                </a:xfrm>
                <a:custGeom>
                  <a:avLst/>
                  <a:gdLst>
                    <a:gd name="T0" fmla="*/ 18 w 24"/>
                    <a:gd name="T1" fmla="*/ 369 h 369"/>
                    <a:gd name="T2" fmla="*/ 21 w 24"/>
                    <a:gd name="T3" fmla="*/ 186 h 369"/>
                    <a:gd name="T4" fmla="*/ 0 w 24"/>
                    <a:gd name="T5" fmla="*/ 0 h 3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4" h="369">
                      <a:moveTo>
                        <a:pt x="18" y="369"/>
                      </a:moveTo>
                      <a:cubicBezTo>
                        <a:pt x="21" y="308"/>
                        <a:pt x="24" y="247"/>
                        <a:pt x="21" y="186"/>
                      </a:cubicBezTo>
                      <a:cubicBezTo>
                        <a:pt x="18" y="125"/>
                        <a:pt x="9" y="62"/>
                        <a:pt x="0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2946" name="Line 130">
                  <a:extLst>
                    <a:ext uri="{FF2B5EF4-FFF2-40B4-BE49-F238E27FC236}">
                      <a16:creationId xmlns:a16="http://schemas.microsoft.com/office/drawing/2014/main" id="{B880A0D6-5D27-7E42-89C3-785D3592865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133" y="1308"/>
                  <a:ext cx="243" cy="3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pic>
              <p:nvPicPr>
                <p:cNvPr id="162947" name="Picture 131" descr="j0119565[1]">
                  <a:extLst>
                    <a:ext uri="{FF2B5EF4-FFF2-40B4-BE49-F238E27FC236}">
                      <a16:creationId xmlns:a16="http://schemas.microsoft.com/office/drawing/2014/main" id="{3EB3AF05-837F-8741-97E2-B8E44A91C10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-287368">
                  <a:off x="2208" y="1344"/>
                  <a:ext cx="167" cy="33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pic>
          <p:nvPicPr>
            <p:cNvPr id="162948" name="Picture 132" descr="PE01733_">
              <a:extLst>
                <a:ext uri="{FF2B5EF4-FFF2-40B4-BE49-F238E27FC236}">
                  <a16:creationId xmlns:a16="http://schemas.microsoft.com/office/drawing/2014/main" id="{14A9AA96-F4EB-1C42-B298-15B2201F53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499875">
              <a:off x="2736" y="384"/>
              <a:ext cx="425" cy="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2949" name="Text Box 133">
              <a:extLst>
                <a:ext uri="{FF2B5EF4-FFF2-40B4-BE49-F238E27FC236}">
                  <a16:creationId xmlns:a16="http://schemas.microsoft.com/office/drawing/2014/main" id="{8CC10325-A176-B549-97AA-C4193C24DC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388767">
              <a:off x="2784" y="1056"/>
              <a:ext cx="52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/>
                <a:t>CubaG</a:t>
              </a:r>
            </a:p>
          </p:txBody>
        </p:sp>
      </p:grpSp>
      <p:grpSp>
        <p:nvGrpSpPr>
          <p:cNvPr id="162928" name="Group 112">
            <a:extLst>
              <a:ext uri="{FF2B5EF4-FFF2-40B4-BE49-F238E27FC236}">
                <a16:creationId xmlns:a16="http://schemas.microsoft.com/office/drawing/2014/main" id="{B693103D-DA7E-3F46-98A9-AEDAD94BDD0B}"/>
              </a:ext>
            </a:extLst>
          </p:cNvPr>
          <p:cNvGrpSpPr>
            <a:grpSpLocks/>
          </p:cNvGrpSpPr>
          <p:nvPr/>
        </p:nvGrpSpPr>
        <p:grpSpPr bwMode="auto">
          <a:xfrm>
            <a:off x="5257800" y="2133600"/>
            <a:ext cx="1676400" cy="2590800"/>
            <a:chOff x="4704" y="192"/>
            <a:chExt cx="1056" cy="1632"/>
          </a:xfrm>
        </p:grpSpPr>
        <p:grpSp>
          <p:nvGrpSpPr>
            <p:cNvPr id="162929" name="Group 113">
              <a:extLst>
                <a:ext uri="{FF2B5EF4-FFF2-40B4-BE49-F238E27FC236}">
                  <a16:creationId xmlns:a16="http://schemas.microsoft.com/office/drawing/2014/main" id="{07281A9C-F9FF-5546-8EE8-E574B9A2B1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04" y="192"/>
              <a:ext cx="1056" cy="1632"/>
              <a:chOff x="1440" y="192"/>
              <a:chExt cx="1056" cy="1632"/>
            </a:xfrm>
          </p:grpSpPr>
          <p:pic>
            <p:nvPicPr>
              <p:cNvPr id="162930" name="Picture 114" descr="j0153414[1]">
                <a:extLst>
                  <a:ext uri="{FF2B5EF4-FFF2-40B4-BE49-F238E27FC236}">
                    <a16:creationId xmlns:a16="http://schemas.microsoft.com/office/drawing/2014/main" id="{8D8A2392-A2D1-6345-91D3-FADC6EAFCD8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0" y="192"/>
                <a:ext cx="1056" cy="16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62931" name="Group 115">
                <a:extLst>
                  <a:ext uri="{FF2B5EF4-FFF2-40B4-BE49-F238E27FC236}">
                    <a16:creationId xmlns:a16="http://schemas.microsoft.com/office/drawing/2014/main" id="{90952215-2C81-3B42-A900-D786EFAD134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06" y="1344"/>
                <a:ext cx="262" cy="346"/>
                <a:chOff x="2133" y="1308"/>
                <a:chExt cx="302" cy="399"/>
              </a:xfrm>
            </p:grpSpPr>
            <p:sp>
              <p:nvSpPr>
                <p:cNvPr id="162932" name="Freeform 116">
                  <a:extLst>
                    <a:ext uri="{FF2B5EF4-FFF2-40B4-BE49-F238E27FC236}">
                      <a16:creationId xmlns:a16="http://schemas.microsoft.com/office/drawing/2014/main" id="{D03FA548-E0B3-D440-B68A-7B9FEDB3D8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57" y="1665"/>
                  <a:ext cx="255" cy="42"/>
                </a:xfrm>
                <a:custGeom>
                  <a:avLst/>
                  <a:gdLst>
                    <a:gd name="T0" fmla="*/ 0 w 255"/>
                    <a:gd name="T1" fmla="*/ 42 h 42"/>
                    <a:gd name="T2" fmla="*/ 171 w 255"/>
                    <a:gd name="T3" fmla="*/ 12 h 42"/>
                    <a:gd name="T4" fmla="*/ 255 w 255"/>
                    <a:gd name="T5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55" h="42">
                      <a:moveTo>
                        <a:pt x="0" y="42"/>
                      </a:moveTo>
                      <a:cubicBezTo>
                        <a:pt x="64" y="30"/>
                        <a:pt x="129" y="19"/>
                        <a:pt x="171" y="12"/>
                      </a:cubicBezTo>
                      <a:cubicBezTo>
                        <a:pt x="213" y="5"/>
                        <a:pt x="234" y="2"/>
                        <a:pt x="255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2933" name="Freeform 117">
                  <a:extLst>
                    <a:ext uri="{FF2B5EF4-FFF2-40B4-BE49-F238E27FC236}">
                      <a16:creationId xmlns:a16="http://schemas.microsoft.com/office/drawing/2014/main" id="{DDB1B19D-CC5D-2441-A3D0-CEAE1635B4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9" y="1311"/>
                  <a:ext cx="56" cy="348"/>
                </a:xfrm>
                <a:custGeom>
                  <a:avLst/>
                  <a:gdLst>
                    <a:gd name="T0" fmla="*/ 33 w 56"/>
                    <a:gd name="T1" fmla="*/ 348 h 348"/>
                    <a:gd name="T2" fmla="*/ 51 w 56"/>
                    <a:gd name="T3" fmla="*/ 165 h 348"/>
                    <a:gd name="T4" fmla="*/ 0 w 56"/>
                    <a:gd name="T5" fmla="*/ 0 h 3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6" h="348">
                      <a:moveTo>
                        <a:pt x="33" y="348"/>
                      </a:moveTo>
                      <a:cubicBezTo>
                        <a:pt x="44" y="285"/>
                        <a:pt x="56" y="223"/>
                        <a:pt x="51" y="165"/>
                      </a:cubicBezTo>
                      <a:cubicBezTo>
                        <a:pt x="46" y="107"/>
                        <a:pt x="23" y="53"/>
                        <a:pt x="0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2934" name="Freeform 118">
                  <a:extLst>
                    <a:ext uri="{FF2B5EF4-FFF2-40B4-BE49-F238E27FC236}">
                      <a16:creationId xmlns:a16="http://schemas.microsoft.com/office/drawing/2014/main" id="{BE6D70C4-8D59-F54E-8B6D-ACE6BE3BC5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6" y="1335"/>
                  <a:ext cx="24" cy="369"/>
                </a:xfrm>
                <a:custGeom>
                  <a:avLst/>
                  <a:gdLst>
                    <a:gd name="T0" fmla="*/ 18 w 24"/>
                    <a:gd name="T1" fmla="*/ 369 h 369"/>
                    <a:gd name="T2" fmla="*/ 21 w 24"/>
                    <a:gd name="T3" fmla="*/ 186 h 369"/>
                    <a:gd name="T4" fmla="*/ 0 w 24"/>
                    <a:gd name="T5" fmla="*/ 0 h 3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4" h="369">
                      <a:moveTo>
                        <a:pt x="18" y="369"/>
                      </a:moveTo>
                      <a:cubicBezTo>
                        <a:pt x="21" y="308"/>
                        <a:pt x="24" y="247"/>
                        <a:pt x="21" y="186"/>
                      </a:cubicBezTo>
                      <a:cubicBezTo>
                        <a:pt x="18" y="125"/>
                        <a:pt x="9" y="62"/>
                        <a:pt x="0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2935" name="Line 119">
                  <a:extLst>
                    <a:ext uri="{FF2B5EF4-FFF2-40B4-BE49-F238E27FC236}">
                      <a16:creationId xmlns:a16="http://schemas.microsoft.com/office/drawing/2014/main" id="{42C6C9B6-D477-614A-B15A-290CF171FA1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133" y="1308"/>
                  <a:ext cx="243" cy="3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pic>
              <p:nvPicPr>
                <p:cNvPr id="162936" name="Picture 120" descr="j0119565[1]">
                  <a:extLst>
                    <a:ext uri="{FF2B5EF4-FFF2-40B4-BE49-F238E27FC236}">
                      <a16:creationId xmlns:a16="http://schemas.microsoft.com/office/drawing/2014/main" id="{ADBA4E21-2269-BE4F-8530-F86933B8C8D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-287368">
                  <a:off x="2208" y="1344"/>
                  <a:ext cx="167" cy="33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162937" name="Text Box 121">
              <a:extLst>
                <a:ext uri="{FF2B5EF4-FFF2-40B4-BE49-F238E27FC236}">
                  <a16:creationId xmlns:a16="http://schemas.microsoft.com/office/drawing/2014/main" id="{5574E378-C73C-6B41-9DCF-EBC6B1EF58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388767">
              <a:off x="5040" y="1054"/>
              <a:ext cx="56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/>
                <a:t>DemiM</a:t>
              </a:r>
            </a:p>
          </p:txBody>
        </p:sp>
        <p:pic>
          <p:nvPicPr>
            <p:cNvPr id="162938" name="Picture 122" descr="PE01732_">
              <a:extLst>
                <a:ext uri="{FF2B5EF4-FFF2-40B4-BE49-F238E27FC236}">
                  <a16:creationId xmlns:a16="http://schemas.microsoft.com/office/drawing/2014/main" id="{DDF8D13A-4598-4744-8A79-AB7C1E06B8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75251">
              <a:off x="4855" y="432"/>
              <a:ext cx="674" cy="6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2951" name="Group 135">
            <a:extLst>
              <a:ext uri="{FF2B5EF4-FFF2-40B4-BE49-F238E27FC236}">
                <a16:creationId xmlns:a16="http://schemas.microsoft.com/office/drawing/2014/main" id="{6504B8B9-2F5C-204F-9FD9-D3F54E96A232}"/>
              </a:ext>
            </a:extLst>
          </p:cNvPr>
          <p:cNvGrpSpPr>
            <a:grpSpLocks/>
          </p:cNvGrpSpPr>
          <p:nvPr/>
        </p:nvGrpSpPr>
        <p:grpSpPr bwMode="auto">
          <a:xfrm>
            <a:off x="5257800" y="2133600"/>
            <a:ext cx="1676400" cy="2590800"/>
            <a:chOff x="192" y="2304"/>
            <a:chExt cx="1056" cy="1632"/>
          </a:xfrm>
        </p:grpSpPr>
        <p:grpSp>
          <p:nvGrpSpPr>
            <p:cNvPr id="162952" name="Group 136">
              <a:extLst>
                <a:ext uri="{FF2B5EF4-FFF2-40B4-BE49-F238E27FC236}">
                  <a16:creationId xmlns:a16="http://schemas.microsoft.com/office/drawing/2014/main" id="{E80E47BD-D9F3-C248-AFBA-D2CB46B7E60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" y="2304"/>
              <a:ext cx="1056" cy="1632"/>
              <a:chOff x="1200" y="2976"/>
              <a:chExt cx="1165" cy="1632"/>
            </a:xfrm>
          </p:grpSpPr>
          <p:pic>
            <p:nvPicPr>
              <p:cNvPr id="162953" name="Picture 137" descr="j0153414[1]">
                <a:extLst>
                  <a:ext uri="{FF2B5EF4-FFF2-40B4-BE49-F238E27FC236}">
                    <a16:creationId xmlns:a16="http://schemas.microsoft.com/office/drawing/2014/main" id="{E77F58DF-17CD-8544-9968-A4D6C55344E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00" y="2976"/>
                <a:ext cx="1165" cy="16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62954" name="Group 138">
                <a:extLst>
                  <a:ext uri="{FF2B5EF4-FFF2-40B4-BE49-F238E27FC236}">
                    <a16:creationId xmlns:a16="http://schemas.microsoft.com/office/drawing/2014/main" id="{5134408B-4599-3740-A026-0744333FCE3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68" y="4147"/>
                <a:ext cx="262" cy="346"/>
                <a:chOff x="1989" y="1548"/>
                <a:chExt cx="302" cy="399"/>
              </a:xfrm>
            </p:grpSpPr>
            <p:pic>
              <p:nvPicPr>
                <p:cNvPr id="162955" name="Picture 139">
                  <a:extLst>
                    <a:ext uri="{FF2B5EF4-FFF2-40B4-BE49-F238E27FC236}">
                      <a16:creationId xmlns:a16="http://schemas.microsoft.com/office/drawing/2014/main" id="{64786181-7005-7247-953C-51E8FB51361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-273597">
                  <a:off x="2025" y="1587"/>
                  <a:ext cx="232" cy="32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62956" name="Freeform 140">
                  <a:extLst>
                    <a:ext uri="{FF2B5EF4-FFF2-40B4-BE49-F238E27FC236}">
                      <a16:creationId xmlns:a16="http://schemas.microsoft.com/office/drawing/2014/main" id="{565ADF60-BAE7-D142-8A88-9054F8650E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13" y="1905"/>
                  <a:ext cx="255" cy="42"/>
                </a:xfrm>
                <a:custGeom>
                  <a:avLst/>
                  <a:gdLst>
                    <a:gd name="T0" fmla="*/ 0 w 255"/>
                    <a:gd name="T1" fmla="*/ 42 h 42"/>
                    <a:gd name="T2" fmla="*/ 171 w 255"/>
                    <a:gd name="T3" fmla="*/ 12 h 42"/>
                    <a:gd name="T4" fmla="*/ 255 w 255"/>
                    <a:gd name="T5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55" h="42">
                      <a:moveTo>
                        <a:pt x="0" y="42"/>
                      </a:moveTo>
                      <a:cubicBezTo>
                        <a:pt x="64" y="30"/>
                        <a:pt x="129" y="19"/>
                        <a:pt x="171" y="12"/>
                      </a:cubicBezTo>
                      <a:cubicBezTo>
                        <a:pt x="213" y="5"/>
                        <a:pt x="234" y="2"/>
                        <a:pt x="255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2957" name="Freeform 141">
                  <a:extLst>
                    <a:ext uri="{FF2B5EF4-FFF2-40B4-BE49-F238E27FC236}">
                      <a16:creationId xmlns:a16="http://schemas.microsoft.com/office/drawing/2014/main" id="{675D69F3-DBDA-3247-B577-8FFAEBD0A7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5" y="1551"/>
                  <a:ext cx="56" cy="348"/>
                </a:xfrm>
                <a:custGeom>
                  <a:avLst/>
                  <a:gdLst>
                    <a:gd name="T0" fmla="*/ 33 w 56"/>
                    <a:gd name="T1" fmla="*/ 348 h 348"/>
                    <a:gd name="T2" fmla="*/ 51 w 56"/>
                    <a:gd name="T3" fmla="*/ 165 h 348"/>
                    <a:gd name="T4" fmla="*/ 0 w 56"/>
                    <a:gd name="T5" fmla="*/ 0 h 3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6" h="348">
                      <a:moveTo>
                        <a:pt x="33" y="348"/>
                      </a:moveTo>
                      <a:cubicBezTo>
                        <a:pt x="44" y="285"/>
                        <a:pt x="56" y="223"/>
                        <a:pt x="51" y="165"/>
                      </a:cubicBezTo>
                      <a:cubicBezTo>
                        <a:pt x="46" y="107"/>
                        <a:pt x="23" y="53"/>
                        <a:pt x="0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2958" name="Freeform 142">
                  <a:extLst>
                    <a:ext uri="{FF2B5EF4-FFF2-40B4-BE49-F238E27FC236}">
                      <a16:creationId xmlns:a16="http://schemas.microsoft.com/office/drawing/2014/main" id="{C6F81BE6-87BF-8A42-9E1D-391E592D36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92" y="1575"/>
                  <a:ext cx="24" cy="369"/>
                </a:xfrm>
                <a:custGeom>
                  <a:avLst/>
                  <a:gdLst>
                    <a:gd name="T0" fmla="*/ 18 w 24"/>
                    <a:gd name="T1" fmla="*/ 369 h 369"/>
                    <a:gd name="T2" fmla="*/ 21 w 24"/>
                    <a:gd name="T3" fmla="*/ 186 h 369"/>
                    <a:gd name="T4" fmla="*/ 0 w 24"/>
                    <a:gd name="T5" fmla="*/ 0 h 3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4" h="369">
                      <a:moveTo>
                        <a:pt x="18" y="369"/>
                      </a:moveTo>
                      <a:cubicBezTo>
                        <a:pt x="21" y="308"/>
                        <a:pt x="24" y="247"/>
                        <a:pt x="21" y="186"/>
                      </a:cubicBezTo>
                      <a:cubicBezTo>
                        <a:pt x="18" y="125"/>
                        <a:pt x="9" y="62"/>
                        <a:pt x="0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2959" name="Line 143">
                  <a:extLst>
                    <a:ext uri="{FF2B5EF4-FFF2-40B4-BE49-F238E27FC236}">
                      <a16:creationId xmlns:a16="http://schemas.microsoft.com/office/drawing/2014/main" id="{946CF3ED-7B3D-6248-B14A-8BD9E849318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989" y="1548"/>
                  <a:ext cx="243" cy="3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pic>
          <p:nvPicPr>
            <p:cNvPr id="162960" name="Picture 144" descr="BS00095_">
              <a:extLst>
                <a:ext uri="{FF2B5EF4-FFF2-40B4-BE49-F238E27FC236}">
                  <a16:creationId xmlns:a16="http://schemas.microsoft.com/office/drawing/2014/main" id="{155C6EED-B34F-9A4D-9753-94BCD73A1C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21065">
              <a:off x="432" y="2592"/>
              <a:ext cx="513" cy="5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2961" name="Text Box 145">
              <a:extLst>
                <a:ext uri="{FF2B5EF4-FFF2-40B4-BE49-F238E27FC236}">
                  <a16:creationId xmlns:a16="http://schemas.microsoft.com/office/drawing/2014/main" id="{A6759743-6C2F-D24C-89BA-07532294C2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211233">
              <a:off x="375" y="3167"/>
              <a:ext cx="838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600"/>
                <a:t>20020725001</a:t>
              </a:r>
            </a:p>
          </p:txBody>
        </p:sp>
      </p:grpSp>
      <p:sp>
        <p:nvSpPr>
          <p:cNvPr id="162962" name="Text Box 146">
            <a:extLst>
              <a:ext uri="{FF2B5EF4-FFF2-40B4-BE49-F238E27FC236}">
                <a16:creationId xmlns:a16="http://schemas.microsoft.com/office/drawing/2014/main" id="{ACC530C4-2C25-3741-9A3A-91E1315F7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2164" y="5105401"/>
            <a:ext cx="30114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800"/>
              <a:t>Machine Certificate</a:t>
            </a:r>
          </a:p>
        </p:txBody>
      </p:sp>
      <p:grpSp>
        <p:nvGrpSpPr>
          <p:cNvPr id="162981" name="Group 165">
            <a:extLst>
              <a:ext uri="{FF2B5EF4-FFF2-40B4-BE49-F238E27FC236}">
                <a16:creationId xmlns:a16="http://schemas.microsoft.com/office/drawing/2014/main" id="{88F79CB1-9008-394C-8BAF-5F2D5F09E26B}"/>
              </a:ext>
            </a:extLst>
          </p:cNvPr>
          <p:cNvGrpSpPr>
            <a:grpSpLocks/>
          </p:cNvGrpSpPr>
          <p:nvPr/>
        </p:nvGrpSpPr>
        <p:grpSpPr bwMode="auto">
          <a:xfrm>
            <a:off x="5257800" y="2133600"/>
            <a:ext cx="1676400" cy="2590800"/>
            <a:chOff x="192" y="2304"/>
            <a:chExt cx="1056" cy="1632"/>
          </a:xfrm>
        </p:grpSpPr>
        <p:grpSp>
          <p:nvGrpSpPr>
            <p:cNvPr id="162982" name="Group 166">
              <a:extLst>
                <a:ext uri="{FF2B5EF4-FFF2-40B4-BE49-F238E27FC236}">
                  <a16:creationId xmlns:a16="http://schemas.microsoft.com/office/drawing/2014/main" id="{0CD17C7B-3400-824C-ACAD-FE397515B70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" y="2304"/>
              <a:ext cx="1056" cy="1632"/>
              <a:chOff x="1200" y="2976"/>
              <a:chExt cx="1165" cy="1632"/>
            </a:xfrm>
          </p:grpSpPr>
          <p:pic>
            <p:nvPicPr>
              <p:cNvPr id="162983" name="Picture 167" descr="j0153414[1]">
                <a:extLst>
                  <a:ext uri="{FF2B5EF4-FFF2-40B4-BE49-F238E27FC236}">
                    <a16:creationId xmlns:a16="http://schemas.microsoft.com/office/drawing/2014/main" id="{55EA6F44-7179-C748-92D9-692B4148462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00" y="2976"/>
                <a:ext cx="1165" cy="16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62984" name="Group 168">
                <a:extLst>
                  <a:ext uri="{FF2B5EF4-FFF2-40B4-BE49-F238E27FC236}">
                    <a16:creationId xmlns:a16="http://schemas.microsoft.com/office/drawing/2014/main" id="{A9FBBAF3-D26B-1942-BB6E-A12498A22AB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68" y="4147"/>
                <a:ext cx="262" cy="346"/>
                <a:chOff x="1989" y="1548"/>
                <a:chExt cx="302" cy="399"/>
              </a:xfrm>
            </p:grpSpPr>
            <p:pic>
              <p:nvPicPr>
                <p:cNvPr id="162985" name="Picture 169">
                  <a:extLst>
                    <a:ext uri="{FF2B5EF4-FFF2-40B4-BE49-F238E27FC236}">
                      <a16:creationId xmlns:a16="http://schemas.microsoft.com/office/drawing/2014/main" id="{2C578DBD-9E89-1F48-9AC6-AEC7A024428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-273597">
                  <a:off x="2025" y="1587"/>
                  <a:ext cx="232" cy="32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62986" name="Freeform 170">
                  <a:extLst>
                    <a:ext uri="{FF2B5EF4-FFF2-40B4-BE49-F238E27FC236}">
                      <a16:creationId xmlns:a16="http://schemas.microsoft.com/office/drawing/2014/main" id="{AF2DCB0D-68BF-574B-8804-9F6E6F6195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13" y="1905"/>
                  <a:ext cx="255" cy="42"/>
                </a:xfrm>
                <a:custGeom>
                  <a:avLst/>
                  <a:gdLst>
                    <a:gd name="T0" fmla="*/ 0 w 255"/>
                    <a:gd name="T1" fmla="*/ 42 h 42"/>
                    <a:gd name="T2" fmla="*/ 171 w 255"/>
                    <a:gd name="T3" fmla="*/ 12 h 42"/>
                    <a:gd name="T4" fmla="*/ 255 w 255"/>
                    <a:gd name="T5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55" h="42">
                      <a:moveTo>
                        <a:pt x="0" y="42"/>
                      </a:moveTo>
                      <a:cubicBezTo>
                        <a:pt x="64" y="30"/>
                        <a:pt x="129" y="19"/>
                        <a:pt x="171" y="12"/>
                      </a:cubicBezTo>
                      <a:cubicBezTo>
                        <a:pt x="213" y="5"/>
                        <a:pt x="234" y="2"/>
                        <a:pt x="255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2987" name="Freeform 171">
                  <a:extLst>
                    <a:ext uri="{FF2B5EF4-FFF2-40B4-BE49-F238E27FC236}">
                      <a16:creationId xmlns:a16="http://schemas.microsoft.com/office/drawing/2014/main" id="{91829257-A84B-4845-8B10-10362A4D0A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5" y="1551"/>
                  <a:ext cx="56" cy="348"/>
                </a:xfrm>
                <a:custGeom>
                  <a:avLst/>
                  <a:gdLst>
                    <a:gd name="T0" fmla="*/ 33 w 56"/>
                    <a:gd name="T1" fmla="*/ 348 h 348"/>
                    <a:gd name="T2" fmla="*/ 51 w 56"/>
                    <a:gd name="T3" fmla="*/ 165 h 348"/>
                    <a:gd name="T4" fmla="*/ 0 w 56"/>
                    <a:gd name="T5" fmla="*/ 0 h 3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6" h="348">
                      <a:moveTo>
                        <a:pt x="33" y="348"/>
                      </a:moveTo>
                      <a:cubicBezTo>
                        <a:pt x="44" y="285"/>
                        <a:pt x="56" y="223"/>
                        <a:pt x="51" y="165"/>
                      </a:cubicBezTo>
                      <a:cubicBezTo>
                        <a:pt x="46" y="107"/>
                        <a:pt x="23" y="53"/>
                        <a:pt x="0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2988" name="Freeform 172">
                  <a:extLst>
                    <a:ext uri="{FF2B5EF4-FFF2-40B4-BE49-F238E27FC236}">
                      <a16:creationId xmlns:a16="http://schemas.microsoft.com/office/drawing/2014/main" id="{C6C91CAE-5BF1-C34A-9248-171B5CB3B1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92" y="1575"/>
                  <a:ext cx="24" cy="369"/>
                </a:xfrm>
                <a:custGeom>
                  <a:avLst/>
                  <a:gdLst>
                    <a:gd name="T0" fmla="*/ 18 w 24"/>
                    <a:gd name="T1" fmla="*/ 369 h 369"/>
                    <a:gd name="T2" fmla="*/ 21 w 24"/>
                    <a:gd name="T3" fmla="*/ 186 h 369"/>
                    <a:gd name="T4" fmla="*/ 0 w 24"/>
                    <a:gd name="T5" fmla="*/ 0 h 3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4" h="369">
                      <a:moveTo>
                        <a:pt x="18" y="369"/>
                      </a:moveTo>
                      <a:cubicBezTo>
                        <a:pt x="21" y="308"/>
                        <a:pt x="24" y="247"/>
                        <a:pt x="21" y="186"/>
                      </a:cubicBezTo>
                      <a:cubicBezTo>
                        <a:pt x="18" y="125"/>
                        <a:pt x="9" y="62"/>
                        <a:pt x="0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2989" name="Line 173">
                  <a:extLst>
                    <a:ext uri="{FF2B5EF4-FFF2-40B4-BE49-F238E27FC236}">
                      <a16:creationId xmlns:a16="http://schemas.microsoft.com/office/drawing/2014/main" id="{EC6EB591-C272-6742-94A7-CE148CEE744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989" y="1548"/>
                  <a:ext cx="243" cy="3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pic>
          <p:nvPicPr>
            <p:cNvPr id="162990" name="Picture 174" descr="BS00095_">
              <a:extLst>
                <a:ext uri="{FF2B5EF4-FFF2-40B4-BE49-F238E27FC236}">
                  <a16:creationId xmlns:a16="http://schemas.microsoft.com/office/drawing/2014/main" id="{1B8BE517-31D1-FB42-9ED7-3AC7824403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21065">
              <a:off x="432" y="2592"/>
              <a:ext cx="513" cy="5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2991" name="Text Box 175">
              <a:extLst>
                <a:ext uri="{FF2B5EF4-FFF2-40B4-BE49-F238E27FC236}">
                  <a16:creationId xmlns:a16="http://schemas.microsoft.com/office/drawing/2014/main" id="{48E14A22-882C-264C-992C-253788B173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211233">
              <a:off x="375" y="3167"/>
              <a:ext cx="838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600"/>
                <a:t>20020725002</a:t>
              </a:r>
            </a:p>
          </p:txBody>
        </p:sp>
      </p:grpSp>
      <p:grpSp>
        <p:nvGrpSpPr>
          <p:cNvPr id="162993" name="Group 177">
            <a:extLst>
              <a:ext uri="{FF2B5EF4-FFF2-40B4-BE49-F238E27FC236}">
                <a16:creationId xmlns:a16="http://schemas.microsoft.com/office/drawing/2014/main" id="{2266A234-9DC7-4E4E-BB13-EA39339C6144}"/>
              </a:ext>
            </a:extLst>
          </p:cNvPr>
          <p:cNvGrpSpPr>
            <a:grpSpLocks/>
          </p:cNvGrpSpPr>
          <p:nvPr/>
        </p:nvGrpSpPr>
        <p:grpSpPr bwMode="auto">
          <a:xfrm>
            <a:off x="5257800" y="2133600"/>
            <a:ext cx="1676400" cy="2590800"/>
            <a:chOff x="192" y="2304"/>
            <a:chExt cx="1056" cy="1632"/>
          </a:xfrm>
        </p:grpSpPr>
        <p:grpSp>
          <p:nvGrpSpPr>
            <p:cNvPr id="162994" name="Group 178">
              <a:extLst>
                <a:ext uri="{FF2B5EF4-FFF2-40B4-BE49-F238E27FC236}">
                  <a16:creationId xmlns:a16="http://schemas.microsoft.com/office/drawing/2014/main" id="{1291C401-4DB3-614D-BB69-C57AB4292D3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" y="2304"/>
              <a:ext cx="1056" cy="1632"/>
              <a:chOff x="1200" y="2976"/>
              <a:chExt cx="1165" cy="1632"/>
            </a:xfrm>
          </p:grpSpPr>
          <p:pic>
            <p:nvPicPr>
              <p:cNvPr id="162995" name="Picture 179" descr="j0153414[1]">
                <a:extLst>
                  <a:ext uri="{FF2B5EF4-FFF2-40B4-BE49-F238E27FC236}">
                    <a16:creationId xmlns:a16="http://schemas.microsoft.com/office/drawing/2014/main" id="{2BB9369A-2A2C-D94C-BE99-1930721686D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00" y="2976"/>
                <a:ext cx="1165" cy="16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62996" name="Group 180">
                <a:extLst>
                  <a:ext uri="{FF2B5EF4-FFF2-40B4-BE49-F238E27FC236}">
                    <a16:creationId xmlns:a16="http://schemas.microsoft.com/office/drawing/2014/main" id="{E05E4945-8BA2-2F4F-B1E0-C357D82ED29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68" y="4147"/>
                <a:ext cx="262" cy="346"/>
                <a:chOff x="1989" y="1548"/>
                <a:chExt cx="302" cy="399"/>
              </a:xfrm>
            </p:grpSpPr>
            <p:pic>
              <p:nvPicPr>
                <p:cNvPr id="162997" name="Picture 181">
                  <a:extLst>
                    <a:ext uri="{FF2B5EF4-FFF2-40B4-BE49-F238E27FC236}">
                      <a16:creationId xmlns:a16="http://schemas.microsoft.com/office/drawing/2014/main" id="{A3438DC9-4C33-BB48-A3A5-C259D3BF6DE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-273597">
                  <a:off x="2025" y="1587"/>
                  <a:ext cx="232" cy="32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62998" name="Freeform 182">
                  <a:extLst>
                    <a:ext uri="{FF2B5EF4-FFF2-40B4-BE49-F238E27FC236}">
                      <a16:creationId xmlns:a16="http://schemas.microsoft.com/office/drawing/2014/main" id="{C6D00C19-0CBE-5342-AC32-3D2D868680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13" y="1905"/>
                  <a:ext cx="255" cy="42"/>
                </a:xfrm>
                <a:custGeom>
                  <a:avLst/>
                  <a:gdLst>
                    <a:gd name="T0" fmla="*/ 0 w 255"/>
                    <a:gd name="T1" fmla="*/ 42 h 42"/>
                    <a:gd name="T2" fmla="*/ 171 w 255"/>
                    <a:gd name="T3" fmla="*/ 12 h 42"/>
                    <a:gd name="T4" fmla="*/ 255 w 255"/>
                    <a:gd name="T5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55" h="42">
                      <a:moveTo>
                        <a:pt x="0" y="42"/>
                      </a:moveTo>
                      <a:cubicBezTo>
                        <a:pt x="64" y="30"/>
                        <a:pt x="129" y="19"/>
                        <a:pt x="171" y="12"/>
                      </a:cubicBezTo>
                      <a:cubicBezTo>
                        <a:pt x="213" y="5"/>
                        <a:pt x="234" y="2"/>
                        <a:pt x="255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2999" name="Freeform 183">
                  <a:extLst>
                    <a:ext uri="{FF2B5EF4-FFF2-40B4-BE49-F238E27FC236}">
                      <a16:creationId xmlns:a16="http://schemas.microsoft.com/office/drawing/2014/main" id="{F464A4CE-7F9F-EC4C-9E6E-A10C409B7D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5" y="1551"/>
                  <a:ext cx="56" cy="348"/>
                </a:xfrm>
                <a:custGeom>
                  <a:avLst/>
                  <a:gdLst>
                    <a:gd name="T0" fmla="*/ 33 w 56"/>
                    <a:gd name="T1" fmla="*/ 348 h 348"/>
                    <a:gd name="T2" fmla="*/ 51 w 56"/>
                    <a:gd name="T3" fmla="*/ 165 h 348"/>
                    <a:gd name="T4" fmla="*/ 0 w 56"/>
                    <a:gd name="T5" fmla="*/ 0 h 3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6" h="348">
                      <a:moveTo>
                        <a:pt x="33" y="348"/>
                      </a:moveTo>
                      <a:cubicBezTo>
                        <a:pt x="44" y="285"/>
                        <a:pt x="56" y="223"/>
                        <a:pt x="51" y="165"/>
                      </a:cubicBezTo>
                      <a:cubicBezTo>
                        <a:pt x="46" y="107"/>
                        <a:pt x="23" y="53"/>
                        <a:pt x="0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3000" name="Freeform 184">
                  <a:extLst>
                    <a:ext uri="{FF2B5EF4-FFF2-40B4-BE49-F238E27FC236}">
                      <a16:creationId xmlns:a16="http://schemas.microsoft.com/office/drawing/2014/main" id="{2FC8DCC8-C70A-6B41-B0A2-63A82F1AA3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92" y="1575"/>
                  <a:ext cx="24" cy="369"/>
                </a:xfrm>
                <a:custGeom>
                  <a:avLst/>
                  <a:gdLst>
                    <a:gd name="T0" fmla="*/ 18 w 24"/>
                    <a:gd name="T1" fmla="*/ 369 h 369"/>
                    <a:gd name="T2" fmla="*/ 21 w 24"/>
                    <a:gd name="T3" fmla="*/ 186 h 369"/>
                    <a:gd name="T4" fmla="*/ 0 w 24"/>
                    <a:gd name="T5" fmla="*/ 0 h 3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4" h="369">
                      <a:moveTo>
                        <a:pt x="18" y="369"/>
                      </a:moveTo>
                      <a:cubicBezTo>
                        <a:pt x="21" y="308"/>
                        <a:pt x="24" y="247"/>
                        <a:pt x="21" y="186"/>
                      </a:cubicBezTo>
                      <a:cubicBezTo>
                        <a:pt x="18" y="125"/>
                        <a:pt x="9" y="62"/>
                        <a:pt x="0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3001" name="Line 185">
                  <a:extLst>
                    <a:ext uri="{FF2B5EF4-FFF2-40B4-BE49-F238E27FC236}">
                      <a16:creationId xmlns:a16="http://schemas.microsoft.com/office/drawing/2014/main" id="{FC7ED429-288D-D944-86D5-A359DDBAB16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989" y="1548"/>
                  <a:ext cx="243" cy="3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pic>
          <p:nvPicPr>
            <p:cNvPr id="163002" name="Picture 186" descr="BS00095_">
              <a:extLst>
                <a:ext uri="{FF2B5EF4-FFF2-40B4-BE49-F238E27FC236}">
                  <a16:creationId xmlns:a16="http://schemas.microsoft.com/office/drawing/2014/main" id="{2E28FFDF-362D-8247-968E-00E6C529B8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21065">
              <a:off x="432" y="2592"/>
              <a:ext cx="513" cy="5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3003" name="Text Box 187">
              <a:extLst>
                <a:ext uri="{FF2B5EF4-FFF2-40B4-BE49-F238E27FC236}">
                  <a16:creationId xmlns:a16="http://schemas.microsoft.com/office/drawing/2014/main" id="{320842E4-3F5E-0F40-ABB2-E2B1DF3DD7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211233">
              <a:off x="375" y="3167"/>
              <a:ext cx="838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600"/>
                <a:t>20020725003</a:t>
              </a:r>
            </a:p>
          </p:txBody>
        </p:sp>
      </p:grpSp>
      <p:grpSp>
        <p:nvGrpSpPr>
          <p:cNvPr id="163062" name="Group 246">
            <a:extLst>
              <a:ext uri="{FF2B5EF4-FFF2-40B4-BE49-F238E27FC236}">
                <a16:creationId xmlns:a16="http://schemas.microsoft.com/office/drawing/2014/main" id="{3EDA4194-7244-2D41-BEC4-735914A3584E}"/>
              </a:ext>
            </a:extLst>
          </p:cNvPr>
          <p:cNvGrpSpPr>
            <a:grpSpLocks/>
          </p:cNvGrpSpPr>
          <p:nvPr/>
        </p:nvGrpSpPr>
        <p:grpSpPr bwMode="auto">
          <a:xfrm>
            <a:off x="5257800" y="2133600"/>
            <a:ext cx="1676400" cy="2590800"/>
            <a:chOff x="2352" y="1344"/>
            <a:chExt cx="1056" cy="1632"/>
          </a:xfrm>
        </p:grpSpPr>
        <p:pic>
          <p:nvPicPr>
            <p:cNvPr id="163035" name="Picture 219" descr="j0153414[1]">
              <a:extLst>
                <a:ext uri="{FF2B5EF4-FFF2-40B4-BE49-F238E27FC236}">
                  <a16:creationId xmlns:a16="http://schemas.microsoft.com/office/drawing/2014/main" id="{387C6781-AF67-B24F-AB50-106E17DE6D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2" y="1344"/>
              <a:ext cx="1056" cy="1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63043" name="Group 227">
              <a:extLst>
                <a:ext uri="{FF2B5EF4-FFF2-40B4-BE49-F238E27FC236}">
                  <a16:creationId xmlns:a16="http://schemas.microsoft.com/office/drawing/2014/main" id="{B0F326B2-A487-0B48-92E1-40BE3035AEA9}"/>
                </a:ext>
              </a:extLst>
            </p:cNvPr>
            <p:cNvGrpSpPr>
              <a:grpSpLocks/>
            </p:cNvGrpSpPr>
            <p:nvPr/>
          </p:nvGrpSpPr>
          <p:grpSpPr bwMode="auto">
            <a:xfrm rot="-273334">
              <a:off x="2688" y="1632"/>
              <a:ext cx="336" cy="336"/>
              <a:chOff x="960" y="1968"/>
              <a:chExt cx="480" cy="480"/>
            </a:xfrm>
          </p:grpSpPr>
          <p:sp>
            <p:nvSpPr>
              <p:cNvPr id="163044" name="Line 228">
                <a:extLst>
                  <a:ext uri="{FF2B5EF4-FFF2-40B4-BE49-F238E27FC236}">
                    <a16:creationId xmlns:a16="http://schemas.microsoft.com/office/drawing/2014/main" id="{05EC87B9-40D2-BB43-985E-4F84392543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2" y="2016"/>
                <a:ext cx="144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045" name="Line 229">
                <a:extLst>
                  <a:ext uri="{FF2B5EF4-FFF2-40B4-BE49-F238E27FC236}">
                    <a16:creationId xmlns:a16="http://schemas.microsoft.com/office/drawing/2014/main" id="{AF7F8F1B-47E8-7F41-9661-532FC879AA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2208"/>
                <a:ext cx="96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046" name="Line 230">
                <a:extLst>
                  <a:ext uri="{FF2B5EF4-FFF2-40B4-BE49-F238E27FC236}">
                    <a16:creationId xmlns:a16="http://schemas.microsoft.com/office/drawing/2014/main" id="{B5156573-5C0E-014E-8ABA-3B26D093C8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200" y="2208"/>
                <a:ext cx="96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047" name="Line 231">
                <a:extLst>
                  <a:ext uri="{FF2B5EF4-FFF2-40B4-BE49-F238E27FC236}">
                    <a16:creationId xmlns:a16="http://schemas.microsoft.com/office/drawing/2014/main" id="{6270F78C-773E-AE4D-8C3D-1F0BE1545F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52" y="2016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048" name="Line 232">
                <a:extLst>
                  <a:ext uri="{FF2B5EF4-FFF2-40B4-BE49-F238E27FC236}">
                    <a16:creationId xmlns:a16="http://schemas.microsoft.com/office/drawing/2014/main" id="{807514B7-07B2-8746-9990-FC250A66C1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08" y="2016"/>
                <a:ext cx="144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049" name="Line 233">
                <a:extLst>
                  <a:ext uri="{FF2B5EF4-FFF2-40B4-BE49-F238E27FC236}">
                    <a16:creationId xmlns:a16="http://schemas.microsoft.com/office/drawing/2014/main" id="{0547E64A-F8F5-F445-AECA-9C9B35DB15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208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050" name="Oval 234">
                <a:extLst>
                  <a:ext uri="{FF2B5EF4-FFF2-40B4-BE49-F238E27FC236}">
                    <a16:creationId xmlns:a16="http://schemas.microsoft.com/office/drawing/2014/main" id="{637EAFB0-C74E-1C41-A3F0-B2CB7CD1F9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" y="1968"/>
                <a:ext cx="96" cy="9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3051" name="Oval 235">
                <a:extLst>
                  <a:ext uri="{FF2B5EF4-FFF2-40B4-BE49-F238E27FC236}">
                    <a16:creationId xmlns:a16="http://schemas.microsoft.com/office/drawing/2014/main" id="{D94DB58C-DA18-A743-BEC6-B4FF2AA36B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2160"/>
                <a:ext cx="96" cy="9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3052" name="Oval 236">
                <a:extLst>
                  <a:ext uri="{FF2B5EF4-FFF2-40B4-BE49-F238E27FC236}">
                    <a16:creationId xmlns:a16="http://schemas.microsoft.com/office/drawing/2014/main" id="{A1F052F4-055E-A545-9EC3-E261039A36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" y="2160"/>
                <a:ext cx="96" cy="9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3053" name="Oval 237">
                <a:extLst>
                  <a:ext uri="{FF2B5EF4-FFF2-40B4-BE49-F238E27FC236}">
                    <a16:creationId xmlns:a16="http://schemas.microsoft.com/office/drawing/2014/main" id="{56EE7054-5867-0D40-9950-4C39C7F6AC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0" y="2160"/>
                <a:ext cx="96" cy="9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3054" name="Oval 238">
                <a:extLst>
                  <a:ext uri="{FF2B5EF4-FFF2-40B4-BE49-F238E27FC236}">
                    <a16:creationId xmlns:a16="http://schemas.microsoft.com/office/drawing/2014/main" id="{6D807BF0-1A2A-3E47-9BF3-AADB955311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4" y="2352"/>
                <a:ext cx="96" cy="9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3055" name="Oval 239">
                <a:extLst>
                  <a:ext uri="{FF2B5EF4-FFF2-40B4-BE49-F238E27FC236}">
                    <a16:creationId xmlns:a16="http://schemas.microsoft.com/office/drawing/2014/main" id="{1D5E995C-89E6-F845-8852-BAECE70516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2352"/>
                <a:ext cx="96" cy="9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3056" name="Oval 240">
                <a:extLst>
                  <a:ext uri="{FF2B5EF4-FFF2-40B4-BE49-F238E27FC236}">
                    <a16:creationId xmlns:a16="http://schemas.microsoft.com/office/drawing/2014/main" id="{94486E1C-F698-004E-94B9-F2113B66CB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0" y="2352"/>
                <a:ext cx="96" cy="9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63057" name="Group 241">
            <a:extLst>
              <a:ext uri="{FF2B5EF4-FFF2-40B4-BE49-F238E27FC236}">
                <a16:creationId xmlns:a16="http://schemas.microsoft.com/office/drawing/2014/main" id="{521563F1-8142-4B41-8820-5E9DE69A84CB}"/>
              </a:ext>
            </a:extLst>
          </p:cNvPr>
          <p:cNvGrpSpPr>
            <a:grpSpLocks/>
          </p:cNvGrpSpPr>
          <p:nvPr/>
        </p:nvGrpSpPr>
        <p:grpSpPr bwMode="auto">
          <a:xfrm rot="21190579">
            <a:off x="5638800" y="3581400"/>
            <a:ext cx="1143000" cy="292100"/>
            <a:chOff x="4176" y="1920"/>
            <a:chExt cx="1119" cy="286"/>
          </a:xfrm>
        </p:grpSpPr>
        <p:pic>
          <p:nvPicPr>
            <p:cNvPr id="163058" name="Picture 242" descr="BS00095_">
              <a:extLst>
                <a:ext uri="{FF2B5EF4-FFF2-40B4-BE49-F238E27FC236}">
                  <a16:creationId xmlns:a16="http://schemas.microsoft.com/office/drawing/2014/main" id="{4DE39D67-91E8-1E4D-8314-7505703F95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" y="1920"/>
              <a:ext cx="255" cy="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3059" name="Picture 243" descr="BS00095_">
              <a:extLst>
                <a:ext uri="{FF2B5EF4-FFF2-40B4-BE49-F238E27FC236}">
                  <a16:creationId xmlns:a16="http://schemas.microsoft.com/office/drawing/2014/main" id="{6ECE2DEE-D39D-AA43-8A24-CF0162C2E8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1920"/>
              <a:ext cx="255" cy="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3060" name="Picture 244" descr="BS00095_">
              <a:extLst>
                <a:ext uri="{FF2B5EF4-FFF2-40B4-BE49-F238E27FC236}">
                  <a16:creationId xmlns:a16="http://schemas.microsoft.com/office/drawing/2014/main" id="{F9CBE8B6-61A9-EE45-B0A8-D614D68FEA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2" y="1920"/>
              <a:ext cx="255" cy="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3061" name="Picture 245" descr="BS00095_">
              <a:extLst>
                <a:ext uri="{FF2B5EF4-FFF2-40B4-BE49-F238E27FC236}">
                  <a16:creationId xmlns:a16="http://schemas.microsoft.com/office/drawing/2014/main" id="{83C88502-FCA3-7C46-A42C-6E380BD44F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0" y="1920"/>
              <a:ext cx="255" cy="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3042" name="Text Box 226">
            <a:extLst>
              <a:ext uri="{FF2B5EF4-FFF2-40B4-BE49-F238E27FC236}">
                <a16:creationId xmlns:a16="http://schemas.microsoft.com/office/drawing/2014/main" id="{3482729B-37A0-2049-BD86-6189268B8EFC}"/>
              </a:ext>
            </a:extLst>
          </p:cNvPr>
          <p:cNvSpPr txBox="1">
            <a:spLocks noChangeArrowheads="1"/>
          </p:cNvSpPr>
          <p:nvPr/>
        </p:nvSpPr>
        <p:spPr bwMode="auto">
          <a:xfrm rot="21211233">
            <a:off x="5553436" y="3122891"/>
            <a:ext cx="12057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/>
              <a:t>REDMOND</a:t>
            </a:r>
          </a:p>
        </p:txBody>
      </p:sp>
      <p:grpSp>
        <p:nvGrpSpPr>
          <p:cNvPr id="163004" name="Group 188">
            <a:extLst>
              <a:ext uri="{FF2B5EF4-FFF2-40B4-BE49-F238E27FC236}">
                <a16:creationId xmlns:a16="http://schemas.microsoft.com/office/drawing/2014/main" id="{3BFDFEEF-E5E5-534C-A735-BEAADF7E5ED7}"/>
              </a:ext>
            </a:extLst>
          </p:cNvPr>
          <p:cNvGrpSpPr>
            <a:grpSpLocks/>
          </p:cNvGrpSpPr>
          <p:nvPr/>
        </p:nvGrpSpPr>
        <p:grpSpPr bwMode="auto">
          <a:xfrm>
            <a:off x="5257800" y="2133600"/>
            <a:ext cx="1676400" cy="2590800"/>
            <a:chOff x="3456" y="2304"/>
            <a:chExt cx="1056" cy="1632"/>
          </a:xfrm>
        </p:grpSpPr>
        <p:grpSp>
          <p:nvGrpSpPr>
            <p:cNvPr id="163005" name="Group 189">
              <a:extLst>
                <a:ext uri="{FF2B5EF4-FFF2-40B4-BE49-F238E27FC236}">
                  <a16:creationId xmlns:a16="http://schemas.microsoft.com/office/drawing/2014/main" id="{0F2AB41C-9274-3245-AFD4-9E952621EA9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56" y="2304"/>
              <a:ext cx="1056" cy="1632"/>
              <a:chOff x="1200" y="2976"/>
              <a:chExt cx="1165" cy="1632"/>
            </a:xfrm>
          </p:grpSpPr>
          <p:pic>
            <p:nvPicPr>
              <p:cNvPr id="163006" name="Picture 190" descr="j0153414[1]">
                <a:extLst>
                  <a:ext uri="{FF2B5EF4-FFF2-40B4-BE49-F238E27FC236}">
                    <a16:creationId xmlns:a16="http://schemas.microsoft.com/office/drawing/2014/main" id="{5D0370D0-5A32-9D4D-BB21-4D849FAC9E5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00" y="2976"/>
                <a:ext cx="1165" cy="16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63007" name="Group 191">
                <a:extLst>
                  <a:ext uri="{FF2B5EF4-FFF2-40B4-BE49-F238E27FC236}">
                    <a16:creationId xmlns:a16="http://schemas.microsoft.com/office/drawing/2014/main" id="{DC1DBB8E-E2FA-0348-A65B-4496B72B64F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68" y="4147"/>
                <a:ext cx="262" cy="346"/>
                <a:chOff x="1989" y="1548"/>
                <a:chExt cx="302" cy="399"/>
              </a:xfrm>
            </p:grpSpPr>
            <p:pic>
              <p:nvPicPr>
                <p:cNvPr id="163008" name="Picture 192">
                  <a:extLst>
                    <a:ext uri="{FF2B5EF4-FFF2-40B4-BE49-F238E27FC236}">
                      <a16:creationId xmlns:a16="http://schemas.microsoft.com/office/drawing/2014/main" id="{C90469C0-C384-944F-8E28-3D6FABE8704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-273597">
                  <a:off x="2025" y="1587"/>
                  <a:ext cx="232" cy="32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63009" name="Freeform 193">
                  <a:extLst>
                    <a:ext uri="{FF2B5EF4-FFF2-40B4-BE49-F238E27FC236}">
                      <a16:creationId xmlns:a16="http://schemas.microsoft.com/office/drawing/2014/main" id="{C548A92A-26A2-9840-9721-77B290A27F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13" y="1905"/>
                  <a:ext cx="255" cy="42"/>
                </a:xfrm>
                <a:custGeom>
                  <a:avLst/>
                  <a:gdLst>
                    <a:gd name="T0" fmla="*/ 0 w 255"/>
                    <a:gd name="T1" fmla="*/ 42 h 42"/>
                    <a:gd name="T2" fmla="*/ 171 w 255"/>
                    <a:gd name="T3" fmla="*/ 12 h 42"/>
                    <a:gd name="T4" fmla="*/ 255 w 255"/>
                    <a:gd name="T5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55" h="42">
                      <a:moveTo>
                        <a:pt x="0" y="42"/>
                      </a:moveTo>
                      <a:cubicBezTo>
                        <a:pt x="64" y="30"/>
                        <a:pt x="129" y="19"/>
                        <a:pt x="171" y="12"/>
                      </a:cubicBezTo>
                      <a:cubicBezTo>
                        <a:pt x="213" y="5"/>
                        <a:pt x="234" y="2"/>
                        <a:pt x="255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3010" name="Freeform 194">
                  <a:extLst>
                    <a:ext uri="{FF2B5EF4-FFF2-40B4-BE49-F238E27FC236}">
                      <a16:creationId xmlns:a16="http://schemas.microsoft.com/office/drawing/2014/main" id="{DC97B4C0-E2E2-C443-8BFA-5BBB4C4AE9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5" y="1551"/>
                  <a:ext cx="56" cy="348"/>
                </a:xfrm>
                <a:custGeom>
                  <a:avLst/>
                  <a:gdLst>
                    <a:gd name="T0" fmla="*/ 33 w 56"/>
                    <a:gd name="T1" fmla="*/ 348 h 348"/>
                    <a:gd name="T2" fmla="*/ 51 w 56"/>
                    <a:gd name="T3" fmla="*/ 165 h 348"/>
                    <a:gd name="T4" fmla="*/ 0 w 56"/>
                    <a:gd name="T5" fmla="*/ 0 h 3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6" h="348">
                      <a:moveTo>
                        <a:pt x="33" y="348"/>
                      </a:moveTo>
                      <a:cubicBezTo>
                        <a:pt x="44" y="285"/>
                        <a:pt x="56" y="223"/>
                        <a:pt x="51" y="165"/>
                      </a:cubicBezTo>
                      <a:cubicBezTo>
                        <a:pt x="46" y="107"/>
                        <a:pt x="23" y="53"/>
                        <a:pt x="0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3011" name="Freeform 195">
                  <a:extLst>
                    <a:ext uri="{FF2B5EF4-FFF2-40B4-BE49-F238E27FC236}">
                      <a16:creationId xmlns:a16="http://schemas.microsoft.com/office/drawing/2014/main" id="{41849C8D-AB34-3341-BFE5-DA78D9137D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92" y="1575"/>
                  <a:ext cx="24" cy="369"/>
                </a:xfrm>
                <a:custGeom>
                  <a:avLst/>
                  <a:gdLst>
                    <a:gd name="T0" fmla="*/ 18 w 24"/>
                    <a:gd name="T1" fmla="*/ 369 h 369"/>
                    <a:gd name="T2" fmla="*/ 21 w 24"/>
                    <a:gd name="T3" fmla="*/ 186 h 369"/>
                    <a:gd name="T4" fmla="*/ 0 w 24"/>
                    <a:gd name="T5" fmla="*/ 0 h 3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4" h="369">
                      <a:moveTo>
                        <a:pt x="18" y="369"/>
                      </a:moveTo>
                      <a:cubicBezTo>
                        <a:pt x="21" y="308"/>
                        <a:pt x="24" y="247"/>
                        <a:pt x="21" y="186"/>
                      </a:cubicBezTo>
                      <a:cubicBezTo>
                        <a:pt x="18" y="125"/>
                        <a:pt x="9" y="62"/>
                        <a:pt x="0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3012" name="Line 196">
                  <a:extLst>
                    <a:ext uri="{FF2B5EF4-FFF2-40B4-BE49-F238E27FC236}">
                      <a16:creationId xmlns:a16="http://schemas.microsoft.com/office/drawing/2014/main" id="{3864155C-1BD1-ED49-B171-0DB0863A89F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989" y="1548"/>
                  <a:ext cx="243" cy="3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63013" name="Text Box 197">
              <a:extLst>
                <a:ext uri="{FF2B5EF4-FFF2-40B4-BE49-F238E27FC236}">
                  <a16:creationId xmlns:a16="http://schemas.microsoft.com/office/drawing/2014/main" id="{46FE4C9E-9EF8-D04F-8090-74EF7EACF4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211233">
              <a:off x="3642" y="2927"/>
              <a:ext cx="76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/>
                <a:t>REDMOND</a:t>
              </a:r>
            </a:p>
          </p:txBody>
        </p:sp>
        <p:grpSp>
          <p:nvGrpSpPr>
            <p:cNvPr id="163014" name="Group 198">
              <a:extLst>
                <a:ext uri="{FF2B5EF4-FFF2-40B4-BE49-F238E27FC236}">
                  <a16:creationId xmlns:a16="http://schemas.microsoft.com/office/drawing/2014/main" id="{64D601A5-CED2-204D-9E65-2852C0F1A84D}"/>
                </a:ext>
              </a:extLst>
            </p:cNvPr>
            <p:cNvGrpSpPr>
              <a:grpSpLocks/>
            </p:cNvGrpSpPr>
            <p:nvPr/>
          </p:nvGrpSpPr>
          <p:grpSpPr bwMode="auto">
            <a:xfrm rot="-273334">
              <a:off x="3792" y="2592"/>
              <a:ext cx="336" cy="336"/>
              <a:chOff x="960" y="1968"/>
              <a:chExt cx="480" cy="480"/>
            </a:xfrm>
          </p:grpSpPr>
          <p:sp>
            <p:nvSpPr>
              <p:cNvPr id="163015" name="Line 199">
                <a:extLst>
                  <a:ext uri="{FF2B5EF4-FFF2-40B4-BE49-F238E27FC236}">
                    <a16:creationId xmlns:a16="http://schemas.microsoft.com/office/drawing/2014/main" id="{8C876FA2-E06A-8B4F-B191-AECCB4DFCC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2" y="2016"/>
                <a:ext cx="144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016" name="Line 200">
                <a:extLst>
                  <a:ext uri="{FF2B5EF4-FFF2-40B4-BE49-F238E27FC236}">
                    <a16:creationId xmlns:a16="http://schemas.microsoft.com/office/drawing/2014/main" id="{CC77109F-DDBB-5143-89EE-1DA7C2BC57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2208"/>
                <a:ext cx="96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017" name="Line 201">
                <a:extLst>
                  <a:ext uri="{FF2B5EF4-FFF2-40B4-BE49-F238E27FC236}">
                    <a16:creationId xmlns:a16="http://schemas.microsoft.com/office/drawing/2014/main" id="{B792666D-6279-0648-90D8-6FEA096D3F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200" y="2208"/>
                <a:ext cx="96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018" name="Line 202">
                <a:extLst>
                  <a:ext uri="{FF2B5EF4-FFF2-40B4-BE49-F238E27FC236}">
                    <a16:creationId xmlns:a16="http://schemas.microsoft.com/office/drawing/2014/main" id="{38D43F2D-A974-4540-AD2B-4CF99EFC10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52" y="2016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019" name="Line 203">
                <a:extLst>
                  <a:ext uri="{FF2B5EF4-FFF2-40B4-BE49-F238E27FC236}">
                    <a16:creationId xmlns:a16="http://schemas.microsoft.com/office/drawing/2014/main" id="{FD4C6599-C25B-A840-9EC1-FF1FF0688C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08" y="2016"/>
                <a:ext cx="144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020" name="Line 204">
                <a:extLst>
                  <a:ext uri="{FF2B5EF4-FFF2-40B4-BE49-F238E27FC236}">
                    <a16:creationId xmlns:a16="http://schemas.microsoft.com/office/drawing/2014/main" id="{DEB37FE7-9035-7840-BB72-63B02629A8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208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021" name="Oval 205">
                <a:extLst>
                  <a:ext uri="{FF2B5EF4-FFF2-40B4-BE49-F238E27FC236}">
                    <a16:creationId xmlns:a16="http://schemas.microsoft.com/office/drawing/2014/main" id="{7ABF34B7-C7AD-F241-B706-A58A478A11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" y="1968"/>
                <a:ext cx="96" cy="9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3022" name="Oval 206">
                <a:extLst>
                  <a:ext uri="{FF2B5EF4-FFF2-40B4-BE49-F238E27FC236}">
                    <a16:creationId xmlns:a16="http://schemas.microsoft.com/office/drawing/2014/main" id="{F11A3800-A927-704B-9461-839E3A8EEA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2160"/>
                <a:ext cx="96" cy="9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3023" name="Oval 207">
                <a:extLst>
                  <a:ext uri="{FF2B5EF4-FFF2-40B4-BE49-F238E27FC236}">
                    <a16:creationId xmlns:a16="http://schemas.microsoft.com/office/drawing/2014/main" id="{6A40194F-B0A0-CB41-B793-279F71A2E3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4" y="2160"/>
                <a:ext cx="96" cy="9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3024" name="Oval 208">
                <a:extLst>
                  <a:ext uri="{FF2B5EF4-FFF2-40B4-BE49-F238E27FC236}">
                    <a16:creationId xmlns:a16="http://schemas.microsoft.com/office/drawing/2014/main" id="{B049E8EE-D7E4-B140-A99F-D058B46A04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0" y="2160"/>
                <a:ext cx="96" cy="9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3025" name="Oval 209">
                <a:extLst>
                  <a:ext uri="{FF2B5EF4-FFF2-40B4-BE49-F238E27FC236}">
                    <a16:creationId xmlns:a16="http://schemas.microsoft.com/office/drawing/2014/main" id="{391A3099-3CE5-5F47-B126-F9E8CC716B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4" y="2352"/>
                <a:ext cx="96" cy="9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3026" name="Oval 210">
                <a:extLst>
                  <a:ext uri="{FF2B5EF4-FFF2-40B4-BE49-F238E27FC236}">
                    <a16:creationId xmlns:a16="http://schemas.microsoft.com/office/drawing/2014/main" id="{DD32B549-956C-7F4D-A2A5-98DFCD7A73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2" y="2352"/>
                <a:ext cx="96" cy="9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3027" name="Oval 211">
                <a:extLst>
                  <a:ext uri="{FF2B5EF4-FFF2-40B4-BE49-F238E27FC236}">
                    <a16:creationId xmlns:a16="http://schemas.microsoft.com/office/drawing/2014/main" id="{FA950572-E126-FA4B-B0F5-541ADECF08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0" y="2352"/>
                <a:ext cx="96" cy="9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63028" name="Group 212">
              <a:extLst>
                <a:ext uri="{FF2B5EF4-FFF2-40B4-BE49-F238E27FC236}">
                  <a16:creationId xmlns:a16="http://schemas.microsoft.com/office/drawing/2014/main" id="{57D6FEA9-D054-E644-9660-0117949C6E64}"/>
                </a:ext>
              </a:extLst>
            </p:cNvPr>
            <p:cNvGrpSpPr>
              <a:grpSpLocks/>
            </p:cNvGrpSpPr>
            <p:nvPr/>
          </p:nvGrpSpPr>
          <p:grpSpPr bwMode="auto">
            <a:xfrm rot="-409421">
              <a:off x="3696" y="3216"/>
              <a:ext cx="720" cy="184"/>
              <a:chOff x="4176" y="1920"/>
              <a:chExt cx="1119" cy="286"/>
            </a:xfrm>
          </p:grpSpPr>
          <p:pic>
            <p:nvPicPr>
              <p:cNvPr id="163029" name="Picture 213" descr="BS00095_">
                <a:extLst>
                  <a:ext uri="{FF2B5EF4-FFF2-40B4-BE49-F238E27FC236}">
                    <a16:creationId xmlns:a16="http://schemas.microsoft.com/office/drawing/2014/main" id="{E253AA5F-B571-084E-AD45-4266A9E314D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76" y="1920"/>
                <a:ext cx="255" cy="2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3030" name="Picture 214" descr="BS00095_">
                <a:extLst>
                  <a:ext uri="{FF2B5EF4-FFF2-40B4-BE49-F238E27FC236}">
                    <a16:creationId xmlns:a16="http://schemas.microsoft.com/office/drawing/2014/main" id="{70B09F74-8AA2-5048-8CD9-44132620E6D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64" y="1920"/>
                <a:ext cx="255" cy="2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3031" name="Picture 215" descr="BS00095_">
                <a:extLst>
                  <a:ext uri="{FF2B5EF4-FFF2-40B4-BE49-F238E27FC236}">
                    <a16:creationId xmlns:a16="http://schemas.microsoft.com/office/drawing/2014/main" id="{E73A881E-6FF1-E34F-843B-2324717A91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52" y="1920"/>
                <a:ext cx="255" cy="2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3032" name="Picture 216" descr="BS00095_">
                <a:extLst>
                  <a:ext uri="{FF2B5EF4-FFF2-40B4-BE49-F238E27FC236}">
                    <a16:creationId xmlns:a16="http://schemas.microsoft.com/office/drawing/2014/main" id="{262BCACB-4E98-C747-8F10-396264E1D73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" y="1920"/>
                <a:ext cx="255" cy="2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63064" name="Text Box 248">
            <a:extLst>
              <a:ext uri="{FF2B5EF4-FFF2-40B4-BE49-F238E27FC236}">
                <a16:creationId xmlns:a16="http://schemas.microsoft.com/office/drawing/2014/main" id="{34CFA25F-B3E0-694D-856D-965E72503A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9757" y="5105400"/>
            <a:ext cx="34655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800"/>
              <a:t>Namespace Certificate</a:t>
            </a:r>
          </a:p>
        </p:txBody>
      </p:sp>
      <p:grpSp>
        <p:nvGrpSpPr>
          <p:cNvPr id="163081" name="Group 265">
            <a:extLst>
              <a:ext uri="{FF2B5EF4-FFF2-40B4-BE49-F238E27FC236}">
                <a16:creationId xmlns:a16="http://schemas.microsoft.com/office/drawing/2014/main" id="{B977C8FF-6C0D-B741-ADB5-49CBB4DF2256}"/>
              </a:ext>
            </a:extLst>
          </p:cNvPr>
          <p:cNvGrpSpPr>
            <a:grpSpLocks/>
          </p:cNvGrpSpPr>
          <p:nvPr/>
        </p:nvGrpSpPr>
        <p:grpSpPr bwMode="auto">
          <a:xfrm>
            <a:off x="3232150" y="488950"/>
            <a:ext cx="838200" cy="1295400"/>
            <a:chOff x="1104" y="336"/>
            <a:chExt cx="528" cy="816"/>
          </a:xfrm>
        </p:grpSpPr>
        <p:grpSp>
          <p:nvGrpSpPr>
            <p:cNvPr id="163071" name="Group 255">
              <a:extLst>
                <a:ext uri="{FF2B5EF4-FFF2-40B4-BE49-F238E27FC236}">
                  <a16:creationId xmlns:a16="http://schemas.microsoft.com/office/drawing/2014/main" id="{5D817589-29B3-794C-A6D6-225779F868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4" y="336"/>
              <a:ext cx="528" cy="816"/>
              <a:chOff x="1200" y="2976"/>
              <a:chExt cx="1165" cy="1632"/>
            </a:xfrm>
          </p:grpSpPr>
          <p:pic>
            <p:nvPicPr>
              <p:cNvPr id="163072" name="Picture 256" descr="j0153414[1]">
                <a:extLst>
                  <a:ext uri="{FF2B5EF4-FFF2-40B4-BE49-F238E27FC236}">
                    <a16:creationId xmlns:a16="http://schemas.microsoft.com/office/drawing/2014/main" id="{76B44DF9-9AF1-F048-B055-1DD86CFDA96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00" y="2976"/>
                <a:ext cx="1165" cy="16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63073" name="Group 257">
                <a:extLst>
                  <a:ext uri="{FF2B5EF4-FFF2-40B4-BE49-F238E27FC236}">
                    <a16:creationId xmlns:a16="http://schemas.microsoft.com/office/drawing/2014/main" id="{C28AB3EC-23FF-5F46-805C-5B7AABBD31C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68" y="4147"/>
                <a:ext cx="262" cy="346"/>
                <a:chOff x="1989" y="1548"/>
                <a:chExt cx="302" cy="399"/>
              </a:xfrm>
            </p:grpSpPr>
            <p:pic>
              <p:nvPicPr>
                <p:cNvPr id="163074" name="Picture 258">
                  <a:extLst>
                    <a:ext uri="{FF2B5EF4-FFF2-40B4-BE49-F238E27FC236}">
                      <a16:creationId xmlns:a16="http://schemas.microsoft.com/office/drawing/2014/main" id="{B1AED53F-CBCF-2B42-A0FE-C4ABD609C68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-273597">
                  <a:off x="2025" y="1587"/>
                  <a:ext cx="232" cy="32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63075" name="Freeform 259">
                  <a:extLst>
                    <a:ext uri="{FF2B5EF4-FFF2-40B4-BE49-F238E27FC236}">
                      <a16:creationId xmlns:a16="http://schemas.microsoft.com/office/drawing/2014/main" id="{B876A6FF-17EA-B64F-B73D-78BDF56910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13" y="1905"/>
                  <a:ext cx="255" cy="42"/>
                </a:xfrm>
                <a:custGeom>
                  <a:avLst/>
                  <a:gdLst>
                    <a:gd name="T0" fmla="*/ 0 w 255"/>
                    <a:gd name="T1" fmla="*/ 42 h 42"/>
                    <a:gd name="T2" fmla="*/ 171 w 255"/>
                    <a:gd name="T3" fmla="*/ 12 h 42"/>
                    <a:gd name="T4" fmla="*/ 255 w 255"/>
                    <a:gd name="T5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55" h="42">
                      <a:moveTo>
                        <a:pt x="0" y="42"/>
                      </a:moveTo>
                      <a:cubicBezTo>
                        <a:pt x="64" y="30"/>
                        <a:pt x="129" y="19"/>
                        <a:pt x="171" y="12"/>
                      </a:cubicBezTo>
                      <a:cubicBezTo>
                        <a:pt x="213" y="5"/>
                        <a:pt x="234" y="2"/>
                        <a:pt x="255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3076" name="Freeform 260">
                  <a:extLst>
                    <a:ext uri="{FF2B5EF4-FFF2-40B4-BE49-F238E27FC236}">
                      <a16:creationId xmlns:a16="http://schemas.microsoft.com/office/drawing/2014/main" id="{357B5BCA-6F43-3045-AB4C-A37E3ECBE5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5" y="1551"/>
                  <a:ext cx="56" cy="348"/>
                </a:xfrm>
                <a:custGeom>
                  <a:avLst/>
                  <a:gdLst>
                    <a:gd name="T0" fmla="*/ 33 w 56"/>
                    <a:gd name="T1" fmla="*/ 348 h 348"/>
                    <a:gd name="T2" fmla="*/ 51 w 56"/>
                    <a:gd name="T3" fmla="*/ 165 h 348"/>
                    <a:gd name="T4" fmla="*/ 0 w 56"/>
                    <a:gd name="T5" fmla="*/ 0 h 3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6" h="348">
                      <a:moveTo>
                        <a:pt x="33" y="348"/>
                      </a:moveTo>
                      <a:cubicBezTo>
                        <a:pt x="44" y="285"/>
                        <a:pt x="56" y="223"/>
                        <a:pt x="51" y="165"/>
                      </a:cubicBezTo>
                      <a:cubicBezTo>
                        <a:pt x="46" y="107"/>
                        <a:pt x="23" y="53"/>
                        <a:pt x="0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3077" name="Freeform 261">
                  <a:extLst>
                    <a:ext uri="{FF2B5EF4-FFF2-40B4-BE49-F238E27FC236}">
                      <a16:creationId xmlns:a16="http://schemas.microsoft.com/office/drawing/2014/main" id="{991248D1-E0B1-4D43-83FB-FF07990D72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92" y="1575"/>
                  <a:ext cx="24" cy="369"/>
                </a:xfrm>
                <a:custGeom>
                  <a:avLst/>
                  <a:gdLst>
                    <a:gd name="T0" fmla="*/ 18 w 24"/>
                    <a:gd name="T1" fmla="*/ 369 h 369"/>
                    <a:gd name="T2" fmla="*/ 21 w 24"/>
                    <a:gd name="T3" fmla="*/ 186 h 369"/>
                    <a:gd name="T4" fmla="*/ 0 w 24"/>
                    <a:gd name="T5" fmla="*/ 0 h 3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4" h="369">
                      <a:moveTo>
                        <a:pt x="18" y="369"/>
                      </a:moveTo>
                      <a:cubicBezTo>
                        <a:pt x="21" y="308"/>
                        <a:pt x="24" y="247"/>
                        <a:pt x="21" y="186"/>
                      </a:cubicBezTo>
                      <a:cubicBezTo>
                        <a:pt x="18" y="125"/>
                        <a:pt x="9" y="62"/>
                        <a:pt x="0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3078" name="Line 262">
                  <a:extLst>
                    <a:ext uri="{FF2B5EF4-FFF2-40B4-BE49-F238E27FC236}">
                      <a16:creationId xmlns:a16="http://schemas.microsoft.com/office/drawing/2014/main" id="{5449EA76-4613-864F-9390-064CEBE3998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989" y="1548"/>
                  <a:ext cx="243" cy="3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pic>
          <p:nvPicPr>
            <p:cNvPr id="163079" name="Picture 263">
              <a:extLst>
                <a:ext uri="{FF2B5EF4-FFF2-40B4-BE49-F238E27FC236}">
                  <a16:creationId xmlns:a16="http://schemas.microsoft.com/office/drawing/2014/main" id="{5367FEAB-707F-FE46-A6B3-93EC6E7416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69734">
              <a:off x="1248" y="456"/>
              <a:ext cx="252" cy="3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3080" name="Text Box 264">
              <a:extLst>
                <a:ext uri="{FF2B5EF4-FFF2-40B4-BE49-F238E27FC236}">
                  <a16:creationId xmlns:a16="http://schemas.microsoft.com/office/drawing/2014/main" id="{3F992359-FB5E-F742-BB85-4ABB9550B7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211233">
              <a:off x="1311" y="815"/>
              <a:ext cx="215" cy="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900"/>
                <a:t>ITG</a:t>
              </a:r>
            </a:p>
          </p:txBody>
        </p:sp>
      </p:grpSp>
      <p:grpSp>
        <p:nvGrpSpPr>
          <p:cNvPr id="163093" name="Group 277">
            <a:extLst>
              <a:ext uri="{FF2B5EF4-FFF2-40B4-BE49-F238E27FC236}">
                <a16:creationId xmlns:a16="http://schemas.microsoft.com/office/drawing/2014/main" id="{A0EF0809-5DA7-8740-B7DF-D213EE98A524}"/>
              </a:ext>
            </a:extLst>
          </p:cNvPr>
          <p:cNvGrpSpPr>
            <a:grpSpLocks/>
          </p:cNvGrpSpPr>
          <p:nvPr/>
        </p:nvGrpSpPr>
        <p:grpSpPr bwMode="auto">
          <a:xfrm>
            <a:off x="3232150" y="488950"/>
            <a:ext cx="838200" cy="1295400"/>
            <a:chOff x="1104" y="336"/>
            <a:chExt cx="528" cy="816"/>
          </a:xfrm>
        </p:grpSpPr>
        <p:grpSp>
          <p:nvGrpSpPr>
            <p:cNvPr id="163094" name="Group 278">
              <a:extLst>
                <a:ext uri="{FF2B5EF4-FFF2-40B4-BE49-F238E27FC236}">
                  <a16:creationId xmlns:a16="http://schemas.microsoft.com/office/drawing/2014/main" id="{8A2E0C68-FAFA-1541-9979-ED1AE89F42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4" y="336"/>
              <a:ext cx="528" cy="816"/>
              <a:chOff x="1200" y="2976"/>
              <a:chExt cx="1165" cy="1632"/>
            </a:xfrm>
          </p:grpSpPr>
          <p:pic>
            <p:nvPicPr>
              <p:cNvPr id="163095" name="Picture 279" descr="j0153414[1]">
                <a:extLst>
                  <a:ext uri="{FF2B5EF4-FFF2-40B4-BE49-F238E27FC236}">
                    <a16:creationId xmlns:a16="http://schemas.microsoft.com/office/drawing/2014/main" id="{04290635-528B-5E46-B115-B29F5BBAFB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00" y="2976"/>
                <a:ext cx="1165" cy="16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63096" name="Group 280">
                <a:extLst>
                  <a:ext uri="{FF2B5EF4-FFF2-40B4-BE49-F238E27FC236}">
                    <a16:creationId xmlns:a16="http://schemas.microsoft.com/office/drawing/2014/main" id="{4FBCFCA9-3E15-F649-A683-8FC57C63C36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68" y="4147"/>
                <a:ext cx="262" cy="346"/>
                <a:chOff x="1989" y="1548"/>
                <a:chExt cx="302" cy="399"/>
              </a:xfrm>
            </p:grpSpPr>
            <p:pic>
              <p:nvPicPr>
                <p:cNvPr id="163097" name="Picture 281">
                  <a:extLst>
                    <a:ext uri="{FF2B5EF4-FFF2-40B4-BE49-F238E27FC236}">
                      <a16:creationId xmlns:a16="http://schemas.microsoft.com/office/drawing/2014/main" id="{21C57E45-3925-ED45-923B-B378B8F07F2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-273597">
                  <a:off x="2025" y="1587"/>
                  <a:ext cx="232" cy="32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63098" name="Freeform 282">
                  <a:extLst>
                    <a:ext uri="{FF2B5EF4-FFF2-40B4-BE49-F238E27FC236}">
                      <a16:creationId xmlns:a16="http://schemas.microsoft.com/office/drawing/2014/main" id="{B1C7CD25-87A4-EE42-A57F-5D4A767428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13" y="1905"/>
                  <a:ext cx="255" cy="42"/>
                </a:xfrm>
                <a:custGeom>
                  <a:avLst/>
                  <a:gdLst>
                    <a:gd name="T0" fmla="*/ 0 w 255"/>
                    <a:gd name="T1" fmla="*/ 42 h 42"/>
                    <a:gd name="T2" fmla="*/ 171 w 255"/>
                    <a:gd name="T3" fmla="*/ 12 h 42"/>
                    <a:gd name="T4" fmla="*/ 255 w 255"/>
                    <a:gd name="T5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55" h="42">
                      <a:moveTo>
                        <a:pt x="0" y="42"/>
                      </a:moveTo>
                      <a:cubicBezTo>
                        <a:pt x="64" y="30"/>
                        <a:pt x="129" y="19"/>
                        <a:pt x="171" y="12"/>
                      </a:cubicBezTo>
                      <a:cubicBezTo>
                        <a:pt x="213" y="5"/>
                        <a:pt x="234" y="2"/>
                        <a:pt x="255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3099" name="Freeform 283">
                  <a:extLst>
                    <a:ext uri="{FF2B5EF4-FFF2-40B4-BE49-F238E27FC236}">
                      <a16:creationId xmlns:a16="http://schemas.microsoft.com/office/drawing/2014/main" id="{FF499AFD-2CD0-1443-B97C-D6AA36DA8E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5" y="1551"/>
                  <a:ext cx="56" cy="348"/>
                </a:xfrm>
                <a:custGeom>
                  <a:avLst/>
                  <a:gdLst>
                    <a:gd name="T0" fmla="*/ 33 w 56"/>
                    <a:gd name="T1" fmla="*/ 348 h 348"/>
                    <a:gd name="T2" fmla="*/ 51 w 56"/>
                    <a:gd name="T3" fmla="*/ 165 h 348"/>
                    <a:gd name="T4" fmla="*/ 0 w 56"/>
                    <a:gd name="T5" fmla="*/ 0 h 3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6" h="348">
                      <a:moveTo>
                        <a:pt x="33" y="348"/>
                      </a:moveTo>
                      <a:cubicBezTo>
                        <a:pt x="44" y="285"/>
                        <a:pt x="56" y="223"/>
                        <a:pt x="51" y="165"/>
                      </a:cubicBezTo>
                      <a:cubicBezTo>
                        <a:pt x="46" y="107"/>
                        <a:pt x="23" y="53"/>
                        <a:pt x="0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3100" name="Freeform 284">
                  <a:extLst>
                    <a:ext uri="{FF2B5EF4-FFF2-40B4-BE49-F238E27FC236}">
                      <a16:creationId xmlns:a16="http://schemas.microsoft.com/office/drawing/2014/main" id="{74D8E17F-1A25-2B4D-8320-F82685C0BA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92" y="1575"/>
                  <a:ext cx="24" cy="369"/>
                </a:xfrm>
                <a:custGeom>
                  <a:avLst/>
                  <a:gdLst>
                    <a:gd name="T0" fmla="*/ 18 w 24"/>
                    <a:gd name="T1" fmla="*/ 369 h 369"/>
                    <a:gd name="T2" fmla="*/ 21 w 24"/>
                    <a:gd name="T3" fmla="*/ 186 h 369"/>
                    <a:gd name="T4" fmla="*/ 0 w 24"/>
                    <a:gd name="T5" fmla="*/ 0 h 3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4" h="369">
                      <a:moveTo>
                        <a:pt x="18" y="369"/>
                      </a:moveTo>
                      <a:cubicBezTo>
                        <a:pt x="21" y="308"/>
                        <a:pt x="24" y="247"/>
                        <a:pt x="21" y="186"/>
                      </a:cubicBezTo>
                      <a:cubicBezTo>
                        <a:pt x="18" y="125"/>
                        <a:pt x="9" y="62"/>
                        <a:pt x="0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3101" name="Line 285">
                  <a:extLst>
                    <a:ext uri="{FF2B5EF4-FFF2-40B4-BE49-F238E27FC236}">
                      <a16:creationId xmlns:a16="http://schemas.microsoft.com/office/drawing/2014/main" id="{2830A148-8D61-4A46-97FD-4E09187630C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989" y="1548"/>
                  <a:ext cx="243" cy="3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pic>
          <p:nvPicPr>
            <p:cNvPr id="163102" name="Picture 286">
              <a:extLst>
                <a:ext uri="{FF2B5EF4-FFF2-40B4-BE49-F238E27FC236}">
                  <a16:creationId xmlns:a16="http://schemas.microsoft.com/office/drawing/2014/main" id="{1671A3F8-0115-7C49-9B06-F52DA28CF6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69734">
              <a:off x="1248" y="456"/>
              <a:ext cx="252" cy="3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3103" name="Text Box 287">
              <a:extLst>
                <a:ext uri="{FF2B5EF4-FFF2-40B4-BE49-F238E27FC236}">
                  <a16:creationId xmlns:a16="http://schemas.microsoft.com/office/drawing/2014/main" id="{4762ADFE-7763-6E4C-B7BA-6C86F22DB8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211233">
              <a:off x="1311" y="815"/>
              <a:ext cx="215" cy="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900"/>
                <a:t>ITG</a:t>
              </a:r>
            </a:p>
          </p:txBody>
        </p:sp>
      </p:grpSp>
      <p:grpSp>
        <p:nvGrpSpPr>
          <p:cNvPr id="163082" name="Group 266">
            <a:extLst>
              <a:ext uri="{FF2B5EF4-FFF2-40B4-BE49-F238E27FC236}">
                <a16:creationId xmlns:a16="http://schemas.microsoft.com/office/drawing/2014/main" id="{B8C5EDCD-B562-6C47-8118-D18284EE2022}"/>
              </a:ext>
            </a:extLst>
          </p:cNvPr>
          <p:cNvGrpSpPr>
            <a:grpSpLocks/>
          </p:cNvGrpSpPr>
          <p:nvPr/>
        </p:nvGrpSpPr>
        <p:grpSpPr bwMode="auto">
          <a:xfrm>
            <a:off x="3232150" y="488950"/>
            <a:ext cx="838200" cy="1295400"/>
            <a:chOff x="1104" y="336"/>
            <a:chExt cx="528" cy="816"/>
          </a:xfrm>
        </p:grpSpPr>
        <p:grpSp>
          <p:nvGrpSpPr>
            <p:cNvPr id="163083" name="Group 267">
              <a:extLst>
                <a:ext uri="{FF2B5EF4-FFF2-40B4-BE49-F238E27FC236}">
                  <a16:creationId xmlns:a16="http://schemas.microsoft.com/office/drawing/2014/main" id="{6633CBC2-AFD4-904F-82A8-03D4F64703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4" y="336"/>
              <a:ext cx="528" cy="816"/>
              <a:chOff x="1200" y="2976"/>
              <a:chExt cx="1165" cy="1632"/>
            </a:xfrm>
          </p:grpSpPr>
          <p:pic>
            <p:nvPicPr>
              <p:cNvPr id="163084" name="Picture 268" descr="j0153414[1]">
                <a:extLst>
                  <a:ext uri="{FF2B5EF4-FFF2-40B4-BE49-F238E27FC236}">
                    <a16:creationId xmlns:a16="http://schemas.microsoft.com/office/drawing/2014/main" id="{260030E6-E3DC-084B-B412-86B2417546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00" y="2976"/>
                <a:ext cx="1165" cy="16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63085" name="Group 269">
                <a:extLst>
                  <a:ext uri="{FF2B5EF4-FFF2-40B4-BE49-F238E27FC236}">
                    <a16:creationId xmlns:a16="http://schemas.microsoft.com/office/drawing/2014/main" id="{EC99E8FF-1B4B-D046-9FAC-583D2213CB2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68" y="4147"/>
                <a:ext cx="262" cy="346"/>
                <a:chOff x="1989" y="1548"/>
                <a:chExt cx="302" cy="399"/>
              </a:xfrm>
            </p:grpSpPr>
            <p:pic>
              <p:nvPicPr>
                <p:cNvPr id="163086" name="Picture 270">
                  <a:extLst>
                    <a:ext uri="{FF2B5EF4-FFF2-40B4-BE49-F238E27FC236}">
                      <a16:creationId xmlns:a16="http://schemas.microsoft.com/office/drawing/2014/main" id="{6D232DDB-FE79-D341-9C8A-4C0A0701FFE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-273597">
                  <a:off x="2025" y="1587"/>
                  <a:ext cx="232" cy="32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63087" name="Freeform 271">
                  <a:extLst>
                    <a:ext uri="{FF2B5EF4-FFF2-40B4-BE49-F238E27FC236}">
                      <a16:creationId xmlns:a16="http://schemas.microsoft.com/office/drawing/2014/main" id="{89857B99-06B4-2840-8110-CDC585B928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13" y="1905"/>
                  <a:ext cx="255" cy="42"/>
                </a:xfrm>
                <a:custGeom>
                  <a:avLst/>
                  <a:gdLst>
                    <a:gd name="T0" fmla="*/ 0 w 255"/>
                    <a:gd name="T1" fmla="*/ 42 h 42"/>
                    <a:gd name="T2" fmla="*/ 171 w 255"/>
                    <a:gd name="T3" fmla="*/ 12 h 42"/>
                    <a:gd name="T4" fmla="*/ 255 w 255"/>
                    <a:gd name="T5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55" h="42">
                      <a:moveTo>
                        <a:pt x="0" y="42"/>
                      </a:moveTo>
                      <a:cubicBezTo>
                        <a:pt x="64" y="30"/>
                        <a:pt x="129" y="19"/>
                        <a:pt x="171" y="12"/>
                      </a:cubicBezTo>
                      <a:cubicBezTo>
                        <a:pt x="213" y="5"/>
                        <a:pt x="234" y="2"/>
                        <a:pt x="255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3088" name="Freeform 272">
                  <a:extLst>
                    <a:ext uri="{FF2B5EF4-FFF2-40B4-BE49-F238E27FC236}">
                      <a16:creationId xmlns:a16="http://schemas.microsoft.com/office/drawing/2014/main" id="{ED146CD9-47F8-0E4B-B0BA-69ED713A43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5" y="1551"/>
                  <a:ext cx="56" cy="348"/>
                </a:xfrm>
                <a:custGeom>
                  <a:avLst/>
                  <a:gdLst>
                    <a:gd name="T0" fmla="*/ 33 w 56"/>
                    <a:gd name="T1" fmla="*/ 348 h 348"/>
                    <a:gd name="T2" fmla="*/ 51 w 56"/>
                    <a:gd name="T3" fmla="*/ 165 h 348"/>
                    <a:gd name="T4" fmla="*/ 0 w 56"/>
                    <a:gd name="T5" fmla="*/ 0 h 3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6" h="348">
                      <a:moveTo>
                        <a:pt x="33" y="348"/>
                      </a:moveTo>
                      <a:cubicBezTo>
                        <a:pt x="44" y="285"/>
                        <a:pt x="56" y="223"/>
                        <a:pt x="51" y="165"/>
                      </a:cubicBezTo>
                      <a:cubicBezTo>
                        <a:pt x="46" y="107"/>
                        <a:pt x="23" y="53"/>
                        <a:pt x="0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3089" name="Freeform 273">
                  <a:extLst>
                    <a:ext uri="{FF2B5EF4-FFF2-40B4-BE49-F238E27FC236}">
                      <a16:creationId xmlns:a16="http://schemas.microsoft.com/office/drawing/2014/main" id="{9AD88824-E008-A346-92E6-D9D1C6007C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92" y="1575"/>
                  <a:ext cx="24" cy="369"/>
                </a:xfrm>
                <a:custGeom>
                  <a:avLst/>
                  <a:gdLst>
                    <a:gd name="T0" fmla="*/ 18 w 24"/>
                    <a:gd name="T1" fmla="*/ 369 h 369"/>
                    <a:gd name="T2" fmla="*/ 21 w 24"/>
                    <a:gd name="T3" fmla="*/ 186 h 369"/>
                    <a:gd name="T4" fmla="*/ 0 w 24"/>
                    <a:gd name="T5" fmla="*/ 0 h 3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4" h="369">
                      <a:moveTo>
                        <a:pt x="18" y="369"/>
                      </a:moveTo>
                      <a:cubicBezTo>
                        <a:pt x="21" y="308"/>
                        <a:pt x="24" y="247"/>
                        <a:pt x="21" y="186"/>
                      </a:cubicBezTo>
                      <a:cubicBezTo>
                        <a:pt x="18" y="125"/>
                        <a:pt x="9" y="62"/>
                        <a:pt x="0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3090" name="Line 274">
                  <a:extLst>
                    <a:ext uri="{FF2B5EF4-FFF2-40B4-BE49-F238E27FC236}">
                      <a16:creationId xmlns:a16="http://schemas.microsoft.com/office/drawing/2014/main" id="{383D1B11-9C92-5440-9564-B7825C27673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989" y="1548"/>
                  <a:ext cx="243" cy="3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pic>
          <p:nvPicPr>
            <p:cNvPr id="163091" name="Picture 275">
              <a:extLst>
                <a:ext uri="{FF2B5EF4-FFF2-40B4-BE49-F238E27FC236}">
                  <a16:creationId xmlns:a16="http://schemas.microsoft.com/office/drawing/2014/main" id="{FA4D7887-39BA-CC4D-8881-9F2952603F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69734">
              <a:off x="1248" y="456"/>
              <a:ext cx="252" cy="3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3092" name="Text Box 276">
              <a:extLst>
                <a:ext uri="{FF2B5EF4-FFF2-40B4-BE49-F238E27FC236}">
                  <a16:creationId xmlns:a16="http://schemas.microsoft.com/office/drawing/2014/main" id="{C4B68F3E-05FA-2243-80D0-818C4B4388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211233">
              <a:off x="1311" y="815"/>
              <a:ext cx="215" cy="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900"/>
                <a:t>ITG</a:t>
              </a:r>
            </a:p>
          </p:txBody>
        </p:sp>
      </p:grpSp>
      <p:grpSp>
        <p:nvGrpSpPr>
          <p:cNvPr id="163116" name="Group 300">
            <a:extLst>
              <a:ext uri="{FF2B5EF4-FFF2-40B4-BE49-F238E27FC236}">
                <a16:creationId xmlns:a16="http://schemas.microsoft.com/office/drawing/2014/main" id="{DB920F6B-7786-4348-9106-4A08B599E985}"/>
              </a:ext>
            </a:extLst>
          </p:cNvPr>
          <p:cNvGrpSpPr>
            <a:grpSpLocks/>
          </p:cNvGrpSpPr>
          <p:nvPr/>
        </p:nvGrpSpPr>
        <p:grpSpPr bwMode="auto">
          <a:xfrm>
            <a:off x="8108950" y="488950"/>
            <a:ext cx="838200" cy="1295400"/>
            <a:chOff x="4148" y="308"/>
            <a:chExt cx="528" cy="816"/>
          </a:xfrm>
        </p:grpSpPr>
        <p:grpSp>
          <p:nvGrpSpPr>
            <p:cNvPr id="163105" name="Group 289">
              <a:extLst>
                <a:ext uri="{FF2B5EF4-FFF2-40B4-BE49-F238E27FC236}">
                  <a16:creationId xmlns:a16="http://schemas.microsoft.com/office/drawing/2014/main" id="{B3DDD008-FA97-BE48-90D4-D5A49D642C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48" y="308"/>
              <a:ext cx="528" cy="816"/>
              <a:chOff x="1440" y="192"/>
              <a:chExt cx="1056" cy="1632"/>
            </a:xfrm>
          </p:grpSpPr>
          <p:pic>
            <p:nvPicPr>
              <p:cNvPr id="163106" name="Picture 290" descr="j0153414[1]">
                <a:extLst>
                  <a:ext uri="{FF2B5EF4-FFF2-40B4-BE49-F238E27FC236}">
                    <a16:creationId xmlns:a16="http://schemas.microsoft.com/office/drawing/2014/main" id="{0426227C-05D0-714E-84D9-28013E060E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0" y="192"/>
                <a:ext cx="1056" cy="16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63107" name="Group 291">
                <a:extLst>
                  <a:ext uri="{FF2B5EF4-FFF2-40B4-BE49-F238E27FC236}">
                    <a16:creationId xmlns:a16="http://schemas.microsoft.com/office/drawing/2014/main" id="{14979556-EE0E-7C48-99CF-C6BD81AD5FE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06" y="1344"/>
                <a:ext cx="262" cy="346"/>
                <a:chOff x="2133" y="1308"/>
                <a:chExt cx="302" cy="399"/>
              </a:xfrm>
            </p:grpSpPr>
            <p:sp>
              <p:nvSpPr>
                <p:cNvPr id="163108" name="Freeform 292">
                  <a:extLst>
                    <a:ext uri="{FF2B5EF4-FFF2-40B4-BE49-F238E27FC236}">
                      <a16:creationId xmlns:a16="http://schemas.microsoft.com/office/drawing/2014/main" id="{6C3FAE7F-237D-D94E-8215-DD01836B05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57" y="1665"/>
                  <a:ext cx="255" cy="42"/>
                </a:xfrm>
                <a:custGeom>
                  <a:avLst/>
                  <a:gdLst>
                    <a:gd name="T0" fmla="*/ 0 w 255"/>
                    <a:gd name="T1" fmla="*/ 42 h 42"/>
                    <a:gd name="T2" fmla="*/ 171 w 255"/>
                    <a:gd name="T3" fmla="*/ 12 h 42"/>
                    <a:gd name="T4" fmla="*/ 255 w 255"/>
                    <a:gd name="T5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55" h="42">
                      <a:moveTo>
                        <a:pt x="0" y="42"/>
                      </a:moveTo>
                      <a:cubicBezTo>
                        <a:pt x="64" y="30"/>
                        <a:pt x="129" y="19"/>
                        <a:pt x="171" y="12"/>
                      </a:cubicBezTo>
                      <a:cubicBezTo>
                        <a:pt x="213" y="5"/>
                        <a:pt x="234" y="2"/>
                        <a:pt x="255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3109" name="Freeform 293">
                  <a:extLst>
                    <a:ext uri="{FF2B5EF4-FFF2-40B4-BE49-F238E27FC236}">
                      <a16:creationId xmlns:a16="http://schemas.microsoft.com/office/drawing/2014/main" id="{7557CEEA-11E3-2F44-90CA-013F72827B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9" y="1311"/>
                  <a:ext cx="56" cy="348"/>
                </a:xfrm>
                <a:custGeom>
                  <a:avLst/>
                  <a:gdLst>
                    <a:gd name="T0" fmla="*/ 33 w 56"/>
                    <a:gd name="T1" fmla="*/ 348 h 348"/>
                    <a:gd name="T2" fmla="*/ 51 w 56"/>
                    <a:gd name="T3" fmla="*/ 165 h 348"/>
                    <a:gd name="T4" fmla="*/ 0 w 56"/>
                    <a:gd name="T5" fmla="*/ 0 h 3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6" h="348">
                      <a:moveTo>
                        <a:pt x="33" y="348"/>
                      </a:moveTo>
                      <a:cubicBezTo>
                        <a:pt x="44" y="285"/>
                        <a:pt x="56" y="223"/>
                        <a:pt x="51" y="165"/>
                      </a:cubicBezTo>
                      <a:cubicBezTo>
                        <a:pt x="46" y="107"/>
                        <a:pt x="23" y="53"/>
                        <a:pt x="0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3110" name="Freeform 294">
                  <a:extLst>
                    <a:ext uri="{FF2B5EF4-FFF2-40B4-BE49-F238E27FC236}">
                      <a16:creationId xmlns:a16="http://schemas.microsoft.com/office/drawing/2014/main" id="{AFB10114-495C-7240-AC8B-21DDCB7988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6" y="1335"/>
                  <a:ext cx="24" cy="369"/>
                </a:xfrm>
                <a:custGeom>
                  <a:avLst/>
                  <a:gdLst>
                    <a:gd name="T0" fmla="*/ 18 w 24"/>
                    <a:gd name="T1" fmla="*/ 369 h 369"/>
                    <a:gd name="T2" fmla="*/ 21 w 24"/>
                    <a:gd name="T3" fmla="*/ 186 h 369"/>
                    <a:gd name="T4" fmla="*/ 0 w 24"/>
                    <a:gd name="T5" fmla="*/ 0 h 3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4" h="369">
                      <a:moveTo>
                        <a:pt x="18" y="369"/>
                      </a:moveTo>
                      <a:cubicBezTo>
                        <a:pt x="21" y="308"/>
                        <a:pt x="24" y="247"/>
                        <a:pt x="21" y="186"/>
                      </a:cubicBezTo>
                      <a:cubicBezTo>
                        <a:pt x="18" y="125"/>
                        <a:pt x="9" y="62"/>
                        <a:pt x="0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3111" name="Line 295">
                  <a:extLst>
                    <a:ext uri="{FF2B5EF4-FFF2-40B4-BE49-F238E27FC236}">
                      <a16:creationId xmlns:a16="http://schemas.microsoft.com/office/drawing/2014/main" id="{3B3D50B1-EFF5-AB42-856E-C8B7C18813C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133" y="1308"/>
                  <a:ext cx="243" cy="3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pic>
              <p:nvPicPr>
                <p:cNvPr id="163112" name="Picture 296" descr="j0119565[1]">
                  <a:extLst>
                    <a:ext uri="{FF2B5EF4-FFF2-40B4-BE49-F238E27FC236}">
                      <a16:creationId xmlns:a16="http://schemas.microsoft.com/office/drawing/2014/main" id="{C98074F4-B0AD-1647-8E9B-3122177225E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-287368">
                  <a:off x="2208" y="1344"/>
                  <a:ext cx="167" cy="33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pic>
          <p:nvPicPr>
            <p:cNvPr id="163113" name="Picture 297" descr="j0119565[1]">
              <a:extLst>
                <a:ext uri="{FF2B5EF4-FFF2-40B4-BE49-F238E27FC236}">
                  <a16:creationId xmlns:a16="http://schemas.microsoft.com/office/drawing/2014/main" id="{6F8CAF9E-AC4F-5D44-A101-00B7299F0F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684556">
              <a:off x="4316" y="404"/>
              <a:ext cx="204" cy="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3114" name="Text Box 298">
              <a:extLst>
                <a:ext uri="{FF2B5EF4-FFF2-40B4-BE49-F238E27FC236}">
                  <a16:creationId xmlns:a16="http://schemas.microsoft.com/office/drawing/2014/main" id="{1A85CC1F-72B6-4746-987B-F671E94BBE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211233">
              <a:off x="4366" y="775"/>
              <a:ext cx="201" cy="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900"/>
                <a:t>HR</a:t>
              </a:r>
            </a:p>
          </p:txBody>
        </p:sp>
      </p:grpSp>
      <p:grpSp>
        <p:nvGrpSpPr>
          <p:cNvPr id="163117" name="Group 301">
            <a:extLst>
              <a:ext uri="{FF2B5EF4-FFF2-40B4-BE49-F238E27FC236}">
                <a16:creationId xmlns:a16="http://schemas.microsoft.com/office/drawing/2014/main" id="{ED061C97-E7A0-1349-A1EE-CB2FE4EAAA02}"/>
              </a:ext>
            </a:extLst>
          </p:cNvPr>
          <p:cNvGrpSpPr>
            <a:grpSpLocks/>
          </p:cNvGrpSpPr>
          <p:nvPr/>
        </p:nvGrpSpPr>
        <p:grpSpPr bwMode="auto">
          <a:xfrm>
            <a:off x="8108950" y="488950"/>
            <a:ext cx="838200" cy="1295400"/>
            <a:chOff x="4148" y="308"/>
            <a:chExt cx="528" cy="816"/>
          </a:xfrm>
        </p:grpSpPr>
        <p:grpSp>
          <p:nvGrpSpPr>
            <p:cNvPr id="163118" name="Group 302">
              <a:extLst>
                <a:ext uri="{FF2B5EF4-FFF2-40B4-BE49-F238E27FC236}">
                  <a16:creationId xmlns:a16="http://schemas.microsoft.com/office/drawing/2014/main" id="{7DC74DA8-B133-5A48-9E3A-68B2505234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48" y="308"/>
              <a:ext cx="528" cy="816"/>
              <a:chOff x="1440" y="192"/>
              <a:chExt cx="1056" cy="1632"/>
            </a:xfrm>
          </p:grpSpPr>
          <p:pic>
            <p:nvPicPr>
              <p:cNvPr id="163119" name="Picture 303" descr="j0153414[1]">
                <a:extLst>
                  <a:ext uri="{FF2B5EF4-FFF2-40B4-BE49-F238E27FC236}">
                    <a16:creationId xmlns:a16="http://schemas.microsoft.com/office/drawing/2014/main" id="{475070E4-EAE9-8048-81F0-FFBDFF2A6AB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0" y="192"/>
                <a:ext cx="1056" cy="16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63120" name="Group 304">
                <a:extLst>
                  <a:ext uri="{FF2B5EF4-FFF2-40B4-BE49-F238E27FC236}">
                    <a16:creationId xmlns:a16="http://schemas.microsoft.com/office/drawing/2014/main" id="{2C1BDB9A-9EAB-4E45-A4EE-E660357B0FC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06" y="1344"/>
                <a:ext cx="262" cy="346"/>
                <a:chOff x="2133" y="1308"/>
                <a:chExt cx="302" cy="399"/>
              </a:xfrm>
            </p:grpSpPr>
            <p:sp>
              <p:nvSpPr>
                <p:cNvPr id="163121" name="Freeform 305">
                  <a:extLst>
                    <a:ext uri="{FF2B5EF4-FFF2-40B4-BE49-F238E27FC236}">
                      <a16:creationId xmlns:a16="http://schemas.microsoft.com/office/drawing/2014/main" id="{553E67B6-E116-8B42-A49C-266449E7DC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57" y="1665"/>
                  <a:ext cx="255" cy="42"/>
                </a:xfrm>
                <a:custGeom>
                  <a:avLst/>
                  <a:gdLst>
                    <a:gd name="T0" fmla="*/ 0 w 255"/>
                    <a:gd name="T1" fmla="*/ 42 h 42"/>
                    <a:gd name="T2" fmla="*/ 171 w 255"/>
                    <a:gd name="T3" fmla="*/ 12 h 42"/>
                    <a:gd name="T4" fmla="*/ 255 w 255"/>
                    <a:gd name="T5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55" h="42">
                      <a:moveTo>
                        <a:pt x="0" y="42"/>
                      </a:moveTo>
                      <a:cubicBezTo>
                        <a:pt x="64" y="30"/>
                        <a:pt x="129" y="19"/>
                        <a:pt x="171" y="12"/>
                      </a:cubicBezTo>
                      <a:cubicBezTo>
                        <a:pt x="213" y="5"/>
                        <a:pt x="234" y="2"/>
                        <a:pt x="255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3122" name="Freeform 306">
                  <a:extLst>
                    <a:ext uri="{FF2B5EF4-FFF2-40B4-BE49-F238E27FC236}">
                      <a16:creationId xmlns:a16="http://schemas.microsoft.com/office/drawing/2014/main" id="{13EFF76B-60A0-AB4A-A503-CA3C369E72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9" y="1311"/>
                  <a:ext cx="56" cy="348"/>
                </a:xfrm>
                <a:custGeom>
                  <a:avLst/>
                  <a:gdLst>
                    <a:gd name="T0" fmla="*/ 33 w 56"/>
                    <a:gd name="T1" fmla="*/ 348 h 348"/>
                    <a:gd name="T2" fmla="*/ 51 w 56"/>
                    <a:gd name="T3" fmla="*/ 165 h 348"/>
                    <a:gd name="T4" fmla="*/ 0 w 56"/>
                    <a:gd name="T5" fmla="*/ 0 h 3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6" h="348">
                      <a:moveTo>
                        <a:pt x="33" y="348"/>
                      </a:moveTo>
                      <a:cubicBezTo>
                        <a:pt x="44" y="285"/>
                        <a:pt x="56" y="223"/>
                        <a:pt x="51" y="165"/>
                      </a:cubicBezTo>
                      <a:cubicBezTo>
                        <a:pt x="46" y="107"/>
                        <a:pt x="23" y="53"/>
                        <a:pt x="0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3123" name="Freeform 307">
                  <a:extLst>
                    <a:ext uri="{FF2B5EF4-FFF2-40B4-BE49-F238E27FC236}">
                      <a16:creationId xmlns:a16="http://schemas.microsoft.com/office/drawing/2014/main" id="{4E559C47-F70D-024C-A933-66C439D335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6" y="1335"/>
                  <a:ext cx="24" cy="369"/>
                </a:xfrm>
                <a:custGeom>
                  <a:avLst/>
                  <a:gdLst>
                    <a:gd name="T0" fmla="*/ 18 w 24"/>
                    <a:gd name="T1" fmla="*/ 369 h 369"/>
                    <a:gd name="T2" fmla="*/ 21 w 24"/>
                    <a:gd name="T3" fmla="*/ 186 h 369"/>
                    <a:gd name="T4" fmla="*/ 0 w 24"/>
                    <a:gd name="T5" fmla="*/ 0 h 3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4" h="369">
                      <a:moveTo>
                        <a:pt x="18" y="369"/>
                      </a:moveTo>
                      <a:cubicBezTo>
                        <a:pt x="21" y="308"/>
                        <a:pt x="24" y="247"/>
                        <a:pt x="21" y="186"/>
                      </a:cubicBezTo>
                      <a:cubicBezTo>
                        <a:pt x="18" y="125"/>
                        <a:pt x="9" y="62"/>
                        <a:pt x="0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3124" name="Line 308">
                  <a:extLst>
                    <a:ext uri="{FF2B5EF4-FFF2-40B4-BE49-F238E27FC236}">
                      <a16:creationId xmlns:a16="http://schemas.microsoft.com/office/drawing/2014/main" id="{4D30F56E-496B-C84C-B9F7-1852FDC5334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133" y="1308"/>
                  <a:ext cx="243" cy="3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pic>
              <p:nvPicPr>
                <p:cNvPr id="163125" name="Picture 309" descr="j0119565[1]">
                  <a:extLst>
                    <a:ext uri="{FF2B5EF4-FFF2-40B4-BE49-F238E27FC236}">
                      <a16:creationId xmlns:a16="http://schemas.microsoft.com/office/drawing/2014/main" id="{544DB5E8-421C-034C-9A52-C9D22C86C02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-287368">
                  <a:off x="2208" y="1344"/>
                  <a:ext cx="167" cy="33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pic>
          <p:nvPicPr>
            <p:cNvPr id="163126" name="Picture 310" descr="j0119565[1]">
              <a:extLst>
                <a:ext uri="{FF2B5EF4-FFF2-40B4-BE49-F238E27FC236}">
                  <a16:creationId xmlns:a16="http://schemas.microsoft.com/office/drawing/2014/main" id="{EE580621-C329-C741-942E-200AA85C69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684556">
              <a:off x="4316" y="404"/>
              <a:ext cx="204" cy="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3127" name="Text Box 311">
              <a:extLst>
                <a:ext uri="{FF2B5EF4-FFF2-40B4-BE49-F238E27FC236}">
                  <a16:creationId xmlns:a16="http://schemas.microsoft.com/office/drawing/2014/main" id="{11B39F52-0A74-1948-BBAE-2A57AF4C04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211233">
              <a:off x="4366" y="775"/>
              <a:ext cx="201" cy="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900"/>
                <a:t>HR</a:t>
              </a:r>
            </a:p>
          </p:txBody>
        </p:sp>
      </p:grpSp>
      <p:grpSp>
        <p:nvGrpSpPr>
          <p:cNvPr id="163128" name="Group 312">
            <a:extLst>
              <a:ext uri="{FF2B5EF4-FFF2-40B4-BE49-F238E27FC236}">
                <a16:creationId xmlns:a16="http://schemas.microsoft.com/office/drawing/2014/main" id="{283DC838-91E2-7D43-A550-1238D2410AE5}"/>
              </a:ext>
            </a:extLst>
          </p:cNvPr>
          <p:cNvGrpSpPr>
            <a:grpSpLocks/>
          </p:cNvGrpSpPr>
          <p:nvPr/>
        </p:nvGrpSpPr>
        <p:grpSpPr bwMode="auto">
          <a:xfrm>
            <a:off x="8108950" y="488950"/>
            <a:ext cx="838200" cy="1295400"/>
            <a:chOff x="4148" y="308"/>
            <a:chExt cx="528" cy="816"/>
          </a:xfrm>
        </p:grpSpPr>
        <p:grpSp>
          <p:nvGrpSpPr>
            <p:cNvPr id="163129" name="Group 313">
              <a:extLst>
                <a:ext uri="{FF2B5EF4-FFF2-40B4-BE49-F238E27FC236}">
                  <a16:creationId xmlns:a16="http://schemas.microsoft.com/office/drawing/2014/main" id="{D00CA4C0-3C6A-2C47-9EB9-BD143CB3EBD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48" y="308"/>
              <a:ext cx="528" cy="816"/>
              <a:chOff x="1440" y="192"/>
              <a:chExt cx="1056" cy="1632"/>
            </a:xfrm>
          </p:grpSpPr>
          <p:pic>
            <p:nvPicPr>
              <p:cNvPr id="163130" name="Picture 314" descr="j0153414[1]">
                <a:extLst>
                  <a:ext uri="{FF2B5EF4-FFF2-40B4-BE49-F238E27FC236}">
                    <a16:creationId xmlns:a16="http://schemas.microsoft.com/office/drawing/2014/main" id="{7BC86D7A-BD5E-C647-A7D2-362BF925B4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0" y="192"/>
                <a:ext cx="1056" cy="16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63131" name="Group 315">
                <a:extLst>
                  <a:ext uri="{FF2B5EF4-FFF2-40B4-BE49-F238E27FC236}">
                    <a16:creationId xmlns:a16="http://schemas.microsoft.com/office/drawing/2014/main" id="{1284C21B-7A7B-6849-92C6-0A53E224DEB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06" y="1344"/>
                <a:ext cx="262" cy="346"/>
                <a:chOff x="2133" y="1308"/>
                <a:chExt cx="302" cy="399"/>
              </a:xfrm>
            </p:grpSpPr>
            <p:sp>
              <p:nvSpPr>
                <p:cNvPr id="163132" name="Freeform 316">
                  <a:extLst>
                    <a:ext uri="{FF2B5EF4-FFF2-40B4-BE49-F238E27FC236}">
                      <a16:creationId xmlns:a16="http://schemas.microsoft.com/office/drawing/2014/main" id="{7F2FE057-2B12-974B-A8BF-D4DF63EFCC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57" y="1665"/>
                  <a:ext cx="255" cy="42"/>
                </a:xfrm>
                <a:custGeom>
                  <a:avLst/>
                  <a:gdLst>
                    <a:gd name="T0" fmla="*/ 0 w 255"/>
                    <a:gd name="T1" fmla="*/ 42 h 42"/>
                    <a:gd name="T2" fmla="*/ 171 w 255"/>
                    <a:gd name="T3" fmla="*/ 12 h 42"/>
                    <a:gd name="T4" fmla="*/ 255 w 255"/>
                    <a:gd name="T5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55" h="42">
                      <a:moveTo>
                        <a:pt x="0" y="42"/>
                      </a:moveTo>
                      <a:cubicBezTo>
                        <a:pt x="64" y="30"/>
                        <a:pt x="129" y="19"/>
                        <a:pt x="171" y="12"/>
                      </a:cubicBezTo>
                      <a:cubicBezTo>
                        <a:pt x="213" y="5"/>
                        <a:pt x="234" y="2"/>
                        <a:pt x="255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3133" name="Freeform 317">
                  <a:extLst>
                    <a:ext uri="{FF2B5EF4-FFF2-40B4-BE49-F238E27FC236}">
                      <a16:creationId xmlns:a16="http://schemas.microsoft.com/office/drawing/2014/main" id="{749A00F9-921F-1A4F-AE9A-125EE8143A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9" y="1311"/>
                  <a:ext cx="56" cy="348"/>
                </a:xfrm>
                <a:custGeom>
                  <a:avLst/>
                  <a:gdLst>
                    <a:gd name="T0" fmla="*/ 33 w 56"/>
                    <a:gd name="T1" fmla="*/ 348 h 348"/>
                    <a:gd name="T2" fmla="*/ 51 w 56"/>
                    <a:gd name="T3" fmla="*/ 165 h 348"/>
                    <a:gd name="T4" fmla="*/ 0 w 56"/>
                    <a:gd name="T5" fmla="*/ 0 h 3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6" h="348">
                      <a:moveTo>
                        <a:pt x="33" y="348"/>
                      </a:moveTo>
                      <a:cubicBezTo>
                        <a:pt x="44" y="285"/>
                        <a:pt x="56" y="223"/>
                        <a:pt x="51" y="165"/>
                      </a:cubicBezTo>
                      <a:cubicBezTo>
                        <a:pt x="46" y="107"/>
                        <a:pt x="23" y="53"/>
                        <a:pt x="0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3134" name="Freeform 318">
                  <a:extLst>
                    <a:ext uri="{FF2B5EF4-FFF2-40B4-BE49-F238E27FC236}">
                      <a16:creationId xmlns:a16="http://schemas.microsoft.com/office/drawing/2014/main" id="{B2998FFE-609C-E741-BB47-3E0FDAC2A4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6" y="1335"/>
                  <a:ext cx="24" cy="369"/>
                </a:xfrm>
                <a:custGeom>
                  <a:avLst/>
                  <a:gdLst>
                    <a:gd name="T0" fmla="*/ 18 w 24"/>
                    <a:gd name="T1" fmla="*/ 369 h 369"/>
                    <a:gd name="T2" fmla="*/ 21 w 24"/>
                    <a:gd name="T3" fmla="*/ 186 h 369"/>
                    <a:gd name="T4" fmla="*/ 0 w 24"/>
                    <a:gd name="T5" fmla="*/ 0 h 3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4" h="369">
                      <a:moveTo>
                        <a:pt x="18" y="369"/>
                      </a:moveTo>
                      <a:cubicBezTo>
                        <a:pt x="21" y="308"/>
                        <a:pt x="24" y="247"/>
                        <a:pt x="21" y="186"/>
                      </a:cubicBezTo>
                      <a:cubicBezTo>
                        <a:pt x="18" y="125"/>
                        <a:pt x="9" y="62"/>
                        <a:pt x="0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3135" name="Line 319">
                  <a:extLst>
                    <a:ext uri="{FF2B5EF4-FFF2-40B4-BE49-F238E27FC236}">
                      <a16:creationId xmlns:a16="http://schemas.microsoft.com/office/drawing/2014/main" id="{2B8E85C4-F3BB-A14B-8B08-D75C50E4C4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133" y="1308"/>
                  <a:ext cx="243" cy="3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pic>
              <p:nvPicPr>
                <p:cNvPr id="163136" name="Picture 320" descr="j0119565[1]">
                  <a:extLst>
                    <a:ext uri="{FF2B5EF4-FFF2-40B4-BE49-F238E27FC236}">
                      <a16:creationId xmlns:a16="http://schemas.microsoft.com/office/drawing/2014/main" id="{2280EAA6-F5BA-B045-8E68-1E8DFE1C7FC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-287368">
                  <a:off x="2208" y="1344"/>
                  <a:ext cx="167" cy="33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pic>
          <p:nvPicPr>
            <p:cNvPr id="163137" name="Picture 321" descr="j0119565[1]">
              <a:extLst>
                <a:ext uri="{FF2B5EF4-FFF2-40B4-BE49-F238E27FC236}">
                  <a16:creationId xmlns:a16="http://schemas.microsoft.com/office/drawing/2014/main" id="{43091482-5E33-6649-8CB8-BAA645A421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684556">
              <a:off x="4316" y="404"/>
              <a:ext cx="204" cy="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3138" name="Text Box 322">
              <a:extLst>
                <a:ext uri="{FF2B5EF4-FFF2-40B4-BE49-F238E27FC236}">
                  <a16:creationId xmlns:a16="http://schemas.microsoft.com/office/drawing/2014/main" id="{515CF0F9-8C9D-8E48-8F96-B0EACC2494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211233">
              <a:off x="4366" y="775"/>
              <a:ext cx="201" cy="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900"/>
                <a:t>HR</a:t>
              </a:r>
            </a:p>
          </p:txBody>
        </p:sp>
      </p:grpSp>
      <p:grpSp>
        <p:nvGrpSpPr>
          <p:cNvPr id="163164" name="Group 348">
            <a:extLst>
              <a:ext uri="{FF2B5EF4-FFF2-40B4-BE49-F238E27FC236}">
                <a16:creationId xmlns:a16="http://schemas.microsoft.com/office/drawing/2014/main" id="{F3FFAF87-88E3-CB4B-B3BB-6F21A8E3A995}"/>
              </a:ext>
            </a:extLst>
          </p:cNvPr>
          <p:cNvGrpSpPr>
            <a:grpSpLocks/>
          </p:cNvGrpSpPr>
          <p:nvPr/>
        </p:nvGrpSpPr>
        <p:grpSpPr bwMode="auto">
          <a:xfrm rot="21190579">
            <a:off x="5867400" y="1219200"/>
            <a:ext cx="571500" cy="146050"/>
            <a:chOff x="4176" y="1920"/>
            <a:chExt cx="1119" cy="286"/>
          </a:xfrm>
        </p:grpSpPr>
        <p:pic>
          <p:nvPicPr>
            <p:cNvPr id="163165" name="Picture 349" descr="BS00095_">
              <a:extLst>
                <a:ext uri="{FF2B5EF4-FFF2-40B4-BE49-F238E27FC236}">
                  <a16:creationId xmlns:a16="http://schemas.microsoft.com/office/drawing/2014/main" id="{D8FBA4C7-C5F1-384C-850F-F777920177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" y="1920"/>
              <a:ext cx="255" cy="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3166" name="Picture 350" descr="BS00095_">
              <a:extLst>
                <a:ext uri="{FF2B5EF4-FFF2-40B4-BE49-F238E27FC236}">
                  <a16:creationId xmlns:a16="http://schemas.microsoft.com/office/drawing/2014/main" id="{5BA21383-5307-264C-9C5E-CDF217BF5F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1920"/>
              <a:ext cx="255" cy="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3167" name="Picture 351" descr="BS00095_">
              <a:extLst>
                <a:ext uri="{FF2B5EF4-FFF2-40B4-BE49-F238E27FC236}">
                  <a16:creationId xmlns:a16="http://schemas.microsoft.com/office/drawing/2014/main" id="{AE4F7491-1F31-5645-8F04-CCE1188E57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2" y="1920"/>
              <a:ext cx="255" cy="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3168" name="Picture 352" descr="BS00095_">
              <a:extLst>
                <a:ext uri="{FF2B5EF4-FFF2-40B4-BE49-F238E27FC236}">
                  <a16:creationId xmlns:a16="http://schemas.microsoft.com/office/drawing/2014/main" id="{854784BB-DFF0-AC47-AD16-8E829D082E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0" y="1920"/>
              <a:ext cx="255" cy="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3203" name="Line 387">
            <a:extLst>
              <a:ext uri="{FF2B5EF4-FFF2-40B4-BE49-F238E27FC236}">
                <a16:creationId xmlns:a16="http://schemas.microsoft.com/office/drawing/2014/main" id="{17B46A67-F8B5-AE4C-B24C-35D5973DEDD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38600" y="3810000"/>
            <a:ext cx="1524000" cy="121920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204" name="Line 388">
            <a:extLst>
              <a:ext uri="{FF2B5EF4-FFF2-40B4-BE49-F238E27FC236}">
                <a16:creationId xmlns:a16="http://schemas.microsoft.com/office/drawing/2014/main" id="{2271BA78-3311-0445-9175-3BEFA75206A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781800" y="3733800"/>
            <a:ext cx="1066800" cy="129540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205" name="Line 389">
            <a:extLst>
              <a:ext uri="{FF2B5EF4-FFF2-40B4-BE49-F238E27FC236}">
                <a16:creationId xmlns:a16="http://schemas.microsoft.com/office/drawing/2014/main" id="{CF50B1A7-798C-D94C-A8DE-CFEB883820B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43600" y="3810000"/>
            <a:ext cx="152400" cy="121920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63217" name="Group 401">
            <a:extLst>
              <a:ext uri="{FF2B5EF4-FFF2-40B4-BE49-F238E27FC236}">
                <a16:creationId xmlns:a16="http://schemas.microsoft.com/office/drawing/2014/main" id="{FE1EBA15-C8A1-D149-92CA-EFCA387D04FA}"/>
              </a:ext>
            </a:extLst>
          </p:cNvPr>
          <p:cNvGrpSpPr>
            <a:grpSpLocks/>
          </p:cNvGrpSpPr>
          <p:nvPr/>
        </p:nvGrpSpPr>
        <p:grpSpPr bwMode="auto">
          <a:xfrm>
            <a:off x="2314575" y="2776538"/>
            <a:ext cx="863600" cy="1295400"/>
            <a:chOff x="528" y="1680"/>
            <a:chExt cx="544" cy="816"/>
          </a:xfrm>
        </p:grpSpPr>
        <p:grpSp>
          <p:nvGrpSpPr>
            <p:cNvPr id="163207" name="Group 391">
              <a:extLst>
                <a:ext uri="{FF2B5EF4-FFF2-40B4-BE49-F238E27FC236}">
                  <a16:creationId xmlns:a16="http://schemas.microsoft.com/office/drawing/2014/main" id="{A2BF314D-F39E-6C45-993C-34011522C6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8" y="1680"/>
              <a:ext cx="528" cy="816"/>
              <a:chOff x="1200" y="2976"/>
              <a:chExt cx="1165" cy="1632"/>
            </a:xfrm>
          </p:grpSpPr>
          <p:pic>
            <p:nvPicPr>
              <p:cNvPr id="163208" name="Picture 392" descr="j0153414[1]">
                <a:extLst>
                  <a:ext uri="{FF2B5EF4-FFF2-40B4-BE49-F238E27FC236}">
                    <a16:creationId xmlns:a16="http://schemas.microsoft.com/office/drawing/2014/main" id="{A89A2571-620E-5745-A2FA-3EB128FCD20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00" y="2976"/>
                <a:ext cx="1165" cy="16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63209" name="Group 393">
                <a:extLst>
                  <a:ext uri="{FF2B5EF4-FFF2-40B4-BE49-F238E27FC236}">
                    <a16:creationId xmlns:a16="http://schemas.microsoft.com/office/drawing/2014/main" id="{D2856A55-A9B9-3F4C-8A79-66E07880BF9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68" y="4147"/>
                <a:ext cx="262" cy="346"/>
                <a:chOff x="1989" y="1548"/>
                <a:chExt cx="302" cy="399"/>
              </a:xfrm>
            </p:grpSpPr>
            <p:pic>
              <p:nvPicPr>
                <p:cNvPr id="163210" name="Picture 394">
                  <a:extLst>
                    <a:ext uri="{FF2B5EF4-FFF2-40B4-BE49-F238E27FC236}">
                      <a16:creationId xmlns:a16="http://schemas.microsoft.com/office/drawing/2014/main" id="{738416D9-05F4-8246-948C-A0C4E6F69CB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-273597">
                  <a:off x="2025" y="1587"/>
                  <a:ext cx="232" cy="32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63211" name="Freeform 395">
                  <a:extLst>
                    <a:ext uri="{FF2B5EF4-FFF2-40B4-BE49-F238E27FC236}">
                      <a16:creationId xmlns:a16="http://schemas.microsoft.com/office/drawing/2014/main" id="{CE3C6D96-8C03-8D43-8729-E41E3C21B5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13" y="1905"/>
                  <a:ext cx="255" cy="42"/>
                </a:xfrm>
                <a:custGeom>
                  <a:avLst/>
                  <a:gdLst>
                    <a:gd name="T0" fmla="*/ 0 w 255"/>
                    <a:gd name="T1" fmla="*/ 42 h 42"/>
                    <a:gd name="T2" fmla="*/ 171 w 255"/>
                    <a:gd name="T3" fmla="*/ 12 h 42"/>
                    <a:gd name="T4" fmla="*/ 255 w 255"/>
                    <a:gd name="T5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55" h="42">
                      <a:moveTo>
                        <a:pt x="0" y="42"/>
                      </a:moveTo>
                      <a:cubicBezTo>
                        <a:pt x="64" y="30"/>
                        <a:pt x="129" y="19"/>
                        <a:pt x="171" y="12"/>
                      </a:cubicBezTo>
                      <a:cubicBezTo>
                        <a:pt x="213" y="5"/>
                        <a:pt x="234" y="2"/>
                        <a:pt x="255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3212" name="Freeform 396">
                  <a:extLst>
                    <a:ext uri="{FF2B5EF4-FFF2-40B4-BE49-F238E27FC236}">
                      <a16:creationId xmlns:a16="http://schemas.microsoft.com/office/drawing/2014/main" id="{0FEA1B5F-327B-1F41-82D6-C3D6298A4A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5" y="1551"/>
                  <a:ext cx="56" cy="348"/>
                </a:xfrm>
                <a:custGeom>
                  <a:avLst/>
                  <a:gdLst>
                    <a:gd name="T0" fmla="*/ 33 w 56"/>
                    <a:gd name="T1" fmla="*/ 348 h 348"/>
                    <a:gd name="T2" fmla="*/ 51 w 56"/>
                    <a:gd name="T3" fmla="*/ 165 h 348"/>
                    <a:gd name="T4" fmla="*/ 0 w 56"/>
                    <a:gd name="T5" fmla="*/ 0 h 3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6" h="348">
                      <a:moveTo>
                        <a:pt x="33" y="348"/>
                      </a:moveTo>
                      <a:cubicBezTo>
                        <a:pt x="44" y="285"/>
                        <a:pt x="56" y="223"/>
                        <a:pt x="51" y="165"/>
                      </a:cubicBezTo>
                      <a:cubicBezTo>
                        <a:pt x="46" y="107"/>
                        <a:pt x="23" y="53"/>
                        <a:pt x="0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3213" name="Freeform 397">
                  <a:extLst>
                    <a:ext uri="{FF2B5EF4-FFF2-40B4-BE49-F238E27FC236}">
                      <a16:creationId xmlns:a16="http://schemas.microsoft.com/office/drawing/2014/main" id="{A1484E02-4DCF-6942-8516-C3943D771F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92" y="1575"/>
                  <a:ext cx="24" cy="369"/>
                </a:xfrm>
                <a:custGeom>
                  <a:avLst/>
                  <a:gdLst>
                    <a:gd name="T0" fmla="*/ 18 w 24"/>
                    <a:gd name="T1" fmla="*/ 369 h 369"/>
                    <a:gd name="T2" fmla="*/ 21 w 24"/>
                    <a:gd name="T3" fmla="*/ 186 h 369"/>
                    <a:gd name="T4" fmla="*/ 0 w 24"/>
                    <a:gd name="T5" fmla="*/ 0 h 3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4" h="369">
                      <a:moveTo>
                        <a:pt x="18" y="369"/>
                      </a:moveTo>
                      <a:cubicBezTo>
                        <a:pt x="21" y="308"/>
                        <a:pt x="24" y="247"/>
                        <a:pt x="21" y="186"/>
                      </a:cubicBezTo>
                      <a:cubicBezTo>
                        <a:pt x="18" y="125"/>
                        <a:pt x="9" y="62"/>
                        <a:pt x="0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3214" name="Line 398">
                  <a:extLst>
                    <a:ext uri="{FF2B5EF4-FFF2-40B4-BE49-F238E27FC236}">
                      <a16:creationId xmlns:a16="http://schemas.microsoft.com/office/drawing/2014/main" id="{D87EF594-C2D2-B34B-97A0-71334B22A15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989" y="1548"/>
                  <a:ext cx="243" cy="3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pic>
          <p:nvPicPr>
            <p:cNvPr id="163215" name="Picture 399" descr="BS00095_">
              <a:extLst>
                <a:ext uri="{FF2B5EF4-FFF2-40B4-BE49-F238E27FC236}">
                  <a16:creationId xmlns:a16="http://schemas.microsoft.com/office/drawing/2014/main" id="{518AE296-BC4F-0842-9C51-90211AF4F3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21065">
              <a:off x="648" y="1824"/>
              <a:ext cx="257" cy="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3216" name="Text Box 400">
              <a:extLst>
                <a:ext uri="{FF2B5EF4-FFF2-40B4-BE49-F238E27FC236}">
                  <a16:creationId xmlns:a16="http://schemas.microsoft.com/office/drawing/2014/main" id="{5E2834EF-FC48-1A48-9AD5-DA49475FC0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388767">
              <a:off x="604" y="2112"/>
              <a:ext cx="468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800"/>
                <a:t>20020725001</a:t>
              </a:r>
            </a:p>
          </p:txBody>
        </p:sp>
      </p:grpSp>
      <p:grpSp>
        <p:nvGrpSpPr>
          <p:cNvPr id="163218" name="Group 402">
            <a:extLst>
              <a:ext uri="{FF2B5EF4-FFF2-40B4-BE49-F238E27FC236}">
                <a16:creationId xmlns:a16="http://schemas.microsoft.com/office/drawing/2014/main" id="{ED1C6738-6D72-A54B-9CEE-5B7784E79D55}"/>
              </a:ext>
            </a:extLst>
          </p:cNvPr>
          <p:cNvGrpSpPr>
            <a:grpSpLocks/>
          </p:cNvGrpSpPr>
          <p:nvPr/>
        </p:nvGrpSpPr>
        <p:grpSpPr bwMode="auto">
          <a:xfrm>
            <a:off x="3228975" y="2776538"/>
            <a:ext cx="863600" cy="1295400"/>
            <a:chOff x="528" y="1680"/>
            <a:chExt cx="544" cy="816"/>
          </a:xfrm>
        </p:grpSpPr>
        <p:grpSp>
          <p:nvGrpSpPr>
            <p:cNvPr id="163219" name="Group 403">
              <a:extLst>
                <a:ext uri="{FF2B5EF4-FFF2-40B4-BE49-F238E27FC236}">
                  <a16:creationId xmlns:a16="http://schemas.microsoft.com/office/drawing/2014/main" id="{40645502-EA06-AC47-ADE9-B3437200197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8" y="1680"/>
              <a:ext cx="528" cy="816"/>
              <a:chOff x="1200" y="2976"/>
              <a:chExt cx="1165" cy="1632"/>
            </a:xfrm>
          </p:grpSpPr>
          <p:pic>
            <p:nvPicPr>
              <p:cNvPr id="163220" name="Picture 404" descr="j0153414[1]">
                <a:extLst>
                  <a:ext uri="{FF2B5EF4-FFF2-40B4-BE49-F238E27FC236}">
                    <a16:creationId xmlns:a16="http://schemas.microsoft.com/office/drawing/2014/main" id="{038E2EA4-9AD3-0846-AC0B-99F03CE027E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00" y="2976"/>
                <a:ext cx="1165" cy="16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63221" name="Group 405">
                <a:extLst>
                  <a:ext uri="{FF2B5EF4-FFF2-40B4-BE49-F238E27FC236}">
                    <a16:creationId xmlns:a16="http://schemas.microsoft.com/office/drawing/2014/main" id="{00FEF8AF-76A0-F043-90CE-B6B97484E84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68" y="4147"/>
                <a:ext cx="262" cy="346"/>
                <a:chOff x="1989" y="1548"/>
                <a:chExt cx="302" cy="399"/>
              </a:xfrm>
            </p:grpSpPr>
            <p:pic>
              <p:nvPicPr>
                <p:cNvPr id="163222" name="Picture 406">
                  <a:extLst>
                    <a:ext uri="{FF2B5EF4-FFF2-40B4-BE49-F238E27FC236}">
                      <a16:creationId xmlns:a16="http://schemas.microsoft.com/office/drawing/2014/main" id="{4C3C1FF8-5052-D14B-A8F1-3A97D763089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-273597">
                  <a:off x="2025" y="1587"/>
                  <a:ext cx="232" cy="32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63223" name="Freeform 407">
                  <a:extLst>
                    <a:ext uri="{FF2B5EF4-FFF2-40B4-BE49-F238E27FC236}">
                      <a16:creationId xmlns:a16="http://schemas.microsoft.com/office/drawing/2014/main" id="{7CA08701-505D-7046-A4A4-FB7556294F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13" y="1905"/>
                  <a:ext cx="255" cy="42"/>
                </a:xfrm>
                <a:custGeom>
                  <a:avLst/>
                  <a:gdLst>
                    <a:gd name="T0" fmla="*/ 0 w 255"/>
                    <a:gd name="T1" fmla="*/ 42 h 42"/>
                    <a:gd name="T2" fmla="*/ 171 w 255"/>
                    <a:gd name="T3" fmla="*/ 12 h 42"/>
                    <a:gd name="T4" fmla="*/ 255 w 255"/>
                    <a:gd name="T5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55" h="42">
                      <a:moveTo>
                        <a:pt x="0" y="42"/>
                      </a:moveTo>
                      <a:cubicBezTo>
                        <a:pt x="64" y="30"/>
                        <a:pt x="129" y="19"/>
                        <a:pt x="171" y="12"/>
                      </a:cubicBezTo>
                      <a:cubicBezTo>
                        <a:pt x="213" y="5"/>
                        <a:pt x="234" y="2"/>
                        <a:pt x="255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3224" name="Freeform 408">
                  <a:extLst>
                    <a:ext uri="{FF2B5EF4-FFF2-40B4-BE49-F238E27FC236}">
                      <a16:creationId xmlns:a16="http://schemas.microsoft.com/office/drawing/2014/main" id="{AB7829BC-813F-204E-BF01-C406B6164D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5" y="1551"/>
                  <a:ext cx="56" cy="348"/>
                </a:xfrm>
                <a:custGeom>
                  <a:avLst/>
                  <a:gdLst>
                    <a:gd name="T0" fmla="*/ 33 w 56"/>
                    <a:gd name="T1" fmla="*/ 348 h 348"/>
                    <a:gd name="T2" fmla="*/ 51 w 56"/>
                    <a:gd name="T3" fmla="*/ 165 h 348"/>
                    <a:gd name="T4" fmla="*/ 0 w 56"/>
                    <a:gd name="T5" fmla="*/ 0 h 3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6" h="348">
                      <a:moveTo>
                        <a:pt x="33" y="348"/>
                      </a:moveTo>
                      <a:cubicBezTo>
                        <a:pt x="44" y="285"/>
                        <a:pt x="56" y="223"/>
                        <a:pt x="51" y="165"/>
                      </a:cubicBezTo>
                      <a:cubicBezTo>
                        <a:pt x="46" y="107"/>
                        <a:pt x="23" y="53"/>
                        <a:pt x="0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3225" name="Freeform 409">
                  <a:extLst>
                    <a:ext uri="{FF2B5EF4-FFF2-40B4-BE49-F238E27FC236}">
                      <a16:creationId xmlns:a16="http://schemas.microsoft.com/office/drawing/2014/main" id="{C1F3BCD9-EBA8-4348-BB32-466CCFF133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92" y="1575"/>
                  <a:ext cx="24" cy="369"/>
                </a:xfrm>
                <a:custGeom>
                  <a:avLst/>
                  <a:gdLst>
                    <a:gd name="T0" fmla="*/ 18 w 24"/>
                    <a:gd name="T1" fmla="*/ 369 h 369"/>
                    <a:gd name="T2" fmla="*/ 21 w 24"/>
                    <a:gd name="T3" fmla="*/ 186 h 369"/>
                    <a:gd name="T4" fmla="*/ 0 w 24"/>
                    <a:gd name="T5" fmla="*/ 0 h 3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4" h="369">
                      <a:moveTo>
                        <a:pt x="18" y="369"/>
                      </a:moveTo>
                      <a:cubicBezTo>
                        <a:pt x="21" y="308"/>
                        <a:pt x="24" y="247"/>
                        <a:pt x="21" y="186"/>
                      </a:cubicBezTo>
                      <a:cubicBezTo>
                        <a:pt x="18" y="125"/>
                        <a:pt x="9" y="62"/>
                        <a:pt x="0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3226" name="Line 410">
                  <a:extLst>
                    <a:ext uri="{FF2B5EF4-FFF2-40B4-BE49-F238E27FC236}">
                      <a16:creationId xmlns:a16="http://schemas.microsoft.com/office/drawing/2014/main" id="{F0CA2177-AD59-C949-BB4D-2FF43F54D3C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989" y="1548"/>
                  <a:ext cx="243" cy="3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pic>
          <p:nvPicPr>
            <p:cNvPr id="163227" name="Picture 411" descr="BS00095_">
              <a:extLst>
                <a:ext uri="{FF2B5EF4-FFF2-40B4-BE49-F238E27FC236}">
                  <a16:creationId xmlns:a16="http://schemas.microsoft.com/office/drawing/2014/main" id="{00E2CC93-E3B3-5B48-AC94-527BB46F0B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21065">
              <a:off x="648" y="1824"/>
              <a:ext cx="257" cy="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3228" name="Text Box 412">
              <a:extLst>
                <a:ext uri="{FF2B5EF4-FFF2-40B4-BE49-F238E27FC236}">
                  <a16:creationId xmlns:a16="http://schemas.microsoft.com/office/drawing/2014/main" id="{745CBB43-A19B-FD41-9AEB-29F69E12BE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388767">
              <a:off x="604" y="2112"/>
              <a:ext cx="468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800"/>
                <a:t>20020725002</a:t>
              </a:r>
            </a:p>
          </p:txBody>
        </p:sp>
      </p:grpSp>
      <p:grpSp>
        <p:nvGrpSpPr>
          <p:cNvPr id="163229" name="Group 413">
            <a:extLst>
              <a:ext uri="{FF2B5EF4-FFF2-40B4-BE49-F238E27FC236}">
                <a16:creationId xmlns:a16="http://schemas.microsoft.com/office/drawing/2014/main" id="{FCE4BF28-CDED-2544-AC8C-074B5E1D89E3}"/>
              </a:ext>
            </a:extLst>
          </p:cNvPr>
          <p:cNvGrpSpPr>
            <a:grpSpLocks/>
          </p:cNvGrpSpPr>
          <p:nvPr/>
        </p:nvGrpSpPr>
        <p:grpSpPr bwMode="auto">
          <a:xfrm>
            <a:off x="4143375" y="2776538"/>
            <a:ext cx="863600" cy="1295400"/>
            <a:chOff x="528" y="1680"/>
            <a:chExt cx="544" cy="816"/>
          </a:xfrm>
        </p:grpSpPr>
        <p:grpSp>
          <p:nvGrpSpPr>
            <p:cNvPr id="163230" name="Group 414">
              <a:extLst>
                <a:ext uri="{FF2B5EF4-FFF2-40B4-BE49-F238E27FC236}">
                  <a16:creationId xmlns:a16="http://schemas.microsoft.com/office/drawing/2014/main" id="{F2BA35A3-522F-E641-8F59-DF0C08629E2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8" y="1680"/>
              <a:ext cx="528" cy="816"/>
              <a:chOff x="1200" y="2976"/>
              <a:chExt cx="1165" cy="1632"/>
            </a:xfrm>
          </p:grpSpPr>
          <p:pic>
            <p:nvPicPr>
              <p:cNvPr id="163231" name="Picture 415" descr="j0153414[1]">
                <a:extLst>
                  <a:ext uri="{FF2B5EF4-FFF2-40B4-BE49-F238E27FC236}">
                    <a16:creationId xmlns:a16="http://schemas.microsoft.com/office/drawing/2014/main" id="{0C1DFD0E-37AE-7A4A-BC2B-23FE6A01D54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00" y="2976"/>
                <a:ext cx="1165" cy="16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63232" name="Group 416">
                <a:extLst>
                  <a:ext uri="{FF2B5EF4-FFF2-40B4-BE49-F238E27FC236}">
                    <a16:creationId xmlns:a16="http://schemas.microsoft.com/office/drawing/2014/main" id="{68FCC781-A543-914E-9117-1B07AF45AAD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68" y="4147"/>
                <a:ext cx="262" cy="346"/>
                <a:chOff x="1989" y="1548"/>
                <a:chExt cx="302" cy="399"/>
              </a:xfrm>
            </p:grpSpPr>
            <p:pic>
              <p:nvPicPr>
                <p:cNvPr id="163233" name="Picture 417">
                  <a:extLst>
                    <a:ext uri="{FF2B5EF4-FFF2-40B4-BE49-F238E27FC236}">
                      <a16:creationId xmlns:a16="http://schemas.microsoft.com/office/drawing/2014/main" id="{0A678684-EC02-C343-9424-71D973454C1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-273597">
                  <a:off x="2025" y="1587"/>
                  <a:ext cx="232" cy="32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63234" name="Freeform 418">
                  <a:extLst>
                    <a:ext uri="{FF2B5EF4-FFF2-40B4-BE49-F238E27FC236}">
                      <a16:creationId xmlns:a16="http://schemas.microsoft.com/office/drawing/2014/main" id="{0024D9B4-8173-7C46-A35F-F39C71B2F1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13" y="1905"/>
                  <a:ext cx="255" cy="42"/>
                </a:xfrm>
                <a:custGeom>
                  <a:avLst/>
                  <a:gdLst>
                    <a:gd name="T0" fmla="*/ 0 w 255"/>
                    <a:gd name="T1" fmla="*/ 42 h 42"/>
                    <a:gd name="T2" fmla="*/ 171 w 255"/>
                    <a:gd name="T3" fmla="*/ 12 h 42"/>
                    <a:gd name="T4" fmla="*/ 255 w 255"/>
                    <a:gd name="T5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55" h="42">
                      <a:moveTo>
                        <a:pt x="0" y="42"/>
                      </a:moveTo>
                      <a:cubicBezTo>
                        <a:pt x="64" y="30"/>
                        <a:pt x="129" y="19"/>
                        <a:pt x="171" y="12"/>
                      </a:cubicBezTo>
                      <a:cubicBezTo>
                        <a:pt x="213" y="5"/>
                        <a:pt x="234" y="2"/>
                        <a:pt x="255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3235" name="Freeform 419">
                  <a:extLst>
                    <a:ext uri="{FF2B5EF4-FFF2-40B4-BE49-F238E27FC236}">
                      <a16:creationId xmlns:a16="http://schemas.microsoft.com/office/drawing/2014/main" id="{E6549B7B-E1BD-2847-B7F3-63F6A1A64A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5" y="1551"/>
                  <a:ext cx="56" cy="348"/>
                </a:xfrm>
                <a:custGeom>
                  <a:avLst/>
                  <a:gdLst>
                    <a:gd name="T0" fmla="*/ 33 w 56"/>
                    <a:gd name="T1" fmla="*/ 348 h 348"/>
                    <a:gd name="T2" fmla="*/ 51 w 56"/>
                    <a:gd name="T3" fmla="*/ 165 h 348"/>
                    <a:gd name="T4" fmla="*/ 0 w 56"/>
                    <a:gd name="T5" fmla="*/ 0 h 3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6" h="348">
                      <a:moveTo>
                        <a:pt x="33" y="348"/>
                      </a:moveTo>
                      <a:cubicBezTo>
                        <a:pt x="44" y="285"/>
                        <a:pt x="56" y="223"/>
                        <a:pt x="51" y="165"/>
                      </a:cubicBezTo>
                      <a:cubicBezTo>
                        <a:pt x="46" y="107"/>
                        <a:pt x="23" y="53"/>
                        <a:pt x="0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3236" name="Freeform 420">
                  <a:extLst>
                    <a:ext uri="{FF2B5EF4-FFF2-40B4-BE49-F238E27FC236}">
                      <a16:creationId xmlns:a16="http://schemas.microsoft.com/office/drawing/2014/main" id="{DD31E2BF-763C-CE4B-811E-A4BDCF7DE8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92" y="1575"/>
                  <a:ext cx="24" cy="369"/>
                </a:xfrm>
                <a:custGeom>
                  <a:avLst/>
                  <a:gdLst>
                    <a:gd name="T0" fmla="*/ 18 w 24"/>
                    <a:gd name="T1" fmla="*/ 369 h 369"/>
                    <a:gd name="T2" fmla="*/ 21 w 24"/>
                    <a:gd name="T3" fmla="*/ 186 h 369"/>
                    <a:gd name="T4" fmla="*/ 0 w 24"/>
                    <a:gd name="T5" fmla="*/ 0 h 3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4" h="369">
                      <a:moveTo>
                        <a:pt x="18" y="369"/>
                      </a:moveTo>
                      <a:cubicBezTo>
                        <a:pt x="21" y="308"/>
                        <a:pt x="24" y="247"/>
                        <a:pt x="21" y="186"/>
                      </a:cubicBezTo>
                      <a:cubicBezTo>
                        <a:pt x="18" y="125"/>
                        <a:pt x="9" y="62"/>
                        <a:pt x="0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3237" name="Line 421">
                  <a:extLst>
                    <a:ext uri="{FF2B5EF4-FFF2-40B4-BE49-F238E27FC236}">
                      <a16:creationId xmlns:a16="http://schemas.microsoft.com/office/drawing/2014/main" id="{B1D25C08-762D-C24E-A071-4FA47A6D673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989" y="1548"/>
                  <a:ext cx="243" cy="3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pic>
          <p:nvPicPr>
            <p:cNvPr id="163238" name="Picture 422" descr="BS00095_">
              <a:extLst>
                <a:ext uri="{FF2B5EF4-FFF2-40B4-BE49-F238E27FC236}">
                  <a16:creationId xmlns:a16="http://schemas.microsoft.com/office/drawing/2014/main" id="{DD44DD4A-A6E3-1B44-8C5D-C9658D8E17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21065">
              <a:off x="648" y="1824"/>
              <a:ext cx="257" cy="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3239" name="Text Box 423">
              <a:extLst>
                <a:ext uri="{FF2B5EF4-FFF2-40B4-BE49-F238E27FC236}">
                  <a16:creationId xmlns:a16="http://schemas.microsoft.com/office/drawing/2014/main" id="{E957580C-3F28-C44E-B6BA-847E4E6EB0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388767">
              <a:off x="604" y="2112"/>
              <a:ext cx="468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800"/>
                <a:t>20020725003</a:t>
              </a:r>
            </a:p>
          </p:txBody>
        </p:sp>
      </p:grpSp>
      <p:sp>
        <p:nvSpPr>
          <p:cNvPr id="301" name="Title 1">
            <a:extLst>
              <a:ext uri="{FF2B5EF4-FFF2-40B4-BE49-F238E27FC236}">
                <a16:creationId xmlns:a16="http://schemas.microsoft.com/office/drawing/2014/main" id="{2CDE219C-3463-4547-AFB5-9EECE867FF68}"/>
              </a:ext>
            </a:extLst>
          </p:cNvPr>
          <p:cNvSpPr txBox="1">
            <a:spLocks/>
          </p:cNvSpPr>
          <p:nvPr/>
        </p:nvSpPr>
        <p:spPr>
          <a:xfrm>
            <a:off x="990600" y="15540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/>
              <a:t>Certificates</a:t>
            </a:r>
          </a:p>
        </p:txBody>
      </p:sp>
      <p:sp>
        <p:nvSpPr>
          <p:cNvPr id="302" name="TextBox 301">
            <a:extLst>
              <a:ext uri="{FF2B5EF4-FFF2-40B4-BE49-F238E27FC236}">
                <a16:creationId xmlns:a16="http://schemas.microsoft.com/office/drawing/2014/main" id="{7C175D75-6BE8-4043-82A3-3321597963D4}"/>
              </a:ext>
            </a:extLst>
          </p:cNvPr>
          <p:cNvSpPr txBox="1"/>
          <p:nvPr/>
        </p:nvSpPr>
        <p:spPr>
          <a:xfrm>
            <a:off x="10269128" y="5444720"/>
            <a:ext cx="150440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/>
              <a:t>Slide courtesy of Bill Bolosky</a:t>
            </a:r>
          </a:p>
        </p:txBody>
      </p:sp>
    </p:spTree>
    <p:extLst>
      <p:ext uri="{BB962C8B-B14F-4D97-AF65-F5344CB8AC3E}">
        <p14:creationId xmlns:p14="http://schemas.microsoft.com/office/powerpoint/2010/main" val="2633447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2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2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28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28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162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62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62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85185E-6 L 0.23316 1.85185E-6 " pathEditMode="relative" rAng="0" ptsTypes="AA">
                                      <p:cBhvr>
                                        <p:cTn id="53" dur="1000" fill="hold"/>
                                        <p:tgtEl>
                                          <p:spTgt spid="1629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62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L -0.26667 -0.33333 " pathEditMode="relative" rAng="0" ptsTypes="AA">
                                      <p:cBhvr>
                                        <p:cTn id="80" dur="1000" fill="hold"/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33" y="-16667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fill="hold"/>
                                        <p:tgtEl>
                                          <p:spTgt spid="16282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628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628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628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628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L 0.26667 -0.33333 " pathEditMode="relative" rAng="0" ptsTypes="AA">
                                      <p:cBhvr>
                                        <p:cTn id="99" dur="1000" fill="hold"/>
                                        <p:tgtEl>
                                          <p:spTgt spid="1628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33" y="-16667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1" dur="1000" fill="hold"/>
                                        <p:tgtEl>
                                          <p:spTgt spid="16288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162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-2.22222E-6 L 0.36667 -0.01111 " pathEditMode="relative" rAng="0" ptsTypes="AA">
                                      <p:cBhvr>
                                        <p:cTn id="125" dur="1000" fill="hold"/>
                                        <p:tgtEl>
                                          <p:spTgt spid="1628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33" y="-556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7" dur="1000" fill="hold"/>
                                        <p:tgtEl>
                                          <p:spTgt spid="16289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2" dur="500"/>
                                        <p:tgtEl>
                                          <p:spTgt spid="162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L 0.26667 -0.01111 " pathEditMode="relative" rAng="0" ptsTypes="AA">
                                      <p:cBhvr>
                                        <p:cTn id="135" dur="1000" fill="hold"/>
                                        <p:tgtEl>
                                          <p:spTgt spid="1629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33" y="-556"/>
                                    </p:animMotion>
                                  </p:childTnLst>
                                </p:cTn>
                              </p:par>
                              <p:par>
                                <p:cTn id="136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7" dur="1000" fill="hold"/>
                                        <p:tgtEl>
                                          <p:spTgt spid="1629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1" dur="500"/>
                                        <p:tgtEl>
                                          <p:spTgt spid="162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L 0.16667 -0.01111 " pathEditMode="relative" rAng="0" ptsTypes="AA">
                                      <p:cBhvr>
                                        <p:cTn id="147" dur="1000" fill="hold"/>
                                        <p:tgtEl>
                                          <p:spTgt spid="1629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-556"/>
                                    </p:animMotion>
                                  </p:childTnLst>
                                </p:cTn>
                              </p:par>
                              <p:par>
                                <p:cTn id="148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9" dur="1000" fill="hold"/>
                                        <p:tgtEl>
                                          <p:spTgt spid="1629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 nodeType="clickPar">
                      <p:stCondLst>
                        <p:cond delay="indefinite"/>
                      </p:stCondLst>
                      <p:childTnLst>
                        <p:par>
                          <p:cTn id="1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7" dur="500"/>
                                        <p:tgtEl>
                                          <p:spTgt spid="162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 nodeType="clickPar">
                      <p:stCondLst>
                        <p:cond delay="indefinite"/>
                      </p:stCondLst>
                      <p:childTnLst>
                        <p:par>
                          <p:cTn id="1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L -0.36667 0.0 " pathEditMode="relative" rAng="0" ptsTypes="AA">
                                      <p:cBhvr>
                                        <p:cTn id="161" dur="1000" fill="hold"/>
                                        <p:tgtEl>
                                          <p:spTgt spid="1629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33" y="0"/>
                                    </p:animMotion>
                                  </p:childTnLst>
                                </p:cTn>
                              </p:par>
                              <p:par>
                                <p:cTn id="162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3" dur="1000" fill="hold"/>
                                        <p:tgtEl>
                                          <p:spTgt spid="16295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 nodeType="clickPar">
                      <p:stCondLst>
                        <p:cond delay="indefinite"/>
                      </p:stCondLst>
                      <p:childTnLst>
                        <p:par>
                          <p:cTn id="1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8" dur="500"/>
                                        <p:tgtEl>
                                          <p:spTgt spid="162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4.44444E-6 L -0.26667 4.44444E-6 " pathEditMode="relative" rAng="0" ptsTypes="AA">
                                      <p:cBhvr>
                                        <p:cTn id="171" dur="1000" fill="hold"/>
                                        <p:tgtEl>
                                          <p:spTgt spid="1629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33" y="0"/>
                                    </p:animMotion>
                                  </p:childTnLst>
                                </p:cTn>
                              </p:par>
                              <p:par>
                                <p:cTn id="172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3" dur="1000" fill="hold"/>
                                        <p:tgtEl>
                                          <p:spTgt spid="16298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7" dur="500"/>
                                        <p:tgtEl>
                                          <p:spTgt spid="162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2.22222E-6 L -0.16667 2.22222E-6 " pathEditMode="relative" rAng="0" ptsTypes="AA">
                                      <p:cBhvr>
                                        <p:cTn id="183" dur="1000" fill="hold"/>
                                        <p:tgtEl>
                                          <p:spTgt spid="1629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3" y="0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5" dur="1000" fill="hold"/>
                                        <p:tgtEl>
                                          <p:spTgt spid="16299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 nodeType="clickPar">
                      <p:stCondLst>
                        <p:cond delay="indefinite"/>
                      </p:stCondLst>
                      <p:childTnLst>
                        <p:par>
                          <p:cTn id="1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3" dur="500"/>
                                        <p:tgtEl>
                                          <p:spTgt spid="163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 nodeType="clickPar">
                      <p:stCondLst>
                        <p:cond delay="indefinite"/>
                      </p:stCondLst>
                      <p:childTnLst>
                        <p:par>
                          <p:cTn id="1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 nodeType="clickPar">
                      <p:stCondLst>
                        <p:cond delay="indefinite"/>
                      </p:stCondLst>
                      <p:childTnLst>
                        <p:par>
                          <p:cTn id="1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 nodeType="clickPar">
                      <p:stCondLst>
                        <p:cond delay="indefinite"/>
                      </p:stCondLst>
                      <p:childTnLst>
                        <p:par>
                          <p:cTn id="2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 nodeType="clickPar">
                      <p:stCondLst>
                        <p:cond delay="indefinite"/>
                      </p:stCondLst>
                      <p:childTnLst>
                        <p:par>
                          <p:cTn id="2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0 -0.33333  E" pathEditMode="relative" ptsTypes="">
                                      <p:cBhvr>
                                        <p:cTn id="218" dur="1000" fill="hold"/>
                                        <p:tgtEl>
                                          <p:spTgt spid="1630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9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0" dur="1000" fill="hold"/>
                                        <p:tgtEl>
                                          <p:spTgt spid="16300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 nodeType="clickPar">
                      <p:stCondLst>
                        <p:cond delay="indefinite"/>
                      </p:stCondLst>
                      <p:childTnLst>
                        <p:par>
                          <p:cTn id="2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5" dur="500"/>
                                        <p:tgtEl>
                                          <p:spTgt spid="163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8" dur="500"/>
                                        <p:tgtEl>
                                          <p:spTgt spid="163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1" dur="500"/>
                                        <p:tgtEl>
                                          <p:spTgt spid="163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 nodeType="clickPar">
                      <p:stCondLst>
                        <p:cond delay="indefinite"/>
                      </p:stCondLst>
                      <p:childTnLst>
                        <p:par>
                          <p:cTn id="2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0.00093 L 0.01736 0.65648 " pathEditMode="relative" rAng="0" ptsTypes="AA">
                                      <p:cBhvr>
                                        <p:cTn id="242" dur="2000" fill="hold"/>
                                        <p:tgtEl>
                                          <p:spTgt spid="163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32778"/>
                                    </p:animMotion>
                                  </p:childTnLst>
                                </p:cTn>
                              </p:par>
                              <p:par>
                                <p:cTn id="243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4" dur="2000" fill="hold"/>
                                        <p:tgtEl>
                                          <p:spTgt spid="16308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0.00093 L 0.43403 0.65648 " pathEditMode="relative" rAng="0" ptsTypes="AA">
                                      <p:cBhvr>
                                        <p:cTn id="246" dur="2000" fill="hold"/>
                                        <p:tgtEl>
                                          <p:spTgt spid="1630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67" y="32778"/>
                                    </p:animMotion>
                                  </p:childTnLst>
                                </p:cTn>
                              </p:par>
                              <p:par>
                                <p:cTn id="24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8" dur="2000" fill="hold"/>
                                        <p:tgtEl>
                                          <p:spTgt spid="16308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0.00093 L 0.22569 0.65648 " pathEditMode="relative" rAng="0" ptsTypes="AA">
                                      <p:cBhvr>
                                        <p:cTn id="250" dur="2000" fill="hold"/>
                                        <p:tgtEl>
                                          <p:spTgt spid="1630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32778"/>
                                    </p:animMotion>
                                  </p:childTnLst>
                                </p:cTn>
                              </p:par>
                              <p:par>
                                <p:cTn id="251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2" dur="2000" fill="hold"/>
                                        <p:tgtEl>
                                          <p:spTgt spid="16309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 nodeType="clickPar">
                      <p:stCondLst>
                        <p:cond delay="indefinite"/>
                      </p:stCondLst>
                      <p:childTnLst>
                        <p:par>
                          <p:cTn id="2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 0.00093 L -0.05764 0.65648 " pathEditMode="relative" rAng="0" ptsTypes="AA">
                                      <p:cBhvr>
                                        <p:cTn id="263" dur="2000" fill="hold"/>
                                        <p:tgtEl>
                                          <p:spTgt spid="163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32778"/>
                                    </p:animMotion>
                                  </p:childTnLst>
                                </p:cTn>
                              </p:par>
                              <p:par>
                                <p:cTn id="264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5" dur="2000" fill="hold"/>
                                        <p:tgtEl>
                                          <p:spTgt spid="16311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0.00093 L -0.26528 0.65741 " pathEditMode="relative" rAng="0" ptsTypes="AA">
                                      <p:cBhvr>
                                        <p:cTn id="267" dur="2000" fill="hold"/>
                                        <p:tgtEl>
                                          <p:spTgt spid="163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99" y="32824"/>
                                    </p:animMotion>
                                  </p:childTnLst>
                                </p:cTn>
                              </p:par>
                              <p:par>
                                <p:cTn id="268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9" dur="2000" fill="hold"/>
                                        <p:tgtEl>
                                          <p:spTgt spid="16311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 0.00093 L -0.4743 0.65648 " pathEditMode="relative" rAng="0" ptsTypes="AA">
                                      <p:cBhvr>
                                        <p:cTn id="271" dur="2000" fill="hold"/>
                                        <p:tgtEl>
                                          <p:spTgt spid="163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50" y="32778"/>
                                    </p:animMotion>
                                  </p:childTnLst>
                                </p:cTn>
                              </p:par>
                              <p:par>
                                <p:cTn id="272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3" dur="2000" fill="hold"/>
                                        <p:tgtEl>
                                          <p:spTgt spid="1631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 nodeType="clickPar">
                      <p:stCondLst>
                        <p:cond delay="indefinite"/>
                      </p:stCondLst>
                      <p:childTnLst>
                        <p:par>
                          <p:cTn id="2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0 0.33333  E" pathEditMode="relative" rAng="0" ptsTypes="">
                                      <p:cBhvr>
                                        <p:cTn id="280" dur="1000" fill="hold"/>
                                        <p:tgtEl>
                                          <p:spTgt spid="1631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28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2" dur="1000" fill="hold"/>
                                        <p:tgtEl>
                                          <p:spTgt spid="163164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500"/>
                                        <p:tgtEl>
                                          <p:spTgt spid="163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500"/>
                                        <p:tgtEl>
                                          <p:spTgt spid="163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00"/>
                                        <p:tgtEl>
                                          <p:spTgt spid="163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 nodeType="clickPar">
                      <p:stCondLst>
                        <p:cond delay="indefinite"/>
                      </p:stCondLst>
                      <p:childTnLst>
                        <p:par>
                          <p:cTn id="2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0.00069 L 0.19965 0.32291 " pathEditMode="relative" rAng="0" ptsTypes="AA">
                                      <p:cBhvr>
                                        <p:cTn id="303" dur="2000" fill="hold"/>
                                        <p:tgtEl>
                                          <p:spTgt spid="1632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16111"/>
                                    </p:animMotion>
                                  </p:childTnLst>
                                </p:cTn>
                              </p:par>
                              <p:par>
                                <p:cTn id="30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0.00069 L 0.30799 0.32291 " pathEditMode="relative" rAng="0" ptsTypes="AA">
                                      <p:cBhvr>
                                        <p:cTn id="305" dur="2000" fill="hold"/>
                                        <p:tgtEl>
                                          <p:spTgt spid="163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17" y="16111"/>
                                    </p:animMotion>
                                  </p:childTnLst>
                                </p:cTn>
                              </p:par>
                              <p:par>
                                <p:cTn id="30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0.00069 L 0.41632 0.32291 " pathEditMode="relative" rAng="0" ptsTypes="AA">
                                      <p:cBhvr>
                                        <p:cTn id="307" dur="2000" fill="hold"/>
                                        <p:tgtEl>
                                          <p:spTgt spid="1632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33" y="16111"/>
                                    </p:animMotion>
                                  </p:childTnLst>
                                </p:cTn>
                              </p:par>
                              <p:par>
                                <p:cTn id="308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9" dur="2000" fill="hold"/>
                                        <p:tgtEl>
                                          <p:spTgt spid="16321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10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1" dur="2000" fill="hold"/>
                                        <p:tgtEl>
                                          <p:spTgt spid="16321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12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3" dur="2000" fill="hold"/>
                                        <p:tgtEl>
                                          <p:spTgt spid="16322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923" grpId="0"/>
      <p:bldP spid="162923" grpId="1"/>
      <p:bldP spid="162923" grpId="2"/>
      <p:bldP spid="162820" grpId="0"/>
      <p:bldP spid="162820" grpId="1"/>
      <p:bldP spid="162921" grpId="0"/>
      <p:bldP spid="162921" grpId="1"/>
      <p:bldP spid="162918" grpId="0"/>
      <p:bldP spid="162918" grpId="1"/>
      <p:bldP spid="162924" grpId="0"/>
      <p:bldP spid="162924" grpId="1"/>
      <p:bldP spid="162925" grpId="0"/>
      <p:bldP spid="162925" grpId="1"/>
      <p:bldP spid="162962" grpId="0"/>
      <p:bldP spid="162962" grpId="1"/>
      <p:bldP spid="163042" grpId="0"/>
      <p:bldP spid="163042" grpId="1"/>
      <p:bldP spid="163064" grpId="0"/>
      <p:bldP spid="16306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568C1-CF95-0B4A-A26A-A9F4290E6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Reasoning about leases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2DAB880-6B34-684A-9216-83B712D65E8C}"/>
              </a:ext>
            </a:extLst>
          </p:cNvPr>
          <p:cNvSpPr/>
          <p:nvPr/>
        </p:nvSpPr>
        <p:spPr>
          <a:xfrm>
            <a:off x="3414634" y="1511077"/>
            <a:ext cx="5362732" cy="1461726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u="sng"/>
              <a:t>Invariant</a:t>
            </a:r>
          </a:p>
          <a:p>
            <a:pPr algn="ctr"/>
            <a:r>
              <a:rPr lang="en-US" sz="2400"/>
              <a:t>If client holds lease covering current time, state machine is aware of it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D55A2C0-2C1B-774D-BC2A-4420BF94663F}"/>
              </a:ext>
            </a:extLst>
          </p:cNvPr>
          <p:cNvSpPr/>
          <p:nvPr/>
        </p:nvSpPr>
        <p:spPr>
          <a:xfrm>
            <a:off x="3419932" y="3105129"/>
            <a:ext cx="5352137" cy="1412550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u="sng"/>
              <a:t>Spec</a:t>
            </a:r>
          </a:p>
          <a:p>
            <a:r>
              <a:rPr lang="en-US" sz="2400"/>
              <a:t>State machine only performs write if no conflicting lease covers current time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E983E81-6331-AE41-8DD2-6BF8516CBA15}"/>
              </a:ext>
            </a:extLst>
          </p:cNvPr>
          <p:cNvSpPr/>
          <p:nvPr/>
        </p:nvSpPr>
        <p:spPr>
          <a:xfrm>
            <a:off x="3453856" y="4650005"/>
            <a:ext cx="5284288" cy="1666196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u="sng"/>
              <a:t>Conclusion</a:t>
            </a:r>
          </a:p>
          <a:p>
            <a:pPr algn="ctr"/>
            <a:r>
              <a:rPr lang="en-US" sz="2400"/>
              <a:t>If client holds lease covering current time, no other parties write to it</a:t>
            </a:r>
          </a:p>
        </p:txBody>
      </p:sp>
    </p:spTree>
    <p:extLst>
      <p:ext uri="{BB962C8B-B14F-4D97-AF65-F5344CB8AC3E}">
        <p14:creationId xmlns:p14="http://schemas.microsoft.com/office/powerpoint/2010/main" val="173583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568C1-CF95-0B4A-A26A-A9F4290E6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Reasoning about time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2DAB880-6B34-684A-9216-83B712D65E8C}"/>
              </a:ext>
            </a:extLst>
          </p:cNvPr>
          <p:cNvSpPr/>
          <p:nvPr/>
        </p:nvSpPr>
        <p:spPr>
          <a:xfrm>
            <a:off x="599006" y="1568187"/>
            <a:ext cx="5362732" cy="1461726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u="sng"/>
              <a:t>Invariant</a:t>
            </a:r>
          </a:p>
          <a:p>
            <a:pPr algn="ctr"/>
            <a:r>
              <a:rPr lang="en-US" sz="2400"/>
              <a:t>If member time for member </a:t>
            </a:r>
            <a:r>
              <a:rPr lang="en-US" sz="2400" i="1"/>
              <a:t>m</a:t>
            </a:r>
            <a:r>
              <a:rPr lang="en-US" sz="2400"/>
              <a:t> is </a:t>
            </a:r>
            <a:r>
              <a:rPr lang="en-US" sz="2400" i="1"/>
              <a:t>t</a:t>
            </a:r>
            <a:r>
              <a:rPr lang="en-US" sz="2400"/>
              <a:t> in state machine, then there’s a message TIME(</a:t>
            </a:r>
            <a:r>
              <a:rPr lang="en-US" sz="2400" i="1"/>
              <a:t>t</a:t>
            </a:r>
            <a:r>
              <a:rPr lang="en-US" sz="2400"/>
              <a:t>) signed by </a:t>
            </a:r>
            <a:r>
              <a:rPr lang="en-US" sz="2400" i="1"/>
              <a:t>m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D55A2C0-2C1B-774D-BC2A-4420BF94663F}"/>
              </a:ext>
            </a:extLst>
          </p:cNvPr>
          <p:cNvSpPr/>
          <p:nvPr/>
        </p:nvSpPr>
        <p:spPr>
          <a:xfrm>
            <a:off x="609601" y="3178252"/>
            <a:ext cx="5352137" cy="1412550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400" i="1" u="sng"/>
              <a:t>Spec</a:t>
            </a:r>
          </a:p>
          <a:p>
            <a:r>
              <a:rPr lang="en-US" sz="2400"/>
              <a:t>A correct machine only signs TIME(</a:t>
            </a:r>
            <a:r>
              <a:rPr lang="en-US" sz="2400" i="1"/>
              <a:t>t</a:t>
            </a:r>
            <a:r>
              <a:rPr lang="en-US" sz="2400"/>
              <a:t>) if it knows the time is at least </a:t>
            </a:r>
            <a:r>
              <a:rPr lang="en-US" sz="2400" i="1"/>
              <a:t>t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E983E81-6331-AE41-8DD2-6BF8516CBA15}"/>
              </a:ext>
            </a:extLst>
          </p:cNvPr>
          <p:cNvSpPr/>
          <p:nvPr/>
        </p:nvSpPr>
        <p:spPr>
          <a:xfrm>
            <a:off x="3493078" y="4739141"/>
            <a:ext cx="5284288" cy="1308574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400" i="1" u="sng"/>
              <a:t>Conclusion</a:t>
            </a:r>
          </a:p>
          <a:p>
            <a:pPr algn="ctr"/>
            <a:r>
              <a:rPr lang="en-US" sz="2400"/>
              <a:t>If the state machine considers the time to be </a:t>
            </a:r>
            <a:r>
              <a:rPr lang="en-US" sz="2400" i="1"/>
              <a:t>t</a:t>
            </a:r>
            <a:r>
              <a:rPr lang="en-US" sz="2400"/>
              <a:t>, then the real time is at least </a:t>
            </a:r>
            <a:r>
              <a:rPr lang="en-US" sz="2400" i="1"/>
              <a:t>t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D01DBA0-DB6E-CF4F-825B-D057F9D8DFD5}"/>
              </a:ext>
            </a:extLst>
          </p:cNvPr>
          <p:cNvSpPr/>
          <p:nvPr/>
        </p:nvSpPr>
        <p:spPr>
          <a:xfrm>
            <a:off x="6200932" y="3178252"/>
            <a:ext cx="5352137" cy="1412550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400" i="1" u="sng"/>
              <a:t>Spec</a:t>
            </a:r>
          </a:p>
          <a:p>
            <a:r>
              <a:rPr lang="en-US" sz="2400"/>
              <a:t>The state machine considers the time to be the </a:t>
            </a:r>
            <a:r>
              <a:rPr lang="en-US" sz="2400" i="1"/>
              <a:t>f+1</a:t>
            </a:r>
            <a:r>
              <a:rPr lang="en-US" sz="2400" baseline="30000"/>
              <a:t>st</a:t>
            </a:r>
            <a:r>
              <a:rPr lang="en-US" sz="2400"/>
              <a:t> highest member time</a:t>
            </a:r>
            <a:endParaRPr lang="en-US" sz="2400" i="1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6C9B190-48F7-C941-A32D-20EDEA0A7D53}"/>
              </a:ext>
            </a:extLst>
          </p:cNvPr>
          <p:cNvSpPr/>
          <p:nvPr/>
        </p:nvSpPr>
        <p:spPr>
          <a:xfrm>
            <a:off x="6190337" y="1592775"/>
            <a:ext cx="5362732" cy="1461726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400" i="1" u="sng"/>
              <a:t>Assumption</a:t>
            </a:r>
          </a:p>
          <a:p>
            <a:pPr algn="ctr"/>
            <a:r>
              <a:rPr lang="en-US" sz="2400"/>
              <a:t>At most </a:t>
            </a:r>
            <a:r>
              <a:rPr lang="en-US" sz="2400" i="1"/>
              <a:t>f</a:t>
            </a:r>
            <a:r>
              <a:rPr lang="en-US" sz="2400"/>
              <a:t> members aren’t correct.</a:t>
            </a:r>
            <a:endParaRPr lang="en-US" sz="2400" i="1"/>
          </a:p>
        </p:txBody>
      </p:sp>
    </p:spTree>
    <p:extLst>
      <p:ext uri="{BB962C8B-B14F-4D97-AF65-F5344CB8AC3E}">
        <p14:creationId xmlns:p14="http://schemas.microsoft.com/office/powerpoint/2010/main" val="705664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E1157-76FE-0044-821C-631E2631B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Encryption makes replication inefficient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92ADAA-500D-8A4A-BFAD-AA7F23D66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238" y="3711213"/>
            <a:ext cx="641809" cy="6418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E56FD5-3548-AB47-BAAB-E4FDD588B81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465868" y="1951665"/>
            <a:ext cx="641809" cy="641809"/>
          </a:xfrm>
          <a:prstGeom prst="rect">
            <a:avLst/>
          </a:prstGeom>
        </p:spPr>
      </p:pic>
      <p:grpSp>
        <p:nvGrpSpPr>
          <p:cNvPr id="6" name="Group 230">
            <a:extLst>
              <a:ext uri="{FF2B5EF4-FFF2-40B4-BE49-F238E27FC236}">
                <a16:creationId xmlns:a16="http://schemas.microsoft.com/office/drawing/2014/main" id="{6A8106AE-9789-6B42-8F72-FB72575D563A}"/>
              </a:ext>
            </a:extLst>
          </p:cNvPr>
          <p:cNvGrpSpPr>
            <a:grpSpLocks/>
          </p:cNvGrpSpPr>
          <p:nvPr/>
        </p:nvGrpSpPr>
        <p:grpSpPr bwMode="auto">
          <a:xfrm>
            <a:off x="2340201" y="1918719"/>
            <a:ext cx="609600" cy="914400"/>
            <a:chOff x="1680" y="1584"/>
            <a:chExt cx="816" cy="1056"/>
          </a:xfrm>
        </p:grpSpPr>
        <p:sp>
          <p:nvSpPr>
            <p:cNvPr id="7" name="Freeform 231">
              <a:extLst>
                <a:ext uri="{FF2B5EF4-FFF2-40B4-BE49-F238E27FC236}">
                  <a16:creationId xmlns:a16="http://schemas.microsoft.com/office/drawing/2014/main" id="{976C14CA-E9F0-734F-85AD-95B70AEE12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1584"/>
              <a:ext cx="816" cy="1056"/>
            </a:xfrm>
            <a:custGeom>
              <a:avLst/>
              <a:gdLst>
                <a:gd name="T0" fmla="*/ 624 w 816"/>
                <a:gd name="T1" fmla="*/ 0 h 1056"/>
                <a:gd name="T2" fmla="*/ 816 w 816"/>
                <a:gd name="T3" fmla="*/ 192 h 1056"/>
                <a:gd name="T4" fmla="*/ 816 w 816"/>
                <a:gd name="T5" fmla="*/ 1056 h 1056"/>
                <a:gd name="T6" fmla="*/ 0 w 816"/>
                <a:gd name="T7" fmla="*/ 1056 h 1056"/>
                <a:gd name="T8" fmla="*/ 0 w 816"/>
                <a:gd name="T9" fmla="*/ 0 h 1056"/>
                <a:gd name="T10" fmla="*/ 624 w 816"/>
                <a:gd name="T11" fmla="*/ 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6" h="1056">
                  <a:moveTo>
                    <a:pt x="624" y="0"/>
                  </a:moveTo>
                  <a:lnTo>
                    <a:pt x="816" y="192"/>
                  </a:lnTo>
                  <a:lnTo>
                    <a:pt x="816" y="1056"/>
                  </a:lnTo>
                  <a:lnTo>
                    <a:pt x="0" y="1056"/>
                  </a:lnTo>
                  <a:lnTo>
                    <a:pt x="0" y="0"/>
                  </a:lnTo>
                  <a:lnTo>
                    <a:pt x="624" y="0"/>
                  </a:lnTo>
                  <a:close/>
                </a:path>
              </a:pathLst>
            </a:custGeom>
            <a:solidFill>
              <a:schemeClr val="bg1"/>
            </a:solidFill>
            <a:ln w="127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Line 232">
              <a:extLst>
                <a:ext uri="{FF2B5EF4-FFF2-40B4-BE49-F238E27FC236}">
                  <a16:creationId xmlns:a16="http://schemas.microsoft.com/office/drawing/2014/main" id="{5E3DF47C-2455-EA47-AFF4-155AE3C120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4" y="1584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233">
              <a:extLst>
                <a:ext uri="{FF2B5EF4-FFF2-40B4-BE49-F238E27FC236}">
                  <a16:creationId xmlns:a16="http://schemas.microsoft.com/office/drawing/2014/main" id="{09AB825B-3E48-0E42-842F-0FC39E744E7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2400" y="1680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234">
              <a:extLst>
                <a:ext uri="{FF2B5EF4-FFF2-40B4-BE49-F238E27FC236}">
                  <a16:creationId xmlns:a16="http://schemas.microsoft.com/office/drawing/2014/main" id="{32A25EE7-D408-3842-9FB0-5D7D391DC5A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20" y="1824"/>
              <a:ext cx="432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235">
              <a:extLst>
                <a:ext uri="{FF2B5EF4-FFF2-40B4-BE49-F238E27FC236}">
                  <a16:creationId xmlns:a16="http://schemas.microsoft.com/office/drawing/2014/main" id="{49325AEB-0B9D-3247-8E71-22A660D418A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24" y="1872"/>
              <a:ext cx="528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236">
              <a:extLst>
                <a:ext uri="{FF2B5EF4-FFF2-40B4-BE49-F238E27FC236}">
                  <a16:creationId xmlns:a16="http://schemas.microsoft.com/office/drawing/2014/main" id="{764328D3-C14B-F443-BC06-082247F853D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24" y="1920"/>
              <a:ext cx="528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237">
              <a:extLst>
                <a:ext uri="{FF2B5EF4-FFF2-40B4-BE49-F238E27FC236}">
                  <a16:creationId xmlns:a16="http://schemas.microsoft.com/office/drawing/2014/main" id="{582B2286-9CF1-204F-BDE9-AF5E1102C1A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24" y="1968"/>
              <a:ext cx="528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238">
              <a:extLst>
                <a:ext uri="{FF2B5EF4-FFF2-40B4-BE49-F238E27FC236}">
                  <a16:creationId xmlns:a16="http://schemas.microsoft.com/office/drawing/2014/main" id="{7FAB3C9F-7728-3D4F-96CC-4278489525A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24" y="2016"/>
              <a:ext cx="528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239">
              <a:extLst>
                <a:ext uri="{FF2B5EF4-FFF2-40B4-BE49-F238E27FC236}">
                  <a16:creationId xmlns:a16="http://schemas.microsoft.com/office/drawing/2014/main" id="{A1D037A3-1584-AA4F-873A-6BEC343C9C7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24" y="2064"/>
              <a:ext cx="528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240">
              <a:extLst>
                <a:ext uri="{FF2B5EF4-FFF2-40B4-BE49-F238E27FC236}">
                  <a16:creationId xmlns:a16="http://schemas.microsoft.com/office/drawing/2014/main" id="{0D5CD16F-9C56-A544-9AC3-BA5A1489E48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24" y="2112"/>
              <a:ext cx="528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241">
              <a:extLst>
                <a:ext uri="{FF2B5EF4-FFF2-40B4-BE49-F238E27FC236}">
                  <a16:creationId xmlns:a16="http://schemas.microsoft.com/office/drawing/2014/main" id="{9437D000-0732-3540-82E7-E6408B8DBC0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24" y="2160"/>
              <a:ext cx="528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242">
              <a:extLst>
                <a:ext uri="{FF2B5EF4-FFF2-40B4-BE49-F238E27FC236}">
                  <a16:creationId xmlns:a16="http://schemas.microsoft.com/office/drawing/2014/main" id="{252C0679-BFCC-6A48-A5F7-AAF08FDB79D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68" y="2208"/>
              <a:ext cx="384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243">
              <a:extLst>
                <a:ext uri="{FF2B5EF4-FFF2-40B4-BE49-F238E27FC236}">
                  <a16:creationId xmlns:a16="http://schemas.microsoft.com/office/drawing/2014/main" id="{F6285861-AB91-864A-960E-3FAEE097371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24" y="2256"/>
              <a:ext cx="528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244">
              <a:extLst>
                <a:ext uri="{FF2B5EF4-FFF2-40B4-BE49-F238E27FC236}">
                  <a16:creationId xmlns:a16="http://schemas.microsoft.com/office/drawing/2014/main" id="{AB1391A0-59ED-0C48-B183-14A239C9D8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24" y="2304"/>
              <a:ext cx="528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245">
              <a:extLst>
                <a:ext uri="{FF2B5EF4-FFF2-40B4-BE49-F238E27FC236}">
                  <a16:creationId xmlns:a16="http://schemas.microsoft.com/office/drawing/2014/main" id="{9CFE6687-7354-2647-8567-13243C0214E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24" y="2352"/>
              <a:ext cx="528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246">
              <a:extLst>
                <a:ext uri="{FF2B5EF4-FFF2-40B4-BE49-F238E27FC236}">
                  <a16:creationId xmlns:a16="http://schemas.microsoft.com/office/drawing/2014/main" id="{CBC4DF02-684A-9B41-9952-2665D857EE9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24" y="2400"/>
              <a:ext cx="528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247">
              <a:extLst>
                <a:ext uri="{FF2B5EF4-FFF2-40B4-BE49-F238E27FC236}">
                  <a16:creationId xmlns:a16="http://schemas.microsoft.com/office/drawing/2014/main" id="{09505C48-AA68-D84F-93CF-E75384C367F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68" y="2448"/>
              <a:ext cx="384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248">
              <a:extLst>
                <a:ext uri="{FF2B5EF4-FFF2-40B4-BE49-F238E27FC236}">
                  <a16:creationId xmlns:a16="http://schemas.microsoft.com/office/drawing/2014/main" id="{723A4C88-D9BA-F24C-8BD1-F052293F0A2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68" y="2496"/>
              <a:ext cx="384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249">
              <a:extLst>
                <a:ext uri="{FF2B5EF4-FFF2-40B4-BE49-F238E27FC236}">
                  <a16:creationId xmlns:a16="http://schemas.microsoft.com/office/drawing/2014/main" id="{A3DC5806-8AEC-8A43-A46D-BC4C870BBAE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20" y="1728"/>
              <a:ext cx="336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" name="Group 230">
            <a:extLst>
              <a:ext uri="{FF2B5EF4-FFF2-40B4-BE49-F238E27FC236}">
                <a16:creationId xmlns:a16="http://schemas.microsoft.com/office/drawing/2014/main" id="{E8F4AF20-8F1D-6E40-BE06-9924C60EBFFF}"/>
              </a:ext>
            </a:extLst>
          </p:cNvPr>
          <p:cNvGrpSpPr>
            <a:grpSpLocks/>
          </p:cNvGrpSpPr>
          <p:nvPr/>
        </p:nvGrpSpPr>
        <p:grpSpPr bwMode="auto">
          <a:xfrm>
            <a:off x="2341234" y="3711213"/>
            <a:ext cx="609600" cy="914400"/>
            <a:chOff x="1680" y="1584"/>
            <a:chExt cx="816" cy="1056"/>
          </a:xfrm>
        </p:grpSpPr>
        <p:sp>
          <p:nvSpPr>
            <p:cNvPr id="27" name="Freeform 231">
              <a:extLst>
                <a:ext uri="{FF2B5EF4-FFF2-40B4-BE49-F238E27FC236}">
                  <a16:creationId xmlns:a16="http://schemas.microsoft.com/office/drawing/2014/main" id="{BD05DAA3-C339-C341-A621-27F45787ED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1584"/>
              <a:ext cx="816" cy="1056"/>
            </a:xfrm>
            <a:custGeom>
              <a:avLst/>
              <a:gdLst>
                <a:gd name="T0" fmla="*/ 624 w 816"/>
                <a:gd name="T1" fmla="*/ 0 h 1056"/>
                <a:gd name="T2" fmla="*/ 816 w 816"/>
                <a:gd name="T3" fmla="*/ 192 h 1056"/>
                <a:gd name="T4" fmla="*/ 816 w 816"/>
                <a:gd name="T5" fmla="*/ 1056 h 1056"/>
                <a:gd name="T6" fmla="*/ 0 w 816"/>
                <a:gd name="T7" fmla="*/ 1056 h 1056"/>
                <a:gd name="T8" fmla="*/ 0 w 816"/>
                <a:gd name="T9" fmla="*/ 0 h 1056"/>
                <a:gd name="T10" fmla="*/ 624 w 816"/>
                <a:gd name="T11" fmla="*/ 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6" h="1056">
                  <a:moveTo>
                    <a:pt x="624" y="0"/>
                  </a:moveTo>
                  <a:lnTo>
                    <a:pt x="816" y="192"/>
                  </a:lnTo>
                  <a:lnTo>
                    <a:pt x="816" y="1056"/>
                  </a:lnTo>
                  <a:lnTo>
                    <a:pt x="0" y="1056"/>
                  </a:lnTo>
                  <a:lnTo>
                    <a:pt x="0" y="0"/>
                  </a:lnTo>
                  <a:lnTo>
                    <a:pt x="624" y="0"/>
                  </a:lnTo>
                  <a:close/>
                </a:path>
              </a:pathLst>
            </a:custGeom>
            <a:solidFill>
              <a:schemeClr val="bg1"/>
            </a:solidFill>
            <a:ln w="127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232">
              <a:extLst>
                <a:ext uri="{FF2B5EF4-FFF2-40B4-BE49-F238E27FC236}">
                  <a16:creationId xmlns:a16="http://schemas.microsoft.com/office/drawing/2014/main" id="{6D41508D-BDAA-D940-9F6E-01DAE3E724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4" y="1584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233">
              <a:extLst>
                <a:ext uri="{FF2B5EF4-FFF2-40B4-BE49-F238E27FC236}">
                  <a16:creationId xmlns:a16="http://schemas.microsoft.com/office/drawing/2014/main" id="{E3C8EBC1-8FFC-984C-A1A0-51E5715E4F5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2400" y="1680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234">
              <a:extLst>
                <a:ext uri="{FF2B5EF4-FFF2-40B4-BE49-F238E27FC236}">
                  <a16:creationId xmlns:a16="http://schemas.microsoft.com/office/drawing/2014/main" id="{CCF78365-139B-2D46-8993-87C8627A88A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20" y="1824"/>
              <a:ext cx="432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235">
              <a:extLst>
                <a:ext uri="{FF2B5EF4-FFF2-40B4-BE49-F238E27FC236}">
                  <a16:creationId xmlns:a16="http://schemas.microsoft.com/office/drawing/2014/main" id="{574B1E67-5125-BC42-8FCE-114C93C3B27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24" y="1872"/>
              <a:ext cx="528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236">
              <a:extLst>
                <a:ext uri="{FF2B5EF4-FFF2-40B4-BE49-F238E27FC236}">
                  <a16:creationId xmlns:a16="http://schemas.microsoft.com/office/drawing/2014/main" id="{0E3635A8-8F39-2E46-BCEB-8E2EA0B301C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24" y="1920"/>
              <a:ext cx="528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237">
              <a:extLst>
                <a:ext uri="{FF2B5EF4-FFF2-40B4-BE49-F238E27FC236}">
                  <a16:creationId xmlns:a16="http://schemas.microsoft.com/office/drawing/2014/main" id="{D994CDF6-C822-B24B-B438-06F8E94D9EE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24" y="1968"/>
              <a:ext cx="528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Line 238">
              <a:extLst>
                <a:ext uri="{FF2B5EF4-FFF2-40B4-BE49-F238E27FC236}">
                  <a16:creationId xmlns:a16="http://schemas.microsoft.com/office/drawing/2014/main" id="{3FE92EDE-464D-9046-AAC2-AF614BA6291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24" y="2016"/>
              <a:ext cx="528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Line 239">
              <a:extLst>
                <a:ext uri="{FF2B5EF4-FFF2-40B4-BE49-F238E27FC236}">
                  <a16:creationId xmlns:a16="http://schemas.microsoft.com/office/drawing/2014/main" id="{0BFDE257-A66E-214F-BD97-01305D9A6A9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24" y="2064"/>
              <a:ext cx="528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Line 240">
              <a:extLst>
                <a:ext uri="{FF2B5EF4-FFF2-40B4-BE49-F238E27FC236}">
                  <a16:creationId xmlns:a16="http://schemas.microsoft.com/office/drawing/2014/main" id="{0D890FFE-5CF3-544F-BA40-0A587EDF20F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24" y="2112"/>
              <a:ext cx="528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Line 241">
              <a:extLst>
                <a:ext uri="{FF2B5EF4-FFF2-40B4-BE49-F238E27FC236}">
                  <a16:creationId xmlns:a16="http://schemas.microsoft.com/office/drawing/2014/main" id="{D31CB59F-1FBD-CA4F-BE25-F2214306DEC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24" y="2160"/>
              <a:ext cx="528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Line 242">
              <a:extLst>
                <a:ext uri="{FF2B5EF4-FFF2-40B4-BE49-F238E27FC236}">
                  <a16:creationId xmlns:a16="http://schemas.microsoft.com/office/drawing/2014/main" id="{6AFF8E9C-AF0F-E046-8899-04480DBD033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68" y="2208"/>
              <a:ext cx="384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Line 243">
              <a:extLst>
                <a:ext uri="{FF2B5EF4-FFF2-40B4-BE49-F238E27FC236}">
                  <a16:creationId xmlns:a16="http://schemas.microsoft.com/office/drawing/2014/main" id="{9B91A6C6-25A8-914E-BBF9-69BE0A20627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24" y="2256"/>
              <a:ext cx="528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Line 244">
              <a:extLst>
                <a:ext uri="{FF2B5EF4-FFF2-40B4-BE49-F238E27FC236}">
                  <a16:creationId xmlns:a16="http://schemas.microsoft.com/office/drawing/2014/main" id="{C66861EA-20A0-5D43-9F92-6445E570E24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24" y="2304"/>
              <a:ext cx="528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Line 245">
              <a:extLst>
                <a:ext uri="{FF2B5EF4-FFF2-40B4-BE49-F238E27FC236}">
                  <a16:creationId xmlns:a16="http://schemas.microsoft.com/office/drawing/2014/main" id="{42B23E2B-BC86-7B43-9876-CC0B01E85C2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24" y="2352"/>
              <a:ext cx="528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Line 246">
              <a:extLst>
                <a:ext uri="{FF2B5EF4-FFF2-40B4-BE49-F238E27FC236}">
                  <a16:creationId xmlns:a16="http://schemas.microsoft.com/office/drawing/2014/main" id="{2454421D-5015-4949-BFD9-65DD6BB71C5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24" y="2400"/>
              <a:ext cx="528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Line 247">
              <a:extLst>
                <a:ext uri="{FF2B5EF4-FFF2-40B4-BE49-F238E27FC236}">
                  <a16:creationId xmlns:a16="http://schemas.microsoft.com/office/drawing/2014/main" id="{0C99F385-309E-B54C-AFC5-C0D431B156B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68" y="2448"/>
              <a:ext cx="384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Line 248">
              <a:extLst>
                <a:ext uri="{FF2B5EF4-FFF2-40B4-BE49-F238E27FC236}">
                  <a16:creationId xmlns:a16="http://schemas.microsoft.com/office/drawing/2014/main" id="{8AFE416D-366D-334C-A421-896935C54D3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68" y="2496"/>
              <a:ext cx="384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Line 249">
              <a:extLst>
                <a:ext uri="{FF2B5EF4-FFF2-40B4-BE49-F238E27FC236}">
                  <a16:creationId xmlns:a16="http://schemas.microsoft.com/office/drawing/2014/main" id="{734BB254-AD92-4C41-BD01-5986148BA51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20" y="1728"/>
              <a:ext cx="336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6" name="Group 178">
            <a:extLst>
              <a:ext uri="{FF2B5EF4-FFF2-40B4-BE49-F238E27FC236}">
                <a16:creationId xmlns:a16="http://schemas.microsoft.com/office/drawing/2014/main" id="{667CC464-1A9C-8740-9891-1DF00CD55A99}"/>
              </a:ext>
            </a:extLst>
          </p:cNvPr>
          <p:cNvGrpSpPr>
            <a:grpSpLocks/>
          </p:cNvGrpSpPr>
          <p:nvPr/>
        </p:nvGrpSpPr>
        <p:grpSpPr bwMode="auto">
          <a:xfrm>
            <a:off x="3506234" y="1965506"/>
            <a:ext cx="619009" cy="903953"/>
            <a:chOff x="1488" y="2208"/>
            <a:chExt cx="818" cy="1056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47" name="Freeform 179">
              <a:extLst>
                <a:ext uri="{FF2B5EF4-FFF2-40B4-BE49-F238E27FC236}">
                  <a16:creationId xmlns:a16="http://schemas.microsoft.com/office/drawing/2014/main" id="{230FBEB5-7F72-8744-B1B2-A81D3783E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8" y="2208"/>
              <a:ext cx="818" cy="1056"/>
            </a:xfrm>
            <a:custGeom>
              <a:avLst/>
              <a:gdLst>
                <a:gd name="T0" fmla="*/ 624 w 816"/>
                <a:gd name="T1" fmla="*/ 0 h 1056"/>
                <a:gd name="T2" fmla="*/ 816 w 816"/>
                <a:gd name="T3" fmla="*/ 192 h 1056"/>
                <a:gd name="T4" fmla="*/ 816 w 816"/>
                <a:gd name="T5" fmla="*/ 1056 h 1056"/>
                <a:gd name="T6" fmla="*/ 0 w 816"/>
                <a:gd name="T7" fmla="*/ 1056 h 1056"/>
                <a:gd name="T8" fmla="*/ 0 w 816"/>
                <a:gd name="T9" fmla="*/ 0 h 1056"/>
                <a:gd name="T10" fmla="*/ 624 w 816"/>
                <a:gd name="T11" fmla="*/ 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6" h="1056">
                  <a:moveTo>
                    <a:pt x="624" y="0"/>
                  </a:moveTo>
                  <a:lnTo>
                    <a:pt x="816" y="192"/>
                  </a:lnTo>
                  <a:lnTo>
                    <a:pt x="816" y="1056"/>
                  </a:lnTo>
                  <a:lnTo>
                    <a:pt x="0" y="1056"/>
                  </a:lnTo>
                  <a:lnTo>
                    <a:pt x="0" y="0"/>
                  </a:lnTo>
                  <a:lnTo>
                    <a:pt x="624" y="0"/>
                  </a:lnTo>
                  <a:close/>
                </a:path>
              </a:pathLst>
            </a:custGeom>
            <a:grpFill/>
            <a:ln w="127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Line 180">
              <a:extLst>
                <a:ext uri="{FF2B5EF4-FFF2-40B4-BE49-F238E27FC236}">
                  <a16:creationId xmlns:a16="http://schemas.microsoft.com/office/drawing/2014/main" id="{4F39285D-471C-E445-A2F4-ED56A30CED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4" y="2208"/>
              <a:ext cx="0" cy="192"/>
            </a:xfrm>
            <a:prstGeom prst="line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Line 181">
              <a:extLst>
                <a:ext uri="{FF2B5EF4-FFF2-40B4-BE49-F238E27FC236}">
                  <a16:creationId xmlns:a16="http://schemas.microsoft.com/office/drawing/2014/main" id="{54988868-013E-D648-A4B8-B5549D3D578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2210" y="2304"/>
              <a:ext cx="0" cy="192"/>
            </a:xfrm>
            <a:prstGeom prst="line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Rectangle 182">
              <a:extLst>
                <a:ext uri="{FF2B5EF4-FFF2-40B4-BE49-F238E27FC236}">
                  <a16:creationId xmlns:a16="http://schemas.microsoft.com/office/drawing/2014/main" id="{5F7F2147-6D1C-3D4B-8561-6425AFE3A4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352"/>
              <a:ext cx="48" cy="4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Rectangle 183">
              <a:extLst>
                <a:ext uri="{FF2B5EF4-FFF2-40B4-BE49-F238E27FC236}">
                  <a16:creationId xmlns:a16="http://schemas.microsoft.com/office/drawing/2014/main" id="{A5019A06-BC8D-294A-839D-4BB5D86DF8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544"/>
              <a:ext cx="48" cy="4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Rectangle 184">
              <a:extLst>
                <a:ext uri="{FF2B5EF4-FFF2-40B4-BE49-F238E27FC236}">
                  <a16:creationId xmlns:a16="http://schemas.microsoft.com/office/drawing/2014/main" id="{0C27EEB8-0D6D-3C4E-8526-6DC89F968D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2448"/>
              <a:ext cx="48" cy="4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Rectangle 185">
              <a:extLst>
                <a:ext uri="{FF2B5EF4-FFF2-40B4-BE49-F238E27FC236}">
                  <a16:creationId xmlns:a16="http://schemas.microsoft.com/office/drawing/2014/main" id="{52D7B594-410F-B640-9C54-5354AB8A5E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2352"/>
              <a:ext cx="48" cy="4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Rectangle 186">
              <a:extLst>
                <a:ext uri="{FF2B5EF4-FFF2-40B4-BE49-F238E27FC236}">
                  <a16:creationId xmlns:a16="http://schemas.microsoft.com/office/drawing/2014/main" id="{418B19CC-58AC-CB42-A2DB-DBD4EA23F2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2544"/>
              <a:ext cx="48" cy="4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Rectangle 187">
              <a:extLst>
                <a:ext uri="{FF2B5EF4-FFF2-40B4-BE49-F238E27FC236}">
                  <a16:creationId xmlns:a16="http://schemas.microsoft.com/office/drawing/2014/main" id="{FCD5A1CA-2F4B-E34A-9888-0D4F05C553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2448"/>
              <a:ext cx="48" cy="4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Rectangle 188">
              <a:extLst>
                <a:ext uri="{FF2B5EF4-FFF2-40B4-BE49-F238E27FC236}">
                  <a16:creationId xmlns:a16="http://schemas.microsoft.com/office/drawing/2014/main" id="{7EF90153-7972-7B4B-B2E8-891C8F1E51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2352"/>
              <a:ext cx="48" cy="4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Rectangle 189">
              <a:extLst>
                <a:ext uri="{FF2B5EF4-FFF2-40B4-BE49-F238E27FC236}">
                  <a16:creationId xmlns:a16="http://schemas.microsoft.com/office/drawing/2014/main" id="{06ACC979-1022-3842-A350-73D932C813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2448"/>
              <a:ext cx="48" cy="4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Rectangle 190">
              <a:extLst>
                <a:ext uri="{FF2B5EF4-FFF2-40B4-BE49-F238E27FC236}">
                  <a16:creationId xmlns:a16="http://schemas.microsoft.com/office/drawing/2014/main" id="{CB18BCA7-D451-2A4D-8319-822AEE3004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2544"/>
              <a:ext cx="48" cy="4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" name="Rectangle 191">
              <a:extLst>
                <a:ext uri="{FF2B5EF4-FFF2-40B4-BE49-F238E27FC236}">
                  <a16:creationId xmlns:a16="http://schemas.microsoft.com/office/drawing/2014/main" id="{4DF14A1D-35DD-3843-B5E8-77BBA8576A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2544"/>
              <a:ext cx="48" cy="4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Rectangle 192">
              <a:extLst>
                <a:ext uri="{FF2B5EF4-FFF2-40B4-BE49-F238E27FC236}">
                  <a16:creationId xmlns:a16="http://schemas.microsoft.com/office/drawing/2014/main" id="{26373A22-19B0-1844-B9A8-6BD869A1A7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736"/>
              <a:ext cx="48" cy="4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Rectangle 193">
              <a:extLst>
                <a:ext uri="{FF2B5EF4-FFF2-40B4-BE49-F238E27FC236}">
                  <a16:creationId xmlns:a16="http://schemas.microsoft.com/office/drawing/2014/main" id="{452F8F42-3C11-C841-ABE7-643FFEDDC6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2640"/>
              <a:ext cx="48" cy="4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Rectangle 194">
              <a:extLst>
                <a:ext uri="{FF2B5EF4-FFF2-40B4-BE49-F238E27FC236}">
                  <a16:creationId xmlns:a16="http://schemas.microsoft.com/office/drawing/2014/main" id="{191DFD13-9B8F-2C4F-A8A2-570FE780DD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2736"/>
              <a:ext cx="48" cy="4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Rectangle 195">
              <a:extLst>
                <a:ext uri="{FF2B5EF4-FFF2-40B4-BE49-F238E27FC236}">
                  <a16:creationId xmlns:a16="http://schemas.microsoft.com/office/drawing/2014/main" id="{A1F8389A-CB77-5B4C-8A93-9F5C49E42C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2640"/>
              <a:ext cx="48" cy="4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Rectangle 196">
              <a:extLst>
                <a:ext uri="{FF2B5EF4-FFF2-40B4-BE49-F238E27FC236}">
                  <a16:creationId xmlns:a16="http://schemas.microsoft.com/office/drawing/2014/main" id="{9F626083-9AC4-1E42-94DF-CD32B8248F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2640"/>
              <a:ext cx="48" cy="4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Rectangle 197">
              <a:extLst>
                <a:ext uri="{FF2B5EF4-FFF2-40B4-BE49-F238E27FC236}">
                  <a16:creationId xmlns:a16="http://schemas.microsoft.com/office/drawing/2014/main" id="{3B2924FE-31FE-FE40-86EF-FC31D7805E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2736"/>
              <a:ext cx="48" cy="4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" name="Rectangle 198">
              <a:extLst>
                <a:ext uri="{FF2B5EF4-FFF2-40B4-BE49-F238E27FC236}">
                  <a16:creationId xmlns:a16="http://schemas.microsoft.com/office/drawing/2014/main" id="{3BFCE6CE-2ED9-5047-A54E-35F89BD0C7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2736"/>
              <a:ext cx="48" cy="4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" name="Rectangle 199">
              <a:extLst>
                <a:ext uri="{FF2B5EF4-FFF2-40B4-BE49-F238E27FC236}">
                  <a16:creationId xmlns:a16="http://schemas.microsoft.com/office/drawing/2014/main" id="{1A1FCB68-31E4-124F-8771-8E64FC8F8C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928"/>
              <a:ext cx="48" cy="4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" name="Rectangle 200">
              <a:extLst>
                <a:ext uri="{FF2B5EF4-FFF2-40B4-BE49-F238E27FC236}">
                  <a16:creationId xmlns:a16="http://schemas.microsoft.com/office/drawing/2014/main" id="{9F43ECD6-456A-CF41-9396-18C02C7180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2832"/>
              <a:ext cx="48" cy="4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" name="Rectangle 201">
              <a:extLst>
                <a:ext uri="{FF2B5EF4-FFF2-40B4-BE49-F238E27FC236}">
                  <a16:creationId xmlns:a16="http://schemas.microsoft.com/office/drawing/2014/main" id="{CF4FC384-4D48-5F4B-ACFB-42DD093FBC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2928"/>
              <a:ext cx="48" cy="4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" name="Rectangle 202">
              <a:extLst>
                <a:ext uri="{FF2B5EF4-FFF2-40B4-BE49-F238E27FC236}">
                  <a16:creationId xmlns:a16="http://schemas.microsoft.com/office/drawing/2014/main" id="{DE189F05-234D-1F47-93CC-E068CC355E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2832"/>
              <a:ext cx="48" cy="4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" name="Rectangle 203">
              <a:extLst>
                <a:ext uri="{FF2B5EF4-FFF2-40B4-BE49-F238E27FC236}">
                  <a16:creationId xmlns:a16="http://schemas.microsoft.com/office/drawing/2014/main" id="{817D57F3-A2E5-EB4E-9B32-430261BB27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2832"/>
              <a:ext cx="48" cy="4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" name="Rectangle 204">
              <a:extLst>
                <a:ext uri="{FF2B5EF4-FFF2-40B4-BE49-F238E27FC236}">
                  <a16:creationId xmlns:a16="http://schemas.microsoft.com/office/drawing/2014/main" id="{FB22B061-E419-3146-BE9F-F9ACF38E75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2928"/>
              <a:ext cx="48" cy="4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" name="Rectangle 205">
              <a:extLst>
                <a:ext uri="{FF2B5EF4-FFF2-40B4-BE49-F238E27FC236}">
                  <a16:creationId xmlns:a16="http://schemas.microsoft.com/office/drawing/2014/main" id="{7E866852-D90F-AC41-9939-9E822DA4F9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2928"/>
              <a:ext cx="48" cy="4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" name="Rectangle 206">
              <a:extLst>
                <a:ext uri="{FF2B5EF4-FFF2-40B4-BE49-F238E27FC236}">
                  <a16:creationId xmlns:a16="http://schemas.microsoft.com/office/drawing/2014/main" id="{A9397F20-8867-1E4F-8F98-35CF41ECFC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3120"/>
              <a:ext cx="48" cy="4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" name="Rectangle 207">
              <a:extLst>
                <a:ext uri="{FF2B5EF4-FFF2-40B4-BE49-F238E27FC236}">
                  <a16:creationId xmlns:a16="http://schemas.microsoft.com/office/drawing/2014/main" id="{8F24B45F-C7A1-3141-B8DE-2DC4191B6B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3024"/>
              <a:ext cx="48" cy="4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" name="Rectangle 208">
              <a:extLst>
                <a:ext uri="{FF2B5EF4-FFF2-40B4-BE49-F238E27FC236}">
                  <a16:creationId xmlns:a16="http://schemas.microsoft.com/office/drawing/2014/main" id="{B609B426-5339-FF43-87F7-EC25EF5B92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3120"/>
              <a:ext cx="48" cy="4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" name="Rectangle 209">
              <a:extLst>
                <a:ext uri="{FF2B5EF4-FFF2-40B4-BE49-F238E27FC236}">
                  <a16:creationId xmlns:a16="http://schemas.microsoft.com/office/drawing/2014/main" id="{64644B37-672D-A946-90C1-8DB068BFE3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3024"/>
              <a:ext cx="48" cy="4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" name="Rectangle 210">
              <a:extLst>
                <a:ext uri="{FF2B5EF4-FFF2-40B4-BE49-F238E27FC236}">
                  <a16:creationId xmlns:a16="http://schemas.microsoft.com/office/drawing/2014/main" id="{84DD11A5-9F9B-9C48-9416-88B355397F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3024"/>
              <a:ext cx="48" cy="4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" name="Rectangle 211">
              <a:extLst>
                <a:ext uri="{FF2B5EF4-FFF2-40B4-BE49-F238E27FC236}">
                  <a16:creationId xmlns:a16="http://schemas.microsoft.com/office/drawing/2014/main" id="{973C1E13-5328-5E46-9654-58586D484B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3120"/>
              <a:ext cx="48" cy="4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" name="Rectangle 212">
              <a:extLst>
                <a:ext uri="{FF2B5EF4-FFF2-40B4-BE49-F238E27FC236}">
                  <a16:creationId xmlns:a16="http://schemas.microsoft.com/office/drawing/2014/main" id="{5ED97A21-3188-3345-BFA5-85AAC7553C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3120"/>
              <a:ext cx="48" cy="4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1" name="Group 178">
            <a:extLst>
              <a:ext uri="{FF2B5EF4-FFF2-40B4-BE49-F238E27FC236}">
                <a16:creationId xmlns:a16="http://schemas.microsoft.com/office/drawing/2014/main" id="{0657970F-164B-8E44-AF6F-60F15484DDF1}"/>
              </a:ext>
            </a:extLst>
          </p:cNvPr>
          <p:cNvGrpSpPr>
            <a:grpSpLocks/>
          </p:cNvGrpSpPr>
          <p:nvPr/>
        </p:nvGrpSpPr>
        <p:grpSpPr bwMode="auto">
          <a:xfrm>
            <a:off x="3506234" y="3711009"/>
            <a:ext cx="619009" cy="903953"/>
            <a:chOff x="1488" y="2208"/>
            <a:chExt cx="818" cy="1056"/>
          </a:xfrm>
          <a:solidFill>
            <a:schemeClr val="bg1">
              <a:lumMod val="85000"/>
            </a:schemeClr>
          </a:solidFill>
        </p:grpSpPr>
        <p:sp>
          <p:nvSpPr>
            <p:cNvPr id="82" name="Freeform 179">
              <a:extLst>
                <a:ext uri="{FF2B5EF4-FFF2-40B4-BE49-F238E27FC236}">
                  <a16:creationId xmlns:a16="http://schemas.microsoft.com/office/drawing/2014/main" id="{74FE523A-6AEB-E64D-B1BB-651D6A4E01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8" y="2208"/>
              <a:ext cx="818" cy="1056"/>
            </a:xfrm>
            <a:custGeom>
              <a:avLst/>
              <a:gdLst>
                <a:gd name="T0" fmla="*/ 624 w 816"/>
                <a:gd name="T1" fmla="*/ 0 h 1056"/>
                <a:gd name="T2" fmla="*/ 816 w 816"/>
                <a:gd name="T3" fmla="*/ 192 h 1056"/>
                <a:gd name="T4" fmla="*/ 816 w 816"/>
                <a:gd name="T5" fmla="*/ 1056 h 1056"/>
                <a:gd name="T6" fmla="*/ 0 w 816"/>
                <a:gd name="T7" fmla="*/ 1056 h 1056"/>
                <a:gd name="T8" fmla="*/ 0 w 816"/>
                <a:gd name="T9" fmla="*/ 0 h 1056"/>
                <a:gd name="T10" fmla="*/ 624 w 816"/>
                <a:gd name="T11" fmla="*/ 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6" h="1056">
                  <a:moveTo>
                    <a:pt x="624" y="0"/>
                  </a:moveTo>
                  <a:lnTo>
                    <a:pt x="816" y="192"/>
                  </a:lnTo>
                  <a:lnTo>
                    <a:pt x="816" y="1056"/>
                  </a:lnTo>
                  <a:lnTo>
                    <a:pt x="0" y="1056"/>
                  </a:lnTo>
                  <a:lnTo>
                    <a:pt x="0" y="0"/>
                  </a:lnTo>
                  <a:lnTo>
                    <a:pt x="624" y="0"/>
                  </a:lnTo>
                  <a:close/>
                </a:path>
              </a:pathLst>
            </a:custGeom>
            <a:grpFill/>
            <a:ln w="127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Line 180">
              <a:extLst>
                <a:ext uri="{FF2B5EF4-FFF2-40B4-BE49-F238E27FC236}">
                  <a16:creationId xmlns:a16="http://schemas.microsoft.com/office/drawing/2014/main" id="{2C616B27-6C89-D243-B607-F0674CB261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4" y="2208"/>
              <a:ext cx="0" cy="192"/>
            </a:xfrm>
            <a:prstGeom prst="line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Line 181">
              <a:extLst>
                <a:ext uri="{FF2B5EF4-FFF2-40B4-BE49-F238E27FC236}">
                  <a16:creationId xmlns:a16="http://schemas.microsoft.com/office/drawing/2014/main" id="{6021BC11-C61B-5D46-9F26-F7397A6994A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2210" y="2304"/>
              <a:ext cx="0" cy="192"/>
            </a:xfrm>
            <a:prstGeom prst="line">
              <a:avLst/>
            </a:prstGeom>
            <a:grp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Rectangle 182">
              <a:extLst>
                <a:ext uri="{FF2B5EF4-FFF2-40B4-BE49-F238E27FC236}">
                  <a16:creationId xmlns:a16="http://schemas.microsoft.com/office/drawing/2014/main" id="{5C0034EA-6895-D94C-9DCA-065670D4D7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352"/>
              <a:ext cx="48" cy="4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" name="Rectangle 183">
              <a:extLst>
                <a:ext uri="{FF2B5EF4-FFF2-40B4-BE49-F238E27FC236}">
                  <a16:creationId xmlns:a16="http://schemas.microsoft.com/office/drawing/2014/main" id="{859B4124-C262-C549-95FB-23F19A5970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544"/>
              <a:ext cx="48" cy="4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" name="Rectangle 184">
              <a:extLst>
                <a:ext uri="{FF2B5EF4-FFF2-40B4-BE49-F238E27FC236}">
                  <a16:creationId xmlns:a16="http://schemas.microsoft.com/office/drawing/2014/main" id="{0284DA46-F70D-DB41-8019-458CBB9690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2448"/>
              <a:ext cx="48" cy="4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" name="Rectangle 185">
              <a:extLst>
                <a:ext uri="{FF2B5EF4-FFF2-40B4-BE49-F238E27FC236}">
                  <a16:creationId xmlns:a16="http://schemas.microsoft.com/office/drawing/2014/main" id="{7815695B-4CAF-F047-AF1D-647E81B35A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2352"/>
              <a:ext cx="48" cy="4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" name="Rectangle 186">
              <a:extLst>
                <a:ext uri="{FF2B5EF4-FFF2-40B4-BE49-F238E27FC236}">
                  <a16:creationId xmlns:a16="http://schemas.microsoft.com/office/drawing/2014/main" id="{B41F212A-D381-E947-81FE-4875FF96D9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2544"/>
              <a:ext cx="48" cy="4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" name="Rectangle 187">
              <a:extLst>
                <a:ext uri="{FF2B5EF4-FFF2-40B4-BE49-F238E27FC236}">
                  <a16:creationId xmlns:a16="http://schemas.microsoft.com/office/drawing/2014/main" id="{DAD63AD8-15CB-0147-8AD9-A7D1DBDF74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2448"/>
              <a:ext cx="48" cy="4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" name="Rectangle 188">
              <a:extLst>
                <a:ext uri="{FF2B5EF4-FFF2-40B4-BE49-F238E27FC236}">
                  <a16:creationId xmlns:a16="http://schemas.microsoft.com/office/drawing/2014/main" id="{352FD4EB-E9E5-8548-880D-1F460CF938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2352"/>
              <a:ext cx="48" cy="4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" name="Rectangle 189">
              <a:extLst>
                <a:ext uri="{FF2B5EF4-FFF2-40B4-BE49-F238E27FC236}">
                  <a16:creationId xmlns:a16="http://schemas.microsoft.com/office/drawing/2014/main" id="{669B6B7E-83C8-F646-A8A7-D43CB39420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2448"/>
              <a:ext cx="48" cy="4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" name="Rectangle 190">
              <a:extLst>
                <a:ext uri="{FF2B5EF4-FFF2-40B4-BE49-F238E27FC236}">
                  <a16:creationId xmlns:a16="http://schemas.microsoft.com/office/drawing/2014/main" id="{392870F2-3D54-7145-825D-6814927704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2544"/>
              <a:ext cx="48" cy="4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" name="Rectangle 191">
              <a:extLst>
                <a:ext uri="{FF2B5EF4-FFF2-40B4-BE49-F238E27FC236}">
                  <a16:creationId xmlns:a16="http://schemas.microsoft.com/office/drawing/2014/main" id="{7A2D6E59-EE7C-EF43-B3F9-D1F6A30415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2544"/>
              <a:ext cx="48" cy="4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" name="Rectangle 192">
              <a:extLst>
                <a:ext uri="{FF2B5EF4-FFF2-40B4-BE49-F238E27FC236}">
                  <a16:creationId xmlns:a16="http://schemas.microsoft.com/office/drawing/2014/main" id="{A06C3F2C-8727-0444-A035-CD893700FE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736"/>
              <a:ext cx="48" cy="4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" name="Rectangle 193">
              <a:extLst>
                <a:ext uri="{FF2B5EF4-FFF2-40B4-BE49-F238E27FC236}">
                  <a16:creationId xmlns:a16="http://schemas.microsoft.com/office/drawing/2014/main" id="{2B631AB3-A77E-E64D-8AD2-162DC42D18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2640"/>
              <a:ext cx="48" cy="4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" name="Rectangle 194">
              <a:extLst>
                <a:ext uri="{FF2B5EF4-FFF2-40B4-BE49-F238E27FC236}">
                  <a16:creationId xmlns:a16="http://schemas.microsoft.com/office/drawing/2014/main" id="{A735558E-F770-AD48-87FF-05D6AF8F3C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2736"/>
              <a:ext cx="48" cy="4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" name="Rectangle 195">
              <a:extLst>
                <a:ext uri="{FF2B5EF4-FFF2-40B4-BE49-F238E27FC236}">
                  <a16:creationId xmlns:a16="http://schemas.microsoft.com/office/drawing/2014/main" id="{459DA921-3C33-2043-801E-FE3E1E101C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2640"/>
              <a:ext cx="48" cy="4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" name="Rectangle 196">
              <a:extLst>
                <a:ext uri="{FF2B5EF4-FFF2-40B4-BE49-F238E27FC236}">
                  <a16:creationId xmlns:a16="http://schemas.microsoft.com/office/drawing/2014/main" id="{4A352112-93B3-BD43-A0C5-6241215C3E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2640"/>
              <a:ext cx="48" cy="4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" name="Rectangle 197">
              <a:extLst>
                <a:ext uri="{FF2B5EF4-FFF2-40B4-BE49-F238E27FC236}">
                  <a16:creationId xmlns:a16="http://schemas.microsoft.com/office/drawing/2014/main" id="{45AD35B1-A3C6-834E-AC45-405313D106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2736"/>
              <a:ext cx="48" cy="4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" name="Rectangle 198">
              <a:extLst>
                <a:ext uri="{FF2B5EF4-FFF2-40B4-BE49-F238E27FC236}">
                  <a16:creationId xmlns:a16="http://schemas.microsoft.com/office/drawing/2014/main" id="{50A3C0D7-1245-2D4D-859F-DA1134E6AD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2736"/>
              <a:ext cx="48" cy="4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" name="Rectangle 199">
              <a:extLst>
                <a:ext uri="{FF2B5EF4-FFF2-40B4-BE49-F238E27FC236}">
                  <a16:creationId xmlns:a16="http://schemas.microsoft.com/office/drawing/2014/main" id="{3909C1A4-FBF3-824C-9D63-59EF013F8D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928"/>
              <a:ext cx="48" cy="4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" name="Rectangle 200">
              <a:extLst>
                <a:ext uri="{FF2B5EF4-FFF2-40B4-BE49-F238E27FC236}">
                  <a16:creationId xmlns:a16="http://schemas.microsoft.com/office/drawing/2014/main" id="{F488CC2B-ED67-CC4E-A973-4AA67EB3AE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2832"/>
              <a:ext cx="48" cy="4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" name="Rectangle 201">
              <a:extLst>
                <a:ext uri="{FF2B5EF4-FFF2-40B4-BE49-F238E27FC236}">
                  <a16:creationId xmlns:a16="http://schemas.microsoft.com/office/drawing/2014/main" id="{4ABBB020-9766-3A4D-8126-D6CF07F945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2928"/>
              <a:ext cx="48" cy="4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" name="Rectangle 202">
              <a:extLst>
                <a:ext uri="{FF2B5EF4-FFF2-40B4-BE49-F238E27FC236}">
                  <a16:creationId xmlns:a16="http://schemas.microsoft.com/office/drawing/2014/main" id="{8993897A-974E-C644-90CA-963C47EBB7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2832"/>
              <a:ext cx="48" cy="4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" name="Rectangle 203">
              <a:extLst>
                <a:ext uri="{FF2B5EF4-FFF2-40B4-BE49-F238E27FC236}">
                  <a16:creationId xmlns:a16="http://schemas.microsoft.com/office/drawing/2014/main" id="{BE6C0286-F98A-E34A-9BFF-7014DAEB80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2832"/>
              <a:ext cx="48" cy="4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" name="Rectangle 204">
              <a:extLst>
                <a:ext uri="{FF2B5EF4-FFF2-40B4-BE49-F238E27FC236}">
                  <a16:creationId xmlns:a16="http://schemas.microsoft.com/office/drawing/2014/main" id="{5AC1932C-2E6D-1342-AD0B-2C3FCAEBF4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2928"/>
              <a:ext cx="48" cy="4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" name="Rectangle 205">
              <a:extLst>
                <a:ext uri="{FF2B5EF4-FFF2-40B4-BE49-F238E27FC236}">
                  <a16:creationId xmlns:a16="http://schemas.microsoft.com/office/drawing/2014/main" id="{CD7BAFD4-63ED-6A47-ADE7-FE0A8E88D9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2928"/>
              <a:ext cx="48" cy="4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" name="Rectangle 206">
              <a:extLst>
                <a:ext uri="{FF2B5EF4-FFF2-40B4-BE49-F238E27FC236}">
                  <a16:creationId xmlns:a16="http://schemas.microsoft.com/office/drawing/2014/main" id="{F352D2A6-FB2C-D640-AB10-4F16923ACC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3120"/>
              <a:ext cx="48" cy="4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" name="Rectangle 207">
              <a:extLst>
                <a:ext uri="{FF2B5EF4-FFF2-40B4-BE49-F238E27FC236}">
                  <a16:creationId xmlns:a16="http://schemas.microsoft.com/office/drawing/2014/main" id="{FCFE108B-961A-4746-985A-9FB6DBA7FA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3024"/>
              <a:ext cx="48" cy="4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" name="Rectangle 208">
              <a:extLst>
                <a:ext uri="{FF2B5EF4-FFF2-40B4-BE49-F238E27FC236}">
                  <a16:creationId xmlns:a16="http://schemas.microsoft.com/office/drawing/2014/main" id="{692CD0F9-7E57-D54C-84B5-D31E7033C2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3120"/>
              <a:ext cx="48" cy="4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" name="Rectangle 209">
              <a:extLst>
                <a:ext uri="{FF2B5EF4-FFF2-40B4-BE49-F238E27FC236}">
                  <a16:creationId xmlns:a16="http://schemas.microsoft.com/office/drawing/2014/main" id="{3A5781B1-BBC7-8042-B2F6-0D5D0CD3D1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3024"/>
              <a:ext cx="48" cy="4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" name="Rectangle 210">
              <a:extLst>
                <a:ext uri="{FF2B5EF4-FFF2-40B4-BE49-F238E27FC236}">
                  <a16:creationId xmlns:a16="http://schemas.microsoft.com/office/drawing/2014/main" id="{B41CC85A-5CC6-4748-968B-858E398E60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3024"/>
              <a:ext cx="48" cy="4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" name="Rectangle 211">
              <a:extLst>
                <a:ext uri="{FF2B5EF4-FFF2-40B4-BE49-F238E27FC236}">
                  <a16:creationId xmlns:a16="http://schemas.microsoft.com/office/drawing/2014/main" id="{D4A0E901-1CA9-544F-B986-57455A235F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3120"/>
              <a:ext cx="48" cy="4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" name="Rectangle 212">
              <a:extLst>
                <a:ext uri="{FF2B5EF4-FFF2-40B4-BE49-F238E27FC236}">
                  <a16:creationId xmlns:a16="http://schemas.microsoft.com/office/drawing/2014/main" id="{BCE8E67A-7F13-A646-A871-C468977AC4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3120"/>
              <a:ext cx="48" cy="4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6" name="Equal 115">
            <a:extLst>
              <a:ext uri="{FF2B5EF4-FFF2-40B4-BE49-F238E27FC236}">
                <a16:creationId xmlns:a16="http://schemas.microsoft.com/office/drawing/2014/main" id="{7EA43060-7B09-2E4F-9B82-5498A956DF73}"/>
              </a:ext>
            </a:extLst>
          </p:cNvPr>
          <p:cNvSpPr/>
          <p:nvPr/>
        </p:nvSpPr>
        <p:spPr>
          <a:xfrm>
            <a:off x="2367373" y="3040936"/>
            <a:ext cx="582428" cy="355669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7" name="Not Equal 116">
            <a:extLst>
              <a:ext uri="{FF2B5EF4-FFF2-40B4-BE49-F238E27FC236}">
                <a16:creationId xmlns:a16="http://schemas.microsoft.com/office/drawing/2014/main" id="{A6863899-C483-2745-9F86-C203BF68781A}"/>
              </a:ext>
            </a:extLst>
          </p:cNvPr>
          <p:cNvSpPr/>
          <p:nvPr/>
        </p:nvSpPr>
        <p:spPr>
          <a:xfrm>
            <a:off x="3467889" y="3040936"/>
            <a:ext cx="585216" cy="356616"/>
          </a:xfrm>
          <a:prstGeom prst="mathNot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72" name="Group 371">
            <a:extLst>
              <a:ext uri="{FF2B5EF4-FFF2-40B4-BE49-F238E27FC236}">
                <a16:creationId xmlns:a16="http://schemas.microsoft.com/office/drawing/2014/main" id="{B048D4E9-6B45-C442-84A2-A316B8F2DF99}"/>
              </a:ext>
            </a:extLst>
          </p:cNvPr>
          <p:cNvGrpSpPr/>
          <p:nvPr/>
        </p:nvGrpSpPr>
        <p:grpSpPr>
          <a:xfrm>
            <a:off x="6821162" y="1731973"/>
            <a:ext cx="4303895" cy="4414824"/>
            <a:chOff x="6821162" y="1731973"/>
            <a:chExt cx="4303895" cy="4414824"/>
          </a:xfrm>
        </p:grpSpPr>
        <p:pic>
          <p:nvPicPr>
            <p:cNvPr id="119" name="Picture 57" descr="BS00095_">
              <a:extLst>
                <a:ext uri="{FF2B5EF4-FFF2-40B4-BE49-F238E27FC236}">
                  <a16:creationId xmlns:a16="http://schemas.microsoft.com/office/drawing/2014/main" id="{864EBBF0-86AE-B741-931E-37563F5C83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1162" y="1873234"/>
              <a:ext cx="744538" cy="835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6" name="Picture 57" descr="BS00095_">
              <a:extLst>
                <a:ext uri="{FF2B5EF4-FFF2-40B4-BE49-F238E27FC236}">
                  <a16:creationId xmlns:a16="http://schemas.microsoft.com/office/drawing/2014/main" id="{6CA149AB-66A6-DF48-8195-6068597072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5410" y="2736465"/>
              <a:ext cx="744538" cy="835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7" name="Picture 57" descr="BS00095_">
              <a:extLst>
                <a:ext uri="{FF2B5EF4-FFF2-40B4-BE49-F238E27FC236}">
                  <a16:creationId xmlns:a16="http://schemas.microsoft.com/office/drawing/2014/main" id="{7A37E04D-AFD6-7D41-B013-47B93ADED8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7796" y="3641719"/>
              <a:ext cx="744538" cy="835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8" name="Group 178">
              <a:extLst>
                <a:ext uri="{FF2B5EF4-FFF2-40B4-BE49-F238E27FC236}">
                  <a16:creationId xmlns:a16="http://schemas.microsoft.com/office/drawing/2014/main" id="{4804F0FF-7B3F-2D4A-BC35-4E4DC583B3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22457" y="1731973"/>
              <a:ext cx="323572" cy="472520"/>
              <a:chOff x="1488" y="2208"/>
              <a:chExt cx="818" cy="1056"/>
            </a:xfrm>
            <a:solidFill>
              <a:schemeClr val="accent2">
                <a:lumMod val="20000"/>
                <a:lumOff val="80000"/>
              </a:schemeClr>
            </a:solidFill>
          </p:grpSpPr>
          <p:sp>
            <p:nvSpPr>
              <p:cNvPr id="159" name="Freeform 179">
                <a:extLst>
                  <a:ext uri="{FF2B5EF4-FFF2-40B4-BE49-F238E27FC236}">
                    <a16:creationId xmlns:a16="http://schemas.microsoft.com/office/drawing/2014/main" id="{03325C23-9A4F-1546-B9B1-D33D134381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8" y="2208"/>
                <a:ext cx="818" cy="1056"/>
              </a:xfrm>
              <a:custGeom>
                <a:avLst/>
                <a:gdLst>
                  <a:gd name="T0" fmla="*/ 624 w 816"/>
                  <a:gd name="T1" fmla="*/ 0 h 1056"/>
                  <a:gd name="T2" fmla="*/ 816 w 816"/>
                  <a:gd name="T3" fmla="*/ 192 h 1056"/>
                  <a:gd name="T4" fmla="*/ 816 w 816"/>
                  <a:gd name="T5" fmla="*/ 1056 h 1056"/>
                  <a:gd name="T6" fmla="*/ 0 w 816"/>
                  <a:gd name="T7" fmla="*/ 1056 h 1056"/>
                  <a:gd name="T8" fmla="*/ 0 w 816"/>
                  <a:gd name="T9" fmla="*/ 0 h 1056"/>
                  <a:gd name="T10" fmla="*/ 624 w 816"/>
                  <a:gd name="T11" fmla="*/ 0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16" h="1056">
                    <a:moveTo>
                      <a:pt x="624" y="0"/>
                    </a:moveTo>
                    <a:lnTo>
                      <a:pt x="816" y="192"/>
                    </a:lnTo>
                    <a:lnTo>
                      <a:pt x="816" y="1056"/>
                    </a:lnTo>
                    <a:lnTo>
                      <a:pt x="0" y="1056"/>
                    </a:lnTo>
                    <a:lnTo>
                      <a:pt x="0" y="0"/>
                    </a:lnTo>
                    <a:lnTo>
                      <a:pt x="624" y="0"/>
                    </a:lnTo>
                    <a:close/>
                  </a:path>
                </a:pathLst>
              </a:custGeom>
              <a:grpFill/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" name="Line 180">
                <a:extLst>
                  <a:ext uri="{FF2B5EF4-FFF2-40B4-BE49-F238E27FC236}">
                    <a16:creationId xmlns:a16="http://schemas.microsoft.com/office/drawing/2014/main" id="{CE2C2CC9-0981-144F-86E9-89595763B9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14" y="2208"/>
                <a:ext cx="0" cy="192"/>
              </a:xfrm>
              <a:prstGeom prst="line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" name="Line 181">
                <a:extLst>
                  <a:ext uri="{FF2B5EF4-FFF2-40B4-BE49-F238E27FC236}">
                    <a16:creationId xmlns:a16="http://schemas.microsoft.com/office/drawing/2014/main" id="{F48D8D6D-AA63-F649-ADD6-0F0CAE561B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2210" y="2304"/>
                <a:ext cx="0" cy="192"/>
              </a:xfrm>
              <a:prstGeom prst="line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" name="Rectangle 182">
                <a:extLst>
                  <a:ext uri="{FF2B5EF4-FFF2-40B4-BE49-F238E27FC236}">
                    <a16:creationId xmlns:a16="http://schemas.microsoft.com/office/drawing/2014/main" id="{E299C3D1-D488-334F-849F-4ABDE97C8E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352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3" name="Rectangle 183">
                <a:extLst>
                  <a:ext uri="{FF2B5EF4-FFF2-40B4-BE49-F238E27FC236}">
                    <a16:creationId xmlns:a16="http://schemas.microsoft.com/office/drawing/2014/main" id="{E4DC5262-01B8-BD4E-A00E-B8033F5AA4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544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" name="Rectangle 184">
                <a:extLst>
                  <a:ext uri="{FF2B5EF4-FFF2-40B4-BE49-F238E27FC236}">
                    <a16:creationId xmlns:a16="http://schemas.microsoft.com/office/drawing/2014/main" id="{875A2A24-D81F-6B41-857C-E3E980DA87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0" y="2448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5" name="Rectangle 185">
                <a:extLst>
                  <a:ext uri="{FF2B5EF4-FFF2-40B4-BE49-F238E27FC236}">
                    <a16:creationId xmlns:a16="http://schemas.microsoft.com/office/drawing/2014/main" id="{9A007529-997B-1B47-B8AF-3715010A45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2352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6" name="Rectangle 186">
                <a:extLst>
                  <a:ext uri="{FF2B5EF4-FFF2-40B4-BE49-F238E27FC236}">
                    <a16:creationId xmlns:a16="http://schemas.microsoft.com/office/drawing/2014/main" id="{67B6DF43-F3CF-CB47-AD4B-F556875E17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2544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7" name="Rectangle 187">
                <a:extLst>
                  <a:ext uri="{FF2B5EF4-FFF2-40B4-BE49-F238E27FC236}">
                    <a16:creationId xmlns:a16="http://schemas.microsoft.com/office/drawing/2014/main" id="{FF57144B-49C0-2542-ACE3-E819A971FA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2448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8" name="Rectangle 188">
                <a:extLst>
                  <a:ext uri="{FF2B5EF4-FFF2-40B4-BE49-F238E27FC236}">
                    <a16:creationId xmlns:a16="http://schemas.microsoft.com/office/drawing/2014/main" id="{347252A1-4F8F-8A45-A5CE-9DE0537E51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352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9" name="Rectangle 189">
                <a:extLst>
                  <a:ext uri="{FF2B5EF4-FFF2-40B4-BE49-F238E27FC236}">
                    <a16:creationId xmlns:a16="http://schemas.microsoft.com/office/drawing/2014/main" id="{F2C5A355-2E3D-C148-BFE8-FC2D7F2643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4" y="2448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0" name="Rectangle 190">
                <a:extLst>
                  <a:ext uri="{FF2B5EF4-FFF2-40B4-BE49-F238E27FC236}">
                    <a16:creationId xmlns:a16="http://schemas.microsoft.com/office/drawing/2014/main" id="{6E6A6004-E364-1147-82F6-59CA38B06A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544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1" name="Rectangle 191">
                <a:extLst>
                  <a:ext uri="{FF2B5EF4-FFF2-40B4-BE49-F238E27FC236}">
                    <a16:creationId xmlns:a16="http://schemas.microsoft.com/office/drawing/2014/main" id="{F6C3EA20-7B2A-D948-9EC3-F6A46C7924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2544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2" name="Rectangle 192">
                <a:extLst>
                  <a:ext uri="{FF2B5EF4-FFF2-40B4-BE49-F238E27FC236}">
                    <a16:creationId xmlns:a16="http://schemas.microsoft.com/office/drawing/2014/main" id="{F80BE447-4F7B-394A-A5ED-4AB1B8B8AE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736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3" name="Rectangle 193">
                <a:extLst>
                  <a:ext uri="{FF2B5EF4-FFF2-40B4-BE49-F238E27FC236}">
                    <a16:creationId xmlns:a16="http://schemas.microsoft.com/office/drawing/2014/main" id="{4D955BA0-01B4-264C-AD04-CE90841D70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0" y="2640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" name="Rectangle 194">
                <a:extLst>
                  <a:ext uri="{FF2B5EF4-FFF2-40B4-BE49-F238E27FC236}">
                    <a16:creationId xmlns:a16="http://schemas.microsoft.com/office/drawing/2014/main" id="{2EEC3D1C-E33D-9742-980B-F2DE2851F8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2736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5" name="Rectangle 195">
                <a:extLst>
                  <a:ext uri="{FF2B5EF4-FFF2-40B4-BE49-F238E27FC236}">
                    <a16:creationId xmlns:a16="http://schemas.microsoft.com/office/drawing/2014/main" id="{EAC9C8CB-0F9A-3340-8C8B-2134604DF5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2640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6" name="Rectangle 196">
                <a:extLst>
                  <a:ext uri="{FF2B5EF4-FFF2-40B4-BE49-F238E27FC236}">
                    <a16:creationId xmlns:a16="http://schemas.microsoft.com/office/drawing/2014/main" id="{44FD2A6B-7836-304A-99B4-FBEFA0ACA5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4" y="2640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7" name="Rectangle 197">
                <a:extLst>
                  <a:ext uri="{FF2B5EF4-FFF2-40B4-BE49-F238E27FC236}">
                    <a16:creationId xmlns:a16="http://schemas.microsoft.com/office/drawing/2014/main" id="{C2D073A4-EF92-CD4A-98CE-18264E0352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736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8" name="Rectangle 198">
                <a:extLst>
                  <a:ext uri="{FF2B5EF4-FFF2-40B4-BE49-F238E27FC236}">
                    <a16:creationId xmlns:a16="http://schemas.microsoft.com/office/drawing/2014/main" id="{4362055A-C713-9C47-8876-98FD7577A5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2736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9" name="Rectangle 199">
                <a:extLst>
                  <a:ext uri="{FF2B5EF4-FFF2-40B4-BE49-F238E27FC236}">
                    <a16:creationId xmlns:a16="http://schemas.microsoft.com/office/drawing/2014/main" id="{205934B4-4421-CF4C-ADBA-67567871A3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28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0" name="Rectangle 200">
                <a:extLst>
                  <a:ext uri="{FF2B5EF4-FFF2-40B4-BE49-F238E27FC236}">
                    <a16:creationId xmlns:a16="http://schemas.microsoft.com/office/drawing/2014/main" id="{4C664EB2-AD38-D943-A783-31F5E3E47B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0" y="2832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1" name="Rectangle 201">
                <a:extLst>
                  <a:ext uri="{FF2B5EF4-FFF2-40B4-BE49-F238E27FC236}">
                    <a16:creationId xmlns:a16="http://schemas.microsoft.com/office/drawing/2014/main" id="{B5489957-7788-3542-B244-98D373829B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2928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2" name="Rectangle 202">
                <a:extLst>
                  <a:ext uri="{FF2B5EF4-FFF2-40B4-BE49-F238E27FC236}">
                    <a16:creationId xmlns:a16="http://schemas.microsoft.com/office/drawing/2014/main" id="{4BDF8AA1-F10C-B74F-BCA6-C946DF9A7C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2832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3" name="Rectangle 203">
                <a:extLst>
                  <a:ext uri="{FF2B5EF4-FFF2-40B4-BE49-F238E27FC236}">
                    <a16:creationId xmlns:a16="http://schemas.microsoft.com/office/drawing/2014/main" id="{EDCFA839-3155-6A46-A180-927D53AD66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4" y="2832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" name="Rectangle 204">
                <a:extLst>
                  <a:ext uri="{FF2B5EF4-FFF2-40B4-BE49-F238E27FC236}">
                    <a16:creationId xmlns:a16="http://schemas.microsoft.com/office/drawing/2014/main" id="{EEC58399-E3CC-AA4B-9A30-7CFAB33B01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928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5" name="Rectangle 205">
                <a:extLst>
                  <a:ext uri="{FF2B5EF4-FFF2-40B4-BE49-F238E27FC236}">
                    <a16:creationId xmlns:a16="http://schemas.microsoft.com/office/drawing/2014/main" id="{D993C8DD-8370-A444-995B-A27F22CC88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2928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6" name="Rectangle 206">
                <a:extLst>
                  <a:ext uri="{FF2B5EF4-FFF2-40B4-BE49-F238E27FC236}">
                    <a16:creationId xmlns:a16="http://schemas.microsoft.com/office/drawing/2014/main" id="{6914350A-6633-DD4F-B21B-E50872EA2A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3120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7" name="Rectangle 207">
                <a:extLst>
                  <a:ext uri="{FF2B5EF4-FFF2-40B4-BE49-F238E27FC236}">
                    <a16:creationId xmlns:a16="http://schemas.microsoft.com/office/drawing/2014/main" id="{9451E0CF-892D-114D-9FC3-37619C7C9B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0" y="3024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8" name="Rectangle 208">
                <a:extLst>
                  <a:ext uri="{FF2B5EF4-FFF2-40B4-BE49-F238E27FC236}">
                    <a16:creationId xmlns:a16="http://schemas.microsoft.com/office/drawing/2014/main" id="{49421280-F20A-8E4A-8109-53EDB6480A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3120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9" name="Rectangle 209">
                <a:extLst>
                  <a:ext uri="{FF2B5EF4-FFF2-40B4-BE49-F238E27FC236}">
                    <a16:creationId xmlns:a16="http://schemas.microsoft.com/office/drawing/2014/main" id="{E45C9167-E148-7D4A-824E-3AD9A4BA3F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3024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0" name="Rectangle 210">
                <a:extLst>
                  <a:ext uri="{FF2B5EF4-FFF2-40B4-BE49-F238E27FC236}">
                    <a16:creationId xmlns:a16="http://schemas.microsoft.com/office/drawing/2014/main" id="{5C0CC1AF-BB37-4E44-BB8D-E61DBD4697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4" y="3024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1" name="Rectangle 211">
                <a:extLst>
                  <a:ext uri="{FF2B5EF4-FFF2-40B4-BE49-F238E27FC236}">
                    <a16:creationId xmlns:a16="http://schemas.microsoft.com/office/drawing/2014/main" id="{15141B71-3A0F-1840-962F-853D7E96F8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3120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" name="Rectangle 212">
                <a:extLst>
                  <a:ext uri="{FF2B5EF4-FFF2-40B4-BE49-F238E27FC236}">
                    <a16:creationId xmlns:a16="http://schemas.microsoft.com/office/drawing/2014/main" id="{486B212C-4CC7-4B4E-BA8C-AB4A809E7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3120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93" name="Group 178">
              <a:extLst>
                <a:ext uri="{FF2B5EF4-FFF2-40B4-BE49-F238E27FC236}">
                  <a16:creationId xmlns:a16="http://schemas.microsoft.com/office/drawing/2014/main" id="{3B2C5330-1011-3444-8FC9-30F9A71E8F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9690" y="2534803"/>
              <a:ext cx="323572" cy="472520"/>
              <a:chOff x="1488" y="2208"/>
              <a:chExt cx="818" cy="1056"/>
            </a:xfrm>
            <a:solidFill>
              <a:schemeClr val="accent2">
                <a:lumMod val="20000"/>
                <a:lumOff val="80000"/>
              </a:schemeClr>
            </a:solidFill>
          </p:grpSpPr>
          <p:sp>
            <p:nvSpPr>
              <p:cNvPr id="194" name="Freeform 179">
                <a:extLst>
                  <a:ext uri="{FF2B5EF4-FFF2-40B4-BE49-F238E27FC236}">
                    <a16:creationId xmlns:a16="http://schemas.microsoft.com/office/drawing/2014/main" id="{CDF7F556-C840-2744-A305-1A9A4868BD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8" y="2208"/>
                <a:ext cx="818" cy="1056"/>
              </a:xfrm>
              <a:custGeom>
                <a:avLst/>
                <a:gdLst>
                  <a:gd name="T0" fmla="*/ 624 w 816"/>
                  <a:gd name="T1" fmla="*/ 0 h 1056"/>
                  <a:gd name="T2" fmla="*/ 816 w 816"/>
                  <a:gd name="T3" fmla="*/ 192 h 1056"/>
                  <a:gd name="T4" fmla="*/ 816 w 816"/>
                  <a:gd name="T5" fmla="*/ 1056 h 1056"/>
                  <a:gd name="T6" fmla="*/ 0 w 816"/>
                  <a:gd name="T7" fmla="*/ 1056 h 1056"/>
                  <a:gd name="T8" fmla="*/ 0 w 816"/>
                  <a:gd name="T9" fmla="*/ 0 h 1056"/>
                  <a:gd name="T10" fmla="*/ 624 w 816"/>
                  <a:gd name="T11" fmla="*/ 0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16" h="1056">
                    <a:moveTo>
                      <a:pt x="624" y="0"/>
                    </a:moveTo>
                    <a:lnTo>
                      <a:pt x="816" y="192"/>
                    </a:lnTo>
                    <a:lnTo>
                      <a:pt x="816" y="1056"/>
                    </a:lnTo>
                    <a:lnTo>
                      <a:pt x="0" y="1056"/>
                    </a:lnTo>
                    <a:lnTo>
                      <a:pt x="0" y="0"/>
                    </a:lnTo>
                    <a:lnTo>
                      <a:pt x="624" y="0"/>
                    </a:lnTo>
                    <a:close/>
                  </a:path>
                </a:pathLst>
              </a:custGeom>
              <a:grpFill/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" name="Line 180">
                <a:extLst>
                  <a:ext uri="{FF2B5EF4-FFF2-40B4-BE49-F238E27FC236}">
                    <a16:creationId xmlns:a16="http://schemas.microsoft.com/office/drawing/2014/main" id="{475B844E-6798-224F-A32D-BD5477F82E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14" y="2208"/>
                <a:ext cx="0" cy="192"/>
              </a:xfrm>
              <a:prstGeom prst="line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" name="Line 181">
                <a:extLst>
                  <a:ext uri="{FF2B5EF4-FFF2-40B4-BE49-F238E27FC236}">
                    <a16:creationId xmlns:a16="http://schemas.microsoft.com/office/drawing/2014/main" id="{AFB30D05-11B8-8E4D-8B0B-997F1EEDEA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2210" y="2304"/>
                <a:ext cx="0" cy="192"/>
              </a:xfrm>
              <a:prstGeom prst="line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" name="Rectangle 182">
                <a:extLst>
                  <a:ext uri="{FF2B5EF4-FFF2-40B4-BE49-F238E27FC236}">
                    <a16:creationId xmlns:a16="http://schemas.microsoft.com/office/drawing/2014/main" id="{3D8BB816-0BA7-1D40-945D-FA207933B0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352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8" name="Rectangle 183">
                <a:extLst>
                  <a:ext uri="{FF2B5EF4-FFF2-40B4-BE49-F238E27FC236}">
                    <a16:creationId xmlns:a16="http://schemas.microsoft.com/office/drawing/2014/main" id="{2780E02B-A377-6341-8B7F-E398924D50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544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9" name="Rectangle 184">
                <a:extLst>
                  <a:ext uri="{FF2B5EF4-FFF2-40B4-BE49-F238E27FC236}">
                    <a16:creationId xmlns:a16="http://schemas.microsoft.com/office/drawing/2014/main" id="{82F9904E-A2C5-CC4F-86EE-65F5D848FE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0" y="2448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0" name="Rectangle 185">
                <a:extLst>
                  <a:ext uri="{FF2B5EF4-FFF2-40B4-BE49-F238E27FC236}">
                    <a16:creationId xmlns:a16="http://schemas.microsoft.com/office/drawing/2014/main" id="{922DB47A-F760-1348-9F7B-20D682801F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2352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1" name="Rectangle 186">
                <a:extLst>
                  <a:ext uri="{FF2B5EF4-FFF2-40B4-BE49-F238E27FC236}">
                    <a16:creationId xmlns:a16="http://schemas.microsoft.com/office/drawing/2014/main" id="{CD2F98A0-5501-4246-B94D-C28CFD636A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2544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2" name="Rectangle 187">
                <a:extLst>
                  <a:ext uri="{FF2B5EF4-FFF2-40B4-BE49-F238E27FC236}">
                    <a16:creationId xmlns:a16="http://schemas.microsoft.com/office/drawing/2014/main" id="{97E05488-2D55-BA4B-BDEB-A51B6B3149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2448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3" name="Rectangle 188">
                <a:extLst>
                  <a:ext uri="{FF2B5EF4-FFF2-40B4-BE49-F238E27FC236}">
                    <a16:creationId xmlns:a16="http://schemas.microsoft.com/office/drawing/2014/main" id="{0B73A3EE-F174-BC4B-83A2-7D5D9C2161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352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4" name="Rectangle 189">
                <a:extLst>
                  <a:ext uri="{FF2B5EF4-FFF2-40B4-BE49-F238E27FC236}">
                    <a16:creationId xmlns:a16="http://schemas.microsoft.com/office/drawing/2014/main" id="{CEB9D9F9-73A6-B444-93D4-8D9A7E30D2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4" y="2448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" name="Rectangle 190">
                <a:extLst>
                  <a:ext uri="{FF2B5EF4-FFF2-40B4-BE49-F238E27FC236}">
                    <a16:creationId xmlns:a16="http://schemas.microsoft.com/office/drawing/2014/main" id="{61418649-D1C9-9D42-B7E4-5908B9DF3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544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" name="Rectangle 191">
                <a:extLst>
                  <a:ext uri="{FF2B5EF4-FFF2-40B4-BE49-F238E27FC236}">
                    <a16:creationId xmlns:a16="http://schemas.microsoft.com/office/drawing/2014/main" id="{13104E0B-7096-AF4D-BAB4-A9BB1E2003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2544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" name="Rectangle 192">
                <a:extLst>
                  <a:ext uri="{FF2B5EF4-FFF2-40B4-BE49-F238E27FC236}">
                    <a16:creationId xmlns:a16="http://schemas.microsoft.com/office/drawing/2014/main" id="{17C62C10-68FA-194B-BEA6-C2772364DD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736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8" name="Rectangle 193">
                <a:extLst>
                  <a:ext uri="{FF2B5EF4-FFF2-40B4-BE49-F238E27FC236}">
                    <a16:creationId xmlns:a16="http://schemas.microsoft.com/office/drawing/2014/main" id="{AABC5C1E-2E6D-BF4E-B510-16EEF2585F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0" y="2640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" name="Rectangle 194">
                <a:extLst>
                  <a:ext uri="{FF2B5EF4-FFF2-40B4-BE49-F238E27FC236}">
                    <a16:creationId xmlns:a16="http://schemas.microsoft.com/office/drawing/2014/main" id="{1DB44AA5-EE7D-3648-A77B-5AF1C6E50D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2736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" name="Rectangle 195">
                <a:extLst>
                  <a:ext uri="{FF2B5EF4-FFF2-40B4-BE49-F238E27FC236}">
                    <a16:creationId xmlns:a16="http://schemas.microsoft.com/office/drawing/2014/main" id="{9667574B-9C55-3646-9C97-48F0A89BE6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2640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1" name="Rectangle 196">
                <a:extLst>
                  <a:ext uri="{FF2B5EF4-FFF2-40B4-BE49-F238E27FC236}">
                    <a16:creationId xmlns:a16="http://schemas.microsoft.com/office/drawing/2014/main" id="{9CE4296D-00F1-9B4E-AC48-1327EA568B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4" y="2640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" name="Rectangle 197">
                <a:extLst>
                  <a:ext uri="{FF2B5EF4-FFF2-40B4-BE49-F238E27FC236}">
                    <a16:creationId xmlns:a16="http://schemas.microsoft.com/office/drawing/2014/main" id="{0D5FEC4B-6931-0047-86DC-17783268CB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736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3" name="Rectangle 198">
                <a:extLst>
                  <a:ext uri="{FF2B5EF4-FFF2-40B4-BE49-F238E27FC236}">
                    <a16:creationId xmlns:a16="http://schemas.microsoft.com/office/drawing/2014/main" id="{4BD183B7-7244-E14D-83E8-1823212600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2736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4" name="Rectangle 199">
                <a:extLst>
                  <a:ext uri="{FF2B5EF4-FFF2-40B4-BE49-F238E27FC236}">
                    <a16:creationId xmlns:a16="http://schemas.microsoft.com/office/drawing/2014/main" id="{5770A0C1-2AD1-DD4E-8ABC-B61AE5F5DB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28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5" name="Rectangle 200">
                <a:extLst>
                  <a:ext uri="{FF2B5EF4-FFF2-40B4-BE49-F238E27FC236}">
                    <a16:creationId xmlns:a16="http://schemas.microsoft.com/office/drawing/2014/main" id="{918E7B0B-C8FC-534A-816C-56BBF6D19C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0" y="2832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6" name="Rectangle 201">
                <a:extLst>
                  <a:ext uri="{FF2B5EF4-FFF2-40B4-BE49-F238E27FC236}">
                    <a16:creationId xmlns:a16="http://schemas.microsoft.com/office/drawing/2014/main" id="{4E521686-296E-C844-ACEF-208369BDA9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2928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" name="Rectangle 202">
                <a:extLst>
                  <a:ext uri="{FF2B5EF4-FFF2-40B4-BE49-F238E27FC236}">
                    <a16:creationId xmlns:a16="http://schemas.microsoft.com/office/drawing/2014/main" id="{B1BF7DD2-7A72-8F4D-BD1F-0F6C633A1A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2832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8" name="Rectangle 203">
                <a:extLst>
                  <a:ext uri="{FF2B5EF4-FFF2-40B4-BE49-F238E27FC236}">
                    <a16:creationId xmlns:a16="http://schemas.microsoft.com/office/drawing/2014/main" id="{74E09523-CE42-B246-9650-5DAC179F10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4" y="2832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9" name="Rectangle 204">
                <a:extLst>
                  <a:ext uri="{FF2B5EF4-FFF2-40B4-BE49-F238E27FC236}">
                    <a16:creationId xmlns:a16="http://schemas.microsoft.com/office/drawing/2014/main" id="{2045B432-50AC-E04A-99A3-B0D90C4F4D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928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0" name="Rectangle 205">
                <a:extLst>
                  <a:ext uri="{FF2B5EF4-FFF2-40B4-BE49-F238E27FC236}">
                    <a16:creationId xmlns:a16="http://schemas.microsoft.com/office/drawing/2014/main" id="{81F7D327-FF98-914A-BD53-98B0F9ED8F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2928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1" name="Rectangle 206">
                <a:extLst>
                  <a:ext uri="{FF2B5EF4-FFF2-40B4-BE49-F238E27FC236}">
                    <a16:creationId xmlns:a16="http://schemas.microsoft.com/office/drawing/2014/main" id="{2A816FCF-186D-9749-9D3E-8770C6AC47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3120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2" name="Rectangle 207">
                <a:extLst>
                  <a:ext uri="{FF2B5EF4-FFF2-40B4-BE49-F238E27FC236}">
                    <a16:creationId xmlns:a16="http://schemas.microsoft.com/office/drawing/2014/main" id="{F3A2E804-DD03-B24F-B254-B5923F3FFD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0" y="3024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3" name="Rectangle 208">
                <a:extLst>
                  <a:ext uri="{FF2B5EF4-FFF2-40B4-BE49-F238E27FC236}">
                    <a16:creationId xmlns:a16="http://schemas.microsoft.com/office/drawing/2014/main" id="{25E27222-4AC6-BF43-8AF7-A54699A043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3120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4" name="Rectangle 209">
                <a:extLst>
                  <a:ext uri="{FF2B5EF4-FFF2-40B4-BE49-F238E27FC236}">
                    <a16:creationId xmlns:a16="http://schemas.microsoft.com/office/drawing/2014/main" id="{FB7D3294-8C3A-934A-B836-2714EEDB36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3024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5" name="Rectangle 210">
                <a:extLst>
                  <a:ext uri="{FF2B5EF4-FFF2-40B4-BE49-F238E27FC236}">
                    <a16:creationId xmlns:a16="http://schemas.microsoft.com/office/drawing/2014/main" id="{1454D9EB-1F18-CE49-B1FC-AC0F1D1787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4" y="3024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" name="Rectangle 211">
                <a:extLst>
                  <a:ext uri="{FF2B5EF4-FFF2-40B4-BE49-F238E27FC236}">
                    <a16:creationId xmlns:a16="http://schemas.microsoft.com/office/drawing/2014/main" id="{60C0802B-A1CA-BD44-BFCE-DD21F2A224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3120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7" name="Rectangle 212">
                <a:extLst>
                  <a:ext uri="{FF2B5EF4-FFF2-40B4-BE49-F238E27FC236}">
                    <a16:creationId xmlns:a16="http://schemas.microsoft.com/office/drawing/2014/main" id="{4B68E158-D23F-9C4E-A62B-5185863278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3120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28" name="Group 178">
              <a:extLst>
                <a:ext uri="{FF2B5EF4-FFF2-40B4-BE49-F238E27FC236}">
                  <a16:creationId xmlns:a16="http://schemas.microsoft.com/office/drawing/2014/main" id="{27E502F9-048E-6C43-B0AF-8348343FDD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801485" y="5075511"/>
              <a:ext cx="323572" cy="472520"/>
              <a:chOff x="1488" y="2208"/>
              <a:chExt cx="818" cy="1056"/>
            </a:xfrm>
            <a:solidFill>
              <a:schemeClr val="accent2">
                <a:lumMod val="20000"/>
                <a:lumOff val="80000"/>
              </a:schemeClr>
            </a:solidFill>
          </p:grpSpPr>
          <p:sp>
            <p:nvSpPr>
              <p:cNvPr id="229" name="Freeform 179">
                <a:extLst>
                  <a:ext uri="{FF2B5EF4-FFF2-40B4-BE49-F238E27FC236}">
                    <a16:creationId xmlns:a16="http://schemas.microsoft.com/office/drawing/2014/main" id="{86F7C493-70F3-8A4D-9FF9-796938148D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8" y="2208"/>
                <a:ext cx="818" cy="1056"/>
              </a:xfrm>
              <a:custGeom>
                <a:avLst/>
                <a:gdLst>
                  <a:gd name="T0" fmla="*/ 624 w 816"/>
                  <a:gd name="T1" fmla="*/ 0 h 1056"/>
                  <a:gd name="T2" fmla="*/ 816 w 816"/>
                  <a:gd name="T3" fmla="*/ 192 h 1056"/>
                  <a:gd name="T4" fmla="*/ 816 w 816"/>
                  <a:gd name="T5" fmla="*/ 1056 h 1056"/>
                  <a:gd name="T6" fmla="*/ 0 w 816"/>
                  <a:gd name="T7" fmla="*/ 1056 h 1056"/>
                  <a:gd name="T8" fmla="*/ 0 w 816"/>
                  <a:gd name="T9" fmla="*/ 0 h 1056"/>
                  <a:gd name="T10" fmla="*/ 624 w 816"/>
                  <a:gd name="T11" fmla="*/ 0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16" h="1056">
                    <a:moveTo>
                      <a:pt x="624" y="0"/>
                    </a:moveTo>
                    <a:lnTo>
                      <a:pt x="816" y="192"/>
                    </a:lnTo>
                    <a:lnTo>
                      <a:pt x="816" y="1056"/>
                    </a:lnTo>
                    <a:lnTo>
                      <a:pt x="0" y="1056"/>
                    </a:lnTo>
                    <a:lnTo>
                      <a:pt x="0" y="0"/>
                    </a:lnTo>
                    <a:lnTo>
                      <a:pt x="624" y="0"/>
                    </a:lnTo>
                    <a:close/>
                  </a:path>
                </a:pathLst>
              </a:custGeom>
              <a:grpFill/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" name="Line 180">
                <a:extLst>
                  <a:ext uri="{FF2B5EF4-FFF2-40B4-BE49-F238E27FC236}">
                    <a16:creationId xmlns:a16="http://schemas.microsoft.com/office/drawing/2014/main" id="{362AB47D-E95C-D347-B574-989BB02010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14" y="2208"/>
                <a:ext cx="0" cy="192"/>
              </a:xfrm>
              <a:prstGeom prst="line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" name="Line 181">
                <a:extLst>
                  <a:ext uri="{FF2B5EF4-FFF2-40B4-BE49-F238E27FC236}">
                    <a16:creationId xmlns:a16="http://schemas.microsoft.com/office/drawing/2014/main" id="{BAA819B5-8728-8347-BD48-A6D1FFDA59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2210" y="2304"/>
                <a:ext cx="0" cy="192"/>
              </a:xfrm>
              <a:prstGeom prst="line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" name="Rectangle 182">
                <a:extLst>
                  <a:ext uri="{FF2B5EF4-FFF2-40B4-BE49-F238E27FC236}">
                    <a16:creationId xmlns:a16="http://schemas.microsoft.com/office/drawing/2014/main" id="{786727F9-649A-1241-928E-867F83BB85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352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3" name="Rectangle 183">
                <a:extLst>
                  <a:ext uri="{FF2B5EF4-FFF2-40B4-BE49-F238E27FC236}">
                    <a16:creationId xmlns:a16="http://schemas.microsoft.com/office/drawing/2014/main" id="{A22DEDBA-38BB-8346-AB88-BAA6DE9E08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544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4" name="Rectangle 184">
                <a:extLst>
                  <a:ext uri="{FF2B5EF4-FFF2-40B4-BE49-F238E27FC236}">
                    <a16:creationId xmlns:a16="http://schemas.microsoft.com/office/drawing/2014/main" id="{E4AFE52B-EB85-C245-9713-2A6E137236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0" y="2448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" name="Rectangle 185">
                <a:extLst>
                  <a:ext uri="{FF2B5EF4-FFF2-40B4-BE49-F238E27FC236}">
                    <a16:creationId xmlns:a16="http://schemas.microsoft.com/office/drawing/2014/main" id="{026F93A9-8354-9D4C-8838-67A9D0D139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2352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" name="Rectangle 186">
                <a:extLst>
                  <a:ext uri="{FF2B5EF4-FFF2-40B4-BE49-F238E27FC236}">
                    <a16:creationId xmlns:a16="http://schemas.microsoft.com/office/drawing/2014/main" id="{7BD95176-5A18-194C-979F-6B3F1E47D6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2544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" name="Rectangle 187">
                <a:extLst>
                  <a:ext uri="{FF2B5EF4-FFF2-40B4-BE49-F238E27FC236}">
                    <a16:creationId xmlns:a16="http://schemas.microsoft.com/office/drawing/2014/main" id="{80879F3B-B734-F647-BF6C-730AEF0230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2448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" name="Rectangle 188">
                <a:extLst>
                  <a:ext uri="{FF2B5EF4-FFF2-40B4-BE49-F238E27FC236}">
                    <a16:creationId xmlns:a16="http://schemas.microsoft.com/office/drawing/2014/main" id="{4EA2F0B2-5050-0F4A-8AF6-DC52A09C18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352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" name="Rectangle 189">
                <a:extLst>
                  <a:ext uri="{FF2B5EF4-FFF2-40B4-BE49-F238E27FC236}">
                    <a16:creationId xmlns:a16="http://schemas.microsoft.com/office/drawing/2014/main" id="{6A4F41E4-5C06-5E49-8D74-EA32B4DF2E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4" y="2448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0" name="Rectangle 190">
                <a:extLst>
                  <a:ext uri="{FF2B5EF4-FFF2-40B4-BE49-F238E27FC236}">
                    <a16:creationId xmlns:a16="http://schemas.microsoft.com/office/drawing/2014/main" id="{C92A4308-7D9D-CF4A-903A-345E1B8F8B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544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1" name="Rectangle 191">
                <a:extLst>
                  <a:ext uri="{FF2B5EF4-FFF2-40B4-BE49-F238E27FC236}">
                    <a16:creationId xmlns:a16="http://schemas.microsoft.com/office/drawing/2014/main" id="{F6773623-CE8D-414F-8A1B-B6DFFBFC13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2544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2" name="Rectangle 192">
                <a:extLst>
                  <a:ext uri="{FF2B5EF4-FFF2-40B4-BE49-F238E27FC236}">
                    <a16:creationId xmlns:a16="http://schemas.microsoft.com/office/drawing/2014/main" id="{E186052C-7903-034D-909D-ED7AD0D308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736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" name="Rectangle 193">
                <a:extLst>
                  <a:ext uri="{FF2B5EF4-FFF2-40B4-BE49-F238E27FC236}">
                    <a16:creationId xmlns:a16="http://schemas.microsoft.com/office/drawing/2014/main" id="{31A7BB23-D680-4944-BAAE-A773C3D13B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0" y="2640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4" name="Rectangle 194">
                <a:extLst>
                  <a:ext uri="{FF2B5EF4-FFF2-40B4-BE49-F238E27FC236}">
                    <a16:creationId xmlns:a16="http://schemas.microsoft.com/office/drawing/2014/main" id="{FE29ABB7-943C-EA43-8439-B0C82884F9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2736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5" name="Rectangle 195">
                <a:extLst>
                  <a:ext uri="{FF2B5EF4-FFF2-40B4-BE49-F238E27FC236}">
                    <a16:creationId xmlns:a16="http://schemas.microsoft.com/office/drawing/2014/main" id="{1CE81C24-D7CB-7E4A-B268-6A1AA5F898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2640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" name="Rectangle 196">
                <a:extLst>
                  <a:ext uri="{FF2B5EF4-FFF2-40B4-BE49-F238E27FC236}">
                    <a16:creationId xmlns:a16="http://schemas.microsoft.com/office/drawing/2014/main" id="{7CAEB81C-254F-F745-9AAE-8B920AA210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4" y="2640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7" name="Rectangle 197">
                <a:extLst>
                  <a:ext uri="{FF2B5EF4-FFF2-40B4-BE49-F238E27FC236}">
                    <a16:creationId xmlns:a16="http://schemas.microsoft.com/office/drawing/2014/main" id="{6B94CE02-0770-624B-AD26-477E8D648A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736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8" name="Rectangle 198">
                <a:extLst>
                  <a:ext uri="{FF2B5EF4-FFF2-40B4-BE49-F238E27FC236}">
                    <a16:creationId xmlns:a16="http://schemas.microsoft.com/office/drawing/2014/main" id="{B7706820-2CFC-4A4B-8402-E1D84AAB29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2736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9" name="Rectangle 199">
                <a:extLst>
                  <a:ext uri="{FF2B5EF4-FFF2-40B4-BE49-F238E27FC236}">
                    <a16:creationId xmlns:a16="http://schemas.microsoft.com/office/drawing/2014/main" id="{EAE86A8A-CDCC-364F-84FB-5E73006808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28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0" name="Rectangle 200">
                <a:extLst>
                  <a:ext uri="{FF2B5EF4-FFF2-40B4-BE49-F238E27FC236}">
                    <a16:creationId xmlns:a16="http://schemas.microsoft.com/office/drawing/2014/main" id="{8B56107C-E03F-3343-BDA2-38D0DC1161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0" y="2832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1" name="Rectangle 201">
                <a:extLst>
                  <a:ext uri="{FF2B5EF4-FFF2-40B4-BE49-F238E27FC236}">
                    <a16:creationId xmlns:a16="http://schemas.microsoft.com/office/drawing/2014/main" id="{63FD8992-6445-BA46-BE5D-521C10E06F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2928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2" name="Rectangle 202">
                <a:extLst>
                  <a:ext uri="{FF2B5EF4-FFF2-40B4-BE49-F238E27FC236}">
                    <a16:creationId xmlns:a16="http://schemas.microsoft.com/office/drawing/2014/main" id="{1A421055-3621-A540-B073-BFD322FBAB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2832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3" name="Rectangle 203">
                <a:extLst>
                  <a:ext uri="{FF2B5EF4-FFF2-40B4-BE49-F238E27FC236}">
                    <a16:creationId xmlns:a16="http://schemas.microsoft.com/office/drawing/2014/main" id="{44B354BA-F9F6-1E43-AA85-55C017361F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4" y="2832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4" name="Rectangle 204">
                <a:extLst>
                  <a:ext uri="{FF2B5EF4-FFF2-40B4-BE49-F238E27FC236}">
                    <a16:creationId xmlns:a16="http://schemas.microsoft.com/office/drawing/2014/main" id="{53ABA5A9-1BCE-3F4A-AD65-192D6B310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928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5" name="Rectangle 205">
                <a:extLst>
                  <a:ext uri="{FF2B5EF4-FFF2-40B4-BE49-F238E27FC236}">
                    <a16:creationId xmlns:a16="http://schemas.microsoft.com/office/drawing/2014/main" id="{C41A8BCF-DB88-074F-945F-9B9A94E063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2928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" name="Rectangle 206">
                <a:extLst>
                  <a:ext uri="{FF2B5EF4-FFF2-40B4-BE49-F238E27FC236}">
                    <a16:creationId xmlns:a16="http://schemas.microsoft.com/office/drawing/2014/main" id="{24C19A11-9EA7-B942-9369-C09FEE4306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3120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7" name="Rectangle 207">
                <a:extLst>
                  <a:ext uri="{FF2B5EF4-FFF2-40B4-BE49-F238E27FC236}">
                    <a16:creationId xmlns:a16="http://schemas.microsoft.com/office/drawing/2014/main" id="{41F669A2-0E26-0C4B-8BA8-549D227281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0" y="3024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8" name="Rectangle 208">
                <a:extLst>
                  <a:ext uri="{FF2B5EF4-FFF2-40B4-BE49-F238E27FC236}">
                    <a16:creationId xmlns:a16="http://schemas.microsoft.com/office/drawing/2014/main" id="{1AF0C585-BD80-4044-8BEB-E36035F25F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3120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9" name="Rectangle 209">
                <a:extLst>
                  <a:ext uri="{FF2B5EF4-FFF2-40B4-BE49-F238E27FC236}">
                    <a16:creationId xmlns:a16="http://schemas.microsoft.com/office/drawing/2014/main" id="{B058B122-DB32-DA4E-8A82-330217B6D7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3024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0" name="Rectangle 210">
                <a:extLst>
                  <a:ext uri="{FF2B5EF4-FFF2-40B4-BE49-F238E27FC236}">
                    <a16:creationId xmlns:a16="http://schemas.microsoft.com/office/drawing/2014/main" id="{F818BB24-8ED6-8542-8884-436EC362E3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4" y="3024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1" name="Rectangle 211">
                <a:extLst>
                  <a:ext uri="{FF2B5EF4-FFF2-40B4-BE49-F238E27FC236}">
                    <a16:creationId xmlns:a16="http://schemas.microsoft.com/office/drawing/2014/main" id="{22167807-07BF-E34E-9F30-A0EE28A9C7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3120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2" name="Rectangle 212">
                <a:extLst>
                  <a:ext uri="{FF2B5EF4-FFF2-40B4-BE49-F238E27FC236}">
                    <a16:creationId xmlns:a16="http://schemas.microsoft.com/office/drawing/2014/main" id="{7B427F33-AAC8-5E41-9D4F-B4349722EA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3120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63" name="Group 178">
              <a:extLst>
                <a:ext uri="{FF2B5EF4-FFF2-40B4-BE49-F238E27FC236}">
                  <a16:creationId xmlns:a16="http://schemas.microsoft.com/office/drawing/2014/main" id="{0256A454-8533-6946-8E43-26D3E4204E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748484" y="2525880"/>
              <a:ext cx="316166" cy="475488"/>
              <a:chOff x="1488" y="2208"/>
              <a:chExt cx="818" cy="1056"/>
            </a:xfrm>
            <a:solidFill>
              <a:schemeClr val="bg1">
                <a:lumMod val="85000"/>
              </a:schemeClr>
            </a:solidFill>
          </p:grpSpPr>
          <p:sp>
            <p:nvSpPr>
              <p:cNvPr id="264" name="Freeform 179">
                <a:extLst>
                  <a:ext uri="{FF2B5EF4-FFF2-40B4-BE49-F238E27FC236}">
                    <a16:creationId xmlns:a16="http://schemas.microsoft.com/office/drawing/2014/main" id="{0FD6E123-878E-AA49-87CD-1E4363F083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8" y="2208"/>
                <a:ext cx="818" cy="1056"/>
              </a:xfrm>
              <a:custGeom>
                <a:avLst/>
                <a:gdLst>
                  <a:gd name="T0" fmla="*/ 624 w 816"/>
                  <a:gd name="T1" fmla="*/ 0 h 1056"/>
                  <a:gd name="T2" fmla="*/ 816 w 816"/>
                  <a:gd name="T3" fmla="*/ 192 h 1056"/>
                  <a:gd name="T4" fmla="*/ 816 w 816"/>
                  <a:gd name="T5" fmla="*/ 1056 h 1056"/>
                  <a:gd name="T6" fmla="*/ 0 w 816"/>
                  <a:gd name="T7" fmla="*/ 1056 h 1056"/>
                  <a:gd name="T8" fmla="*/ 0 w 816"/>
                  <a:gd name="T9" fmla="*/ 0 h 1056"/>
                  <a:gd name="T10" fmla="*/ 624 w 816"/>
                  <a:gd name="T11" fmla="*/ 0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16" h="1056">
                    <a:moveTo>
                      <a:pt x="624" y="0"/>
                    </a:moveTo>
                    <a:lnTo>
                      <a:pt x="816" y="192"/>
                    </a:lnTo>
                    <a:lnTo>
                      <a:pt x="816" y="1056"/>
                    </a:lnTo>
                    <a:lnTo>
                      <a:pt x="0" y="1056"/>
                    </a:lnTo>
                    <a:lnTo>
                      <a:pt x="0" y="0"/>
                    </a:lnTo>
                    <a:lnTo>
                      <a:pt x="624" y="0"/>
                    </a:lnTo>
                    <a:close/>
                  </a:path>
                </a:pathLst>
              </a:custGeom>
              <a:grpFill/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5" name="Line 180">
                <a:extLst>
                  <a:ext uri="{FF2B5EF4-FFF2-40B4-BE49-F238E27FC236}">
                    <a16:creationId xmlns:a16="http://schemas.microsoft.com/office/drawing/2014/main" id="{DEFEE8D7-CD70-994F-BC3F-078785D513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14" y="2208"/>
                <a:ext cx="0" cy="192"/>
              </a:xfrm>
              <a:prstGeom prst="line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" name="Line 181">
                <a:extLst>
                  <a:ext uri="{FF2B5EF4-FFF2-40B4-BE49-F238E27FC236}">
                    <a16:creationId xmlns:a16="http://schemas.microsoft.com/office/drawing/2014/main" id="{74D5F7A8-0064-8E48-B42E-06D4DCA346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2210" y="2304"/>
                <a:ext cx="0" cy="192"/>
              </a:xfrm>
              <a:prstGeom prst="line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" name="Rectangle 182">
                <a:extLst>
                  <a:ext uri="{FF2B5EF4-FFF2-40B4-BE49-F238E27FC236}">
                    <a16:creationId xmlns:a16="http://schemas.microsoft.com/office/drawing/2014/main" id="{22F4B4D4-0D95-0345-91C2-9F8294A2E6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352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8" name="Rectangle 183">
                <a:extLst>
                  <a:ext uri="{FF2B5EF4-FFF2-40B4-BE49-F238E27FC236}">
                    <a16:creationId xmlns:a16="http://schemas.microsoft.com/office/drawing/2014/main" id="{F2054D92-6F88-384A-B87E-B7D6EBA8F3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544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9" name="Rectangle 184">
                <a:extLst>
                  <a:ext uri="{FF2B5EF4-FFF2-40B4-BE49-F238E27FC236}">
                    <a16:creationId xmlns:a16="http://schemas.microsoft.com/office/drawing/2014/main" id="{B929334F-CBF5-7F41-AACB-6A2AFDDD5E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0" y="2448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0" name="Rectangle 185">
                <a:extLst>
                  <a:ext uri="{FF2B5EF4-FFF2-40B4-BE49-F238E27FC236}">
                    <a16:creationId xmlns:a16="http://schemas.microsoft.com/office/drawing/2014/main" id="{A88EDFC4-D881-8F4B-B0D8-47ACE93C73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2352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1" name="Rectangle 186">
                <a:extLst>
                  <a:ext uri="{FF2B5EF4-FFF2-40B4-BE49-F238E27FC236}">
                    <a16:creationId xmlns:a16="http://schemas.microsoft.com/office/drawing/2014/main" id="{A2AC251D-C63D-4E41-92A0-E5A9F40537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2544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" name="Rectangle 187">
                <a:extLst>
                  <a:ext uri="{FF2B5EF4-FFF2-40B4-BE49-F238E27FC236}">
                    <a16:creationId xmlns:a16="http://schemas.microsoft.com/office/drawing/2014/main" id="{E3555572-6AE1-5345-9DC5-820D143A72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2448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3" name="Rectangle 188">
                <a:extLst>
                  <a:ext uri="{FF2B5EF4-FFF2-40B4-BE49-F238E27FC236}">
                    <a16:creationId xmlns:a16="http://schemas.microsoft.com/office/drawing/2014/main" id="{CEB746F7-4D4C-0344-BB56-697C33450E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352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4" name="Rectangle 189">
                <a:extLst>
                  <a:ext uri="{FF2B5EF4-FFF2-40B4-BE49-F238E27FC236}">
                    <a16:creationId xmlns:a16="http://schemas.microsoft.com/office/drawing/2014/main" id="{95EAB923-099C-EA41-AF33-1761F87A69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4" y="2448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5" name="Rectangle 190">
                <a:extLst>
                  <a:ext uri="{FF2B5EF4-FFF2-40B4-BE49-F238E27FC236}">
                    <a16:creationId xmlns:a16="http://schemas.microsoft.com/office/drawing/2014/main" id="{362F7C2B-000B-3F4B-A49E-6FEA59BF83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544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" name="Rectangle 191">
                <a:extLst>
                  <a:ext uri="{FF2B5EF4-FFF2-40B4-BE49-F238E27FC236}">
                    <a16:creationId xmlns:a16="http://schemas.microsoft.com/office/drawing/2014/main" id="{64FBA928-022A-8B4C-8117-6DA607EDA3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2544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" name="Rectangle 192">
                <a:extLst>
                  <a:ext uri="{FF2B5EF4-FFF2-40B4-BE49-F238E27FC236}">
                    <a16:creationId xmlns:a16="http://schemas.microsoft.com/office/drawing/2014/main" id="{0FD622D2-CFFB-A843-9EA1-4C3B4F79D2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736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8" name="Rectangle 193">
                <a:extLst>
                  <a:ext uri="{FF2B5EF4-FFF2-40B4-BE49-F238E27FC236}">
                    <a16:creationId xmlns:a16="http://schemas.microsoft.com/office/drawing/2014/main" id="{13A19802-F9D1-1B49-9AE0-6B44A03A1C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0" y="2640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9" name="Rectangle 194">
                <a:extLst>
                  <a:ext uri="{FF2B5EF4-FFF2-40B4-BE49-F238E27FC236}">
                    <a16:creationId xmlns:a16="http://schemas.microsoft.com/office/drawing/2014/main" id="{EFF5E32F-98D6-9144-AD4F-4B656A763C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2736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0" name="Rectangle 195">
                <a:extLst>
                  <a:ext uri="{FF2B5EF4-FFF2-40B4-BE49-F238E27FC236}">
                    <a16:creationId xmlns:a16="http://schemas.microsoft.com/office/drawing/2014/main" id="{52624D05-745D-3E47-8302-63BD89532D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2640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1" name="Rectangle 196">
                <a:extLst>
                  <a:ext uri="{FF2B5EF4-FFF2-40B4-BE49-F238E27FC236}">
                    <a16:creationId xmlns:a16="http://schemas.microsoft.com/office/drawing/2014/main" id="{F1C65946-3357-1143-AF70-20A4C0A3BE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4" y="2640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2" name="Rectangle 197">
                <a:extLst>
                  <a:ext uri="{FF2B5EF4-FFF2-40B4-BE49-F238E27FC236}">
                    <a16:creationId xmlns:a16="http://schemas.microsoft.com/office/drawing/2014/main" id="{792E8CB2-3F59-BC40-B419-0FBF6ABD21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736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" name="Rectangle 198">
                <a:extLst>
                  <a:ext uri="{FF2B5EF4-FFF2-40B4-BE49-F238E27FC236}">
                    <a16:creationId xmlns:a16="http://schemas.microsoft.com/office/drawing/2014/main" id="{0808EB71-74B6-324D-9970-1176A3EDD1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2736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4" name="Rectangle 199">
                <a:extLst>
                  <a:ext uri="{FF2B5EF4-FFF2-40B4-BE49-F238E27FC236}">
                    <a16:creationId xmlns:a16="http://schemas.microsoft.com/office/drawing/2014/main" id="{AD470090-A7DE-E34E-BD7F-2E9E7584A2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28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5" name="Rectangle 200">
                <a:extLst>
                  <a:ext uri="{FF2B5EF4-FFF2-40B4-BE49-F238E27FC236}">
                    <a16:creationId xmlns:a16="http://schemas.microsoft.com/office/drawing/2014/main" id="{F98A959D-A023-E748-AD25-51C3B3ED9D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0" y="2832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6" name="Rectangle 201">
                <a:extLst>
                  <a:ext uri="{FF2B5EF4-FFF2-40B4-BE49-F238E27FC236}">
                    <a16:creationId xmlns:a16="http://schemas.microsoft.com/office/drawing/2014/main" id="{53CEB62D-9F04-1145-8A31-3E36D06252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2928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" name="Rectangle 202">
                <a:extLst>
                  <a:ext uri="{FF2B5EF4-FFF2-40B4-BE49-F238E27FC236}">
                    <a16:creationId xmlns:a16="http://schemas.microsoft.com/office/drawing/2014/main" id="{14E94AD0-54B3-234B-AAFB-A4B6F9DE22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2832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8" name="Rectangle 203">
                <a:extLst>
                  <a:ext uri="{FF2B5EF4-FFF2-40B4-BE49-F238E27FC236}">
                    <a16:creationId xmlns:a16="http://schemas.microsoft.com/office/drawing/2014/main" id="{EF0141C4-DFEB-EB4D-81A5-DD12CB5AE1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4" y="2832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9" name="Rectangle 204">
                <a:extLst>
                  <a:ext uri="{FF2B5EF4-FFF2-40B4-BE49-F238E27FC236}">
                    <a16:creationId xmlns:a16="http://schemas.microsoft.com/office/drawing/2014/main" id="{8159D022-DD79-984E-8869-015C98BD78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928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0" name="Rectangle 205">
                <a:extLst>
                  <a:ext uri="{FF2B5EF4-FFF2-40B4-BE49-F238E27FC236}">
                    <a16:creationId xmlns:a16="http://schemas.microsoft.com/office/drawing/2014/main" id="{A7D52F0C-F39D-E546-84A5-CBC242ADAB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2928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1" name="Rectangle 206">
                <a:extLst>
                  <a:ext uri="{FF2B5EF4-FFF2-40B4-BE49-F238E27FC236}">
                    <a16:creationId xmlns:a16="http://schemas.microsoft.com/office/drawing/2014/main" id="{B2720B7D-AC01-3145-9D66-0482E13525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3120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2" name="Rectangle 207">
                <a:extLst>
                  <a:ext uri="{FF2B5EF4-FFF2-40B4-BE49-F238E27FC236}">
                    <a16:creationId xmlns:a16="http://schemas.microsoft.com/office/drawing/2014/main" id="{B9EB6538-CC8F-774A-8702-BDFC09D892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0" y="3024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3" name="Rectangle 208">
                <a:extLst>
                  <a:ext uri="{FF2B5EF4-FFF2-40B4-BE49-F238E27FC236}">
                    <a16:creationId xmlns:a16="http://schemas.microsoft.com/office/drawing/2014/main" id="{8E76C926-A120-0148-8B48-36E139660F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3120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4" name="Rectangle 209">
                <a:extLst>
                  <a:ext uri="{FF2B5EF4-FFF2-40B4-BE49-F238E27FC236}">
                    <a16:creationId xmlns:a16="http://schemas.microsoft.com/office/drawing/2014/main" id="{CF673806-3145-DF43-B24D-2F33AF0A97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3024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5" name="Rectangle 210">
                <a:extLst>
                  <a:ext uri="{FF2B5EF4-FFF2-40B4-BE49-F238E27FC236}">
                    <a16:creationId xmlns:a16="http://schemas.microsoft.com/office/drawing/2014/main" id="{6C88D9BB-AACD-364A-A185-A8F464242E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4" y="3024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6" name="Rectangle 211">
                <a:extLst>
                  <a:ext uri="{FF2B5EF4-FFF2-40B4-BE49-F238E27FC236}">
                    <a16:creationId xmlns:a16="http://schemas.microsoft.com/office/drawing/2014/main" id="{51BB9B66-05C8-0942-A78C-DF7BE978A6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3120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" name="Rectangle 212">
                <a:extLst>
                  <a:ext uri="{FF2B5EF4-FFF2-40B4-BE49-F238E27FC236}">
                    <a16:creationId xmlns:a16="http://schemas.microsoft.com/office/drawing/2014/main" id="{3F6F31D3-9ABD-8E4F-ABDB-1AEDF67E03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3120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98" name="Group 178">
              <a:extLst>
                <a:ext uri="{FF2B5EF4-FFF2-40B4-BE49-F238E27FC236}">
                  <a16:creationId xmlns:a16="http://schemas.microsoft.com/office/drawing/2014/main" id="{203547E0-809A-E44E-9C97-0F8FCE8DE17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34125" y="3298753"/>
              <a:ext cx="316166" cy="475488"/>
              <a:chOff x="1488" y="2208"/>
              <a:chExt cx="818" cy="1056"/>
            </a:xfrm>
            <a:solidFill>
              <a:schemeClr val="bg1">
                <a:lumMod val="85000"/>
              </a:schemeClr>
            </a:solidFill>
          </p:grpSpPr>
          <p:sp>
            <p:nvSpPr>
              <p:cNvPr id="299" name="Freeform 179">
                <a:extLst>
                  <a:ext uri="{FF2B5EF4-FFF2-40B4-BE49-F238E27FC236}">
                    <a16:creationId xmlns:a16="http://schemas.microsoft.com/office/drawing/2014/main" id="{FB83A219-D938-8447-9D35-588F0E10D7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8" y="2208"/>
                <a:ext cx="818" cy="1056"/>
              </a:xfrm>
              <a:custGeom>
                <a:avLst/>
                <a:gdLst>
                  <a:gd name="T0" fmla="*/ 624 w 816"/>
                  <a:gd name="T1" fmla="*/ 0 h 1056"/>
                  <a:gd name="T2" fmla="*/ 816 w 816"/>
                  <a:gd name="T3" fmla="*/ 192 h 1056"/>
                  <a:gd name="T4" fmla="*/ 816 w 816"/>
                  <a:gd name="T5" fmla="*/ 1056 h 1056"/>
                  <a:gd name="T6" fmla="*/ 0 w 816"/>
                  <a:gd name="T7" fmla="*/ 1056 h 1056"/>
                  <a:gd name="T8" fmla="*/ 0 w 816"/>
                  <a:gd name="T9" fmla="*/ 0 h 1056"/>
                  <a:gd name="T10" fmla="*/ 624 w 816"/>
                  <a:gd name="T11" fmla="*/ 0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16" h="1056">
                    <a:moveTo>
                      <a:pt x="624" y="0"/>
                    </a:moveTo>
                    <a:lnTo>
                      <a:pt x="816" y="192"/>
                    </a:lnTo>
                    <a:lnTo>
                      <a:pt x="816" y="1056"/>
                    </a:lnTo>
                    <a:lnTo>
                      <a:pt x="0" y="1056"/>
                    </a:lnTo>
                    <a:lnTo>
                      <a:pt x="0" y="0"/>
                    </a:lnTo>
                    <a:lnTo>
                      <a:pt x="624" y="0"/>
                    </a:lnTo>
                    <a:close/>
                  </a:path>
                </a:pathLst>
              </a:custGeom>
              <a:grpFill/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0" name="Line 180">
                <a:extLst>
                  <a:ext uri="{FF2B5EF4-FFF2-40B4-BE49-F238E27FC236}">
                    <a16:creationId xmlns:a16="http://schemas.microsoft.com/office/drawing/2014/main" id="{0C99A352-AA4C-084C-A781-0E59354115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14" y="2208"/>
                <a:ext cx="0" cy="192"/>
              </a:xfrm>
              <a:prstGeom prst="line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1" name="Line 181">
                <a:extLst>
                  <a:ext uri="{FF2B5EF4-FFF2-40B4-BE49-F238E27FC236}">
                    <a16:creationId xmlns:a16="http://schemas.microsoft.com/office/drawing/2014/main" id="{2B828F54-8020-A443-A3F9-A960D053AF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2210" y="2304"/>
                <a:ext cx="0" cy="192"/>
              </a:xfrm>
              <a:prstGeom prst="line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2" name="Rectangle 182">
                <a:extLst>
                  <a:ext uri="{FF2B5EF4-FFF2-40B4-BE49-F238E27FC236}">
                    <a16:creationId xmlns:a16="http://schemas.microsoft.com/office/drawing/2014/main" id="{46050A22-0B2E-154B-A96B-C3D3302FD6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352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3" name="Rectangle 183">
                <a:extLst>
                  <a:ext uri="{FF2B5EF4-FFF2-40B4-BE49-F238E27FC236}">
                    <a16:creationId xmlns:a16="http://schemas.microsoft.com/office/drawing/2014/main" id="{353BA0A3-C648-FC40-812D-8DE97B4996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544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4" name="Rectangle 184">
                <a:extLst>
                  <a:ext uri="{FF2B5EF4-FFF2-40B4-BE49-F238E27FC236}">
                    <a16:creationId xmlns:a16="http://schemas.microsoft.com/office/drawing/2014/main" id="{0470AE6E-EFC8-D342-9C99-AA9FA500FE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0" y="2448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5" name="Rectangle 185">
                <a:extLst>
                  <a:ext uri="{FF2B5EF4-FFF2-40B4-BE49-F238E27FC236}">
                    <a16:creationId xmlns:a16="http://schemas.microsoft.com/office/drawing/2014/main" id="{71D8E1F4-48DD-4F43-BD9E-F573D8AB3C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2352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6" name="Rectangle 186">
                <a:extLst>
                  <a:ext uri="{FF2B5EF4-FFF2-40B4-BE49-F238E27FC236}">
                    <a16:creationId xmlns:a16="http://schemas.microsoft.com/office/drawing/2014/main" id="{DD3EDC18-CA69-C74D-AD4A-7C79790790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2544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" name="Rectangle 187">
                <a:extLst>
                  <a:ext uri="{FF2B5EF4-FFF2-40B4-BE49-F238E27FC236}">
                    <a16:creationId xmlns:a16="http://schemas.microsoft.com/office/drawing/2014/main" id="{BDB6C34C-37B8-C448-A0A8-74B19DE6CF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2448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" name="Rectangle 188">
                <a:extLst>
                  <a:ext uri="{FF2B5EF4-FFF2-40B4-BE49-F238E27FC236}">
                    <a16:creationId xmlns:a16="http://schemas.microsoft.com/office/drawing/2014/main" id="{88AB5D85-ECD5-0341-BC66-5C8A224A4E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352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" name="Rectangle 189">
                <a:extLst>
                  <a:ext uri="{FF2B5EF4-FFF2-40B4-BE49-F238E27FC236}">
                    <a16:creationId xmlns:a16="http://schemas.microsoft.com/office/drawing/2014/main" id="{155616A6-0EAC-5F49-AA37-15934591BE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4" y="2448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0" name="Rectangle 190">
                <a:extLst>
                  <a:ext uri="{FF2B5EF4-FFF2-40B4-BE49-F238E27FC236}">
                    <a16:creationId xmlns:a16="http://schemas.microsoft.com/office/drawing/2014/main" id="{8849757B-6FD4-9941-92E1-7BC402AA54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544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1" name="Rectangle 191">
                <a:extLst>
                  <a:ext uri="{FF2B5EF4-FFF2-40B4-BE49-F238E27FC236}">
                    <a16:creationId xmlns:a16="http://schemas.microsoft.com/office/drawing/2014/main" id="{E0B8E0E1-E041-F54B-97EB-0328F528C8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2544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2" name="Rectangle 192">
                <a:extLst>
                  <a:ext uri="{FF2B5EF4-FFF2-40B4-BE49-F238E27FC236}">
                    <a16:creationId xmlns:a16="http://schemas.microsoft.com/office/drawing/2014/main" id="{61E7CAC3-B001-7B4B-9483-25ACCE4D9D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736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3" name="Rectangle 193">
                <a:extLst>
                  <a:ext uri="{FF2B5EF4-FFF2-40B4-BE49-F238E27FC236}">
                    <a16:creationId xmlns:a16="http://schemas.microsoft.com/office/drawing/2014/main" id="{D5061AFA-9976-0A46-BA94-6AE9D75E00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0" y="2640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4" name="Rectangle 194">
                <a:extLst>
                  <a:ext uri="{FF2B5EF4-FFF2-40B4-BE49-F238E27FC236}">
                    <a16:creationId xmlns:a16="http://schemas.microsoft.com/office/drawing/2014/main" id="{E6B30487-37BB-C442-9161-54B5D12D76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2736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5" name="Rectangle 195">
                <a:extLst>
                  <a:ext uri="{FF2B5EF4-FFF2-40B4-BE49-F238E27FC236}">
                    <a16:creationId xmlns:a16="http://schemas.microsoft.com/office/drawing/2014/main" id="{2C932A0C-D745-BF40-9450-12F3EC94F1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2640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6" name="Rectangle 196">
                <a:extLst>
                  <a:ext uri="{FF2B5EF4-FFF2-40B4-BE49-F238E27FC236}">
                    <a16:creationId xmlns:a16="http://schemas.microsoft.com/office/drawing/2014/main" id="{7A3BC746-A318-7946-8A6C-A6C75EA3D1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4" y="2640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" name="Rectangle 197">
                <a:extLst>
                  <a:ext uri="{FF2B5EF4-FFF2-40B4-BE49-F238E27FC236}">
                    <a16:creationId xmlns:a16="http://schemas.microsoft.com/office/drawing/2014/main" id="{76F90E26-CCA8-FF45-A903-54B9DF01C0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736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8" name="Rectangle 198">
                <a:extLst>
                  <a:ext uri="{FF2B5EF4-FFF2-40B4-BE49-F238E27FC236}">
                    <a16:creationId xmlns:a16="http://schemas.microsoft.com/office/drawing/2014/main" id="{1CB1ADA7-CFC1-7E4D-96FB-1552F7DAFF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2736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9" name="Rectangle 199">
                <a:extLst>
                  <a:ext uri="{FF2B5EF4-FFF2-40B4-BE49-F238E27FC236}">
                    <a16:creationId xmlns:a16="http://schemas.microsoft.com/office/drawing/2014/main" id="{8623432B-AED9-124F-8369-8E8FB65F61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28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0" name="Rectangle 200">
                <a:extLst>
                  <a:ext uri="{FF2B5EF4-FFF2-40B4-BE49-F238E27FC236}">
                    <a16:creationId xmlns:a16="http://schemas.microsoft.com/office/drawing/2014/main" id="{0AF824CB-9049-A84D-AEE3-74AF8B4371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0" y="2832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1" name="Rectangle 201">
                <a:extLst>
                  <a:ext uri="{FF2B5EF4-FFF2-40B4-BE49-F238E27FC236}">
                    <a16:creationId xmlns:a16="http://schemas.microsoft.com/office/drawing/2014/main" id="{553C5E72-4652-C94F-8926-E56ACC69F8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2928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2" name="Rectangle 202">
                <a:extLst>
                  <a:ext uri="{FF2B5EF4-FFF2-40B4-BE49-F238E27FC236}">
                    <a16:creationId xmlns:a16="http://schemas.microsoft.com/office/drawing/2014/main" id="{B862F734-2839-7C46-8C1A-9305DC1383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2832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3" name="Rectangle 203">
                <a:extLst>
                  <a:ext uri="{FF2B5EF4-FFF2-40B4-BE49-F238E27FC236}">
                    <a16:creationId xmlns:a16="http://schemas.microsoft.com/office/drawing/2014/main" id="{AC28054D-A18F-9D49-B87D-F207AB6E86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4" y="2832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4" name="Rectangle 204">
                <a:extLst>
                  <a:ext uri="{FF2B5EF4-FFF2-40B4-BE49-F238E27FC236}">
                    <a16:creationId xmlns:a16="http://schemas.microsoft.com/office/drawing/2014/main" id="{2FC9E44E-C3CC-CD46-8973-6C82A2EAE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928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5" name="Rectangle 205">
                <a:extLst>
                  <a:ext uri="{FF2B5EF4-FFF2-40B4-BE49-F238E27FC236}">
                    <a16:creationId xmlns:a16="http://schemas.microsoft.com/office/drawing/2014/main" id="{C16FC44E-158E-3949-A21D-A3ED9E9481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2928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6" name="Rectangle 206">
                <a:extLst>
                  <a:ext uri="{FF2B5EF4-FFF2-40B4-BE49-F238E27FC236}">
                    <a16:creationId xmlns:a16="http://schemas.microsoft.com/office/drawing/2014/main" id="{BE17FEB3-30CC-3D41-8F83-6E8670B5B2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3120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7" name="Rectangle 207">
                <a:extLst>
                  <a:ext uri="{FF2B5EF4-FFF2-40B4-BE49-F238E27FC236}">
                    <a16:creationId xmlns:a16="http://schemas.microsoft.com/office/drawing/2014/main" id="{B09E7246-FECA-CF4D-9253-393688DD31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0" y="3024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8" name="Rectangle 208">
                <a:extLst>
                  <a:ext uri="{FF2B5EF4-FFF2-40B4-BE49-F238E27FC236}">
                    <a16:creationId xmlns:a16="http://schemas.microsoft.com/office/drawing/2014/main" id="{C99EEC90-22F8-3446-9CB0-B3D786CA66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3120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9" name="Rectangle 209">
                <a:extLst>
                  <a:ext uri="{FF2B5EF4-FFF2-40B4-BE49-F238E27FC236}">
                    <a16:creationId xmlns:a16="http://schemas.microsoft.com/office/drawing/2014/main" id="{201AA33B-4A0D-144C-9E74-48D4F4A8C2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3024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0" name="Rectangle 210">
                <a:extLst>
                  <a:ext uri="{FF2B5EF4-FFF2-40B4-BE49-F238E27FC236}">
                    <a16:creationId xmlns:a16="http://schemas.microsoft.com/office/drawing/2014/main" id="{E8FCFD30-E641-0144-9F7E-2A0F7EE4B5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4" y="3024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1" name="Rectangle 211">
                <a:extLst>
                  <a:ext uri="{FF2B5EF4-FFF2-40B4-BE49-F238E27FC236}">
                    <a16:creationId xmlns:a16="http://schemas.microsoft.com/office/drawing/2014/main" id="{21371BC0-28AC-4846-BC48-FFA0A6EF9D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3120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2" name="Rectangle 212">
                <a:extLst>
                  <a:ext uri="{FF2B5EF4-FFF2-40B4-BE49-F238E27FC236}">
                    <a16:creationId xmlns:a16="http://schemas.microsoft.com/office/drawing/2014/main" id="{1B4A442C-A450-0941-B527-1C260145E4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3120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33" name="Group 178">
              <a:extLst>
                <a:ext uri="{FF2B5EF4-FFF2-40B4-BE49-F238E27FC236}">
                  <a16:creationId xmlns:a16="http://schemas.microsoft.com/office/drawing/2014/main" id="{25D29D19-15B5-274B-A921-A623D838894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988595" y="4239001"/>
              <a:ext cx="316166" cy="475488"/>
              <a:chOff x="1488" y="2208"/>
              <a:chExt cx="818" cy="1056"/>
            </a:xfrm>
            <a:solidFill>
              <a:schemeClr val="bg1">
                <a:lumMod val="85000"/>
              </a:schemeClr>
            </a:solidFill>
          </p:grpSpPr>
          <p:sp>
            <p:nvSpPr>
              <p:cNvPr id="334" name="Freeform 179">
                <a:extLst>
                  <a:ext uri="{FF2B5EF4-FFF2-40B4-BE49-F238E27FC236}">
                    <a16:creationId xmlns:a16="http://schemas.microsoft.com/office/drawing/2014/main" id="{88EDB673-80E3-214A-B9F8-5692020A0A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8" y="2208"/>
                <a:ext cx="818" cy="1056"/>
              </a:xfrm>
              <a:custGeom>
                <a:avLst/>
                <a:gdLst>
                  <a:gd name="T0" fmla="*/ 624 w 816"/>
                  <a:gd name="T1" fmla="*/ 0 h 1056"/>
                  <a:gd name="T2" fmla="*/ 816 w 816"/>
                  <a:gd name="T3" fmla="*/ 192 h 1056"/>
                  <a:gd name="T4" fmla="*/ 816 w 816"/>
                  <a:gd name="T5" fmla="*/ 1056 h 1056"/>
                  <a:gd name="T6" fmla="*/ 0 w 816"/>
                  <a:gd name="T7" fmla="*/ 1056 h 1056"/>
                  <a:gd name="T8" fmla="*/ 0 w 816"/>
                  <a:gd name="T9" fmla="*/ 0 h 1056"/>
                  <a:gd name="T10" fmla="*/ 624 w 816"/>
                  <a:gd name="T11" fmla="*/ 0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16" h="1056">
                    <a:moveTo>
                      <a:pt x="624" y="0"/>
                    </a:moveTo>
                    <a:lnTo>
                      <a:pt x="816" y="192"/>
                    </a:lnTo>
                    <a:lnTo>
                      <a:pt x="816" y="1056"/>
                    </a:lnTo>
                    <a:lnTo>
                      <a:pt x="0" y="1056"/>
                    </a:lnTo>
                    <a:lnTo>
                      <a:pt x="0" y="0"/>
                    </a:lnTo>
                    <a:lnTo>
                      <a:pt x="624" y="0"/>
                    </a:lnTo>
                    <a:close/>
                  </a:path>
                </a:pathLst>
              </a:custGeom>
              <a:grpFill/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" name="Line 180">
                <a:extLst>
                  <a:ext uri="{FF2B5EF4-FFF2-40B4-BE49-F238E27FC236}">
                    <a16:creationId xmlns:a16="http://schemas.microsoft.com/office/drawing/2014/main" id="{442C6E77-2809-CE4B-9232-FDCB43CEC3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14" y="2208"/>
                <a:ext cx="0" cy="192"/>
              </a:xfrm>
              <a:prstGeom prst="line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" name="Line 181">
                <a:extLst>
                  <a:ext uri="{FF2B5EF4-FFF2-40B4-BE49-F238E27FC236}">
                    <a16:creationId xmlns:a16="http://schemas.microsoft.com/office/drawing/2014/main" id="{613F401A-7E3A-1245-99A1-48DE9CD7E3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2210" y="2304"/>
                <a:ext cx="0" cy="192"/>
              </a:xfrm>
              <a:prstGeom prst="line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" name="Rectangle 182">
                <a:extLst>
                  <a:ext uri="{FF2B5EF4-FFF2-40B4-BE49-F238E27FC236}">
                    <a16:creationId xmlns:a16="http://schemas.microsoft.com/office/drawing/2014/main" id="{13A5E9B8-FFB0-644E-8A66-E1E4EBF4A2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352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" name="Rectangle 183">
                <a:extLst>
                  <a:ext uri="{FF2B5EF4-FFF2-40B4-BE49-F238E27FC236}">
                    <a16:creationId xmlns:a16="http://schemas.microsoft.com/office/drawing/2014/main" id="{AE708EFB-9AF0-FC4C-B182-9C33BB183C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544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9" name="Rectangle 184">
                <a:extLst>
                  <a:ext uri="{FF2B5EF4-FFF2-40B4-BE49-F238E27FC236}">
                    <a16:creationId xmlns:a16="http://schemas.microsoft.com/office/drawing/2014/main" id="{3C110BB4-27A3-A24F-8756-108A7D78ED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0" y="2448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0" name="Rectangle 185">
                <a:extLst>
                  <a:ext uri="{FF2B5EF4-FFF2-40B4-BE49-F238E27FC236}">
                    <a16:creationId xmlns:a16="http://schemas.microsoft.com/office/drawing/2014/main" id="{1B57A7EF-4F3A-8C4B-9245-A0B155F921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2352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1" name="Rectangle 186">
                <a:extLst>
                  <a:ext uri="{FF2B5EF4-FFF2-40B4-BE49-F238E27FC236}">
                    <a16:creationId xmlns:a16="http://schemas.microsoft.com/office/drawing/2014/main" id="{76285EA2-02AC-4142-A1F1-0F2052DDB8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2544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2" name="Rectangle 187">
                <a:extLst>
                  <a:ext uri="{FF2B5EF4-FFF2-40B4-BE49-F238E27FC236}">
                    <a16:creationId xmlns:a16="http://schemas.microsoft.com/office/drawing/2014/main" id="{4F3D02AE-77C8-FC49-9E9D-A63C4B6952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2448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" name="Rectangle 188">
                <a:extLst>
                  <a:ext uri="{FF2B5EF4-FFF2-40B4-BE49-F238E27FC236}">
                    <a16:creationId xmlns:a16="http://schemas.microsoft.com/office/drawing/2014/main" id="{335F488C-9510-D541-94EA-167C70064A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352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4" name="Rectangle 189">
                <a:extLst>
                  <a:ext uri="{FF2B5EF4-FFF2-40B4-BE49-F238E27FC236}">
                    <a16:creationId xmlns:a16="http://schemas.microsoft.com/office/drawing/2014/main" id="{8B17A970-3956-054A-B9F4-37B003CC1B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4" y="2448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5" name="Rectangle 190">
                <a:extLst>
                  <a:ext uri="{FF2B5EF4-FFF2-40B4-BE49-F238E27FC236}">
                    <a16:creationId xmlns:a16="http://schemas.microsoft.com/office/drawing/2014/main" id="{4D0CD05B-38CF-8040-A417-6AE243CB74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544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6" name="Rectangle 191">
                <a:extLst>
                  <a:ext uri="{FF2B5EF4-FFF2-40B4-BE49-F238E27FC236}">
                    <a16:creationId xmlns:a16="http://schemas.microsoft.com/office/drawing/2014/main" id="{AC8345C6-6976-3348-AEC6-EAA7EC91ED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2544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7" name="Rectangle 192">
                <a:extLst>
                  <a:ext uri="{FF2B5EF4-FFF2-40B4-BE49-F238E27FC236}">
                    <a16:creationId xmlns:a16="http://schemas.microsoft.com/office/drawing/2014/main" id="{283F021C-11DB-1948-8662-90CC1D17BC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736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" name="Rectangle 193">
                <a:extLst>
                  <a:ext uri="{FF2B5EF4-FFF2-40B4-BE49-F238E27FC236}">
                    <a16:creationId xmlns:a16="http://schemas.microsoft.com/office/drawing/2014/main" id="{B9A65354-082B-8445-B338-4D8A492B09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0" y="2640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9" name="Rectangle 194">
                <a:extLst>
                  <a:ext uri="{FF2B5EF4-FFF2-40B4-BE49-F238E27FC236}">
                    <a16:creationId xmlns:a16="http://schemas.microsoft.com/office/drawing/2014/main" id="{D1C025DA-A19E-8447-BB64-7A3B48124D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2736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0" name="Rectangle 195">
                <a:extLst>
                  <a:ext uri="{FF2B5EF4-FFF2-40B4-BE49-F238E27FC236}">
                    <a16:creationId xmlns:a16="http://schemas.microsoft.com/office/drawing/2014/main" id="{0B14DA09-8323-354B-BD75-936BC309E9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2640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1" name="Rectangle 196">
                <a:extLst>
                  <a:ext uri="{FF2B5EF4-FFF2-40B4-BE49-F238E27FC236}">
                    <a16:creationId xmlns:a16="http://schemas.microsoft.com/office/drawing/2014/main" id="{73A929F1-1850-3F4B-B8FF-1B91AF95AE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4" y="2640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2" name="Rectangle 197">
                <a:extLst>
                  <a:ext uri="{FF2B5EF4-FFF2-40B4-BE49-F238E27FC236}">
                    <a16:creationId xmlns:a16="http://schemas.microsoft.com/office/drawing/2014/main" id="{5093F2DC-6CCA-0844-BA54-8161AC9A8D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736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3" name="Rectangle 198">
                <a:extLst>
                  <a:ext uri="{FF2B5EF4-FFF2-40B4-BE49-F238E27FC236}">
                    <a16:creationId xmlns:a16="http://schemas.microsoft.com/office/drawing/2014/main" id="{5FEEF76B-A404-1644-888D-C7A466DE09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2736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4" name="Rectangle 199">
                <a:extLst>
                  <a:ext uri="{FF2B5EF4-FFF2-40B4-BE49-F238E27FC236}">
                    <a16:creationId xmlns:a16="http://schemas.microsoft.com/office/drawing/2014/main" id="{17E746E2-D11B-8D49-B4B7-8507210133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28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5" name="Rectangle 200">
                <a:extLst>
                  <a:ext uri="{FF2B5EF4-FFF2-40B4-BE49-F238E27FC236}">
                    <a16:creationId xmlns:a16="http://schemas.microsoft.com/office/drawing/2014/main" id="{BB1C7930-1FA3-0649-AB06-5D0E729314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0" y="2832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6" name="Rectangle 201">
                <a:extLst>
                  <a:ext uri="{FF2B5EF4-FFF2-40B4-BE49-F238E27FC236}">
                    <a16:creationId xmlns:a16="http://schemas.microsoft.com/office/drawing/2014/main" id="{A4C8AC2F-E206-4A4E-B070-F2369AB1A4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2928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7" name="Rectangle 202">
                <a:extLst>
                  <a:ext uri="{FF2B5EF4-FFF2-40B4-BE49-F238E27FC236}">
                    <a16:creationId xmlns:a16="http://schemas.microsoft.com/office/drawing/2014/main" id="{5770E373-9485-4F48-8C64-37FC507598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2832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" name="Rectangle 203">
                <a:extLst>
                  <a:ext uri="{FF2B5EF4-FFF2-40B4-BE49-F238E27FC236}">
                    <a16:creationId xmlns:a16="http://schemas.microsoft.com/office/drawing/2014/main" id="{C4CBF4FD-925E-7F41-A015-1C88AD450F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4" y="2832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9" name="Rectangle 204">
                <a:extLst>
                  <a:ext uri="{FF2B5EF4-FFF2-40B4-BE49-F238E27FC236}">
                    <a16:creationId xmlns:a16="http://schemas.microsoft.com/office/drawing/2014/main" id="{62206330-E220-CD4D-AA57-9752D1A8C9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2928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0" name="Rectangle 205">
                <a:extLst>
                  <a:ext uri="{FF2B5EF4-FFF2-40B4-BE49-F238E27FC236}">
                    <a16:creationId xmlns:a16="http://schemas.microsoft.com/office/drawing/2014/main" id="{B7D1DCAC-E13A-9543-8329-018989E406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2928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1" name="Rectangle 206">
                <a:extLst>
                  <a:ext uri="{FF2B5EF4-FFF2-40B4-BE49-F238E27FC236}">
                    <a16:creationId xmlns:a16="http://schemas.microsoft.com/office/drawing/2014/main" id="{23A25EF6-29A8-8A4C-8135-D3988C4520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3120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2" name="Rectangle 207">
                <a:extLst>
                  <a:ext uri="{FF2B5EF4-FFF2-40B4-BE49-F238E27FC236}">
                    <a16:creationId xmlns:a16="http://schemas.microsoft.com/office/drawing/2014/main" id="{2D67C723-CB2D-F442-9D2C-16C96CF21C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0" y="3024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3" name="Rectangle 208">
                <a:extLst>
                  <a:ext uri="{FF2B5EF4-FFF2-40B4-BE49-F238E27FC236}">
                    <a16:creationId xmlns:a16="http://schemas.microsoft.com/office/drawing/2014/main" id="{3D3D2A56-EB1C-E64C-AC7F-5BB2B186B6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3120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4" name="Rectangle 209">
                <a:extLst>
                  <a:ext uri="{FF2B5EF4-FFF2-40B4-BE49-F238E27FC236}">
                    <a16:creationId xmlns:a16="http://schemas.microsoft.com/office/drawing/2014/main" id="{79B7A68F-C57C-9C4C-B582-8E34940D58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3024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5" name="Rectangle 210">
                <a:extLst>
                  <a:ext uri="{FF2B5EF4-FFF2-40B4-BE49-F238E27FC236}">
                    <a16:creationId xmlns:a16="http://schemas.microsoft.com/office/drawing/2014/main" id="{3447CA03-988A-434D-AF33-D2BA39F0D6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4" y="3024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6" name="Rectangle 211">
                <a:extLst>
                  <a:ext uri="{FF2B5EF4-FFF2-40B4-BE49-F238E27FC236}">
                    <a16:creationId xmlns:a16="http://schemas.microsoft.com/office/drawing/2014/main" id="{5945A183-15A7-684B-B343-5CD7131649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" y="3120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7" name="Rectangle 212">
                <a:extLst>
                  <a:ext uri="{FF2B5EF4-FFF2-40B4-BE49-F238E27FC236}">
                    <a16:creationId xmlns:a16="http://schemas.microsoft.com/office/drawing/2014/main" id="{96B465DD-ED15-DD48-895B-3BBD172916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3120"/>
                <a:ext cx="48" cy="48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369" name="Picture 57" descr="BS00095_">
              <a:extLst>
                <a:ext uri="{FF2B5EF4-FFF2-40B4-BE49-F238E27FC236}">
                  <a16:creationId xmlns:a16="http://schemas.microsoft.com/office/drawing/2014/main" id="{62CFF936-A613-6C4B-AD64-2B8391D456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98792" y="4476745"/>
              <a:ext cx="744538" cy="835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0" name="Picture 57" descr="BS00095_">
              <a:extLst>
                <a:ext uri="{FF2B5EF4-FFF2-40B4-BE49-F238E27FC236}">
                  <a16:creationId xmlns:a16="http://schemas.microsoft.com/office/drawing/2014/main" id="{D2B35EE9-ECCB-1543-9CFA-E83E4848FD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29788" y="5311771"/>
              <a:ext cx="744538" cy="835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8481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nimBg="1"/>
      <p:bldP spid="1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2014</TotalTime>
  <Words>357</Words>
  <Application>Microsoft Macintosh PowerPoint</Application>
  <PresentationFormat>Widescreen</PresentationFormat>
  <Paragraphs>109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Byzantine fault-tolerant file systems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Reasoning about leases</vt:lpstr>
      <vt:lpstr>Reasoning about time</vt:lpstr>
      <vt:lpstr>Encryption makes replication inefficient</vt:lpstr>
      <vt:lpstr>Convergent encryption</vt:lpstr>
      <vt:lpstr>Risks of convergent encryption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Performance Enhancements to Paxos</dc:title>
  <dc:creator>Jay Lorch</dc:creator>
  <cp:lastModifiedBy>Jay Lorch</cp:lastModifiedBy>
  <cp:revision>123</cp:revision>
  <dcterms:created xsi:type="dcterms:W3CDTF">2019-02-12T01:29:27Z</dcterms:created>
  <dcterms:modified xsi:type="dcterms:W3CDTF">2019-03-16T21:41:35Z</dcterms:modified>
</cp:coreProperties>
</file>