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notesMasterIdLst>
    <p:notesMasterId r:id="rId38"/>
  </p:notesMasterIdLst>
  <p:sldIdLst>
    <p:sldId id="256" r:id="rId2"/>
    <p:sldId id="257" r:id="rId3"/>
    <p:sldId id="294" r:id="rId4"/>
    <p:sldId id="299" r:id="rId5"/>
    <p:sldId id="300" r:id="rId6"/>
    <p:sldId id="260" r:id="rId7"/>
    <p:sldId id="261" r:id="rId8"/>
    <p:sldId id="262" r:id="rId9"/>
    <p:sldId id="263" r:id="rId10"/>
    <p:sldId id="264" r:id="rId11"/>
    <p:sldId id="298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96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7" r:id="rId36"/>
    <p:sldId id="279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856" autoAdjust="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5-06-10T11:29:42.279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0 479 9,'0'0'12,"0"0"-1,0 0 0,0 0-1,0 0-1,0 0-1,0 0 0,0 0-1,0 0-1,0 0 0,0 0-1,0 0-1,0 0 0,0 0-1,33-45 1,-33 45-1,0 0 0,20-42 0,-20 42-1,0 0 1,33-53-1,-33 53 1,0 0-1,41-49 0,-41 49-1,0 0 1,43-43-1,-43 43-1,0 0 1,37-29 0,-37 29-1,0 0 0,0 0 1,39-13-1,-39 13 0,0 0 0,0 0 1,42 23-1,-42-23 0,0 0 1,36 40-1,-36-40 1,0 0-1,28 51 0,-28-51 0,0 0 1,25 48-1,-25-48 0,0 0 0,0 0 0,0 0 0,0 0 0,33 32 0,-33-32 1,0 0-1,0 0 1,0 0-1,43-38 0,-43 38 1,0 0-1,39-42 1,-39 42-1,0 0 0,37-41 0,-37 41 0,0 0 0,39-33 0,-39 33 0,0 0 1,0 0-1,43-22 0,-43 22 0,0 0 0,0 0 0,0 0 0,0 0 0,0 0 0,19 42 0,-19-42 0,0 0 0,35 36 0,-35-36-1,0 0 1,45 36 0,-45-36 1,35 24-2,-35-24 1,0 0 0,0 0 0,0 0 0,41 24 0,-41-24 0,0 0 0,0 0 1,42-28-1,-42 28 0,0 0 1,45-43-1,-45 43 0,35-35 0,-35 35 0,37-40 0,-37 40 0,0 0 0,48-40 0,-48 40 0,0 0 0,41-9 0,-41 9 0,0 0 0,0 0 0,44 31 0,-44-31 0,0 0 0,35 37 0,-35-37 0,0 0 0,0 0 0,45 43 0,-45-43 0,0 0 0,0 0 0,39 27 0,-39-27 0,0 0 0,37 8 0,-37-8 0,0 0 0,46-17 1,-46 17-1,37-16 0,-37 16 0,37-24 0,-37 24 0,36-21 0,-36 21 0,0 0 0,46-20 0,-46 20 0,0 0 0,0 0 0,42 9 0,-42-9 0,0 0 0,0 0 0,43 36 0,-43-36 0,0 0 0,37 33 0,-37-33 0,0 0 0,37 16 0,-37-16 0,0 0 0,39 0 0,-39 0 0,0 0 0,39-15 0,-39 15 1,0 0-1,39-23 0,-39 23 0,0 0 1,0 0-1,37-38 0,-37 38 1,0 0-1,0 0 0,0 0 0,0 0 0,0 0 0,9-37 0,-9 37 0,0 0 0,0 0 0,0 0-1,0 0 1,0 0 0,0 0 0,0 0 0,50 17 0,-50-17 0,39 16 1,-39-16-1,47 16 1,-47-16 0,0 0 0,48 10 0,-48-10 0,0 0-1,0 0 1,0 0-1,36 7 1,-36-7-1,0 0-1,0 0 0,0 0-3,0 0-7,0 0-20,0 0-1,0 0-1,0 0 2</inkml:trace>
  <inkml:trace contextRef="#ctx0" brushRef="#br0" timeOffset="1912">1608 0 5,'0'0'21,"0"0"-2,0 0-2,0 0-3,0 0-2,0 0-2,0 0-2,0 0 0,0 0-1,0 0-1,0 0-1,0 0 0,46 23-1,-46-23 0,0 0-1,42 22-1,-42-22 0,0 0 0,39 33-1,-39-33 0,0 0 0,44 45 0,-44-45 0,38 31-1,-38-31 1,47 25-1,-47-25 1,57 13-1,-57-13 1,37 7-1,-37-7 0,0 0 0,41 4 1,-41-4-1,0 0 0,0 0 0,0 0 1,0 0-1,0 0 0,0 0 0,0 0 0,0 0 0,0 0 1,0 0-1,0 0 0,0 0 1,0 0-1,0 0 1,0 0-1,21 35 0,-21-35 1,0 0-1,0 0 0,0 0 0,0 0 0,-26 40 2,26-40-2,0 0 0,-36 39 0,36-39 0,-37 37 0,37-37 1,-53 40 0,53-40 0,-51 38 1,51-38 0,-45 29 0,45-29 0,0 0 0,0 0-1,-35 33 0,35-33 0,0 0 0,0 0 0,0 0-1,0 0 1,0 0-1,0 0 1,0 0-1,0 0-2,0 0-4,0 0-21,0 0-7,0 0 0,-2-42-2,2 42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6-05-10T17:24:56.194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117 0 6,'0'0'22,"0"0"-5,0 0 2,0 0-3,-22 31 0,22-31-3,17 54 0,-4-21-2,2 1-1,4 10-2,3 4-3,3-1-1,3 2 0,1 4-2,4 3-1,2 4 2,3-1-2,1-2 0,0 6 1,1-4-1,0-3 1,2-5 0,-3-7 0,2 9-2,-4 0 0,0-2 0,-3 2 1,2 0-1,-2 1 0,-3 6 0,-7 5 0,10-9 2,-1 0-1,-1 0 0,1-1 1,0-1-1,-2-2 1,3-3-1,5-2 0,-10 0 0,2-8 0,-1-2 0,2-4 0,-32-33 0,56 48 0,-56-48-1,55 28 1,-55-28 0,39 9 0,-39-9 0,0 0 0,0 0 0,0 0-2,0 0-4,0 0-9,0 0-24,0 0 1,-30-42-2,30 42 1</inkml:trace>
  <inkml:trace contextRef="#ctx0" brushRef="#br0" timeOffset="731">566 1715 11,'0'0'25,"0"0"1,0 0-7,52-4-4,-20 19 0,9 5-3,7 2 0,-3 3-3,11 0-2,1 1-1,-2-1-1,-2-1-2,-4-1-1,-7-1 1,0-5-1,-3-1-1,-8-4 0,-31-12 0,52 17 0,-52-17 0,37 6 0,-37-6 0,32 0 0,-32 0 0,32 0 0,-32 0 1,29-10-1,-29 10 0,33-25 1,-33 25-1,28-41 0,-28 41 0,23-59 0,-14 22 0,1-4 0,-1-6-1,3-1 1,-1-3-1,2-4 0,-2 4 0,3 3 1,-2 2-1,-1 8 0,-2 5 1,-9 33-1,17-48 1,-17 48-1,7-32-2,-7 32-2,0 0-5,0 0-17,0 0-10,0 0 0,0 0-1,0 0 1</inkml:trace>
  <inkml:trace contextRef="#ctx0" brushRef="#br0" timeOffset="2484">218 2131 13,'0'0'15,"0"0"-2,0 0 0,0 0-4,0 0 0,36-31-1,-36 31 1,48-3-3,-12 3 1,9-2-2,8-1 0,7-9-1,6-1 1,2 10-1,0-8 0,-4 10-2,0 1 1,-4 1 0,-4 4-1,0 7-1,0 2 1,2-9 0,6 7-1,12-10 0,1-2 1,11-2-1,2-10 1,3-2-1,5 0 1,3 3-1,-3-1 0,0-1 1,0 2-1,1 2 0,4 9 0,1 0-1,0-2 1,-6 1 0,6-5-1,0-2 1,-1-3 0,-2 0-1,3-2 1,3-1 0,1-1-1,7 1 1,-8 0 1,-14 1-2,14 1 1,-4 1 0,1-1-1,5-1 1,6 1 0,6-2-1,4 0 1,18-3 0,-3-2 0,6-1-1,8-1 1,-1-2-1,-3-2 1,-3 2 0,4-1-1,-2-2 1,1 3-1,0-1 1,-4 2 0,-6 2-1,-12 3 0,6 0 1,-2 3-1,-5-2 1,-1 5-1,-3 2 0,-5 3 1,-3-2-1,0 3 1,-8 2-1,-18 0 0,-1 2 0,-13-1 0,-13 1 0,-12 1 1,-8 0-1,-9 4 0,-33-4 0,51 10 0,-51-10 1,0 0-1,33 26 1,-33-26 0,9 31-1,-9-31 1,0 48 0,0-48-1,-5 66 1,5-30-1,-4 6 0,2 0 0,-1 1 0,1 2 0,-1 2 1,3 1-1,0 1 0,0 1 0,-1 1 1,-2 2 0,-2 4-1,3 3 2,-2 7-2,-4-1 1,3 5 1,1 0-1,-1 2-1,0 1 1,1-3 0,1 1-1,-1-13 1,4 5 1,-3 0-2,2-5 1,-2 1-1,3 3 1,-2-1-1,2 0 1,2 13-1,-2-8 1,1-2-1,-1 4 0,2-2 0,-1-3 1,1 0-1,-1-4 0,1-8 1,0-9-2,1 7 2,0-5 0,-2-1-1,5-2 0,1-5 1,-1 2-1,0-2 0,0 7 0,2-11 0,-2-1 0,-1 3 0,0-4 0,-2 0 0,0 0 0,-3-31 0,5 58 0,-5-58 1,3 56-1,-3-56 0,0 54 1,0-54-1,-3 56 0,-1-26 0,1 3 0,3-33 0,-4 60 0,2-29 0,1 1-1,1-32 2,-2 53-2,2-53 1,-2 40 0,2-40 1,0 0-1,-4 39 0,4-39 1,0 0-1,0 0 0,0 0 1,0 0-1,-33 33 1,33-33-1,0 0 1,-39 1-1,39-1 0,-42 0 1,42 0-1,-56-1 0,19 1 1,-10 0-1,-4-2 0,-2 2 0,-14 0 0,-12 0 0,-5 0 0,-3 0 0,-1 0 0,-6 0 0,3 0 0,-4 11 0,1 3 0,-2 0-1,-6 2 1,-6-1 0,1 2 0,3 2-1,-11-2 1,11-9 0,0-2 0,2-1 0,3-1 0,-7 3 0,-1-3 0,-3 1 0,6 1 0,-18 2 0,10 0 0,5-2 0,9 2 0,0-2 0,7-3 0,0 3 0,0-1 0,8-2 0,-8 2 0,0-2 0,0 3 0,2 0 0,4 4 0,4-1 0,1 0-1,6-2 2,1 0-1,0 1 0,-2-2 0,4 1 0,-4-3-1,-3 1 1,4 0 0,-1 1 0,-7-1 0,7 2 0,0 0 0,1-1 0,-2 0 0,-4-1 0,-7 1 0,-4-3 1,2-3-1,-9 3 0,0-3 0,-6 0 0,0-1 0,-5-1 0,-1 1 0,-7 1-1,-4 0 1,0 0 0,-1 1 0,1 2 0,5-1 0,4-2 0,7 0 0,11-2 0,2-1 0,5 0 0,1 1 1,7-2-1,0 2 0,4-1-1,7 2 1,6-1 0,7 2 0,10-2 0,11 2 0,34 0 0,-51-3 0,51 3 0,0 0 0,-38-3 0,38 3 0,0 0-1,0 0 1,0 0 0,0 0 0,0 0 0,0 0 0,0 0 0,0 0 0,-6-40 0,6 40 0,2-38 0,-2 38 0,4-56 0,-5 19 0,2 0 0,-1-1 0,-1-4 0,-1 0 0,-1-3 0,0 0 0,-2-2 1,1 0-1,-1-2 0,-9-7 0,0-2 0,-2-1 0,13-4 0,-11 1 0,14 0 0,0 3 0,2 0 0,10-4 0,2 9-1,0 6 1,-9 2 0,9 1 0,-9 0 0,-2-2 0,0 1-1,2 2 2,1-7-1,-2-7 0,4-3 0,-2 1 0,4-1 0,-2 0 0,1 5 0,0 3 0,1 3 0,-1 2 0,0 5 0,-1-6 0,0 6 0,1 1 0,-1 1 0,0-1 0,-1 0 0,3 2-1,-1-1 1,0 7 0,1-2 0,-1-4 0,0 2 0,1 1 0,-3-2 0,3-2 0,-2 4 1,1 0-1,-1-1 0,-1 1 0,3 3 0,-3-1 0,3 3 0,-10 32 0,15-58 0,-15 58 0,11-48 0,-11 48 0,10-39 0,-10 39 0,0 0 0,6-41 0,-6 41 0,0 0 0,0 0 0,0 0 0,6-35 0,-6 35 0,0 0 0,0 0 0,0 0 0,5-36 0,-5 36 0,0 0 0,0 0 1,1-34-1,-1 34 0,0-30 0,0 30 0,0 0 0,0-40 0,0 40 0,0 0 0,6-35-1,-6 35 1,0 0 0,0 0 0,0 0 0,0 0 0,22-36-1,-22 36-1,0 0-5,0 0-13,0 0-20,0 0 1,59-6-1,-15 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6-05-10T17:24:39.330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71 472 6,'0'0'16,"0"0"0,0 0-1,0 0 0,0 0-3,-13 48-1,13-48-1,6 56-3,-6-56 0,7 51-2,-7-51-1,12 61-1,-6-27-1,1 1 1,-3 3-1,2 2 0,1 3 0,-3 2 0,1 0 0,0 0-1,-2 0 0,-2-2 1,3-1-1,-1-1 0,1-1 0,-1-3 1,1 2-1,-3-10 1,-1-29 0,5 64 0,-5-26 0,0 0 0,-2-1 0,-1 0 0,3 5 0,-5 3 0,4 7 0,-2-8-1,-2 2 0,4 2 1,-3 4-1,0 2 0,2 2 0,-1-1-1,2 1 1,-3-2 0,4-1-1,-4-3 1,-1-9 0,0 7-1,1-1 1,-6-2 0,6 0-1,-6-2 1,6-3-1,-4 2 0,3 5 1,0-10-1,4 0 0,-4-1 0,2-1 0,2 4 0,-4 0 1,0 1-1,1 4 0,-4-3 0,2 4 0,1-1 0,-3-2 0,3-2 0,1-3 0,2-1 0,2-2 0,0-34 0,0 56 0,0-56 0,5 40 0,-5-40 0,0 0 0,5 31 1,-5-31-1,1 34 0,-1-34 0,0 39 0,0-39 0,2 43 0,-2-43 0,-2 54 0,2-54 0,0 31 0,0-31 0,3 34 0,-3-34 0,0 36 0,0-36 0,5 39 0,-5-39 0,1 35 0,-1-35 0,4 34 0,-4-34 0,0 0 0,6 42 0,-6-42 0,0 0 0,8 33 0,-8-33 0,0 0 0,0 0-1,15 32 1,-15-32 0,0 0 0,0 0 0,38 14-1,-38-14 1,0 0 0,46 0 0,-46 0 0,42 3 0,-42-3 0,52 3 0,-52-3 0,57 7 0,-57-7 0,55 3 0,-14-3 0,1 0 0,0-2 0,6 2 0,2 2 0,6-2-1,5 3 1,10-2 0,-2 3 0,1 0 0,2-1 0,6 0 0,-3-3 0,-4 0 0,6-1 0,-3-1 0,0-2 0,1-3 0,-1 1 0,6-3 0,4 3 0,9-2 1,-1-3-1,2 2 0,-4 0 0,5-2 0,2 0 0,-2-2 0,0 3 0,5-4-1,1 1 1,7 1 0,4 1 0,-1-1 0,-12 1 0,10 0 0,-1 3 0,-4 2 0,-2-2 0,1 4 0,1-4 0,4 5 0,12-2 0,-18-1 0,6 0 0,-5-1 0,0 4 0,-10-1 0,4 1 0,-4-2 0,1 3 0,4-1 0,-8 2 0,2-2 0,-6 0 0,-13 1 0,7-1 0,-8 0 0,-4-2 0,-2 1 0,1-1 0,0-1 0,1 3 0,10 0 0,-8-4 0,0 6 0,-1-1 0,-1 1 0,-2-1 0,-1 1 0,-8 1 0,2 0 0,-3 1 0,2-1 0,-1 0 1,1 0-1,1 0 0,3 0 0,5-1 0,-1-1 0,-2 2 0,-2 3 0,0-3 0,-4 0 0,-6 2 0,-6-1 0,-7-1 0,-8 2 0,-31-2 1,41-5-1,-41 5 1,0 0-1,0 0 1,17-39-1,-17 39 1,-6-57-1,6 57 1,-11-51-1,11 51 0,-11-57 0,6 24 0,2-1 0,3 34 0,-3-64 0,3 21 1,2-10-1,-1-7 0,2-4 0,0-4 1,-1-1-1,0 2 0,1-6 0,-2 5 1,-1-3-1,-1 7 1,-2 1-1,-1-1 1,3-4-1,-2 0 0,1-4 0,1-5 1,1 3-1,0-5 0,1 0 0,1 1 0,-1 2 0,-1-6 0,0 12 0,2 7 0,-2 1 0,1 0 0,-1 0 1,2 0-1,0 0 0,1 6 0,1-9 0,1-2 0,0 1 0,-2 1 0,3 4 0,-1 4 0,-2 4 0,2 7 0,-2 4 0,0 5 1,-2 4-1,2-9 0,1 7 0,-4 35 0,6-54 0,-6 54 0,9-44 0,-9 44-1,6-37 1,-6 37 1,0 0-1,0 0 0,0 0 0,8-36 0,-8 36 0,0 0 0,0 0 0,2-37 0,-2 37 0,0 0 0,3-42 0,-3 42 0,0 0 0,0-43 0,0 43 0,0 0 0,-8-40 1,8 40-1,0 0 0,-19-39 0,19 39 0,0 0 0,-28-45 0,28 45 0,0 0 0,-46-43 0,46 43 0,-42-22 0,42 22 0,-55-13 0,24 10 1,-5 2-1,-3 2 0,-3 1 0,-5 3 0,-1 1 0,-2-2 1,-3 4-1,-3-2 0,-8 1 0,3-3 0,-3 2 0,-6 1 0,-9-4 0,-10 3 0,-9 0 0,-11 2 0,-1-2 0,-11 3 0,-7 2 0,-6 3 0,-8 0 0,-4-2 0,4 6 0,-1-5 0,1 1 0,1 2 0,1-2 0,1 0 0,2 0 0,6 0 0,5-3 0,1-1 0,4 1 0,4-3 0,5 0 0,0-2 0,7 0 0,-1-4 0,0 1 0,-1 0 0,2-2 0,2 3 0,1-4 0,0 1 0,7 1 0,3-1 0,3-1 0,-1 3 0,-4 0 0,1-1 0,1-1 0,6-1 0,1 0 0,5-3 0,2-1 0,11-1 0,6-1 0,7 1 0,-2 1 0,4-3 0,1 3 0,1 1 0,6 0 0,-4-1 0,1 1 0,1 3 0,0-1 0,1 1 0,1 0 0,2-2 0,0 1 0,3 1 0,0-2 0,4 1 0,2 1 0,2 0 0,31 0 0,-56 0 0,56 0 0,-46 3 0,46-3 0,-32 3 0,32-3 0,-36 1 0,36-1 0,-38 2 0,38-2 0,-31 0 0,31 0 0,0 0 0,-36 0 0,36 0 0,0 0 0,0 0 0,0 0 0,0 0 0,0 0 0,0 0 0,0 0 0,0 0 0,0 0 0,0 0 0,-34-6 0,34 6 0,0 0 0,-45-7 0,45 7 1,-39-1-2,39 1 1,-39 3 0,39-3 0,-33 3 0,33-3-1,0 0 1,-31 14-1,31-14 1,0 0-1,0 0-2,0 0-2,8 31-8,-8-31-24,0 0 1,43 19-1,-43-19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6-05-10T17:28:44.553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600 50 9,'36'17'14,"-36"-17"-3,0 0-2,0 0-2,0 0 0,33 22 1,-33-22 0,0 0-1,0 0 2,32 14-2,-32-14-1,0 0-1,33 3 1,-33-3-2,31-2 1,-31 2-1,39-1-1,-39 1 0,45 0-1,-45 0 0,45 3 0,-45-3-1,47 9 0,-47-9 0,51 11 0,-51-11 0,59 8 0,-26-2 0,3-3 0,1-1 1,2-1-1,1-1 0,1-3 1,-5 3-1,7-1 0,-2-1 0,1 2 0,-2-1-1,4-1 1,-2 2 0,3 0-1,8-1 1,-4 1 0,4 0-1,3 0 1,3-2 0,2 0 0,0 2-1,-1 0 1,1 0 0,-5 0 0,-5 2-1,-4 1 1,-7 0 0,4-1-1,-1 2 0,1 1 2,0 1-2,-1 1 0,2 0 1,5 1-1,6-2 0,-3 2 0,3 0 1,1-2-1,6 0 1,0-3-1,3 4 1,-2-3-1,-1-1 1,-4 2-1,1-3 0,-5 2 1,1-2-1,-3-1 0,2 1 1,1-2-1,0 0 0,4 0 0,1-2 0,1-1 1,2 0-1,1 0 0,1-3 0,-2 0 1,-2-1-1,-3 0 0,-6 0 0,-2 1 0,-1 2 1,-5-3-1,-1 1 0,-1 1 0,-2 2 0,-1-4 0,-1-1 1,1 2-1,-1-2 0,2-2 0,-1 1 0,2 1 0,-3-1 1,3 1-1,0 2 0,-2 0 0,1-2 0,-2 3 0,-4 1 0,-2 1 0,0-1 0,-33 4 0,59-7 0,-59 7 0,56-8 0,-56 8 0,54-6 0,-54 6 1,53-5-1,-53 5 0,61-2 0,-30 2 0,2 2 0,-4-2 0,7 3 0,1-1 0,-7-2 0,1-2 0,2 2 0,-4-3 0,2 1 1,2-1-1,-2 0 0,3 0 0,4 0 0,-1 0 0,0-2 0,1 2 0,-1 0 0,0 3 0,1 0 0,-6 0 0,1 2 0,0-1 0,-33-1 0,60 6 0,-60-6 0,53 7 0,-53-7 0,42 10 0,-42-10 0,0 0 0,44 30 0,-44-30 0,28 33 0,-28-33 0,28 40 0,-28-40 1,32 50-1,-32-50 0,24 57 0,-20-25 0,-1 5 0,-1 2 1,-2 1 0,-3 4 0,1 2 0,2 1 0,-1 0-1,2 3 1,1-2 0,-1 3 0,3 0-1,-4 1 0,3-1 1,-2-1-1,-1-2 0,0-1 1,0-5-1,0-3 0,0-4 1,-1-3-1,1-32 0,-3 56 0,3-56 0,-5 49 1,5-49-1,-5 47 0,5-47 0,-9 36 0,9-36 0,-11 31 1,11-31-2,-8 36 2,8-36 0,-18 39 0,18-39 0,-24 51 0,13-20 0,11-31 0,-21 51 0,21-51-1,-19 53 0,19-53 0,0 48 0,0-48 0,0 41 0,0-41 0,0 0 1,-2 37-1,2-37 1,0 0-1,0 0 1,-21 33-1,21-33 1,0 0-1,-41 37 0,41-37 0,-37 34 1,37-34-1,-42 39 0,42-39 0,-44 31 0,44-31 0,-42 22 1,42-22-1,-54 10 1,24-10-1,-7 0 1,-8-4-1,-7 8 0,-4-4 1,-3 6-1,-7 0 0,-9 5 0,3 1 0,-1 1 0,-1 1-1,-1 0 1,-3-3 0,-1-4 0,-2 0 0,5-7 0,-5-2 1,-2-3-1,4-2 0,0-3 0,-1 3 0,10-3 0,7 2 0,2-1 0,5 1 0,3-3 0,2 1 0,4-4 0,10 0 0,-5-5 1,0 0-1,0 1 0,-5-3 0,-3 1 0,-1 1 0,-7 2 1,-1 3-1,-4 0 0,-3 2 0,-2 3 0,2-2 1,-2 1-1,-2-1 0,-3-1 0,-5 1 0,-7 2 0,-7-1 0,-3 3 0,-6 0 0,-6 6 0,-1-1 0,-2 4 0,1-2 0,-3 0 0,0 1 1,1-2-1,1-2 0,6-2 0,-2-3 0,7 1 0,2-3 0,8 2 0,5-2 0,4 0 1,2-1-1,-5 4 0,4-3 0,-2 2 0,-1 2 0,5-2 1,4 2-1,3 0 0,5 0 0,0-4 0,13 1 0,3-2-1,5 0 1,2-9-1,0 1 0,5 2 1,-1 2-1,38 15 1,-59-28-1,27 15 1,32 13 0,-61-18 1,61 18-1,-54-14 0,54 14 0,-52-21 0,52 21 0,-42-24 0,42 24 0,-22-38 0,22 38 0,-3-59 0,11 22 0,3-10 0,6-7 0,3-5 1,7-7-1,-2-1 0,3-3 0,3 2 1,-3-1-2,4 3 1,1 3 0,0 7-1,-5 0 1,0 3 0,-5 4 0,-6 5-1,-3 5 1,6 7 0,-2-1 0,-18 33 0,29-50 0,-29 50 0,34-36 0,-34 36 0,42-28 0,-42 28 0,0 0 0,39-28 0,-39 28 0,0 0 0,0 0 0,33-14 0,-33 14 0,0 0 1,0 0-1,0 0 1,0 0-1,0 0 1,0 0-1,0 0 0,0 0 0,0 0-1,0 0 1,0 0 0,0 0-2,0 0-1,42 16-6,-42-16-24,0 0-6,37-8 1,-37 8-1,44-36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6-05-10T17:24:44.598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668-9 0,'0'0'24,"0"0"2,0 0-3,0 0-2,-19-32-4,19 32-4,0 0-3,0 0-2,0 0-1,0 45-1,0-45-1,-3 71-1,1-19 0,1 15 1,-2 6-2,0 8 1,-1 4-1,0-2-1,1 4 1,-4 3-1,1-4 0,0-2 0,1 1 0,3 3 0,-2 0-1,2 11 1,-1-12-1,0-2 1,0 1-1,1-10 1,-4-1-1,3-3 1,-4-3 0,-1-3-1,2 1 1,-5-2 0,2 0-1,-2 3 1,0-9-2,-1-4 1,3-6 0,3-9 0,1-7-1,5-33 0,-8 38 0,8-38-2,0 0-3,0 0-11,-8-51-23,8 51 1,3-60-2,-1 22 1,1-3 1</inkml:trace>
  <inkml:trace contextRef="#ctx0" brushRef="#br0" timeOffset="701">22 1375 13,'0'0'26,"0"0"2,-35 5-3,35-5-6,18 47-2,0-9-3,6 10-1,9 4-3,8-1 1,10 12-3,4 0-3,2-2 0,1-1-1,2-5-1,-5-4-1,-5 3 0,-6 3-1,-6-14 0,-6-3 0,-5-7 0,-27-33 0,39 55 0,-39-55-1,24 34 1,-24-34 0,0 0 0,0 0 0,0 0 0,0 0-1,23-42 1,-7 11-1,3-11 0,6-11 0,7-12 0,4 0-1,3-2 1,9-3-1,-9 1 1,1 2 0,-6 4-1,-1 5-1,-6 14-1,-6-5-5,-3 14-16,-18 35-14,52-46 0,-52 46 0,56-20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6-05-10T17:25:04.797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32 33 14,'-36'-37'25,"36"37"1,0 0-8,0 0 0,0 0-4,0 0-1,3 42-3,-3-42-1,16 62-1,-5-24-1,0 2-1,0 2-1,-1-1-1,2-2-2,-1-2 0,2-1 0,0-6 0,-13-30-1,24 47 1,-24-47-1,0 0 0,25 35 0,-25-35 1,0 0-1,0 0 1,0 0-1,0 0 1,0 0-1,0 0 0,0 0 0,0 0-1,0 0 1,0 0-1,0 0 0,0 0 0,32 5 0,-32-5 1,0 0-1,0 0 1,38 0-1,-38 0 1,0 0 0,0 0-1,32 0 1,-32 0-1,30-1 1,-30 1-1,45-13 0,-13 2 1,6-3-1,8-6 1,8-5-1,-1-5 0,5-1 1,6-2 0,1 1-1,-3 2 1,-4 2 0,-7 4-1,-10 6 1,-8 4 0,-33 14-1,39-17 1,-39 17 0,0 0-1,0 0 0,0 0 0,0 0 0,0 0-1,0 0 0,0 0-2,0 0-2,0 0-9,0 0-25,0 0 1,0 0-1,0 0 1,-2-35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6-05-10T17:24:47.932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1141 2041 12,'-24'-31'13,"24"31"-1,0 0-1,0 0-2,0 0 0,0 0-1,0 0-1,0 0 1,0 0-1,0 0 0,0 0 1,0 0-2,27 36 0,-27-36-1,17 34 0,-17-34-2,15 47 0,-15-47 0,14 57-1,-6-24-1,2 4 1,-1 1-1,2 1 1,0 3-1,0-2 0,0-1 0,1-5 0,-1 7 0,-3-2-1,1-2 1,-4-1-1,1 0 1,-3 1 0,-1 0-1,1 7 1,-2-5 0,-1 1 0,3 4 1,-1 3-1,3 1 0,-1 2 0,-1 3 0,2-2 0,0 2 1,-1-2-1,1 1 0,-3-3 0,2-2 1,-4-5-1,3-8 0,-1 12 0,-2-4 0,3 0-1,-1-2 1,-2-1-1,4 0 1,1 5-1,-5 5 0,3-10 1,-3 2-1,2 1 1,-4 1-1,-1 4 0,1 0 1,-1-1-1,-4 3 1,2-1-1,-1-1 0,1-1 0,-3-2 1,4-2-1,-3-2 0,4-8 0,3-32 0,-9 70 0,4-30 0,1 2 0,2-1 0,-3-4 0,1 5 1,-1 6-1,0 7 0,2-13 0,2 1 0,-3-1 0,3 5 0,1-2 0,0-3 0,-3 3 0,6-6 0,-3 0 0,0-8 0,0-31 0,1 55-1,-1-55 1,8 40 0,-8-40 0,0 0 0,21 42-1,-21-42 1,0 0 0,31 31 0,-31-31 0,31 21 0,-31-21 0,39 15 0,-39-15 0,56 13 0,-24-7 0,-2-3-1,-30-3 1,73 6 0,-29-3 0,3-1 0,2 1 1,7 0-1,1 0 0,16 2 0,11-4 0,-5 4 0,5-2 0,5 0 0,-3 0 0,3 2 0,-1-3 0,-2 2 0,-5-1 0,1 1 0,1-1 0,3 0 0,7-2 0,-3 1 0,5-2 0,-1 0 0,1 0 0,1 0 1,1 0-1,-4-2 0,5-1 0,4 2 0,0-2 0,6 1 0,-1-1 0,-9 1 0,5 1 0,0 1 0,-5 0 0,0 1 0,5-1 0,1 0 1,8 0-1,8 0 0,-11 0 0,11-3 0,-1 2 0,1 1 0,-1 1 0,0-1 0,-2 3 0,-1-1 0,7-1 0,-7 3 0,-3-3 0,3 1 0,-6-4 0,2 2 0,-3 0 0,3 0 0,-1 0 2,-7 0-1,-6 0 0,0 8 0,-7 3 1,-9-2-1,-7 2 1,-3 0-1,-2-2-1,0 4 0,3-2 1,-1-8-1,-2 1 0,0-2 0,-2 1 0,-2 2 0,-4-4 0,-4 5 0,-9-2 0,-8-3 0,6 1 0,-5-4 0,-5-1 0,-3-3 0,-2-10 0,-32 16-1,51-31 0,-51 31 0,42-34 0,-42 34 0,28-42 1,-28 42-1,20-50 0,-20 50 1,27-67 0,-13 22 0,0-6 0,0-7 0,4-7 1,-2-2-1,3-6 0,-2 1 0,2-3 0,-4-4 0,2 9 0,-3 1 0,-3 4 0,2-2 0,1-1 0,-4 1 0,3-7 0,-2 6 0,1-8 0,2-2 0,-6-2 0,1 1 1,-2 3-1,-3-4 0,-4 9 0,-3 2 0,-1 1 0,-3 1 0,-2-2 1,0-2-1,-1-2 0,1 0 0,1-4 0,2 3 0,1-1 0,1 3 0,4 4 0,0 4 0,0 0 0,0 10 1,1-1-1,2 2 0,2 2 0,0 1 0,-1-1 0,6 1 0,-6 3 0,6-4 0,-1-2 0,-3 2 1,2 1-1,-3 1 0,-1 3 0,-4 2 0,-3 4 1,-3 2-1,-3 7 1,9 31-1,-36-53 1,36 53 0,-44-35-1,44 35 0,-54-27 1,54 27-1,-53-17 0,53 17 1,-56-11-1,56 11 0,-56-6 0,56 6 0,-70-2 0,32 2 0,-2 3 0,-2 0 0,-7 1 0,-5-1 0,-7 1 0,-6 3 0,-1-1 1,-10 2-1,-3-2 0,-2 0 0,1 3 0,-9-2 0,14-1 0,-1 0 0,1 0 0,1 1 0,-3 0 0,-7 0 0,-3 0 1,7 0-2,-12-4 1,2 3 0,-1-1 0,0-2 1,9 0-2,4 0 1,5-3 0,1 5 0,-1-2 0,-6 4 0,-6 0 1,4-1-1,-7 3 0,-4 1 0,-8 0 0,8 0 0,5-1 0,5-1 0,5-2 0,1 0 0,3-1 0,-1-3 0,6-2 0,-10 1 1,0-2-1,-1-2 0,-2 4 0,-4-2 0,6 1 0,3 3 0,2-2 0,-2 1 0,0-1 0,-3-1 0,-2 0 0,4 2 0,-5-2 0,0-2 0,1 1 0,-9-1 0,13 4 0,0-2 0,4 1 0,0 1-1,-4 1 1,-1 2 0,-9-2 0,13 1 0,-11 1 0,0-2 0,3 2 0,3-2 0,-3 0 0,10-1 0,9-2 0,6 0 0,0 1 0,7-5 0,-1 2 0,3-4 0,7 4 0,-7-4 0,-1 1 0,-2 1 0,-2-3 0,1 6 0,-2-4 0,3 1 0,0 0 0,4 1 0,4-1 0,3 1 0,5-1 0,4 0 0,-6 1 0,5 3 0,34 0 0,-53-4 0,53 4-1,-37 0 1,37 0 0,-36 4 1,36-4-1,0 0 0,-47 9 0,47-9 0,-57 8 0,21-4 0,-2 4 0,1-3 0,0 0 0,4 1 0,33-6 0,-52 12 0,52-12-2,0 0-3,0 0-6,0 0-25,35 19 0,-4-19-2,5 0 1,6-5 1</inkml:trace>
  <inkml:trace contextRef="#ctx0" brushRef="#br0" timeOffset="5238">3609 5570 7,'0'0'12,"0"0"1,0 0 0,0 0-1,0 0-2,0 0-1,0 0 0,0 0-3,0 0 0,0 0-2,0 0 2,0 0-1,0 0-1,-28 36 1,28-36-1,1 39 0,-1-39-1,2 53 0,-2-53 0,0 54-1,0-54-1,-2 50 1,2-50 0,-4 50 0,4-50 0,-8 46 0,8-46-1,-14 49 1,14-49 0,-23 46-1,23-46 1,-32 50-1,32-50 0,-40 50 1,40-50-1,-48 51 0,48-51-1,-60 52 1,25-24-1,-6-2 1,-1 2-1,-1 0 1,-4 2 1,-1-1-1,1 1 0,2 1 0,1 0 0,2-3 0,2-6 0,-7 9-1,6 3 0,2-1-1,2 1 1,-2 0-1,-3 2 1,-2 6-1,1 3 0,4-7 2,-8-1 0,0-1 0,-2 1-1,-3 1 1,4-6-1,1 6 1,1-6 0,-1 3-1,2-1 1,1-1-1,-1 1 1,3 0-1,1 2 0,-8 0 1,3-2-1,4-1 0,2 1 1,-1-1-1,6-5 0,0-7 0,1 7 0,34-28 1,-59 56-1,23-26 0,-4-2 0,-4 2 0,-7 4 0,-6 5 0,-2-5 1,-3 0-1,0 5 0,1 0 0,0 1 0,4 3 0,-3 0 0,9 1 0,3-1 0,3-1 0,1 2 0,-1-2 0,3-2 0,1-2 0,9-6 0,-3-2 0,3-2 0,32-28 0,-55 45 0,55-45 0,-37 36 0,37-36 0,-31 30 0,31-30 0,0 0 0,-44 31 0,44-31 0,-31 11 0,31-11 0,-28 31 0,28-31 0,0 0 0,-34 46 0,34-46 0,-17 36 0,17-36 0,0 0 0,-22 34 0,22-34 1,0 0-1,0 0 1,-35 25-1,35-25 0,0 0 1,0 0-1,0 0 0,-38 24 0,38-24 1,0 0-1,0 0 0,-35 26 0,35-26 0,0 0 0,0 0-1,-34 36 1,34-36 0,0 0 0,0 0 0,0 0 0,-25 34 0,25-34 0,0 0 0,0 0-3,0 0-3,0 0-10,0 0-16,3-40-2,-3 40-2,22-47 2</inkml:trace>
  <inkml:trace contextRef="#ctx0" brushRef="#br0" timeOffset="14651">13879 9466 15,'0'0'20,"0"0"0,0 0-2,0 0 0,0 0-2,0 0-2,9 39-2,-9-39-1,0 0-2,35 22-2,-35-22-1,38 9 0,-6-8-2,7 3-1,12-4-1,8-2 0,10-3 0,2 1 0,1-3-1,3 0 1,-4-1-1,-5-1 0,-7-2 1,-6 1-1,-2 1 1,-4 0-1,3-1 0,-4 1 1,-4-3-1,5 1 0,-5-5 0,0 1 1,0-3-1,-1-3 0,-2-3 0,-2-1 1,-4-6-1,0 2 0,-1-6 0,-4 0-1,5-7 1,-2 0-1,0-4 1,0-2-1,-1-3 1,-7-1-1,13 1 1,-3-11-1,1 7 1,-3-1-1,-4-4 1,-2 0 0,3-7-1,0 1 1,-10-8-1,1 0 0,0-10 1,-1-4-1,3 1 0,1-6 0,1 0 0,3 1 1,-2-2-1,-1-2 0,-3-2 0,2-7 1,-6 1-1,-2-2 0,-5-3 1,-1 0 1,-4 0 0,-2 2-1,3 0 1,-2-4 0,-2-4-1,6-2 1,-4-1 0,-3 0-2,0-2-1,-3-2 0,-4-1 0,-2 2-1,-2-2 1,-3-2 0,-1 2 0,-3-6-1,1 5 3,-1 2-1,-3 1 0,1 0 0,-2 1 0,1 3 0,-4-1 0,-2 7 0,1-7 0,-2 6 0,-8 1 0,2 4 0,2 3 0,-2-5 0,0 3 0,-3-3 0,-2 6 0,-3-3 0,6 2 0,-8 1 0,-10 8 0,-2 3 1,-5 2-1,-5 0 0,-2 0 0,1 1 0,0-1 0,0 2 1,-5 1-1,10-6 0,0 13 0,-2 4 0,0 2 0,-3 3 0,-4 5 0,-6-3 0,1-1 0,-7 9 0,-2-9 0,-1 3 0,0-1 0,2-1 0,2 4 0,4 3 0,-1 1 0,-6-3-1,-2 10 1,-6 5 0,-7 4 0,-1 2 0,-3 1 0,-2 1 0,-2 4 0,1 9-1,-1-3 1,-4-4 0,2 0 0,-1 2 0,1 0 0,-1 2 0,0 0 0,9 0 0,2 0 0,7 3 0,1 4 0,0 0 0,-2 5 0,-1 3 0,2 5 0,-2-1 0,1 6 0,-1 3 0,7 1 0,2 5 0,7 0 0,-2 5 0,1 1 0,-2 4 0,-2 2 0,0 4 0,-2 1 0,-1 4 0,-2 2 0,3 5 0,-1-3 0,3 3 0,0-1 0,0 1 0,-5-1-1,0-1 1,0-1 0,1-3 0,4 2 0,1-2 0,8-2 0,-4-3 0,9-1 0,3 6 0,3 3 0,2 0 0,-4 0 0,6 0 0,-1 1 0,8 1 0,-5 4 0,5-7 0,0-4 0,4 2 0,2 1 0,2 2 0,1 5-1,1 3 1,2 4 0,2 2 0,3 2 0,2 3 0,1-2 0,-6-2-1,5-1 1,5-4 0,4-4 0,3-3 0,22-31 0,-41 58 0,41-58 0,-26 53 0,26-53 0,-25 43 0,25-43 0,-28 31 0,28-31 0,0 0-1,-33 47 1,33-47 0,0 0 0,-18 47 0,18-47 0,-11 34 0,11-34 0,0 0 0,-13 37 1,13-37-1,0 0 0,0 0 0,0 0 0,0 0 0,-15 33-1,15-33 1,0 0 0,0 0 0,0 0 0,-11 31 0,11-31 0,0 0 0,0 0 0,0 0 0,0 0 0,0 0 0,0 0-1,0 0-3,0 0-3,-31-5-12,31 5-21,0 0 1,3-57-1,-3 57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6-05-10T17:24:54.582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22 0 13,'0'0'26,"0"0"1,0 0-5,0 0-7,-22 61-3,22-22-1,2 0-2,-1 15-1,1-2-3,1 2 0,0-4-2,3-2 0,-1-2-1,-2-1 0,0 3 0,-1-10-1,0-6 0,-2-32 0,3 53 1,-3-53-2,1 33 1,-1-33 0,0 0 0,0 0 0,0 0 0,0 0 1,0 0 0,0 0-1,39-8 1,-39 8 0,55-39 0,-11 13-1,9-2 1,8-5 0,6 2-1,4-2 1,-2-9-1,-4 3 0,-13 5 0,-10 4-1,-9 5 1,-33 25-1,38-39 1,-38 39-2,0 0 0,0 0-3,0 0-3,0 0-21,0 0-9,33-14 1,-33 14-2,0 0 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6-05-10T17:24:56.194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117 0 6,'0'0'22,"0"0"-5,0 0 2,0 0-3,-22 31 0,22-31-3,17 54 0,-4-21-2,2 1-1,4 10-2,3 4-3,3-1-1,3 2 0,1 4-2,4 3-1,2 4 2,3-1-2,1-2 0,0 6 1,1-4-1,0-3 1,2-5 0,-3-7 0,2 9-2,-4 0 0,0-2 0,-3 2 1,2 0-1,-2 1 0,-3 6 0,-7 5 0,10-9 2,-1 0-1,-1 0 0,1-1 1,0-1-1,-2-2 1,3-3-1,5-2 0,-10 0 0,2-8 0,-1-2 0,2-4 0,-32-33 0,56 48 0,-56-48-1,55 28 1,-55-28 0,39 9 0,-39-9 0,0 0 0,0 0 0,0 0-2,0 0-4,0 0-9,0 0-24,0 0 1,-30-42-2,30 42 1</inkml:trace>
  <inkml:trace contextRef="#ctx0" brushRef="#br0" timeOffset="731">566 1715 11,'0'0'25,"0"0"1,0 0-7,52-4-4,-20 19 0,9 5-3,7 2 0,-3 3-3,11 0-2,1 1-1,-2-1-1,-2-1-2,-4-1-1,-7-1 1,0-5-1,-3-1-1,-8-4 0,-31-12 0,52 17 0,-52-17 0,37 6 0,-37-6 0,32 0 0,-32 0 0,32 0 0,-32 0 1,29-10-1,-29 10 0,33-25 1,-33 25-1,28-41 0,-28 41 0,23-59 0,-14 22 0,1-4 0,-1-6-1,3-1 1,-1-3-1,2-4 0,-2 4 0,3 3 1,-2 2-1,-1 8 0,-2 5 1,-9 33-1,17-48 1,-17 48-1,7-32-2,-7 32-2,0 0-5,0 0-17,0 0-10,0 0 0,0 0-1,0 0 1</inkml:trace>
  <inkml:trace contextRef="#ctx0" brushRef="#br0" timeOffset="2484">218 2131 13,'0'0'15,"0"0"-2,0 0 0,0 0-4,0 0 0,36-31-1,-36 31 1,48-3-3,-12 3 1,9-2-2,8-1 0,7-9-1,6-1 1,2 10-1,0-8 0,-4 10-2,0 1 1,-4 1 0,-4 4-1,0 7-1,0 2 1,2-9 0,6 7-1,12-10 0,1-2 1,11-2-1,2-10 1,3-2-1,5 0 1,3 3-1,-3-1 0,0-1 1,0 2-1,1 2 0,4 9 0,1 0-1,0-2 1,-6 1 0,6-5-1,0-2 1,-1-3 0,-2 0-1,3-2 1,3-1 0,1-1-1,7 1 1,-8 0 1,-14 1-2,14 1 1,-4 1 0,1-1-1,5-1 1,6 1 0,6-2-1,4 0 1,18-3 0,-3-2 0,6-1-1,8-1 1,-1-2-1,-3-2 1,-3 2 0,4-1-1,-2-2 1,1 3-1,0-1 1,-4 2 0,-6 2-1,-12 3 0,6 0 1,-2 3-1,-5-2 1,-1 5-1,-3 2 0,-5 3 1,-3-2-1,0 3 1,-8 2-1,-18 0 0,-1 2 0,-13-1 0,-13 1 0,-12 1 1,-8 0-1,-9 4 0,-33-4 0,51 10 0,-51-10 1,0 0-1,33 26 1,-33-26 0,9 31-1,-9-31 1,0 48 0,0-48-1,-5 66 1,5-30-1,-4 6 0,2 0 0,-1 1 0,1 2 0,-1 2 1,3 1-1,0 1 0,0 1 0,-1 1 1,-2 2 0,-2 4-1,3 3 2,-2 7-2,-4-1 1,3 5 1,1 0-1,-1 2-1,0 1 1,1-3 0,1 1-1,-1-13 1,4 5 1,-3 0-2,2-5 1,-2 1-1,3 3 1,-2-1-1,2 0 1,2 13-1,-2-8 1,1-2-1,-1 4 0,2-2 0,-1-3 1,1 0-1,-1-4 0,1-8 1,0-9-2,1 7 2,0-5 0,-2-1-1,5-2 0,1-5 1,-1 2-1,0-2 0,0 7 0,2-11 0,-2-1 0,-1 3 0,0-4 0,-2 0 0,0 0 0,-3-31 0,5 58 0,-5-58 1,3 56-1,-3-56 0,0 54 1,0-54-1,-3 56 0,-1-26 0,1 3 0,3-33 0,-4 60 0,2-29 0,1 1-1,1-32 2,-2 53-2,2-53 1,-2 40 0,2-40 1,0 0-1,-4 39 0,4-39 1,0 0-1,0 0 0,0 0 1,0 0-1,-33 33 1,33-33-1,0 0 1,-39 1-1,39-1 0,-42 0 1,42 0-1,-56-1 0,19 1 1,-10 0-1,-4-2 0,-2 2 0,-14 0 0,-12 0 0,-5 0 0,-3 0 0,-1 0 0,-6 0 0,3 0 0,-4 11 0,1 3 0,-2 0-1,-6 2 1,-6-1 0,1 2 0,3 2-1,-11-2 1,11-9 0,0-2 0,2-1 0,3-1 0,-7 3 0,-1-3 0,-3 1 0,6 1 0,-18 2 0,10 0 0,5-2 0,9 2 0,0-2 0,7-3 0,0 3 0,0-1 0,8-2 0,-8 2 0,0-2 0,0 3 0,2 0 0,4 4 0,4-1 0,1 0-1,6-2 2,1 0-1,0 1 0,-2-2 0,4 1 0,-4-3-1,-3 1 1,4 0 0,-1 1 0,-7-1 0,7 2 0,0 0 0,1-1 0,-2 0 0,-4-1 0,-7 1 0,-4-3 1,2-3-1,-9 3 0,0-3 0,-6 0 0,0-1 0,-5-1 0,-1 1 0,-7 1-1,-4 0 1,0 0 0,-1 1 0,1 2 0,5-1 0,4-2 0,7 0 0,11-2 0,2-1 0,5 0 0,1 1 1,7-2-1,0 2 0,4-1-1,7 2 1,6-1 0,7 2 0,10-2 0,11 2 0,34 0 0,-51-3 0,51 3 0,0 0 0,-38-3 0,38 3 0,0 0-1,0 0 1,0 0 0,0 0 0,0 0 0,0 0 0,0 0 0,0 0 0,-6-40 0,6 40 0,2-38 0,-2 38 0,4-56 0,-5 19 0,2 0 0,-1-1 0,-1-4 0,-1 0 0,-1-3 0,0 0 0,-2-2 1,1 0-1,-1-2 0,-9-7 0,0-2 0,-2-1 0,13-4 0,-11 1 0,14 0 0,0 3 0,2 0 0,10-4 0,2 9-1,0 6 1,-9 2 0,9 1 0,-9 0 0,-2-2 0,0 1-1,2 2 2,1-7-1,-2-7 0,4-3 0,-2 1 0,4-1 0,-2 0 0,1 5 0,0 3 0,1 3 0,-1 2 0,0 5 0,-1-6 0,0 6 0,1 1 0,-1 1 0,0-1 0,-1 0 0,3 2-1,-1-1 1,0 7 0,1-2 0,-1-4 0,0 2 0,1 1 0,-3-2 0,3-2 0,-2 4 1,1 0-1,-1-1 0,-1 1 0,3 3 0,-3-1 0,3 3 0,-10 32 0,15-58 0,-15 58 0,11-48 0,-11 48 0,10-39 0,-10 39 0,0 0 0,6-41 0,-6 41 0,0 0 0,0 0 0,0 0 0,6-35 0,-6 35 0,0 0 0,0 0 0,0 0 0,5-36 0,-5 36 0,0 0 0,0 0 1,1-34-1,-1 34 0,0-30 0,0 30 0,0 0 0,0-40 0,0 40 0,0 0 0,6-35-1,-6 35 1,0 0 0,0 0 0,0 0 0,0 0 0,22-36-1,-22 36-1,0 0-5,0 0-13,0 0-20,0 0 1,59-6-1,-15 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6-05-10T17:24:39.330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71 472 6,'0'0'16,"0"0"0,0 0-1,0 0 0,0 0-3,-13 48-1,13-48-1,6 56-3,-6-56 0,7 51-2,-7-51-1,12 61-1,-6-27-1,1 1 1,-3 3-1,2 2 0,1 3 0,-3 2 0,1 0 0,0 0-1,-2 0 0,-2-2 1,3-1-1,-1-1 0,1-1 0,-1-3 1,1 2-1,-3-10 1,-1-29 0,5 64 0,-5-26 0,0 0 0,-2-1 0,-1 0 0,3 5 0,-5 3 0,4 7 0,-2-8-1,-2 2 0,4 2 1,-3 4-1,0 2 0,2 2 0,-1-1-1,2 1 1,-3-2 0,4-1-1,-4-3 1,-1-9 0,0 7-1,1-1 1,-6-2 0,6 0-1,-6-2 1,6-3-1,-4 2 0,3 5 1,0-10-1,4 0 0,-4-1 0,2-1 0,2 4 0,-4 0 1,0 1-1,1 4 0,-4-3 0,2 4 0,1-1 0,-3-2 0,3-2 0,1-3 0,2-1 0,2-2 0,0-34 0,0 56 0,0-56 0,5 40 0,-5-40 0,0 0 0,5 31 1,-5-31-1,1 34 0,-1-34 0,0 39 0,0-39 0,2 43 0,-2-43 0,-2 54 0,2-54 0,0 31 0,0-31 0,3 34 0,-3-34 0,0 36 0,0-36 0,5 39 0,-5-39 0,1 35 0,-1-35 0,4 34 0,-4-34 0,0 0 0,6 42 0,-6-42 0,0 0 0,8 33 0,-8-33 0,0 0 0,0 0-1,15 32 1,-15-32 0,0 0 0,0 0 0,38 14-1,-38-14 1,0 0 0,46 0 0,-46 0 0,42 3 0,-42-3 0,52 3 0,-52-3 0,57 7 0,-57-7 0,55 3 0,-14-3 0,1 0 0,0-2 0,6 2 0,2 2 0,6-2-1,5 3 1,10-2 0,-2 3 0,1 0 0,2-1 0,6 0 0,-3-3 0,-4 0 0,6-1 0,-3-1 0,0-2 0,1-3 0,-1 1 0,6-3 0,4 3 0,9-2 1,-1-3-1,2 2 0,-4 0 0,5-2 0,2 0 0,-2-2 0,0 3 0,5-4-1,1 1 1,7 1 0,4 1 0,-1-1 0,-12 1 0,10 0 0,-1 3 0,-4 2 0,-2-2 0,1 4 0,1-4 0,4 5 0,12-2 0,-18-1 0,6 0 0,-5-1 0,0 4 0,-10-1 0,4 1 0,-4-2 0,1 3 0,4-1 0,-8 2 0,2-2 0,-6 0 0,-13 1 0,7-1 0,-8 0 0,-4-2 0,-2 1 0,1-1 0,0-1 0,1 3 0,10 0 0,-8-4 0,0 6 0,-1-1 0,-1 1 0,-2-1 0,-1 1 0,-8 1 0,2 0 0,-3 1 0,2-1 0,-1 0 1,1 0-1,1 0 0,3 0 0,5-1 0,-1-1 0,-2 2 0,-2 3 0,0-3 0,-4 0 0,-6 2 0,-6-1 0,-7-1 0,-8 2 0,-31-2 1,41-5-1,-41 5 1,0 0-1,0 0 1,17-39-1,-17 39 1,-6-57-1,6 57 1,-11-51-1,11 51 0,-11-57 0,6 24 0,2-1 0,3 34 0,-3-64 0,3 21 1,2-10-1,-1-7 0,2-4 0,0-4 1,-1-1-1,0 2 0,1-6 0,-2 5 1,-1-3-1,-1 7 1,-2 1-1,-1-1 1,3-4-1,-2 0 0,1-4 0,1-5 1,1 3-1,0-5 0,1 0 0,1 1 0,-1 2 0,-1-6 0,0 12 0,2 7 0,-2 1 0,1 0 0,-1 0 1,2 0-1,0 0 0,1 6 0,1-9 0,1-2 0,0 1 0,-2 1 0,3 4 0,-1 4 0,-2 4 0,2 7 0,-2 4 0,0 5 1,-2 4-1,2-9 0,1 7 0,-4 35 0,6-54 0,-6 54 0,9-44 0,-9 44-1,6-37 1,-6 37 1,0 0-1,0 0 0,0 0 0,8-36 0,-8 36 0,0 0 0,0 0 0,2-37 0,-2 37 0,0 0 0,3-42 0,-3 42 0,0 0 0,0-43 0,0 43 0,0 0 0,-8-40 1,8 40-1,0 0 0,-19-39 0,19 39 0,0 0 0,-28-45 0,28 45 0,0 0 0,-46-43 0,46 43 0,-42-22 0,42 22 0,-55-13 0,24 10 1,-5 2-1,-3 2 0,-3 1 0,-5 3 0,-1 1 0,-2-2 1,-3 4-1,-3-2 0,-8 1 0,3-3 0,-3 2 0,-6 1 0,-9-4 0,-10 3 0,-9 0 0,-11 2 0,-1-2 0,-11 3 0,-7 2 0,-6 3 0,-8 0 0,-4-2 0,4 6 0,-1-5 0,1 1 0,1 2 0,1-2 0,1 0 0,2 0 0,6 0 0,5-3 0,1-1 0,4 1 0,4-3 0,5 0 0,0-2 0,7 0 0,-1-4 0,0 1 0,-1 0 0,2-2 0,2 3 0,1-4 0,0 1 0,7 1 0,3-1 0,3-1 0,-1 3 0,-4 0 0,1-1 0,1-1 0,6-1 0,1 0 0,5-3 0,2-1 0,11-1 0,6-1 0,7 1 0,-2 1 0,4-3 0,1 3 0,1 1 0,6 0 0,-4-1 0,1 1 0,1 3 0,0-1 0,1 1 0,1 0 0,2-2 0,0 1 0,3 1 0,0-2 0,4 1 0,2 1 0,2 0 0,31 0 0,-56 0 0,56 0 0,-46 3 0,46-3 0,-32 3 0,32-3 0,-36 1 0,36-1 0,-38 2 0,38-2 0,-31 0 0,31 0 0,0 0 0,-36 0 0,36 0 0,0 0 0,0 0 0,0 0 0,0 0 0,0 0 0,0 0 0,0 0 0,0 0 0,0 0 0,0 0 0,-34-6 0,34 6 0,0 0 0,-45-7 0,45 7 1,-39-1-2,39 1 1,-39 3 0,39-3 0,-33 3 0,33-3-1,0 0 1,-31 14-1,31-14 1,0 0-1,0 0-2,0 0-2,8 31-8,-8-31-24,0 0 1,43 19-1,-43-19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6-05-10T17:28:44.553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600 50 9,'36'17'14,"-36"-17"-3,0 0-2,0 0-2,0 0 0,33 22 1,-33-22 0,0 0-1,0 0 2,32 14-2,-32-14-1,0 0-1,33 3 1,-33-3-2,31-2 1,-31 2-1,39-1-1,-39 1 0,45 0-1,-45 0 0,45 3 0,-45-3-1,47 9 0,-47-9 0,51 11 0,-51-11 0,59 8 0,-26-2 0,3-3 0,1-1 1,2-1-1,1-1 0,1-3 1,-5 3-1,7-1 0,-2-1 0,1 2 0,-2-1-1,4-1 1,-2 2 0,3 0-1,8-1 1,-4 1 0,4 0-1,3 0 1,3-2 0,2 0 0,0 2-1,-1 0 1,1 0 0,-5 0 0,-5 2-1,-4 1 1,-7 0 0,4-1-1,-1 2 0,1 1 2,0 1-2,-1 1 0,2 0 1,5 1-1,6-2 0,-3 2 0,3 0 1,1-2-1,6 0 1,0-3-1,3 4 1,-2-3-1,-1-1 1,-4 2-1,1-3 0,-5 2 1,1-2-1,-3-1 0,2 1 1,1-2-1,0 0 0,4 0 0,1-2 0,1-1 1,2 0-1,1 0 0,1-3 0,-2 0 1,-2-1-1,-3 0 0,-6 0 0,-2 1 0,-1 2 1,-5-3-1,-1 1 0,-1 1 0,-2 2 0,-1-4 0,-1-1 1,1 2-1,-1-2 0,2-2 0,-1 1 0,2 1 0,-3-1 1,3 1-1,0 2 0,-2 0 0,1-2 0,-2 3 0,-4 1 0,-2 1 0,0-1 0,-33 4 0,59-7 0,-59 7 0,56-8 0,-56 8 0,54-6 0,-54 6 1,53-5-1,-53 5 0,61-2 0,-30 2 0,2 2 0,-4-2 0,7 3 0,1-1 0,-7-2 0,1-2 0,2 2 0,-4-3 0,2 1 1,2-1-1,-2 0 0,3 0 0,4 0 0,-1 0 0,0-2 0,1 2 0,-1 0 0,0 3 0,1 0 0,-6 0 0,1 2 0,0-1 0,-33-1 0,60 6 0,-60-6 0,53 7 0,-53-7 0,42 10 0,-42-10 0,0 0 0,44 30 0,-44-30 0,28 33 0,-28-33 0,28 40 0,-28-40 1,32 50-1,-32-50 0,24 57 0,-20-25 0,-1 5 0,-1 2 1,-2 1 0,-3 4 0,1 2 0,2 1 0,-1 0-1,2 3 1,1-2 0,-1 3 0,3 0-1,-4 1 0,3-1 1,-2-1-1,-1-2 0,0-1 1,0-5-1,0-3 0,0-4 1,-1-3-1,1-32 0,-3 56 0,3-56 0,-5 49 1,5-49-1,-5 47 0,5-47 0,-9 36 0,9-36 0,-11 31 1,11-31-2,-8 36 2,8-36 0,-18 39 0,18-39 0,-24 51 0,13-20 0,11-31 0,-21 51 0,21-51-1,-19 53 0,19-53 0,0 48 0,0-48 0,0 41 0,0-41 0,0 0 1,-2 37-1,2-37 1,0 0-1,0 0 1,-21 33-1,21-33 1,0 0-1,-41 37 0,41-37 0,-37 34 1,37-34-1,-42 39 0,42-39 0,-44 31 0,44-31 0,-42 22 1,42-22-1,-54 10 1,24-10-1,-7 0 1,-8-4-1,-7 8 0,-4-4 1,-3 6-1,-7 0 0,-9 5 0,3 1 0,-1 1 0,-1 1-1,-1 0 1,-3-3 0,-1-4 0,-2 0 0,5-7 0,-5-2 1,-2-3-1,4-2 0,0-3 0,-1 3 0,10-3 0,7 2 0,2-1 0,5 1 0,3-3 0,2 1 0,4-4 0,10 0 0,-5-5 1,0 0-1,0 1 0,-5-3 0,-3 1 0,-1 1 0,-7 2 1,-1 3-1,-4 0 0,-3 2 0,-2 3 0,2-2 1,-2 1-1,-2-1 0,-3-1 0,-5 1 0,-7 2 0,-7-1 0,-3 3 0,-6 0 0,-6 6 0,-1-1 0,-2 4 0,1-2 0,-3 0 0,0 1 1,1-2-1,1-2 0,6-2 0,-2-3 0,7 1 0,2-3 0,8 2 0,5-2 0,4 0 1,2-1-1,-5 4 0,4-3 0,-2 2 0,-1 2 0,5-2 1,4 2-1,3 0 0,5 0 0,0-4 0,13 1 0,3-2-1,5 0 1,2-9-1,0 1 0,5 2 1,-1 2-1,38 15 1,-59-28-1,27 15 1,32 13 0,-61-18 1,61 18-1,-54-14 0,54 14 0,-52-21 0,52 21 0,-42-24 0,42 24 0,-22-38 0,22 38 0,-3-59 0,11 22 0,3-10 0,6-7 0,3-5 1,7-7-1,-2-1 0,3-3 0,3 2 1,-3-1-2,4 3 1,1 3 0,0 7-1,-5 0 1,0 3 0,-5 4 0,-6 5-1,-3 5 1,6 7 0,-2-1 0,-18 33 0,29-50 0,-29 50 0,34-36 0,-34 36 0,42-28 0,-42 28 0,0 0 0,39-28 0,-39 28 0,0 0 0,0 0 0,33-14 0,-33 14 0,0 0 1,0 0-1,0 0 1,0 0-1,0 0 1,0 0-1,0 0 0,0 0 0,0 0-1,0 0 1,0 0 0,0 0-2,0 0-1,42 16-6,-42-16-24,0 0-6,37-8 1,-37 8-1,44-36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5-06-10T11:29:42.279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0 478 9,'0'0'12,"0"0"-1,0 0 0,0 0-1,0 0-1,0 0-1,0 0 0,0 0-1,0 0-1,0 0 0,0 0-1,0 0-1,0 0 0,0 0-1,33-45 1,-33 45-1,0 0 0,20-42 0,-20 42-1,0 0 1,33-52-1,-33 52 1,0 0-1,41-49 0,-41 49-1,0 0 1,43-44-1,-43 44-1,0 0 1,37-29 0,-37 29-1,0 0 0,0 0 1,39-13-1,-39 13 0,0 0 0,0 0 1,42 24-1,-42-24 0,0 0 1,36 40-1,-36-40 1,0 0-1,28 51 0,-28-51 0,0 0 1,25 47-1,-25-47 0,0 0 0,0 0 0,0 0 0,0 0 0,33 32 0,-33-32 1,0 0-1,0 0 1,0 0-1,43-38 0,-43 38 1,0 0-1,39-41 1,-39 41-1,0 0 0,37-42 0,-37 42 0,0 0 0,39-33 0,-39 33 0,0 0 1,0 0-1,43-21 0,-43 21 0,0 0 0,0 0 0,0 0 0,0 0 0,0 0 0,19 41 0,-19-41 0,0 0 0,35 37 0,-35-37-1,0 0 1,45 36 0,-45-36 1,35 23-2,-35-23 1,0 0 0,0 0 0,0 0 0,41 24 0,-41-24 0,0 0 0,0 0 1,42-27-1,-42 27 0,0 0 1,45-44-1,-45 44 0,35-34 0,-35 34 0,37-40 0,-37 40 0,0 0 0,48-40 0,-48 40 0,0 0 0,41-9 0,-41 9 0,0 0 0,0 0 0,44 31 0,-44-31 0,0 0 0,35 36 0,-35-36 0,0 0 0,0 0 0,45 44 0,-45-44 0,0 0 0,0 0 0,39 27 0,-39-27 0,0 0 0,37 7 0,-37-7 0,0 0 0,46-16 1,-46 16-1,37-17 0,-37 17 0,37-23 0,-37 23 0,36-22 0,-36 22 0,0 0 0,46-20 0,-46 20 0,0 0 0,0 0 0,42 9 0,-42-9 0,0 0 0,0 0 0,43 36 0,-43-36 0,0 0 0,37 33 0,-37-33 0,0 0 0,37 16 0,-37-16 0,0 0 0,39 0 0,-39 0 0,0 0 0,39-14 0,-39 14 1,0 0-1,39-24 0,-39 24 0,0 0 1,0 0-1,37-38 0,-37 38 1,0 0-1,0 0 0,0 0 0,0 0 0,0 0 0,9-36 0,-9 36 0,0 0 0,0 0 0,0 0-1,0 0 1,0 0 0,0 0 0,0 0 0,50 16 0,-50-16 0,39 17 1,-39-17-1,47 16 1,-47-16 0,0 0 0,48 9 0,-48-9 0,0 0-1,0 0 1,0 0-1,36 7 1,-36-7-1,0 0-1,0 0 0,0 0-3,0 0-7,0 0-20,0 0-1,0 0-1,0 0 2</inkml:trace>
  <inkml:trace contextRef="#ctx0" brushRef="#br0" timeOffset="1912">1608 0 5,'0'0'21,"0"0"-2,0 0-2,0 0-3,0 0-2,0 0-2,0 0-2,0 0 0,0 0-1,0 0-1,0 0-1,0 0 0,46 23-1,-46-23 0,0 0-1,42 22-1,-42-22 0,0 0 0,39 33-1,-39-33 0,0 0 0,44 45 0,-44-45 0,38 31-1,-38-31 1,47 25-1,-47-25 1,57 13-1,-57-13 1,37 7-1,-37-7 0,0 0 0,41 4 1,-41-4-1,0 0 0,0 0 0,0 0 1,0 0-1,0 0 0,0 0 0,0 0 0,0 0 0,0 0 1,0 0-1,0 0 0,0 0 1,0 0-1,0 0 1,0 0-1,21 34 0,-21-34 1,0 0-1,0 0 0,0 0 0,0 0 0,-26 40 2,26-40-2,0 0 0,-36 40 0,36-40 0,-37 36 0,37-36 1,-53 40 0,53-40 0,-51 38 1,51-38 0,-45 29 0,45-29 0,0 0 0,0 0-1,-35 33 0,35-33 0,0 0 0,0 0 0,0 0-1,0 0 1,0 0-1,0 0 1,0 0-1,0 0-2,0 0-4,0 0-21,0 0-7,0 0 0,-2-42-2,2 42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6-05-10T17:31:40.56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-1 143 3,'0'0'22,"0"0"-2,0 0-2,31 19-2,-31-19 0,0 0-5,0 0-3,0 0-1,0 0-2,0 0-1,0 0 0,35-19-2,-35 19 1,0 0-1,36-5 1,-36 5-1,33-6 1,-33 6 0,42-9-1,-42 9 1,47-8 0,-47 8-1,46-12 0,-46 12 0,52-10-1,-52 10 0,48-8 1,-48 8-1,50-5 0,-50 5 0,51-4-1,-51 4 1,53-3 0,-53 3 0,55-7 0,-55 7 0,51-10 0,-51 10 0,37-8 1,-37 8-1,33-10-1,-33 10 1,42-5 0,-42 5-1,42-2 0,-42 2 1,51 2-1,-18 0 0,-33-2 0,50 6 0,-50-6 0,62 7 1,-20-4-1,5-1 0,6 0 1,6-2-1,3 1 1,2 3-1,3-4 1,0 3-1,-6 2 1,-8 0-1,4 0 1,-4 2-1,0-2 1,-2-2-1,1 2 0,2-2 1,1 1-1,13-3 1,-4 1-1,1-2 0,4 0 1,-2 0-1,0 0 0,-3-2 1,-2 2-1,-6 0 1,-11 0-1,5-1 0,-3 1 1,-1-2-1,1-1 0,0 3 0,-1-2 1,3-3-1,10 2 0,-3-2 1,0 1-1,4-2 1,0 1-1,6-2 1,-1 0-1,0 4 0,-1-2 1,-6 2-1,-7 1 0,1 2 1,-6 0-1,1 2 0,0-1 0,-2 1 0,2 1 1,4 2-1,10-5 0,-2 4 0,3-3 0,2 4 1,1-5-1,1 0 0,-1 2 0,-3 0 0,-1-1 1,-7 1-1,1-2 0,-5 0 0,0-2 1,-5 1-1,-2-1 0,1-3 1,-2 5-1,0-7 1,-2 6-1,-1-1 0,-1 0 1,-4-1-1,0 0 0,2 3 1,-3-5-1,4 3 0,-4 0 1,4 2-1,2-1 0,1-1 0,2 0 1,-3 1-1,2-4 0,-2 3 0,-2 0 1,-1-3-1,-36 5 0,56-5 0,-56 5 1,51-5-1,-51 5 1,50-3-1,-50 3 0,44 0 0,-44 0 1,51 1-1,-51-1 0,37 2 0,-37-2 0,32 2 0,-32-2 0,0 0 1,34 0-1,-34 0 0,0 0 0,0 0 0,40-2 0,-40 2 1,0 0-1,0 0 0,38 0 0,-38 0 0,0 0 0,0 0 0,0 0 0,34 5 0,-34-5 0,0 0-1,0 0 1,0 0 0,37 19 0,-37-19 0,0 0 0,33 16 0,-33-16 0,0 0 0,33 20 0,-33-20 1,0 0-1,0 0 0,0 0 1,0 0 0,0 0-1,0 0 1,0 0-1,0 0-1,0 0 1,0 0-2,37 12 1,-37-12-2,0 0-2,0 0-3,0 0-13,0 0-18,0 0 1,0 0 0,0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6-05-10T17:24:44.598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668-9 0,'0'0'24,"0"0"2,0 0-3,0 0-2,-19-32-4,19 32-4,0 0-3,0 0-2,0 0-1,0 45-1,0-45-1,-3 71-1,1-19 0,1 15 1,-2 6-2,0 8 1,-1 4-1,0-2-1,1 4 1,-4 3-1,1-4 0,0-2 0,1 1 0,3 3 0,-2 0-1,2 11 1,-1-12-1,0-2 1,0 1-1,1-10 1,-4-1-1,3-3 1,-4-3 0,-1-3-1,2 1 1,-5-2 0,2 0-1,-2 3 1,0-9-2,-1-4 1,3-6 0,3-9 0,1-7-1,5-33 0,-8 38 0,8-38-2,0 0-3,0 0-11,-8-51-23,8 51 1,3-60-2,-1 22 1,1-3 1</inkml:trace>
  <inkml:trace contextRef="#ctx0" brushRef="#br0" timeOffset="701">22 1375 13,'0'0'26,"0"0"2,-35 5-3,35-5-6,18 47-2,0-9-3,6 10-1,9 4-3,8-1 1,10 12-3,4 0-3,2-2 0,1-1-1,2-5-1,-5-4-1,-5 3 0,-6 3-1,-6-14 0,-6-3 0,-5-7 0,-27-33 0,39 55 0,-39-55-1,24 34 1,-24-34 0,0 0 0,0 0 0,0 0 0,0 0-1,23-42 1,-7 11-1,3-11 0,6-11 0,7-12 0,4 0-1,3-2 1,9-3-1,-9 1 1,1 2 0,-6 4-1,-1 5-1,-6 14-1,-6-5-5,-3 14-16,-18 35-14,52-46 0,-52 46 0,56-20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6-05-10T17:25:04.797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32 33 14,'-36'-37'25,"36"37"1,0 0-8,0 0 0,0 0-4,0 0-1,3 42-3,-3-42-1,16 62-1,-5-24-1,0 2-1,0 2-1,-1-1-1,2-2-2,-1-2 0,2-1 0,0-6 0,-13-30-1,24 47 1,-24-47-1,0 0 0,25 35 0,-25-35 1,0 0-1,0 0 1,0 0-1,0 0 1,0 0-1,0 0 0,0 0 0,0 0-1,0 0 1,0 0-1,0 0 0,0 0 0,32 5 0,-32-5 1,0 0-1,0 0 1,38 0-1,-38 0 1,0 0 0,0 0-1,32 0 1,-32 0-1,30-1 1,-30 1-1,45-13 0,-13 2 1,6-3-1,8-6 1,8-5-1,-1-5 0,5-1 1,6-2 0,1 1-1,-3 2 1,-4 2 0,-7 4-1,-10 6 1,-8 4 0,-33 14-1,39-17 1,-39 17 0,0 0-1,0 0 0,0 0 0,0 0 0,0 0-1,0 0 0,0 0-2,0 0-2,0 0-9,0 0-25,0 0 1,0 0-1,0 0 1,-2-35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6-05-10T17:24:47.932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1141 2041 12,'-24'-31'13,"24"31"-1,0 0-1,0 0-2,0 0 0,0 0-1,0 0-1,0 0 1,0 0-1,0 0 0,0 0 1,0 0-2,27 36 0,-27-36-1,17 34 0,-17-34-2,15 47 0,-15-47 0,14 57-1,-6-24-1,2 4 1,-1 1-1,2 1 1,0 3-1,0-2 0,0-1 0,1-5 0,-1 7 0,-3-2-1,1-2 1,-4-1-1,1 0 1,-3 1 0,-1 0-1,1 7 1,-2-5 0,-1 1 0,3 4 1,-1 3-1,3 1 0,-1 2 0,-1 3 0,2-2 0,0 2 1,-1-2-1,1 1 0,-3-3 0,2-2 1,-4-5-1,3-8 0,-1 12 0,-2-4 0,3 0-1,-1-2 1,-2-1-1,4 0 1,1 5-1,-5 5 0,3-10 1,-3 2-1,2 1 1,-4 1-1,-1 4 0,1 0 1,-1-1-1,-4 3 1,2-1-1,-1-1 0,1-1 0,-3-2 1,4-2-1,-3-2 0,4-8 0,3-32 0,-9 70 0,4-30 0,1 2 0,2-1 0,-3-4 0,1 5 1,-1 6-1,0 7 0,2-13 0,2 1 0,-3-1 0,3 5 0,1-2 0,0-3 0,-3 3 0,6-6 0,-3 0 0,0-8 0,0-31 0,1 55-1,-1-55 1,8 40 0,-8-40 0,0 0 0,21 42-1,-21-42 1,0 0 0,31 31 0,-31-31 0,31 21 0,-31-21 0,39 15 0,-39-15 0,56 13 0,-24-7 0,-2-3-1,-30-3 1,73 6 0,-29-3 0,3-1 0,2 1 1,7 0-1,1 0 0,16 2 0,11-4 0,-5 4 0,5-2 0,5 0 0,-3 0 0,3 2 0,-1-3 0,-2 2 0,-5-1 0,1 1 0,1-1 0,3 0 0,7-2 0,-3 1 0,5-2 0,-1 0 0,1 0 0,1 0 1,1 0-1,-4-2 0,5-1 0,4 2 0,0-2 0,6 1 0,-1-1 0,-9 1 0,5 1 0,0 1 0,-5 0 0,0 1 0,5-1 0,1 0 1,8 0-1,8 0 0,-11 0 0,11-3 0,-1 2 0,1 1 0,-1 1 0,0-1 0,-2 3 0,-1-1 0,7-1 0,-7 3 0,-3-3 0,3 1 0,-6-4 0,2 2 0,-3 0 0,3 0 0,-1 0 2,-7 0-1,-6 0 0,0 8 0,-7 3 1,-9-2-1,-7 2 1,-3 0-1,-2-2-1,0 4 0,3-2 1,-1-8-1,-2 1 0,0-2 0,-2 1 0,-2 2 0,-4-4 0,-4 5 0,-9-2 0,-8-3 0,6 1 0,-5-4 0,-5-1 0,-3-3 0,-2-10 0,-32 16-1,51-31 0,-51 31 0,42-34 0,-42 34 0,28-42 1,-28 42-1,20-50 0,-20 50 1,27-67 0,-13 22 0,0-6 0,0-7 0,4-7 1,-2-2-1,3-6 0,-2 1 0,2-3 0,-4-4 0,2 9 0,-3 1 0,-3 4 0,2-2 0,1-1 0,-4 1 0,3-7 0,-2 6 0,1-8 0,2-2 0,-6-2 0,1 1 1,-2 3-1,-3-4 0,-4 9 0,-3 2 0,-1 1 0,-3 1 0,-2-2 1,0-2-1,-1-2 0,1 0 0,1-4 0,2 3 0,1-1 0,1 3 0,4 4 0,0 4 0,0 0 0,0 10 1,1-1-1,2 2 0,2 2 0,0 1 0,-1-1 0,6 1 0,-6 3 0,6-4 0,-1-2 0,-3 2 1,2 1-1,-3 1 0,-1 3 0,-4 2 0,-3 4 1,-3 2-1,-3 7 1,9 31-1,-36-53 1,36 53 0,-44-35-1,44 35 0,-54-27 1,54 27-1,-53-17 0,53 17 1,-56-11-1,56 11 0,-56-6 0,56 6 0,-70-2 0,32 2 0,-2 3 0,-2 0 0,-7 1 0,-5-1 0,-7 1 0,-6 3 0,-1-1 1,-10 2-1,-3-2 0,-2 0 0,1 3 0,-9-2 0,14-1 0,-1 0 0,1 0 0,1 1 0,-3 0 0,-7 0 0,-3 0 1,7 0-2,-12-4 1,2 3 0,-1-1 0,0-2 1,9 0-2,4 0 1,5-3 0,1 5 0,-1-2 0,-6 4 0,-6 0 1,4-1-1,-7 3 0,-4 1 0,-8 0 0,8 0 0,5-1 0,5-1 0,5-2 0,1 0 0,3-1 0,-1-3 0,6-2 0,-10 1 1,0-2-1,-1-2 0,-2 4 0,-4-2 0,6 1 0,3 3 0,2-2 0,-2 1 0,0-1 0,-3-1 0,-2 0 0,4 2 0,-5-2 0,0-2 0,1 1 0,-9-1 0,13 4 0,0-2 0,4 1 0,0 1-1,-4 1 1,-1 2 0,-9-2 0,13 1 0,-11 1 0,0-2 0,3 2 0,3-2 0,-3 0 0,10-1 0,9-2 0,6 0 0,0 1 0,7-5 0,-1 2 0,3-4 0,7 4 0,-7-4 0,-1 1 0,-2 1 0,-2-3 0,1 6 0,-2-4 0,3 1 0,0 0 0,4 1 0,4-1 0,3 1 0,5-1 0,4 0 0,-6 1 0,5 3 0,34 0 0,-53-4 0,53 4-1,-37 0 1,37 0 0,-36 4 1,36-4-1,0 0 0,-47 9 0,47-9 0,-57 8 0,21-4 0,-2 4 0,1-3 0,0 0 0,4 1 0,33-6 0,-52 12 0,52-12-2,0 0-3,0 0-6,0 0-25,35 19 0,-4-19-2,5 0 1,6-5 1</inkml:trace>
  <inkml:trace contextRef="#ctx0" brushRef="#br0" timeOffset="5238">3609 5570 7,'0'0'12,"0"0"1,0 0 0,0 0-1,0 0-2,0 0-1,0 0 0,0 0-3,0 0 0,0 0-2,0 0 2,0 0-1,0 0-1,-28 36 1,28-36-1,1 39 0,-1-39-1,2 53 0,-2-53 0,0 54-1,0-54-1,-2 50 1,2-50 0,-4 50 0,4-50 0,-8 46 0,8-46-1,-14 49 1,14-49 0,-23 46-1,23-46 1,-32 50-1,32-50 0,-40 50 1,40-50-1,-48 51 0,48-51-1,-60 52 1,25-24-1,-6-2 1,-1 2-1,-1 0 1,-4 2 1,-1-1-1,1 1 0,2 1 0,1 0 0,2-3 0,2-6 0,-7 9-1,6 3 0,2-1-1,2 1 1,-2 0-1,-3 2 1,-2 6-1,1 3 0,4-7 2,-8-1 0,0-1 0,-2 1-1,-3 1 1,4-6-1,1 6 1,1-6 0,-1 3-1,2-1 1,1-1-1,-1 1 1,3 0-1,1 2 0,-8 0 1,3-2-1,4-1 0,2 1 1,-1-1-1,6-5 0,0-7 0,1 7 0,34-28 1,-59 56-1,23-26 0,-4-2 0,-4 2 0,-7 4 0,-6 5 0,-2-5 1,-3 0-1,0 5 0,1 0 0,0 1 0,4 3 0,-3 0 0,9 1 0,3-1 0,3-1 0,1 2 0,-1-2 0,3-2 0,1-2 0,9-6 0,-3-2 0,3-2 0,32-28 0,-55 45 0,55-45 0,-37 36 0,37-36 0,-31 30 0,31-30 0,0 0 0,-44 31 0,44-31 0,-31 11 0,31-11 0,-28 31 0,28-31 0,0 0 0,-34 46 0,34-46 0,-17 36 0,17-36 0,0 0 0,-22 34 0,22-34 1,0 0-1,0 0 1,-35 25-1,35-25 0,0 0 1,0 0-1,0 0 0,-38 24 0,38-24 1,0 0-1,0 0 0,-35 26 0,35-26 0,0 0 0,0 0-1,-34 36 1,34-36 0,0 0 0,0 0 0,0 0 0,-25 34 0,25-34 0,0 0 0,0 0-3,0 0-3,0 0-10,0 0-16,3-40-2,-3 40-2,22-47 2</inkml:trace>
  <inkml:trace contextRef="#ctx0" brushRef="#br0" timeOffset="14651">13879 9466 15,'0'0'20,"0"0"0,0 0-2,0 0 0,0 0-2,0 0-2,9 39-2,-9-39-1,0 0-2,35 22-2,-35-22-1,38 9 0,-6-8-2,7 3-1,12-4-1,8-2 0,10-3 0,2 1 0,1-3-1,3 0 1,-4-1-1,-5-1 0,-7-2 1,-6 1-1,-2 1 1,-4 0-1,3-1 0,-4 1 1,-4-3-1,5 1 0,-5-5 0,0 1 1,0-3-1,-1-3 0,-2-3 0,-2-1 1,-4-6-1,0 2 0,-1-6 0,-4 0-1,5-7 1,-2 0-1,0-4 1,0-2-1,-1-3 1,-7-1-1,13 1 1,-3-11-1,1 7 1,-3-1-1,-4-4 1,-2 0 0,3-7-1,0 1 1,-10-8-1,1 0 0,0-10 1,-1-4-1,3 1 0,1-6 0,1 0 0,3 1 1,-2-2-1,-1-2 0,-3-2 0,2-7 1,-6 1-1,-2-2 0,-5-3 1,-1 0 1,-4 0 0,-2 2-1,3 0 1,-2-4 0,-2-4-1,6-2 1,-4-1 0,-3 0-2,0-2-1,-3-2 0,-4-1 0,-2 2-1,-2-2 1,-3-2 0,-1 2 0,-3-6-1,1 5 3,-1 2-1,-3 1 0,1 0 0,-2 1 0,1 3 0,-4-1 0,-2 7 0,1-7 0,-2 6 0,-8 1 0,2 4 0,2 3 0,-2-5 0,0 3 0,-3-3 0,-2 6 0,-3-3 0,6 2 0,-8 1 0,-10 8 0,-2 3 1,-5 2-1,-5 0 0,-2 0 0,1 1 0,0-1 0,0 2 1,-5 1-1,10-6 0,0 13 0,-2 4 0,0 2 0,-3 3 0,-4 5 0,-6-3 0,1-1 0,-7 9 0,-2-9 0,-1 3 0,0-1 0,2-1 0,2 4 0,4 3 0,-1 1 0,-6-3-1,-2 10 1,-6 5 0,-7 4 0,-1 2 0,-3 1 0,-2 1 0,-2 4 0,1 9-1,-1-3 1,-4-4 0,2 0 0,-1 2 0,1 0 0,-1 2 0,0 0 0,9 0 0,2 0 0,7 3 0,1 4 0,0 0 0,-2 5 0,-1 3 0,2 5 0,-2-1 0,1 6 0,-1 3 0,7 1 0,2 5 0,7 0 0,-2 5 0,1 1 0,-2 4 0,-2 2 0,0 4 0,-2 1 0,-1 4 0,-2 2 0,3 5 0,-1-3 0,3 3 0,0-1 0,0 1 0,-5-1-1,0-1 1,0-1 0,1-3 0,4 2 0,1-2 0,8-2 0,-4-3 0,9-1 0,3 6 0,3 3 0,2 0 0,-4 0 0,6 0 0,-1 1 0,8 1 0,-5 4 0,5-7 0,0-4 0,4 2 0,2 1 0,2 2 0,1 5-1,1 3 1,2 4 0,2 2 0,3 2 0,2 3 0,1-2 0,-6-2-1,5-1 1,5-4 0,4-4 0,3-3 0,22-31 0,-41 58 0,41-58 0,-26 53 0,26-53 0,-25 43 0,25-43 0,-28 31 0,28-31 0,0 0-1,-33 47 1,33-47 0,0 0 0,-18 47 0,18-47 0,-11 34 0,11-34 0,0 0 0,-13 37 1,13-37-1,0 0 0,0 0 0,0 0 0,0 0 0,-15 33-1,15-33 1,0 0 0,0 0 0,0 0 0,-11 31 0,11-31 0,0 0 0,0 0 0,0 0 0,0 0 0,0 0 0,0 0-1,0 0-3,0 0-3,-31-5-12,31 5-21,0 0 1,3-57-1,-3 57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6-05-10T17:24:54.582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22 0 13,'0'0'26,"0"0"1,0 0-5,0 0-7,-22 61-3,22-22-1,2 0-2,-1 15-1,1-2-3,1 2 0,0-4-2,3-2 0,-1-2-1,-2-1 0,0 3 0,-1-10-1,0-6 0,-2-32 0,3 53 1,-3-53-2,1 33 1,-1-33 0,0 0 0,0 0 0,0 0 0,0 0 1,0 0 0,0 0-1,39-8 1,-39 8 0,55-39 0,-11 13-1,9-2 1,8-5 0,6 2-1,4-2 1,-2-9-1,-4 3 0,-13 5 0,-10 4-1,-9 5 1,-33 25-1,38-39 1,-38 39-2,0 0 0,0 0-3,0 0-3,0 0-21,0 0-9,33-14 1,-33 14-2,0 0 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6-05-10T17:24:56.194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117 0 6,'0'0'22,"0"0"-5,0 0 2,0 0-3,-22 31 0,22-31-3,17 54 0,-4-21-2,2 1-1,4 10-2,3 4-3,3-1-1,3 2 0,1 4-2,4 3-1,2 4 2,3-1-2,1-2 0,0 6 1,1-4-1,0-3 1,2-5 0,-3-7 0,2 9-2,-4 0 0,0-2 0,-3 2 1,2 0-1,-2 1 0,-3 6 0,-7 5 0,10-9 2,-1 0-1,-1 0 0,1-1 1,0-1-1,-2-2 1,3-3-1,5-2 0,-10 0 0,2-8 0,-1-2 0,2-4 0,-32-33 0,56 48 0,-56-48-1,55 28 1,-55-28 0,39 9 0,-39-9 0,0 0 0,0 0 0,0 0-2,0 0-4,0 0-9,0 0-24,0 0 1,-30-42-2,30 42 1</inkml:trace>
  <inkml:trace contextRef="#ctx0" brushRef="#br0" timeOffset="731">566 1715 11,'0'0'25,"0"0"1,0 0-7,52-4-4,-20 19 0,9 5-3,7 2 0,-3 3-3,11 0-2,1 1-1,-2-1-1,-2-1-2,-4-1-1,-7-1 1,0-5-1,-3-1-1,-8-4 0,-31-12 0,52 17 0,-52-17 0,37 6 0,-37-6 0,32 0 0,-32 0 0,32 0 0,-32 0 1,29-10-1,-29 10 0,33-25 1,-33 25-1,28-41 0,-28 41 0,23-59 0,-14 22 0,1-4 0,-1-6-1,3-1 1,-1-3-1,2-4 0,-2 4 0,3 3 1,-2 2-1,-1 8 0,-2 5 1,-9 33-1,17-48 1,-17 48-1,7-32-2,-7 32-2,0 0-5,0 0-17,0 0-10,0 0 0,0 0-1,0 0 1</inkml:trace>
  <inkml:trace contextRef="#ctx0" brushRef="#br0" timeOffset="2484">218 2131 13,'0'0'15,"0"0"-2,0 0 0,0 0-4,0 0 0,36-31-1,-36 31 1,48-3-3,-12 3 1,9-2-2,8-1 0,7-9-1,6-1 1,2 10-1,0-8 0,-4 10-2,0 1 1,-4 1 0,-4 4-1,0 7-1,0 2 1,2-9 0,6 7-1,12-10 0,1-2 1,11-2-1,2-10 1,3-2-1,5 0 1,3 3-1,-3-1 0,0-1 1,0 2-1,1 2 0,4 9 0,1 0-1,0-2 1,-6 1 0,6-5-1,0-2 1,-1-3 0,-2 0-1,3-2 1,3-1 0,1-1-1,7 1 1,-8 0 1,-14 1-2,14 1 1,-4 1 0,1-1-1,5-1 1,6 1 0,6-2-1,4 0 1,18-3 0,-3-2 0,6-1-1,8-1 1,-1-2-1,-3-2 1,-3 2 0,4-1-1,-2-2 1,1 3-1,0-1 1,-4 2 0,-6 2-1,-12 3 0,6 0 1,-2 3-1,-5-2 1,-1 5-1,-3 2 0,-5 3 1,-3-2-1,0 3 1,-8 2-1,-18 0 0,-1 2 0,-13-1 0,-13 1 0,-12 1 1,-8 0-1,-9 4 0,-33-4 0,51 10 0,-51-10 1,0 0-1,33 26 1,-33-26 0,9 31-1,-9-31 1,0 48 0,0-48-1,-5 66 1,5-30-1,-4 6 0,2 0 0,-1 1 0,1 2 0,-1 2 1,3 1-1,0 1 0,0 1 0,-1 1 1,-2 2 0,-2 4-1,3 3 2,-2 7-2,-4-1 1,3 5 1,1 0-1,-1 2-1,0 1 1,1-3 0,1 1-1,-1-13 1,4 5 1,-3 0-2,2-5 1,-2 1-1,3 3 1,-2-1-1,2 0 1,2 13-1,-2-8 1,1-2-1,-1 4 0,2-2 0,-1-3 1,1 0-1,-1-4 0,1-8 1,0-9-2,1 7 2,0-5 0,-2-1-1,5-2 0,1-5 1,-1 2-1,0-2 0,0 7 0,2-11 0,-2-1 0,-1 3 0,0-4 0,-2 0 0,0 0 0,-3-31 0,5 58 0,-5-58 1,3 56-1,-3-56 0,0 54 1,0-54-1,-3 56 0,-1-26 0,1 3 0,3-33 0,-4 60 0,2-29 0,1 1-1,1-32 2,-2 53-2,2-53 1,-2 40 0,2-40 1,0 0-1,-4 39 0,4-39 1,0 0-1,0 0 0,0 0 1,0 0-1,-33 33 1,33-33-1,0 0 1,-39 1-1,39-1 0,-42 0 1,42 0-1,-56-1 0,19 1 1,-10 0-1,-4-2 0,-2 2 0,-14 0 0,-12 0 0,-5 0 0,-3 0 0,-1 0 0,-6 0 0,3 0 0,-4 11 0,1 3 0,-2 0-1,-6 2 1,-6-1 0,1 2 0,3 2-1,-11-2 1,11-9 0,0-2 0,2-1 0,3-1 0,-7 3 0,-1-3 0,-3 1 0,6 1 0,-18 2 0,10 0 0,5-2 0,9 2 0,0-2 0,7-3 0,0 3 0,0-1 0,8-2 0,-8 2 0,0-2 0,0 3 0,2 0 0,4 4 0,4-1 0,1 0-1,6-2 2,1 0-1,0 1 0,-2-2 0,4 1 0,-4-3-1,-3 1 1,4 0 0,-1 1 0,-7-1 0,7 2 0,0 0 0,1-1 0,-2 0 0,-4-1 0,-7 1 0,-4-3 1,2-3-1,-9 3 0,0-3 0,-6 0 0,0-1 0,-5-1 0,-1 1 0,-7 1-1,-4 0 1,0 0 0,-1 1 0,1 2 0,5-1 0,4-2 0,7 0 0,11-2 0,2-1 0,5 0 0,1 1 1,7-2-1,0 2 0,4-1-1,7 2 1,6-1 0,7 2 0,10-2 0,11 2 0,34 0 0,-51-3 0,51 3 0,0 0 0,-38-3 0,38 3 0,0 0-1,0 0 1,0 0 0,0 0 0,0 0 0,0 0 0,0 0 0,0 0 0,-6-40 0,6 40 0,2-38 0,-2 38 0,4-56 0,-5 19 0,2 0 0,-1-1 0,-1-4 0,-1 0 0,-1-3 0,0 0 0,-2-2 1,1 0-1,-1-2 0,-9-7 0,0-2 0,-2-1 0,13-4 0,-11 1 0,14 0 0,0 3 0,2 0 0,10-4 0,2 9-1,0 6 1,-9 2 0,9 1 0,-9 0 0,-2-2 0,0 1-1,2 2 2,1-7-1,-2-7 0,4-3 0,-2 1 0,4-1 0,-2 0 0,1 5 0,0 3 0,1 3 0,-1 2 0,0 5 0,-1-6 0,0 6 0,1 1 0,-1 1 0,0-1 0,-1 0 0,3 2-1,-1-1 1,0 7 0,1-2 0,-1-4 0,0 2 0,1 1 0,-3-2 0,3-2 0,-2 4 1,1 0-1,-1-1 0,-1 1 0,3 3 0,-3-1 0,3 3 0,-10 32 0,15-58 0,-15 58 0,11-48 0,-11 48 0,10-39 0,-10 39 0,0 0 0,6-41 0,-6 41 0,0 0 0,0 0 0,0 0 0,6-35 0,-6 35 0,0 0 0,0 0 0,0 0 0,5-36 0,-5 36 0,0 0 0,0 0 1,1-34-1,-1 34 0,0-30 0,0 30 0,0 0 0,0-40 0,0 40 0,0 0 0,6-35-1,-6 35 1,0 0 0,0 0 0,0 0 0,0 0 0,22-36-1,-22 36-1,0 0-5,0 0-13,0 0-20,0 0 1,59-6-1,-15 0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6-05-10T17:24:39.330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71 472 6,'0'0'16,"0"0"0,0 0-1,0 0 0,0 0-3,-13 48-1,13-48-1,6 56-3,-6-56 0,7 51-2,-7-51-1,12 61-1,-6-27-1,1 1 1,-3 3-1,2 2 0,1 3 0,-3 2 0,1 0 0,0 0-1,-2 0 0,-2-2 1,3-1-1,-1-1 0,1-1 0,-1-3 1,1 2-1,-3-10 1,-1-29 0,5 64 0,-5-26 0,0 0 0,-2-1 0,-1 0 0,3 5 0,-5 3 0,4 7 0,-2-8-1,-2 2 0,4 2 1,-3 4-1,0 2 0,2 2 0,-1-1-1,2 1 1,-3-2 0,4-1-1,-4-3 1,-1-9 0,0 7-1,1-1 1,-6-2 0,6 0-1,-6-2 1,6-3-1,-4 2 0,3 5 1,0-10-1,4 0 0,-4-1 0,2-1 0,2 4 0,-4 0 1,0 1-1,1 4 0,-4-3 0,2 4 0,1-1 0,-3-2 0,3-2 0,1-3 0,2-1 0,2-2 0,0-34 0,0 56 0,0-56 0,5 40 0,-5-40 0,0 0 0,5 31 1,-5-31-1,1 34 0,-1-34 0,0 39 0,0-39 0,2 43 0,-2-43 0,-2 54 0,2-54 0,0 31 0,0-31 0,3 34 0,-3-34 0,0 36 0,0-36 0,5 39 0,-5-39 0,1 35 0,-1-35 0,4 34 0,-4-34 0,0 0 0,6 42 0,-6-42 0,0 0 0,8 33 0,-8-33 0,0 0 0,0 0-1,15 32 1,-15-32 0,0 0 0,0 0 0,38 14-1,-38-14 1,0 0 0,46 0 0,-46 0 0,42 3 0,-42-3 0,52 3 0,-52-3 0,57 7 0,-57-7 0,55 3 0,-14-3 0,1 0 0,0-2 0,6 2 0,2 2 0,6-2-1,5 3 1,10-2 0,-2 3 0,1 0 0,2-1 0,6 0 0,-3-3 0,-4 0 0,6-1 0,-3-1 0,0-2 0,1-3 0,-1 1 0,6-3 0,4 3 0,9-2 1,-1-3-1,2 2 0,-4 0 0,5-2 0,2 0 0,-2-2 0,0 3 0,5-4-1,1 1 1,7 1 0,4 1 0,-1-1 0,-12 1 0,10 0 0,-1 3 0,-4 2 0,-2-2 0,1 4 0,1-4 0,4 5 0,12-2 0,-18-1 0,6 0 0,-5-1 0,0 4 0,-10-1 0,4 1 0,-4-2 0,1 3 0,4-1 0,-8 2 0,2-2 0,-6 0 0,-13 1 0,7-1 0,-8 0 0,-4-2 0,-2 1 0,1-1 0,0-1 0,1 3 0,10 0 0,-8-4 0,0 6 0,-1-1 0,-1 1 0,-2-1 0,-1 1 0,-8 1 0,2 0 0,-3 1 0,2-1 0,-1 0 1,1 0-1,1 0 0,3 0 0,5-1 0,-1-1 0,-2 2 0,-2 3 0,0-3 0,-4 0 0,-6 2 0,-6-1 0,-7-1 0,-8 2 0,-31-2 1,41-5-1,-41 5 1,0 0-1,0 0 1,17-39-1,-17 39 1,-6-57-1,6 57 1,-11-51-1,11 51 0,-11-57 0,6 24 0,2-1 0,3 34 0,-3-64 0,3 21 1,2-10-1,-1-7 0,2-4 0,0-4 1,-1-1-1,0 2 0,1-6 0,-2 5 1,-1-3-1,-1 7 1,-2 1-1,-1-1 1,3-4-1,-2 0 0,1-4 0,1-5 1,1 3-1,0-5 0,1 0 0,1 1 0,-1 2 0,-1-6 0,0 12 0,2 7 0,-2 1 0,1 0 0,-1 0 1,2 0-1,0 0 0,1 6 0,1-9 0,1-2 0,0 1 0,-2 1 0,3 4 0,-1 4 0,-2 4 0,2 7 0,-2 4 0,0 5 1,-2 4-1,2-9 0,1 7 0,-4 35 0,6-54 0,-6 54 0,9-44 0,-9 44-1,6-37 1,-6 37 1,0 0-1,0 0 0,0 0 0,8-36 0,-8 36 0,0 0 0,0 0 0,2-37 0,-2 37 0,0 0 0,3-42 0,-3 42 0,0 0 0,0-43 0,0 43 0,0 0 0,-8-40 1,8 40-1,0 0 0,-19-39 0,19 39 0,0 0 0,-28-45 0,28 45 0,0 0 0,-46-43 0,46 43 0,-42-22 0,42 22 0,-55-13 0,24 10 1,-5 2-1,-3 2 0,-3 1 0,-5 3 0,-1 1 0,-2-2 1,-3 4-1,-3-2 0,-8 1 0,3-3 0,-3 2 0,-6 1 0,-9-4 0,-10 3 0,-9 0 0,-11 2 0,-1-2 0,-11 3 0,-7 2 0,-6 3 0,-8 0 0,-4-2 0,4 6 0,-1-5 0,1 1 0,1 2 0,1-2 0,1 0 0,2 0 0,6 0 0,5-3 0,1-1 0,4 1 0,4-3 0,5 0 0,0-2 0,7 0 0,-1-4 0,0 1 0,-1 0 0,2-2 0,2 3 0,1-4 0,0 1 0,7 1 0,3-1 0,3-1 0,-1 3 0,-4 0 0,1-1 0,1-1 0,6-1 0,1 0 0,5-3 0,2-1 0,11-1 0,6-1 0,7 1 0,-2 1 0,4-3 0,1 3 0,1 1 0,6 0 0,-4-1 0,1 1 0,1 3 0,0-1 0,1 1 0,1 0 0,2-2 0,0 1 0,3 1 0,0-2 0,4 1 0,2 1 0,2 0 0,31 0 0,-56 0 0,56 0 0,-46 3 0,46-3 0,-32 3 0,32-3 0,-36 1 0,36-1 0,-38 2 0,38-2 0,-31 0 0,31 0 0,0 0 0,-36 0 0,36 0 0,0 0 0,0 0 0,0 0 0,0 0 0,0 0 0,0 0 0,0 0 0,0 0 0,0 0 0,0 0 0,-34-6 0,34 6 0,0 0 0,-45-7 0,45 7 1,-39-1-2,39 1 1,-39 3 0,39-3 0,-33 3 0,33-3-1,0 0 1,-31 14-1,31-14 1,0 0-1,0 0-2,0 0-2,8 31-8,-8-31-24,0 0 1,43 19-1,-43-19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6-05-10T17:28:44.553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600 50 9,'36'17'14,"-36"-17"-3,0 0-2,0 0-2,0 0 0,33 22 1,-33-22 0,0 0-1,0 0 2,32 14-2,-32-14-1,0 0-1,33 3 1,-33-3-2,31-2 1,-31 2-1,39-1-1,-39 1 0,45 0-1,-45 0 0,45 3 0,-45-3-1,47 9 0,-47-9 0,51 11 0,-51-11 0,59 8 0,-26-2 0,3-3 0,1-1 1,2-1-1,1-1 0,1-3 1,-5 3-1,7-1 0,-2-1 0,1 2 0,-2-1-1,4-1 1,-2 2 0,3 0-1,8-1 1,-4 1 0,4 0-1,3 0 1,3-2 0,2 0 0,0 2-1,-1 0 1,1 0 0,-5 0 0,-5 2-1,-4 1 1,-7 0 0,4-1-1,-1 2 0,1 1 2,0 1-2,-1 1 0,2 0 1,5 1-1,6-2 0,-3 2 0,3 0 1,1-2-1,6 0 1,0-3-1,3 4 1,-2-3-1,-1-1 1,-4 2-1,1-3 0,-5 2 1,1-2-1,-3-1 0,2 1 1,1-2-1,0 0 0,4 0 0,1-2 0,1-1 1,2 0-1,1 0 0,1-3 0,-2 0 1,-2-1-1,-3 0 0,-6 0 0,-2 1 0,-1 2 1,-5-3-1,-1 1 0,-1 1 0,-2 2 0,-1-4 0,-1-1 1,1 2-1,-1-2 0,2-2 0,-1 1 0,2 1 0,-3-1 1,3 1-1,0 2 0,-2 0 0,1-2 0,-2 3 0,-4 1 0,-2 1 0,0-1 0,-33 4 0,59-7 0,-59 7 0,56-8 0,-56 8 0,54-6 0,-54 6 1,53-5-1,-53 5 0,61-2 0,-30 2 0,2 2 0,-4-2 0,7 3 0,1-1 0,-7-2 0,1-2 0,2 2 0,-4-3 0,2 1 1,2-1-1,-2 0 0,3 0 0,4 0 0,-1 0 0,0-2 0,1 2 0,-1 0 0,0 3 0,1 0 0,-6 0 0,1 2 0,0-1 0,-33-1 0,60 6 0,-60-6 0,53 7 0,-53-7 0,42 10 0,-42-10 0,0 0 0,44 30 0,-44-30 0,28 33 0,-28-33 0,28 40 0,-28-40 1,32 50-1,-32-50 0,24 57 0,-20-25 0,-1 5 0,-1 2 1,-2 1 0,-3 4 0,1 2 0,2 1 0,-1 0-1,2 3 1,1-2 0,-1 3 0,3 0-1,-4 1 0,3-1 1,-2-1-1,-1-2 0,0-1 1,0-5-1,0-3 0,0-4 1,-1-3-1,1-32 0,-3 56 0,3-56 0,-5 49 1,5-49-1,-5 47 0,5-47 0,-9 36 0,9-36 0,-11 31 1,11-31-2,-8 36 2,8-36 0,-18 39 0,18-39 0,-24 51 0,13-20 0,11-31 0,-21 51 0,21-51-1,-19 53 0,19-53 0,0 48 0,0-48 0,0 41 0,0-41 0,0 0 1,-2 37-1,2-37 1,0 0-1,0 0 1,-21 33-1,21-33 1,0 0-1,-41 37 0,41-37 0,-37 34 1,37-34-1,-42 39 0,42-39 0,-44 31 0,44-31 0,-42 22 1,42-22-1,-54 10 1,24-10-1,-7 0 1,-8-4-1,-7 8 0,-4-4 1,-3 6-1,-7 0 0,-9 5 0,3 1 0,-1 1 0,-1 1-1,-1 0 1,-3-3 0,-1-4 0,-2 0 0,5-7 0,-5-2 1,-2-3-1,4-2 0,0-3 0,-1 3 0,10-3 0,7 2 0,2-1 0,5 1 0,3-3 0,2 1 0,4-4 0,10 0 0,-5-5 1,0 0-1,0 1 0,-5-3 0,-3 1 0,-1 1 0,-7 2 1,-1 3-1,-4 0 0,-3 2 0,-2 3 0,2-2 1,-2 1-1,-2-1 0,-3-1 0,-5 1 0,-7 2 0,-7-1 0,-3 3 0,-6 0 0,-6 6 0,-1-1 0,-2 4 0,1-2 0,-3 0 0,0 1 1,1-2-1,1-2 0,6-2 0,-2-3 0,7 1 0,2-3 0,8 2 0,5-2 0,4 0 1,2-1-1,-5 4 0,4-3 0,-2 2 0,-1 2 0,5-2 1,4 2-1,3 0 0,5 0 0,0-4 0,13 1 0,3-2-1,5 0 1,2-9-1,0 1 0,5 2 1,-1 2-1,38 15 1,-59-28-1,27 15 1,32 13 0,-61-18 1,61 18-1,-54-14 0,54 14 0,-52-21 0,52 21 0,-42-24 0,42 24 0,-22-38 0,22 38 0,-3-59 0,11 22 0,3-10 0,6-7 0,3-5 1,7-7-1,-2-1 0,3-3 0,3 2 1,-3-1-2,4 3 1,1 3 0,0 7-1,-5 0 1,0 3 0,-5 4 0,-6 5-1,-3 5 1,6 7 0,-2-1 0,-18 33 0,29-50 0,-29 50 0,34-36 0,-34 36 0,42-28 0,-42 28 0,0 0 0,39-28 0,-39 28 0,0 0 0,0 0 0,33-14 0,-33 14 0,0 0 1,0 0-1,0 0 1,0 0-1,0 0 1,0 0-1,0 0 0,0 0 0,0 0-1,0 0 1,0 0 0,0 0-2,0 0-1,42 16-6,-42-16-24,0 0-6,37-8 1,-37 8-1,44-36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6-05-10T17:33:10.81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0 141 7,'0'0'17,"0"0"-1,0 0-1,0 0-4,0 0-2,0 0-2,0 0-1,0 0-2,0 0 0,0 0 0,0 0-1,34 8 1,-34-8 0,0 0 0,0 0 0,33-4 1,-33 4-1,0 0 1,42-1-1,-42 1 0,38-2 0,-38 2 0,34 2 0,-34-2 0,54-3-1,-23 1 0,2 2-1,3-1 1,4 1 0,7-3-1,9 1-1,-3 2 1,5 0 0,6 0-1,4 2 0,2-2 1,5 3-1,-2 0 0,-4 0 0,4 0-1,-3-1 1,-2 1 0,-1 0-1,3-2 1,3 4-1,2-7 1,11 4-1,-4 0 1,2-2-1,0 3 1,1-3 0,-11 0-1,6 0 1,-7 0-1,-3 0 1,-3 1 0,3-1-1,0 0 1,5-1 0,12-4 0,-3 3-1,0-4 1,2 2 0,-4-3 0,-7 1-1,-1 0 1,-3-2-1,-4 3 0,-1 1 0,-1-2 1,3 1-1,6 2 0,8-4 0,-4 3 0,1 1 1,1-2-1,-1 0 0,-4 1 0,-13-3 0,2 4 1,-3-4-1,-5 0 1,0 1-1,0 0 1,0-2-1,3 2 0,6 3 0,-2-2 1,-3 4-1,1-4 0,0 2 0,-3 1-1,-6 1 1,1 1 0,-7 0 0,-4-2 0,-2 1 0,-4 1 1,-36 0-1,56 0 0,-25 0 0,-31 0 0,59 0 1,-59 0-1,56 0 0,-56 0 0,55 1 1,-55-1-1,51 2 0,-51-2 0,39 1 0,-39-1 0,42 3 0,-42-3 0,50 3-1,-50-3 1,57 2 0,-22 0 0,-3 2 0,3-2 0,-1-1 0,3 1-1,-1 1 1,1 0 0,-1 0 0,-1-1 0,-3-1 0,-32-1 0,56 3 0,-56-3 0,38 4 0,-38-4 0,0 0 0,32 0 0,-32 0 0,0 0 0,0 0 0,0 0 0,30 0 0,-30 0 0,0 0 0,0 0 0,31 1 0,-31-1 0,0 0 0,0 0 0,0 0 0,0 0 0,0 0 0,0 0 0,0 0 0,0 0-1,0 0 0,0 0-1,0 0 0,0 0 0,34 9-1,-34-9 0,0 0-1,0 0-2,0 0-6,0 0-23,0 0 0,0 0-2,0 0 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6-05-10T17:33:15.52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-1 110 12,'0'0'17,"0"0"-2,0 0-2,0 0-1,0 0-1,0 0-1,0 0-2,0 0 0,0 0-2,0 0-1,0 0 0,0 0-1,0 0-1,0 0 1,0 0-1,0 0 0,32 1-1,-32-1 0,0 0 0,0 0 0,38-7-1,-38 7 1,32-3-1,-32 3 1,38-5-1,-38 5 1,45-5 0,-45 5 0,62-10 0,-24 5 0,2-3 0,4 2 0,8-3 1,8 3-2,0 0 0,5 1 0,2 2 0,5-2 0,1 5 0,2-3-1,-2 3 1,-9 0 0,6 0-1,1 2 1,-1-2 0,-2 0-1,6-2 1,1 2-1,6 0 1,8 0 0,-8 0-1,0 0 1,-2-1-1,-1 1 1,-9 0 0,1-2-1,0 0 1,-4 1-1,1 1 1,1-3-1,4 0 1,1 1-1,12-2 1,-6 2-1,-4 0 1,0 1-1,-2 1 0,-6 0 1,-3 3-1,-12-3 1,0 2-1,2-1 1,-2 1-1,-4-1 0,3 1 1,1-2-1,2 0 0,7 1 1,-8 1-1,0 1 0,-1-3 0,-2 3 0,-2-1 0,-1 1 0,-2 0 0,0-2 0,-1 2 1,0 2-1,1-3 0,-6 1 0,6 1 0,0 1 0,2-1 0,-2 1 0,0-2 1,4 2-1,-1-1 0,10 0 0,-2-3 0,5 2 0,4 0 0,1 0 0,2 0 0,-1-3 0,1 4 0,-3-1 0,-9-2 0,-9 1 0,8 1 1,-9 1-1,1-2 1,0-2-1,-5 1 1,0 1 0,0-2-1,5 0 0,-10 0 1,1 0-1,-4 0 0,2 0 0,-2 0 0,2 0 0,-2 0 0,1 0 0,-2-2 0,-1 2 0,1-3 0,-33 3 0,58-3 0,-58 3 0,51-3 0,-51 3 0,47-4 1,-47 4-1,33-2 0,-33 2 0,0 0 1,0 0-1,37-8 0,-37 8 1,0 0-1,0 0 0,0 0 1,31-10-1,-31 10-1,0 0 1,0 0 0,39-8 0,-39 8 0,0 0 0,0 0 0,33-2 0,-33 2 0,0 0 0,0 0 0,0 0 0,0 0 0,0 0 0,31-1 0,-31 1 0,0 0 0,0 0 0,0 0 0,0 0 0,0 0 0,0 0 1,0 0-1,0 0 0,0 0 0,0 0 0,0 0 0,0 0-1,0 0 1,0 0-1,0 0 1,0 0-1,0 0-1,0 0 0,0 0-3,0 0-5,0 0-17,0 0-10,0 0 0,0 0-1,-8-34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5-06-10T11:29:42.279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0 479 9,'0'0'12,"0"0"-1,0 0 0,0 0-1,0 0-1,0 0-1,0 0 0,0 0-1,0 0-1,0 0 0,0 0-1,0 0-1,0 0 0,0 0-1,33-45 1,-33 45-1,0 0 0,20-42 0,-20 42-1,0 0 1,33-53-1,-33 53 1,0 0-1,41-49 0,-41 49-1,0 0 1,43-43-1,-43 43-1,0 0 1,37-29 0,-37 29-1,0 0 0,0 0 1,39-13-1,-39 13 0,0 0 0,0 0 1,42 23-1,-42-23 0,0 0 1,36 40-1,-36-40 1,0 0-1,28 51 0,-28-51 0,0 0 1,25 48-1,-25-48 0,0 0 0,0 0 0,0 0 0,0 0 0,33 32 0,-33-32 1,0 0-1,0 0 1,0 0-1,43-38 0,-43 38 1,0 0-1,39-42 1,-39 42-1,0 0 0,37-41 0,-37 41 0,0 0 0,39-33 0,-39 33 0,0 0 1,0 0-1,43-22 0,-43 22 0,0 0 0,0 0 0,0 0 0,0 0 0,0 0 0,19 42 0,-19-42 0,0 0 0,35 36 0,-35-36-1,0 0 1,45 36 0,-45-36 1,35 24-2,-35-24 1,0 0 0,0 0 0,0 0 0,41 24 0,-41-24 0,0 0 0,0 0 1,42-28-1,-42 28 0,0 0 1,45-43-1,-45 43 0,35-35 0,-35 35 0,37-40 0,-37 40 0,0 0 0,48-40 0,-48 40 0,0 0 0,41-9 0,-41 9 0,0 0 0,0 0 0,44 31 0,-44-31 0,0 0 0,35 37 0,-35-37 0,0 0 0,0 0 0,45 43 0,-45-43 0,0 0 0,0 0 0,39 27 0,-39-27 0,0 0 0,37 8 0,-37-8 0,0 0 0,46-17 1,-46 17-1,37-16 0,-37 16 0,37-24 0,-37 24 0,36-21 0,-36 21 0,0 0 0,46-20 0,-46 20 0,0 0 0,0 0 0,42 9 0,-42-9 0,0 0 0,0 0 0,43 36 0,-43-36 0,0 0 0,37 33 0,-37-33 0,0 0 0,37 16 0,-37-16 0,0 0 0,39 0 0,-39 0 0,0 0 0,39-15 0,-39 15 1,0 0-1,39-23 0,-39 23 0,0 0 1,0 0-1,37-38 0,-37 38 1,0 0-1,0 0 0,0 0 0,0 0 0,0 0 0,9-37 0,-9 37 0,0 0 0,0 0 0,0 0-1,0 0 1,0 0 0,0 0 0,0 0 0,50 17 0,-50-17 0,39 16 1,-39-16-1,47 16 1,-47-16 0,0 0 0,48 10 0,-48-10 0,0 0-1,0 0 1,0 0-1,36 7 1,-36-7-1,0 0-1,0 0 0,0 0-3,0 0-7,0 0-20,0 0-1,0 0-1,0 0 2</inkml:trace>
  <inkml:trace contextRef="#ctx0" brushRef="#br0" timeOffset="1912">1608 0 5,'0'0'21,"0"0"-2,0 0-2,0 0-3,0 0-2,0 0-2,0 0-2,0 0 0,0 0-1,0 0-1,0 0-1,0 0 0,46 23-1,-46-23 0,0 0-1,42 22-1,-42-22 0,0 0 0,39 33-1,-39-33 0,0 0 0,44 45 0,-44-45 0,38 31-1,-38-31 1,47 25-1,-47-25 1,57 13-1,-57-13 1,37 7-1,-37-7 0,0 0 0,41 4 1,-41-4-1,0 0 0,0 0 0,0 0 1,0 0-1,0 0 0,0 0 0,0 0 0,0 0 0,0 0 1,0 0-1,0 0 0,0 0 1,0 0-1,0 0 1,0 0-1,21 35 0,-21-35 1,0 0-1,0 0 0,0 0 0,0 0 0,-26 40 2,26-40-2,0 0 0,-36 39 0,36-39 0,-37 37 0,37-37 1,-53 40 0,53-40 0,-51 38 1,51-38 0,-45 29 0,45-29 0,0 0 0,0 0-1,-35 33 0,35-33 0,0 0 0,0 0 0,0 0-1,0 0 1,0 0-1,0 0 1,0 0-1,0 0-2,0 0-4,0 0-21,0 0-7,0 0 0,-2-42-2,2 42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6-05-10T17:33:37.504"/>
    </inkml:context>
    <inkml:brush xml:id="br0">
      <inkml:brushProperty name="width" value="0.0793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28 4,'0'0'10,"0"0"0,0 0-1,0 0-1,0 0 0,0 0-1,0 0-1,0 0 0,0 0 0,0 0-1,0 0 2,0 0-1,0 0 1,0 0 0,0 0 0,0 0 0,0 0 0,0 0-1,31-27 0,-31 27-2,0 0 0,0 0 0,0 0-1,36 0-1,-36 0 1,0 0-1,46 0 0,-46 0-1,37 0 1,-37 0-1,43 0 2,-43 0-2,58 27 1,-25-12-1,3 0 1,1 0-1,2 4-1,2-3 1,1 3-1,1-15 1,-1 3-1,5-1 1,-5 0 0,-4 1 0,10-1 0,2 3 0,4-1 0,1 2 0,2-1 0,8 2 0,2-2 0,13 2 0,-5 0 0,2-1-1,3 2 1,1-1 0,-3-1 0,-1-1 0,2 2-1,-4-3 1,0 5 0,0-4 0,5 2-1,3-1 1,11-1 0,-2 2-1,2-3 1,-1 3-1,4 0 1,-3-3 0,-3 3-1,-2 0 1,-3 0-1,3 1 1,1 2-1,4-1 1,-4 1-1,1 2 1,-1 0-1,-9-2 0,-1 0 1,-10 0-1,-4 0 1,-8 0-1,-3 0 0,-3 1 0,-5-1 0,9 0 0,-3 3 0,7-1 0,-2-2 0,6 2 0,-1-2 0,1-3 0,-3 0 0,-5 1 0,-4-5 0,0-1 0,-10 0 0,-6 1 0,3-4 1,-1 1-1,-5-2 0,-1 1 1,-32-3-1,57 6 0,-57-6 1,51 5-1,-51-5 0,32 3 0,-32-3 0,0 0 1,0 0-1,39 7 0,-39-7 1,0 0-1,0 0 0,0 0 0,38 1 1,-38-1-1,0 0 0,0 0 0,0 0 0,0 0 0,0 0 1,0 0-1,0 0 0,0 0-1,0 0 1,0 0 0,32 8 0,-32-8 0,0 0 0,0 0 0,0 0 0,0 0 0,0 0 0,0 0 0,0 0 0,0 0 0,0 0 0,0 0 0,32 13 0,-32-13 0,0 0 0,0 0 0,0 0 0,0 0 0,0 0 0,0 0 0,0 0 0,0 0 0,0 0-1,0 0 0,0 0-3,0 0-2,0 0-7,0 0-26,0 0 1,0 0-1,-33-13 2,33 13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6-05-10T17:33:39.457"/>
    </inkml:context>
    <inkml:brush xml:id="br0">
      <inkml:brushProperty name="width" value="0.0793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1018 10,'0'0'20,"45"30"1,-45-30-1,49 0 0,-16-2-3,9-7-3,10-2-1,9-4-3,13-1-1,3-4-1,7-3-2,9-4 0,6-3-1,7 0-1,12-3-1,6-4 1,12-1-2,4-2 1,4-1-1,10 1 0,11-1 0,4 2 0,-1 1 0,-6 3-1,-1 0 2,-1-9-1,5 6 0,-2 4 0,-9 6 0,-11 2 0,-4-1 0,-4 3-1,-6 0 0,-7 13 0,-12-3 0,-10 0-1,-7-4 1,-7 1-1,-7 1 1,-9 0-1,-4 5 0,-8-2 0,-3 5 0,-13-2 0,-2 4 0,-4 0 0,-7 1 0,-29 5 0,51-10 0,-51 10 0,42-8 1,-42 8-1,49-11 0,-49 11 1,50-8-1,-50 8 1,52-8-1,-52 8 0,44-4 0,-44 4 0,0 0 0,37 0 0,-37 0 0,0 0 0,0 0 0,0 0 0,0 0 0,0 0 0,0 0 0,0 0-1,0 0 0,0 0 1,0 0-1,0 0 0,0 0-1,0 0-1,0 0-4,0 0-13,0 0-18,0 0 0,0 0 0,0 0 0,-39 11 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6-05-10T17:24:44.598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668-9 0,'0'0'24,"0"0"2,0 0-3,0 0-2,-19-32-4,19 32-4,0 0-3,0 0-2,0 0-1,0 45-1,0-45-1,-3 71-1,1-19 0,1 15 1,-2 6-2,0 8 1,-1 4-1,0-2-1,1 4 1,-4 3-1,1-4 0,0-2 0,1 1 0,3 3 0,-2 0-1,2 11 1,-1-12-1,0-2 1,0 1-1,1-10 1,-4-1-1,3-3 1,-4-3 0,-1-3-1,2 1 1,-5-2 0,2 0-1,-2 3 1,0-9-2,-1-4 1,3-6 0,3-9 0,1-7-1,5-33 0,-8 38 0,8-38-2,0 0-3,0 0-11,-8-51-23,8 51 1,3-60-2,-1 22 1,1-3 1</inkml:trace>
  <inkml:trace contextRef="#ctx0" brushRef="#br0" timeOffset="701">22 1375 13,'0'0'26,"0"0"2,-35 5-3,35-5-6,18 47-2,0-9-3,6 10-1,9 4-3,8-1 1,10 12-3,4 0-3,2-2 0,1-1-1,2-5-1,-5-4-1,-5 3 0,-6 3-1,-6-14 0,-6-3 0,-5-7 0,-27-33 0,39 55 0,-39-55-1,24 34 1,-24-34 0,0 0 0,0 0 0,0 0 0,0 0-1,23-42 1,-7 11-1,3-11 0,6-11 0,7-12 0,4 0-1,3-2 1,9-3-1,-9 1 1,1 2 0,-6 4-1,-1 5-1,-6 14-1,-6-5-5,-3 14-16,-18 35-14,52-46 0,-52 46 0,56-20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6-05-10T17:25:04.797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32 33 14,'-36'-37'25,"36"37"1,0 0-8,0 0 0,0 0-4,0 0-1,3 42-3,-3-42-1,16 62-1,-5-24-1,0 2-1,0 2-1,-1-1-1,2-2-2,-1-2 0,2-1 0,0-6 0,-13-30-1,24 47 1,-24-47-1,0 0 0,25 35 0,-25-35 1,0 0-1,0 0 1,0 0-1,0 0 1,0 0-1,0 0 0,0 0 0,0 0-1,0 0 1,0 0-1,0 0 0,0 0 0,32 5 0,-32-5 1,0 0-1,0 0 1,38 0-1,-38 0 1,0 0 0,0 0-1,32 0 1,-32 0-1,30-1 1,-30 1-1,45-13 0,-13 2 1,6-3-1,8-6 1,8-5-1,-1-5 0,5-1 1,6-2 0,1 1-1,-3 2 1,-4 2 0,-7 4-1,-10 6 1,-8 4 0,-33 14-1,39-17 1,-39 17 0,0 0-1,0 0 0,0 0 0,0 0 0,0 0-1,0 0 0,0 0-2,0 0-2,0 0-9,0 0-25,0 0 1,0 0-1,0 0 1,-2-35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6-05-10T17:24:47.932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1141 2041 12,'-24'-31'13,"24"31"-1,0 0-1,0 0-2,0 0 0,0 0-1,0 0-1,0 0 1,0 0-1,0 0 0,0 0 1,0 0-2,27 36 0,-27-36-1,17 34 0,-17-34-2,15 47 0,-15-47 0,14 57-1,-6-24-1,2 4 1,-1 1-1,2 1 1,0 3-1,0-2 0,0-1 0,1-5 0,-1 7 0,-3-2-1,1-2 1,-4-1-1,1 0 1,-3 1 0,-1 0-1,1 7 1,-2-5 0,-1 1 0,3 4 1,-1 3-1,3 1 0,-1 2 0,-1 3 0,2-2 0,0 2 1,-1-2-1,1 1 0,-3-3 0,2-2 1,-4-5-1,3-8 0,-1 12 0,-2-4 0,3 0-1,-1-2 1,-2-1-1,4 0 1,1 5-1,-5 5 0,3-10 1,-3 2-1,2 1 1,-4 1-1,-1 4 0,1 0 1,-1-1-1,-4 3 1,2-1-1,-1-1 0,1-1 0,-3-2 1,4-2-1,-3-2 0,4-8 0,3-32 0,-9 70 0,4-30 0,1 2 0,2-1 0,-3-4 0,1 5 1,-1 6-1,0 7 0,2-13 0,2 1 0,-3-1 0,3 5 0,1-2 0,0-3 0,-3 3 0,6-6 0,-3 0 0,0-8 0,0-31 0,1 55-1,-1-55 1,8 40 0,-8-40 0,0 0 0,21 42-1,-21-42 1,0 0 0,31 31 0,-31-31 0,31 21 0,-31-21 0,39 15 0,-39-15 0,56 13 0,-24-7 0,-2-3-1,-30-3 1,73 6 0,-29-3 0,3-1 0,2 1 1,7 0-1,1 0 0,16 2 0,11-4 0,-5 4 0,5-2 0,5 0 0,-3 0 0,3 2 0,-1-3 0,-2 2 0,-5-1 0,1 1 0,1-1 0,3 0 0,7-2 0,-3 1 0,5-2 0,-1 0 0,1 0 0,1 0 1,1 0-1,-4-2 0,5-1 0,4 2 0,0-2 0,6 1 0,-1-1 0,-9 1 0,5 1 0,0 1 0,-5 0 0,0 1 0,5-1 0,1 0 1,8 0-1,8 0 0,-11 0 0,11-3 0,-1 2 0,1 1 0,-1 1 0,0-1 0,-2 3 0,-1-1 0,7-1 0,-7 3 0,-3-3 0,3 1 0,-6-4 0,2 2 0,-3 0 0,3 0 0,-1 0 2,-7 0-1,-6 0 0,0 8 0,-7 3 1,-9-2-1,-7 2 1,-3 0-1,-2-2-1,0 4 0,3-2 1,-1-8-1,-2 1 0,0-2 0,-2 1 0,-2 2 0,-4-4 0,-4 5 0,-9-2 0,-8-3 0,6 1 0,-5-4 0,-5-1 0,-3-3 0,-2-10 0,-32 16-1,51-31 0,-51 31 0,42-34 0,-42 34 0,28-42 1,-28 42-1,20-50 0,-20 50 1,27-67 0,-13 22 0,0-6 0,0-7 0,4-7 1,-2-2-1,3-6 0,-2 1 0,2-3 0,-4-4 0,2 9 0,-3 1 0,-3 4 0,2-2 0,1-1 0,-4 1 0,3-7 0,-2 6 0,1-8 0,2-2 0,-6-2 0,1 1 1,-2 3-1,-3-4 0,-4 9 0,-3 2 0,-1 1 0,-3 1 0,-2-2 1,0-2-1,-1-2 0,1 0 0,1-4 0,2 3 0,1-1 0,1 3 0,4 4 0,0 4 0,0 0 0,0 10 1,1-1-1,2 2 0,2 2 0,0 1 0,-1-1 0,6 1 0,-6 3 0,6-4 0,-1-2 0,-3 2 1,2 1-1,-3 1 0,-1 3 0,-4 2 0,-3 4 1,-3 2-1,-3 7 1,9 31-1,-36-53 1,36 53 0,-44-35-1,44 35 0,-54-27 1,54 27-1,-53-17 0,53 17 1,-56-11-1,56 11 0,-56-6 0,56 6 0,-70-2 0,32 2 0,-2 3 0,-2 0 0,-7 1 0,-5-1 0,-7 1 0,-6 3 0,-1-1 1,-10 2-1,-3-2 0,-2 0 0,1 3 0,-9-2 0,14-1 0,-1 0 0,1 0 0,1 1 0,-3 0 0,-7 0 0,-3 0 1,7 0-2,-12-4 1,2 3 0,-1-1 0,0-2 1,9 0-2,4 0 1,5-3 0,1 5 0,-1-2 0,-6 4 0,-6 0 1,4-1-1,-7 3 0,-4 1 0,-8 0 0,8 0 0,5-1 0,5-1 0,5-2 0,1 0 0,3-1 0,-1-3 0,6-2 0,-10 1 1,0-2-1,-1-2 0,-2 4 0,-4-2 0,6 1 0,3 3 0,2-2 0,-2 1 0,0-1 0,-3-1 0,-2 0 0,4 2 0,-5-2 0,0-2 0,1 1 0,-9-1 0,13 4 0,0-2 0,4 1 0,0 1-1,-4 1 1,-1 2 0,-9-2 0,13 1 0,-11 1 0,0-2 0,3 2 0,3-2 0,-3 0 0,10-1 0,9-2 0,6 0 0,0 1 0,7-5 0,-1 2 0,3-4 0,7 4 0,-7-4 0,-1 1 0,-2 1 0,-2-3 0,1 6 0,-2-4 0,3 1 0,0 0 0,4 1 0,4-1 0,3 1 0,5-1 0,4 0 0,-6 1 0,5 3 0,34 0 0,-53-4 0,53 4-1,-37 0 1,37 0 0,-36 4 1,36-4-1,0 0 0,-47 9 0,47-9 0,-57 8 0,21-4 0,-2 4 0,1-3 0,0 0 0,4 1 0,33-6 0,-52 12 0,52-12-2,0 0-3,0 0-6,0 0-25,35 19 0,-4-19-2,5 0 1,6-5 1</inkml:trace>
  <inkml:trace contextRef="#ctx0" brushRef="#br0" timeOffset="5238">3609 5570 7,'0'0'12,"0"0"1,0 0 0,0 0-1,0 0-2,0 0-1,0 0 0,0 0-3,0 0 0,0 0-2,0 0 2,0 0-1,0 0-1,-28 36 1,28-36-1,1 39 0,-1-39-1,2 53 0,-2-53 0,0 54-1,0-54-1,-2 50 1,2-50 0,-4 50 0,4-50 0,-8 46 0,8-46-1,-14 49 1,14-49 0,-23 46-1,23-46 1,-32 50-1,32-50 0,-40 50 1,40-50-1,-48 51 0,48-51-1,-60 52 1,25-24-1,-6-2 1,-1 2-1,-1 0 1,-4 2 1,-1-1-1,1 1 0,2 1 0,1 0 0,2-3 0,2-6 0,-7 9-1,6 3 0,2-1-1,2 1 1,-2 0-1,-3 2 1,-2 6-1,1 3 0,4-7 2,-8-1 0,0-1 0,-2 1-1,-3 1 1,4-6-1,1 6 1,1-6 0,-1 3-1,2-1 1,1-1-1,-1 1 1,3 0-1,1 2 0,-8 0 1,3-2-1,4-1 0,2 1 1,-1-1-1,6-5 0,0-7 0,1 7 0,34-28 1,-59 56-1,23-26 0,-4-2 0,-4 2 0,-7 4 0,-6 5 0,-2-5 1,-3 0-1,0 5 0,1 0 0,0 1 0,4 3 0,-3 0 0,9 1 0,3-1 0,3-1 0,1 2 0,-1-2 0,3-2 0,1-2 0,9-6 0,-3-2 0,3-2 0,32-28 0,-55 45 0,55-45 0,-37 36 0,37-36 0,-31 30 0,31-30 0,0 0 0,-44 31 0,44-31 0,-31 11 0,31-11 0,-28 31 0,28-31 0,0 0 0,-34 46 0,34-46 0,-17 36 0,17-36 0,0 0 0,-22 34 0,22-34 1,0 0-1,0 0 1,-35 25-1,35-25 0,0 0 1,0 0-1,0 0 0,-38 24 0,38-24 1,0 0-1,0 0 0,-35 26 0,35-26 0,0 0 0,0 0-1,-34 36 1,34-36 0,0 0 0,0 0 0,0 0 0,-25 34 0,25-34 0,0 0 0,0 0-3,0 0-3,0 0-10,0 0-16,3-40-2,-3 40-2,22-47 2</inkml:trace>
  <inkml:trace contextRef="#ctx0" brushRef="#br0" timeOffset="14651">13879 9466 15,'0'0'20,"0"0"0,0 0-2,0 0 0,0 0-2,0 0-2,9 39-2,-9-39-1,0 0-2,35 22-2,-35-22-1,38 9 0,-6-8-2,7 3-1,12-4-1,8-2 0,10-3 0,2 1 0,1-3-1,3 0 1,-4-1-1,-5-1 0,-7-2 1,-6 1-1,-2 1 1,-4 0-1,3-1 0,-4 1 1,-4-3-1,5 1 0,-5-5 0,0 1 1,0-3-1,-1-3 0,-2-3 0,-2-1 1,-4-6-1,0 2 0,-1-6 0,-4 0-1,5-7 1,-2 0-1,0-4 1,0-2-1,-1-3 1,-7-1-1,13 1 1,-3-11-1,1 7 1,-3-1-1,-4-4 1,-2 0 0,3-7-1,0 1 1,-10-8-1,1 0 0,0-10 1,-1-4-1,3 1 0,1-6 0,1 0 0,3 1 1,-2-2-1,-1-2 0,-3-2 0,2-7 1,-6 1-1,-2-2 0,-5-3 1,-1 0 1,-4 0 0,-2 2-1,3 0 1,-2-4 0,-2-4-1,6-2 1,-4-1 0,-3 0-2,0-2-1,-3-2 0,-4-1 0,-2 2-1,-2-2 1,-3-2 0,-1 2 0,-3-6-1,1 5 3,-1 2-1,-3 1 0,1 0 0,-2 1 0,1 3 0,-4-1 0,-2 7 0,1-7 0,-2 6 0,-8 1 0,2 4 0,2 3 0,-2-5 0,0 3 0,-3-3 0,-2 6 0,-3-3 0,6 2 0,-8 1 0,-10 8 0,-2 3 1,-5 2-1,-5 0 0,-2 0 0,1 1 0,0-1 0,0 2 1,-5 1-1,10-6 0,0 13 0,-2 4 0,0 2 0,-3 3 0,-4 5 0,-6-3 0,1-1 0,-7 9 0,-2-9 0,-1 3 0,0-1 0,2-1 0,2 4 0,4 3 0,-1 1 0,-6-3-1,-2 10 1,-6 5 0,-7 4 0,-1 2 0,-3 1 0,-2 1 0,-2 4 0,1 9-1,-1-3 1,-4-4 0,2 0 0,-1 2 0,1 0 0,-1 2 0,0 0 0,9 0 0,2 0 0,7 3 0,1 4 0,0 0 0,-2 5 0,-1 3 0,2 5 0,-2-1 0,1 6 0,-1 3 0,7 1 0,2 5 0,7 0 0,-2 5 0,1 1 0,-2 4 0,-2 2 0,0 4 0,-2 1 0,-1 4 0,-2 2 0,3 5 0,-1-3 0,3 3 0,0-1 0,0 1 0,-5-1-1,0-1 1,0-1 0,1-3 0,4 2 0,1-2 0,8-2 0,-4-3 0,9-1 0,3 6 0,3 3 0,2 0 0,-4 0 0,6 0 0,-1 1 0,8 1 0,-5 4 0,5-7 0,0-4 0,4 2 0,2 1 0,2 2 0,1 5-1,1 3 1,2 4 0,2 2 0,3 2 0,2 3 0,1-2 0,-6-2-1,5-1 1,5-4 0,4-4 0,3-3 0,22-31 0,-41 58 0,41-58 0,-26 53 0,26-53 0,-25 43 0,25-43 0,-28 31 0,28-31 0,0 0-1,-33 47 1,33-47 0,0 0 0,-18 47 0,18-47 0,-11 34 0,11-34 0,0 0 0,-13 37 1,13-37-1,0 0 0,0 0 0,0 0 0,0 0 0,-15 33-1,15-33 1,0 0 0,0 0 0,0 0 0,-11 31 0,11-31 0,0 0 0,0 0 0,0 0 0,0 0 0,0 0 0,0 0-1,0 0-3,0 0-3,-31-5-12,31 5-21,0 0 1,3-57-1,-3 57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6-05-10T17:24:54.582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22 0 13,'0'0'26,"0"0"1,0 0-5,0 0-7,-22 61-3,22-22-1,2 0-2,-1 15-1,1-2-3,1 2 0,0-4-2,3-2 0,-1-2-1,-2-1 0,0 3 0,-1-10-1,0-6 0,-2-32 0,3 53 1,-3-53-2,1 33 1,-1-33 0,0 0 0,0 0 0,0 0 0,0 0 1,0 0 0,0 0-1,39-8 1,-39 8 0,55-39 0,-11 13-1,9-2 1,8-5 0,6 2-1,4-2 1,-2-9-1,-4 3 0,-13 5 0,-10 4-1,-9 5 1,-33 25-1,38-39 1,-38 39-2,0 0 0,0 0-3,0 0-3,0 0-21,0 0-9,33-14 1,-33 14-2,0 0 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6-05-10T17:24:56.194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117 0 6,'0'0'22,"0"0"-5,0 0 2,0 0-3,-22 31 0,22-31-3,17 54 0,-4-21-2,2 1-1,4 10-2,3 4-3,3-1-1,3 2 0,1 4-2,4 3-1,2 4 2,3-1-2,1-2 0,0 6 1,1-4-1,0-3 1,2-5 0,-3-7 0,2 9-2,-4 0 0,0-2 0,-3 2 1,2 0-1,-2 1 0,-3 6 0,-7 5 0,10-9 2,-1 0-1,-1 0 0,1-1 1,0-1-1,-2-2 1,3-3-1,5-2 0,-10 0 0,2-8 0,-1-2 0,2-4 0,-32-33 0,56 48 0,-56-48-1,55 28 1,-55-28 0,39 9 0,-39-9 0,0 0 0,0 0 0,0 0-2,0 0-4,0 0-9,0 0-24,0 0 1,-30-42-2,30 42 1</inkml:trace>
  <inkml:trace contextRef="#ctx0" brushRef="#br0" timeOffset="731">566 1715 11,'0'0'25,"0"0"1,0 0-7,52-4-4,-20 19 0,9 5-3,7 2 0,-3 3-3,11 0-2,1 1-1,-2-1-1,-2-1-2,-4-1-1,-7-1 1,0-5-1,-3-1-1,-8-4 0,-31-12 0,52 17 0,-52-17 0,37 6 0,-37-6 0,32 0 0,-32 0 0,32 0 0,-32 0 1,29-10-1,-29 10 0,33-25 1,-33 25-1,28-41 0,-28 41 0,23-59 0,-14 22 0,1-4 0,-1-6-1,3-1 1,-1-3-1,2-4 0,-2 4 0,3 3 1,-2 2-1,-1 8 0,-2 5 1,-9 33-1,17-48 1,-17 48-1,7-32-2,-7 32-2,0 0-5,0 0-17,0 0-10,0 0 0,0 0-1,0 0 1</inkml:trace>
  <inkml:trace contextRef="#ctx0" brushRef="#br0" timeOffset="2484">218 2131 13,'0'0'15,"0"0"-2,0 0 0,0 0-4,0 0 0,36-31-1,-36 31 1,48-3-3,-12 3 1,9-2-2,8-1 0,7-9-1,6-1 1,2 10-1,0-8 0,-4 10-2,0 1 1,-4 1 0,-4 4-1,0 7-1,0 2 1,2-9 0,6 7-1,12-10 0,1-2 1,11-2-1,2-10 1,3-2-1,5 0 1,3 3-1,-3-1 0,0-1 1,0 2-1,1 2 0,4 9 0,1 0-1,0-2 1,-6 1 0,6-5-1,0-2 1,-1-3 0,-2 0-1,3-2 1,3-1 0,1-1-1,7 1 1,-8 0 1,-14 1-2,14 1 1,-4 1 0,1-1-1,5-1 1,6 1 0,6-2-1,4 0 1,18-3 0,-3-2 0,6-1-1,8-1 1,-1-2-1,-3-2 1,-3 2 0,4-1-1,-2-2 1,1 3-1,0-1 1,-4 2 0,-6 2-1,-12 3 0,6 0 1,-2 3-1,-5-2 1,-1 5-1,-3 2 0,-5 3 1,-3-2-1,0 3 1,-8 2-1,-18 0 0,-1 2 0,-13-1 0,-13 1 0,-12 1 1,-8 0-1,-9 4 0,-33-4 0,51 10 0,-51-10 1,0 0-1,33 26 1,-33-26 0,9 31-1,-9-31 1,0 48 0,0-48-1,-5 66 1,5-30-1,-4 6 0,2 0 0,-1 1 0,1 2 0,-1 2 1,3 1-1,0 1 0,0 1 0,-1 1 1,-2 2 0,-2 4-1,3 3 2,-2 7-2,-4-1 1,3 5 1,1 0-1,-1 2-1,0 1 1,1-3 0,1 1-1,-1-13 1,4 5 1,-3 0-2,2-5 1,-2 1-1,3 3 1,-2-1-1,2 0 1,2 13-1,-2-8 1,1-2-1,-1 4 0,2-2 0,-1-3 1,1 0-1,-1-4 0,1-8 1,0-9-2,1 7 2,0-5 0,-2-1-1,5-2 0,1-5 1,-1 2-1,0-2 0,0 7 0,2-11 0,-2-1 0,-1 3 0,0-4 0,-2 0 0,0 0 0,-3-31 0,5 58 0,-5-58 1,3 56-1,-3-56 0,0 54 1,0-54-1,-3 56 0,-1-26 0,1 3 0,3-33 0,-4 60 0,2-29 0,1 1-1,1-32 2,-2 53-2,2-53 1,-2 40 0,2-40 1,0 0-1,-4 39 0,4-39 1,0 0-1,0 0 0,0 0 1,0 0-1,-33 33 1,33-33-1,0 0 1,-39 1-1,39-1 0,-42 0 1,42 0-1,-56-1 0,19 1 1,-10 0-1,-4-2 0,-2 2 0,-14 0 0,-12 0 0,-5 0 0,-3 0 0,-1 0 0,-6 0 0,3 0 0,-4 11 0,1 3 0,-2 0-1,-6 2 1,-6-1 0,1 2 0,3 2-1,-11-2 1,11-9 0,0-2 0,2-1 0,3-1 0,-7 3 0,-1-3 0,-3 1 0,6 1 0,-18 2 0,10 0 0,5-2 0,9 2 0,0-2 0,7-3 0,0 3 0,0-1 0,8-2 0,-8 2 0,0-2 0,0 3 0,2 0 0,4 4 0,4-1 0,1 0-1,6-2 2,1 0-1,0 1 0,-2-2 0,4 1 0,-4-3-1,-3 1 1,4 0 0,-1 1 0,-7-1 0,7 2 0,0 0 0,1-1 0,-2 0 0,-4-1 0,-7 1 0,-4-3 1,2-3-1,-9 3 0,0-3 0,-6 0 0,0-1 0,-5-1 0,-1 1 0,-7 1-1,-4 0 1,0 0 0,-1 1 0,1 2 0,5-1 0,4-2 0,7 0 0,11-2 0,2-1 0,5 0 0,1 1 1,7-2-1,0 2 0,4-1-1,7 2 1,6-1 0,7 2 0,10-2 0,11 2 0,34 0 0,-51-3 0,51 3 0,0 0 0,-38-3 0,38 3 0,0 0-1,0 0 1,0 0 0,0 0 0,0 0 0,0 0 0,0 0 0,0 0 0,-6-40 0,6 40 0,2-38 0,-2 38 0,4-56 0,-5 19 0,2 0 0,-1-1 0,-1-4 0,-1 0 0,-1-3 0,0 0 0,-2-2 1,1 0-1,-1-2 0,-9-7 0,0-2 0,-2-1 0,13-4 0,-11 1 0,14 0 0,0 3 0,2 0 0,10-4 0,2 9-1,0 6 1,-9 2 0,9 1 0,-9 0 0,-2-2 0,0 1-1,2 2 2,1-7-1,-2-7 0,4-3 0,-2 1 0,4-1 0,-2 0 0,1 5 0,0 3 0,1 3 0,-1 2 0,0 5 0,-1-6 0,0 6 0,1 1 0,-1 1 0,0-1 0,-1 0 0,3 2-1,-1-1 1,0 7 0,1-2 0,-1-4 0,0 2 0,1 1 0,-3-2 0,3-2 0,-2 4 1,1 0-1,-1-1 0,-1 1 0,3 3 0,-3-1 0,3 3 0,-10 32 0,15-58 0,-15 58 0,11-48 0,-11 48 0,10-39 0,-10 39 0,0 0 0,6-41 0,-6 41 0,0 0 0,0 0 0,0 0 0,6-35 0,-6 35 0,0 0 0,0 0 0,0 0 0,5-36 0,-5 36 0,0 0 0,0 0 1,1-34-1,-1 34 0,0-30 0,0 30 0,0 0 0,0-40 0,0 40 0,0 0 0,6-35-1,-6 35 1,0 0 0,0 0 0,0 0 0,0 0 0,22-36-1,-22 36-1,0 0-5,0 0-13,0 0-20,0 0 1,59-6-1,-15 0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6-05-10T17:24:39.330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71 472 6,'0'0'16,"0"0"0,0 0-1,0 0 0,0 0-3,-13 48-1,13-48-1,6 56-3,-6-56 0,7 51-2,-7-51-1,12 61-1,-6-27-1,1 1 1,-3 3-1,2 2 0,1 3 0,-3 2 0,1 0 0,0 0-1,-2 0 0,-2-2 1,3-1-1,-1-1 0,1-1 0,-1-3 1,1 2-1,-3-10 1,-1-29 0,5 64 0,-5-26 0,0 0 0,-2-1 0,-1 0 0,3 5 0,-5 3 0,4 7 0,-2-8-1,-2 2 0,4 2 1,-3 4-1,0 2 0,2 2 0,-1-1-1,2 1 1,-3-2 0,4-1-1,-4-3 1,-1-9 0,0 7-1,1-1 1,-6-2 0,6 0-1,-6-2 1,6-3-1,-4 2 0,3 5 1,0-10-1,4 0 0,-4-1 0,2-1 0,2 4 0,-4 0 1,0 1-1,1 4 0,-4-3 0,2 4 0,1-1 0,-3-2 0,3-2 0,1-3 0,2-1 0,2-2 0,0-34 0,0 56 0,0-56 0,5 40 0,-5-40 0,0 0 0,5 31 1,-5-31-1,1 34 0,-1-34 0,0 39 0,0-39 0,2 43 0,-2-43 0,-2 54 0,2-54 0,0 31 0,0-31 0,3 34 0,-3-34 0,0 36 0,0-36 0,5 39 0,-5-39 0,1 35 0,-1-35 0,4 34 0,-4-34 0,0 0 0,6 42 0,-6-42 0,0 0 0,8 33 0,-8-33 0,0 0 0,0 0-1,15 32 1,-15-32 0,0 0 0,0 0 0,38 14-1,-38-14 1,0 0 0,46 0 0,-46 0 0,42 3 0,-42-3 0,52 3 0,-52-3 0,57 7 0,-57-7 0,55 3 0,-14-3 0,1 0 0,0-2 0,6 2 0,2 2 0,6-2-1,5 3 1,10-2 0,-2 3 0,1 0 0,2-1 0,6 0 0,-3-3 0,-4 0 0,6-1 0,-3-1 0,0-2 0,1-3 0,-1 1 0,6-3 0,4 3 0,9-2 1,-1-3-1,2 2 0,-4 0 0,5-2 0,2 0 0,-2-2 0,0 3 0,5-4-1,1 1 1,7 1 0,4 1 0,-1-1 0,-12 1 0,10 0 0,-1 3 0,-4 2 0,-2-2 0,1 4 0,1-4 0,4 5 0,12-2 0,-18-1 0,6 0 0,-5-1 0,0 4 0,-10-1 0,4 1 0,-4-2 0,1 3 0,4-1 0,-8 2 0,2-2 0,-6 0 0,-13 1 0,7-1 0,-8 0 0,-4-2 0,-2 1 0,1-1 0,0-1 0,1 3 0,10 0 0,-8-4 0,0 6 0,-1-1 0,-1 1 0,-2-1 0,-1 1 0,-8 1 0,2 0 0,-3 1 0,2-1 0,-1 0 1,1 0-1,1 0 0,3 0 0,5-1 0,-1-1 0,-2 2 0,-2 3 0,0-3 0,-4 0 0,-6 2 0,-6-1 0,-7-1 0,-8 2 0,-31-2 1,41-5-1,-41 5 1,0 0-1,0 0 1,17-39-1,-17 39 1,-6-57-1,6 57 1,-11-51-1,11 51 0,-11-57 0,6 24 0,2-1 0,3 34 0,-3-64 0,3 21 1,2-10-1,-1-7 0,2-4 0,0-4 1,-1-1-1,0 2 0,1-6 0,-2 5 1,-1-3-1,-1 7 1,-2 1-1,-1-1 1,3-4-1,-2 0 0,1-4 0,1-5 1,1 3-1,0-5 0,1 0 0,1 1 0,-1 2 0,-1-6 0,0 12 0,2 7 0,-2 1 0,1 0 0,-1 0 1,2 0-1,0 0 0,1 6 0,1-9 0,1-2 0,0 1 0,-2 1 0,3 4 0,-1 4 0,-2 4 0,2 7 0,-2 4 0,0 5 1,-2 4-1,2-9 0,1 7 0,-4 35 0,6-54 0,-6 54 0,9-44 0,-9 44-1,6-37 1,-6 37 1,0 0-1,0 0 0,0 0 0,8-36 0,-8 36 0,0 0 0,0 0 0,2-37 0,-2 37 0,0 0 0,3-42 0,-3 42 0,0 0 0,0-43 0,0 43 0,0 0 0,-8-40 1,8 40-1,0 0 0,-19-39 0,19 39 0,0 0 0,-28-45 0,28 45 0,0 0 0,-46-43 0,46 43 0,-42-22 0,42 22 0,-55-13 0,24 10 1,-5 2-1,-3 2 0,-3 1 0,-5 3 0,-1 1 0,-2-2 1,-3 4-1,-3-2 0,-8 1 0,3-3 0,-3 2 0,-6 1 0,-9-4 0,-10 3 0,-9 0 0,-11 2 0,-1-2 0,-11 3 0,-7 2 0,-6 3 0,-8 0 0,-4-2 0,4 6 0,-1-5 0,1 1 0,1 2 0,1-2 0,1 0 0,2 0 0,6 0 0,5-3 0,1-1 0,4 1 0,4-3 0,5 0 0,0-2 0,7 0 0,-1-4 0,0 1 0,-1 0 0,2-2 0,2 3 0,1-4 0,0 1 0,7 1 0,3-1 0,3-1 0,-1 3 0,-4 0 0,1-1 0,1-1 0,6-1 0,1 0 0,5-3 0,2-1 0,11-1 0,6-1 0,7 1 0,-2 1 0,4-3 0,1 3 0,1 1 0,6 0 0,-4-1 0,1 1 0,1 3 0,0-1 0,1 1 0,1 0 0,2-2 0,0 1 0,3 1 0,0-2 0,4 1 0,2 1 0,2 0 0,31 0 0,-56 0 0,56 0 0,-46 3 0,46-3 0,-32 3 0,32-3 0,-36 1 0,36-1 0,-38 2 0,38-2 0,-31 0 0,31 0 0,0 0 0,-36 0 0,36 0 0,0 0 0,0 0 0,0 0 0,0 0 0,0 0 0,0 0 0,0 0 0,0 0 0,0 0 0,0 0 0,-34-6 0,34 6 0,0 0 0,-45-7 0,45 7 1,-39-1-2,39 1 1,-39 3 0,39-3 0,-33 3 0,33-3-1,0 0 1,-31 14-1,31-14 1,0 0-1,0 0-2,0 0-2,8 31-8,-8-31-24,0 0 1,43 19-1,-43-19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6-05-10T17:28:44.553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600 50 9,'36'17'14,"-36"-17"-3,0 0-2,0 0-2,0 0 0,33 22 1,-33-22 0,0 0-1,0 0 2,32 14-2,-32-14-1,0 0-1,33 3 1,-33-3-2,31-2 1,-31 2-1,39-1-1,-39 1 0,45 0-1,-45 0 0,45 3 0,-45-3-1,47 9 0,-47-9 0,51 11 0,-51-11 0,59 8 0,-26-2 0,3-3 0,1-1 1,2-1-1,1-1 0,1-3 1,-5 3-1,7-1 0,-2-1 0,1 2 0,-2-1-1,4-1 1,-2 2 0,3 0-1,8-1 1,-4 1 0,4 0-1,3 0 1,3-2 0,2 0 0,0 2-1,-1 0 1,1 0 0,-5 0 0,-5 2-1,-4 1 1,-7 0 0,4-1-1,-1 2 0,1 1 2,0 1-2,-1 1 0,2 0 1,5 1-1,6-2 0,-3 2 0,3 0 1,1-2-1,6 0 1,0-3-1,3 4 1,-2-3-1,-1-1 1,-4 2-1,1-3 0,-5 2 1,1-2-1,-3-1 0,2 1 1,1-2-1,0 0 0,4 0 0,1-2 0,1-1 1,2 0-1,1 0 0,1-3 0,-2 0 1,-2-1-1,-3 0 0,-6 0 0,-2 1 0,-1 2 1,-5-3-1,-1 1 0,-1 1 0,-2 2 0,-1-4 0,-1-1 1,1 2-1,-1-2 0,2-2 0,-1 1 0,2 1 0,-3-1 1,3 1-1,0 2 0,-2 0 0,1-2 0,-2 3 0,-4 1 0,-2 1 0,0-1 0,-33 4 0,59-7 0,-59 7 0,56-8 0,-56 8 0,54-6 0,-54 6 1,53-5-1,-53 5 0,61-2 0,-30 2 0,2 2 0,-4-2 0,7 3 0,1-1 0,-7-2 0,1-2 0,2 2 0,-4-3 0,2 1 1,2-1-1,-2 0 0,3 0 0,4 0 0,-1 0 0,0-2 0,1 2 0,-1 0 0,0 3 0,1 0 0,-6 0 0,1 2 0,0-1 0,-33-1 0,60 6 0,-60-6 0,53 7 0,-53-7 0,42 10 0,-42-10 0,0 0 0,44 30 0,-44-30 0,28 33 0,-28-33 0,28 40 0,-28-40 1,32 50-1,-32-50 0,24 57 0,-20-25 0,-1 5 0,-1 2 1,-2 1 0,-3 4 0,1 2 0,2 1 0,-1 0-1,2 3 1,1-2 0,-1 3 0,3 0-1,-4 1 0,3-1 1,-2-1-1,-1-2 0,0-1 1,0-5-1,0-3 0,0-4 1,-1-3-1,1-32 0,-3 56 0,3-56 0,-5 49 1,5-49-1,-5 47 0,5-47 0,-9 36 0,9-36 0,-11 31 1,11-31-2,-8 36 2,8-36 0,-18 39 0,18-39 0,-24 51 0,13-20 0,11-31 0,-21 51 0,21-51-1,-19 53 0,19-53 0,0 48 0,0-48 0,0 41 0,0-41 0,0 0 1,-2 37-1,2-37 1,0 0-1,0 0 1,-21 33-1,21-33 1,0 0-1,-41 37 0,41-37 0,-37 34 1,37-34-1,-42 39 0,42-39 0,-44 31 0,44-31 0,-42 22 1,42-22-1,-54 10 1,24-10-1,-7 0 1,-8-4-1,-7 8 0,-4-4 1,-3 6-1,-7 0 0,-9 5 0,3 1 0,-1 1 0,-1 1-1,-1 0 1,-3-3 0,-1-4 0,-2 0 0,5-7 0,-5-2 1,-2-3-1,4-2 0,0-3 0,-1 3 0,10-3 0,7 2 0,2-1 0,5 1 0,3-3 0,2 1 0,4-4 0,10 0 0,-5-5 1,0 0-1,0 1 0,-5-3 0,-3 1 0,-1 1 0,-7 2 1,-1 3-1,-4 0 0,-3 2 0,-2 3 0,2-2 1,-2 1-1,-2-1 0,-3-1 0,-5 1 0,-7 2 0,-7-1 0,-3 3 0,-6 0 0,-6 6 0,-1-1 0,-2 4 0,1-2 0,-3 0 0,0 1 1,1-2-1,1-2 0,6-2 0,-2-3 0,7 1 0,2-3 0,8 2 0,5-2 0,4 0 1,2-1-1,-5 4 0,4-3 0,-2 2 0,-1 2 0,5-2 1,4 2-1,3 0 0,5 0 0,0-4 0,13 1 0,3-2-1,5 0 1,2-9-1,0 1 0,5 2 1,-1 2-1,38 15 1,-59-28-1,27 15 1,32 13 0,-61-18 1,61 18-1,-54-14 0,54 14 0,-52-21 0,52 21 0,-42-24 0,42 24 0,-22-38 0,22 38 0,-3-59 0,11 22 0,3-10 0,6-7 0,3-5 1,7-7-1,-2-1 0,3-3 0,3 2 1,-3-1-2,4 3 1,1 3 0,0 7-1,-5 0 1,0 3 0,-5 4 0,-6 5-1,-3 5 1,6 7 0,-2-1 0,-18 33 0,29-50 0,-29 50 0,34-36 0,-34 36 0,42-28 0,-42 28 0,0 0 0,39-28 0,-39 28 0,0 0 0,0 0 0,33-14 0,-33 14 0,0 0 1,0 0-1,0 0 1,0 0-1,0 0 1,0 0-1,0 0 0,0 0 0,0 0-1,0 0 1,0 0 0,0 0-2,0 0-1,42 16-6,-42-16-24,0 0-6,37-8 1,-37 8-1,44-36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1" units="1/cm"/>
          <inkml:channelProperty channel="Y" name="resolution" value="32" units="1/cm"/>
        </inkml:channelProperties>
      </inkml:inkSource>
      <inkml:timestamp xml:id="ts0" timeString="2006-05-10T17:37:59.50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-1-1,'0'0,"37"0,0 0,1 0,36 0,39 0,-39 33,39-33,-39 0,38 0,-37 0,-37 0,36 0,1 0,-37 0,-1 0,38 0,-1 0,-36 0,-1 0,1 0,-1 0,0 0,-37 0,38 0,-38 0,37 0,0 0,1 0,-1 0,1 0,36 0,-74 0,38 0,37 0,-75 0,74 0,-36 0,-1 0,-1 0,2 0,-1 0,38 0,0 0,-38 0,75 32,0-32,1 0,-1 32,0 0,0-32,-37 0,0 0,-38 0,0 0,-37 0,38 0,-38 0,37 0,0 0,-37 0,38 0,37 0,-38 0,38 0,0 0,-1 0,38 0,-74 0,-1 0,1 0,-38 0,37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5-06-10T11:29:42.279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0 479 9,'0'0'12,"0"0"-1,0 0 0,0 0-1,0 0-1,0 0-1,0 0 0,0 0-1,0 0-1,0 0 0,0 0-1,0 0-1,0 0 0,0 0-1,33-45 1,-33 45-1,0 0 0,20-42 0,-20 42-1,0 0 1,33-53-1,-33 53 1,0 0-1,41-49 0,-41 49-1,0 0 1,43-43-1,-43 43-1,0 0 1,37-29 0,-37 29-1,0 0 0,0 0 1,39-13-1,-39 13 0,0 0 0,0 0 1,42 23-1,-42-23 0,0 0 1,36 40-1,-36-40 1,0 0-1,28 51 0,-28-51 0,0 0 1,25 48-1,-25-48 0,0 0 0,0 0 0,0 0 0,0 0 0,33 32 0,-33-32 1,0 0-1,0 0 1,0 0-1,43-38 0,-43 38 1,0 0-1,39-42 1,-39 42-1,0 0 0,37-41 0,-37 41 0,0 0 0,39-33 0,-39 33 0,0 0 1,0 0-1,43-22 0,-43 22 0,0 0 0,0 0 0,0 0 0,0 0 0,0 0 0,19 42 0,-19-42 0,0 0 0,35 36 0,-35-36-1,0 0 1,45 36 0,-45-36 1,35 24-2,-35-24 1,0 0 0,0 0 0,0 0 0,41 24 0,-41-24 0,0 0 0,0 0 1,42-28-1,-42 28 0,0 0 1,45-43-1,-45 43 0,35-35 0,-35 35 0,37-40 0,-37 40 0,0 0 0,48-40 0,-48 40 0,0 0 0,41-9 0,-41 9 0,0 0 0,0 0 0,44 31 0,-44-31 0,0 0 0,35 37 0,-35-37 0,0 0 0,0 0 0,45 43 0,-45-43 0,0 0 0,0 0 0,39 27 0,-39-27 0,0 0 0,37 8 0,-37-8 0,0 0 0,46-17 1,-46 17-1,37-16 0,-37 16 0,37-24 0,-37 24 0,36-21 0,-36 21 0,0 0 0,46-20 0,-46 20 0,0 0 0,0 0 0,42 9 0,-42-9 0,0 0 0,0 0 0,43 36 0,-43-36 0,0 0 0,37 33 0,-37-33 0,0 0 0,37 16 0,-37-16 0,0 0 0,39 0 0,-39 0 0,0 0 0,39-15 0,-39 15 1,0 0-1,39-23 0,-39 23 0,0 0 1,0 0-1,37-38 0,-37 38 1,0 0-1,0 0 0,0 0 0,0 0 0,0 0 0,9-37 0,-9 37 0,0 0 0,0 0 0,0 0-1,0 0 1,0 0 0,0 0 0,0 0 0,50 17 0,-50-17 0,39 16 1,-39-16-1,47 16 1,-47-16 0,0 0 0,48 10 0,-48-10 0,0 0-1,0 0 1,0 0-1,36 7 1,-36-7-1,0 0-1,0 0 0,0 0-3,0 0-7,0 0-20,0 0-1,0 0-1,0 0 2</inkml:trace>
  <inkml:trace contextRef="#ctx0" brushRef="#br0" timeOffset="1912">1608 0 5,'0'0'21,"0"0"-2,0 0-2,0 0-3,0 0-2,0 0-2,0 0-2,0 0 0,0 0-1,0 0-1,0 0-1,0 0 0,46 23-1,-46-23 0,0 0-1,42 22-1,-42-22 0,0 0 0,39 33-1,-39-33 0,0 0 0,44 45 0,-44-45 0,38 31-1,-38-31 1,47 25-1,-47-25 1,57 13-1,-57-13 1,37 7-1,-37-7 0,0 0 0,41 4 1,-41-4-1,0 0 0,0 0 0,0 0 1,0 0-1,0 0 0,0 0 0,0 0 0,0 0 0,0 0 1,0 0-1,0 0 0,0 0 1,0 0-1,0 0 1,0 0-1,21 35 0,-21-35 1,0 0-1,0 0 0,0 0 0,0 0 0,-26 40 2,26-40-2,0 0 0,-36 39 0,36-39 0,-37 37 0,37-37 1,-53 40 0,53-40 0,-51 38 1,51-38 0,-45 29 0,45-29 0,0 0 0,0 0-1,-35 33 0,35-33 0,0 0 0,0 0 0,0 0-1,0 0 1,0 0-1,0 0 1,0 0-1,0 0-2,0 0-4,0 0-21,0 0-7,0 0 0,-2-42-2,2 42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1" units="1/cm"/>
          <inkml:channelProperty channel="Y" name="resolution" value="32" units="1/cm"/>
        </inkml:channelProperties>
      </inkml:inkSource>
      <inkml:timestamp xml:id="ts0" timeString="2006-05-10T17:38:07.802"/>
    </inkml:context>
    <inkml:brush xml:id="br0">
      <inkml:brushProperty name="width" value="0.10583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2466 0,'-38'0,"38"0,-74 38,36 74,-74-37,37 0,1 37,-76-38,75 76,-74-75,74 37,1-37,-39 0,39-1,36 1,-36 0,36 0,-74-1,112-36,-74 37,36-38,1 0,-1 38,-36-38,36 1,1-1,0 1,-1-38,38 74,-74-74,74 75,-75-75,75 75,-75-38,38 1,-1-1,38 0,-74 1,74-1,-38-37,38 0,-37 0,37 0,0 38,-37-38,37 0,-38 0,38 0,-37 0</inkml:trace>
  <inkml:trace contextRef="#ctx0" brushRef="#br0" timeOffset="1413">0 337,'0'-37,"0"37,37 0,-37 0,37 0,38 0,37 74,0-36,113 74,36 0,75 38,-74-76,37 39,-75-76,-75 0,1-37,-38 38,-75-1,1-37,-1 0,-37 0,0 0,37 0,-37 0,0 0,38 0,74 75,-37-75,-1 75,1-38,0-37,37 37,-75 1,1-38,-1 0,-37 0,37 0,1 0,-38 0,0 0,37 0,-37 0,0 0,0 0,37 0,75 37,-74 1,37-38,-38 37,38 0,-75-37,0 0,0 38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6-05-10T17:24:44.598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668-9 0,'0'0'24,"0"0"2,0 0-3,0 0-2,-19-32-4,19 32-4,0 0-3,0 0-2,0 0-1,0 45-1,0-45-1,-3 71-1,1-19 0,1 15 1,-2 6-2,0 8 1,-1 4-1,0-2-1,1 4 1,-4 3-1,1-4 0,0-2 0,1 1 0,3 3 0,-2 0-1,2 11 1,-1-12-1,0-2 1,0 1-1,1-10 1,-4-1-1,3-3 1,-4-3 0,-1-3-1,2 1 1,-5-2 0,2 0-1,-2 3 1,0-9-2,-1-4 1,3-6 0,3-9 0,1-7-1,5-33 0,-8 38 0,8-38-2,0 0-3,0 0-11,-8-51-23,8 51 1,3-60-2,-1 22 1,1-3 1</inkml:trace>
  <inkml:trace contextRef="#ctx0" brushRef="#br0" timeOffset="701">22 1375 13,'0'0'26,"0"0"2,-35 5-3,35-5-6,18 47-2,0-9-3,6 10-1,9 4-3,8-1 1,10 12-3,4 0-3,2-2 0,1-1-1,2-5-1,-5-4-1,-5 3 0,-6 3-1,-6-14 0,-6-3 0,-5-7 0,-27-33 0,39 55 0,-39-55-1,24 34 1,-24-34 0,0 0 0,0 0 0,0 0 0,0 0-1,23-42 1,-7 11-1,3-11 0,6-11 0,7-12 0,4 0-1,3-2 1,9-3-1,-9 1 1,1 2 0,-6 4-1,-1 5-1,-6 14-1,-6-5-5,-3 14-16,-18 35-14,52-46 0,-52 46 0,56-20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6-05-10T17:25:04.797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32 33 14,'-36'-37'25,"36"37"1,0 0-8,0 0 0,0 0-4,0 0-1,3 42-3,-3-42-1,16 62-1,-5-24-1,0 2-1,0 2-1,-1-1-1,2-2-2,-1-2 0,2-1 0,0-6 0,-13-30-1,24 47 1,-24-47-1,0 0 0,25 35 0,-25-35 1,0 0-1,0 0 1,0 0-1,0 0 1,0 0-1,0 0 0,0 0 0,0 0-1,0 0 1,0 0-1,0 0 0,0 0 0,32 5 0,-32-5 1,0 0-1,0 0 1,38 0-1,-38 0 1,0 0 0,0 0-1,32 0 1,-32 0-1,30-1 1,-30 1-1,45-13 0,-13 2 1,6-3-1,8-6 1,8-5-1,-1-5 0,5-1 1,6-2 0,1 1-1,-3 2 1,-4 2 0,-7 4-1,-10 6 1,-8 4 0,-33 14-1,39-17 1,-39 17 0,0 0-1,0 0 0,0 0 0,0 0 0,0 0-1,0 0 0,0 0-2,0 0-2,0 0-9,0 0-25,0 0 1,0 0-1,0 0 1,-2-35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6-05-10T17:24:47.932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1141 2041 12,'-24'-31'13,"24"31"-1,0 0-1,0 0-2,0 0 0,0 0-1,0 0-1,0 0 1,0 0-1,0 0 0,0 0 1,0 0-2,27 36 0,-27-36-1,17 34 0,-17-34-2,15 47 0,-15-47 0,14 57-1,-6-24-1,2 4 1,-1 1-1,2 1 1,0 3-1,0-2 0,0-1 0,1-5 0,-1 7 0,-3-2-1,1-2 1,-4-1-1,1 0 1,-3 1 0,-1 0-1,1 7 1,-2-5 0,-1 1 0,3 4 1,-1 3-1,3 1 0,-1 2 0,-1 3 0,2-2 0,0 2 1,-1-2-1,1 1 0,-3-3 0,2-2 1,-4-5-1,3-8 0,-1 12 0,-2-4 0,3 0-1,-1-2 1,-2-1-1,4 0 1,1 5-1,-5 5 0,3-10 1,-3 2-1,2 1 1,-4 1-1,-1 4 0,1 0 1,-1-1-1,-4 3 1,2-1-1,-1-1 0,1-1 0,-3-2 1,4-2-1,-3-2 0,4-8 0,3-32 0,-9 70 0,4-30 0,1 2 0,2-1 0,-3-4 0,1 5 1,-1 6-1,0 7 0,2-13 0,2 1 0,-3-1 0,3 5 0,1-2 0,0-3 0,-3 3 0,6-6 0,-3 0 0,0-8 0,0-31 0,1 55-1,-1-55 1,8 40 0,-8-40 0,0 0 0,21 42-1,-21-42 1,0 0 0,31 31 0,-31-31 0,31 21 0,-31-21 0,39 15 0,-39-15 0,56 13 0,-24-7 0,-2-3-1,-30-3 1,73 6 0,-29-3 0,3-1 0,2 1 1,7 0-1,1 0 0,16 2 0,11-4 0,-5 4 0,5-2 0,5 0 0,-3 0 0,3 2 0,-1-3 0,-2 2 0,-5-1 0,1 1 0,1-1 0,3 0 0,7-2 0,-3 1 0,5-2 0,-1 0 0,1 0 0,1 0 1,1 0-1,-4-2 0,5-1 0,4 2 0,0-2 0,6 1 0,-1-1 0,-9 1 0,5 1 0,0 1 0,-5 0 0,0 1 0,5-1 0,1 0 1,8 0-1,8 0 0,-11 0 0,11-3 0,-1 2 0,1 1 0,-1 1 0,0-1 0,-2 3 0,-1-1 0,7-1 0,-7 3 0,-3-3 0,3 1 0,-6-4 0,2 2 0,-3 0 0,3 0 0,-1 0 2,-7 0-1,-6 0 0,0 8 0,-7 3 1,-9-2-1,-7 2 1,-3 0-1,-2-2-1,0 4 0,3-2 1,-1-8-1,-2 1 0,0-2 0,-2 1 0,-2 2 0,-4-4 0,-4 5 0,-9-2 0,-8-3 0,6 1 0,-5-4 0,-5-1 0,-3-3 0,-2-10 0,-32 16-1,51-31 0,-51 31 0,42-34 0,-42 34 0,28-42 1,-28 42-1,20-50 0,-20 50 1,27-67 0,-13 22 0,0-6 0,0-7 0,4-7 1,-2-2-1,3-6 0,-2 1 0,2-3 0,-4-4 0,2 9 0,-3 1 0,-3 4 0,2-2 0,1-1 0,-4 1 0,3-7 0,-2 6 0,1-8 0,2-2 0,-6-2 0,1 1 1,-2 3-1,-3-4 0,-4 9 0,-3 2 0,-1 1 0,-3 1 0,-2-2 1,0-2-1,-1-2 0,1 0 0,1-4 0,2 3 0,1-1 0,1 3 0,4 4 0,0 4 0,0 0 0,0 10 1,1-1-1,2 2 0,2 2 0,0 1 0,-1-1 0,6 1 0,-6 3 0,6-4 0,-1-2 0,-3 2 1,2 1-1,-3 1 0,-1 3 0,-4 2 0,-3 4 1,-3 2-1,-3 7 1,9 31-1,-36-53 1,36 53 0,-44-35-1,44 35 0,-54-27 1,54 27-1,-53-17 0,53 17 1,-56-11-1,56 11 0,-56-6 0,56 6 0,-70-2 0,32 2 0,-2 3 0,-2 0 0,-7 1 0,-5-1 0,-7 1 0,-6 3 0,-1-1 1,-10 2-1,-3-2 0,-2 0 0,1 3 0,-9-2 0,14-1 0,-1 0 0,1 0 0,1 1 0,-3 0 0,-7 0 0,-3 0 1,7 0-2,-12-4 1,2 3 0,-1-1 0,0-2 1,9 0-2,4 0 1,5-3 0,1 5 0,-1-2 0,-6 4 0,-6 0 1,4-1-1,-7 3 0,-4 1 0,-8 0 0,8 0 0,5-1 0,5-1 0,5-2 0,1 0 0,3-1 0,-1-3 0,6-2 0,-10 1 1,0-2-1,-1-2 0,-2 4 0,-4-2 0,6 1 0,3 3 0,2-2 0,-2 1 0,0-1 0,-3-1 0,-2 0 0,4 2 0,-5-2 0,0-2 0,1 1 0,-9-1 0,13 4 0,0-2 0,4 1 0,0 1-1,-4 1 1,-1 2 0,-9-2 0,13 1 0,-11 1 0,0-2 0,3 2 0,3-2 0,-3 0 0,10-1 0,9-2 0,6 0 0,0 1 0,7-5 0,-1 2 0,3-4 0,7 4 0,-7-4 0,-1 1 0,-2 1 0,-2-3 0,1 6 0,-2-4 0,3 1 0,0 0 0,4 1 0,4-1 0,3 1 0,5-1 0,4 0 0,-6 1 0,5 3 0,34 0 0,-53-4 0,53 4-1,-37 0 1,37 0 0,-36 4 1,36-4-1,0 0 0,-47 9 0,47-9 0,-57 8 0,21-4 0,-2 4 0,1-3 0,0 0 0,4 1 0,33-6 0,-52 12 0,52-12-2,0 0-3,0 0-6,0 0-25,35 19 0,-4-19-2,5 0 1,6-5 1</inkml:trace>
  <inkml:trace contextRef="#ctx0" brushRef="#br0" timeOffset="5238">3609 5570 7,'0'0'12,"0"0"1,0 0 0,0 0-1,0 0-2,0 0-1,0 0 0,0 0-3,0 0 0,0 0-2,0 0 2,0 0-1,0 0-1,-28 36 1,28-36-1,1 39 0,-1-39-1,2 53 0,-2-53 0,0 54-1,0-54-1,-2 50 1,2-50 0,-4 50 0,4-50 0,-8 46 0,8-46-1,-14 49 1,14-49 0,-23 46-1,23-46 1,-32 50-1,32-50 0,-40 50 1,40-50-1,-48 51 0,48-51-1,-60 52 1,25-24-1,-6-2 1,-1 2-1,-1 0 1,-4 2 1,-1-1-1,1 1 0,2 1 0,1 0 0,2-3 0,2-6 0,-7 9-1,6 3 0,2-1-1,2 1 1,-2 0-1,-3 2 1,-2 6-1,1 3 0,4-7 2,-8-1 0,0-1 0,-2 1-1,-3 1 1,4-6-1,1 6 1,1-6 0,-1 3-1,2-1 1,1-1-1,-1 1 1,3 0-1,1 2 0,-8 0 1,3-2-1,4-1 0,2 1 1,-1-1-1,6-5 0,0-7 0,1 7 0,34-28 1,-59 56-1,23-26 0,-4-2 0,-4 2 0,-7 4 0,-6 5 0,-2-5 1,-3 0-1,0 5 0,1 0 0,0 1 0,4 3 0,-3 0 0,9 1 0,3-1 0,3-1 0,1 2 0,-1-2 0,3-2 0,1-2 0,9-6 0,-3-2 0,3-2 0,32-28 0,-55 45 0,55-45 0,-37 36 0,37-36 0,-31 30 0,31-30 0,0 0 0,-44 31 0,44-31 0,-31 11 0,31-11 0,-28 31 0,28-31 0,0 0 0,-34 46 0,34-46 0,-17 36 0,17-36 0,0 0 0,-22 34 0,22-34 1,0 0-1,0 0 1,-35 25-1,35-25 0,0 0 1,0 0-1,0 0 0,-38 24 0,38-24 1,0 0-1,0 0 0,-35 26 0,35-26 0,0 0 0,0 0-1,-34 36 1,34-36 0,0 0 0,0 0 0,0 0 0,-25 34 0,25-34 0,0 0 0,0 0-3,0 0-3,0 0-10,0 0-16,3-40-2,-3 40-2,22-47 2</inkml:trace>
  <inkml:trace contextRef="#ctx0" brushRef="#br0" timeOffset="14651">13879 9466 15,'0'0'20,"0"0"0,0 0-2,0 0 0,0 0-2,0 0-2,9 39-2,-9-39-1,0 0-2,35 22-2,-35-22-1,38 9 0,-6-8-2,7 3-1,12-4-1,8-2 0,10-3 0,2 1 0,1-3-1,3 0 1,-4-1-1,-5-1 0,-7-2 1,-6 1-1,-2 1 1,-4 0-1,3-1 0,-4 1 1,-4-3-1,5 1 0,-5-5 0,0 1 1,0-3-1,-1-3 0,-2-3 0,-2-1 1,-4-6-1,0 2 0,-1-6 0,-4 0-1,5-7 1,-2 0-1,0-4 1,0-2-1,-1-3 1,-7-1-1,13 1 1,-3-11-1,1 7 1,-3-1-1,-4-4 1,-2 0 0,3-7-1,0 1 1,-10-8-1,1 0 0,0-10 1,-1-4-1,3 1 0,1-6 0,1 0 0,3 1 1,-2-2-1,-1-2 0,-3-2 0,2-7 1,-6 1-1,-2-2 0,-5-3 1,-1 0 1,-4 0 0,-2 2-1,3 0 1,-2-4 0,-2-4-1,6-2 1,-4-1 0,-3 0-2,0-2-1,-3-2 0,-4-1 0,-2 2-1,-2-2 1,-3-2 0,-1 2 0,-3-6-1,1 5 3,-1 2-1,-3 1 0,1 0 0,-2 1 0,1 3 0,-4-1 0,-2 7 0,1-7 0,-2 6 0,-8 1 0,2 4 0,2 3 0,-2-5 0,0 3 0,-3-3 0,-2 6 0,-3-3 0,6 2 0,-8 1 0,-10 8 0,-2 3 1,-5 2-1,-5 0 0,-2 0 0,1 1 0,0-1 0,0 2 1,-5 1-1,10-6 0,0 13 0,-2 4 0,0 2 0,-3 3 0,-4 5 0,-6-3 0,1-1 0,-7 9 0,-2-9 0,-1 3 0,0-1 0,2-1 0,2 4 0,4 3 0,-1 1 0,-6-3-1,-2 10 1,-6 5 0,-7 4 0,-1 2 0,-3 1 0,-2 1 0,-2 4 0,1 9-1,-1-3 1,-4-4 0,2 0 0,-1 2 0,1 0 0,-1 2 0,0 0 0,9 0 0,2 0 0,7 3 0,1 4 0,0 0 0,-2 5 0,-1 3 0,2 5 0,-2-1 0,1 6 0,-1 3 0,7 1 0,2 5 0,7 0 0,-2 5 0,1 1 0,-2 4 0,-2 2 0,0 4 0,-2 1 0,-1 4 0,-2 2 0,3 5 0,-1-3 0,3 3 0,0-1 0,0 1 0,-5-1-1,0-1 1,0-1 0,1-3 0,4 2 0,1-2 0,8-2 0,-4-3 0,9-1 0,3 6 0,3 3 0,2 0 0,-4 0 0,6 0 0,-1 1 0,8 1 0,-5 4 0,5-7 0,0-4 0,4 2 0,2 1 0,2 2 0,1 5-1,1 3 1,2 4 0,2 2 0,3 2 0,2 3 0,1-2 0,-6-2-1,5-1 1,5-4 0,4-4 0,3-3 0,22-31 0,-41 58 0,41-58 0,-26 53 0,26-53 0,-25 43 0,25-43 0,-28 31 0,28-31 0,0 0-1,-33 47 1,33-47 0,0 0 0,-18 47 0,18-47 0,-11 34 0,11-34 0,0 0 0,-13 37 1,13-37-1,0 0 0,0 0 0,0 0 0,0 0 0,-15 33-1,15-33 1,0 0 0,0 0 0,0 0 0,-11 31 0,11-31 0,0 0 0,0 0 0,0 0 0,0 0 0,0 0 0,0 0-1,0 0-3,0 0-3,-31-5-12,31 5-21,0 0 1,3-57-1,-3 57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6-05-10T17:24:54.582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22 0 13,'0'0'26,"0"0"1,0 0-5,0 0-7,-22 61-3,22-22-1,2 0-2,-1 15-1,1-2-3,1 2 0,0-4-2,3-2 0,-1-2-1,-2-1 0,0 3 0,-1-10-1,0-6 0,-2-32 0,3 53 1,-3-53-2,1 33 1,-1-33 0,0 0 0,0 0 0,0 0 0,0 0 1,0 0 0,0 0-1,39-8 1,-39 8 0,55-39 0,-11 13-1,9-2 1,8-5 0,6 2-1,4-2 1,-2-9-1,-4 3 0,-13 5 0,-10 4-1,-9 5 1,-33 25-1,38-39 1,-38 39-2,0 0 0,0 0-3,0 0-3,0 0-21,0 0-9,33-14 1,-33 14-2,0 0 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6-05-10T17:24:56.194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117 0 6,'0'0'22,"0"0"-5,0 0 2,0 0-3,-22 31 0,22-31-3,17 54 0,-4-21-2,2 1-1,4 10-2,3 4-3,3-1-1,3 2 0,1 4-2,4 3-1,2 4 2,3-1-2,1-2 0,0 6 1,1-4-1,0-3 1,2-5 0,-3-7 0,2 9-2,-4 0 0,0-2 0,-3 2 1,2 0-1,-2 1 0,-3 6 0,-7 5 0,10-9 2,-1 0-1,-1 0 0,1-1 1,0-1-1,-2-2 1,3-3-1,5-2 0,-10 0 0,2-8 0,-1-2 0,2-4 0,-32-33 0,56 48 0,-56-48-1,55 28 1,-55-28 0,39 9 0,-39-9 0,0 0 0,0 0 0,0 0-2,0 0-4,0 0-9,0 0-24,0 0 1,-30-42-2,30 42 1</inkml:trace>
  <inkml:trace contextRef="#ctx0" brushRef="#br0" timeOffset="731">566 1715 11,'0'0'25,"0"0"1,0 0-7,52-4-4,-20 19 0,9 5-3,7 2 0,-3 3-3,11 0-2,1 1-1,-2-1-1,-2-1-2,-4-1-1,-7-1 1,0-5-1,-3-1-1,-8-4 0,-31-12 0,52 17 0,-52-17 0,37 6 0,-37-6 0,32 0 0,-32 0 0,32 0 0,-32 0 1,29-10-1,-29 10 0,33-25 1,-33 25-1,28-41 0,-28 41 0,23-59 0,-14 22 0,1-4 0,-1-6-1,3-1 1,-1-3-1,2-4 0,-2 4 0,3 3 1,-2 2-1,-1 8 0,-2 5 1,-9 33-1,17-48 1,-17 48-1,7-32-2,-7 32-2,0 0-5,0 0-17,0 0-10,0 0 0,0 0-1,0 0 1</inkml:trace>
  <inkml:trace contextRef="#ctx0" brushRef="#br0" timeOffset="2484">218 2131 13,'0'0'15,"0"0"-2,0 0 0,0 0-4,0 0 0,36-31-1,-36 31 1,48-3-3,-12 3 1,9-2-2,8-1 0,7-9-1,6-1 1,2 10-1,0-8 0,-4 10-2,0 1 1,-4 1 0,-4 4-1,0 7-1,0 2 1,2-9 0,6 7-1,12-10 0,1-2 1,11-2-1,2-10 1,3-2-1,5 0 1,3 3-1,-3-1 0,0-1 1,0 2-1,1 2 0,4 9 0,1 0-1,0-2 1,-6 1 0,6-5-1,0-2 1,-1-3 0,-2 0-1,3-2 1,3-1 0,1-1-1,7 1 1,-8 0 1,-14 1-2,14 1 1,-4 1 0,1-1-1,5-1 1,6 1 0,6-2-1,4 0 1,18-3 0,-3-2 0,6-1-1,8-1 1,-1-2-1,-3-2 1,-3 2 0,4-1-1,-2-2 1,1 3-1,0-1 1,-4 2 0,-6 2-1,-12 3 0,6 0 1,-2 3-1,-5-2 1,-1 5-1,-3 2 0,-5 3 1,-3-2-1,0 3 1,-8 2-1,-18 0 0,-1 2 0,-13-1 0,-13 1 0,-12 1 1,-8 0-1,-9 4 0,-33-4 0,51 10 0,-51-10 1,0 0-1,33 26 1,-33-26 0,9 31-1,-9-31 1,0 48 0,0-48-1,-5 66 1,5-30-1,-4 6 0,2 0 0,-1 1 0,1 2 0,-1 2 1,3 1-1,0 1 0,0 1 0,-1 1 1,-2 2 0,-2 4-1,3 3 2,-2 7-2,-4-1 1,3 5 1,1 0-1,-1 2-1,0 1 1,1-3 0,1 1-1,-1-13 1,4 5 1,-3 0-2,2-5 1,-2 1-1,3 3 1,-2-1-1,2 0 1,2 13-1,-2-8 1,1-2-1,-1 4 0,2-2 0,-1-3 1,1 0-1,-1-4 0,1-8 1,0-9-2,1 7 2,0-5 0,-2-1-1,5-2 0,1-5 1,-1 2-1,0-2 0,0 7 0,2-11 0,-2-1 0,-1 3 0,0-4 0,-2 0 0,0 0 0,-3-31 0,5 58 0,-5-58 1,3 56-1,-3-56 0,0 54 1,0-54-1,-3 56 0,-1-26 0,1 3 0,3-33 0,-4 60 0,2-29 0,1 1-1,1-32 2,-2 53-2,2-53 1,-2 40 0,2-40 1,0 0-1,-4 39 0,4-39 1,0 0-1,0 0 0,0 0 1,0 0-1,-33 33 1,33-33-1,0 0 1,-39 1-1,39-1 0,-42 0 1,42 0-1,-56-1 0,19 1 1,-10 0-1,-4-2 0,-2 2 0,-14 0 0,-12 0 0,-5 0 0,-3 0 0,-1 0 0,-6 0 0,3 0 0,-4 11 0,1 3 0,-2 0-1,-6 2 1,-6-1 0,1 2 0,3 2-1,-11-2 1,11-9 0,0-2 0,2-1 0,3-1 0,-7 3 0,-1-3 0,-3 1 0,6 1 0,-18 2 0,10 0 0,5-2 0,9 2 0,0-2 0,7-3 0,0 3 0,0-1 0,8-2 0,-8 2 0,0-2 0,0 3 0,2 0 0,4 4 0,4-1 0,1 0-1,6-2 2,1 0-1,0 1 0,-2-2 0,4 1 0,-4-3-1,-3 1 1,4 0 0,-1 1 0,-7-1 0,7 2 0,0 0 0,1-1 0,-2 0 0,-4-1 0,-7 1 0,-4-3 1,2-3-1,-9 3 0,0-3 0,-6 0 0,0-1 0,-5-1 0,-1 1 0,-7 1-1,-4 0 1,0 0 0,-1 1 0,1 2 0,5-1 0,4-2 0,7 0 0,11-2 0,2-1 0,5 0 0,1 1 1,7-2-1,0 2 0,4-1-1,7 2 1,6-1 0,7 2 0,10-2 0,11 2 0,34 0 0,-51-3 0,51 3 0,0 0 0,-38-3 0,38 3 0,0 0-1,0 0 1,0 0 0,0 0 0,0 0 0,0 0 0,0 0 0,0 0 0,-6-40 0,6 40 0,2-38 0,-2 38 0,4-56 0,-5 19 0,2 0 0,-1-1 0,-1-4 0,-1 0 0,-1-3 0,0 0 0,-2-2 1,1 0-1,-1-2 0,-9-7 0,0-2 0,-2-1 0,13-4 0,-11 1 0,14 0 0,0 3 0,2 0 0,10-4 0,2 9-1,0 6 1,-9 2 0,9 1 0,-9 0 0,-2-2 0,0 1-1,2 2 2,1-7-1,-2-7 0,4-3 0,-2 1 0,4-1 0,-2 0 0,1 5 0,0 3 0,1 3 0,-1 2 0,0 5 0,-1-6 0,0 6 0,1 1 0,-1 1 0,0-1 0,-1 0 0,3 2-1,-1-1 1,0 7 0,1-2 0,-1-4 0,0 2 0,1 1 0,-3-2 0,3-2 0,-2 4 1,1 0-1,-1-1 0,-1 1 0,3 3 0,-3-1 0,3 3 0,-10 32 0,15-58 0,-15 58 0,11-48 0,-11 48 0,10-39 0,-10 39 0,0 0 0,6-41 0,-6 41 0,0 0 0,0 0 0,0 0 0,6-35 0,-6 35 0,0 0 0,0 0 0,0 0 0,5-36 0,-5 36 0,0 0 0,0 0 1,1-34-1,-1 34 0,0-30 0,0 30 0,0 0 0,0-40 0,0 40 0,0 0 0,6-35-1,-6 35 1,0 0 0,0 0 0,0 0 0,0 0 0,22-36-1,-22 36-1,0 0-5,0 0-13,0 0-20,0 0 1,59-6-1,-15 0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6-05-10T17:24:39.330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71 472 6,'0'0'16,"0"0"0,0 0-1,0 0 0,0 0-3,-13 48-1,13-48-1,6 56-3,-6-56 0,7 51-2,-7-51-1,12 61-1,-6-27-1,1 1 1,-3 3-1,2 2 0,1 3 0,-3 2 0,1 0 0,0 0-1,-2 0 0,-2-2 1,3-1-1,-1-1 0,1-1 0,-1-3 1,1 2-1,-3-10 1,-1-29 0,5 64 0,-5-26 0,0 0 0,-2-1 0,-1 0 0,3 5 0,-5 3 0,4 7 0,-2-8-1,-2 2 0,4 2 1,-3 4-1,0 2 0,2 2 0,-1-1-1,1 1 1,-1-2 0,3-1-1,-4-3 1,-1-9 0,0 7-1,1-1 1,-6-2 0,6 0-1,-6-2 1,6-3-1,-4 2 0,3 5 1,0-10-1,4 0 0,-4-1 0,2-1 0,2 4 0,-4 0 1,0 1-1,1 4 0,-4-3 0,2 4 0,1-1 0,-3-2 0,3-2 0,1-3 0,2-1 0,2-2 0,0-34 0,0 56 0,0-56 0,5 40 0,-5-40 0,0 0 0,5 31 1,-5-31-1,1 34 0,-1-34 0,0 39 0,0-39 0,2 43 0,-2-43 0,-2 54 0,2-54 0,0 31 0,0-31 0,3 34 0,-3-34 0,0 36 0,0-36 0,5 39 0,-5-39 0,1 35 0,-1-35 0,4 34 0,-4-34 0,0 0 0,6 42 0,-6-42 0,0 0 0,8 33 0,-8-33 0,0 0 0,0 0-1,15 32 1,-15-32 0,0 0 0,0 0 0,38 14-1,-38-14 1,0 0 0,46 0 0,-46 0 0,42 3 0,-42-3 0,52 3 0,-52-3 0,57 7 0,-57-7 0,55 3 0,-15-3 0,3 0 0,-1-2 0,6 2 0,2 2 0,6-2-1,5 3 1,10-2 0,-2 3 0,1 0 0,2-1 0,6 0 0,-4-3 0,-2 0 0,4-1 0,-1-1 0,-1-2 0,0-3 0,1 1 0,5-3 0,4 3 0,9-2 1,-1-3-1,2 2 0,-4 0 0,5-2 0,2 0 0,-2-2 0,0 3 0,5-4-1,1 1 1,6 1 0,6 1 0,-3-1 0,-10 1 0,9 0 0,-1 3 0,-4 2 0,-3-2 0,2 4 0,2-4 0,2 5 0,13-2 0,-17-1 0,4 0 0,-4-1 0,0 4 0,-9-1 0,2 1 0,-2-2 0,-1 3 0,5-1 0,-7 2 0,1-2 0,-7 0 0,-11 1 0,5-1 0,-7 0 0,-4-2 0,-2 1 0,1-1 0,0-1 0,1 3 0,10 0 0,-8-4 0,1 6 0,-3-1 0,1 1 0,-4-1 0,1 1 0,-10 1 0,3 0 0,-3 1 0,2-1 0,-1 0 1,1 0-1,1 0 0,3 0 0,6-1 0,-3-1 0,-1 2 0,-2 3 0,1-3 0,-6 0 0,-5 2 0,-6-1 0,-7-1 0,-8 2 0,-31-2 1,41-5-1,-41 5 1,0 0-1,0 0 1,17-39-1,-17 39 1,-6-57-1,6 57 1,-11-51-1,11 51 0,-11-57 0,6 24 0,2-1 0,3 34 0,-3-64 0,3 21 1,2-10-1,-1-7 0,2-4 0,1-4 1,-3-1-1,1 2 0,1-6 0,-2 5 1,-1-3-1,-1 7 1,-2 1-1,0-1 1,1-4-1,-1 0 0,1-4 0,1-5 1,1 3-1,0-5 0,1 0 0,1 1 0,-1 2 0,-1-6 0,0 12 0,2 7 0,-2 1 0,2 0 0,-2 0 1,1 0-1,1 0 0,1 6 0,1-9 0,1-2 0,0 1 0,-2 1 0,3 4 0,-1 4 0,-2 4 0,2 7 0,-2 4 0,0 5 1,-2 4-1,2-9 0,1 7 0,-4 35 0,6-54 0,-6 54 0,9-44 0,-9 44-1,6-37 1,-6 37 1,0 0-1,0 0 0,0 0 0,8-36 0,-8 36 0,0 0 0,0 0 0,2-37 0,-2 37 0,0 0 0,3-42 0,-3 42 0,0 0 0,0-43 0,0 43 0,0 0 0,-8-40 1,8 40-1,0 0 0,-19-39 0,19 39 0,0 0 0,-28-45 0,28 45 0,0 0 0,-46-43 0,46 43 0,-42-22 0,42 22 0,-55-13 0,24 10 1,-5 2-1,-3 2 0,-3 1 0,-5 3 0,-1 1 0,-2-2 1,-3 4-1,-3-2 0,-8 1 0,3-3 0,-3 2 0,-6 1 0,-9-4 0,-10 3 0,-9 0 0,-11 2 0,0-2 0,-13 3 0,-6 2 0,-6 3 0,-8 0 0,-4-2 0,4 6 0,-1-5 0,1 1 0,2 2 0,0-2 0,1 0 0,2 0 0,6 0 0,5-3 0,1-1 0,3 1 0,6-3 0,3 0 0,1-2 0,8 0 0,-2-4 0,0 1 0,-2 0 0,4-2 0,1 3 0,0-4 0,2 1 0,6 1 0,3-1 0,3-1 0,-1 3 0,-4 0 0,1-1 0,1-1 0,6-1 0,0 0 0,7-3 0,1-1 0,11-1 0,6-1 0,7 1 0,-2 1 0,4-3 0,1 3 0,1 1 0,6 0 0,-4-1 0,1 1 0,0 3 0,2-1 0,0 1 0,1 0 0,2-2 0,0 1 0,3 1 0,0-2 0,3 1 0,4 1 0,1 0 0,31 0 0,-57 0 0,57 0 0,-45 3 0,45-3 0,-32 3 0,32-3 0,-36 1 0,36-1 0,-38 2 0,38-2 0,-31 0 0,31 0 0,0 0 0,-36 0 0,36 0 0,0 0 0,0 0 0,0 0 0,0 0 0,0 0 0,0 0 0,0 0 0,0 0 0,0 0 0,0 0 0,-34-6 0,34 6 0,0 0 0,-45-7 0,45 7 1,-39-1-2,39 1 1,-39 3 0,39-3 0,-33 3 0,33-3-1,0 0 1,-31 14-1,31-14 1,0 0-1,0 0-2,0 0-2,8 31-8,-8-31-24,0 0 1,43 19-1,-43-19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6-05-10T17:28:44.553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600 50 9,'36'17'14,"-36"-17"-3,0 0-2,0 0-2,0 0 0,33 22 1,-33-22 0,0 0-1,0 0 2,32 14-2,-32-14-1,0 0-1,33 3 1,-33-3-2,31-2 1,-31 2-1,39-1-1,-39 1 0,45 0-1,-45 0 0,45 3 0,-45-3-1,47 9 0,-47-9 0,51 11 0,-51-11 0,59 8 0,-26-2 0,3-3 0,1-1 1,2-1-1,1-1 0,1-3 1,-5 3-1,7-1 0,-2-1 0,1 2 0,-2-1-1,4-1 1,-2 2 0,3 0-1,8-1 1,-4 1 0,4 0-1,3 0 1,3-2 0,2 0 0,0 2-1,-1 0 1,1 0 0,-5 0 0,-5 2-1,-4 1 1,-7 0 0,4-1-1,-1 2 0,1 1 2,0 1-2,-1 1 0,2 0 1,5 1-1,6-2 0,-3 2 0,3 0 1,1-2-1,6 0 1,0-3-1,3 4 1,-2-3-1,-1-1 1,-4 2-1,1-3 0,-5 2 1,1-2-1,-3-1 0,2 1 1,1-2-1,0 0 0,4 0 0,1-2 0,1-1 1,2 0-1,1 0 0,1-3 0,-2 0 1,-2-1-1,-3 0 0,-6 0 0,-2 1 0,-1 2 1,-5-3-1,-1 1 0,-1 1 0,-2 2 0,-1-4 0,-1-1 1,1 2-1,-1-2 0,2-2 0,-1 1 0,2 1 0,-3-1 1,3 1-1,0 2 0,-2 0 0,1-2 0,-2 3 0,-4 1 0,-2 1 0,0-1 0,-33 4 0,59-7 0,-59 7 0,56-8 0,-56 8 0,54-6 0,-54 6 1,53-5-1,-53 5 0,61-2 0,-30 2 0,2 2 0,-4-2 0,7 3 0,1-1 0,-7-2 0,1-2 0,2 2 0,-4-3 0,2 1 1,2-1-1,-2 0 0,3 0 0,4 0 0,-1 0 0,0-2 0,1 2 0,-1 0 0,0 3 0,1 0 0,-6 0 0,1 2 0,0-1 0,-33-1 0,60 6 0,-60-6 0,53 7 0,-53-7 0,42 10 0,-42-10 0,0 0 0,44 30 0,-44-30 0,28 33 0,-28-33 0,28 40 0,-28-40 1,32 50-1,-32-50 0,24 57 0,-20-25 0,-1 5 0,-1 2 1,-2 1 0,-3 4 0,1 2 0,2 1 0,-1 0-1,2 3 1,1-2 0,-1 3 0,3 0-1,-4 1 0,3-1 1,-2-1-1,-1-2 0,0-1 1,0-5-1,0-3 0,0-4 1,-1-3-1,1-32 0,-3 56 0,3-56 0,-5 49 1,5-49-1,-5 47 0,5-47 0,-9 36 0,9-36 0,-11 31 1,11-31-2,-8 36 2,8-36 0,-18 39 0,18-39 0,-24 51 0,13-20 0,11-31 0,-21 51 0,21-51-1,-19 53 0,19-53 0,0 48 0,0-48 0,0 41 0,0-41 0,0 0 1,-2 37-1,2-37 1,0 0-1,0 0 1,-21 33-1,21-33 1,0 0-1,-41 37 0,41-37 0,-37 34 1,37-34-1,-42 39 0,42-39 0,-44 31 0,44-31 0,-42 22 1,42-22-1,-54 10 1,24-10-1,-7 0 1,-8-4-1,-7 8 0,-4-4 1,-3 6-1,-7 0 0,-9 5 0,3 1 0,-1 1 0,-1 1-1,-1 0 1,-3-3 0,-1-4 0,-2 0 0,5-7 0,-5-2 1,-2-3-1,4-2 0,0-3 0,-1 3 0,10-3 0,7 2 0,2-1 0,5 1 0,3-3 0,2 1 0,4-4 0,10 0 0,-5-5 1,0 0-1,0 1 0,-5-3 0,-3 1 0,-1 1 0,-7 2 1,-1 3-1,-4 0 0,-3 2 0,-2 3 0,2-2 1,-2 1-1,-2-1 0,-3-1 0,-5 1 0,-7 2 0,-7-1 0,-3 3 0,-6 0 0,-6 6 0,-1-1 0,-2 4 0,1-2 0,-3 0 0,0 1 1,1-2-1,1-2 0,6-2 0,-2-3 0,7 1 0,2-3 0,8 2 0,5-2 0,4 0 1,2-1-1,-5 4 0,4-3 0,-2 2 0,-1 2 0,5-2 1,4 2-1,3 0 0,5 0 0,0-4 0,13 1 0,3-2-1,5 0 1,2-9-1,0 1 0,5 2 1,-1 2-1,38 15 1,-59-28-1,27 15 1,32 13 0,-61-18 1,61 18-1,-54-14 0,54 14 0,-52-21 0,52 21 0,-42-24 0,42 24 0,-22-38 0,22 38 0,-3-59 0,11 22 0,3-10 0,6-7 0,3-5 1,7-7-1,-2-1 0,3-3 0,3 2 1,-3-1-2,4 3 1,1 3 0,0 7-1,-5 0 1,0 3 0,-5 4 0,-6 5-1,-3 5 1,6 7 0,-2-1 0,-18 33 0,29-50 0,-29 50 0,34-36 0,-34 36 0,42-28 0,-42 28 0,0 0 0,39-28 0,-39 28 0,0 0 0,0 0 0,33-14 0,-33 14 0,0 0 1,0 0-1,0 0 1,0 0-1,0 0 1,0 0-1,0 0 0,0 0 0,0 0-1,0 0 1,0 0 0,0 0-2,0 0-1,42 16-6,-42-16-24,0 0-6,37-8 1,-37 8-1,44-36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1" units="1/cm"/>
          <inkml:channelProperty channel="Y" name="resolution" value="32" units="1/cm"/>
        </inkml:channelProperties>
      </inkml:inkSource>
      <inkml:timestamp xml:id="ts0" timeString="2006-05-10T17:38:07.802"/>
    </inkml:context>
    <inkml:brush xml:id="br0">
      <inkml:brushProperty name="width" value="0.10583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2466 0,'-38'0,"38"0,-74 38,36 74,-74-37,37 0,1 37,-76-38,75 76,-74-75,74 37,1-37,-39 0,39-1,36 1,-36 0,36 0,-74-1,112-36,-74 37,36-38,1 0,-1 38,-36-38,36 1,1-1,0 1,-1-38,38 74,-74-74,74 75,-75-75,75 75,-75-38,38 1,-1-1,38 0,-74 1,74-1,-38-37,38 0,-37 0,37 0,0 38,-37-38,37 0,-38 0,38 0,-37 0</inkml:trace>
  <inkml:trace contextRef="#ctx0" brushRef="#br0" timeOffset="1413">0 337,'0'-37,"0"37,37 0,-37 0,37 0,38 0,37 74,0-36,113 74,36 0,75 38,-74-76,37 39,-75-76,-75 0,1-37,-38 38,-75-1,1-37,-1 0,-37 0,0 0,37 0,-37 0,0 0,38 0,74 75,-37-75,-1 75,1-38,0-37,37 37,-75 1,1-38,-1 0,-37 0,37 0,1 0,-38 0,0 0,37 0,-37 0,0 0,0 0,37 0,75 37,-74 1,37-38,-38 37,38 0,-75-37,0 0,0 38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1" units="1/cm"/>
          <inkml:channelProperty channel="Y" name="resolution" value="32" units="1/cm"/>
        </inkml:channelProperties>
      </inkml:inkSource>
      <inkml:timestamp xml:id="ts0" timeString="2006-05-10T17:42:27.62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10,'38'0,"-38"0,37 0,-37 0,37 0,1 18,36-18,-36 0,37 0,-1 17,1-17,37 0,-37 0,0 0,0 0,-1 0,-36 0,74 0,-37 0,-1 0,1 0,0 0,0 0,0 0,-38 0,0 0,1 0,36 0,-74 0,38 0,37 0,-38 0,0 0,38 0,37 0,-37 0,0 0,0-17,-1 17,-36 0,73 0,-74 0,38 0,0 0,-38 0,38 0,-38 0,38 0,0 0,37 0,0 0,0 0,38 0,-38 0,0 0,-37 0,37 0,-112 0,38 0,-1 0,0 0,-37 0,38 0,-38 0,37 0,0 0,1 0,-1 0,1 0,-1 0,0 0,-37 0,75 0,-75 0,38 0,-38 0,37 0,-37 0,37 0,1 0,-38 0,37 0,0 0,1 0,-38 0,37 0,-37 0,38 0,-38 0,0 0,37 0,-37 0,37 0,-37 0,0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5-06-10T11:29:42.279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0 479 9,'0'0'12,"0"0"-1,0 0 0,0 0-1,0 0-1,0 0-1,0 0 0,0 0-1,0 0-1,0 0 0,0 0-1,0 0-1,0 0 0,0 0-1,33-45 1,-33 45-1,0 0 0,20-42 0,-20 42-1,0 0 1,33-53-1,-33 53 1,0 0-1,41-49 0,-41 49-1,0 0 1,43-43-1,-43 43-1,0 0 1,37-29 0,-37 29-1,0 0 0,0 0 1,39-13-1,-39 13 0,0 0 0,0 0 1,42 23-1,-42-23 0,0 0 1,36 40-1,-36-40 1,0 0-1,28 51 0,-28-51 0,0 0 1,25 48-1,-25-48 0,0 0 0,0 0 0,0 0 0,0 0 0,33 32 0,-33-32 1,0 0-1,0 0 1,0 0-1,43-38 0,-43 38 1,0 0-1,39-42 1,-39 42-1,0 0 0,37-41 0,-37 41 0,0 0 0,39-33 0,-39 33 0,0 0 1,0 0-1,43-22 0,-43 22 0,0 0 0,0 0 0,0 0 0,0 0 0,0 0 0,19 42 0,-19-42 0,0 0 0,35 36 0,-35-36-1,0 0 1,45 36 0,-45-36 1,35 24-2,-35-24 1,0 0 0,0 0 0,0 0 0,41 24 0,-41-24 0,0 0 0,0 0 1,42-28-1,-42 28 0,0 0 1,45-43-1,-45 43 0,35-35 0,-35 35 0,37-40 0,-37 40 0,0 0 0,48-40 0,-48 40 0,0 0 0,41-9 0,-41 9 0,0 0 0,0 0 0,44 31 0,-44-31 0,0 0 0,35 37 0,-35-37 0,0 0 0,0 0 0,45 43 0,-45-43 0,0 0 0,0 0 0,39 27 0,-39-27 0,0 0 0,37 8 0,-37-8 0,0 0 0,46-17 1,-46 17-1,37-16 0,-37 16 0,37-24 0,-37 24 0,36-21 0,-36 21 0,0 0 0,46-20 0,-46 20 0,0 0 0,0 0 0,42 9 0,-42-9 0,0 0 0,0 0 0,43 36 0,-43-36 0,0 0 0,37 33 0,-37-33 0,0 0 0,37 16 0,-37-16 0,0 0 0,39 0 0,-39 0 0,0 0 0,39-15 0,-39 15 1,0 0-1,39-23 0,-39 23 0,0 0 1,0 0-1,37-38 0,-37 38 1,0 0-1,0 0 0,0 0 0,0 0 0,0 0 0,9-37 0,-9 37 0,0 0 0,0 0 0,0 0-1,0 0 1,0 0 0,0 0 0,0 0 0,50 17 0,-50-17 0,39 16 1,-39-16-1,47 16 1,-47-16 0,0 0 0,48 10 0,-48-10 0,0 0-1,0 0 1,0 0-1,36 7 1,-36-7-1,0 0-1,0 0 0,0 0-3,0 0-7,0 0-20,0 0-1,0 0-1,0 0 2</inkml:trace>
  <inkml:trace contextRef="#ctx0" brushRef="#br0" timeOffset="1912">1608 0 5,'0'0'21,"0"0"-2,0 0-2,0 0-3,0 0-2,0 0-2,0 0-2,0 0 0,0 0-1,0 0-1,0 0-1,0 0 0,46 23-1,-46-23 0,0 0-1,42 22-1,-42-22 0,0 0 0,39 33-1,-39-33 0,0 0 0,44 45 0,-44-45 0,38 31-1,-38-31 1,47 25-1,-47-25 1,57 13-1,-57-13 1,37 7-1,-37-7 0,0 0 0,41 4 1,-41-4-1,0 0 0,0 0 0,0 0 1,0 0-1,0 0 0,0 0 0,0 0 0,0 0 0,0 0 1,0 0-1,0 0 0,0 0 1,0 0-1,0 0 1,0 0-1,21 35 0,-21-35 1,0 0-1,0 0 0,0 0 0,0 0 0,-26 40 2,26-40-2,0 0 0,-36 39 0,36-39 0,-37 37 0,37-37 1,-53 40 0,53-40 0,-51 38 1,51-38 0,-45 29 0,45-29 0,0 0 0,0 0-1,-35 33 0,35-33 0,0 0 0,0 0 0,0 0-1,0 0 1,0 0-1,0 0 1,0 0-1,0 0-2,0 0-4,0 0-21,0 0-7,0 0 0,-2-42-2,2 42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6-05-10T17:24:44.598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668-9 0,'0'0'24,"0"0"2,0 0-3,0 0-2,-19-32-4,19 32-4,0 0-3,0 0-2,0 0-1,0 45-1,0-45-1,-3 71-1,1-19 0,1 15 1,-2 6-2,0 8 1,-1 4-1,0-2-1,1 4 1,-4 3-1,1-4 0,0-2 0,1 1 0,3 3 0,-2 0-1,2 11 1,-1-12-1,0-2 1,0 1-1,1-10 1,-4-1-1,3-3 1,-4-3 0,-1-3-1,2 1 1,-5-2 0,2 0-1,-2 3 1,0-9-2,-1-4 1,3-6 0,3-9 0,1-7-1,5-33 0,-8 38 0,8-38-2,0 0-3,0 0-11,-8-51-23,8 51 1,3-60-2,-1 22 1,1-3 1</inkml:trace>
  <inkml:trace contextRef="#ctx0" brushRef="#br0" timeOffset="701">22 1375 13,'0'0'26,"0"0"2,-35 5-3,35-5-6,18 47-2,0-9-3,6 10-1,9 4-3,8-1 1,10 12-3,4 0-3,2-2 0,1-1-1,2-5-1,-5-4-1,-5 3 0,-6 3-1,-6-14 0,-6-3 0,-5-7 0,-27-33 0,39 55 0,-39-55-1,24 34 1,-24-34 0,0 0 0,0 0 0,0 0 0,0 0-1,23-42 1,-7 11-1,3-11 0,6-11 0,7-12 0,4 0-1,3-2 1,9-3-1,-9 1 1,1 2 0,-6 4-1,-1 5-1,-6 14-1,-6-5-5,-3 14-16,-18 35-14,52-46 0,-52 46 0,56-20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6-05-10T17:25:04.797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32 33 14,'-36'-37'25,"36"37"1,0 0-8,0 0 0,0 0-4,0 0-1,3 42-3,-3-42-1,16 62-1,-5-24-1,0 2-1,0 2-1,-1-1-1,2-2-2,-1-2 0,2-1 0,0-6 0,-13-30-1,24 47 1,-24-47-1,0 0 0,25 35 0,-25-35 1,0 0-1,0 0 1,0 0-1,0 0 1,0 0-1,0 0 0,0 0 0,0 0-1,0 0 1,0 0-1,0 0 0,0 0 0,32 5 0,-32-5 1,0 0-1,0 0 1,38 0-1,-38 0 1,0 0 0,0 0-1,32 0 1,-32 0-1,30-1 1,-30 1-1,45-13 0,-13 2 1,6-3-1,8-6 1,8-5-1,-1-5 0,5-1 1,6-2 0,1 1-1,-3 2 1,-4 2 0,-7 4-1,-10 6 1,-8 4 0,-33 14-1,39-17 1,-39 17 0,0 0-1,0 0 0,0 0 0,0 0 0,0 0-1,0 0 0,0 0-2,0 0-2,0 0-9,0 0-25,0 0 1,0 0-1,0 0 1,-2-35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6-05-10T17:24:47.932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1141 2041 12,'-24'-31'13,"24"31"-1,0 0-1,0 0-2,0 0 0,0 0-1,0 0-1,0 0 1,0 0-1,0 0 0,0 0 1,0 0-2,27 36 0,-27-36-1,17 34 0,-17-34-2,15 47 0,-15-47 0,14 57-1,-6-24-1,2 4 1,-1 1-1,2 1 1,0 3-1,0-2 0,0-1 0,1-5 0,-1 7 0,-3-2-1,1-2 1,-4-1-1,1 0 1,-3 1 0,-1 0-1,1 7 1,-2-5 0,-1 1 0,3 4 1,-1 3-1,3 1 0,-1 2 0,-1 3 0,2-2 0,0 2 1,-1-2-1,1 1 0,-3-3 0,2-2 1,-4-5-1,3-8 0,-1 12 0,-2-4 0,3 0-1,-1-2 1,-2-1-1,4 0 1,1 5-1,-5 5 0,3-10 1,-3 2-1,2 1 1,-4 1-1,-1 4 0,1 0 1,-1-1-1,-4 3 1,2-1-1,-1-1 0,1-1 0,-3-2 1,4-2-1,-3-2 0,4-8 0,3-32 0,-9 70 0,4-30 0,1 2 0,2-1 0,-3-4 0,1 5 1,-1 6-1,0 7 0,2-13 0,2 1 0,-3-1 0,3 5 0,1-2 0,0-3 0,-3 3 0,6-6 0,-3 0 0,0-8 0,0-31 0,1 55-1,-1-55 1,8 40 0,-8-40 0,0 0 0,21 42-1,-21-42 1,0 0 0,31 31 0,-31-31 0,31 21 0,-31-21 0,39 15 0,-39-15 0,56 13 0,-24-7 0,-2-3-1,-30-3 1,73 6 0,-29-3 0,3-1 0,2 1 1,7 0-1,1 0 0,16 2 0,11-4 0,-5 4 0,5-2 0,5 0 0,-3 0 0,3 2 0,-1-3 0,-2 2 0,-5-1 0,1 1 0,1-1 0,3 0 0,7-2 0,-3 1 0,5-2 0,-1 0 0,1 0 0,1 0 1,1 0-1,-4-2 0,5-1 0,4 2 0,0-2 0,6 1 0,-1-1 0,-9 1 0,5 1 0,0 1 0,-5 0 0,0 1 0,5-1 0,1 0 1,8 0-1,8 0 0,-11 0 0,11-3 0,-1 2 0,1 1 0,-1 1 0,0-1 0,-2 3 0,-1-1 0,7-1 0,-7 3 0,-3-3 0,3 1 0,-6-4 0,2 2 0,-3 0 0,3 0 0,-1 0 2,-7 0-1,-6 0 0,0 8 0,-7 3 1,-9-2-1,-7 2 1,-3 0-1,-2-2-1,0 4 0,3-2 1,-1-8-1,-2 1 0,0-2 0,-2 1 0,-2 2 0,-4-4 0,-4 5 0,-9-2 0,-8-3 0,6 1 0,-5-4 0,-5-1 0,-3-3 0,-2-10 0,-32 16-1,51-31 0,-51 31 0,42-34 0,-42 34 0,28-42 1,-28 42-1,20-50 0,-20 50 1,27-67 0,-13 22 0,0-6 0,0-7 0,4-7 1,-2-2-1,3-6 0,-2 1 0,2-3 0,-4-4 0,2 9 0,-3 1 0,-3 4 0,2-2 0,1-1 0,-4 1 0,3-7 0,-2 6 0,1-8 0,2-2 0,-6-2 0,1 1 1,-2 3-1,-3-4 0,-4 9 0,-3 2 0,-1 1 0,-3 1 0,-2-2 1,0-2-1,-1-2 0,1 0 0,1-4 0,2 3 0,1-1 0,1 3 0,4 4 0,0 4 0,0 0 0,0 10 1,1-1-1,2 2 0,2 2 0,0 1 0,-1-1 0,6 1 0,-6 3 0,6-4 0,-1-2 0,-3 2 1,2 1-1,-3 1 0,-1 3 0,-4 2 0,-3 4 1,-3 2-1,-3 7 1,9 31-1,-36-53 1,36 53 0,-44-35-1,44 35 0,-54-27 1,54 27-1,-53-17 0,53 17 1,-56-11-1,56 11 0,-56-6 0,56 6 0,-70-2 0,32 2 0,-2 3 0,-2 0 0,-7 1 0,-5-1 0,-7 1 0,-6 3 0,-1-1 1,-10 2-1,-3-2 0,-2 0 0,1 3 0,-9-2 0,14-1 0,-1 0 0,1 0 0,1 1 0,-3 0 0,-7 0 0,-3 0 1,7 0-2,-12-4 1,2 3 0,-1-1 0,0-2 1,9 0-2,4 0 1,5-3 0,1 5 0,-1-2 0,-6 4 0,-6 0 1,4-1-1,-7 3 0,-4 1 0,-8 0 0,8 0 0,5-1 0,5-1 0,5-2 0,1 0 0,3-1 0,-1-3 0,6-2 0,-10 1 1,0-2-1,-1-2 0,-2 4 0,-4-2 0,6 1 0,3 3 0,2-2 0,-2 1 0,0-1 0,-3-1 0,-2 0 0,4 2 0,-5-2 0,0-2 0,1 1 0,-9-1 0,13 4 0,0-2 0,4 1 0,0 1-1,-4 1 1,-1 2 0,-9-2 0,13 1 0,-11 1 0,0-2 0,3 2 0,3-2 0,-3 0 0,10-1 0,9-2 0,6 0 0,0 1 0,7-5 0,-1 2 0,3-4 0,7 4 0,-7-4 0,-1 1 0,-2 1 0,-2-3 0,1 6 0,-2-4 0,3 1 0,0 0 0,4 1 0,4-1 0,3 1 0,5-1 0,4 0 0,-6 1 0,5 3 0,34 0 0,-53-4 0,53 4-1,-37 0 1,37 0 0,-36 4 1,36-4-1,0 0 0,-47 9 0,47-9 0,-57 8 0,21-4 0,-2 4 0,1-3 0,0 0 0,4 1 0,33-6 0,-52 12 0,52-12-2,0 0-3,0 0-6,0 0-25,35 19 0,-4-19-2,5 0 1,6-5 1</inkml:trace>
  <inkml:trace contextRef="#ctx0" brushRef="#br0" timeOffset="5238">3609 5570 7,'0'0'12,"0"0"1,0 0 0,0 0-1,0 0-2,0 0-1,0 0 0,0 0-3,0 0 0,0 0-2,0 0 2,0 0-1,0 0-1,-28 36 1,28-36-1,1 39 0,-1-39-1,2 53 0,-2-53 0,0 54-1,0-54-1,-2 50 1,2-50 0,-4 50 0,4-50 0,-8 46 0,8-46-1,-14 49 1,14-49 0,-23 46-1,23-46 1,-32 50-1,32-50 0,-40 50 1,40-50-1,-48 51 0,48-51-1,-60 52 1,25-24-1,-6-2 1,-1 2-1,-1 0 1,-4 2 1,-1-1-1,1 1 0,2 1 0,1 0 0,2-3 0,2-6 0,-7 9-1,6 3 0,2-1-1,2 1 1,-2 0-1,-3 2 1,-2 6-1,1 3 0,4-7 2,-8-1 0,0-1 0,-2 1-1,-3 1 1,4-6-1,1 6 1,1-6 0,-1 3-1,2-1 1,1-1-1,-1 1 1,3 0-1,1 2 0,-8 0 1,3-2-1,4-1 0,2 1 1,-1-1-1,6-5 0,0-7 0,1 7 0,34-28 1,-59 56-1,23-26 0,-4-2 0,-4 2 0,-7 4 0,-6 5 0,-2-5 1,-3 0-1,0 5 0,1 0 0,0 1 0,4 3 0,-3 0 0,9 1 0,3-1 0,3-1 0,1 2 0,-1-2 0,3-2 0,1-2 0,9-6 0,-3-2 0,3-2 0,32-28 0,-55 45 0,55-45 0,-37 36 0,37-36 0,-31 30 0,31-30 0,0 0 0,-44 31 0,44-31 0,-31 11 0,31-11 0,-28 31 0,28-31 0,0 0 0,-34 46 0,34-46 0,-17 36 0,17-36 0,0 0 0,-22 34 0,22-34 1,0 0-1,0 0 1,-35 25-1,35-25 0,0 0 1,0 0-1,0 0 0,-38 24 0,38-24 1,0 0-1,0 0 0,-35 26 0,35-26 0,0 0 0,0 0-1,-34 36 1,34-36 0,0 0 0,0 0 0,0 0 0,-25 34 0,25-34 0,0 0 0,0 0-3,0 0-3,0 0-10,0 0-16,3-40-2,-3 40-2,22-47 2</inkml:trace>
  <inkml:trace contextRef="#ctx0" brushRef="#br0" timeOffset="14651">13879 9466 15,'0'0'20,"0"0"0,0 0-2,0 0 0,0 0-2,0 0-2,9 39-2,-9-39-1,0 0-2,35 22-2,-35-22-1,38 9 0,-6-8-2,7 3-1,12-4-1,8-2 0,10-3 0,2 1 0,1-3-1,3 0 1,-4-1-1,-5-1 0,-7-2 1,-6 1-1,-2 1 1,-4 0-1,3-1 0,-4 1 1,-4-3-1,5 1 0,-5-5 0,0 1 1,0-3-1,-1-3 0,-2-3 0,-2-1 1,-4-6-1,0 2 0,-1-6 0,-4 0-1,5-7 1,-2 0-1,0-4 1,0-2-1,-1-3 1,-7-1-1,13 1 1,-3-11-1,1 7 1,-3-1-1,-4-4 1,-2 0 0,3-7-1,0 1 1,-10-8-1,1 0 0,0-10 1,-1-4-1,3 1 0,1-6 0,1 0 0,3 1 1,-2-2-1,-1-2 0,-3-2 0,2-7 1,-6 1-1,-2-2 0,-5-3 1,-1 0 1,-4 0 0,-2 2-1,3 0 1,-2-4 0,-2-4-1,6-2 1,-4-1 0,-3 0-2,0-2-1,-3-2 0,-4-1 0,-2 2-1,-2-2 1,-3-2 0,-1 2 0,-3-6-1,1 5 3,-1 2-1,-3 1 0,1 0 0,-2 1 0,1 3 0,-4-1 0,-2 7 0,1-7 0,-2 6 0,-8 1 0,2 4 0,2 3 0,-2-5 0,0 3 0,-3-3 0,-2 6 0,-3-3 0,6 2 0,-8 1 0,-10 8 0,-2 3 1,-5 2-1,-5 0 0,-2 0 0,1 1 0,0-1 0,0 2 1,-5 1-1,10-6 0,0 13 0,-2 4 0,0 2 0,-3 3 0,-4 5 0,-6-3 0,1-1 0,-7 9 0,-2-9 0,-1 3 0,0-1 0,2-1 0,2 4 0,4 3 0,-1 1 0,-6-3-1,-2 10 1,-6 5 0,-7 4 0,-1 2 0,-3 1 0,-2 1 0,-2 4 0,1 9-1,-1-3 1,-4-4 0,2 0 0,-1 2 0,1 0 0,-1 2 0,0 0 0,9 0 0,2 0 0,7 3 0,1 4 0,0 0 0,-2 5 0,-1 3 0,2 5 0,-2-1 0,1 6 0,-1 3 0,7 1 0,2 5 0,7 0 0,-2 5 0,1 1 0,-2 4 0,-2 2 0,0 4 0,-2 1 0,-1 4 0,-2 2 0,3 5 0,-1-3 0,3 3 0,0-1 0,0 1 0,-5-1-1,0-1 1,0-1 0,1-3 0,4 2 0,1-2 0,8-2 0,-4-3 0,9-1 0,3 6 0,3 3 0,2 0 0,-4 0 0,6 0 0,-1 1 0,8 1 0,-5 4 0,5-7 0,0-4 0,4 2 0,2 1 0,2 2 0,1 5-1,1 3 1,2 4 0,2 2 0,3 2 0,2 3 0,1-2 0,-6-2-1,5-1 1,5-4 0,4-4 0,3-3 0,22-31 0,-41 58 0,41-58 0,-26 53 0,26-53 0,-25 43 0,25-43 0,-28 31 0,28-31 0,0 0-1,-33 47 1,33-47 0,0 0 0,-18 47 0,18-47 0,-11 34 0,11-34 0,0 0 0,-13 37 1,13-37-1,0 0 0,0 0 0,0 0 0,0 0 0,-15 33-1,15-33 1,0 0 0,0 0 0,0 0 0,-11 31 0,11-31 0,0 0 0,0 0 0,0 0 0,0 0 0,0 0 0,0 0-1,0 0-3,0 0-3,-31-5-12,31 5-21,0 0 1,3-57-1,-3 57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6-05-10T17:24:54.582"/>
    </inkml:context>
    <inkml:brush xml:id="br0">
      <inkml:brushProperty name="width" value="0.05292" units="cm"/>
      <inkml:brushProperty name="height" value="0.05292" units="cm"/>
      <inkml:brushProperty name="color" value="#3333CC"/>
      <inkml:brushProperty name="fitToCurve" value="1"/>
    </inkml:brush>
  </inkml:definitions>
  <inkml:trace contextRef="#ctx0" brushRef="#br0">22 0 13,'0'0'26,"0"0"1,0 0-5,0 0-7,-22 61-3,22-22-1,2 0-2,-1 15-1,1-2-3,1 2 0,0-4-2,3-2 0,-1-2-1,-2-1 0,0 3 0,-1-10-1,0-6 0,-2-32 0,3 53 1,-3-53-2,1 33 1,-1-33 0,0 0 0,0 0 0,0 0 0,0 0 1,0 0 0,0 0-1,39-8 1,-39 8 0,55-39 0,-11 13-1,9-2 1,8-5 0,6 2-1,4-2 1,-2-9-1,-4 3 0,-13 5 0,-10 4-1,-9 5 1,-33 25-1,38-39 1,-38 39-2,0 0 0,0 0-3,0 0-3,0 0-21,0 0-9,33-14 1,-33 14-2,0 0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FC300-9BFE-4B6B-864F-DA233C0E8E14}" type="datetimeFigureOut">
              <a:rPr lang="en-US" smtClean="0"/>
              <a:t>2016-05-04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B89F1-7EFE-4B5B-8273-3728746B6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7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2016-05-04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09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2016-05-04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49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2016-05-04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14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K. Rustan M. Leino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7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2016-05-04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8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2016-05-04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29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2016-05-04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07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2016-05-04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24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2016-05-04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21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2016-05-04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86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2016-05-04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0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2016-05-04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03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2016-05-04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6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5.xml"/><Relationship Id="rId4" Type="http://schemas.openxmlformats.org/officeDocument/2006/relationships/customXml" Target="../ink/ink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12" Type="http://schemas.openxmlformats.org/officeDocument/2006/relationships/customXml" Target="../ink/ink11.xml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8.xml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5" Type="http://schemas.openxmlformats.org/officeDocument/2006/relationships/image" Target="../media/image13.emf"/><Relationship Id="rId10" Type="http://schemas.openxmlformats.org/officeDocument/2006/relationships/customXml" Target="../ink/ink10.xml"/><Relationship Id="rId4" Type="http://schemas.openxmlformats.org/officeDocument/2006/relationships/customXml" Target="../ink/ink7.xml"/><Relationship Id="rId9" Type="http://schemas.openxmlformats.org/officeDocument/2006/relationships/image" Target="../media/image10.emf"/><Relationship Id="rId14" Type="http://schemas.openxmlformats.org/officeDocument/2006/relationships/customXml" Target="../ink/ink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12" Type="http://schemas.openxmlformats.org/officeDocument/2006/relationships/customXml" Target="../ink/ink18.xml"/><Relationship Id="rId17" Type="http://schemas.openxmlformats.org/officeDocument/2006/relationships/image" Target="../media/image14.emf"/><Relationship Id="rId2" Type="http://schemas.openxmlformats.org/officeDocument/2006/relationships/customXml" Target="../ink/ink13.xml"/><Relationship Id="rId16" Type="http://schemas.openxmlformats.org/officeDocument/2006/relationships/customXml" Target="../ink/ink20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5.xml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5" Type="http://schemas.openxmlformats.org/officeDocument/2006/relationships/image" Target="../media/image13.emf"/><Relationship Id="rId10" Type="http://schemas.openxmlformats.org/officeDocument/2006/relationships/customXml" Target="../ink/ink17.xml"/><Relationship Id="rId4" Type="http://schemas.openxmlformats.org/officeDocument/2006/relationships/customXml" Target="../ink/ink14.xml"/><Relationship Id="rId9" Type="http://schemas.openxmlformats.org/officeDocument/2006/relationships/image" Target="../media/image10.emf"/><Relationship Id="rId14" Type="http://schemas.openxmlformats.org/officeDocument/2006/relationships/customXml" Target="../ink/ink1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13" Type="http://schemas.openxmlformats.org/officeDocument/2006/relationships/image" Target="../media/image12.emf"/><Relationship Id="rId18" Type="http://schemas.openxmlformats.org/officeDocument/2006/relationships/customXml" Target="../ink/ink29.xml"/><Relationship Id="rId3" Type="http://schemas.openxmlformats.org/officeDocument/2006/relationships/image" Target="../media/image7.emf"/><Relationship Id="rId21" Type="http://schemas.openxmlformats.org/officeDocument/2006/relationships/image" Target="../media/image17.emf"/><Relationship Id="rId7" Type="http://schemas.openxmlformats.org/officeDocument/2006/relationships/image" Target="../media/image9.emf"/><Relationship Id="rId12" Type="http://schemas.openxmlformats.org/officeDocument/2006/relationships/customXml" Target="../ink/ink26.xml"/><Relationship Id="rId17" Type="http://schemas.openxmlformats.org/officeDocument/2006/relationships/image" Target="../media/image15.emf"/><Relationship Id="rId2" Type="http://schemas.openxmlformats.org/officeDocument/2006/relationships/customXml" Target="../ink/ink21.xml"/><Relationship Id="rId16" Type="http://schemas.openxmlformats.org/officeDocument/2006/relationships/customXml" Target="../ink/ink28.xml"/><Relationship Id="rId20" Type="http://schemas.openxmlformats.org/officeDocument/2006/relationships/customXml" Target="../ink/ink30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3.xml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5" Type="http://schemas.openxmlformats.org/officeDocument/2006/relationships/image" Target="../media/image13.emf"/><Relationship Id="rId23" Type="http://schemas.openxmlformats.org/officeDocument/2006/relationships/image" Target="../media/image18.emf"/><Relationship Id="rId10" Type="http://schemas.openxmlformats.org/officeDocument/2006/relationships/customXml" Target="../ink/ink25.xml"/><Relationship Id="rId19" Type="http://schemas.openxmlformats.org/officeDocument/2006/relationships/image" Target="../media/image16.emf"/><Relationship Id="rId4" Type="http://schemas.openxmlformats.org/officeDocument/2006/relationships/customXml" Target="../ink/ink22.xml"/><Relationship Id="rId9" Type="http://schemas.openxmlformats.org/officeDocument/2006/relationships/image" Target="../media/image10.emf"/><Relationship Id="rId14" Type="http://schemas.openxmlformats.org/officeDocument/2006/relationships/customXml" Target="../ink/ink27.xml"/><Relationship Id="rId22" Type="http://schemas.openxmlformats.org/officeDocument/2006/relationships/customXml" Target="../ink/ink3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13" Type="http://schemas.openxmlformats.org/officeDocument/2006/relationships/image" Target="../media/image12.emf"/><Relationship Id="rId18" Type="http://schemas.openxmlformats.org/officeDocument/2006/relationships/customXml" Target="../ink/ink40.xml"/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12" Type="http://schemas.openxmlformats.org/officeDocument/2006/relationships/customXml" Target="../ink/ink37.xml"/><Relationship Id="rId17" Type="http://schemas.openxmlformats.org/officeDocument/2006/relationships/image" Target="../media/image19.emf"/><Relationship Id="rId2" Type="http://schemas.openxmlformats.org/officeDocument/2006/relationships/customXml" Target="../ink/ink32.xml"/><Relationship Id="rId16" Type="http://schemas.openxmlformats.org/officeDocument/2006/relationships/customXml" Target="../ink/ink39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4.xml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5" Type="http://schemas.openxmlformats.org/officeDocument/2006/relationships/image" Target="../media/image13.emf"/><Relationship Id="rId10" Type="http://schemas.openxmlformats.org/officeDocument/2006/relationships/customXml" Target="../ink/ink36.xml"/><Relationship Id="rId19" Type="http://schemas.openxmlformats.org/officeDocument/2006/relationships/image" Target="../media/image20.emf"/><Relationship Id="rId4" Type="http://schemas.openxmlformats.org/officeDocument/2006/relationships/customXml" Target="../ink/ink33.xml"/><Relationship Id="rId9" Type="http://schemas.openxmlformats.org/officeDocument/2006/relationships/image" Target="../media/image10.emf"/><Relationship Id="rId14" Type="http://schemas.openxmlformats.org/officeDocument/2006/relationships/customXml" Target="../ink/ink3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.xml"/><Relationship Id="rId13" Type="http://schemas.openxmlformats.org/officeDocument/2006/relationships/image" Target="../media/image21.emf"/><Relationship Id="rId18" Type="http://schemas.openxmlformats.org/officeDocument/2006/relationships/customXml" Target="../ink/ink49.xml"/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12" Type="http://schemas.openxmlformats.org/officeDocument/2006/relationships/customXml" Target="../ink/ink46.xml"/><Relationship Id="rId17" Type="http://schemas.openxmlformats.org/officeDocument/2006/relationships/image" Target="../media/image20.emf"/><Relationship Id="rId2" Type="http://schemas.openxmlformats.org/officeDocument/2006/relationships/customXml" Target="../ink/ink41.xml"/><Relationship Id="rId16" Type="http://schemas.openxmlformats.org/officeDocument/2006/relationships/customXml" Target="../ink/ink48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43.xml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5" Type="http://schemas.openxmlformats.org/officeDocument/2006/relationships/image" Target="../media/image13.emf"/><Relationship Id="rId10" Type="http://schemas.openxmlformats.org/officeDocument/2006/relationships/customXml" Target="../ink/ink45.xml"/><Relationship Id="rId19" Type="http://schemas.openxmlformats.org/officeDocument/2006/relationships/image" Target="../media/image22.emf"/><Relationship Id="rId4" Type="http://schemas.openxmlformats.org/officeDocument/2006/relationships/customXml" Target="../ink/ink42.xml"/><Relationship Id="rId9" Type="http://schemas.openxmlformats.org/officeDocument/2006/relationships/image" Target="../media/image10.emf"/><Relationship Id="rId14" Type="http://schemas.openxmlformats.org/officeDocument/2006/relationships/customXml" Target="../ink/ink4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169955"/>
            <a:ext cx="10782300" cy="3254564"/>
          </a:xfrm>
        </p:spPr>
        <p:txBody>
          <a:bodyPr/>
          <a:lstStyle/>
          <a:p>
            <a:r>
              <a:rPr lang="en-US" sz="7200" b="1" dirty="0" smtClean="0"/>
              <a:t>Program </a:t>
            </a:r>
            <a:r>
              <a:rPr lang="en-US" sz="7200" b="1" dirty="0"/>
              <a:t>V</a:t>
            </a:r>
            <a:r>
              <a:rPr lang="en-US" sz="7200" b="1" dirty="0" smtClean="0"/>
              <a:t>erification via an Intermediate Verification Language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195483"/>
            <a:ext cx="10826496" cy="2501152"/>
          </a:xfrm>
        </p:spPr>
        <p:txBody>
          <a:bodyPr>
            <a:normAutofit/>
          </a:bodyPr>
          <a:lstStyle/>
          <a:p>
            <a:r>
              <a:rPr lang="en-US" dirty="0" smtClean="0"/>
              <a:t>K. Rustan M. Leino</a:t>
            </a:r>
          </a:p>
          <a:p>
            <a:r>
              <a:rPr lang="en-US" sz="2800" i="1" dirty="0" smtClean="0"/>
              <a:t>Principal Researcher</a:t>
            </a:r>
            <a:br>
              <a:rPr lang="en-US" sz="2800" i="1" dirty="0" smtClean="0"/>
            </a:br>
            <a:r>
              <a:rPr lang="en-US" sz="2800" i="1" dirty="0" smtClean="0"/>
              <a:t>Research in Software Engineering (</a:t>
            </a:r>
            <a:r>
              <a:rPr lang="en-US" sz="2800" i="1" dirty="0" err="1" smtClean="0"/>
              <a:t>RiSE</a:t>
            </a:r>
            <a:r>
              <a:rPr lang="en-US" sz="2800" i="1" dirty="0" smtClean="0"/>
              <a:t>), Microsoft Research, Redmond</a:t>
            </a:r>
          </a:p>
          <a:p>
            <a:r>
              <a:rPr lang="sv-SE" sz="2800" i="1" dirty="0" smtClean="0"/>
              <a:t>Visiting Professor</a:t>
            </a:r>
            <a:br>
              <a:rPr lang="sv-SE" sz="2800" i="1" dirty="0" smtClean="0"/>
            </a:br>
            <a:r>
              <a:rPr lang="sv-SE" sz="2800" i="1" dirty="0" smtClean="0"/>
              <a:t>Department of Computing, Imperial College London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255224" y="6427113"/>
            <a:ext cx="5936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Guest lecture in Emina </a:t>
            </a:r>
            <a:r>
              <a:rPr lang="en-US" sz="1100" dirty="0" err="1">
                <a:solidFill>
                  <a:schemeClr val="bg1"/>
                </a:solidFill>
              </a:rPr>
              <a:t>Torlak’s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</a:rPr>
              <a:t>CSE 507, Computer-Aided Reasoning for Software</a:t>
            </a:r>
            <a:r>
              <a:rPr lang="en-US" sz="1100" dirty="0">
                <a:solidFill>
                  <a:schemeClr val="bg1"/>
                </a:solidFill>
              </a:rPr>
              <a:t/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4 May 2016, </a:t>
            </a:r>
            <a:r>
              <a:rPr lang="en-US" sz="1100" dirty="0" smtClean="0">
                <a:solidFill>
                  <a:schemeClr val="bg1"/>
                </a:solidFill>
              </a:rPr>
              <a:t>UW, Seattle, WA, USA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Boogie language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000" dirty="0">
                <a:solidFill>
                  <a:schemeClr val="tx1"/>
                </a:solidFill>
              </a:rPr>
              <a:t>Mathematical features</a:t>
            </a:r>
          </a:p>
          <a:p>
            <a:r>
              <a:rPr lang="en-US" sz="2800" dirty="0">
                <a:solidFill>
                  <a:srgbClr val="0000FF"/>
                </a:solidFill>
                <a:latin typeface="Consolas"/>
                <a:ea typeface="Calibri"/>
              </a:rPr>
              <a:t>type</a:t>
            </a:r>
            <a:r>
              <a:rPr lang="en-US" sz="2800" dirty="0">
                <a:solidFill>
                  <a:schemeClr val="tx1"/>
                </a:solidFill>
                <a:latin typeface="Consolas"/>
                <a:ea typeface="Calibri"/>
              </a:rPr>
              <a:t> T</a:t>
            </a:r>
          </a:p>
          <a:p>
            <a:r>
              <a:rPr lang="en-US" sz="2800" dirty="0" err="1">
                <a:solidFill>
                  <a:srgbClr val="0000FF"/>
                </a:solidFill>
                <a:latin typeface="Consolas"/>
                <a:ea typeface="Calibri"/>
              </a:rPr>
              <a:t>const</a:t>
            </a:r>
            <a:r>
              <a:rPr lang="en-US" sz="2800" dirty="0">
                <a:solidFill>
                  <a:schemeClr val="tx1"/>
                </a:solidFill>
                <a:latin typeface="Consolas"/>
                <a:ea typeface="Calibri"/>
              </a:rPr>
              <a:t> x…</a:t>
            </a:r>
          </a:p>
          <a:p>
            <a:r>
              <a:rPr lang="en-US" sz="2800" dirty="0">
                <a:solidFill>
                  <a:srgbClr val="0000FF"/>
                </a:solidFill>
                <a:latin typeface="Consolas"/>
                <a:ea typeface="Calibri"/>
              </a:rPr>
              <a:t>function</a:t>
            </a:r>
            <a:r>
              <a:rPr lang="en-US" sz="2800" dirty="0">
                <a:solidFill>
                  <a:schemeClr val="tx1"/>
                </a:solidFill>
                <a:latin typeface="Consolas"/>
                <a:ea typeface="Calibri"/>
              </a:rPr>
              <a:t> f…</a:t>
            </a:r>
          </a:p>
          <a:p>
            <a:r>
              <a:rPr lang="en-US" sz="2800" dirty="0">
                <a:solidFill>
                  <a:srgbClr val="0000FF"/>
                </a:solidFill>
                <a:latin typeface="Consolas"/>
                <a:ea typeface="Calibri"/>
              </a:rPr>
              <a:t>axiom</a:t>
            </a:r>
            <a:r>
              <a:rPr lang="en-US" sz="2800" dirty="0">
                <a:solidFill>
                  <a:schemeClr val="tx1"/>
                </a:solidFill>
                <a:latin typeface="Consolas"/>
                <a:ea typeface="Calibri"/>
              </a:rPr>
              <a:t> E</a:t>
            </a:r>
            <a:endParaRPr lang="en-US" dirty="0">
              <a:solidFill>
                <a:schemeClr val="tx1"/>
              </a:solidFill>
              <a:latin typeface="Consolas"/>
              <a:ea typeface="Calibri"/>
            </a:endParaRPr>
          </a:p>
          <a:p>
            <a:pPr>
              <a:buNone/>
            </a:pPr>
            <a:r>
              <a:rPr lang="en-US" sz="3000" dirty="0">
                <a:solidFill>
                  <a:schemeClr val="tx1"/>
                </a:solidFill>
              </a:rPr>
              <a:t>Imperative features</a:t>
            </a:r>
          </a:p>
          <a:p>
            <a:r>
              <a:rPr lang="en-US" sz="2600" dirty="0" err="1">
                <a:solidFill>
                  <a:srgbClr val="0000FF"/>
                </a:solidFill>
                <a:latin typeface="Consolas"/>
                <a:ea typeface="Calibri"/>
              </a:rPr>
              <a:t>var</a:t>
            </a:r>
            <a:r>
              <a:rPr lang="en-US" sz="2600" dirty="0">
                <a:solidFill>
                  <a:schemeClr val="tx1"/>
                </a:solidFill>
                <a:latin typeface="Consolas"/>
                <a:ea typeface="Calibri"/>
              </a:rPr>
              <a:t> y… </a:t>
            </a:r>
          </a:p>
          <a:p>
            <a:r>
              <a:rPr lang="en-US" sz="2600" dirty="0">
                <a:solidFill>
                  <a:srgbClr val="0000FF"/>
                </a:solidFill>
                <a:latin typeface="Consolas"/>
                <a:ea typeface="Calibri"/>
              </a:rPr>
              <a:t>procedure</a:t>
            </a:r>
            <a:r>
              <a:rPr lang="en-US" sz="2600" dirty="0">
                <a:solidFill>
                  <a:schemeClr val="tx1"/>
                </a:solidFill>
                <a:latin typeface="Consolas"/>
                <a:ea typeface="Calibri"/>
              </a:rPr>
              <a:t> P… …</a:t>
            </a:r>
            <a:r>
              <a:rPr lang="en-US" sz="2600" i="1" dirty="0">
                <a:solidFill>
                  <a:schemeClr val="tx1"/>
                </a:solidFill>
                <a:latin typeface="Consolas"/>
                <a:ea typeface="Calibri"/>
              </a:rPr>
              <a:t>spec</a:t>
            </a:r>
            <a:r>
              <a:rPr lang="en-US" sz="2600" dirty="0">
                <a:solidFill>
                  <a:schemeClr val="tx1"/>
                </a:solidFill>
                <a:latin typeface="Consolas"/>
                <a:ea typeface="Calibri"/>
              </a:rPr>
              <a:t>…</a:t>
            </a:r>
          </a:p>
          <a:p>
            <a:r>
              <a:rPr lang="en-US" sz="2600" dirty="0">
                <a:solidFill>
                  <a:srgbClr val="0000FF"/>
                </a:solidFill>
                <a:latin typeface="Consolas"/>
                <a:ea typeface="Calibri"/>
              </a:rPr>
              <a:t>implementation</a:t>
            </a:r>
            <a:r>
              <a:rPr lang="en-US" sz="2600" dirty="0">
                <a:solidFill>
                  <a:schemeClr val="tx1"/>
                </a:solidFill>
                <a:latin typeface="Consolas"/>
                <a:ea typeface="Calibri"/>
              </a:rPr>
              <a:t> P… { …</a:t>
            </a:r>
            <a:r>
              <a:rPr lang="en-US" sz="2600" i="1" dirty="0">
                <a:solidFill>
                  <a:schemeClr val="tx1"/>
                </a:solidFill>
                <a:latin typeface="Consolas"/>
                <a:ea typeface="Calibri"/>
              </a:rPr>
              <a:t>body</a:t>
            </a:r>
            <a:r>
              <a:rPr lang="en-US" sz="2600" dirty="0">
                <a:solidFill>
                  <a:schemeClr val="tx1"/>
                </a:solidFill>
                <a:latin typeface="Consolas"/>
                <a:ea typeface="Calibri"/>
              </a:rPr>
              <a:t>… }</a:t>
            </a:r>
          </a:p>
        </p:txBody>
      </p:sp>
    </p:spTree>
    <p:extLst>
      <p:ext uri="{BB962C8B-B14F-4D97-AF65-F5344CB8AC3E}">
        <p14:creationId xmlns:p14="http://schemas.microsoft.com/office/powerpoint/2010/main" val="33904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Statement outcomes</a:t>
            </a:r>
            <a:endParaRPr lang="en-US" alt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/>
              <a:t>Terminate</a:t>
            </a:r>
            <a:endParaRPr lang="en-US" altLang="en-US" sz="3200" dirty="0"/>
          </a:p>
          <a:p>
            <a:r>
              <a:rPr lang="en-US" altLang="en-US" sz="3200" dirty="0" smtClean="0"/>
              <a:t>Go </a:t>
            </a:r>
            <a:r>
              <a:rPr lang="en-US" altLang="en-US" sz="3200" dirty="0"/>
              <a:t>wrong</a:t>
            </a:r>
          </a:p>
          <a:p>
            <a:r>
              <a:rPr lang="en-US" altLang="en-US" sz="3200" dirty="0" smtClean="0"/>
              <a:t>Block</a:t>
            </a:r>
            <a:endParaRPr lang="en-US" altLang="en-US" sz="3200" dirty="0"/>
          </a:p>
          <a:p>
            <a:r>
              <a:rPr lang="en-US" altLang="en-US" sz="3200" dirty="0" smtClean="0"/>
              <a:t>Diverge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7228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Boogie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778" y="1998133"/>
            <a:ext cx="5465350" cy="4557941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>
                <a:solidFill>
                  <a:schemeClr val="tx1"/>
                </a:solidFill>
                <a:latin typeface="Consolas"/>
                <a:ea typeface="Calibri"/>
              </a:rPr>
              <a:t>x := </a:t>
            </a:r>
            <a:r>
              <a:rPr lang="en-US" sz="3200" dirty="0" smtClean="0">
                <a:solidFill>
                  <a:schemeClr val="tx1"/>
                </a:solidFill>
                <a:latin typeface="Consolas"/>
                <a:ea typeface="Calibri"/>
              </a:rPr>
              <a:t>E</a:t>
            </a:r>
          </a:p>
          <a:p>
            <a:pPr lvl="1"/>
            <a:r>
              <a:rPr lang="en-US" altLang="en-US" sz="2800" dirty="0" smtClean="0"/>
              <a:t>Evaluate </a:t>
            </a:r>
            <a:r>
              <a:rPr lang="en-US" alt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altLang="en-US" sz="2800" dirty="0"/>
              <a:t> and change </a:t>
            </a:r>
            <a:r>
              <a:rPr lang="en-US" alt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altLang="en-US" sz="2800" dirty="0"/>
              <a:t> to that value</a:t>
            </a:r>
            <a:endParaRPr lang="en-US" sz="2800" dirty="0">
              <a:solidFill>
                <a:schemeClr val="tx1"/>
              </a:solidFill>
              <a:latin typeface="Consolas"/>
              <a:ea typeface="Calibri"/>
            </a:endParaRPr>
          </a:p>
          <a:p>
            <a:r>
              <a:rPr lang="en-US" sz="3200" dirty="0">
                <a:solidFill>
                  <a:schemeClr val="tx1"/>
                </a:solidFill>
                <a:latin typeface="Consolas"/>
                <a:ea typeface="Calibri"/>
              </a:rPr>
              <a:t>a[i] := </a:t>
            </a:r>
            <a:r>
              <a:rPr lang="en-US" sz="3200" dirty="0" smtClean="0">
                <a:solidFill>
                  <a:schemeClr val="tx1"/>
                </a:solidFill>
                <a:latin typeface="Consolas"/>
                <a:ea typeface="Calibri"/>
              </a:rPr>
              <a:t>E</a:t>
            </a:r>
          </a:p>
          <a:p>
            <a:pPr lvl="1"/>
            <a:r>
              <a:rPr lang="en-US" altLang="en-US" sz="2800" dirty="0" smtClean="0"/>
              <a:t>Same as </a:t>
            </a:r>
            <a:r>
              <a:rPr lang="en-US" altLang="en-US" sz="2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 := a[</a:t>
            </a:r>
            <a:r>
              <a:rPr lang="en-US" altLang="en-US" sz="2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en-US" sz="2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:= E]</a:t>
            </a:r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0000FF"/>
                </a:solidFill>
                <a:latin typeface="Consolas"/>
                <a:ea typeface="Calibri"/>
              </a:rPr>
              <a:t>havoc</a:t>
            </a:r>
            <a:r>
              <a:rPr lang="en-US" sz="3200" dirty="0">
                <a:solidFill>
                  <a:schemeClr val="tx1"/>
                </a:solidFill>
                <a:latin typeface="Consolas"/>
                <a:ea typeface="Calibri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onsolas"/>
                <a:ea typeface="Calibri"/>
              </a:rPr>
              <a:t>x</a:t>
            </a:r>
          </a:p>
          <a:p>
            <a:pPr lvl="1"/>
            <a:r>
              <a:rPr lang="en-US" altLang="en-US" sz="2800" dirty="0" smtClean="0"/>
              <a:t>Change </a:t>
            </a:r>
            <a:r>
              <a:rPr lang="en-US" alt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altLang="en-US" sz="2800" dirty="0"/>
              <a:t> to an arbitrary value</a:t>
            </a:r>
            <a:endParaRPr lang="en-US" sz="2800" dirty="0">
              <a:solidFill>
                <a:schemeClr val="tx1"/>
              </a:solidFill>
              <a:latin typeface="Consolas"/>
              <a:ea typeface="Calibri"/>
            </a:endParaRPr>
          </a:p>
          <a:p>
            <a:r>
              <a:rPr lang="en-US" sz="3200" dirty="0">
                <a:solidFill>
                  <a:srgbClr val="0000FF"/>
                </a:solidFill>
                <a:latin typeface="Consolas"/>
                <a:ea typeface="Calibri"/>
              </a:rPr>
              <a:t>assert</a:t>
            </a:r>
            <a:r>
              <a:rPr lang="en-US" sz="3200" dirty="0">
                <a:solidFill>
                  <a:schemeClr val="tx1"/>
                </a:solidFill>
                <a:latin typeface="Consolas"/>
                <a:ea typeface="Calibri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onsolas"/>
                <a:ea typeface="Calibri"/>
              </a:rPr>
              <a:t>E</a:t>
            </a:r>
          </a:p>
          <a:p>
            <a:pPr lvl="1"/>
            <a:r>
              <a:rPr lang="en-US" altLang="en-US" sz="2800" dirty="0" smtClean="0"/>
              <a:t>If </a:t>
            </a:r>
            <a:r>
              <a:rPr lang="en-US" alt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altLang="en-US" sz="2800" dirty="0"/>
              <a:t> holds, terminate; otherwise, go wrong</a:t>
            </a:r>
            <a:endParaRPr lang="en-US" sz="2800" dirty="0">
              <a:solidFill>
                <a:schemeClr val="tx1"/>
              </a:solidFill>
              <a:latin typeface="Consolas"/>
              <a:ea typeface="Calibri"/>
            </a:endParaRPr>
          </a:p>
          <a:p>
            <a:r>
              <a:rPr lang="en-US" sz="3200" dirty="0">
                <a:solidFill>
                  <a:srgbClr val="0000FF"/>
                </a:solidFill>
                <a:latin typeface="Consolas"/>
                <a:ea typeface="Calibri"/>
              </a:rPr>
              <a:t>assume</a:t>
            </a:r>
            <a:r>
              <a:rPr lang="en-US" sz="3200" dirty="0">
                <a:solidFill>
                  <a:schemeClr val="tx1"/>
                </a:solidFill>
                <a:latin typeface="Consolas"/>
                <a:ea typeface="Calibri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onsolas"/>
                <a:ea typeface="Calibri"/>
              </a:rPr>
              <a:t>E</a:t>
            </a:r>
          </a:p>
          <a:p>
            <a:pPr lvl="1"/>
            <a:r>
              <a:rPr lang="en-US" altLang="en-US" sz="2800" dirty="0" smtClean="0"/>
              <a:t>If </a:t>
            </a:r>
            <a:r>
              <a:rPr lang="en-US" alt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altLang="en-US" sz="2800" dirty="0"/>
              <a:t> holds, terminate; otherwise, block</a:t>
            </a:r>
            <a:endParaRPr lang="en-US" sz="2800" dirty="0">
              <a:solidFill>
                <a:schemeClr val="tx1"/>
              </a:solidFill>
              <a:latin typeface="Consolas"/>
              <a:ea typeface="Calibri"/>
            </a:endParaRPr>
          </a:p>
          <a:p>
            <a:r>
              <a:rPr lang="en-US" sz="3200" dirty="0">
                <a:solidFill>
                  <a:srgbClr val="0000FF"/>
                </a:solidFill>
                <a:latin typeface="Consolas"/>
                <a:ea typeface="Calibri"/>
              </a:rPr>
              <a:t>call</a:t>
            </a:r>
            <a:r>
              <a:rPr lang="en-US" sz="3200" dirty="0">
                <a:solidFill>
                  <a:schemeClr val="tx1"/>
                </a:solidFill>
                <a:latin typeface="Consolas"/>
                <a:ea typeface="Calibri"/>
              </a:rPr>
              <a:t> P</a:t>
            </a:r>
            <a:r>
              <a:rPr lang="en-US" sz="3200" dirty="0" smtClean="0">
                <a:solidFill>
                  <a:schemeClr val="tx1"/>
                </a:solidFill>
                <a:latin typeface="Consolas"/>
                <a:ea typeface="Calibri"/>
              </a:rPr>
              <a:t>()</a:t>
            </a:r>
          </a:p>
          <a:p>
            <a:pPr lvl="1"/>
            <a:r>
              <a:rPr lang="en-US" altLang="en-US" sz="2800" dirty="0" smtClean="0"/>
              <a:t>Act according to specification of </a:t>
            </a:r>
            <a:r>
              <a:rPr lang="en-US" altLang="en-US" sz="2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endParaRPr lang="en-US" sz="2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4920" y="1998134"/>
            <a:ext cx="4299849" cy="3767328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>
                <a:solidFill>
                  <a:srgbClr val="0000FF"/>
                </a:solidFill>
                <a:latin typeface="Consolas"/>
                <a:ea typeface="Calibri"/>
              </a:rPr>
              <a:t>if</a:t>
            </a:r>
          </a:p>
          <a:p>
            <a:r>
              <a:rPr lang="en-US" sz="3200" dirty="0">
                <a:solidFill>
                  <a:srgbClr val="0000FF"/>
                </a:solidFill>
                <a:latin typeface="Consolas"/>
                <a:ea typeface="Calibri"/>
              </a:rPr>
              <a:t>while</a:t>
            </a:r>
          </a:p>
          <a:p>
            <a:r>
              <a:rPr lang="en-US" sz="3200" dirty="0">
                <a:solidFill>
                  <a:srgbClr val="0000FF"/>
                </a:solidFill>
                <a:latin typeface="Consolas"/>
                <a:ea typeface="Calibri"/>
              </a:rPr>
              <a:t>break</a:t>
            </a:r>
          </a:p>
          <a:p>
            <a:r>
              <a:rPr lang="en-US" sz="3200" dirty="0">
                <a:solidFill>
                  <a:schemeClr val="tx1"/>
                </a:solidFill>
                <a:latin typeface="Consolas"/>
                <a:ea typeface="Calibri"/>
              </a:rPr>
              <a:t>label:</a:t>
            </a:r>
          </a:p>
          <a:p>
            <a:r>
              <a:rPr lang="en-US" sz="3200" dirty="0" err="1">
                <a:solidFill>
                  <a:srgbClr val="0000FF"/>
                </a:solidFill>
                <a:latin typeface="Consolas"/>
                <a:ea typeface="Calibri"/>
              </a:rPr>
              <a:t>goto</a:t>
            </a:r>
            <a:r>
              <a:rPr lang="en-US" sz="3200" dirty="0">
                <a:solidFill>
                  <a:schemeClr val="tx1"/>
                </a:solidFill>
                <a:latin typeface="Consolas"/>
                <a:ea typeface="Calibri"/>
              </a:rPr>
              <a:t> A, B</a:t>
            </a:r>
          </a:p>
        </p:txBody>
      </p:sp>
    </p:spTree>
    <p:extLst>
      <p:ext uri="{BB962C8B-B14F-4D97-AF65-F5344CB8AC3E}">
        <p14:creationId xmlns:p14="http://schemas.microsoft.com/office/powerpoint/2010/main" val="231126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7829"/>
            <a:ext cx="10772775" cy="1122729"/>
          </a:xfrm>
        </p:spPr>
        <p:txBody>
          <a:bodyPr/>
          <a:lstStyle/>
          <a:p>
            <a:r>
              <a:rPr lang="en-US" dirty="0" smtClean="0"/>
              <a:t>Translation basics</a:t>
            </a:r>
            <a:endParaRPr lang="en-US" dirty="0"/>
          </a:p>
        </p:txBody>
      </p:sp>
      <p:sp>
        <p:nvSpPr>
          <p:cNvPr id="4" name="Snip Single Corner Rectangle 3"/>
          <p:cNvSpPr/>
          <p:nvPr/>
        </p:nvSpPr>
        <p:spPr bwMode="auto">
          <a:xfrm>
            <a:off x="1905000" y="1066800"/>
            <a:ext cx="3886200" cy="55626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5" name="Snip Single Corner Rectangle 4"/>
          <p:cNvSpPr/>
          <p:nvPr/>
        </p:nvSpPr>
        <p:spPr bwMode="auto">
          <a:xfrm>
            <a:off x="5953432" y="1066800"/>
            <a:ext cx="4485968" cy="55626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 bwMode="auto">
          <a:xfrm>
            <a:off x="1905000" y="838200"/>
            <a:ext cx="1143000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Ada</a:t>
            </a:r>
          </a:p>
        </p:txBody>
      </p:sp>
      <p:sp>
        <p:nvSpPr>
          <p:cNvPr id="8" name="Snip Same Side Corner Rectangle 7"/>
          <p:cNvSpPr/>
          <p:nvPr/>
        </p:nvSpPr>
        <p:spPr bwMode="auto">
          <a:xfrm>
            <a:off x="5943600" y="838200"/>
            <a:ext cx="1682592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1447800"/>
            <a:ext cx="3733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x : Integer;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 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procedure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Update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 (y : Integer;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  r :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out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Integer)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is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begin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if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x &lt; y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then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  x := y;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if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r := y;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Update;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 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procedure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Main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is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begin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Update(5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, x);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Main;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1295400"/>
            <a:ext cx="43434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  <a:latin typeface="Consolas"/>
              </a:rPr>
              <a:t>var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x: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procedure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Update(y: </a:t>
            </a:r>
            <a:r>
              <a:rPr lang="en-US" sz="2000" dirty="0" err="1" smtClean="0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)</a:t>
            </a:r>
            <a:br>
              <a:rPr lang="en-US" sz="2000" dirty="0" smtClean="0">
                <a:solidFill>
                  <a:prstClr val="black"/>
                </a:solidFill>
                <a:latin typeface="Consolas"/>
              </a:rPr>
            </a:b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      </a:t>
            </a:r>
            <a:r>
              <a:rPr lang="en-US" sz="2000" dirty="0" smtClean="0">
                <a:solidFill>
                  <a:srgbClr val="0000FF"/>
                </a:solidFill>
                <a:latin typeface="Consolas"/>
              </a:rPr>
              <a:t>returns</a:t>
            </a: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(r: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)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  modifies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x;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if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(x &lt; y) 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  x := y;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}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r := y;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procedure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Main()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modifies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x;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call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x := </a:t>
            </a:r>
            <a:r>
              <a:rPr lang="en-US" sz="2000" dirty="0" smtClean="0">
                <a:solidFill>
                  <a:prstClr val="black"/>
                </a:solidFill>
                <a:latin typeface="Consolas"/>
              </a:rPr>
              <a:t>Update(5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);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endParaRPr lang="en-US" sz="2000" dirty="0">
              <a:solidFill>
                <a:schemeClr val="bg1"/>
              </a:solidFill>
              <a:latin typeface="Segoe UI Mon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13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-371734"/>
            <a:ext cx="10772775" cy="1658198"/>
          </a:xfrm>
        </p:spPr>
        <p:txBody>
          <a:bodyPr/>
          <a:lstStyle/>
          <a:p>
            <a:r>
              <a:rPr lang="en-US" dirty="0" smtClean="0"/>
              <a:t>Unstructured control flow</a:t>
            </a:r>
            <a:endParaRPr lang="en-US" dirty="0"/>
          </a:p>
        </p:txBody>
      </p:sp>
      <p:sp>
        <p:nvSpPr>
          <p:cNvPr id="4" name="Snip Single Corner Rectangle 3"/>
          <p:cNvSpPr/>
          <p:nvPr/>
        </p:nvSpPr>
        <p:spPr bwMode="auto">
          <a:xfrm>
            <a:off x="1905000" y="1066800"/>
            <a:ext cx="3886200" cy="5752755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5" name="Snip Single Corner Rectangle 4"/>
          <p:cNvSpPr/>
          <p:nvPr/>
        </p:nvSpPr>
        <p:spPr bwMode="auto">
          <a:xfrm>
            <a:off x="5877232" y="1066800"/>
            <a:ext cx="4790768" cy="5752755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 bwMode="auto">
          <a:xfrm>
            <a:off x="1905000" y="838200"/>
            <a:ext cx="3429000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.NET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bytecode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 (MSIL)</a:t>
            </a:r>
          </a:p>
        </p:txBody>
      </p:sp>
      <p:sp>
        <p:nvSpPr>
          <p:cNvPr id="8" name="Snip Same Side Corner Rectangle 7"/>
          <p:cNvSpPr/>
          <p:nvPr/>
        </p:nvSpPr>
        <p:spPr bwMode="auto">
          <a:xfrm>
            <a:off x="5867400" y="838200"/>
            <a:ext cx="1457632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1295400"/>
            <a:ext cx="3886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.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maxstack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 2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.locals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init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([0] int32 i,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              [1]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bool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CS$4$0000)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IL_0000: 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nop</a:t>
            </a:r>
            <a:endParaRPr lang="en-US" sz="1600" dirty="0">
              <a:solidFill>
                <a:prstClr val="black"/>
              </a:solidFill>
              <a:latin typeface="Consolas"/>
            </a:endParaRP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IL_0001:  ldc.i4.0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IL_0002:  stloc.0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IL_0003: 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br.s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      IL_000b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IL_0005: 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nop</a:t>
            </a:r>
            <a:endParaRPr lang="en-US" sz="1600" dirty="0">
              <a:solidFill>
                <a:prstClr val="black"/>
              </a:solidFill>
              <a:latin typeface="Consolas"/>
            </a:endParaRP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IL_0006:  ldloc.0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IL_0007:  ldc.i4.1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IL_0008:  add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IL_0009:  stloc.0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IL_000a: 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nop</a:t>
            </a:r>
            <a:endParaRPr lang="en-US" sz="1600" dirty="0">
              <a:solidFill>
                <a:prstClr val="black"/>
              </a:solidFill>
              <a:latin typeface="Consolas"/>
            </a:endParaRP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IL_000b:  ldloc.0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IL_000c:  ldarg.0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IL_000d: 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clt</a:t>
            </a:r>
            <a:endParaRPr lang="en-US" sz="1600" dirty="0">
              <a:solidFill>
                <a:prstClr val="black"/>
              </a:solidFill>
              <a:latin typeface="Consolas"/>
            </a:endParaRP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IL_000f:  stloc.1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IL_0010:  ldloc.1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IL_0011: 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brtrue.s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  IL_0005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IL_0013:  ret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88906" y="1187245"/>
            <a:ext cx="46028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Consolas"/>
              </a:rPr>
              <a:t>var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i: 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, CS$4$000: 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bool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sv-SE" dirty="0">
                <a:solidFill>
                  <a:srgbClr val="0000FF"/>
                </a:solidFill>
                <a:latin typeface="Consolas"/>
              </a:rPr>
              <a:t>var</a:t>
            </a:r>
            <a:r>
              <a:rPr lang="sv-SE" dirty="0">
                <a:solidFill>
                  <a:prstClr val="black"/>
                </a:solidFill>
                <a:latin typeface="Consolas"/>
              </a:rPr>
              <a:t> $stack0i, $stack1i: </a:t>
            </a:r>
            <a:r>
              <a:rPr lang="sv-SE" dirty="0">
                <a:solidFill>
                  <a:srgbClr val="0000FF"/>
                </a:solidFill>
                <a:latin typeface="Consolas"/>
              </a:rPr>
              <a:t>int</a:t>
            </a:r>
            <a:r>
              <a:rPr lang="sv-SE" dirty="0">
                <a:solidFill>
                  <a:prstClr val="black"/>
                </a:solidFill>
                <a:latin typeface="Consolas"/>
              </a:rPr>
              <a:t>,</a:t>
            </a:r>
          </a:p>
          <a:p>
            <a:r>
              <a:rPr lang="sv-SE" dirty="0">
                <a:solidFill>
                  <a:prstClr val="black"/>
                </a:solidFill>
                <a:latin typeface="Consolas"/>
              </a:rPr>
              <a:t>    $stack0b: </a:t>
            </a:r>
            <a:r>
              <a:rPr lang="sv-SE" dirty="0">
                <a:solidFill>
                  <a:srgbClr val="0000FF"/>
                </a:solidFill>
                <a:latin typeface="Consolas"/>
              </a:rPr>
              <a:t>bool</a:t>
            </a:r>
            <a:r>
              <a:rPr lang="sv-SE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IL_0000: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$stack0i := 0;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i := 0;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goto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IL_000b;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IL_0005: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$stack1i := i;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$stack0i := $stack0i + $stack1i;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i := $stack0i;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IL_000b: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$stack0i := i;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$stack1i := n;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$stack0b := $stack0i &lt; $stack1i;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CS$4$000 := $stack0b;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$stack0b := CS$4$000;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if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($stack0b) { 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goto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IL_0005; }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IL_0013: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return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99226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-440745"/>
            <a:ext cx="10772775" cy="1658198"/>
          </a:xfrm>
        </p:spPr>
        <p:txBody>
          <a:bodyPr/>
          <a:lstStyle/>
          <a:p>
            <a:r>
              <a:rPr lang="en-US" dirty="0" smtClean="0"/>
              <a:t>Reasoning about loops</a:t>
            </a:r>
            <a:endParaRPr lang="en-US" dirty="0"/>
          </a:p>
        </p:txBody>
      </p:sp>
      <p:sp>
        <p:nvSpPr>
          <p:cNvPr id="4" name="Snip Single Corner Rectangle 3"/>
          <p:cNvSpPr/>
          <p:nvPr/>
        </p:nvSpPr>
        <p:spPr bwMode="auto">
          <a:xfrm>
            <a:off x="1676400" y="1066800"/>
            <a:ext cx="4351828" cy="55626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5" name="Snip Single Corner Rectangle 4"/>
          <p:cNvSpPr/>
          <p:nvPr/>
        </p:nvSpPr>
        <p:spPr bwMode="auto">
          <a:xfrm>
            <a:off x="6248400" y="1066800"/>
            <a:ext cx="3886200" cy="55626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 bwMode="auto">
          <a:xfrm>
            <a:off x="1676401" y="838200"/>
            <a:ext cx="2175913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Java + JML</a:t>
            </a:r>
          </a:p>
        </p:txBody>
      </p:sp>
      <p:sp>
        <p:nvSpPr>
          <p:cNvPr id="8" name="Snip Same Side Corner Rectangle 7"/>
          <p:cNvSpPr/>
          <p:nvPr/>
        </p:nvSpPr>
        <p:spPr bwMode="auto">
          <a:xfrm>
            <a:off x="6238568" y="838200"/>
            <a:ext cx="1457632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1" y="1447801"/>
            <a:ext cx="41811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Consolas"/>
              </a:rPr>
              <a:t>//@ requires 0 &lt;= n;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m(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n)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i = 0;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8000"/>
                </a:solidFill>
                <a:latin typeface="Consolas"/>
              </a:rPr>
              <a:t>//@ </a:t>
            </a:r>
            <a:r>
              <a:rPr lang="en-US" sz="2000" dirty="0" err="1">
                <a:solidFill>
                  <a:srgbClr val="008000"/>
                </a:solidFill>
                <a:latin typeface="Consolas"/>
              </a:rPr>
              <a:t>loop_invariant</a:t>
            </a:r>
            <a:r>
              <a:rPr lang="en-US" sz="2000" dirty="0">
                <a:solidFill>
                  <a:srgbClr val="008000"/>
                </a:solidFill>
                <a:latin typeface="Consolas"/>
              </a:rPr>
              <a:t> i &lt;= n;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while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(i &lt; n) 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  i++;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}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8000"/>
                </a:solidFill>
                <a:latin typeface="Consolas"/>
              </a:rPr>
              <a:t>//@ assert i == n;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1447800"/>
            <a:ext cx="3733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procedure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m(n: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)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requires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0 &lt;= n;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var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i: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i := 0;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while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(i &lt; n)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invariant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i &lt;= n;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  i := i + 1;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}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assert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i == n;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endParaRPr lang="en-US" sz="2000" dirty="0">
              <a:solidFill>
                <a:prstClr val="black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41997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-166625"/>
            <a:ext cx="8915400" cy="1218795"/>
          </a:xfrm>
        </p:spPr>
        <p:txBody>
          <a:bodyPr/>
          <a:lstStyle/>
          <a:p>
            <a:r>
              <a:rPr lang="en-US" sz="4400" dirty="0"/>
              <a:t>Custom operators: </a:t>
            </a:r>
            <a:r>
              <a:rPr lang="en-US" sz="4400" dirty="0" err="1"/>
              <a:t>underspecification</a:t>
            </a:r>
            <a:endParaRPr lang="en-US" sz="4400" dirty="0"/>
          </a:p>
        </p:txBody>
      </p:sp>
      <p:sp>
        <p:nvSpPr>
          <p:cNvPr id="4" name="Snip Single Corner Rectangle 3"/>
          <p:cNvSpPr/>
          <p:nvPr/>
        </p:nvSpPr>
        <p:spPr bwMode="auto">
          <a:xfrm>
            <a:off x="1905000" y="1066800"/>
            <a:ext cx="3124200" cy="5687961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5" name="Snip Single Corner Rectangle 4"/>
          <p:cNvSpPr/>
          <p:nvPr/>
        </p:nvSpPr>
        <p:spPr bwMode="auto">
          <a:xfrm>
            <a:off x="5410200" y="1066800"/>
            <a:ext cx="5105400" cy="5687961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 bwMode="auto">
          <a:xfrm>
            <a:off x="1905000" y="838200"/>
            <a:ext cx="1143000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C++</a:t>
            </a:r>
          </a:p>
        </p:txBody>
      </p:sp>
      <p:sp>
        <p:nvSpPr>
          <p:cNvPr id="8" name="Snip Same Side Corner Rectangle 7"/>
          <p:cNvSpPr/>
          <p:nvPr/>
        </p:nvSpPr>
        <p:spPr bwMode="auto">
          <a:xfrm>
            <a:off x="5400368" y="838200"/>
            <a:ext cx="1914928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1447800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P() {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x;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x = y &lt;&lt; z;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x = y + z;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1222712"/>
            <a:ext cx="4953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  <a:latin typeface="Consolas"/>
              </a:rPr>
              <a:t>const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Two^31: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axiom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Two^31 == 2147483648;</a:t>
            </a:r>
          </a:p>
          <a:p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function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LeftShift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):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axiom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(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forall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a: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::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LeftShift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(a, 0) == a);</a:t>
            </a:r>
          </a:p>
          <a:p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function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Add(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):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axiom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(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forall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a, b: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::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-Two^31 &lt;=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a+b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&amp;&amp;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a+b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&lt; Two^31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==&gt;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Add(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a,b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) ==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a+b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);</a:t>
            </a:r>
          </a:p>
          <a:p>
            <a:endParaRPr lang="en-US" sz="2000" dirty="0">
              <a:solidFill>
                <a:srgbClr val="0000FF"/>
              </a:solidFill>
              <a:latin typeface="Consolas"/>
            </a:endParaRP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procedure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P() 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var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x: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x :=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LeftShift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(y, z);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x := Add(y, z);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endParaRPr lang="en-US" sz="2000" dirty="0">
              <a:solidFill>
                <a:prstClr val="black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50291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-363108"/>
            <a:ext cx="10772775" cy="1658198"/>
          </a:xfrm>
        </p:spPr>
        <p:txBody>
          <a:bodyPr/>
          <a:lstStyle/>
          <a:p>
            <a:r>
              <a:rPr lang="en-US" dirty="0" err="1" smtClean="0"/>
              <a:t>Definedness</a:t>
            </a:r>
            <a:r>
              <a:rPr lang="en-US" dirty="0" smtClean="0"/>
              <a:t> of expressions</a:t>
            </a:r>
            <a:endParaRPr lang="en-US" dirty="0"/>
          </a:p>
        </p:txBody>
      </p:sp>
      <p:sp>
        <p:nvSpPr>
          <p:cNvPr id="4" name="Snip Single Corner Rectangle 3"/>
          <p:cNvSpPr/>
          <p:nvPr/>
        </p:nvSpPr>
        <p:spPr bwMode="auto">
          <a:xfrm>
            <a:off x="1905000" y="1066800"/>
            <a:ext cx="3505200" cy="55626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5" name="Snip Single Corner Rectangle 4"/>
          <p:cNvSpPr/>
          <p:nvPr/>
        </p:nvSpPr>
        <p:spPr bwMode="auto">
          <a:xfrm>
            <a:off x="5801031" y="1066800"/>
            <a:ext cx="4748378" cy="55626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 bwMode="auto">
          <a:xfrm>
            <a:off x="1905000" y="838200"/>
            <a:ext cx="1143000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F#</a:t>
            </a:r>
          </a:p>
        </p:txBody>
      </p:sp>
      <p:sp>
        <p:nvSpPr>
          <p:cNvPr id="8" name="Snip Same Side Corner Rectangle 7"/>
          <p:cNvSpPr/>
          <p:nvPr/>
        </p:nvSpPr>
        <p:spPr bwMode="auto">
          <a:xfrm>
            <a:off x="5791200" y="838200"/>
            <a:ext cx="1457632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1" y="1447801"/>
            <a:ext cx="3367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let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x = y + z </a:t>
            </a:r>
            <a:r>
              <a:rPr lang="en-US" sz="2400" dirty="0">
                <a:solidFill>
                  <a:srgbClr val="0000FF"/>
                </a:solidFill>
                <a:latin typeface="Consolas"/>
              </a:rPr>
              <a:t>in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let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w = y / z </a:t>
            </a:r>
            <a:r>
              <a:rPr lang="en-US" sz="2400" dirty="0">
                <a:solidFill>
                  <a:srgbClr val="0000FF"/>
                </a:solidFill>
                <a:latin typeface="Consolas"/>
              </a:rPr>
              <a:t>in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8000"/>
                </a:solidFill>
                <a:latin typeface="Consolas"/>
              </a:rPr>
              <a:t>// ...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3432" y="1447800"/>
            <a:ext cx="45621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onsolas"/>
              </a:rPr>
              <a:t>// check for underflow: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assert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-Two^31 &lt;=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y+z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400" dirty="0">
                <a:solidFill>
                  <a:srgbClr val="008000"/>
                </a:solidFill>
                <a:latin typeface="Consolas"/>
              </a:rPr>
              <a:t>// check for overflow: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assert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y+z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&lt; Two^31;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x := y + z;</a:t>
            </a:r>
          </a:p>
          <a:p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8000"/>
                </a:solidFill>
                <a:latin typeface="Consolas"/>
              </a:rPr>
              <a:t>// check division by zero: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assert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z != 0;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w :=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Div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(y, z);</a:t>
            </a:r>
          </a:p>
          <a:p>
            <a:endParaRPr lang="en-US" sz="2400" dirty="0">
              <a:solidFill>
                <a:prstClr val="black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2422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-371733"/>
            <a:ext cx="10772775" cy="1658198"/>
          </a:xfrm>
        </p:spPr>
        <p:txBody>
          <a:bodyPr/>
          <a:lstStyle/>
          <a:p>
            <a:r>
              <a:rPr lang="en-US" dirty="0" smtClean="0"/>
              <a:t>Uninitialized variables</a:t>
            </a:r>
            <a:endParaRPr lang="en-US" dirty="0"/>
          </a:p>
        </p:txBody>
      </p:sp>
      <p:sp>
        <p:nvSpPr>
          <p:cNvPr id="4" name="Snip Single Corner Rectangle 3"/>
          <p:cNvSpPr/>
          <p:nvPr/>
        </p:nvSpPr>
        <p:spPr bwMode="auto">
          <a:xfrm>
            <a:off x="1905000" y="1066800"/>
            <a:ext cx="3505200" cy="55626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5" name="Snip Single Corner Rectangle 4"/>
          <p:cNvSpPr/>
          <p:nvPr/>
        </p:nvSpPr>
        <p:spPr bwMode="auto">
          <a:xfrm>
            <a:off x="6248400" y="1066800"/>
            <a:ext cx="3886200" cy="55626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 bwMode="auto">
          <a:xfrm>
            <a:off x="1905000" y="838200"/>
            <a:ext cx="1524000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Pascal</a:t>
            </a:r>
          </a:p>
        </p:txBody>
      </p:sp>
      <p:sp>
        <p:nvSpPr>
          <p:cNvPr id="8" name="Snip Same Side Corner Rectangle 7"/>
          <p:cNvSpPr/>
          <p:nvPr/>
        </p:nvSpPr>
        <p:spPr bwMode="auto">
          <a:xfrm>
            <a:off x="6238568" y="838200"/>
            <a:ext cx="1457632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1" y="1447800"/>
            <a:ext cx="33677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Consolas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r: </a:t>
            </a:r>
            <a:r>
              <a:rPr lang="en-US" sz="2400" dirty="0">
                <a:solidFill>
                  <a:srgbClr val="0000FF"/>
                </a:solidFill>
                <a:latin typeface="Consolas"/>
              </a:rPr>
              <a:t>integer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if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B </a:t>
            </a:r>
            <a:r>
              <a:rPr lang="en-US" sz="2400" dirty="0">
                <a:solidFill>
                  <a:srgbClr val="0000FF"/>
                </a:solidFill>
                <a:latin typeface="Consolas"/>
              </a:rPr>
              <a:t>then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r := z;</a:t>
            </a:r>
          </a:p>
          <a:p>
            <a:r>
              <a:rPr lang="en-US" sz="2400" dirty="0">
                <a:solidFill>
                  <a:srgbClr val="008000"/>
                </a:solidFill>
                <a:latin typeface="Consolas"/>
              </a:rPr>
              <a:t>(* ... *)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if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C </a:t>
            </a:r>
            <a:r>
              <a:rPr lang="en-US" sz="2400" dirty="0">
                <a:solidFill>
                  <a:srgbClr val="0000FF"/>
                </a:solidFill>
                <a:latin typeface="Consolas"/>
              </a:rPr>
              <a:t>then begin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d := r</a:t>
            </a:r>
            <a:br>
              <a:rPr lang="en-US" sz="2400" dirty="0">
                <a:solidFill>
                  <a:prstClr val="black"/>
                </a:solidFill>
                <a:latin typeface="Consolas"/>
              </a:rPr>
            </a:br>
            <a:r>
              <a:rPr lang="en-US" sz="2400" dirty="0">
                <a:solidFill>
                  <a:srgbClr val="0000FF"/>
                </a:solidFill>
                <a:latin typeface="Consolas"/>
              </a:rPr>
              <a:t>end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1447801"/>
            <a:ext cx="373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Consolas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r: </a:t>
            </a:r>
            <a:r>
              <a:rPr lang="en-US" sz="24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400" dirty="0" err="1">
                <a:solidFill>
                  <a:srgbClr val="0000FF"/>
                </a:solidFill>
                <a:latin typeface="Consolas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r$defined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Consolas"/>
              </a:rPr>
              <a:t>bool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if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(B) {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r,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r$defined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:=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   z, </a:t>
            </a:r>
            <a:r>
              <a:rPr lang="en-US" sz="2400" dirty="0">
                <a:solidFill>
                  <a:srgbClr val="0000FF"/>
                </a:solidFill>
                <a:latin typeface="Consolas"/>
              </a:rPr>
              <a:t>true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r>
              <a:rPr lang="en-US" sz="2400" dirty="0">
                <a:solidFill>
                  <a:srgbClr val="008000"/>
                </a:solidFill>
                <a:latin typeface="Consolas"/>
              </a:rPr>
              <a:t>// ...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if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(C) {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  assert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r$defined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d := r;</a:t>
            </a:r>
            <a:br>
              <a:rPr lang="en-US" sz="2400" dirty="0">
                <a:solidFill>
                  <a:prstClr val="black"/>
                </a:solidFill>
                <a:latin typeface="Consolas"/>
              </a:rPr>
            </a:br>
            <a:r>
              <a:rPr lang="en-US" sz="2400" dirty="0">
                <a:solidFill>
                  <a:prstClr val="black"/>
                </a:solidFill>
                <a:latin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050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-397613"/>
            <a:ext cx="10772775" cy="1658198"/>
          </a:xfrm>
        </p:spPr>
        <p:txBody>
          <a:bodyPr/>
          <a:lstStyle/>
          <a:p>
            <a:r>
              <a:rPr lang="en-US" dirty="0" smtClean="0"/>
              <a:t>Loop termination</a:t>
            </a:r>
            <a:endParaRPr lang="en-US" dirty="0"/>
          </a:p>
        </p:txBody>
      </p:sp>
      <p:sp>
        <p:nvSpPr>
          <p:cNvPr id="4" name="Snip Single Corner Rectangle 3"/>
          <p:cNvSpPr/>
          <p:nvPr/>
        </p:nvSpPr>
        <p:spPr bwMode="auto">
          <a:xfrm>
            <a:off x="1905000" y="1066800"/>
            <a:ext cx="3806890" cy="55626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5" name="Snip Single Corner Rectangle 4"/>
          <p:cNvSpPr/>
          <p:nvPr/>
        </p:nvSpPr>
        <p:spPr bwMode="auto">
          <a:xfrm>
            <a:off x="6105832" y="1066800"/>
            <a:ext cx="4257368" cy="55626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 bwMode="auto">
          <a:xfrm>
            <a:off x="1905000" y="838200"/>
            <a:ext cx="1143000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Eiffel</a:t>
            </a:r>
          </a:p>
        </p:txBody>
      </p:sp>
      <p:sp>
        <p:nvSpPr>
          <p:cNvPr id="8" name="Snip Same Side Corner Rectangle 7"/>
          <p:cNvSpPr/>
          <p:nvPr/>
        </p:nvSpPr>
        <p:spPr bwMode="auto">
          <a:xfrm>
            <a:off x="6096000" y="838200"/>
            <a:ext cx="1457632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1447800"/>
            <a:ext cx="3657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from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Init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until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B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invariant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Inv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variant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VF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loop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Body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end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8232" y="1447800"/>
            <a:ext cx="40904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Consolas"/>
              </a:rPr>
              <a:t>Init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while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(!B)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  invariant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Inv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400" dirty="0">
                <a:latin typeface="Consolas"/>
              </a:rPr>
              <a:t>  </a:t>
            </a:r>
            <a:r>
              <a:rPr lang="en-US" sz="2400" dirty="0">
                <a:solidFill>
                  <a:srgbClr val="008000"/>
                </a:solidFill>
                <a:latin typeface="Consolas"/>
              </a:rPr>
              <a:t>// check </a:t>
            </a:r>
            <a:r>
              <a:rPr lang="en-US" sz="2400" dirty="0" err="1">
                <a:solidFill>
                  <a:srgbClr val="008000"/>
                </a:solidFill>
                <a:latin typeface="Consolas"/>
              </a:rPr>
              <a:t>boundedness</a:t>
            </a:r>
            <a:r>
              <a:rPr lang="en-US" sz="2400" dirty="0">
                <a:solidFill>
                  <a:srgbClr val="008000"/>
                </a:solidFill>
                <a:latin typeface="Consolas"/>
              </a:rPr>
              <a:t>: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  invariant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0 &lt;= VF;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tmp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:= VF;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Body;</a:t>
            </a:r>
          </a:p>
          <a:p>
            <a:r>
              <a:rPr lang="en-US" sz="2400" dirty="0">
                <a:solidFill>
                  <a:srgbClr val="008000"/>
                </a:solidFill>
                <a:latin typeface="Consolas"/>
              </a:rPr>
              <a:t>  // check decrement: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onsolas"/>
              </a:rPr>
              <a:t>assert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VF &lt;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tmp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6432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program verification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is the state-of-art in program verifiers?</a:t>
            </a:r>
          </a:p>
          <a:p>
            <a:r>
              <a:rPr lang="en-US" sz="3200" dirty="0" smtClean="0"/>
              <a:t>How to build a program verifier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917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97204"/>
            <a:ext cx="8382000" cy="6647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Modeling memory</a:t>
            </a:r>
            <a:endParaRPr lang="en-US" dirty="0"/>
          </a:p>
        </p:txBody>
      </p:sp>
      <p:sp>
        <p:nvSpPr>
          <p:cNvPr id="4" name="Snip Single Corner Rectangle 3"/>
          <p:cNvSpPr/>
          <p:nvPr/>
        </p:nvSpPr>
        <p:spPr bwMode="auto">
          <a:xfrm>
            <a:off x="1676401" y="990600"/>
            <a:ext cx="3352800" cy="57150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5" name="Snip Single Corner Rectangle 4"/>
          <p:cNvSpPr/>
          <p:nvPr/>
        </p:nvSpPr>
        <p:spPr bwMode="auto">
          <a:xfrm>
            <a:off x="5115232" y="990600"/>
            <a:ext cx="5476568" cy="57150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 bwMode="auto">
          <a:xfrm>
            <a:off x="1676401" y="762000"/>
            <a:ext cx="1143000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C#</a:t>
            </a:r>
          </a:p>
        </p:txBody>
      </p:sp>
      <p:sp>
        <p:nvSpPr>
          <p:cNvPr id="8" name="Snip Same Side Corner Rectangle 7"/>
          <p:cNvSpPr/>
          <p:nvPr/>
        </p:nvSpPr>
        <p:spPr bwMode="auto">
          <a:xfrm>
            <a:off x="5105400" y="762000"/>
            <a:ext cx="2054146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371600"/>
            <a:ext cx="335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class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400" dirty="0">
                <a:solidFill>
                  <a:srgbClr val="2B91AF"/>
                </a:solidFill>
                <a:latin typeface="Consolas"/>
              </a:rPr>
              <a:t>C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{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C next;</a:t>
            </a:r>
          </a:p>
          <a:p>
            <a:r>
              <a:rPr lang="es-ES" sz="24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s-ES" sz="2400" dirty="0" err="1">
                <a:solidFill>
                  <a:srgbClr val="0000FF"/>
                </a:solidFill>
                <a:latin typeface="Consolas"/>
              </a:rPr>
              <a:t>void</a:t>
            </a:r>
            <a:r>
              <a:rPr lang="es-ES" sz="2400" dirty="0">
                <a:solidFill>
                  <a:prstClr val="black"/>
                </a:solidFill>
                <a:latin typeface="Consolas"/>
              </a:rPr>
              <a:t> M(C c)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{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  C x = next;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c.next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= c;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}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1601" y="1155288"/>
            <a:ext cx="526180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/>
              </a:rPr>
              <a:t>type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Ref;</a:t>
            </a:r>
          </a:p>
          <a:p>
            <a:r>
              <a:rPr lang="en-US" dirty="0" err="1">
                <a:solidFill>
                  <a:srgbClr val="0000FF"/>
                </a:solidFill>
                <a:latin typeface="Consolas"/>
              </a:rPr>
              <a:t>const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null: Ref;</a:t>
            </a:r>
          </a:p>
          <a:p>
            <a:endParaRPr lang="en-US" sz="1200" dirty="0">
              <a:solidFill>
                <a:prstClr val="black"/>
              </a:solidFill>
              <a:latin typeface="Consolas"/>
            </a:endParaRPr>
          </a:p>
          <a:p>
            <a:r>
              <a:rPr lang="en-US" dirty="0">
                <a:solidFill>
                  <a:srgbClr val="0000FF"/>
                </a:solidFill>
                <a:latin typeface="Consolas"/>
              </a:rPr>
              <a:t>type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Field;</a:t>
            </a:r>
          </a:p>
          <a:p>
            <a:r>
              <a:rPr lang="en-US" dirty="0" err="1">
                <a:solidFill>
                  <a:srgbClr val="0000FF"/>
                </a:solidFill>
                <a:latin typeface="Consolas"/>
              </a:rPr>
              <a:t>const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unique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C.next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: Field;</a:t>
            </a:r>
          </a:p>
          <a:p>
            <a:endParaRPr lang="en-US" sz="1200" dirty="0">
              <a:solidFill>
                <a:prstClr val="black"/>
              </a:solidFill>
              <a:latin typeface="Consolas"/>
            </a:endParaRPr>
          </a:p>
          <a:p>
            <a:r>
              <a:rPr lang="en-US" dirty="0" err="1">
                <a:solidFill>
                  <a:srgbClr val="0000FF"/>
                </a:solidFill>
                <a:latin typeface="Consolas"/>
              </a:rPr>
              <a:t>var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Heap: [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Ref,Field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]Ref;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US" dirty="0">
                <a:solidFill>
                  <a:srgbClr val="008000"/>
                </a:solidFill>
                <a:latin typeface="Consolas"/>
              </a:rPr>
              <a:t>// Ref * Field --&gt; Ref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endParaRPr lang="en-US" sz="1200" dirty="0">
              <a:solidFill>
                <a:prstClr val="black"/>
              </a:solidFill>
              <a:latin typeface="Consolas"/>
            </a:endParaRPr>
          </a:p>
          <a:p>
            <a:r>
              <a:rPr lang="en-US" dirty="0">
                <a:solidFill>
                  <a:srgbClr val="0000FF"/>
                </a:solidFill>
                <a:latin typeface="Consolas"/>
              </a:rPr>
              <a:t>procedure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C.M(this: Ref, c: Ref)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requires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this != null;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modifies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Heap;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var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x: Ref;</a:t>
            </a:r>
          </a:p>
          <a:p>
            <a:endParaRPr lang="en-US" dirty="0">
              <a:solidFill>
                <a:prstClr val="black"/>
              </a:solidFill>
              <a:latin typeface="Consolas"/>
            </a:endParaRP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assert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this != null;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x := Heap[this,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C.next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];</a:t>
            </a:r>
          </a:p>
          <a:p>
            <a:endParaRPr lang="en-US" dirty="0">
              <a:solidFill>
                <a:prstClr val="black"/>
              </a:solidFill>
              <a:latin typeface="Consolas"/>
            </a:endParaRP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assert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c != null;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Heap[c,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C.next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] := y;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endParaRPr lang="en-US" dirty="0">
              <a:solidFill>
                <a:prstClr val="black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34566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about memory models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Encoding a good memory model requires more effort</a:t>
            </a:r>
          </a:p>
          <a:p>
            <a:r>
              <a:rPr lang="en-US" dirty="0" smtClean="0"/>
              <a:t>Boogie provides many useful features</a:t>
            </a:r>
          </a:p>
          <a:p>
            <a:pPr lvl="1"/>
            <a:r>
              <a:rPr lang="en-US" dirty="0" smtClean="0"/>
              <a:t>Polymorphic map types</a:t>
            </a:r>
          </a:p>
          <a:p>
            <a:pPr lvl="1"/>
            <a:r>
              <a:rPr lang="en-US" dirty="0" smtClean="0"/>
              <a:t>Partial commands (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assume</a:t>
            </a:r>
            <a:r>
              <a:rPr lang="en-US" dirty="0" smtClean="0"/>
              <a:t> statements)</a:t>
            </a:r>
          </a:p>
          <a:p>
            <a:pPr lvl="1"/>
            <a:r>
              <a:rPr lang="en-US" dirty="0" smtClean="0"/>
              <a:t>Free pre- and </a:t>
            </a:r>
            <a:r>
              <a:rPr lang="en-US" dirty="0" err="1" smtClean="0"/>
              <a:t>postconditions</a:t>
            </a:r>
            <a:endParaRPr lang="en-US" dirty="0" smtClean="0"/>
          </a:p>
          <a:p>
            <a:pPr lvl="1"/>
            <a:r>
              <a:rPr lang="en-US" dirty="0">
                <a:solidFill>
                  <a:srgbClr val="0000FF"/>
                </a:solidFill>
                <a:latin typeface="Consolas"/>
              </a:rPr>
              <a:t>where</a:t>
            </a:r>
            <a:r>
              <a:rPr lang="en-US" dirty="0" smtClean="0"/>
              <a:t> clauses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763777"/>
            <a:ext cx="10291640" cy="1645920"/>
          </a:xfrm>
        </p:spPr>
        <p:txBody>
          <a:bodyPr>
            <a:normAutofit/>
          </a:bodyPr>
          <a:lstStyle/>
          <a:p>
            <a:r>
              <a:rPr lang="en-US" dirty="0" err="1" smtClean="0"/>
              <a:t>RingBuffer</a:t>
            </a:r>
            <a:r>
              <a:rPr lang="en-US" dirty="0" smtClean="0"/>
              <a:t> translated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704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Verification-condition generation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3200" dirty="0"/>
              <a:t>0.  passive features:  </a:t>
            </a:r>
            <a:r>
              <a:rPr lang="en-US" altLang="en-US" sz="3200" dirty="0">
                <a:solidFill>
                  <a:srgbClr val="3333CC"/>
                </a:solidFill>
              </a:rPr>
              <a:t>assert</a:t>
            </a:r>
            <a:r>
              <a:rPr lang="en-US" altLang="en-US" sz="3200" dirty="0"/>
              <a:t>, </a:t>
            </a:r>
            <a:r>
              <a:rPr lang="en-US" altLang="en-US" sz="3200" dirty="0">
                <a:solidFill>
                  <a:srgbClr val="3333CC"/>
                </a:solidFill>
              </a:rPr>
              <a:t>assume</a:t>
            </a:r>
            <a:r>
              <a:rPr lang="en-US" altLang="en-US" sz="3200" dirty="0"/>
              <a:t>, ;</a:t>
            </a:r>
          </a:p>
          <a:p>
            <a:pPr>
              <a:buFontTx/>
              <a:buNone/>
            </a:pPr>
            <a:r>
              <a:rPr lang="en-US" altLang="en-US" sz="3200" dirty="0"/>
              <a:t>1.  control flow:  </a:t>
            </a:r>
            <a:r>
              <a:rPr lang="en-US" altLang="en-US" sz="3200" dirty="0" err="1">
                <a:solidFill>
                  <a:srgbClr val="3333CC"/>
                </a:solidFill>
              </a:rPr>
              <a:t>goto</a:t>
            </a:r>
            <a:r>
              <a:rPr lang="en-US" altLang="en-US" sz="3200" dirty="0"/>
              <a:t> (no loops)</a:t>
            </a:r>
          </a:p>
          <a:p>
            <a:pPr>
              <a:buFontTx/>
              <a:buNone/>
            </a:pPr>
            <a:r>
              <a:rPr lang="en-US" altLang="en-US" sz="3200" dirty="0"/>
              <a:t>2.  state changes:  :=, </a:t>
            </a:r>
            <a:r>
              <a:rPr lang="en-US" altLang="en-US" sz="3200" dirty="0">
                <a:solidFill>
                  <a:srgbClr val="3333CC"/>
                </a:solidFill>
              </a:rPr>
              <a:t>havoc</a:t>
            </a:r>
          </a:p>
          <a:p>
            <a:pPr>
              <a:buFontTx/>
              <a:buNone/>
            </a:pPr>
            <a:r>
              <a:rPr lang="en-US" altLang="en-US" sz="3200" dirty="0"/>
              <a:t>3.  loops</a:t>
            </a:r>
          </a:p>
        </p:txBody>
      </p:sp>
    </p:spTree>
    <p:extLst>
      <p:ext uri="{BB962C8B-B14F-4D97-AF65-F5344CB8AC3E}">
        <p14:creationId xmlns:p14="http://schemas.microsoft.com/office/powerpoint/2010/main" val="351266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Weakest preconditions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The </a:t>
            </a:r>
            <a:r>
              <a:rPr lang="en-US" altLang="en-US" sz="2800" i="1" dirty="0"/>
              <a:t>weakest precondition </a:t>
            </a:r>
            <a:r>
              <a:rPr lang="en-US" altLang="en-US" sz="2800" dirty="0"/>
              <a:t>of a statement S with respect to a predicate Q on the post-state of S, denoted </a:t>
            </a:r>
            <a:r>
              <a:rPr lang="en-US" altLang="en-US" sz="2800" dirty="0" err="1">
                <a:solidFill>
                  <a:srgbClr val="009900"/>
                </a:solidFill>
              </a:rPr>
              <a:t>wp</a:t>
            </a:r>
            <a:r>
              <a:rPr lang="en-US" altLang="en-US" sz="2800" dirty="0">
                <a:solidFill>
                  <a:srgbClr val="009900"/>
                </a:solidFill>
              </a:rPr>
              <a:t>(S,Q)</a:t>
            </a:r>
            <a:r>
              <a:rPr lang="en-US" altLang="en-US" sz="2800" dirty="0"/>
              <a:t>, is the set of pre-states from which execution:</a:t>
            </a:r>
          </a:p>
          <a:p>
            <a:pPr lvl="1"/>
            <a:r>
              <a:rPr lang="en-US" altLang="en-US" sz="2800" dirty="0"/>
              <a:t>does not go wrong, and</a:t>
            </a:r>
          </a:p>
          <a:p>
            <a:pPr lvl="1"/>
            <a:r>
              <a:rPr lang="en-US" altLang="en-US" sz="2800" dirty="0"/>
              <a:t>if it terminates, terminates in Q</a:t>
            </a:r>
          </a:p>
        </p:txBody>
      </p:sp>
    </p:spTree>
    <p:extLst>
      <p:ext uri="{BB962C8B-B14F-4D97-AF65-F5344CB8AC3E}">
        <p14:creationId xmlns:p14="http://schemas.microsoft.com/office/powerpoint/2010/main" val="252486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VC generation:  passive features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altLang="en-US" sz="2800" dirty="0" err="1">
                <a:solidFill>
                  <a:srgbClr val="009900"/>
                </a:solidFill>
              </a:rPr>
              <a:t>wp</a:t>
            </a:r>
            <a:r>
              <a:rPr lang="en-US" altLang="en-US" sz="2800" dirty="0">
                <a:solidFill>
                  <a:srgbClr val="009900"/>
                </a:solidFill>
              </a:rPr>
              <a:t>(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3333CC"/>
                </a:solidFill>
              </a:rPr>
              <a:t>assert</a:t>
            </a:r>
            <a:r>
              <a:rPr lang="en-US" altLang="en-US" sz="2800" dirty="0"/>
              <a:t> E</a:t>
            </a:r>
            <a:r>
              <a:rPr lang="en-US" altLang="en-US" sz="2800" dirty="0">
                <a:solidFill>
                  <a:srgbClr val="009900"/>
                </a:solidFill>
              </a:rPr>
              <a:t>,</a:t>
            </a:r>
            <a:r>
              <a:rPr lang="en-US" altLang="en-US" sz="2800" dirty="0"/>
              <a:t> Q </a:t>
            </a:r>
            <a:r>
              <a:rPr lang="en-US" altLang="en-US" sz="2800" dirty="0">
                <a:solidFill>
                  <a:srgbClr val="009900"/>
                </a:solidFill>
              </a:rPr>
              <a:t>)</a:t>
            </a:r>
            <a:r>
              <a:rPr lang="en-US" altLang="en-US" sz="2800" dirty="0"/>
              <a:t>  =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US" altLang="en-US" sz="2800" dirty="0"/>
              <a:t>		E </a:t>
            </a:r>
            <a:r>
              <a:rPr lang="en-US" altLang="en-US" sz="2800" dirty="0">
                <a:sym typeface="Symbol" panose="05050102010706020507" pitchFamily="18" charset="2"/>
              </a:rPr>
              <a:t> Q</a:t>
            </a:r>
          </a:p>
          <a:p>
            <a:pPr>
              <a:buClr>
                <a:schemeClr val="tx1"/>
              </a:buClr>
            </a:pPr>
            <a:r>
              <a:rPr lang="en-US" altLang="en-US" sz="2800" dirty="0" err="1">
                <a:solidFill>
                  <a:srgbClr val="009900"/>
                </a:solidFill>
                <a:sym typeface="Symbol" panose="05050102010706020507" pitchFamily="18" charset="2"/>
              </a:rPr>
              <a:t>wp</a:t>
            </a:r>
            <a:r>
              <a:rPr lang="en-US" altLang="en-US" sz="2800" dirty="0">
                <a:solidFill>
                  <a:srgbClr val="009900"/>
                </a:solidFill>
                <a:sym typeface="Symbol" panose="05050102010706020507" pitchFamily="18" charset="2"/>
              </a:rPr>
              <a:t>(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dirty="0">
                <a:solidFill>
                  <a:srgbClr val="3333CC"/>
                </a:solidFill>
                <a:sym typeface="Symbol" panose="05050102010706020507" pitchFamily="18" charset="2"/>
              </a:rPr>
              <a:t>assume</a:t>
            </a:r>
            <a:r>
              <a:rPr lang="en-US" altLang="en-US" sz="2800" dirty="0">
                <a:sym typeface="Symbol" panose="05050102010706020507" pitchFamily="18" charset="2"/>
              </a:rPr>
              <a:t> E</a:t>
            </a:r>
            <a:r>
              <a:rPr lang="en-US" altLang="en-US" sz="2800" dirty="0">
                <a:solidFill>
                  <a:srgbClr val="009900"/>
                </a:solidFill>
                <a:sym typeface="Symbol" panose="05050102010706020507" pitchFamily="18" charset="2"/>
              </a:rPr>
              <a:t>,</a:t>
            </a:r>
            <a:r>
              <a:rPr lang="en-US" altLang="en-US" sz="2800" dirty="0">
                <a:sym typeface="Symbol" panose="05050102010706020507" pitchFamily="18" charset="2"/>
              </a:rPr>
              <a:t> Q </a:t>
            </a:r>
            <a:r>
              <a:rPr lang="en-US" altLang="en-US" sz="2800" dirty="0">
                <a:solidFill>
                  <a:srgbClr val="009900"/>
                </a:solidFill>
                <a:sym typeface="Symbol" panose="05050102010706020507" pitchFamily="18" charset="2"/>
              </a:rPr>
              <a:t>)</a:t>
            </a:r>
            <a:r>
              <a:rPr lang="en-US" altLang="en-US" sz="2800" dirty="0">
                <a:sym typeface="Symbol" panose="05050102010706020507" pitchFamily="18" charset="2"/>
              </a:rPr>
              <a:t>  =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US" altLang="en-US" sz="2800" dirty="0">
                <a:sym typeface="Symbol" panose="05050102010706020507" pitchFamily="18" charset="2"/>
              </a:rPr>
              <a:t>		E  Q</a:t>
            </a:r>
            <a:r>
              <a:rPr lang="en-US" altLang="en-US" sz="2800" dirty="0"/>
              <a:t> 	</a:t>
            </a:r>
          </a:p>
          <a:p>
            <a:pPr>
              <a:buClr>
                <a:schemeClr val="tx1"/>
              </a:buClr>
            </a:pPr>
            <a:r>
              <a:rPr lang="en-US" altLang="en-US" sz="2800" dirty="0" err="1">
                <a:solidFill>
                  <a:srgbClr val="009900"/>
                </a:solidFill>
              </a:rPr>
              <a:t>wp</a:t>
            </a:r>
            <a:r>
              <a:rPr lang="en-US" altLang="en-US" sz="2800" dirty="0">
                <a:solidFill>
                  <a:srgbClr val="009900"/>
                </a:solidFill>
              </a:rPr>
              <a:t>(</a:t>
            </a:r>
            <a:r>
              <a:rPr lang="en-US" altLang="en-US" sz="2800" dirty="0"/>
              <a:t> S; T</a:t>
            </a:r>
            <a:r>
              <a:rPr lang="en-US" altLang="en-US" sz="2800" dirty="0">
                <a:solidFill>
                  <a:srgbClr val="009900"/>
                </a:solidFill>
              </a:rPr>
              <a:t>,</a:t>
            </a:r>
            <a:r>
              <a:rPr lang="en-US" altLang="en-US" sz="2800" dirty="0"/>
              <a:t>  Q </a:t>
            </a:r>
            <a:r>
              <a:rPr lang="en-US" altLang="en-US" sz="2800" dirty="0">
                <a:solidFill>
                  <a:srgbClr val="009900"/>
                </a:solidFill>
              </a:rPr>
              <a:t>)</a:t>
            </a:r>
            <a:r>
              <a:rPr lang="en-US" altLang="en-US" sz="2800" dirty="0"/>
              <a:t>  =</a:t>
            </a:r>
          </a:p>
          <a:p>
            <a:pPr>
              <a:buFontTx/>
              <a:buNone/>
            </a:pPr>
            <a:r>
              <a:rPr lang="en-US" altLang="en-US" sz="2800" dirty="0">
                <a:solidFill>
                  <a:srgbClr val="009900"/>
                </a:solidFill>
              </a:rPr>
              <a:t>		</a:t>
            </a:r>
            <a:r>
              <a:rPr lang="en-US" altLang="en-US" sz="2800" dirty="0" err="1">
                <a:solidFill>
                  <a:srgbClr val="009900"/>
                </a:solidFill>
              </a:rPr>
              <a:t>wp</a:t>
            </a:r>
            <a:r>
              <a:rPr lang="en-US" altLang="en-US" sz="2800" dirty="0">
                <a:solidFill>
                  <a:srgbClr val="009900"/>
                </a:solidFill>
              </a:rPr>
              <a:t>(</a:t>
            </a:r>
            <a:r>
              <a:rPr lang="en-US" altLang="en-US" sz="2800" dirty="0"/>
              <a:t> S</a:t>
            </a:r>
            <a:r>
              <a:rPr lang="en-US" altLang="en-US" sz="2800" dirty="0">
                <a:solidFill>
                  <a:srgbClr val="009900"/>
                </a:solidFill>
              </a:rPr>
              <a:t>,  </a:t>
            </a:r>
            <a:r>
              <a:rPr lang="en-US" altLang="en-US" sz="2800" dirty="0" err="1">
                <a:solidFill>
                  <a:srgbClr val="009900"/>
                </a:solidFill>
              </a:rPr>
              <a:t>wp</a:t>
            </a:r>
            <a:r>
              <a:rPr lang="en-US" altLang="en-US" sz="2800" dirty="0">
                <a:solidFill>
                  <a:srgbClr val="009900"/>
                </a:solidFill>
              </a:rPr>
              <a:t>(</a:t>
            </a:r>
            <a:r>
              <a:rPr lang="en-US" altLang="en-US" sz="2800" dirty="0"/>
              <a:t> T</a:t>
            </a:r>
            <a:r>
              <a:rPr lang="en-US" altLang="en-US" sz="2800" dirty="0">
                <a:solidFill>
                  <a:srgbClr val="009900"/>
                </a:solidFill>
              </a:rPr>
              <a:t>,</a:t>
            </a:r>
            <a:r>
              <a:rPr lang="en-US" altLang="en-US" sz="2800" dirty="0"/>
              <a:t> Q </a:t>
            </a:r>
            <a:r>
              <a:rPr lang="en-US" altLang="en-US" sz="2800" dirty="0">
                <a:solidFill>
                  <a:srgbClr val="009900"/>
                </a:solidFill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9101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VC generation:  acyclic control flow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676656" y="2011680"/>
            <a:ext cx="10753725" cy="464791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en-US" sz="2800" dirty="0"/>
              <a:t>For each block A, introduce a variable </a:t>
            </a:r>
            <a:r>
              <a:rPr lang="en-US" altLang="en-US" sz="2800" dirty="0" err="1"/>
              <a:t>A</a:t>
            </a:r>
            <a:r>
              <a:rPr lang="en-US" altLang="en-US" sz="2800" baseline="-25000" dirty="0" err="1"/>
              <a:t>ok</a:t>
            </a:r>
            <a:r>
              <a:rPr lang="en-US" altLang="en-US" sz="2800" dirty="0"/>
              <a:t> with the meaning:  </a:t>
            </a:r>
            <a:r>
              <a:rPr lang="en-US" altLang="en-US" sz="2800" dirty="0" err="1"/>
              <a:t>A</a:t>
            </a:r>
            <a:r>
              <a:rPr lang="en-US" altLang="en-US" sz="2800" baseline="-25000" dirty="0" err="1"/>
              <a:t>ok</a:t>
            </a:r>
            <a:r>
              <a:rPr lang="en-US" altLang="en-US" sz="2800" dirty="0"/>
              <a:t> is true </a:t>
            </a:r>
            <a:r>
              <a:rPr lang="en-US" altLang="en-US" sz="2800" dirty="0" err="1"/>
              <a:t>iff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/>
              <a:t>every program execution starting in the current state from block A does not go wrong</a:t>
            </a:r>
          </a:p>
          <a:p>
            <a:pPr>
              <a:lnSpc>
                <a:spcPct val="120000"/>
              </a:lnSpc>
            </a:pPr>
            <a:r>
              <a:rPr lang="en-US" altLang="en-US" sz="2800" dirty="0"/>
              <a:t>The verification condition for the program: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dirty="0"/>
              <a:t>	A:  S; </a:t>
            </a:r>
            <a:r>
              <a:rPr lang="en-US" altLang="en-US" dirty="0" err="1">
                <a:solidFill>
                  <a:srgbClr val="3333CC"/>
                </a:solidFill>
              </a:rPr>
              <a:t>goto</a:t>
            </a:r>
            <a:r>
              <a:rPr lang="en-US" altLang="en-US" dirty="0"/>
              <a:t> B </a:t>
            </a:r>
            <a:r>
              <a:rPr lang="en-US" altLang="en-US" dirty="0">
                <a:solidFill>
                  <a:srgbClr val="3333CC"/>
                </a:solidFill>
              </a:rPr>
              <a:t>or</a:t>
            </a:r>
            <a:r>
              <a:rPr lang="en-US" altLang="en-US" dirty="0"/>
              <a:t> C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dirty="0"/>
              <a:t>	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/>
              <a:t>	is: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  ( </a:t>
            </a:r>
            <a:r>
              <a:rPr lang="en-US" altLang="en-US" dirty="0" err="1"/>
              <a:t>A</a:t>
            </a:r>
            <a:r>
              <a:rPr lang="en-US" altLang="en-US" baseline="-25000" dirty="0" err="1">
                <a:sym typeface="Symbol" panose="05050102010706020507" pitchFamily="18" charset="2"/>
              </a:rPr>
              <a:t>ok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 </a:t>
            </a:r>
            <a:r>
              <a:rPr lang="en-US" altLang="en-US" dirty="0" err="1">
                <a:solidFill>
                  <a:srgbClr val="009900"/>
                </a:solidFill>
                <a:sym typeface="Symbol" panose="05050102010706020507" pitchFamily="18" charset="2"/>
              </a:rPr>
              <a:t>wp</a:t>
            </a:r>
            <a:r>
              <a:rPr lang="en-US" altLang="en-US" dirty="0">
                <a:solidFill>
                  <a:srgbClr val="009900"/>
                </a:solidFill>
                <a:sym typeface="Symbol" panose="05050102010706020507" pitchFamily="18" charset="2"/>
              </a:rPr>
              <a:t>(</a:t>
            </a:r>
            <a:r>
              <a:rPr lang="en-US" altLang="en-US" dirty="0">
                <a:sym typeface="Symbol" panose="05050102010706020507" pitchFamily="18" charset="2"/>
              </a:rPr>
              <a:t> S</a:t>
            </a:r>
            <a:r>
              <a:rPr lang="en-US" altLang="en-US" dirty="0">
                <a:solidFill>
                  <a:srgbClr val="009900"/>
                </a:solidFill>
                <a:sym typeface="Symbol" panose="05050102010706020507" pitchFamily="18" charset="2"/>
              </a:rPr>
              <a:t>,</a:t>
            </a:r>
            <a:r>
              <a:rPr lang="en-US" altLang="en-US" dirty="0">
                <a:sym typeface="Symbol" panose="05050102010706020507" pitchFamily="18" charset="2"/>
              </a:rPr>
              <a:t> B</a:t>
            </a:r>
            <a:r>
              <a:rPr lang="en-US" altLang="en-US" baseline="-25000" dirty="0">
                <a:sym typeface="Symbol" panose="05050102010706020507" pitchFamily="18" charset="2"/>
              </a:rPr>
              <a:t>ok</a:t>
            </a:r>
            <a:r>
              <a:rPr lang="en-US" altLang="en-US" dirty="0">
                <a:sym typeface="Symbol" panose="05050102010706020507" pitchFamily="18" charset="2"/>
              </a:rPr>
              <a:t>  C</a:t>
            </a:r>
            <a:r>
              <a:rPr lang="en-US" altLang="en-US" baseline="-25000" dirty="0">
                <a:sym typeface="Symbol" panose="05050102010706020507" pitchFamily="18" charset="2"/>
              </a:rPr>
              <a:t>ok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olidFill>
                  <a:srgbClr val="009900"/>
                </a:solidFill>
                <a:sym typeface="Symbol" panose="05050102010706020507" pitchFamily="18" charset="2"/>
              </a:rPr>
              <a:t>)</a:t>
            </a:r>
            <a:r>
              <a:rPr lang="en-US" altLang="en-US" dirty="0">
                <a:sym typeface="Symbol" panose="05050102010706020507" pitchFamily="18" charset="2"/>
              </a:rPr>
              <a:t> )  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dirty="0">
                <a:sym typeface="Symbol" panose="05050102010706020507" pitchFamily="18" charset="2"/>
              </a:rPr>
              <a:t>	</a:t>
            </a:r>
            <a:r>
              <a:rPr lang="en-US" altLang="en-US" dirty="0" smtClean="0">
                <a:sym typeface="Symbol" panose="05050102010706020507" pitchFamily="18" charset="2"/>
              </a:rPr>
              <a:t>  …</a:t>
            </a:r>
            <a:endParaRPr lang="en-US" altLang="en-US" dirty="0"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dirty="0">
                <a:sym typeface="Symbol" panose="05050102010706020507" pitchFamily="18" charset="2"/>
              </a:rPr>
              <a:t>	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dirty="0">
                <a:sym typeface="Symbol" panose="05050102010706020507" pitchFamily="18" charset="2"/>
              </a:rPr>
              <a:t>	</a:t>
            </a:r>
            <a:r>
              <a:rPr lang="en-US" altLang="en-US" dirty="0" smtClean="0">
                <a:sym typeface="Symbol" panose="05050102010706020507" pitchFamily="18" charset="2"/>
              </a:rPr>
              <a:t>  </a:t>
            </a:r>
            <a:r>
              <a:rPr lang="en-US" altLang="en-US" dirty="0" err="1" smtClean="0">
                <a:sym typeface="Symbol" panose="05050102010706020507" pitchFamily="18" charset="2"/>
              </a:rPr>
              <a:t>A</a:t>
            </a:r>
            <a:r>
              <a:rPr lang="en-US" altLang="en-US" baseline="-25000" dirty="0" err="1" smtClean="0">
                <a:sym typeface="Symbol" panose="05050102010706020507" pitchFamily="18" charset="2"/>
              </a:rPr>
              <a:t>ok</a:t>
            </a:r>
            <a:endParaRPr lang="en-US" altLang="en-US" baseline="-250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9259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VC generation:  state changes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1036638" algn="l"/>
              </a:tabLst>
            </a:pPr>
            <a:r>
              <a:rPr lang="en-US" altLang="en-US" sz="2800" dirty="0"/>
              <a:t>Replace definitions and uses of variables by definitions and uses of different </a:t>
            </a:r>
            <a:r>
              <a:rPr lang="en-US" altLang="en-US" sz="2800" i="1" dirty="0"/>
              <a:t>incarnations </a:t>
            </a:r>
            <a:r>
              <a:rPr lang="en-US" altLang="en-US" sz="2800" dirty="0"/>
              <a:t>of the variables</a:t>
            </a:r>
            <a:br>
              <a:rPr lang="en-US" altLang="en-US" sz="2800" dirty="0"/>
            </a:br>
            <a:endParaRPr lang="en-US" altLang="en-US" sz="2800" dirty="0"/>
          </a:p>
          <a:p>
            <a:pPr>
              <a:lnSpc>
                <a:spcPct val="100000"/>
              </a:lnSpc>
              <a:buNone/>
              <a:tabLst>
                <a:tab pos="1036638" algn="l"/>
              </a:tabLst>
            </a:pPr>
            <a:r>
              <a:rPr lang="en-US" altLang="en-US" sz="2800" dirty="0">
                <a:solidFill>
                  <a:srgbClr val="009900"/>
                </a:solidFill>
              </a:rPr>
              <a:t>{x</a:t>
            </a:r>
            <a:r>
              <a:rPr lang="en-US" altLang="en-US" sz="2800" dirty="0">
                <a:solidFill>
                  <a:srgbClr val="009900"/>
                </a:solidFill>
                <a:sym typeface="Wingdings" panose="05000000000000000000" pitchFamily="2" charset="2"/>
              </a:rPr>
              <a:t>x0, yy0} </a:t>
            </a:r>
            <a:r>
              <a:rPr lang="en-US" altLang="en-US" sz="2800" dirty="0">
                <a:sym typeface="Wingdings" panose="05000000000000000000" pitchFamily="2" charset="2"/>
              </a:rPr>
              <a:t> x := E(</a:t>
            </a:r>
            <a:r>
              <a:rPr lang="en-US" altLang="en-US" sz="2800" dirty="0" err="1">
                <a:sym typeface="Wingdings" panose="05000000000000000000" pitchFamily="2" charset="2"/>
              </a:rPr>
              <a:t>x,y</a:t>
            </a:r>
            <a:r>
              <a:rPr lang="en-US" altLang="en-US" sz="2800" dirty="0">
                <a:sym typeface="Wingdings" panose="05000000000000000000" pitchFamily="2" charset="2"/>
              </a:rPr>
              <a:t>) </a:t>
            </a:r>
            <a:br>
              <a:rPr lang="en-US" altLang="en-US" sz="2800" dirty="0">
                <a:sym typeface="Wingdings" panose="05000000000000000000" pitchFamily="2" charset="2"/>
              </a:rPr>
            </a:br>
            <a:r>
              <a:rPr lang="en-US" altLang="en-US" sz="2800" dirty="0">
                <a:sym typeface="Wingdings" panose="05000000000000000000" pitchFamily="2" charset="2"/>
              </a:rPr>
              <a:t>	x1 := E(x0,y0)  </a:t>
            </a:r>
            <a:r>
              <a:rPr lang="en-US" altLang="en-US" sz="2800" dirty="0">
                <a:solidFill>
                  <a:srgbClr val="009900"/>
                </a:solidFill>
                <a:sym typeface="Wingdings" panose="05000000000000000000" pitchFamily="2" charset="2"/>
              </a:rPr>
              <a:t>{xx1, yy0}</a:t>
            </a:r>
          </a:p>
          <a:p>
            <a:pPr>
              <a:lnSpc>
                <a:spcPct val="100000"/>
              </a:lnSpc>
              <a:spcBef>
                <a:spcPct val="50000"/>
              </a:spcBef>
              <a:buNone/>
              <a:tabLst>
                <a:tab pos="1036638" algn="l"/>
              </a:tabLst>
            </a:pPr>
            <a:r>
              <a:rPr lang="en-US" altLang="en-US" sz="2800" dirty="0">
                <a:solidFill>
                  <a:srgbClr val="009900"/>
                </a:solidFill>
              </a:rPr>
              <a:t>{x</a:t>
            </a:r>
            <a:r>
              <a:rPr lang="en-US" altLang="en-US" sz="2800" dirty="0">
                <a:solidFill>
                  <a:srgbClr val="009900"/>
                </a:solidFill>
                <a:sym typeface="Wingdings" panose="05000000000000000000" pitchFamily="2" charset="2"/>
              </a:rPr>
              <a:t>x0, yy0}</a:t>
            </a:r>
            <a:r>
              <a:rPr lang="en-US" altLang="en-US" sz="2800" dirty="0">
                <a:sym typeface="Wingdings" panose="05000000000000000000" pitchFamily="2" charset="2"/>
              </a:rPr>
              <a:t>  </a:t>
            </a:r>
            <a:r>
              <a:rPr lang="en-US" altLang="en-US" sz="2800" dirty="0">
                <a:solidFill>
                  <a:srgbClr val="3333CC"/>
                </a:solidFill>
                <a:sym typeface="Wingdings" panose="05000000000000000000" pitchFamily="2" charset="2"/>
              </a:rPr>
              <a:t>havoc</a:t>
            </a:r>
            <a:r>
              <a:rPr lang="en-US" altLang="en-US" sz="2800" dirty="0">
                <a:sym typeface="Wingdings" panose="05000000000000000000" pitchFamily="2" charset="2"/>
              </a:rPr>
              <a:t> x</a:t>
            </a:r>
            <a:br>
              <a:rPr lang="en-US" altLang="en-US" sz="2800" dirty="0">
                <a:sym typeface="Wingdings" panose="05000000000000000000" pitchFamily="2" charset="2"/>
              </a:rPr>
            </a:br>
            <a:r>
              <a:rPr lang="en-US" altLang="en-US" sz="2800" dirty="0">
                <a:sym typeface="Wingdings" panose="05000000000000000000" pitchFamily="2" charset="2"/>
              </a:rPr>
              <a:t>	</a:t>
            </a:r>
            <a:r>
              <a:rPr lang="en-US" altLang="en-US" sz="2800" dirty="0">
                <a:solidFill>
                  <a:srgbClr val="3333CC"/>
                </a:solidFill>
                <a:sym typeface="Wingdings" panose="05000000000000000000" pitchFamily="2" charset="2"/>
              </a:rPr>
              <a:t>skip</a:t>
            </a:r>
            <a:r>
              <a:rPr lang="en-US" altLang="en-US" sz="2800" dirty="0">
                <a:sym typeface="Wingdings" panose="05000000000000000000" pitchFamily="2" charset="2"/>
              </a:rPr>
              <a:t>  </a:t>
            </a:r>
            <a:r>
              <a:rPr lang="en-US" altLang="en-US" sz="2800" dirty="0">
                <a:solidFill>
                  <a:srgbClr val="009900"/>
                </a:solidFill>
                <a:sym typeface="Wingdings" panose="05000000000000000000" pitchFamily="2" charset="2"/>
              </a:rPr>
              <a:t>{xx1, yy0}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60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5621" y="4064391"/>
              <a:ext cx="725487" cy="173037"/>
            </p14:xfrm>
          </p:contentPart>
        </mc:Choice>
        <mc:Fallback xmlns="">
          <p:pic>
            <p:nvPicPr>
              <p:cNvPr id="860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2659" y="4049282"/>
                <a:ext cx="756091" cy="207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60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5621" y="5132090"/>
              <a:ext cx="725487" cy="173037"/>
            </p14:xfrm>
          </p:contentPart>
        </mc:Choice>
        <mc:Fallback xmlns="">
          <p:pic>
            <p:nvPicPr>
              <p:cNvPr id="860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2659" y="5116949"/>
                <a:ext cx="756091" cy="20764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700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VC generation:  state changes (cont.)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676656" y="1752895"/>
            <a:ext cx="10753725" cy="376618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  <a:tabLst>
                <a:tab pos="974725" algn="l"/>
                <a:tab pos="3825875" algn="l"/>
              </a:tabLst>
            </a:pPr>
            <a:r>
              <a:rPr lang="en-US" altLang="en-US" sz="2800" dirty="0">
                <a:sym typeface="Wingdings" panose="05000000000000000000" pitchFamily="2" charset="2"/>
              </a:rPr>
              <a:t>Given:</a:t>
            </a:r>
            <a:br>
              <a:rPr lang="en-US" altLang="en-US" sz="2800" dirty="0">
                <a:sym typeface="Wingdings" panose="05000000000000000000" pitchFamily="2" charset="2"/>
              </a:rPr>
            </a:b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>
                <a:solidFill>
                  <a:srgbClr val="009900"/>
                </a:solidFill>
                <a:sym typeface="Wingdings" panose="05000000000000000000" pitchFamily="2" charset="2"/>
              </a:rPr>
              <a:t>{xx0 ,yy0}</a:t>
            </a:r>
            <a:r>
              <a:rPr lang="en-US" altLang="en-US" sz="2800" dirty="0">
                <a:sym typeface="Wingdings" panose="05000000000000000000" pitchFamily="2" charset="2"/>
              </a:rPr>
              <a:t> S	S’ </a:t>
            </a:r>
            <a:r>
              <a:rPr lang="en-US" altLang="en-US" sz="2800" dirty="0">
                <a:solidFill>
                  <a:srgbClr val="009900"/>
                </a:solidFill>
                <a:sym typeface="Wingdings" panose="05000000000000000000" pitchFamily="2" charset="2"/>
              </a:rPr>
              <a:t>{xx1, yy0}</a:t>
            </a:r>
            <a:r>
              <a:rPr lang="en-US" altLang="en-US" sz="2800" dirty="0">
                <a:sym typeface="Wingdings" panose="05000000000000000000" pitchFamily="2" charset="2"/>
              </a:rPr>
              <a:t/>
            </a:r>
            <a:br>
              <a:rPr lang="en-US" altLang="en-US" sz="2800" dirty="0">
                <a:sym typeface="Wingdings" panose="05000000000000000000" pitchFamily="2" charset="2"/>
              </a:rPr>
            </a:b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>
                <a:solidFill>
                  <a:srgbClr val="009900"/>
                </a:solidFill>
                <a:sym typeface="Wingdings" panose="05000000000000000000" pitchFamily="2" charset="2"/>
              </a:rPr>
              <a:t>{xx0, yy0} </a:t>
            </a:r>
            <a:r>
              <a:rPr lang="en-US" altLang="en-US" sz="2800" dirty="0">
                <a:sym typeface="Wingdings" panose="05000000000000000000" pitchFamily="2" charset="2"/>
              </a:rPr>
              <a:t>T	T’ </a:t>
            </a:r>
            <a:r>
              <a:rPr lang="en-US" altLang="en-US" sz="2800" dirty="0">
                <a:solidFill>
                  <a:srgbClr val="009900"/>
                </a:solidFill>
                <a:sym typeface="Wingdings" panose="05000000000000000000" pitchFamily="2" charset="2"/>
              </a:rPr>
              <a:t>{xx2, yy0}</a:t>
            </a:r>
          </a:p>
          <a:p>
            <a:pPr>
              <a:lnSpc>
                <a:spcPct val="80000"/>
              </a:lnSpc>
              <a:buNone/>
              <a:tabLst>
                <a:tab pos="974725" algn="l"/>
                <a:tab pos="3825875" algn="l"/>
              </a:tabLst>
            </a:pPr>
            <a:r>
              <a:rPr lang="en-US" altLang="en-US" sz="2800" dirty="0">
                <a:sym typeface="Wingdings" panose="05000000000000000000" pitchFamily="2" charset="2"/>
              </a:rPr>
              <a:t>then we have:</a:t>
            </a:r>
          </a:p>
          <a:p>
            <a:pPr>
              <a:lnSpc>
                <a:spcPct val="80000"/>
              </a:lnSpc>
              <a:buNone/>
              <a:tabLst>
                <a:tab pos="974725" algn="l"/>
                <a:tab pos="3825875" algn="l"/>
              </a:tabLst>
            </a:pPr>
            <a:r>
              <a:rPr lang="en-US" altLang="en-US" sz="2800" dirty="0">
                <a:sym typeface="Wingdings" panose="05000000000000000000" pitchFamily="2" charset="2"/>
              </a:rPr>
              <a:t> 	</a:t>
            </a:r>
            <a:r>
              <a:rPr lang="en-US" altLang="en-US" sz="2800" dirty="0">
                <a:solidFill>
                  <a:srgbClr val="009900"/>
                </a:solidFill>
                <a:sym typeface="Wingdings" panose="05000000000000000000" pitchFamily="2" charset="2"/>
              </a:rPr>
              <a:t>{xx0, yy0}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>
                <a:solidFill>
                  <a:srgbClr val="3333CC"/>
                </a:solidFill>
                <a:sym typeface="Wingdings" panose="05000000000000000000" pitchFamily="2" charset="2"/>
              </a:rPr>
              <a:t>if</a:t>
            </a:r>
            <a:r>
              <a:rPr lang="en-US" altLang="en-US" sz="2800" dirty="0">
                <a:sym typeface="Wingdings" panose="05000000000000000000" pitchFamily="2" charset="2"/>
              </a:rPr>
              <a:t> E(</a:t>
            </a:r>
            <a:r>
              <a:rPr lang="en-US" altLang="en-US" sz="2800" dirty="0" err="1">
                <a:sym typeface="Wingdings" panose="05000000000000000000" pitchFamily="2" charset="2"/>
              </a:rPr>
              <a:t>x,y</a:t>
            </a:r>
            <a:r>
              <a:rPr lang="en-US" altLang="en-US" sz="2800" dirty="0">
                <a:sym typeface="Wingdings" panose="05000000000000000000" pitchFamily="2" charset="2"/>
              </a:rPr>
              <a:t>) </a:t>
            </a:r>
            <a:r>
              <a:rPr lang="en-US" altLang="en-US" sz="2800" dirty="0">
                <a:solidFill>
                  <a:srgbClr val="3333CC"/>
                </a:solidFill>
                <a:sym typeface="Wingdings" panose="05000000000000000000" pitchFamily="2" charset="2"/>
              </a:rPr>
              <a:t>then</a:t>
            </a:r>
            <a:r>
              <a:rPr lang="en-US" altLang="en-US" sz="2800" dirty="0">
                <a:sym typeface="Wingdings" panose="05000000000000000000" pitchFamily="2" charset="2"/>
              </a:rPr>
              <a:t> S </a:t>
            </a:r>
            <a:r>
              <a:rPr lang="en-US" altLang="en-US" sz="2800" dirty="0">
                <a:solidFill>
                  <a:srgbClr val="3333CC"/>
                </a:solidFill>
                <a:sym typeface="Wingdings" panose="05000000000000000000" pitchFamily="2" charset="2"/>
              </a:rPr>
              <a:t>else</a:t>
            </a:r>
            <a:r>
              <a:rPr lang="en-US" altLang="en-US" sz="2800" dirty="0">
                <a:sym typeface="Wingdings" panose="05000000000000000000" pitchFamily="2" charset="2"/>
              </a:rPr>
              <a:t> T </a:t>
            </a:r>
            <a:r>
              <a:rPr lang="en-US" altLang="en-US" sz="2800" dirty="0">
                <a:solidFill>
                  <a:srgbClr val="3333CC"/>
                </a:solidFill>
                <a:sym typeface="Wingdings" panose="05000000000000000000" pitchFamily="2" charset="2"/>
              </a:rPr>
              <a:t>end</a:t>
            </a:r>
            <a:r>
              <a:rPr lang="en-US" altLang="en-US" sz="2800" dirty="0">
                <a:sym typeface="Wingdings" panose="05000000000000000000" pitchFamily="2" charset="2"/>
              </a:rPr>
              <a:t/>
            </a:r>
            <a:br>
              <a:rPr lang="en-US" altLang="en-US" sz="2800" dirty="0">
                <a:sym typeface="Wingdings" panose="05000000000000000000" pitchFamily="2" charset="2"/>
              </a:rPr>
            </a:br>
            <a:r>
              <a:rPr lang="en-US" altLang="en-US" sz="2800" dirty="0">
                <a:sym typeface="Wingdings" panose="05000000000000000000" pitchFamily="2" charset="2"/>
              </a:rPr>
              <a:t>	</a:t>
            </a:r>
            <a:br>
              <a:rPr lang="en-US" altLang="en-US" sz="2800" dirty="0">
                <a:sym typeface="Wingdings" panose="05000000000000000000" pitchFamily="2" charset="2"/>
              </a:rPr>
            </a:br>
            <a:r>
              <a:rPr lang="en-US" altLang="en-US" sz="2800" dirty="0">
                <a:solidFill>
                  <a:srgbClr val="3333CC"/>
                </a:solidFill>
                <a:sym typeface="Wingdings" panose="05000000000000000000" pitchFamily="2" charset="2"/>
              </a:rPr>
              <a:t>if</a:t>
            </a:r>
            <a:r>
              <a:rPr lang="en-US" altLang="en-US" sz="2800" dirty="0">
                <a:sym typeface="Wingdings" panose="05000000000000000000" pitchFamily="2" charset="2"/>
              </a:rPr>
              <a:t> E(x0,y0) </a:t>
            </a:r>
            <a:r>
              <a:rPr lang="en-US" altLang="en-US" sz="2800" dirty="0">
                <a:solidFill>
                  <a:srgbClr val="3333CC"/>
                </a:solidFill>
                <a:sym typeface="Wingdings" panose="05000000000000000000" pitchFamily="2" charset="2"/>
              </a:rPr>
              <a:t>then</a:t>
            </a:r>
            <a:r>
              <a:rPr lang="en-US" altLang="en-US" sz="2800" dirty="0">
                <a:sym typeface="Wingdings" panose="05000000000000000000" pitchFamily="2" charset="2"/>
              </a:rPr>
              <a:t/>
            </a:r>
            <a:br>
              <a:rPr lang="en-US" altLang="en-US" sz="2800" dirty="0">
                <a:sym typeface="Wingdings" panose="05000000000000000000" pitchFamily="2" charset="2"/>
              </a:rPr>
            </a:br>
            <a:r>
              <a:rPr lang="en-US" altLang="en-US" sz="2800" dirty="0">
                <a:sym typeface="Wingdings" panose="05000000000000000000" pitchFamily="2" charset="2"/>
              </a:rPr>
              <a:t>	S’ ;  x3 := x1</a:t>
            </a:r>
            <a:br>
              <a:rPr lang="en-US" altLang="en-US" sz="2800" dirty="0">
                <a:sym typeface="Wingdings" panose="05000000000000000000" pitchFamily="2" charset="2"/>
              </a:rPr>
            </a:br>
            <a:r>
              <a:rPr lang="en-US" altLang="en-US" sz="2800" dirty="0">
                <a:solidFill>
                  <a:srgbClr val="3333CC"/>
                </a:solidFill>
                <a:sym typeface="Wingdings" panose="05000000000000000000" pitchFamily="2" charset="2"/>
              </a:rPr>
              <a:t>else</a:t>
            </a:r>
            <a:r>
              <a:rPr lang="en-US" altLang="en-US" sz="2800" dirty="0">
                <a:sym typeface="Wingdings" panose="05000000000000000000" pitchFamily="2" charset="2"/>
              </a:rPr>
              <a:t/>
            </a:r>
            <a:br>
              <a:rPr lang="en-US" altLang="en-US" sz="2800" dirty="0">
                <a:sym typeface="Wingdings" panose="05000000000000000000" pitchFamily="2" charset="2"/>
              </a:rPr>
            </a:br>
            <a:r>
              <a:rPr lang="en-US" altLang="en-US" sz="2800" dirty="0">
                <a:sym typeface="Wingdings" panose="05000000000000000000" pitchFamily="2" charset="2"/>
              </a:rPr>
              <a:t>	T’ ;  x3 := x2</a:t>
            </a:r>
            <a:br>
              <a:rPr lang="en-US" altLang="en-US" sz="2800" dirty="0">
                <a:sym typeface="Wingdings" panose="05000000000000000000" pitchFamily="2" charset="2"/>
              </a:rPr>
            </a:br>
            <a:r>
              <a:rPr lang="en-US" altLang="en-US" sz="2800" dirty="0">
                <a:solidFill>
                  <a:srgbClr val="3333CC"/>
                </a:solidFill>
                <a:sym typeface="Wingdings" panose="05000000000000000000" pitchFamily="2" charset="2"/>
              </a:rPr>
              <a:t>end</a:t>
            </a:r>
          </a:p>
          <a:p>
            <a:pPr>
              <a:lnSpc>
                <a:spcPct val="80000"/>
              </a:lnSpc>
              <a:buNone/>
              <a:tabLst>
                <a:tab pos="974725" algn="l"/>
                <a:tab pos="3825875" algn="l"/>
              </a:tabLst>
            </a:pPr>
            <a:r>
              <a:rPr lang="en-US" altLang="en-US" sz="2800" dirty="0">
                <a:sym typeface="Wingdings" panose="05000000000000000000" pitchFamily="2" charset="2"/>
              </a:rPr>
              <a:t>	</a:t>
            </a:r>
            <a:r>
              <a:rPr lang="en-US" altLang="en-US" sz="2800" dirty="0">
                <a:solidFill>
                  <a:srgbClr val="009900"/>
                </a:solidFill>
                <a:sym typeface="Wingdings" panose="05000000000000000000" pitchFamily="2" charset="2"/>
              </a:rPr>
              <a:t>{xx3, yy0}</a:t>
            </a:r>
          </a:p>
          <a:p>
            <a:pPr>
              <a:lnSpc>
                <a:spcPct val="80000"/>
              </a:lnSpc>
              <a:buNone/>
              <a:tabLst>
                <a:tab pos="974725" algn="l"/>
                <a:tab pos="3825875" algn="l"/>
              </a:tabLst>
            </a:pPr>
            <a:endParaRPr lang="en-US" alt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704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24532" y="2184737"/>
              <a:ext cx="725488" cy="173038"/>
            </p14:xfrm>
          </p:contentPart>
        </mc:Choice>
        <mc:Fallback xmlns="">
          <p:pic>
            <p:nvPicPr>
              <p:cNvPr id="8704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11570" y="2169628"/>
                <a:ext cx="756092" cy="2075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704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24532" y="2541294"/>
              <a:ext cx="725488" cy="173038"/>
            </p14:xfrm>
          </p:contentPart>
        </mc:Choice>
        <mc:Fallback xmlns="">
          <p:pic>
            <p:nvPicPr>
              <p:cNvPr id="8704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11570" y="2526185"/>
                <a:ext cx="756092" cy="2075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704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8585" y="3897194"/>
              <a:ext cx="725488" cy="173037"/>
            </p14:xfrm>
          </p:contentPart>
        </mc:Choice>
        <mc:Fallback xmlns="">
          <p:pic>
            <p:nvPicPr>
              <p:cNvPr id="8704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5623" y="3882085"/>
                <a:ext cx="756092" cy="2075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778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VC generation:  state changes (cont.)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Replace every </a:t>
            </a:r>
            <a:r>
              <a:rPr lang="en-US" altLang="en-US" sz="3200" dirty="0" smtClean="0"/>
              <a:t>assignment</a:t>
            </a:r>
          </a:p>
          <a:p>
            <a:r>
              <a:rPr lang="en-US" altLang="en-US" sz="3200" dirty="0"/>
              <a:t>	x := </a:t>
            </a:r>
            <a:r>
              <a:rPr lang="en-US" altLang="en-US" sz="3200" dirty="0" smtClean="0"/>
              <a:t>E</a:t>
            </a:r>
          </a:p>
          <a:p>
            <a:r>
              <a:rPr lang="en-US" altLang="en-US" sz="3200" dirty="0" smtClean="0"/>
              <a:t>with</a:t>
            </a:r>
          </a:p>
          <a:p>
            <a:r>
              <a:rPr lang="en-US" altLang="en-US" sz="3200" dirty="0"/>
              <a:t>	</a:t>
            </a:r>
            <a:r>
              <a:rPr lang="en-US" altLang="en-US" sz="3200" dirty="0">
                <a:solidFill>
                  <a:srgbClr val="3333CC"/>
                </a:solidFill>
              </a:rPr>
              <a:t>assume</a:t>
            </a:r>
            <a:r>
              <a:rPr lang="en-US" altLang="en-US" sz="3200" dirty="0"/>
              <a:t> x = E</a:t>
            </a:r>
          </a:p>
        </p:txBody>
      </p:sp>
    </p:spTree>
    <p:extLst>
      <p:ext uri="{BB962C8B-B14F-4D97-AF65-F5344CB8AC3E}">
        <p14:creationId xmlns:p14="http://schemas.microsoft.com/office/powerpoint/2010/main" val="195471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Dafny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7" y="2011680"/>
            <a:ext cx="6413460" cy="3766185"/>
          </a:xfrm>
        </p:spPr>
        <p:txBody>
          <a:bodyPr>
            <a:normAutofit/>
          </a:bodyPr>
          <a:lstStyle/>
          <a:p>
            <a:r>
              <a:rPr lang="en-US" dirty="0" smtClean="0"/>
              <a:t>Put reasoning about programs </a:t>
            </a:r>
            <a:r>
              <a:rPr lang="en-US" i="1" dirty="0" smtClean="0"/>
              <a:t>first</a:t>
            </a:r>
          </a:p>
          <a:p>
            <a:r>
              <a:rPr lang="en-US" dirty="0" smtClean="0"/>
              <a:t>Language aimed at reasoning</a:t>
            </a:r>
          </a:p>
          <a:p>
            <a:pPr lvl="1"/>
            <a:r>
              <a:rPr lang="en-US" dirty="0" smtClean="0"/>
              <a:t>Constructs for recording design decisions</a:t>
            </a:r>
          </a:p>
          <a:p>
            <a:r>
              <a:rPr lang="en-US" dirty="0" smtClean="0"/>
              <a:t>Tool support</a:t>
            </a:r>
          </a:p>
          <a:p>
            <a:pPr lvl="1"/>
            <a:r>
              <a:rPr lang="en-US" dirty="0" smtClean="0"/>
              <a:t>Static program verifier enforces design decisions</a:t>
            </a:r>
          </a:p>
          <a:p>
            <a:r>
              <a:rPr lang="en-US" dirty="0" smtClean="0"/>
              <a:t>Integrated development environment</a:t>
            </a:r>
          </a:p>
          <a:p>
            <a:pPr lvl="1"/>
            <a:r>
              <a:rPr lang="en-US" dirty="0" smtClean="0"/>
              <a:t>Tools help in reasoning process</a:t>
            </a:r>
          </a:p>
          <a:p>
            <a:pPr lvl="1"/>
            <a:r>
              <a:rPr lang="en-US" dirty="0" smtClean="0"/>
              <a:t>Verification is not an afterthought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600">
            <a:off x="6284267" y="99783"/>
            <a:ext cx="5618101" cy="62641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326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4" y="8161"/>
            <a:ext cx="10772775" cy="1658198"/>
          </a:xfrm>
        </p:spPr>
        <p:txBody>
          <a:bodyPr/>
          <a:lstStyle/>
          <a:p>
            <a:r>
              <a:rPr lang="en-US" altLang="en-US" dirty="0"/>
              <a:t>VC generation:  loops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806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2900" y="2693988"/>
              <a:ext cx="457200" cy="855662"/>
            </p14:xfrm>
          </p:contentPart>
        </mc:Choice>
        <mc:Fallback xmlns="">
          <p:pic>
            <p:nvPicPr>
              <p:cNvPr id="8806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14260" y="2683189"/>
                <a:ext cx="469800" cy="881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807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4325" y="3152775"/>
              <a:ext cx="361950" cy="177800"/>
            </p14:xfrm>
          </p:contentPart>
        </mc:Choice>
        <mc:Fallback xmlns="">
          <p:pic>
            <p:nvPicPr>
              <p:cNvPr id="8807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54611" y="3143057"/>
                <a:ext cx="386416" cy="201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807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4789" y="2768600"/>
              <a:ext cx="5786437" cy="3435350"/>
            </p14:xfrm>
          </p:contentPart>
        </mc:Choice>
        <mc:Fallback xmlns="">
          <p:pic>
            <p:nvPicPr>
              <p:cNvPr id="8807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01829" y="2753121"/>
                <a:ext cx="5815236" cy="3463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807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0975" y="5754689"/>
              <a:ext cx="273050" cy="249237"/>
            </p14:xfrm>
          </p:contentPart>
        </mc:Choice>
        <mc:Fallback xmlns="">
          <p:pic>
            <p:nvPicPr>
              <p:cNvPr id="8807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81622" y="5746405"/>
                <a:ext cx="289598" cy="270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807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9488" y="4765675"/>
              <a:ext cx="2925762" cy="1931988"/>
            </p14:xfrm>
          </p:contentPart>
        </mc:Choice>
        <mc:Fallback xmlns="">
          <p:pic>
            <p:nvPicPr>
              <p:cNvPr id="8807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44730" y="4758835"/>
                <a:ext cx="2955279" cy="19535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807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57701" y="1395414"/>
              <a:ext cx="2625725" cy="1417637"/>
            </p14:xfrm>
          </p:contentPart>
        </mc:Choice>
        <mc:Fallback xmlns="">
          <p:pic>
            <p:nvPicPr>
              <p:cNvPr id="8807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44742" y="1381734"/>
                <a:ext cx="2652364" cy="1444276"/>
              </a:xfrm>
              <a:prstGeom prst="rect">
                <a:avLst/>
              </a:prstGeom>
            </p:spPr>
          </p:pic>
        </mc:Fallback>
      </mc:AlternateContent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2895600" y="3581401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loop head:</a:t>
            </a:r>
          </a:p>
        </p:txBody>
      </p: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4724400" y="5715001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loop body:</a:t>
            </a: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4648200" y="3962400"/>
            <a:ext cx="2590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3333CC"/>
                </a:solidFill>
              </a:rPr>
              <a:t>assert</a:t>
            </a:r>
            <a:r>
              <a:rPr lang="en-US" altLang="en-US" sz="2200"/>
              <a:t> LoopInv( x ) ;</a:t>
            </a:r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6248400" y="5592763"/>
            <a:ext cx="259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3333CC"/>
                </a:solidFill>
              </a:rPr>
              <a:t>assume</a:t>
            </a:r>
            <a:r>
              <a:rPr lang="en-US" altLang="en-US" sz="2200"/>
              <a:t> Guard( x ) ;</a:t>
            </a:r>
            <a:br>
              <a:rPr lang="en-US" altLang="en-US" sz="2200"/>
            </a:br>
            <a:r>
              <a:rPr lang="en-US" altLang="en-US" sz="2200"/>
              <a:t>x := 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808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71725" y="6067426"/>
              <a:ext cx="2349500" cy="747713"/>
            </p14:xfrm>
          </p:contentPart>
        </mc:Choice>
        <mc:Fallback xmlns="">
          <p:pic>
            <p:nvPicPr>
              <p:cNvPr id="8808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7324" y="6054820"/>
                <a:ext cx="2377222" cy="774726"/>
              </a:xfrm>
              <a:prstGeom prst="rect">
                <a:avLst/>
              </a:prstGeom>
            </p:spPr>
          </p:pic>
        </mc:Fallback>
      </mc:AlternateContent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2362200" y="6202364"/>
            <a:ext cx="2667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3333CC"/>
                </a:solidFill>
              </a:rPr>
              <a:t>assume</a:t>
            </a:r>
            <a:r>
              <a:rPr lang="en-US" altLang="en-US" sz="2200"/>
              <a:t> ¬Guard( x ) ;</a:t>
            </a:r>
          </a:p>
        </p:txBody>
      </p: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1752600" y="5715001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after loop:</a:t>
            </a:r>
          </a:p>
        </p:txBody>
      </p:sp>
    </p:spTree>
    <p:extLst>
      <p:ext uri="{BB962C8B-B14F-4D97-AF65-F5344CB8AC3E}">
        <p14:creationId xmlns:p14="http://schemas.microsoft.com/office/powerpoint/2010/main" val="31158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4" y="8467"/>
            <a:ext cx="10772775" cy="1658198"/>
          </a:xfrm>
        </p:spPr>
        <p:txBody>
          <a:bodyPr/>
          <a:lstStyle/>
          <a:p>
            <a:r>
              <a:rPr lang="en-US" altLang="en-US" dirty="0"/>
              <a:t>VC generation:  loops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011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2900" y="2693988"/>
              <a:ext cx="457200" cy="855662"/>
            </p14:xfrm>
          </p:contentPart>
        </mc:Choice>
        <mc:Fallback xmlns="">
          <p:pic>
            <p:nvPicPr>
              <p:cNvPr id="9011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14260" y="2683189"/>
                <a:ext cx="469800" cy="881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011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4325" y="3152775"/>
              <a:ext cx="361950" cy="177800"/>
            </p14:xfrm>
          </p:contentPart>
        </mc:Choice>
        <mc:Fallback xmlns="">
          <p:pic>
            <p:nvPicPr>
              <p:cNvPr id="9011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54611" y="3143057"/>
                <a:ext cx="386416" cy="201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011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4789" y="2768600"/>
              <a:ext cx="5786437" cy="3435350"/>
            </p14:xfrm>
          </p:contentPart>
        </mc:Choice>
        <mc:Fallback xmlns="">
          <p:pic>
            <p:nvPicPr>
              <p:cNvPr id="9011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01829" y="2753121"/>
                <a:ext cx="5815236" cy="3463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011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0975" y="5754689"/>
              <a:ext cx="273050" cy="249237"/>
            </p14:xfrm>
          </p:contentPart>
        </mc:Choice>
        <mc:Fallback xmlns="">
          <p:pic>
            <p:nvPicPr>
              <p:cNvPr id="9011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81622" y="5746405"/>
                <a:ext cx="289598" cy="270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011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9488" y="4765675"/>
              <a:ext cx="2925762" cy="1931988"/>
            </p14:xfrm>
          </p:contentPart>
        </mc:Choice>
        <mc:Fallback xmlns="">
          <p:pic>
            <p:nvPicPr>
              <p:cNvPr id="9011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44730" y="4758835"/>
                <a:ext cx="2955279" cy="19535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012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57701" y="1395414"/>
              <a:ext cx="2625725" cy="1417637"/>
            </p14:xfrm>
          </p:contentPart>
        </mc:Choice>
        <mc:Fallback xmlns="">
          <p:pic>
            <p:nvPicPr>
              <p:cNvPr id="9012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44742" y="1381734"/>
                <a:ext cx="2652364" cy="1444276"/>
              </a:xfrm>
              <a:prstGeom prst="rect">
                <a:avLst/>
              </a:prstGeom>
            </p:spPr>
          </p:pic>
        </mc:Fallback>
      </mc:AlternateContent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2895600" y="3581401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loop head: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4724400" y="5715001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loop body:</a:t>
            </a: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4648200" y="3962400"/>
            <a:ext cx="266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3333CC"/>
                </a:solidFill>
              </a:rPr>
              <a:t>assert</a:t>
            </a:r>
            <a:r>
              <a:rPr lang="en-US" altLang="en-US" sz="2200"/>
              <a:t> LoopInv( x ) ;</a:t>
            </a:r>
            <a:br>
              <a:rPr lang="en-US" altLang="en-US" sz="2200"/>
            </a:br>
            <a:r>
              <a:rPr lang="en-US" altLang="en-US" sz="2200">
                <a:solidFill>
                  <a:srgbClr val="3333CC"/>
                </a:solidFill>
              </a:rPr>
              <a:t>assume</a:t>
            </a:r>
            <a:r>
              <a:rPr lang="en-US" altLang="en-US" sz="2200"/>
              <a:t> LoopInv( x );</a:t>
            </a:r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6248400" y="5592763"/>
            <a:ext cx="259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3333CC"/>
                </a:solidFill>
              </a:rPr>
              <a:t>assume</a:t>
            </a:r>
            <a:r>
              <a:rPr lang="en-US" altLang="en-US" sz="2200"/>
              <a:t> Guard( x ) ;</a:t>
            </a:r>
            <a:br>
              <a:rPr lang="en-US" altLang="en-US" sz="2200"/>
            </a:br>
            <a:r>
              <a:rPr lang="en-US" altLang="en-US" sz="2200"/>
              <a:t>x := 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012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71725" y="6067426"/>
              <a:ext cx="2349500" cy="747713"/>
            </p14:xfrm>
          </p:contentPart>
        </mc:Choice>
        <mc:Fallback xmlns="">
          <p:pic>
            <p:nvPicPr>
              <p:cNvPr id="9012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7324" y="6054820"/>
                <a:ext cx="2377222" cy="774726"/>
              </a:xfrm>
              <a:prstGeom prst="rect">
                <a:avLst/>
              </a:prstGeom>
            </p:spPr>
          </p:pic>
        </mc:Fallback>
      </mc:AlternateContent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2362200" y="6202364"/>
            <a:ext cx="28194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3333CC"/>
                </a:solidFill>
              </a:rPr>
              <a:t>assume</a:t>
            </a:r>
            <a:r>
              <a:rPr lang="en-US" altLang="en-US" sz="2200"/>
              <a:t> ¬Guard( x ) ;</a:t>
            </a: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1752600" y="5715001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after loop:</a:t>
            </a:r>
          </a:p>
        </p:txBody>
      </p:sp>
      <p:sp>
        <p:nvSpPr>
          <p:cNvPr id="90128" name="Rectangle 16"/>
          <p:cNvSpPr>
            <a:spLocks noChangeArrowheads="1"/>
          </p:cNvSpPr>
          <p:nvPr/>
        </p:nvSpPr>
        <p:spPr bwMode="auto">
          <a:xfrm>
            <a:off x="1905000" y="1676400"/>
            <a:ext cx="3200400" cy="1295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3333CC"/>
                </a:solidFill>
              </a:rPr>
              <a:t>assert</a:t>
            </a:r>
            <a:r>
              <a:rPr lang="en-US" altLang="en-US" sz="2400"/>
              <a:t> P</a:t>
            </a:r>
            <a:br>
              <a:rPr lang="en-US" altLang="en-US" sz="2400"/>
            </a:br>
            <a:r>
              <a:rPr lang="en-US" altLang="en-US" sz="2400"/>
              <a:t>=</a:t>
            </a:r>
            <a:br>
              <a:rPr lang="en-US" altLang="en-US" sz="2400"/>
            </a:br>
            <a:r>
              <a:rPr lang="en-US" altLang="en-US" sz="2400">
                <a:solidFill>
                  <a:srgbClr val="3333CC"/>
                </a:solidFill>
              </a:rPr>
              <a:t>assert</a:t>
            </a:r>
            <a:r>
              <a:rPr lang="en-US" altLang="en-US" sz="2400"/>
              <a:t> P ; </a:t>
            </a:r>
            <a:r>
              <a:rPr lang="en-US" altLang="en-US" sz="2400">
                <a:solidFill>
                  <a:srgbClr val="3333CC"/>
                </a:solidFill>
              </a:rPr>
              <a:t>assume</a:t>
            </a:r>
            <a:r>
              <a:rPr lang="en-US" altLang="en-US" sz="2400"/>
              <a:t> P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013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00600" y="4495801"/>
              <a:ext cx="2216150" cy="53975"/>
            </p14:xfrm>
          </p:contentPart>
        </mc:Choice>
        <mc:Fallback xmlns="">
          <p:pic>
            <p:nvPicPr>
              <p:cNvPr id="9013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71800" y="4381374"/>
                <a:ext cx="2273390" cy="28246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584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4" y="9048"/>
            <a:ext cx="10772775" cy="1658198"/>
          </a:xfrm>
        </p:spPr>
        <p:txBody>
          <a:bodyPr/>
          <a:lstStyle/>
          <a:p>
            <a:r>
              <a:rPr lang="en-US" altLang="en-US" dirty="0"/>
              <a:t>VC generation:  loops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113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2900" y="2693988"/>
              <a:ext cx="457200" cy="855662"/>
            </p14:xfrm>
          </p:contentPart>
        </mc:Choice>
        <mc:Fallback xmlns="">
          <p:pic>
            <p:nvPicPr>
              <p:cNvPr id="9113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14260" y="2683189"/>
                <a:ext cx="469800" cy="881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114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4325" y="3152775"/>
              <a:ext cx="361950" cy="177800"/>
            </p14:xfrm>
          </p:contentPart>
        </mc:Choice>
        <mc:Fallback xmlns="">
          <p:pic>
            <p:nvPicPr>
              <p:cNvPr id="9114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54611" y="3143057"/>
                <a:ext cx="386416" cy="201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114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4789" y="2768600"/>
              <a:ext cx="5786437" cy="3435350"/>
            </p14:xfrm>
          </p:contentPart>
        </mc:Choice>
        <mc:Fallback xmlns="">
          <p:pic>
            <p:nvPicPr>
              <p:cNvPr id="9114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01829" y="2753121"/>
                <a:ext cx="5815236" cy="3463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114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0975" y="5754689"/>
              <a:ext cx="273050" cy="249237"/>
            </p14:xfrm>
          </p:contentPart>
        </mc:Choice>
        <mc:Fallback xmlns="">
          <p:pic>
            <p:nvPicPr>
              <p:cNvPr id="9114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81622" y="5746405"/>
                <a:ext cx="289598" cy="270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114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9488" y="4765675"/>
              <a:ext cx="2925762" cy="1931988"/>
            </p14:xfrm>
          </p:contentPart>
        </mc:Choice>
        <mc:Fallback xmlns="">
          <p:pic>
            <p:nvPicPr>
              <p:cNvPr id="9114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44730" y="4758835"/>
                <a:ext cx="2955279" cy="19535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114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57701" y="1395414"/>
              <a:ext cx="2625725" cy="1417637"/>
            </p14:xfrm>
          </p:contentPart>
        </mc:Choice>
        <mc:Fallback xmlns="">
          <p:pic>
            <p:nvPicPr>
              <p:cNvPr id="9114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44742" y="1381734"/>
                <a:ext cx="2652364" cy="1444276"/>
              </a:xfrm>
              <a:prstGeom prst="rect">
                <a:avLst/>
              </a:prstGeom>
            </p:spPr>
          </p:pic>
        </mc:Fallback>
      </mc:AlternateContent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2895600" y="3581401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loop head: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4724400" y="5715001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loop body:</a:t>
            </a:r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4648200" y="3962400"/>
            <a:ext cx="266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3333CC"/>
                </a:solidFill>
              </a:rPr>
              <a:t>assert</a:t>
            </a:r>
            <a:r>
              <a:rPr lang="en-US" altLang="en-US" sz="2200"/>
              <a:t> LoopInv( x ) ;</a:t>
            </a:r>
            <a:br>
              <a:rPr lang="en-US" altLang="en-US" sz="2200"/>
            </a:br>
            <a:r>
              <a:rPr lang="en-US" altLang="en-US" sz="2200">
                <a:solidFill>
                  <a:srgbClr val="3333CC"/>
                </a:solidFill>
              </a:rPr>
              <a:t>assume</a:t>
            </a:r>
            <a:r>
              <a:rPr lang="en-US" altLang="en-US" sz="2200"/>
              <a:t> LoopInv( x );</a:t>
            </a:r>
          </a:p>
        </p:txBody>
      </p:sp>
      <p:sp>
        <p:nvSpPr>
          <p:cNvPr id="91148" name="Text Box 12"/>
          <p:cNvSpPr txBox="1">
            <a:spLocks noChangeArrowheads="1"/>
          </p:cNvSpPr>
          <p:nvPr/>
        </p:nvSpPr>
        <p:spPr bwMode="auto">
          <a:xfrm>
            <a:off x="6248400" y="5592763"/>
            <a:ext cx="259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3333CC"/>
                </a:solidFill>
              </a:rPr>
              <a:t>assume</a:t>
            </a:r>
            <a:r>
              <a:rPr lang="en-US" altLang="en-US" sz="2200"/>
              <a:t> Guard( x ) ;</a:t>
            </a:r>
            <a:br>
              <a:rPr lang="en-US" altLang="en-US" sz="2200"/>
            </a:br>
            <a:r>
              <a:rPr lang="en-US" altLang="en-US" sz="2200"/>
              <a:t>x := 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114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71725" y="6067426"/>
              <a:ext cx="2349500" cy="747713"/>
            </p14:xfrm>
          </p:contentPart>
        </mc:Choice>
        <mc:Fallback xmlns="">
          <p:pic>
            <p:nvPicPr>
              <p:cNvPr id="9114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7324" y="6054820"/>
                <a:ext cx="2377222" cy="774726"/>
              </a:xfrm>
              <a:prstGeom prst="rect">
                <a:avLst/>
              </a:prstGeom>
            </p:spPr>
          </p:pic>
        </mc:Fallback>
      </mc:AlternateContent>
      <p:sp>
        <p:nvSpPr>
          <p:cNvPr id="91150" name="Text Box 14"/>
          <p:cNvSpPr txBox="1">
            <a:spLocks noChangeArrowheads="1"/>
          </p:cNvSpPr>
          <p:nvPr/>
        </p:nvSpPr>
        <p:spPr bwMode="auto">
          <a:xfrm>
            <a:off x="2362200" y="6202364"/>
            <a:ext cx="2743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3333CC"/>
                </a:solidFill>
              </a:rPr>
              <a:t>assume</a:t>
            </a:r>
            <a:r>
              <a:rPr lang="en-US" altLang="en-US" sz="2200"/>
              <a:t> ¬Guard( x ) ;</a:t>
            </a:r>
          </a:p>
        </p:txBody>
      </p:sp>
      <p:sp>
        <p:nvSpPr>
          <p:cNvPr id="91151" name="Text Box 15"/>
          <p:cNvSpPr txBox="1">
            <a:spLocks noChangeArrowheads="1"/>
          </p:cNvSpPr>
          <p:nvPr/>
        </p:nvSpPr>
        <p:spPr bwMode="auto">
          <a:xfrm>
            <a:off x="1752600" y="5715001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after loop:</a:t>
            </a:r>
          </a:p>
        </p:txBody>
      </p:sp>
      <p:sp>
        <p:nvSpPr>
          <p:cNvPr id="91153" name="Text Box 17"/>
          <p:cNvSpPr txBox="1">
            <a:spLocks noChangeArrowheads="1"/>
          </p:cNvSpPr>
          <p:nvPr/>
        </p:nvSpPr>
        <p:spPr bwMode="auto">
          <a:xfrm>
            <a:off x="4572000" y="2163764"/>
            <a:ext cx="2667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3333CC"/>
                </a:solidFill>
              </a:rPr>
              <a:t>assert</a:t>
            </a:r>
            <a:r>
              <a:rPr lang="en-US" altLang="en-US" sz="2200"/>
              <a:t> LoopInv( x ) ;</a:t>
            </a:r>
          </a:p>
        </p:txBody>
      </p:sp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6248400" y="6202364"/>
            <a:ext cx="2667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3333CC"/>
                </a:solidFill>
              </a:rPr>
              <a:t>assert</a:t>
            </a:r>
            <a:r>
              <a:rPr lang="en-US" altLang="en-US" sz="2200"/>
              <a:t> LoopInv( x ) 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115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4601" y="6400801"/>
              <a:ext cx="2208213" cy="60325"/>
            </p14:xfrm>
          </p:contentPart>
        </mc:Choice>
        <mc:Fallback xmlns="">
          <p:pic>
            <p:nvPicPr>
              <p:cNvPr id="9115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96161" y="6285931"/>
                <a:ext cx="2265452" cy="290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115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8201" y="2362201"/>
              <a:ext cx="2219325" cy="41275"/>
            </p14:xfrm>
          </p:contentPart>
        </mc:Choice>
        <mc:Fallback xmlns="">
          <p:pic>
            <p:nvPicPr>
              <p:cNvPr id="9115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19397" y="2247065"/>
                <a:ext cx="2276932" cy="271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115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6801" y="4038601"/>
              <a:ext cx="1833563" cy="301625"/>
            </p14:xfrm>
          </p:contentPart>
        </mc:Choice>
        <mc:Fallback xmlns="">
          <p:pic>
            <p:nvPicPr>
              <p:cNvPr id="9115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62400" y="4024204"/>
                <a:ext cx="1862364" cy="330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116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6801" y="4038600"/>
              <a:ext cx="1770063" cy="374650"/>
            </p14:xfrm>
          </p:contentPart>
        </mc:Choice>
        <mc:Fallback xmlns="">
          <p:pic>
            <p:nvPicPr>
              <p:cNvPr id="9116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62401" y="4024204"/>
                <a:ext cx="1798862" cy="40344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38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9" name="Oval 29"/>
          <p:cNvSpPr>
            <a:spLocks noChangeArrowheads="1"/>
          </p:cNvSpPr>
          <p:nvPr/>
        </p:nvSpPr>
        <p:spPr bwMode="auto">
          <a:xfrm>
            <a:off x="5257800" y="3657600"/>
            <a:ext cx="838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8" name="Oval 28"/>
          <p:cNvSpPr>
            <a:spLocks noChangeArrowheads="1"/>
          </p:cNvSpPr>
          <p:nvPr/>
        </p:nvSpPr>
        <p:spPr bwMode="auto">
          <a:xfrm>
            <a:off x="6096000" y="5715000"/>
            <a:ext cx="838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4" y="16191"/>
            <a:ext cx="10772775" cy="1658198"/>
          </a:xfrm>
        </p:spPr>
        <p:txBody>
          <a:bodyPr/>
          <a:lstStyle/>
          <a:p>
            <a:r>
              <a:rPr lang="en-US" altLang="en-US" dirty="0"/>
              <a:t>VC generation:  loops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216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2900" y="2693988"/>
              <a:ext cx="457200" cy="855662"/>
            </p14:xfrm>
          </p:contentPart>
        </mc:Choice>
        <mc:Fallback xmlns="">
          <p:pic>
            <p:nvPicPr>
              <p:cNvPr id="9216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14260" y="2683189"/>
                <a:ext cx="469800" cy="881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216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4325" y="3152775"/>
              <a:ext cx="361950" cy="177800"/>
            </p14:xfrm>
          </p:contentPart>
        </mc:Choice>
        <mc:Fallback xmlns="">
          <p:pic>
            <p:nvPicPr>
              <p:cNvPr id="9216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54611" y="3143057"/>
                <a:ext cx="386416" cy="201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16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4789" y="2768600"/>
              <a:ext cx="5786437" cy="3435350"/>
            </p14:xfrm>
          </p:contentPart>
        </mc:Choice>
        <mc:Fallback xmlns="">
          <p:pic>
            <p:nvPicPr>
              <p:cNvPr id="9216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01829" y="2753121"/>
                <a:ext cx="5815236" cy="3463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216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0975" y="5754689"/>
              <a:ext cx="273050" cy="249237"/>
            </p14:xfrm>
          </p:contentPart>
        </mc:Choice>
        <mc:Fallback xmlns="">
          <p:pic>
            <p:nvPicPr>
              <p:cNvPr id="9216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81622" y="5746405"/>
                <a:ext cx="289598" cy="270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216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9488" y="4765675"/>
              <a:ext cx="2925762" cy="1931988"/>
            </p14:xfrm>
          </p:contentPart>
        </mc:Choice>
        <mc:Fallback xmlns="">
          <p:pic>
            <p:nvPicPr>
              <p:cNvPr id="9216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44730" y="4758835"/>
                <a:ext cx="2955279" cy="19535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16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57701" y="1395414"/>
              <a:ext cx="2625725" cy="1417637"/>
            </p14:xfrm>
          </p:contentPart>
        </mc:Choice>
        <mc:Fallback xmlns="">
          <p:pic>
            <p:nvPicPr>
              <p:cNvPr id="9216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44742" y="1381734"/>
                <a:ext cx="2652364" cy="1444276"/>
              </a:xfrm>
              <a:prstGeom prst="rect">
                <a:avLst/>
              </a:prstGeom>
            </p:spPr>
          </p:pic>
        </mc:Fallback>
      </mc:AlternateContent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2895600" y="3581401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loop head: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4724400" y="5715001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loop body: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4648200" y="4038600"/>
            <a:ext cx="2667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3333CC"/>
                </a:solidFill>
              </a:rPr>
              <a:t>assume</a:t>
            </a:r>
            <a:r>
              <a:rPr lang="en-US" altLang="en-US" sz="2200"/>
              <a:t> LoopInv( x );</a:t>
            </a: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6172200" y="5410200"/>
            <a:ext cx="2590800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200">
                <a:solidFill>
                  <a:srgbClr val="3333CC"/>
                </a:solidFill>
              </a:rPr>
              <a:t>assume</a:t>
            </a:r>
            <a:r>
              <a:rPr lang="en-US" altLang="en-US" sz="2200"/>
              <a:t> Guard( x ) ;</a:t>
            </a:r>
            <a:br>
              <a:rPr lang="en-US" altLang="en-US" sz="2200"/>
            </a:br>
            <a:r>
              <a:rPr lang="en-US" altLang="en-US" sz="2200"/>
              <a:t>x := …</a:t>
            </a:r>
            <a:br>
              <a:rPr lang="en-US" altLang="en-US" sz="2200"/>
            </a:br>
            <a:r>
              <a:rPr lang="en-US" altLang="en-US" sz="2200">
                <a:solidFill>
                  <a:srgbClr val="3333CC"/>
                </a:solidFill>
              </a:rPr>
              <a:t>assert</a:t>
            </a:r>
            <a:r>
              <a:rPr lang="en-US" altLang="en-US" sz="2200"/>
              <a:t> LoopInv( x );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217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71725" y="6067426"/>
              <a:ext cx="2349500" cy="747713"/>
            </p14:xfrm>
          </p:contentPart>
        </mc:Choice>
        <mc:Fallback xmlns="">
          <p:pic>
            <p:nvPicPr>
              <p:cNvPr id="9217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7324" y="6054820"/>
                <a:ext cx="2377222" cy="774726"/>
              </a:xfrm>
              <a:prstGeom prst="rect">
                <a:avLst/>
              </a:prstGeom>
            </p:spPr>
          </p:pic>
        </mc:Fallback>
      </mc:AlternateContent>
      <p:sp>
        <p:nvSpPr>
          <p:cNvPr id="92174" name="Text Box 14"/>
          <p:cNvSpPr txBox="1">
            <a:spLocks noChangeArrowheads="1"/>
          </p:cNvSpPr>
          <p:nvPr/>
        </p:nvSpPr>
        <p:spPr bwMode="auto">
          <a:xfrm>
            <a:off x="2362200" y="6202364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3333CC"/>
                </a:solidFill>
              </a:rPr>
              <a:t>assume</a:t>
            </a:r>
            <a:r>
              <a:rPr lang="en-US" altLang="en-US" sz="2200"/>
              <a:t> ¬Guard( x ) ;</a:t>
            </a:r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1752600" y="5715001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after loop: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4572000" y="2163764"/>
            <a:ext cx="2667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3333CC"/>
                </a:solidFill>
              </a:rPr>
              <a:t>assert</a:t>
            </a:r>
            <a:r>
              <a:rPr lang="en-US" altLang="en-US" sz="2200"/>
              <a:t> LoopInv( x ) ;</a:t>
            </a:r>
          </a:p>
        </p:txBody>
      </p:sp>
      <p:sp>
        <p:nvSpPr>
          <p:cNvPr id="92182" name="Text Box 22"/>
          <p:cNvSpPr txBox="1">
            <a:spLocks noChangeArrowheads="1"/>
          </p:cNvSpPr>
          <p:nvPr/>
        </p:nvSpPr>
        <p:spPr bwMode="auto">
          <a:xfrm>
            <a:off x="4648200" y="3657600"/>
            <a:ext cx="2667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3333CC"/>
                </a:solidFill>
              </a:rPr>
              <a:t>havoc</a:t>
            </a:r>
            <a:r>
              <a:rPr lang="en-US" altLang="en-US" sz="2200"/>
              <a:t> x 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218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0425" y="3846514"/>
              <a:ext cx="1385888" cy="53975"/>
            </p14:xfrm>
          </p:contentPart>
        </mc:Choice>
        <mc:Fallback xmlns="">
          <p:pic>
            <p:nvPicPr>
              <p:cNvPr id="9218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41627" y="3732447"/>
                <a:ext cx="1443123" cy="282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218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66188" y="3294064"/>
              <a:ext cx="1331912" cy="808037"/>
            </p14:xfrm>
          </p:contentPart>
        </mc:Choice>
        <mc:Fallback xmlns="">
          <p:pic>
            <p:nvPicPr>
              <p:cNvPr id="9218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47109" y="3274988"/>
                <a:ext cx="1370069" cy="846189"/>
              </a:xfrm>
              <a:prstGeom prst="rect">
                <a:avLst/>
              </a:prstGeom>
            </p:spPr>
          </p:pic>
        </mc:Fallback>
      </mc:AlternateContent>
      <p:sp>
        <p:nvSpPr>
          <p:cNvPr id="92187" name="Rectangle 27"/>
          <p:cNvSpPr>
            <a:spLocks noChangeArrowheads="1"/>
          </p:cNvSpPr>
          <p:nvPr/>
        </p:nvSpPr>
        <p:spPr bwMode="auto">
          <a:xfrm>
            <a:off x="1828800" y="4495800"/>
            <a:ext cx="2438400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/>
              <a:t>loop target</a:t>
            </a:r>
          </a:p>
        </p:txBody>
      </p:sp>
      <p:sp>
        <p:nvSpPr>
          <p:cNvPr id="92190" name="Line 30"/>
          <p:cNvSpPr>
            <a:spLocks noChangeShapeType="1"/>
          </p:cNvSpPr>
          <p:nvPr/>
        </p:nvSpPr>
        <p:spPr bwMode="auto">
          <a:xfrm flipV="1">
            <a:off x="4114800" y="3962400"/>
            <a:ext cx="1447800" cy="914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1" name="Line 31"/>
          <p:cNvSpPr>
            <a:spLocks noChangeShapeType="1"/>
          </p:cNvSpPr>
          <p:nvPr/>
        </p:nvSpPr>
        <p:spPr bwMode="auto">
          <a:xfrm>
            <a:off x="4114800" y="5105400"/>
            <a:ext cx="2209800" cy="838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8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>
          <a:xfrm>
            <a:off x="657224" y="8679"/>
            <a:ext cx="10772775" cy="1658198"/>
          </a:xfrm>
        </p:spPr>
        <p:txBody>
          <a:bodyPr/>
          <a:lstStyle/>
          <a:p>
            <a:r>
              <a:rPr lang="en-US" altLang="en-US" dirty="0"/>
              <a:t>VC generation:  loops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421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2900" y="2693988"/>
              <a:ext cx="457200" cy="855662"/>
            </p14:xfrm>
          </p:contentPart>
        </mc:Choice>
        <mc:Fallback xmlns="">
          <p:pic>
            <p:nvPicPr>
              <p:cNvPr id="9421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14260" y="2683189"/>
                <a:ext cx="469800" cy="881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421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4325" y="3152775"/>
              <a:ext cx="361950" cy="177800"/>
            </p14:xfrm>
          </p:contentPart>
        </mc:Choice>
        <mc:Fallback xmlns="">
          <p:pic>
            <p:nvPicPr>
              <p:cNvPr id="9421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54611" y="3143057"/>
                <a:ext cx="386416" cy="201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421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4789" y="2768600"/>
              <a:ext cx="5786437" cy="3435350"/>
            </p14:xfrm>
          </p:contentPart>
        </mc:Choice>
        <mc:Fallback xmlns="">
          <p:pic>
            <p:nvPicPr>
              <p:cNvPr id="9421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01829" y="2753121"/>
                <a:ext cx="5815236" cy="3463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421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0975" y="5754689"/>
              <a:ext cx="273050" cy="249237"/>
            </p14:xfrm>
          </p:contentPart>
        </mc:Choice>
        <mc:Fallback xmlns="">
          <p:pic>
            <p:nvPicPr>
              <p:cNvPr id="9421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81622" y="5746405"/>
                <a:ext cx="289598" cy="270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421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9488" y="4765675"/>
              <a:ext cx="2925762" cy="1931988"/>
            </p14:xfrm>
          </p:contentPart>
        </mc:Choice>
        <mc:Fallback xmlns="">
          <p:pic>
            <p:nvPicPr>
              <p:cNvPr id="9421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44730" y="4758835"/>
                <a:ext cx="2955279" cy="19535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421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57701" y="1395414"/>
              <a:ext cx="2625725" cy="1417637"/>
            </p14:xfrm>
          </p:contentPart>
        </mc:Choice>
        <mc:Fallback xmlns="">
          <p:pic>
            <p:nvPicPr>
              <p:cNvPr id="9421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44740" y="1381734"/>
                <a:ext cx="2652367" cy="1444276"/>
              </a:xfrm>
              <a:prstGeom prst="rect">
                <a:avLst/>
              </a:prstGeom>
            </p:spPr>
          </p:pic>
        </mc:Fallback>
      </mc:AlternateContent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2895600" y="3581401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loop head:</a:t>
            </a:r>
          </a:p>
        </p:txBody>
      </p:sp>
      <p:sp>
        <p:nvSpPr>
          <p:cNvPr id="94220" name="Text Box 12"/>
          <p:cNvSpPr txBox="1">
            <a:spLocks noChangeArrowheads="1"/>
          </p:cNvSpPr>
          <p:nvPr/>
        </p:nvSpPr>
        <p:spPr bwMode="auto">
          <a:xfrm>
            <a:off x="4724400" y="5715001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loop body:</a:t>
            </a:r>
          </a:p>
        </p:txBody>
      </p:sp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4648200" y="4038600"/>
            <a:ext cx="2667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3333CC"/>
                </a:solidFill>
              </a:rPr>
              <a:t>assume</a:t>
            </a:r>
            <a:r>
              <a:rPr lang="en-US" altLang="en-US" sz="2200"/>
              <a:t> LoopInv( x );</a:t>
            </a:r>
          </a:p>
        </p:txBody>
      </p:sp>
      <p:sp>
        <p:nvSpPr>
          <p:cNvPr id="94222" name="Text Box 14"/>
          <p:cNvSpPr txBox="1">
            <a:spLocks noChangeArrowheads="1"/>
          </p:cNvSpPr>
          <p:nvPr/>
        </p:nvSpPr>
        <p:spPr bwMode="auto">
          <a:xfrm>
            <a:off x="6172200" y="5410201"/>
            <a:ext cx="25908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200">
                <a:solidFill>
                  <a:srgbClr val="3333CC"/>
                </a:solidFill>
              </a:rPr>
              <a:t>assume</a:t>
            </a:r>
            <a:r>
              <a:rPr lang="en-US" altLang="en-US" sz="2200"/>
              <a:t> Guard( x ) ;</a:t>
            </a:r>
            <a:br>
              <a:rPr lang="en-US" altLang="en-US" sz="2200"/>
            </a:br>
            <a:r>
              <a:rPr lang="en-US" altLang="en-US" sz="2200"/>
              <a:t>x := …</a:t>
            </a:r>
            <a:br>
              <a:rPr lang="en-US" altLang="en-US" sz="2200"/>
            </a:br>
            <a:r>
              <a:rPr lang="en-US" altLang="en-US" sz="2200">
                <a:solidFill>
                  <a:srgbClr val="3333CC"/>
                </a:solidFill>
              </a:rPr>
              <a:t>assert</a:t>
            </a:r>
            <a:r>
              <a:rPr lang="en-US" altLang="en-US" sz="2200"/>
              <a:t> LoopInv( x );</a:t>
            </a:r>
            <a:br>
              <a:rPr lang="en-US" altLang="en-US" sz="2200"/>
            </a:br>
            <a:r>
              <a:rPr lang="en-US" altLang="en-US" sz="2200">
                <a:solidFill>
                  <a:srgbClr val="3333CC"/>
                </a:solidFill>
              </a:rPr>
              <a:t>assume</a:t>
            </a:r>
            <a:r>
              <a:rPr lang="en-US" altLang="en-US" sz="2200"/>
              <a:t> </a:t>
            </a:r>
            <a:r>
              <a:rPr lang="en-US" altLang="en-US" sz="2200">
                <a:solidFill>
                  <a:srgbClr val="3333CC"/>
                </a:solidFill>
              </a:rPr>
              <a:t>false</a:t>
            </a:r>
            <a:r>
              <a:rPr lang="en-US" altLang="en-US" sz="2200"/>
              <a:t>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422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71725" y="6067426"/>
              <a:ext cx="2349500" cy="747713"/>
            </p14:xfrm>
          </p:contentPart>
        </mc:Choice>
        <mc:Fallback xmlns="">
          <p:pic>
            <p:nvPicPr>
              <p:cNvPr id="9422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7324" y="6054820"/>
                <a:ext cx="2377222" cy="774726"/>
              </a:xfrm>
              <a:prstGeom prst="rect">
                <a:avLst/>
              </a:prstGeom>
            </p:spPr>
          </p:pic>
        </mc:Fallback>
      </mc:AlternateContent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2362200" y="6202364"/>
            <a:ext cx="3048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3333CC"/>
                </a:solidFill>
              </a:rPr>
              <a:t>assume</a:t>
            </a:r>
            <a:r>
              <a:rPr lang="en-US" altLang="en-US" sz="2200"/>
              <a:t> ¬Guard( x ) ;</a:t>
            </a:r>
          </a:p>
        </p:txBody>
      </p:sp>
      <p:sp>
        <p:nvSpPr>
          <p:cNvPr id="94225" name="Text Box 17"/>
          <p:cNvSpPr txBox="1">
            <a:spLocks noChangeArrowheads="1"/>
          </p:cNvSpPr>
          <p:nvPr/>
        </p:nvSpPr>
        <p:spPr bwMode="auto">
          <a:xfrm>
            <a:off x="1752600" y="5715001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after loop:</a:t>
            </a:r>
          </a:p>
        </p:txBody>
      </p:sp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4572000" y="2163764"/>
            <a:ext cx="2667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3333CC"/>
                </a:solidFill>
              </a:rPr>
              <a:t>assert</a:t>
            </a:r>
            <a:r>
              <a:rPr lang="en-US" altLang="en-US" sz="2200"/>
              <a:t> LoopInv( x ) ;</a:t>
            </a:r>
          </a:p>
        </p:txBody>
      </p:sp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4648200" y="3657600"/>
            <a:ext cx="2667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3333CC"/>
                </a:solidFill>
              </a:rPr>
              <a:t>havoc</a:t>
            </a:r>
            <a:r>
              <a:rPr lang="en-US" altLang="en-US" sz="2200"/>
              <a:t> x 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422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66188" y="3294064"/>
              <a:ext cx="1331912" cy="808037"/>
            </p14:xfrm>
          </p:contentPart>
        </mc:Choice>
        <mc:Fallback xmlns="">
          <p:pic>
            <p:nvPicPr>
              <p:cNvPr id="9422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47109" y="3274988"/>
                <a:ext cx="1370069" cy="846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423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6650" y="6467475"/>
              <a:ext cx="1722438" cy="26988"/>
            </p14:xfrm>
          </p:contentPart>
        </mc:Choice>
        <mc:Fallback xmlns="">
          <p:pic>
            <p:nvPicPr>
              <p:cNvPr id="9423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88213" y="6374190"/>
                <a:ext cx="1779673" cy="21355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289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763777"/>
            <a:ext cx="10291640" cy="1645920"/>
          </a:xfrm>
        </p:spPr>
        <p:txBody>
          <a:bodyPr>
            <a:norm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traceverify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407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messages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3766185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To </a:t>
            </a:r>
            <a:r>
              <a:rPr lang="en-US" sz="2800" dirty="0"/>
              <a:t>build a verifier, use an intermediate verification language (IVL</a:t>
            </a:r>
            <a:r>
              <a:rPr lang="en-US" sz="2800" dirty="0" smtClean="0"/>
              <a:t>)</a:t>
            </a:r>
          </a:p>
          <a:p>
            <a:pPr lvl="1"/>
            <a:r>
              <a:rPr lang="en-US" sz="2800" dirty="0"/>
              <a:t>An IVL is a thinking </a:t>
            </a:r>
            <a:r>
              <a:rPr lang="en-US" sz="2800" dirty="0" smtClean="0"/>
              <a:t>tool</a:t>
            </a:r>
          </a:p>
          <a:p>
            <a:pPr lvl="1"/>
            <a:r>
              <a:rPr lang="en-US" sz="2800" dirty="0" smtClean="0"/>
              <a:t>An IVL helps you separate concerns</a:t>
            </a:r>
          </a:p>
          <a:p>
            <a:pPr lvl="1"/>
            <a:r>
              <a:rPr lang="en-US" sz="2800" dirty="0"/>
              <a:t>IVL lets you reuse and share </a:t>
            </a:r>
            <a:r>
              <a:rPr lang="en-US" sz="2800" dirty="0" smtClean="0"/>
              <a:t>infrastructure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dirty="0" smtClean="0"/>
              <a:t>Try Dafny and Boogie in your browser at rise4fun.com</a:t>
            </a:r>
          </a:p>
          <a:p>
            <a:r>
              <a:rPr lang="en-US" dirty="0" smtClean="0"/>
              <a:t>Watch Verification Corner on YouTube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207" y="4097547"/>
            <a:ext cx="2607252" cy="2087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212" y="4994692"/>
            <a:ext cx="1729872" cy="156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9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763777"/>
            <a:ext cx="10291640" cy="1645920"/>
          </a:xfrm>
        </p:spPr>
        <p:txBody>
          <a:bodyPr>
            <a:normAutofit/>
          </a:bodyPr>
          <a:lstStyle/>
          <a:p>
            <a:r>
              <a:rPr lang="en-US" dirty="0" smtClean="0"/>
              <a:t>Imperative programs: Queue implemented by a ring buffer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864824" y="1433019"/>
            <a:ext cx="0" cy="1228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880978" y="1433019"/>
            <a:ext cx="0" cy="1228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959152" y="1433019"/>
            <a:ext cx="0" cy="1228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49170" y="1433019"/>
            <a:ext cx="0" cy="1228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435522" y="1555845"/>
            <a:ext cx="6537278" cy="764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70999" y="1419361"/>
            <a:ext cx="1173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data: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6864824" y="1555845"/>
            <a:ext cx="3016154" cy="7642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49170" y="971354"/>
            <a:ext cx="42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9826384" y="971353"/>
            <a:ext cx="90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start</a:t>
            </a:r>
            <a:endParaRPr lang="en-US" sz="2400" dirty="0"/>
          </a:p>
        </p:txBody>
      </p:sp>
      <p:sp>
        <p:nvSpPr>
          <p:cNvPr id="20" name="Freeform 19"/>
          <p:cNvSpPr/>
          <p:nvPr/>
        </p:nvSpPr>
        <p:spPr>
          <a:xfrm>
            <a:off x="3757248" y="1909647"/>
            <a:ext cx="7925395" cy="1246005"/>
          </a:xfrm>
          <a:custGeom>
            <a:avLst/>
            <a:gdLst>
              <a:gd name="connsiteX0" fmla="*/ 7196936 w 7824894"/>
              <a:gd name="connsiteY0" fmla="*/ 78853 h 1310169"/>
              <a:gd name="connsiteX1" fmla="*/ 7824733 w 7824894"/>
              <a:gd name="connsiteY1" fmla="*/ 433695 h 1310169"/>
              <a:gd name="connsiteX2" fmla="*/ 7196936 w 7824894"/>
              <a:gd name="connsiteY2" fmla="*/ 965958 h 1310169"/>
              <a:gd name="connsiteX3" fmla="*/ 3894177 w 7824894"/>
              <a:gd name="connsiteY3" fmla="*/ 1307152 h 1310169"/>
              <a:gd name="connsiteX4" fmla="*/ 263873 w 7824894"/>
              <a:gd name="connsiteY4" fmla="*/ 774889 h 1310169"/>
              <a:gd name="connsiteX5" fmla="*/ 332112 w 7824894"/>
              <a:gd name="connsiteY5" fmla="*/ 106149 h 1310169"/>
              <a:gd name="connsiteX6" fmla="*/ 741545 w 7824894"/>
              <a:gd name="connsiteY6" fmla="*/ 10615 h 1310169"/>
              <a:gd name="connsiteX0" fmla="*/ 7246675 w 7874633"/>
              <a:gd name="connsiteY0" fmla="*/ 69530 h 1300846"/>
              <a:gd name="connsiteX1" fmla="*/ 7874472 w 7874633"/>
              <a:gd name="connsiteY1" fmla="*/ 424372 h 1300846"/>
              <a:gd name="connsiteX2" fmla="*/ 7246675 w 7874633"/>
              <a:gd name="connsiteY2" fmla="*/ 956635 h 1300846"/>
              <a:gd name="connsiteX3" fmla="*/ 3943916 w 7874633"/>
              <a:gd name="connsiteY3" fmla="*/ 1297829 h 1300846"/>
              <a:gd name="connsiteX4" fmla="*/ 313612 w 7874633"/>
              <a:gd name="connsiteY4" fmla="*/ 765566 h 1300846"/>
              <a:gd name="connsiteX5" fmla="*/ 245373 w 7874633"/>
              <a:gd name="connsiteY5" fmla="*/ 246952 h 1300846"/>
              <a:gd name="connsiteX6" fmla="*/ 791284 w 7874633"/>
              <a:gd name="connsiteY6" fmla="*/ 1292 h 1300846"/>
              <a:gd name="connsiteX0" fmla="*/ 7238139 w 7866097"/>
              <a:gd name="connsiteY0" fmla="*/ 15499 h 1246815"/>
              <a:gd name="connsiteX1" fmla="*/ 7865936 w 7866097"/>
              <a:gd name="connsiteY1" fmla="*/ 370341 h 1246815"/>
              <a:gd name="connsiteX2" fmla="*/ 7238139 w 7866097"/>
              <a:gd name="connsiteY2" fmla="*/ 902604 h 1246815"/>
              <a:gd name="connsiteX3" fmla="*/ 3935380 w 7866097"/>
              <a:gd name="connsiteY3" fmla="*/ 1243798 h 1246815"/>
              <a:gd name="connsiteX4" fmla="*/ 305076 w 7866097"/>
              <a:gd name="connsiteY4" fmla="*/ 711535 h 1246815"/>
              <a:gd name="connsiteX5" fmla="*/ 236837 w 7866097"/>
              <a:gd name="connsiteY5" fmla="*/ 192921 h 1246815"/>
              <a:gd name="connsiteX6" fmla="*/ 591680 w 7866097"/>
              <a:gd name="connsiteY6" fmla="*/ 1852 h 1246815"/>
              <a:gd name="connsiteX0" fmla="*/ 7284370 w 7912328"/>
              <a:gd name="connsiteY0" fmla="*/ 14866 h 1246182"/>
              <a:gd name="connsiteX1" fmla="*/ 7912167 w 7912328"/>
              <a:gd name="connsiteY1" fmla="*/ 369708 h 1246182"/>
              <a:gd name="connsiteX2" fmla="*/ 7284370 w 7912328"/>
              <a:gd name="connsiteY2" fmla="*/ 901971 h 1246182"/>
              <a:gd name="connsiteX3" fmla="*/ 3981611 w 7912328"/>
              <a:gd name="connsiteY3" fmla="*/ 1243165 h 1246182"/>
              <a:gd name="connsiteX4" fmla="*/ 351307 w 7912328"/>
              <a:gd name="connsiteY4" fmla="*/ 710902 h 1246182"/>
              <a:gd name="connsiteX5" fmla="*/ 173886 w 7912328"/>
              <a:gd name="connsiteY5" fmla="*/ 246880 h 1246182"/>
              <a:gd name="connsiteX6" fmla="*/ 637911 w 7912328"/>
              <a:gd name="connsiteY6" fmla="*/ 1219 h 1246182"/>
              <a:gd name="connsiteX0" fmla="*/ 7297437 w 7925395"/>
              <a:gd name="connsiteY0" fmla="*/ 14689 h 1246005"/>
              <a:gd name="connsiteX1" fmla="*/ 7925234 w 7925395"/>
              <a:gd name="connsiteY1" fmla="*/ 369531 h 1246005"/>
              <a:gd name="connsiteX2" fmla="*/ 7297437 w 7925395"/>
              <a:gd name="connsiteY2" fmla="*/ 901794 h 1246005"/>
              <a:gd name="connsiteX3" fmla="*/ 3994678 w 7925395"/>
              <a:gd name="connsiteY3" fmla="*/ 1242988 h 1246005"/>
              <a:gd name="connsiteX4" fmla="*/ 364374 w 7925395"/>
              <a:gd name="connsiteY4" fmla="*/ 710725 h 1246005"/>
              <a:gd name="connsiteX5" fmla="*/ 186953 w 7925395"/>
              <a:gd name="connsiteY5" fmla="*/ 246703 h 1246005"/>
              <a:gd name="connsiteX6" fmla="*/ 650978 w 7925395"/>
              <a:gd name="connsiteY6" fmla="*/ 1042 h 124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25395" h="1246005">
                <a:moveTo>
                  <a:pt x="7297437" y="14689"/>
                </a:moveTo>
                <a:cubicBezTo>
                  <a:pt x="7611335" y="118184"/>
                  <a:pt x="7925234" y="221680"/>
                  <a:pt x="7925234" y="369531"/>
                </a:cubicBezTo>
                <a:cubicBezTo>
                  <a:pt x="7925234" y="517382"/>
                  <a:pt x="7952530" y="756218"/>
                  <a:pt x="7297437" y="901794"/>
                </a:cubicBezTo>
                <a:cubicBezTo>
                  <a:pt x="6642344" y="1047370"/>
                  <a:pt x="5150189" y="1274833"/>
                  <a:pt x="3994678" y="1242988"/>
                </a:cubicBezTo>
                <a:cubicBezTo>
                  <a:pt x="2839167" y="1211143"/>
                  <a:pt x="998995" y="876773"/>
                  <a:pt x="364374" y="710725"/>
                </a:cubicBezTo>
                <a:cubicBezTo>
                  <a:pt x="-270247" y="544678"/>
                  <a:pt x="98243" y="337688"/>
                  <a:pt x="186953" y="246703"/>
                </a:cubicBezTo>
                <a:cubicBezTo>
                  <a:pt x="275663" y="155718"/>
                  <a:pt x="486067" y="-14881"/>
                  <a:pt x="650978" y="1042"/>
                </a:cubicBezTo>
              </a:path>
            </a:pathLst>
          </a:custGeom>
          <a:noFill/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9" idx="1"/>
          </p:cNvCxnSpPr>
          <p:nvPr/>
        </p:nvCxnSpPr>
        <p:spPr>
          <a:xfrm>
            <a:off x="4435522" y="1937982"/>
            <a:ext cx="24293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6"/>
          </p:cNvCxnSpPr>
          <p:nvPr/>
        </p:nvCxnSpPr>
        <p:spPr>
          <a:xfrm flipV="1">
            <a:off x="4408226" y="1909647"/>
            <a:ext cx="2456598" cy="104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0" idx="0"/>
          </p:cNvCxnSpPr>
          <p:nvPr/>
        </p:nvCxnSpPr>
        <p:spPr>
          <a:xfrm>
            <a:off x="9976513" y="1909647"/>
            <a:ext cx="1078172" cy="14689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785312" y="484744"/>
            <a:ext cx="4107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(start + count) % </a:t>
            </a:r>
            <a:r>
              <a:rPr lang="en-US" sz="2400" dirty="0" err="1" smtClean="0"/>
              <a:t>data.Length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5964072" y="3411937"/>
            <a:ext cx="6059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Enqueue</a:t>
            </a:r>
            <a:r>
              <a:rPr lang="en-US" sz="2400" dirty="0" smtClean="0"/>
              <a:t> at (start + count) % </a:t>
            </a:r>
            <a:r>
              <a:rPr lang="en-US" sz="2400" dirty="0" err="1" smtClean="0"/>
              <a:t>data.Length</a:t>
            </a:r>
            <a:endParaRPr lang="en-US" sz="2400" dirty="0" smtClean="0"/>
          </a:p>
          <a:p>
            <a:r>
              <a:rPr lang="en-US" sz="2400" dirty="0" err="1" smtClean="0"/>
              <a:t>Dequeue</a:t>
            </a:r>
            <a:r>
              <a:rPr lang="en-US" sz="2400" dirty="0" smtClean="0"/>
              <a:t> at start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864824" y="946409"/>
            <a:ext cx="0" cy="43691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5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420335" y="1462833"/>
            <a:ext cx="0" cy="1228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10353" y="1462833"/>
            <a:ext cx="0" cy="1228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96705" y="1585659"/>
            <a:ext cx="6537278" cy="764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023" y="1449175"/>
            <a:ext cx="1173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data: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70597" y="1001168"/>
            <a:ext cx="42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247811" y="1001167"/>
            <a:ext cx="90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start</a:t>
            </a:r>
            <a:endParaRPr lang="en-US" sz="2400" dirty="0"/>
          </a:p>
        </p:txBody>
      </p:sp>
      <p:sp>
        <p:nvSpPr>
          <p:cNvPr id="11" name="Freeform 10"/>
          <p:cNvSpPr/>
          <p:nvPr/>
        </p:nvSpPr>
        <p:spPr>
          <a:xfrm>
            <a:off x="218431" y="1939461"/>
            <a:ext cx="7925395" cy="1246005"/>
          </a:xfrm>
          <a:custGeom>
            <a:avLst/>
            <a:gdLst>
              <a:gd name="connsiteX0" fmla="*/ 7196936 w 7824894"/>
              <a:gd name="connsiteY0" fmla="*/ 78853 h 1310169"/>
              <a:gd name="connsiteX1" fmla="*/ 7824733 w 7824894"/>
              <a:gd name="connsiteY1" fmla="*/ 433695 h 1310169"/>
              <a:gd name="connsiteX2" fmla="*/ 7196936 w 7824894"/>
              <a:gd name="connsiteY2" fmla="*/ 965958 h 1310169"/>
              <a:gd name="connsiteX3" fmla="*/ 3894177 w 7824894"/>
              <a:gd name="connsiteY3" fmla="*/ 1307152 h 1310169"/>
              <a:gd name="connsiteX4" fmla="*/ 263873 w 7824894"/>
              <a:gd name="connsiteY4" fmla="*/ 774889 h 1310169"/>
              <a:gd name="connsiteX5" fmla="*/ 332112 w 7824894"/>
              <a:gd name="connsiteY5" fmla="*/ 106149 h 1310169"/>
              <a:gd name="connsiteX6" fmla="*/ 741545 w 7824894"/>
              <a:gd name="connsiteY6" fmla="*/ 10615 h 1310169"/>
              <a:gd name="connsiteX0" fmla="*/ 7246675 w 7874633"/>
              <a:gd name="connsiteY0" fmla="*/ 69530 h 1300846"/>
              <a:gd name="connsiteX1" fmla="*/ 7874472 w 7874633"/>
              <a:gd name="connsiteY1" fmla="*/ 424372 h 1300846"/>
              <a:gd name="connsiteX2" fmla="*/ 7246675 w 7874633"/>
              <a:gd name="connsiteY2" fmla="*/ 956635 h 1300846"/>
              <a:gd name="connsiteX3" fmla="*/ 3943916 w 7874633"/>
              <a:gd name="connsiteY3" fmla="*/ 1297829 h 1300846"/>
              <a:gd name="connsiteX4" fmla="*/ 313612 w 7874633"/>
              <a:gd name="connsiteY4" fmla="*/ 765566 h 1300846"/>
              <a:gd name="connsiteX5" fmla="*/ 245373 w 7874633"/>
              <a:gd name="connsiteY5" fmla="*/ 246952 h 1300846"/>
              <a:gd name="connsiteX6" fmla="*/ 791284 w 7874633"/>
              <a:gd name="connsiteY6" fmla="*/ 1292 h 1300846"/>
              <a:gd name="connsiteX0" fmla="*/ 7238139 w 7866097"/>
              <a:gd name="connsiteY0" fmla="*/ 15499 h 1246815"/>
              <a:gd name="connsiteX1" fmla="*/ 7865936 w 7866097"/>
              <a:gd name="connsiteY1" fmla="*/ 370341 h 1246815"/>
              <a:gd name="connsiteX2" fmla="*/ 7238139 w 7866097"/>
              <a:gd name="connsiteY2" fmla="*/ 902604 h 1246815"/>
              <a:gd name="connsiteX3" fmla="*/ 3935380 w 7866097"/>
              <a:gd name="connsiteY3" fmla="*/ 1243798 h 1246815"/>
              <a:gd name="connsiteX4" fmla="*/ 305076 w 7866097"/>
              <a:gd name="connsiteY4" fmla="*/ 711535 h 1246815"/>
              <a:gd name="connsiteX5" fmla="*/ 236837 w 7866097"/>
              <a:gd name="connsiteY5" fmla="*/ 192921 h 1246815"/>
              <a:gd name="connsiteX6" fmla="*/ 591680 w 7866097"/>
              <a:gd name="connsiteY6" fmla="*/ 1852 h 1246815"/>
              <a:gd name="connsiteX0" fmla="*/ 7284370 w 7912328"/>
              <a:gd name="connsiteY0" fmla="*/ 14866 h 1246182"/>
              <a:gd name="connsiteX1" fmla="*/ 7912167 w 7912328"/>
              <a:gd name="connsiteY1" fmla="*/ 369708 h 1246182"/>
              <a:gd name="connsiteX2" fmla="*/ 7284370 w 7912328"/>
              <a:gd name="connsiteY2" fmla="*/ 901971 h 1246182"/>
              <a:gd name="connsiteX3" fmla="*/ 3981611 w 7912328"/>
              <a:gd name="connsiteY3" fmla="*/ 1243165 h 1246182"/>
              <a:gd name="connsiteX4" fmla="*/ 351307 w 7912328"/>
              <a:gd name="connsiteY4" fmla="*/ 710902 h 1246182"/>
              <a:gd name="connsiteX5" fmla="*/ 173886 w 7912328"/>
              <a:gd name="connsiteY5" fmla="*/ 246880 h 1246182"/>
              <a:gd name="connsiteX6" fmla="*/ 637911 w 7912328"/>
              <a:gd name="connsiteY6" fmla="*/ 1219 h 1246182"/>
              <a:gd name="connsiteX0" fmla="*/ 7297437 w 7925395"/>
              <a:gd name="connsiteY0" fmla="*/ 14689 h 1246005"/>
              <a:gd name="connsiteX1" fmla="*/ 7925234 w 7925395"/>
              <a:gd name="connsiteY1" fmla="*/ 369531 h 1246005"/>
              <a:gd name="connsiteX2" fmla="*/ 7297437 w 7925395"/>
              <a:gd name="connsiteY2" fmla="*/ 901794 h 1246005"/>
              <a:gd name="connsiteX3" fmla="*/ 3994678 w 7925395"/>
              <a:gd name="connsiteY3" fmla="*/ 1242988 h 1246005"/>
              <a:gd name="connsiteX4" fmla="*/ 364374 w 7925395"/>
              <a:gd name="connsiteY4" fmla="*/ 710725 h 1246005"/>
              <a:gd name="connsiteX5" fmla="*/ 186953 w 7925395"/>
              <a:gd name="connsiteY5" fmla="*/ 246703 h 1246005"/>
              <a:gd name="connsiteX6" fmla="*/ 650978 w 7925395"/>
              <a:gd name="connsiteY6" fmla="*/ 1042 h 124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25395" h="1246005">
                <a:moveTo>
                  <a:pt x="7297437" y="14689"/>
                </a:moveTo>
                <a:cubicBezTo>
                  <a:pt x="7611335" y="118184"/>
                  <a:pt x="7925234" y="221680"/>
                  <a:pt x="7925234" y="369531"/>
                </a:cubicBezTo>
                <a:cubicBezTo>
                  <a:pt x="7925234" y="517382"/>
                  <a:pt x="7952530" y="756218"/>
                  <a:pt x="7297437" y="901794"/>
                </a:cubicBezTo>
                <a:cubicBezTo>
                  <a:pt x="6642344" y="1047370"/>
                  <a:pt x="5150189" y="1274833"/>
                  <a:pt x="3994678" y="1242988"/>
                </a:cubicBezTo>
                <a:cubicBezTo>
                  <a:pt x="2839167" y="1211143"/>
                  <a:pt x="998995" y="876773"/>
                  <a:pt x="364374" y="710725"/>
                </a:cubicBezTo>
                <a:cubicBezTo>
                  <a:pt x="-270247" y="544678"/>
                  <a:pt x="98243" y="337688"/>
                  <a:pt x="186953" y="246703"/>
                </a:cubicBezTo>
                <a:cubicBezTo>
                  <a:pt x="275663" y="155718"/>
                  <a:pt x="486067" y="-14881"/>
                  <a:pt x="650978" y="1042"/>
                </a:cubicBezTo>
              </a:path>
            </a:pathLst>
          </a:custGeom>
          <a:noFill/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6" idx="1"/>
          </p:cNvCxnSpPr>
          <p:nvPr/>
        </p:nvCxnSpPr>
        <p:spPr>
          <a:xfrm>
            <a:off x="896705" y="1967796"/>
            <a:ext cx="24293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" idx="6"/>
          </p:cNvCxnSpPr>
          <p:nvPr/>
        </p:nvCxnSpPr>
        <p:spPr>
          <a:xfrm>
            <a:off x="869409" y="1940503"/>
            <a:ext cx="5459103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1" idx="0"/>
          </p:cNvCxnSpPr>
          <p:nvPr/>
        </p:nvCxnSpPr>
        <p:spPr>
          <a:xfrm>
            <a:off x="6437696" y="1939461"/>
            <a:ext cx="1078172" cy="14689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54916" y="4394879"/>
            <a:ext cx="0" cy="1228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343762" y="4394879"/>
            <a:ext cx="0" cy="1228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37649" y="4394879"/>
            <a:ext cx="0" cy="1228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924001" y="4517705"/>
            <a:ext cx="10416550" cy="764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8319" y="4381221"/>
            <a:ext cx="1173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d: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6342161" y="4517705"/>
            <a:ext cx="3913488" cy="7642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37649" y="3933214"/>
            <a:ext cx="42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26" name="Freeform 25"/>
          <p:cNvSpPr/>
          <p:nvPr/>
        </p:nvSpPr>
        <p:spPr>
          <a:xfrm>
            <a:off x="245727" y="4871507"/>
            <a:ext cx="11889953" cy="1246005"/>
          </a:xfrm>
          <a:custGeom>
            <a:avLst/>
            <a:gdLst>
              <a:gd name="connsiteX0" fmla="*/ 7196936 w 7824894"/>
              <a:gd name="connsiteY0" fmla="*/ 78853 h 1310169"/>
              <a:gd name="connsiteX1" fmla="*/ 7824733 w 7824894"/>
              <a:gd name="connsiteY1" fmla="*/ 433695 h 1310169"/>
              <a:gd name="connsiteX2" fmla="*/ 7196936 w 7824894"/>
              <a:gd name="connsiteY2" fmla="*/ 965958 h 1310169"/>
              <a:gd name="connsiteX3" fmla="*/ 3894177 w 7824894"/>
              <a:gd name="connsiteY3" fmla="*/ 1307152 h 1310169"/>
              <a:gd name="connsiteX4" fmla="*/ 263873 w 7824894"/>
              <a:gd name="connsiteY4" fmla="*/ 774889 h 1310169"/>
              <a:gd name="connsiteX5" fmla="*/ 332112 w 7824894"/>
              <a:gd name="connsiteY5" fmla="*/ 106149 h 1310169"/>
              <a:gd name="connsiteX6" fmla="*/ 741545 w 7824894"/>
              <a:gd name="connsiteY6" fmla="*/ 10615 h 1310169"/>
              <a:gd name="connsiteX0" fmla="*/ 7246675 w 7874633"/>
              <a:gd name="connsiteY0" fmla="*/ 69530 h 1300846"/>
              <a:gd name="connsiteX1" fmla="*/ 7874472 w 7874633"/>
              <a:gd name="connsiteY1" fmla="*/ 424372 h 1300846"/>
              <a:gd name="connsiteX2" fmla="*/ 7246675 w 7874633"/>
              <a:gd name="connsiteY2" fmla="*/ 956635 h 1300846"/>
              <a:gd name="connsiteX3" fmla="*/ 3943916 w 7874633"/>
              <a:gd name="connsiteY3" fmla="*/ 1297829 h 1300846"/>
              <a:gd name="connsiteX4" fmla="*/ 313612 w 7874633"/>
              <a:gd name="connsiteY4" fmla="*/ 765566 h 1300846"/>
              <a:gd name="connsiteX5" fmla="*/ 245373 w 7874633"/>
              <a:gd name="connsiteY5" fmla="*/ 246952 h 1300846"/>
              <a:gd name="connsiteX6" fmla="*/ 791284 w 7874633"/>
              <a:gd name="connsiteY6" fmla="*/ 1292 h 1300846"/>
              <a:gd name="connsiteX0" fmla="*/ 7238139 w 7866097"/>
              <a:gd name="connsiteY0" fmla="*/ 15499 h 1246815"/>
              <a:gd name="connsiteX1" fmla="*/ 7865936 w 7866097"/>
              <a:gd name="connsiteY1" fmla="*/ 370341 h 1246815"/>
              <a:gd name="connsiteX2" fmla="*/ 7238139 w 7866097"/>
              <a:gd name="connsiteY2" fmla="*/ 902604 h 1246815"/>
              <a:gd name="connsiteX3" fmla="*/ 3935380 w 7866097"/>
              <a:gd name="connsiteY3" fmla="*/ 1243798 h 1246815"/>
              <a:gd name="connsiteX4" fmla="*/ 305076 w 7866097"/>
              <a:gd name="connsiteY4" fmla="*/ 711535 h 1246815"/>
              <a:gd name="connsiteX5" fmla="*/ 236837 w 7866097"/>
              <a:gd name="connsiteY5" fmla="*/ 192921 h 1246815"/>
              <a:gd name="connsiteX6" fmla="*/ 591680 w 7866097"/>
              <a:gd name="connsiteY6" fmla="*/ 1852 h 1246815"/>
              <a:gd name="connsiteX0" fmla="*/ 7284370 w 7912328"/>
              <a:gd name="connsiteY0" fmla="*/ 14866 h 1246182"/>
              <a:gd name="connsiteX1" fmla="*/ 7912167 w 7912328"/>
              <a:gd name="connsiteY1" fmla="*/ 369708 h 1246182"/>
              <a:gd name="connsiteX2" fmla="*/ 7284370 w 7912328"/>
              <a:gd name="connsiteY2" fmla="*/ 901971 h 1246182"/>
              <a:gd name="connsiteX3" fmla="*/ 3981611 w 7912328"/>
              <a:gd name="connsiteY3" fmla="*/ 1243165 h 1246182"/>
              <a:gd name="connsiteX4" fmla="*/ 351307 w 7912328"/>
              <a:gd name="connsiteY4" fmla="*/ 710902 h 1246182"/>
              <a:gd name="connsiteX5" fmla="*/ 173886 w 7912328"/>
              <a:gd name="connsiteY5" fmla="*/ 246880 h 1246182"/>
              <a:gd name="connsiteX6" fmla="*/ 637911 w 7912328"/>
              <a:gd name="connsiteY6" fmla="*/ 1219 h 1246182"/>
              <a:gd name="connsiteX0" fmla="*/ 7297437 w 7925395"/>
              <a:gd name="connsiteY0" fmla="*/ 14689 h 1246005"/>
              <a:gd name="connsiteX1" fmla="*/ 7925234 w 7925395"/>
              <a:gd name="connsiteY1" fmla="*/ 369531 h 1246005"/>
              <a:gd name="connsiteX2" fmla="*/ 7297437 w 7925395"/>
              <a:gd name="connsiteY2" fmla="*/ 901794 h 1246005"/>
              <a:gd name="connsiteX3" fmla="*/ 3994678 w 7925395"/>
              <a:gd name="connsiteY3" fmla="*/ 1242988 h 1246005"/>
              <a:gd name="connsiteX4" fmla="*/ 364374 w 7925395"/>
              <a:gd name="connsiteY4" fmla="*/ 710725 h 1246005"/>
              <a:gd name="connsiteX5" fmla="*/ 186953 w 7925395"/>
              <a:gd name="connsiteY5" fmla="*/ 246703 h 1246005"/>
              <a:gd name="connsiteX6" fmla="*/ 650978 w 7925395"/>
              <a:gd name="connsiteY6" fmla="*/ 1042 h 124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25395" h="1246005">
                <a:moveTo>
                  <a:pt x="7297437" y="14689"/>
                </a:moveTo>
                <a:cubicBezTo>
                  <a:pt x="7611335" y="118184"/>
                  <a:pt x="7925234" y="221680"/>
                  <a:pt x="7925234" y="369531"/>
                </a:cubicBezTo>
                <a:cubicBezTo>
                  <a:pt x="7925234" y="517382"/>
                  <a:pt x="7952530" y="756218"/>
                  <a:pt x="7297437" y="901794"/>
                </a:cubicBezTo>
                <a:cubicBezTo>
                  <a:pt x="6642344" y="1047370"/>
                  <a:pt x="5150189" y="1274833"/>
                  <a:pt x="3994678" y="1242988"/>
                </a:cubicBezTo>
                <a:cubicBezTo>
                  <a:pt x="2839167" y="1211143"/>
                  <a:pt x="998995" y="876773"/>
                  <a:pt x="364374" y="710725"/>
                </a:cubicBezTo>
                <a:cubicBezTo>
                  <a:pt x="-270247" y="544678"/>
                  <a:pt x="98243" y="337688"/>
                  <a:pt x="186953" y="246703"/>
                </a:cubicBezTo>
                <a:cubicBezTo>
                  <a:pt x="275663" y="155718"/>
                  <a:pt x="486067" y="-14881"/>
                  <a:pt x="650978" y="1042"/>
                </a:cubicBezTo>
              </a:path>
            </a:pathLst>
          </a:custGeom>
          <a:noFill/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21" idx="1"/>
          </p:cNvCxnSpPr>
          <p:nvPr/>
        </p:nvCxnSpPr>
        <p:spPr>
          <a:xfrm>
            <a:off x="924001" y="4899842"/>
            <a:ext cx="24293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6" idx="6"/>
            <a:endCxn id="23" idx="1"/>
          </p:cNvCxnSpPr>
          <p:nvPr/>
        </p:nvCxnSpPr>
        <p:spPr>
          <a:xfrm>
            <a:off x="1222347" y="4872549"/>
            <a:ext cx="5119814" cy="27293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0281607" y="4871507"/>
            <a:ext cx="1078172" cy="14689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342161" y="1462833"/>
            <a:ext cx="0" cy="8871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own Arrow 39"/>
          <p:cNvSpPr/>
          <p:nvPr/>
        </p:nvSpPr>
        <p:spPr>
          <a:xfrm>
            <a:off x="2683565" y="2104280"/>
            <a:ext cx="968903" cy="263178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 rot="18506551">
            <a:off x="8263231" y="1005121"/>
            <a:ext cx="932701" cy="466463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265588" y="4394879"/>
            <a:ext cx="0" cy="1228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210994" y="3704616"/>
            <a:ext cx="90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start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161607"/>
            <a:ext cx="10772775" cy="1054235"/>
          </a:xfrm>
        </p:spPr>
        <p:txBody>
          <a:bodyPr/>
          <a:lstStyle/>
          <a:p>
            <a:r>
              <a:rPr lang="en-US" dirty="0" smtClean="0"/>
              <a:t>Copying into the new array</a:t>
            </a:r>
            <a:endParaRPr lang="en-US" dirty="0"/>
          </a:p>
        </p:txBody>
      </p:sp>
      <p:sp>
        <p:nvSpPr>
          <p:cNvPr id="16" name="Left Brace 15"/>
          <p:cNvSpPr/>
          <p:nvPr/>
        </p:nvSpPr>
        <p:spPr>
          <a:xfrm rot="5400000">
            <a:off x="8048564" y="2125719"/>
            <a:ext cx="534826" cy="389922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497666" y="3509087"/>
            <a:ext cx="90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825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 rot="21242226">
            <a:off x="2733812" y="1214311"/>
            <a:ext cx="2920926" cy="2253079"/>
            <a:chOff x="792644" y="882444"/>
            <a:chExt cx="2920926" cy="2253079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792644" y="882444"/>
              <a:ext cx="2920926" cy="225307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629" y="990600"/>
              <a:ext cx="2667000" cy="2017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676628" y="1752600"/>
              <a:ext cx="990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70C0"/>
                  </a:solidFill>
                </a:rPr>
                <a:t>C#</a:t>
              </a:r>
            </a:p>
          </p:txBody>
        </p:sp>
      </p:grpSp>
      <p:pic>
        <p:nvPicPr>
          <p:cNvPr id="1027" name="Picture 3" descr="C:\Users\leino\AppData\Local\Microsoft\Windows\Temporary Internet Files\Content.IE5\5RQU3JRZ\MC90043383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94" y="5267519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>
            <a:stCxn id="22" idx="2"/>
          </p:cNvCxnSpPr>
          <p:nvPr/>
        </p:nvCxnSpPr>
        <p:spPr>
          <a:xfrm>
            <a:off x="4311306" y="3461294"/>
            <a:ext cx="830491" cy="25855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 bwMode="auto">
          <a:xfrm>
            <a:off x="7136461" y="5183817"/>
            <a:ext cx="2514600" cy="1302332"/>
          </a:xfrm>
          <a:prstGeom prst="roundRect">
            <a:avLst/>
          </a:prstGeom>
          <a:ln>
            <a:headEnd type="none" w="med" len="med"/>
            <a:tailEnd type="none" w="med" len="med"/>
          </a:ln>
          <a:scene3d>
            <a:camera prst="isometricOffAxis2Top">
              <a:rot lat="19038235" lon="20541151" rev="21172605"/>
            </a:camera>
            <a:lightRig rig="flood" dir="t"/>
          </a:scene3d>
          <a:sp3d contourW="1000" prstMaterial="flat">
            <a:bevelT w="95250" h="482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SMT solver</a:t>
            </a:r>
          </a:p>
        </p:txBody>
      </p:sp>
      <p:cxnSp>
        <p:nvCxnSpPr>
          <p:cNvPr id="16" name="Straight Arrow Connector 15"/>
          <p:cNvCxnSpPr>
            <a:stCxn id="28" idx="2"/>
          </p:cNvCxnSpPr>
          <p:nvPr/>
        </p:nvCxnSpPr>
        <p:spPr>
          <a:xfrm>
            <a:off x="7999091" y="3352893"/>
            <a:ext cx="394670" cy="22189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Flowchart: Document 16"/>
          <p:cNvSpPr/>
          <p:nvPr/>
        </p:nvSpPr>
        <p:spPr bwMode="auto">
          <a:xfrm>
            <a:off x="2158000" y="3994014"/>
            <a:ext cx="2615266" cy="1219200"/>
          </a:xfrm>
          <a:prstGeom prst="flowChart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Intermediate representation</a:t>
            </a:r>
          </a:p>
        </p:txBody>
      </p:sp>
      <p:sp>
        <p:nvSpPr>
          <p:cNvPr id="20" name="Flowchart: Document 19"/>
          <p:cNvSpPr/>
          <p:nvPr/>
        </p:nvSpPr>
        <p:spPr bwMode="auto">
          <a:xfrm>
            <a:off x="8126066" y="3888417"/>
            <a:ext cx="2615266" cy="1295400"/>
          </a:xfrm>
          <a:prstGeom prst="flowChart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Intermediate verification language</a:t>
            </a:r>
          </a:p>
        </p:txBody>
      </p:sp>
      <p:sp>
        <p:nvSpPr>
          <p:cNvPr id="21" name="TextBox 20"/>
          <p:cNvSpPr txBox="1"/>
          <p:nvPr/>
        </p:nvSpPr>
        <p:spPr>
          <a:xfrm rot="4176574">
            <a:off x="3868507" y="4532306"/>
            <a:ext cx="2828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Compiler</a:t>
            </a:r>
          </a:p>
        </p:txBody>
      </p:sp>
      <p:sp>
        <p:nvSpPr>
          <p:cNvPr id="24" name="TextBox 23"/>
          <p:cNvSpPr txBox="1"/>
          <p:nvPr/>
        </p:nvSpPr>
        <p:spPr>
          <a:xfrm rot="4806036">
            <a:off x="6450828" y="4732824"/>
            <a:ext cx="2828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Verifier</a:t>
            </a:r>
          </a:p>
        </p:txBody>
      </p:sp>
      <p:grpSp>
        <p:nvGrpSpPr>
          <p:cNvPr id="27" name="Group 26"/>
          <p:cNvGrpSpPr/>
          <p:nvPr/>
        </p:nvGrpSpPr>
        <p:grpSpPr>
          <a:xfrm rot="717108">
            <a:off x="6771922" y="1124236"/>
            <a:ext cx="2920926" cy="2253079"/>
            <a:chOff x="792644" y="882444"/>
            <a:chExt cx="2920926" cy="2253079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792644" y="882444"/>
              <a:ext cx="2920926" cy="225307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endParaRP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629" y="990600"/>
              <a:ext cx="2667000" cy="2017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1676628" y="1752600"/>
              <a:ext cx="990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70C0"/>
                  </a:solidFill>
                </a:rPr>
                <a:t>C#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98" y="119973"/>
            <a:ext cx="10772775" cy="1214614"/>
          </a:xfrm>
        </p:spPr>
        <p:txBody>
          <a:bodyPr/>
          <a:lstStyle/>
          <a:p>
            <a:r>
              <a:rPr lang="en-US" dirty="0" smtClean="0"/>
              <a:t>Separation of concerns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22" idx="2"/>
            <a:endCxn id="17" idx="0"/>
          </p:cNvCxnSpPr>
          <p:nvPr/>
        </p:nvCxnSpPr>
        <p:spPr>
          <a:xfrm flipH="1">
            <a:off x="3465633" y="3461294"/>
            <a:ext cx="845672" cy="5327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2"/>
          </p:cNvCxnSpPr>
          <p:nvPr/>
        </p:nvCxnSpPr>
        <p:spPr>
          <a:xfrm>
            <a:off x="3465634" y="5132612"/>
            <a:ext cx="1676163" cy="9142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0" idx="0"/>
          </p:cNvCxnSpPr>
          <p:nvPr/>
        </p:nvCxnSpPr>
        <p:spPr>
          <a:xfrm>
            <a:off x="7999091" y="3377315"/>
            <a:ext cx="1434608" cy="5111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0" idx="2"/>
          </p:cNvCxnSpPr>
          <p:nvPr/>
        </p:nvCxnSpPr>
        <p:spPr>
          <a:xfrm flipH="1">
            <a:off x="8507067" y="5098177"/>
            <a:ext cx="926633" cy="695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14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20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endCxn id="22" idx="0"/>
          </p:cNvCxnSpPr>
          <p:nvPr/>
        </p:nvCxnSpPr>
        <p:spPr>
          <a:xfrm>
            <a:off x="5830732" y="2362200"/>
            <a:ext cx="189069" cy="93345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 Diagonal Corner Rectangle 5"/>
          <p:cNvSpPr/>
          <p:nvPr/>
        </p:nvSpPr>
        <p:spPr bwMode="auto">
          <a:xfrm rot="299490">
            <a:off x="5419184" y="5003315"/>
            <a:ext cx="1437409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SMT solver</a:t>
            </a:r>
          </a:p>
        </p:txBody>
      </p:sp>
      <p:cxnSp>
        <p:nvCxnSpPr>
          <p:cNvPr id="20" name="Straight Arrow Connector 19"/>
          <p:cNvCxnSpPr>
            <a:endCxn id="6" idx="3"/>
          </p:cNvCxnSpPr>
          <p:nvPr/>
        </p:nvCxnSpPr>
        <p:spPr>
          <a:xfrm>
            <a:off x="6098863" y="4445552"/>
            <a:ext cx="75491" cy="55935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Heart 21"/>
          <p:cNvSpPr/>
          <p:nvPr/>
        </p:nvSpPr>
        <p:spPr bwMode="auto">
          <a:xfrm>
            <a:off x="4419600" y="2895600"/>
            <a:ext cx="3200400" cy="1600200"/>
          </a:xfrm>
          <a:prstGeom prst="heart">
            <a:avLst/>
          </a:prstGeom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</a:t>
            </a:r>
          </a:p>
        </p:txBody>
      </p:sp>
      <p:sp>
        <p:nvSpPr>
          <p:cNvPr id="15" name="Rounded Rectangle 14"/>
          <p:cNvSpPr/>
          <p:nvPr/>
        </p:nvSpPr>
        <p:spPr bwMode="auto">
          <a:xfrm rot="900000">
            <a:off x="4828576" y="1358448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Dafny</a:t>
            </a: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2335"/>
            <a:ext cx="10772775" cy="1658198"/>
          </a:xfrm>
        </p:spPr>
        <p:txBody>
          <a:bodyPr/>
          <a:lstStyle/>
          <a:p>
            <a:r>
              <a:rPr lang="en-US" dirty="0" smtClean="0"/>
              <a:t>Verification architecture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562602" y="2362200"/>
            <a:ext cx="457199" cy="2642704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73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/>
          <p:cNvSpPr/>
          <p:nvPr/>
        </p:nvSpPr>
        <p:spPr bwMode="auto">
          <a:xfrm rot="900000">
            <a:off x="4451992" y="561389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GPU Verify</a:t>
            </a:r>
          </a:p>
        </p:txBody>
      </p:sp>
      <p:cxnSp>
        <p:nvCxnSpPr>
          <p:cNvPr id="60" name="Straight Arrow Connector 59"/>
          <p:cNvCxnSpPr>
            <a:stCxn id="59" idx="3"/>
          </p:cNvCxnSpPr>
          <p:nvPr/>
        </p:nvCxnSpPr>
        <p:spPr>
          <a:xfrm>
            <a:off x="5837675" y="1239119"/>
            <a:ext cx="685800" cy="2652619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6" idx="2"/>
          </p:cNvCxnSpPr>
          <p:nvPr/>
        </p:nvCxnSpPr>
        <p:spPr>
          <a:xfrm flipH="1">
            <a:off x="7191975" y="2704417"/>
            <a:ext cx="1929207" cy="1222925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080942" y="1972445"/>
            <a:ext cx="1573510" cy="1741594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 bwMode="auto">
          <a:xfrm rot="900000">
            <a:off x="2062557" y="1257845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Corral</a:t>
            </a:r>
          </a:p>
        </p:txBody>
      </p:sp>
      <p:sp>
        <p:nvSpPr>
          <p:cNvPr id="3" name="Snip Same Side Corner Rectangle 2"/>
          <p:cNvSpPr/>
          <p:nvPr/>
        </p:nvSpPr>
        <p:spPr bwMode="auto">
          <a:xfrm rot="151991">
            <a:off x="8102313" y="4291134"/>
            <a:ext cx="1948826" cy="371625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inference</a:t>
            </a:r>
          </a:p>
        </p:txBody>
      </p:sp>
      <p:sp>
        <p:nvSpPr>
          <p:cNvPr id="55" name="Snip Same Side Corner Rectangle 54"/>
          <p:cNvSpPr/>
          <p:nvPr/>
        </p:nvSpPr>
        <p:spPr bwMode="auto">
          <a:xfrm rot="151991">
            <a:off x="8178513" y="4715020"/>
            <a:ext cx="1948826" cy="371625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SymDiff</a:t>
            </a: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4203504" y="2048645"/>
            <a:ext cx="901896" cy="1623792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 bwMode="auto">
          <a:xfrm rot="900000">
            <a:off x="3075976" y="1294716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Poirot</a:t>
            </a: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334002" y="2048646"/>
            <a:ext cx="536261" cy="1743483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 bwMode="auto">
          <a:xfrm rot="900000">
            <a:off x="4066576" y="1273493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Forró</a:t>
            </a: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cxnSp>
        <p:nvCxnSpPr>
          <p:cNvPr id="39" name="Straight Arrow Connector 38"/>
          <p:cNvCxnSpPr>
            <a:stCxn id="43" idx="2"/>
          </p:cNvCxnSpPr>
          <p:nvPr/>
        </p:nvCxnSpPr>
        <p:spPr>
          <a:xfrm flipH="1">
            <a:off x="6477001" y="2094817"/>
            <a:ext cx="586781" cy="1577621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2" idx="2"/>
          </p:cNvCxnSpPr>
          <p:nvPr/>
        </p:nvCxnSpPr>
        <p:spPr>
          <a:xfrm>
            <a:off x="5862434" y="2144712"/>
            <a:ext cx="128193" cy="1647416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1" idx="2"/>
          </p:cNvCxnSpPr>
          <p:nvPr/>
        </p:nvCxnSpPr>
        <p:spPr>
          <a:xfrm flipH="1">
            <a:off x="6661732" y="1916113"/>
            <a:ext cx="1292242" cy="1756325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7" idx="2"/>
          </p:cNvCxnSpPr>
          <p:nvPr/>
        </p:nvCxnSpPr>
        <p:spPr>
          <a:xfrm flipH="1">
            <a:off x="7103293" y="1790017"/>
            <a:ext cx="2856088" cy="1984925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0" idx="2"/>
          </p:cNvCxnSpPr>
          <p:nvPr/>
        </p:nvCxnSpPr>
        <p:spPr>
          <a:xfrm flipH="1">
            <a:off x="7103293" y="1866217"/>
            <a:ext cx="1941688" cy="1756325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 Diagonal Corner Rectangle 4"/>
          <p:cNvSpPr/>
          <p:nvPr/>
        </p:nvSpPr>
        <p:spPr bwMode="auto">
          <a:xfrm rot="299490">
            <a:off x="3432238" y="5730256"/>
            <a:ext cx="1437409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SMT Lib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971801" y="3072264"/>
            <a:ext cx="1481143" cy="719864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3" idx="2"/>
          </p:cNvCxnSpPr>
          <p:nvPr/>
        </p:nvCxnSpPr>
        <p:spPr>
          <a:xfrm>
            <a:off x="4168182" y="3072265"/>
            <a:ext cx="649089" cy="550277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5" idx="2"/>
          </p:cNvCxnSpPr>
          <p:nvPr/>
        </p:nvCxnSpPr>
        <p:spPr>
          <a:xfrm>
            <a:off x="5176633" y="3059113"/>
            <a:ext cx="376450" cy="715829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6" idx="2"/>
          </p:cNvCxnSpPr>
          <p:nvPr/>
        </p:nvCxnSpPr>
        <p:spPr>
          <a:xfrm>
            <a:off x="6233916" y="3072264"/>
            <a:ext cx="0" cy="719864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7" idx="2"/>
          </p:cNvCxnSpPr>
          <p:nvPr/>
        </p:nvCxnSpPr>
        <p:spPr>
          <a:xfrm flipH="1">
            <a:off x="6914205" y="3072265"/>
            <a:ext cx="378176" cy="550277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648201" y="5070341"/>
            <a:ext cx="685801" cy="66150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6" idx="3"/>
          </p:cNvCxnSpPr>
          <p:nvPr/>
        </p:nvCxnSpPr>
        <p:spPr>
          <a:xfrm>
            <a:off x="5870263" y="5172493"/>
            <a:ext cx="75491" cy="55935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Heart 21"/>
          <p:cNvSpPr/>
          <p:nvPr/>
        </p:nvSpPr>
        <p:spPr bwMode="auto">
          <a:xfrm>
            <a:off x="4191000" y="3622541"/>
            <a:ext cx="3200400" cy="1600200"/>
          </a:xfrm>
          <a:prstGeom prst="heart">
            <a:avLst/>
          </a:prstGeom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</a:t>
            </a:r>
          </a:p>
        </p:txBody>
      </p:sp>
      <p:sp>
        <p:nvSpPr>
          <p:cNvPr id="26" name="Rounded Rectangle 25"/>
          <p:cNvSpPr/>
          <p:nvPr/>
        </p:nvSpPr>
        <p:spPr bwMode="auto">
          <a:xfrm rot="900000">
            <a:off x="8544524" y="1730693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Diego-</a:t>
            </a:r>
            <a:r>
              <a:rPr lang="en-US" sz="2400" dirty="0" err="1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matic</a:t>
            </a: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 rot="900000">
            <a:off x="7647976" y="2098540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Java </a:t>
            </a:r>
            <a:b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</a:b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  BML</a:t>
            </a:r>
          </a:p>
        </p:txBody>
      </p:sp>
      <p:sp>
        <p:nvSpPr>
          <p:cNvPr id="17" name="Rounded Rectangle 16"/>
          <p:cNvSpPr/>
          <p:nvPr/>
        </p:nvSpPr>
        <p:spPr bwMode="auto">
          <a:xfrm rot="900000">
            <a:off x="6715724" y="2098541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Eiffel</a:t>
            </a:r>
            <a:b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</a:br>
            <a:r>
              <a:rPr lang="en-US" sz="16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(</a:t>
            </a:r>
            <a:r>
              <a:rPr lang="en-US" sz="1600" dirty="0" err="1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EveProofs</a:t>
            </a:r>
            <a:r>
              <a:rPr lang="en-US" sz="16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)</a:t>
            </a: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 rot="900000">
            <a:off x="5657259" y="2098541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Chalice</a:t>
            </a:r>
          </a:p>
        </p:txBody>
      </p:sp>
      <p:sp>
        <p:nvSpPr>
          <p:cNvPr id="15" name="Rounded Rectangle 14"/>
          <p:cNvSpPr/>
          <p:nvPr/>
        </p:nvSpPr>
        <p:spPr bwMode="auto">
          <a:xfrm rot="900000">
            <a:off x="4599976" y="2085389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Dafny</a:t>
            </a: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cxnSp>
        <p:nvCxnSpPr>
          <p:cNvPr id="28" name="Straight Arrow Connector 27"/>
          <p:cNvCxnSpPr>
            <a:stCxn id="24" idx="2"/>
          </p:cNvCxnSpPr>
          <p:nvPr/>
        </p:nvCxnSpPr>
        <p:spPr>
          <a:xfrm>
            <a:off x="1958382" y="3072262"/>
            <a:ext cx="2245123" cy="978754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3" idx="2"/>
          </p:cNvCxnSpPr>
          <p:nvPr/>
        </p:nvCxnSpPr>
        <p:spPr>
          <a:xfrm flipH="1">
            <a:off x="7223315" y="3072263"/>
            <a:ext cx="1001318" cy="702678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 Diagonal Corner Rectangle 31"/>
          <p:cNvSpPr/>
          <p:nvPr/>
        </p:nvSpPr>
        <p:spPr bwMode="auto">
          <a:xfrm rot="299490">
            <a:off x="6948930" y="5730256"/>
            <a:ext cx="1437409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TPTP</a:t>
            </a:r>
          </a:p>
        </p:txBody>
      </p:sp>
      <p:cxnSp>
        <p:nvCxnSpPr>
          <p:cNvPr id="33" name="Straight Arrow Connector 32"/>
          <p:cNvCxnSpPr>
            <a:endCxn id="32" idx="3"/>
          </p:cNvCxnSpPr>
          <p:nvPr/>
        </p:nvCxnSpPr>
        <p:spPr>
          <a:xfrm>
            <a:off x="6611549" y="4841743"/>
            <a:ext cx="1092551" cy="890103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 bwMode="auto">
          <a:xfrm rot="900000">
            <a:off x="9382724" y="816293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…</a:t>
            </a:r>
          </a:p>
        </p:txBody>
      </p:sp>
      <p:sp>
        <p:nvSpPr>
          <p:cNvPr id="40" name="Rounded Rectangle 39"/>
          <p:cNvSpPr/>
          <p:nvPr/>
        </p:nvSpPr>
        <p:spPr bwMode="auto">
          <a:xfrm rot="900000">
            <a:off x="8468324" y="892493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 x86</a:t>
            </a:r>
          </a:p>
        </p:txBody>
      </p:sp>
      <p:sp>
        <p:nvSpPr>
          <p:cNvPr id="50" name="Freeform 49"/>
          <p:cNvSpPr/>
          <p:nvPr/>
        </p:nvSpPr>
        <p:spPr>
          <a:xfrm>
            <a:off x="7183583" y="4051016"/>
            <a:ext cx="1115749" cy="909776"/>
          </a:xfrm>
          <a:custGeom>
            <a:avLst/>
            <a:gdLst>
              <a:gd name="connsiteX0" fmla="*/ 0 w 1115749"/>
              <a:gd name="connsiteY0" fmla="*/ 402798 h 909776"/>
              <a:gd name="connsiteX1" fmla="*/ 886691 w 1115749"/>
              <a:gd name="connsiteY1" fmla="*/ 901561 h 909776"/>
              <a:gd name="connsiteX2" fmla="*/ 1066800 w 1115749"/>
              <a:gd name="connsiteY2" fmla="*/ 42580 h 909776"/>
              <a:gd name="connsiteX3" fmla="*/ 152400 w 1115749"/>
              <a:gd name="connsiteY3" fmla="*/ 208834 h 90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5749" h="909776">
                <a:moveTo>
                  <a:pt x="0" y="402798"/>
                </a:moveTo>
                <a:cubicBezTo>
                  <a:pt x="354445" y="682197"/>
                  <a:pt x="708891" y="961597"/>
                  <a:pt x="886691" y="901561"/>
                </a:cubicBezTo>
                <a:cubicBezTo>
                  <a:pt x="1064491" y="841525"/>
                  <a:pt x="1189182" y="158034"/>
                  <a:pt x="1066800" y="42580"/>
                </a:cubicBezTo>
                <a:cubicBezTo>
                  <a:pt x="944418" y="-72874"/>
                  <a:pt x="548409" y="67980"/>
                  <a:pt x="152400" y="208834"/>
                </a:cubicBezTo>
              </a:path>
            </a:pathLst>
          </a:cu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 bwMode="auto">
          <a:xfrm rot="900000">
            <a:off x="7377317" y="942389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STORM (C)</a:t>
            </a:r>
          </a:p>
        </p:txBody>
      </p:sp>
      <p:sp>
        <p:nvSpPr>
          <p:cNvPr id="43" name="Rounded Rectangle 42"/>
          <p:cNvSpPr/>
          <p:nvPr/>
        </p:nvSpPr>
        <p:spPr bwMode="auto">
          <a:xfrm rot="900000">
            <a:off x="6487124" y="1121093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C B Analyze</a:t>
            </a:r>
          </a:p>
        </p:txBody>
      </p:sp>
      <p:sp>
        <p:nvSpPr>
          <p:cNvPr id="62" name="Rounded Rectangle 61"/>
          <p:cNvSpPr/>
          <p:nvPr/>
        </p:nvSpPr>
        <p:spPr bwMode="auto">
          <a:xfrm rot="900000">
            <a:off x="5285776" y="1170989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QED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928" y="-259591"/>
            <a:ext cx="10772775" cy="1658198"/>
          </a:xfrm>
        </p:spPr>
        <p:txBody>
          <a:bodyPr/>
          <a:lstStyle/>
          <a:p>
            <a:r>
              <a:rPr lang="en-US" dirty="0" smtClean="0"/>
              <a:t>Meet the family</a:t>
            </a:r>
            <a:endParaRPr lang="en-US" dirty="0"/>
          </a:p>
        </p:txBody>
      </p:sp>
      <p:cxnSp>
        <p:nvCxnSpPr>
          <p:cNvPr id="58" name="Straight Arrow Connector 57"/>
          <p:cNvCxnSpPr>
            <a:stCxn id="57" idx="2"/>
          </p:cNvCxnSpPr>
          <p:nvPr/>
        </p:nvCxnSpPr>
        <p:spPr>
          <a:xfrm flipH="1">
            <a:off x="7449749" y="3224663"/>
            <a:ext cx="2509632" cy="855078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 bwMode="auto">
          <a:xfrm rot="900000">
            <a:off x="9382724" y="2250940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Region Logic</a:t>
            </a:r>
          </a:p>
        </p:txBody>
      </p:sp>
      <p:sp>
        <p:nvSpPr>
          <p:cNvPr id="29" name="Snip Same Side Corner Rectangle 28"/>
          <p:cNvSpPr/>
          <p:nvPr/>
        </p:nvSpPr>
        <p:spPr bwMode="auto">
          <a:xfrm rot="427467">
            <a:off x="1860058" y="3927342"/>
            <a:ext cx="2192560" cy="1033451"/>
          </a:xfrm>
          <a:prstGeom prst="snip2SameRect">
            <a:avLst>
              <a:gd name="adj1" fmla="val 22627"/>
              <a:gd name="adj2" fmla="val 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 Verification Debugger</a:t>
            </a:r>
          </a:p>
        </p:txBody>
      </p:sp>
      <p:sp>
        <p:nvSpPr>
          <p:cNvPr id="30" name="Freeform 29"/>
          <p:cNvSpPr/>
          <p:nvPr/>
        </p:nvSpPr>
        <p:spPr bwMode="auto">
          <a:xfrm>
            <a:off x="4029411" y="4705644"/>
            <a:ext cx="1530559" cy="1033004"/>
          </a:xfrm>
          <a:custGeom>
            <a:avLst/>
            <a:gdLst>
              <a:gd name="connsiteX0" fmla="*/ 1749972 w 1749972"/>
              <a:gd name="connsiteY0" fmla="*/ 1308538 h 1308538"/>
              <a:gd name="connsiteX1" fmla="*/ 1450427 w 1749972"/>
              <a:gd name="connsiteY1" fmla="*/ 315311 h 1308538"/>
              <a:gd name="connsiteX2" fmla="*/ 0 w 1749972"/>
              <a:gd name="connsiteY2" fmla="*/ 0 h 130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9972" h="1308538">
                <a:moveTo>
                  <a:pt x="1749972" y="1308538"/>
                </a:moveTo>
                <a:cubicBezTo>
                  <a:pt x="1746030" y="920969"/>
                  <a:pt x="1742089" y="533401"/>
                  <a:pt x="1450427" y="315311"/>
                </a:cubicBezTo>
                <a:cubicBezTo>
                  <a:pt x="1158765" y="97221"/>
                  <a:pt x="579382" y="48610"/>
                  <a:pt x="0" y="0"/>
                </a:cubicBezTo>
              </a:path>
            </a:pathLst>
          </a:custGeom>
          <a:noFill/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 bwMode="auto">
          <a:xfrm rot="299490">
            <a:off x="5190584" y="5730256"/>
            <a:ext cx="1437409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Z3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3080942" y="2886845"/>
            <a:ext cx="2223884" cy="1040498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cxnSp>
      <p:sp>
        <p:nvSpPr>
          <p:cNvPr id="13" name="Rounded Rectangle 12"/>
          <p:cNvSpPr/>
          <p:nvPr/>
        </p:nvSpPr>
        <p:spPr bwMode="auto">
          <a:xfrm rot="900000">
            <a:off x="3591524" y="2098541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HAVOC (C)</a:t>
            </a:r>
          </a:p>
        </p:txBody>
      </p:sp>
      <p:sp>
        <p:nvSpPr>
          <p:cNvPr id="14" name="Rounded Rectangle 13"/>
          <p:cNvSpPr/>
          <p:nvPr/>
        </p:nvSpPr>
        <p:spPr bwMode="auto">
          <a:xfrm rot="900000">
            <a:off x="2440189" y="2098541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VCC</a:t>
            </a:r>
            <a:b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</a:b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(C)</a:t>
            </a:r>
          </a:p>
        </p:txBody>
      </p:sp>
      <p:sp>
        <p:nvSpPr>
          <p:cNvPr id="24" name="Rounded Rectangle 23"/>
          <p:cNvSpPr/>
          <p:nvPr/>
        </p:nvSpPr>
        <p:spPr bwMode="auto">
          <a:xfrm rot="900000">
            <a:off x="1381724" y="2098539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Spec#</a:t>
            </a:r>
          </a:p>
        </p:txBody>
      </p:sp>
      <p:cxnSp>
        <p:nvCxnSpPr>
          <p:cNvPr id="34" name="Straight Arrow Connector 33"/>
          <p:cNvCxnSpPr>
            <a:stCxn id="29" idx="3"/>
          </p:cNvCxnSpPr>
          <p:nvPr/>
        </p:nvCxnSpPr>
        <p:spPr>
          <a:xfrm flipV="1">
            <a:off x="3020425" y="2968421"/>
            <a:ext cx="378072" cy="962911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70561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 Diagonal Corner Rectangle 58"/>
          <p:cNvSpPr/>
          <p:nvPr/>
        </p:nvSpPr>
        <p:spPr bwMode="auto">
          <a:xfrm rot="299490">
            <a:off x="9383520" y="4419429"/>
            <a:ext cx="1437409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…</a:t>
            </a:r>
          </a:p>
        </p:txBody>
      </p:sp>
      <p:cxnSp>
        <p:nvCxnSpPr>
          <p:cNvPr id="60" name="Straight Arrow Connector 59"/>
          <p:cNvCxnSpPr>
            <a:endCxn id="59" idx="3"/>
          </p:cNvCxnSpPr>
          <p:nvPr/>
        </p:nvCxnSpPr>
        <p:spPr>
          <a:xfrm>
            <a:off x="6976829" y="3581400"/>
            <a:ext cx="3161860" cy="83961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0" idx="3"/>
          </p:cNvCxnSpPr>
          <p:nvPr/>
        </p:nvCxnSpPr>
        <p:spPr>
          <a:xfrm flipH="1">
            <a:off x="4118060" y="3945193"/>
            <a:ext cx="1139740" cy="64220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7572976" y="2971800"/>
            <a:ext cx="1571025" cy="38100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7439405" y="1892799"/>
            <a:ext cx="1910376" cy="1125091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 Diagonal Corner Rectangle 3"/>
          <p:cNvSpPr/>
          <p:nvPr/>
        </p:nvSpPr>
        <p:spPr bwMode="auto">
          <a:xfrm rot="299490">
            <a:off x="1604859" y="4404343"/>
            <a:ext cx="1437409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Alt-Ergo</a:t>
            </a:r>
          </a:p>
        </p:txBody>
      </p:sp>
      <p:sp>
        <p:nvSpPr>
          <p:cNvPr id="5" name="Round Diagonal Corner Rectangle 4"/>
          <p:cNvSpPr/>
          <p:nvPr/>
        </p:nvSpPr>
        <p:spPr bwMode="auto">
          <a:xfrm rot="299490">
            <a:off x="1990407" y="5364430"/>
            <a:ext cx="1437409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CVC 3</a:t>
            </a:r>
          </a:p>
        </p:txBody>
      </p:sp>
      <p:sp>
        <p:nvSpPr>
          <p:cNvPr id="6" name="Round Diagonal Corner Rectangle 5"/>
          <p:cNvSpPr/>
          <p:nvPr/>
        </p:nvSpPr>
        <p:spPr bwMode="auto">
          <a:xfrm rot="299490">
            <a:off x="4986741" y="5003315"/>
            <a:ext cx="1437409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Z3</a:t>
            </a:r>
          </a:p>
        </p:txBody>
      </p:sp>
      <p:sp>
        <p:nvSpPr>
          <p:cNvPr id="7" name="Round Diagonal Corner Rectangle 6"/>
          <p:cNvSpPr/>
          <p:nvPr/>
        </p:nvSpPr>
        <p:spPr bwMode="auto">
          <a:xfrm rot="299490">
            <a:off x="8187141" y="5003315"/>
            <a:ext cx="1437409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Isabelle/HOL</a:t>
            </a:r>
          </a:p>
        </p:txBody>
      </p:sp>
      <p:cxnSp>
        <p:nvCxnSpPr>
          <p:cNvPr id="8" name="Straight Arrow Connector 7"/>
          <p:cNvCxnSpPr>
            <a:stCxn id="14" idx="3"/>
          </p:cNvCxnSpPr>
          <p:nvPr/>
        </p:nvCxnSpPr>
        <p:spPr>
          <a:xfrm flipV="1">
            <a:off x="3130442" y="2110886"/>
            <a:ext cx="1280532" cy="193722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3" idx="2"/>
          </p:cNvCxnSpPr>
          <p:nvPr/>
        </p:nvCxnSpPr>
        <p:spPr>
          <a:xfrm>
            <a:off x="4880374" y="2436640"/>
            <a:ext cx="256386" cy="458961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5" idx="3"/>
          </p:cNvCxnSpPr>
          <p:nvPr/>
        </p:nvCxnSpPr>
        <p:spPr>
          <a:xfrm>
            <a:off x="4067218" y="1512649"/>
            <a:ext cx="402756" cy="42108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62516" y="2298025"/>
            <a:ext cx="0" cy="719864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4" idx="3"/>
          </p:cNvCxnSpPr>
          <p:nvPr/>
        </p:nvCxnSpPr>
        <p:spPr>
          <a:xfrm flipH="1">
            <a:off x="2360028" y="3695700"/>
            <a:ext cx="2776732" cy="71023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5" idx="3"/>
          </p:cNvCxnSpPr>
          <p:nvPr/>
        </p:nvCxnSpPr>
        <p:spPr>
          <a:xfrm flipH="1">
            <a:off x="2745576" y="4233851"/>
            <a:ext cx="2817026" cy="113216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6" idx="3"/>
          </p:cNvCxnSpPr>
          <p:nvPr/>
        </p:nvCxnSpPr>
        <p:spPr>
          <a:xfrm flipH="1">
            <a:off x="5741911" y="4445552"/>
            <a:ext cx="88821" cy="55935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7" idx="3"/>
          </p:cNvCxnSpPr>
          <p:nvPr/>
        </p:nvCxnSpPr>
        <p:spPr>
          <a:xfrm>
            <a:off x="6583156" y="3886200"/>
            <a:ext cx="2359154" cy="111870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Heart 21"/>
          <p:cNvSpPr/>
          <p:nvPr/>
        </p:nvSpPr>
        <p:spPr bwMode="auto">
          <a:xfrm>
            <a:off x="4419600" y="2895600"/>
            <a:ext cx="3200400" cy="1600200"/>
          </a:xfrm>
          <a:prstGeom prst="heart">
            <a:avLst/>
          </a:prstGeom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Why3</a:t>
            </a:r>
          </a:p>
        </p:txBody>
      </p:sp>
      <p:sp>
        <p:nvSpPr>
          <p:cNvPr id="23" name="Rounded Rectangle 22"/>
          <p:cNvSpPr/>
          <p:nvPr/>
        </p:nvSpPr>
        <p:spPr bwMode="auto">
          <a:xfrm rot="900000">
            <a:off x="7325324" y="698952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Hi-Lite Ada</a:t>
            </a:r>
          </a:p>
        </p:txBody>
      </p:sp>
      <p:sp>
        <p:nvSpPr>
          <p:cNvPr id="16" name="Rounded Rectangle 15"/>
          <p:cNvSpPr/>
          <p:nvPr/>
        </p:nvSpPr>
        <p:spPr bwMode="auto">
          <a:xfrm rot="900000">
            <a:off x="5885859" y="1282248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Who</a:t>
            </a:r>
          </a:p>
        </p:txBody>
      </p:sp>
      <p:sp>
        <p:nvSpPr>
          <p:cNvPr id="15" name="Rounded Rectangle 14"/>
          <p:cNvSpPr/>
          <p:nvPr/>
        </p:nvSpPr>
        <p:spPr bwMode="auto">
          <a:xfrm rot="900000">
            <a:off x="2607432" y="825164"/>
            <a:ext cx="1485088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Frama</a:t>
            </a: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-C</a:t>
            </a:r>
          </a:p>
        </p:txBody>
      </p:sp>
      <p:sp>
        <p:nvSpPr>
          <p:cNvPr id="13" name="Rounded Rectangle 12"/>
          <p:cNvSpPr/>
          <p:nvPr/>
        </p:nvSpPr>
        <p:spPr bwMode="auto">
          <a:xfrm rot="900000">
            <a:off x="4303717" y="1462916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Jessie</a:t>
            </a:r>
          </a:p>
        </p:txBody>
      </p:sp>
      <p:sp>
        <p:nvSpPr>
          <p:cNvPr id="14" name="Rounded Rectangle 13"/>
          <p:cNvSpPr/>
          <p:nvPr/>
        </p:nvSpPr>
        <p:spPr bwMode="auto">
          <a:xfrm rot="900000">
            <a:off x="1601604" y="1608033"/>
            <a:ext cx="1555336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Krakatoa</a:t>
            </a:r>
          </a:p>
        </p:txBody>
      </p:sp>
      <p:cxnSp>
        <p:nvCxnSpPr>
          <p:cNvPr id="41" name="Straight Arrow Connector 40"/>
          <p:cNvCxnSpPr>
            <a:stCxn id="23" idx="2"/>
          </p:cNvCxnSpPr>
          <p:nvPr/>
        </p:nvCxnSpPr>
        <p:spPr>
          <a:xfrm flipH="1">
            <a:off x="6976829" y="1672676"/>
            <a:ext cx="925152" cy="1222925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 Diagonal Corner Rectangle 31"/>
          <p:cNvSpPr/>
          <p:nvPr/>
        </p:nvSpPr>
        <p:spPr bwMode="auto">
          <a:xfrm rot="299490">
            <a:off x="6586941" y="5003315"/>
            <a:ext cx="1437409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Coq</a:t>
            </a:r>
          </a:p>
        </p:txBody>
      </p:sp>
      <p:cxnSp>
        <p:nvCxnSpPr>
          <p:cNvPr id="33" name="Straight Arrow Connector 32"/>
          <p:cNvCxnSpPr>
            <a:endCxn id="32" idx="3"/>
          </p:cNvCxnSpPr>
          <p:nvPr/>
        </p:nvCxnSpPr>
        <p:spPr>
          <a:xfrm>
            <a:off x="6611548" y="4233852"/>
            <a:ext cx="730562" cy="771053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-302723"/>
            <a:ext cx="10772775" cy="1658198"/>
          </a:xfrm>
        </p:spPr>
        <p:txBody>
          <a:bodyPr/>
          <a:lstStyle/>
          <a:p>
            <a:r>
              <a:rPr lang="en-US" dirty="0" smtClean="0"/>
              <a:t>Verification architecture</a:t>
            </a:r>
            <a:endParaRPr lang="en-US" dirty="0"/>
          </a:p>
        </p:txBody>
      </p:sp>
      <p:sp>
        <p:nvSpPr>
          <p:cNvPr id="57" name="Rounded Rectangle 56"/>
          <p:cNvSpPr/>
          <p:nvPr/>
        </p:nvSpPr>
        <p:spPr bwMode="auto">
          <a:xfrm rot="900000">
            <a:off x="8710156" y="962649"/>
            <a:ext cx="168091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Pangoline</a:t>
            </a: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71" name="Rounded Rectangle 70"/>
          <p:cNvSpPr/>
          <p:nvPr/>
        </p:nvSpPr>
        <p:spPr bwMode="auto">
          <a:xfrm rot="900000">
            <a:off x="8817835" y="2209954"/>
            <a:ext cx="168091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CAO</a:t>
            </a:r>
          </a:p>
        </p:txBody>
      </p:sp>
      <p:sp>
        <p:nvSpPr>
          <p:cNvPr id="30" name="Round Diagonal Corner Rectangle 29"/>
          <p:cNvSpPr/>
          <p:nvPr/>
        </p:nvSpPr>
        <p:spPr bwMode="auto">
          <a:xfrm rot="299490">
            <a:off x="3362891" y="4585804"/>
            <a:ext cx="1437409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SMT Lib</a:t>
            </a:r>
          </a:p>
        </p:txBody>
      </p:sp>
    </p:spTree>
    <p:extLst>
      <p:ext uri="{BB962C8B-B14F-4D97-AF65-F5344CB8AC3E}">
        <p14:creationId xmlns:p14="http://schemas.microsoft.com/office/powerpoint/2010/main" val="124990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TC103457491[[fn=Metropolitan]]</Template>
  <TotalTime>25514</TotalTime>
  <Words>1571</Words>
  <Application>Microsoft Office PowerPoint</Application>
  <PresentationFormat>Widescreen</PresentationFormat>
  <Paragraphs>444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Consolas</vt:lpstr>
      <vt:lpstr>Segoe</vt:lpstr>
      <vt:lpstr>Segoe UI Mono</vt:lpstr>
      <vt:lpstr>Symbol</vt:lpstr>
      <vt:lpstr>Wingdings</vt:lpstr>
      <vt:lpstr>Metropolitan</vt:lpstr>
      <vt:lpstr>Program Verification via an Intermediate Verification Language</vt:lpstr>
      <vt:lpstr>Static program verification</vt:lpstr>
      <vt:lpstr>Dafny</vt:lpstr>
      <vt:lpstr>Demo</vt:lpstr>
      <vt:lpstr>Copying into the new array</vt:lpstr>
      <vt:lpstr>Separation of concerns</vt:lpstr>
      <vt:lpstr>Verification architecture</vt:lpstr>
      <vt:lpstr>Meet the family</vt:lpstr>
      <vt:lpstr>Verification architecture</vt:lpstr>
      <vt:lpstr>Boogie language overview</vt:lpstr>
      <vt:lpstr>Statement outcomes</vt:lpstr>
      <vt:lpstr>Boogie statements</vt:lpstr>
      <vt:lpstr>Translation basics</vt:lpstr>
      <vt:lpstr>Unstructured control flow</vt:lpstr>
      <vt:lpstr>Reasoning about loops</vt:lpstr>
      <vt:lpstr>Custom operators: underspecification</vt:lpstr>
      <vt:lpstr>Definedness of expressions</vt:lpstr>
      <vt:lpstr>Uninitialized variables</vt:lpstr>
      <vt:lpstr>Loop termination</vt:lpstr>
      <vt:lpstr>Modeling memory</vt:lpstr>
      <vt:lpstr>More about memory models</vt:lpstr>
      <vt:lpstr>Demo</vt:lpstr>
      <vt:lpstr>Verification-condition generation</vt:lpstr>
      <vt:lpstr>Weakest preconditions</vt:lpstr>
      <vt:lpstr>VC generation:  passive features</vt:lpstr>
      <vt:lpstr>VC generation:  acyclic control flow</vt:lpstr>
      <vt:lpstr>VC generation:  state changes</vt:lpstr>
      <vt:lpstr>VC generation:  state changes (cont.)</vt:lpstr>
      <vt:lpstr>VC generation:  state changes (cont.)</vt:lpstr>
      <vt:lpstr>VC generation:  loops</vt:lpstr>
      <vt:lpstr>VC generation:  loops</vt:lpstr>
      <vt:lpstr>VC generation:  loops</vt:lpstr>
      <vt:lpstr>VC generation:  loops</vt:lpstr>
      <vt:lpstr>VC generation:  loops</vt:lpstr>
      <vt:lpstr>Demo</vt:lpstr>
      <vt:lpstr>Take-home messages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Verification via an Intermediate Verification Language</dc:title>
  <dc:creator>Rustan Leino</dc:creator>
  <cp:keywords>Dafny; Boogie</cp:keywords>
  <cp:lastModifiedBy>Rustan Leino</cp:lastModifiedBy>
  <cp:revision>171</cp:revision>
  <dcterms:created xsi:type="dcterms:W3CDTF">2012-10-16T01:13:38Z</dcterms:created>
  <dcterms:modified xsi:type="dcterms:W3CDTF">2016-05-04T16:21:50Z</dcterms:modified>
</cp:coreProperties>
</file>