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4" r:id="rId1"/>
    <p:sldMasterId id="2147483759" r:id="rId2"/>
  </p:sldMasterIdLst>
  <p:notesMasterIdLst>
    <p:notesMasterId r:id="rId49"/>
  </p:notesMasterIdLst>
  <p:sldIdLst>
    <p:sldId id="256" r:id="rId3"/>
    <p:sldId id="322" r:id="rId4"/>
    <p:sldId id="324" r:id="rId5"/>
    <p:sldId id="326" r:id="rId6"/>
    <p:sldId id="327" r:id="rId7"/>
    <p:sldId id="328" r:id="rId8"/>
    <p:sldId id="343" r:id="rId9"/>
    <p:sldId id="344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54" r:id="rId28"/>
    <p:sldId id="355" r:id="rId29"/>
    <p:sldId id="356" r:id="rId30"/>
    <p:sldId id="357" r:id="rId31"/>
    <p:sldId id="358" r:id="rId32"/>
    <p:sldId id="359" r:id="rId33"/>
    <p:sldId id="360" r:id="rId34"/>
    <p:sldId id="361" r:id="rId35"/>
    <p:sldId id="362" r:id="rId36"/>
    <p:sldId id="363" r:id="rId37"/>
    <p:sldId id="364" r:id="rId38"/>
    <p:sldId id="365" r:id="rId39"/>
    <p:sldId id="366" r:id="rId40"/>
    <p:sldId id="367" r:id="rId41"/>
    <p:sldId id="368" r:id="rId42"/>
    <p:sldId id="369" r:id="rId43"/>
    <p:sldId id="370" r:id="rId44"/>
    <p:sldId id="371" r:id="rId45"/>
    <p:sldId id="372" r:id="rId46"/>
    <p:sldId id="337" r:id="rId47"/>
    <p:sldId id="34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1" autoAdjust="0"/>
    <p:restoredTop sz="95739" autoAdjust="0"/>
  </p:normalViewPr>
  <p:slideViewPr>
    <p:cSldViewPr snapToObjects="1">
      <p:cViewPr>
        <p:scale>
          <a:sx n="70" d="100"/>
          <a:sy n="70" d="100"/>
        </p:scale>
        <p:origin x="-2802" y="-150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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dirty="0">
            <a:latin typeface="Consolas" pitchFamily="49" charset="0"/>
            <a:cs typeface="Consolas" pitchFamily="49" charset="0"/>
          </a:endParaRPr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&gt;?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+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F41086D2-3FB4-4E5E-B957-C35516AF4122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≤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end</a:t>
          </a:r>
        </a:p>
      </dgm:t>
    </dgm:pt>
    <dgm:pt modelId="{7491BE0D-2AD0-4270-A1DA-91007AEDB31C}" type="parTrans" cxnId="{DF89DB35-52CB-4A6D-9339-305F8862AB1C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3D218930-6EEE-451A-9FF6-525089869F4F}" type="sibTrans" cxnId="{DF89DB35-52CB-4A6D-9339-305F8862AB1C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03A86782-D3B6-4999-B920-6D93F9766922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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AF53D7F9-905B-48AB-8ED0-C4637E523394}" type="parTrans" cxnId="{8EE5E21C-7F20-4540-A336-8E34E32E07FC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9D9BA627-F911-4301-9E46-B5282DDB5EF7}" type="sibTrans" cxnId="{8EE5E21C-7F20-4540-A336-8E34E32E07FC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9ACBE6B9-BF70-4074-BFB2-8CCE512C99EA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&gt;?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21029603-2F6F-472E-A2E7-0C0641FD0D84}" type="parTrans" cxnId="{2E36DB42-7C53-45F1-AA67-4E23920AE29B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F094C8E9-F39D-4EAB-8B86-FB08FFD83977}" type="sibTrans" cxnId="{2E36DB42-7C53-45F1-AA67-4E23920AE29B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9F24E92D-27FD-4994-895D-2D3081325DD3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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“false”</a:t>
          </a:r>
        </a:p>
      </dgm:t>
    </dgm:pt>
    <dgm:pt modelId="{1C8B4EA9-8ED0-472E-9EE1-C79E384B050C}" type="parTrans" cxnId="{B8755849-5FA9-45D4-AF5B-28D0477F3158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56298852-0392-4A4B-8876-B2D8E558D1E7}" type="sibTrans" cxnId="{B8755849-5FA9-45D4-AF5B-28D0477F3158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7CAD11C7-B643-46EF-B0FE-5154256A1837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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≤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end</a:t>
          </a:r>
        </a:p>
      </dgm:t>
    </dgm:pt>
    <dgm:pt modelId="{B3C1EDAB-C2F6-4BAF-B7B0-6D8A527330FC}" type="parTrans" cxnId="{E97DA017-BDFA-4EA3-A460-4EC8556BD084}">
      <dgm:prSet/>
      <dgm:spPr/>
      <dgm:t>
        <a:bodyPr/>
        <a:lstStyle/>
        <a:p>
          <a:endParaRPr lang="en-US" sz="2800" b="1">
            <a:latin typeface="Consolas" pitchFamily="49" charset="0"/>
            <a:cs typeface="Consolas" pitchFamily="49" charset="0"/>
          </a:endParaRPr>
        </a:p>
      </dgm:t>
    </dgm:pt>
    <dgm:pt modelId="{CF50191C-3F7C-436B-81CE-9D24E8187E16}" type="sibTrans" cxnId="{E97DA017-BDFA-4EA3-A460-4EC8556BD084}">
      <dgm:prSet/>
      <dgm:spPr/>
      <dgm:t>
        <a:bodyPr/>
        <a:lstStyle/>
        <a:p>
          <a:endParaRPr lang="en-US">
            <a:latin typeface="Consolas" pitchFamily="49" charset="0"/>
            <a:cs typeface="Consolas" pitchFamily="49" charset="0"/>
          </a:endParaRPr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180506" custLinFactNeighborY="4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186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2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2" custScaleX="241848" custLinFactNeighborX="46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8C54EA86-FE11-4096-B3CA-6385AE62130E}" type="pres">
      <dgm:prSet presAssocID="{AF53D7F9-905B-48AB-8ED0-C4637E52339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0C5471DD-9EFA-4AD8-979F-BE6C2A7BD79D}" type="pres">
      <dgm:prSet presAssocID="{03A86782-D3B6-4999-B920-6D93F9766922}" presName="hierRoot4" presStyleCnt="0"/>
      <dgm:spPr/>
      <dgm:t>
        <a:bodyPr/>
        <a:lstStyle/>
        <a:p>
          <a:endParaRPr lang="en-US"/>
        </a:p>
      </dgm:t>
    </dgm:pt>
    <dgm:pt modelId="{F919F5C4-D206-4D38-AD4C-2C798638582E}" type="pres">
      <dgm:prSet presAssocID="{03A86782-D3B6-4999-B920-6D93F9766922}" presName="composite4" presStyleCnt="0"/>
      <dgm:spPr/>
      <dgm:t>
        <a:bodyPr/>
        <a:lstStyle/>
        <a:p>
          <a:endParaRPr lang="en-US"/>
        </a:p>
      </dgm:t>
    </dgm:pt>
    <dgm:pt modelId="{6E64EA35-335D-4687-893A-6AFF40EBA423}" type="pres">
      <dgm:prSet presAssocID="{03A86782-D3B6-4999-B920-6D93F9766922}" presName="background4" presStyleLbl="node4" presStyleIdx="0" presStyleCnt="4"/>
      <dgm:spPr/>
      <dgm:t>
        <a:bodyPr/>
        <a:lstStyle/>
        <a:p>
          <a:endParaRPr lang="en-US"/>
        </a:p>
      </dgm:t>
    </dgm:pt>
    <dgm:pt modelId="{3518DA86-76C8-4C59-B4B1-EAC776185839}" type="pres">
      <dgm:prSet presAssocID="{03A86782-D3B6-4999-B920-6D93F9766922}" presName="text4" presStyleLbl="fgAcc4" presStyleIdx="0" presStyleCnt="4" custScaleX="253246" custLinFactNeighborX="469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EEE6E-AA1C-490F-838E-CED832E4ABF8}" type="pres">
      <dgm:prSet presAssocID="{03A86782-D3B6-4999-B920-6D93F9766922}" presName="hierChild5" presStyleCnt="0"/>
      <dgm:spPr/>
      <dgm:t>
        <a:bodyPr/>
        <a:lstStyle/>
        <a:p>
          <a:endParaRPr lang="en-US"/>
        </a:p>
      </dgm:t>
    </dgm:pt>
    <dgm:pt modelId="{0BA94D84-6359-4197-8A47-F05630805AD1}" type="pres">
      <dgm:prSet presAssocID="{21029603-2F6F-472E-A2E7-0C0641FD0D84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793C2FD-41CE-4223-BFAD-6B596377EFFE}" type="pres">
      <dgm:prSet presAssocID="{9ACBE6B9-BF70-4074-BFB2-8CCE512C99EA}" presName="hierRoot4" presStyleCnt="0"/>
      <dgm:spPr/>
      <dgm:t>
        <a:bodyPr/>
        <a:lstStyle/>
        <a:p>
          <a:endParaRPr lang="en-US"/>
        </a:p>
      </dgm:t>
    </dgm:pt>
    <dgm:pt modelId="{B3902E13-AC86-48B2-8176-AA47E5371FED}" type="pres">
      <dgm:prSet presAssocID="{9ACBE6B9-BF70-4074-BFB2-8CCE512C99EA}" presName="composite4" presStyleCnt="0"/>
      <dgm:spPr/>
      <dgm:t>
        <a:bodyPr/>
        <a:lstStyle/>
        <a:p>
          <a:endParaRPr lang="en-US"/>
        </a:p>
      </dgm:t>
    </dgm:pt>
    <dgm:pt modelId="{B6C67E2D-CE1F-437D-8B5B-9B95C9C1A945}" type="pres">
      <dgm:prSet presAssocID="{9ACBE6B9-BF70-4074-BFB2-8CCE512C99EA}" presName="background4" presStyleLbl="node4" presStyleIdx="1" presStyleCnt="4"/>
      <dgm:spPr/>
      <dgm:t>
        <a:bodyPr/>
        <a:lstStyle/>
        <a:p>
          <a:endParaRPr lang="en-US"/>
        </a:p>
      </dgm:t>
    </dgm:pt>
    <dgm:pt modelId="{77C97F51-49F2-4BD0-B93D-FBBBC311A3E7}" type="pres">
      <dgm:prSet presAssocID="{9ACBE6B9-BF70-4074-BFB2-8CCE512C99EA}" presName="text4" presStyleLbl="fgAcc4" presStyleIdx="1" presStyleCnt="4" custScaleX="256340" custLinFactNeighborX="46953" custLinFactNeighborY="-6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3A64E9-816A-429D-9C6C-93E4143418FE}" type="pres">
      <dgm:prSet presAssocID="{9ACBE6B9-BF70-4074-BFB2-8CCE512C99EA}" presName="hierChild5" presStyleCnt="0"/>
      <dgm:spPr/>
      <dgm:t>
        <a:bodyPr/>
        <a:lstStyle/>
        <a:p>
          <a:endParaRPr lang="en-US"/>
        </a:p>
      </dgm:t>
    </dgm:pt>
    <dgm:pt modelId="{7F568744-871D-4246-B03E-AAFDCB4A6251}" type="pres">
      <dgm:prSet presAssocID="{1C8B4EA9-8ED0-472E-9EE1-C79E384B05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67092B8-D2BC-4392-8F8F-19724E457C7D}" type="pres">
      <dgm:prSet presAssocID="{9F24E92D-27FD-4994-895D-2D3081325DD3}" presName="hierRoot4" presStyleCnt="0"/>
      <dgm:spPr/>
      <dgm:t>
        <a:bodyPr/>
        <a:lstStyle/>
        <a:p>
          <a:endParaRPr lang="en-US"/>
        </a:p>
      </dgm:t>
    </dgm:pt>
    <dgm:pt modelId="{DB01AABC-2E03-4F6E-8B92-971FCA0C62B3}" type="pres">
      <dgm:prSet presAssocID="{9F24E92D-27FD-4994-895D-2D3081325DD3}" presName="composite4" presStyleCnt="0"/>
      <dgm:spPr/>
      <dgm:t>
        <a:bodyPr/>
        <a:lstStyle/>
        <a:p>
          <a:endParaRPr lang="en-US"/>
        </a:p>
      </dgm:t>
    </dgm:pt>
    <dgm:pt modelId="{C070F9C4-B2A9-43C1-ACFA-61F88C31FA64}" type="pres">
      <dgm:prSet presAssocID="{9F24E92D-27FD-4994-895D-2D3081325DD3}" presName="background4" presStyleLbl="node4" presStyleIdx="2" presStyleCnt="4"/>
      <dgm:spPr/>
      <dgm:t>
        <a:bodyPr/>
        <a:lstStyle/>
        <a:p>
          <a:endParaRPr lang="en-US"/>
        </a:p>
      </dgm:t>
    </dgm:pt>
    <dgm:pt modelId="{6C0FE657-C2F2-4901-B761-DDEB7C45718C}" type="pres">
      <dgm:prSet presAssocID="{9F24E92D-27FD-4994-895D-2D3081325DD3}" presName="text4" presStyleLbl="fgAcc4" presStyleIdx="2" presStyleCnt="4" custScaleX="206655" custLinFactNeighborX="45296" custLinFactNeighborY="1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F2D424-D9EA-4FE6-994F-0D78A118ABAC}" type="pres">
      <dgm:prSet presAssocID="{9F24E92D-27FD-4994-895D-2D3081325DD3}" presName="hierChild5" presStyleCnt="0"/>
      <dgm:spPr/>
      <dgm:t>
        <a:bodyPr/>
        <a:lstStyle/>
        <a:p>
          <a:endParaRPr lang="en-US"/>
        </a:p>
      </dgm:t>
    </dgm:pt>
    <dgm:pt modelId="{FB11A8EC-76C6-4EC4-B0F7-FAC7CA52A5B5}" type="pres">
      <dgm:prSet presAssocID="{B3C1EDAB-C2F6-4BAF-B7B0-6D8A527330FC}" presName="Name23" presStyleLbl="parChTrans1D4" presStyleIdx="3" presStyleCnt="4"/>
      <dgm:spPr/>
      <dgm:t>
        <a:bodyPr/>
        <a:lstStyle/>
        <a:p>
          <a:endParaRPr lang="en-US"/>
        </a:p>
      </dgm:t>
    </dgm:pt>
    <dgm:pt modelId="{EB5EDC87-480A-4240-942A-B1F45F68C54B}" type="pres">
      <dgm:prSet presAssocID="{7CAD11C7-B643-46EF-B0FE-5154256A1837}" presName="hierRoot4" presStyleCnt="0"/>
      <dgm:spPr/>
      <dgm:t>
        <a:bodyPr/>
        <a:lstStyle/>
        <a:p>
          <a:endParaRPr lang="en-US"/>
        </a:p>
      </dgm:t>
    </dgm:pt>
    <dgm:pt modelId="{721DF87C-7C29-4FAF-8F84-9A18DB7367CF}" type="pres">
      <dgm:prSet presAssocID="{7CAD11C7-B643-46EF-B0FE-5154256A1837}" presName="composite4" presStyleCnt="0"/>
      <dgm:spPr/>
      <dgm:t>
        <a:bodyPr/>
        <a:lstStyle/>
        <a:p>
          <a:endParaRPr lang="en-US"/>
        </a:p>
      </dgm:t>
    </dgm:pt>
    <dgm:pt modelId="{E227CC9F-723E-44ED-9499-BE0B2B8EA93B}" type="pres">
      <dgm:prSet presAssocID="{7CAD11C7-B643-46EF-B0FE-5154256A1837}" presName="background4" presStyleLbl="node4" presStyleIdx="3" presStyleCnt="4"/>
      <dgm:spPr/>
      <dgm:t>
        <a:bodyPr/>
        <a:lstStyle/>
        <a:p>
          <a:endParaRPr lang="en-US"/>
        </a:p>
      </dgm:t>
    </dgm:pt>
    <dgm:pt modelId="{CDDDEF3A-18BA-416C-AF1E-407EF2912A6E}" type="pres">
      <dgm:prSet presAssocID="{7CAD11C7-B643-46EF-B0FE-5154256A1837}" presName="text4" presStyleLbl="fgAcc4" presStyleIdx="3" presStyleCnt="4" custScaleX="223296" custLinFactNeighborX="99733" custLinFactNeighborY="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2F743-2C3E-4AA6-82E2-69380EF1B4D3}" type="pres">
      <dgm:prSet presAssocID="{7CAD11C7-B643-46EF-B0FE-5154256A1837}" presName="hierChild5" presStyleCnt="0"/>
      <dgm:spPr/>
      <dgm:t>
        <a:bodyPr/>
        <a:lstStyle/>
        <a:p>
          <a:endParaRPr lang="en-US"/>
        </a:p>
      </dgm:t>
    </dgm:pt>
    <dgm:pt modelId="{56BE7C50-8B0C-48E5-AB8D-F02B4D965E40}" type="pres">
      <dgm:prSet presAssocID="{7491BE0D-2AD0-4270-A1DA-91007AEDB31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5EB47E2-6ADD-4051-942C-36477CEF0FD8}" type="pres">
      <dgm:prSet presAssocID="{F41086D2-3FB4-4E5E-B957-C35516AF4122}" presName="hierRoot3" presStyleCnt="0"/>
      <dgm:spPr/>
      <dgm:t>
        <a:bodyPr/>
        <a:lstStyle/>
        <a:p>
          <a:endParaRPr lang="en-US"/>
        </a:p>
      </dgm:t>
    </dgm:pt>
    <dgm:pt modelId="{1409C372-3176-4D57-A26A-76F1DB7A316F}" type="pres">
      <dgm:prSet presAssocID="{F41086D2-3FB4-4E5E-B957-C35516AF4122}" presName="composite3" presStyleCnt="0"/>
      <dgm:spPr/>
      <dgm:t>
        <a:bodyPr/>
        <a:lstStyle/>
        <a:p>
          <a:endParaRPr lang="en-US"/>
        </a:p>
      </dgm:t>
    </dgm:pt>
    <dgm:pt modelId="{18D8E01B-D6E4-4BFB-A157-D2BEC0139B2C}" type="pres">
      <dgm:prSet presAssocID="{F41086D2-3FB4-4E5E-B957-C35516AF4122}" presName="background3" presStyleLbl="node3" presStyleIdx="1" presStyleCnt="2"/>
      <dgm:spPr/>
      <dgm:t>
        <a:bodyPr/>
        <a:lstStyle/>
        <a:p>
          <a:endParaRPr lang="en-US"/>
        </a:p>
      </dgm:t>
    </dgm:pt>
    <dgm:pt modelId="{2DCB53A6-B826-48F8-B12D-4EF340CF217B}" type="pres">
      <dgm:prSet presAssocID="{F41086D2-3FB4-4E5E-B957-C35516AF4122}" presName="text3" presStyleLbl="fgAcc3" presStyleIdx="1" presStyleCnt="2" custScaleX="188264" custLinFactX="25583" custLinFactNeighborX="10000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AE690-7509-4157-AC53-4662A0623E67}" type="pres">
      <dgm:prSet presAssocID="{F41086D2-3FB4-4E5E-B957-C35516AF4122}" presName="hierChild4" presStyleCnt="0"/>
      <dgm:spPr/>
      <dgm:t>
        <a:bodyPr/>
        <a:lstStyle/>
        <a:p>
          <a:endParaRPr lang="en-US"/>
        </a:p>
      </dgm:t>
    </dgm:pt>
  </dgm:ptLst>
  <dgm:cxnLst>
    <dgm:cxn modelId="{DC0A076B-B6F3-47FC-9DE0-4FCEC159A038}" type="presOf" srcId="{77ADA6C6-77B2-4499-A307-CB0C8EDBB2E5}" destId="{D2752205-0F8D-4C8F-B536-AB53E59BF269}" srcOrd="0" destOrd="0" presId="urn:microsoft.com/office/officeart/2005/8/layout/hierarchy1"/>
    <dgm:cxn modelId="{5BCB6BD7-F1F1-4A2D-B923-F6A72288ADDF}" type="presOf" srcId="{97A247DB-691D-4AE6-910C-9CE8A2F24708}" destId="{C77D1699-8429-40C7-A3FD-E1B261D743A0}" srcOrd="0" destOrd="0" presId="urn:microsoft.com/office/officeart/2005/8/layout/hierarchy1"/>
    <dgm:cxn modelId="{D0C201DC-4140-4D88-9588-DCCF4D4263D3}" type="presOf" srcId="{7CAD11C7-B643-46EF-B0FE-5154256A1837}" destId="{CDDDEF3A-18BA-416C-AF1E-407EF2912A6E}" srcOrd="0" destOrd="0" presId="urn:microsoft.com/office/officeart/2005/8/layout/hierarchy1"/>
    <dgm:cxn modelId="{36E950A4-B38C-48BF-BBE8-F8094E883F00}" type="presOf" srcId="{AF53D7F9-905B-48AB-8ED0-C4637E523394}" destId="{8C54EA86-FE11-4096-B3CA-6385AE62130E}" srcOrd="0" destOrd="0" presId="urn:microsoft.com/office/officeart/2005/8/layout/hierarchy1"/>
    <dgm:cxn modelId="{32C8CB71-0462-4009-AC34-7DFFC6B612F5}" type="presOf" srcId="{A5950FF2-4044-43F9-AEE4-8F2CF9068874}" destId="{40937189-2C37-489A-9CE9-DF9FF5B775F0}" srcOrd="0" destOrd="0" presId="urn:microsoft.com/office/officeart/2005/8/layout/hierarchy1"/>
    <dgm:cxn modelId="{4B85AA8C-4A5C-49FA-89B5-FA61073F9B5A}" type="presOf" srcId="{A500333F-C1A4-4E21-AF5C-ECCA022CE954}" destId="{C49E3E7A-40C9-4E17-8A81-680BF640F3EF}" srcOrd="0" destOrd="0" presId="urn:microsoft.com/office/officeart/2005/8/layout/hierarchy1"/>
    <dgm:cxn modelId="{E97DA017-BDFA-4EA3-A460-4EC8556BD084}" srcId="{9ACBE6B9-BF70-4074-BFB2-8CCE512C99EA}" destId="{7CAD11C7-B643-46EF-B0FE-5154256A1837}" srcOrd="1" destOrd="0" parTransId="{B3C1EDAB-C2F6-4BAF-B7B0-6D8A527330FC}" sibTransId="{CF50191C-3F7C-436B-81CE-9D24E8187E16}"/>
    <dgm:cxn modelId="{8E56F4B3-F528-45C2-9FFB-EA2123AB8E72}" type="presOf" srcId="{9F24E92D-27FD-4994-895D-2D3081325DD3}" destId="{6C0FE657-C2F2-4901-B761-DDEB7C45718C}" srcOrd="0" destOrd="0" presId="urn:microsoft.com/office/officeart/2005/8/layout/hierarchy1"/>
    <dgm:cxn modelId="{8EE5E21C-7F20-4540-A336-8E34E32E07FC}" srcId="{A500333F-C1A4-4E21-AF5C-ECCA022CE954}" destId="{03A86782-D3B6-4999-B920-6D93F9766922}" srcOrd="0" destOrd="0" parTransId="{AF53D7F9-905B-48AB-8ED0-C4637E523394}" sibTransId="{9D9BA627-F911-4301-9E46-B5282DDB5EF7}"/>
    <dgm:cxn modelId="{11333721-E42A-4E9B-A008-7B5CA992610E}" type="presOf" srcId="{201B71F2-84B1-4ABE-B97E-1DC797FB87BC}" destId="{D8E43B13-0C91-47BD-9E7D-A82DC7E4BF55}" srcOrd="0" destOrd="0" presId="urn:microsoft.com/office/officeart/2005/8/layout/hierarchy1"/>
    <dgm:cxn modelId="{A9C02813-7905-4D4A-932C-E97A553C22A7}" type="presOf" srcId="{485FBC82-F169-4AD5-BF30-6BFB40351099}" destId="{05ABDD17-F467-4FC2-9493-2D2E88C2CE01}" srcOrd="0" destOrd="0" presId="urn:microsoft.com/office/officeart/2005/8/layout/hierarchy1"/>
    <dgm:cxn modelId="{9851636B-F828-416B-90A0-94B4ADFAB0B6}" type="presOf" srcId="{1C8B4EA9-8ED0-472E-9EE1-C79E384B050C}" destId="{7F568744-871D-4246-B03E-AAFDCB4A6251}" srcOrd="0" destOrd="0" presId="urn:microsoft.com/office/officeart/2005/8/layout/hierarchy1"/>
    <dgm:cxn modelId="{2E36DB42-7C53-45F1-AA67-4E23920AE29B}" srcId="{03A86782-D3B6-4999-B920-6D93F9766922}" destId="{9ACBE6B9-BF70-4074-BFB2-8CCE512C99EA}" srcOrd="0" destOrd="0" parTransId="{21029603-2F6F-472E-A2E7-0C0641FD0D84}" sibTransId="{F094C8E9-F39D-4EAB-8B86-FB08FFD83977}"/>
    <dgm:cxn modelId="{DF89DB35-52CB-4A6D-9339-305F8862AB1C}" srcId="{201B71F2-84B1-4ABE-B97E-1DC797FB87BC}" destId="{F41086D2-3FB4-4E5E-B957-C35516AF4122}" srcOrd="1" destOrd="0" parTransId="{7491BE0D-2AD0-4270-A1DA-91007AEDB31C}" sibTransId="{3D218930-6EEE-451A-9FF6-525089869F4F}"/>
    <dgm:cxn modelId="{B8755849-5FA9-45D4-AF5B-28D0477F3158}" srcId="{9ACBE6B9-BF70-4074-BFB2-8CCE512C99EA}" destId="{9F24E92D-27FD-4994-895D-2D3081325DD3}" srcOrd="0" destOrd="0" parTransId="{1C8B4EA9-8ED0-472E-9EE1-C79E384B050C}" sibTransId="{56298852-0392-4A4B-8876-B2D8E558D1E7}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8A943739-DEAC-4C46-87A6-790C33CF2465}" type="presOf" srcId="{F41086D2-3FB4-4E5E-B957-C35516AF4122}" destId="{2DCB53A6-B826-48F8-B12D-4EF340CF217B}" srcOrd="0" destOrd="0" presId="urn:microsoft.com/office/officeart/2005/8/layout/hierarchy1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7E3A60EB-1580-4A81-9A81-39246F678A23}" type="presOf" srcId="{7491BE0D-2AD0-4270-A1DA-91007AEDB31C}" destId="{56BE7C50-8B0C-48E5-AB8D-F02B4D965E40}" srcOrd="0" destOrd="0" presId="urn:microsoft.com/office/officeart/2005/8/layout/hierarchy1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1DB8F593-3B7A-4A3E-8863-9B3374184DC5}" type="presOf" srcId="{21029603-2F6F-472E-A2E7-0C0641FD0D84}" destId="{0BA94D84-6359-4197-8A47-F05630805AD1}" srcOrd="0" destOrd="0" presId="urn:microsoft.com/office/officeart/2005/8/layout/hierarchy1"/>
    <dgm:cxn modelId="{5EC021D6-15B7-4D58-A10D-C3E701075C09}" type="presOf" srcId="{03A86782-D3B6-4999-B920-6D93F9766922}" destId="{3518DA86-76C8-4C59-B4B1-EAC776185839}" srcOrd="0" destOrd="0" presId="urn:microsoft.com/office/officeart/2005/8/layout/hierarchy1"/>
    <dgm:cxn modelId="{DC86FFF2-2B1E-4B18-B070-17B727AFBC3F}" type="presOf" srcId="{9ACBE6B9-BF70-4074-BFB2-8CCE512C99EA}" destId="{77C97F51-49F2-4BD0-B93D-FBBBC311A3E7}" srcOrd="0" destOrd="0" presId="urn:microsoft.com/office/officeart/2005/8/layout/hierarchy1"/>
    <dgm:cxn modelId="{4227EE2E-ADF8-48B7-8723-F7EBA2D3D6C3}" type="presOf" srcId="{B3C1EDAB-C2F6-4BAF-B7B0-6D8A527330FC}" destId="{FB11A8EC-76C6-4EC4-B0F7-FAC7CA52A5B5}" srcOrd="0" destOrd="0" presId="urn:microsoft.com/office/officeart/2005/8/layout/hierarchy1"/>
    <dgm:cxn modelId="{0AF9F0BD-5C93-4688-8938-BACE72825D2A}" type="presParOf" srcId="{05ABDD17-F467-4FC2-9493-2D2E88C2CE01}" destId="{BA5B3BC4-49EF-47B8-82A4-1B3B9F0D66DC}" srcOrd="0" destOrd="0" presId="urn:microsoft.com/office/officeart/2005/8/layout/hierarchy1"/>
    <dgm:cxn modelId="{CF20CEFD-1218-4AE7-9A55-CFA9B2215E06}" type="presParOf" srcId="{BA5B3BC4-49EF-47B8-82A4-1B3B9F0D66DC}" destId="{753EBFDC-4D59-4264-A52B-EFA32CA166AF}" srcOrd="0" destOrd="0" presId="urn:microsoft.com/office/officeart/2005/8/layout/hierarchy1"/>
    <dgm:cxn modelId="{BB51DCF0-79B5-467F-A9CD-42213D7F6540}" type="presParOf" srcId="{753EBFDC-4D59-4264-A52B-EFA32CA166AF}" destId="{46B17299-BB5F-4B7F-A99D-D6640AA7ACDB}" srcOrd="0" destOrd="0" presId="urn:microsoft.com/office/officeart/2005/8/layout/hierarchy1"/>
    <dgm:cxn modelId="{2D3D26AB-8A91-49F4-A7D5-B97A14456851}" type="presParOf" srcId="{753EBFDC-4D59-4264-A52B-EFA32CA166AF}" destId="{C77D1699-8429-40C7-A3FD-E1B261D743A0}" srcOrd="1" destOrd="0" presId="urn:microsoft.com/office/officeart/2005/8/layout/hierarchy1"/>
    <dgm:cxn modelId="{8EE624CE-C26F-4BB7-A022-95C4DC955FCC}" type="presParOf" srcId="{BA5B3BC4-49EF-47B8-82A4-1B3B9F0D66DC}" destId="{E2FF6C7E-8325-4E06-9F91-B9C74DF14176}" srcOrd="1" destOrd="0" presId="urn:microsoft.com/office/officeart/2005/8/layout/hierarchy1"/>
    <dgm:cxn modelId="{434DA222-60AC-40FE-BAD0-9CD70DD7E2AC}" type="presParOf" srcId="{E2FF6C7E-8325-4E06-9F91-B9C74DF14176}" destId="{40937189-2C37-489A-9CE9-DF9FF5B775F0}" srcOrd="0" destOrd="0" presId="urn:microsoft.com/office/officeart/2005/8/layout/hierarchy1"/>
    <dgm:cxn modelId="{D6FC5F99-0954-4E84-A0C6-594716A981C5}" type="presParOf" srcId="{E2FF6C7E-8325-4E06-9F91-B9C74DF14176}" destId="{46E390C5-E252-4804-B5E7-23CE5DD35040}" srcOrd="1" destOrd="0" presId="urn:microsoft.com/office/officeart/2005/8/layout/hierarchy1"/>
    <dgm:cxn modelId="{EF80E914-DC16-4174-A148-1E4509CDA914}" type="presParOf" srcId="{46E390C5-E252-4804-B5E7-23CE5DD35040}" destId="{178D5D18-FE00-4F02-BA58-FB642B1C4D0E}" srcOrd="0" destOrd="0" presId="urn:microsoft.com/office/officeart/2005/8/layout/hierarchy1"/>
    <dgm:cxn modelId="{9443EE47-4951-45A1-A003-832FBAE26AE6}" type="presParOf" srcId="{178D5D18-FE00-4F02-BA58-FB642B1C4D0E}" destId="{807795D1-6428-4769-9F9E-2EAE3842DBA0}" srcOrd="0" destOrd="0" presId="urn:microsoft.com/office/officeart/2005/8/layout/hierarchy1"/>
    <dgm:cxn modelId="{7D31C1C2-746F-4D29-AB77-C6191173CD02}" type="presParOf" srcId="{178D5D18-FE00-4F02-BA58-FB642B1C4D0E}" destId="{D8E43B13-0C91-47BD-9E7D-A82DC7E4BF55}" srcOrd="1" destOrd="0" presId="urn:microsoft.com/office/officeart/2005/8/layout/hierarchy1"/>
    <dgm:cxn modelId="{6598983A-9C37-4606-BB26-843E94A8F713}" type="presParOf" srcId="{46E390C5-E252-4804-B5E7-23CE5DD35040}" destId="{D0A2F6ED-D5C7-4618-9796-D29827CD03E1}" srcOrd="1" destOrd="0" presId="urn:microsoft.com/office/officeart/2005/8/layout/hierarchy1"/>
    <dgm:cxn modelId="{C175CF99-9CF4-42A9-BF5E-FD9D40ECD254}" type="presParOf" srcId="{D0A2F6ED-D5C7-4618-9796-D29827CD03E1}" destId="{D2752205-0F8D-4C8F-B536-AB53E59BF269}" srcOrd="0" destOrd="0" presId="urn:microsoft.com/office/officeart/2005/8/layout/hierarchy1"/>
    <dgm:cxn modelId="{1FFB7E8B-7327-46A6-94D5-D8E1B4F47085}" type="presParOf" srcId="{D0A2F6ED-D5C7-4618-9796-D29827CD03E1}" destId="{C6E7980A-670C-4878-AA8A-661B6EA158F6}" srcOrd="1" destOrd="0" presId="urn:microsoft.com/office/officeart/2005/8/layout/hierarchy1"/>
    <dgm:cxn modelId="{8E128053-E84F-4E9C-8567-316262FA4C12}" type="presParOf" srcId="{C6E7980A-670C-4878-AA8A-661B6EA158F6}" destId="{9814B855-6B88-430C-8ED3-C6CF49002A21}" srcOrd="0" destOrd="0" presId="urn:microsoft.com/office/officeart/2005/8/layout/hierarchy1"/>
    <dgm:cxn modelId="{4E301045-956C-4CC7-9345-89106997AEC4}" type="presParOf" srcId="{9814B855-6B88-430C-8ED3-C6CF49002A21}" destId="{C0B081C6-B8E7-42A2-A2AE-E2CB33C5155C}" srcOrd="0" destOrd="0" presId="urn:microsoft.com/office/officeart/2005/8/layout/hierarchy1"/>
    <dgm:cxn modelId="{9E0481D9-66EB-461D-AB8D-0DE71103352E}" type="presParOf" srcId="{9814B855-6B88-430C-8ED3-C6CF49002A21}" destId="{C49E3E7A-40C9-4E17-8A81-680BF640F3EF}" srcOrd="1" destOrd="0" presId="urn:microsoft.com/office/officeart/2005/8/layout/hierarchy1"/>
    <dgm:cxn modelId="{33878929-D17C-4DE9-938B-53B69D4D1A33}" type="presParOf" srcId="{C6E7980A-670C-4878-AA8A-661B6EA158F6}" destId="{CCEAF1C5-7D4B-4C78-A50A-901CF31203C4}" srcOrd="1" destOrd="0" presId="urn:microsoft.com/office/officeart/2005/8/layout/hierarchy1"/>
    <dgm:cxn modelId="{7F1F205B-54CE-44DC-8A89-E79896AE10D0}" type="presParOf" srcId="{CCEAF1C5-7D4B-4C78-A50A-901CF31203C4}" destId="{8C54EA86-FE11-4096-B3CA-6385AE62130E}" srcOrd="0" destOrd="0" presId="urn:microsoft.com/office/officeart/2005/8/layout/hierarchy1"/>
    <dgm:cxn modelId="{5E87E7DD-31B7-4B81-AE94-5A44914541FA}" type="presParOf" srcId="{CCEAF1C5-7D4B-4C78-A50A-901CF31203C4}" destId="{0C5471DD-9EFA-4AD8-979F-BE6C2A7BD79D}" srcOrd="1" destOrd="0" presId="urn:microsoft.com/office/officeart/2005/8/layout/hierarchy1"/>
    <dgm:cxn modelId="{D42AF49C-271D-46AD-AE44-E1218A3A3CD2}" type="presParOf" srcId="{0C5471DD-9EFA-4AD8-979F-BE6C2A7BD79D}" destId="{F919F5C4-D206-4D38-AD4C-2C798638582E}" srcOrd="0" destOrd="0" presId="urn:microsoft.com/office/officeart/2005/8/layout/hierarchy1"/>
    <dgm:cxn modelId="{611B062B-DB5B-40A9-8510-D251C052F816}" type="presParOf" srcId="{F919F5C4-D206-4D38-AD4C-2C798638582E}" destId="{6E64EA35-335D-4687-893A-6AFF40EBA423}" srcOrd="0" destOrd="0" presId="urn:microsoft.com/office/officeart/2005/8/layout/hierarchy1"/>
    <dgm:cxn modelId="{9B1640E1-1BF4-4F9F-8E5E-3B14011CD7C5}" type="presParOf" srcId="{F919F5C4-D206-4D38-AD4C-2C798638582E}" destId="{3518DA86-76C8-4C59-B4B1-EAC776185839}" srcOrd="1" destOrd="0" presId="urn:microsoft.com/office/officeart/2005/8/layout/hierarchy1"/>
    <dgm:cxn modelId="{03FB0783-D084-4E5A-858B-E180F4F21EA6}" type="presParOf" srcId="{0C5471DD-9EFA-4AD8-979F-BE6C2A7BD79D}" destId="{3C7EEE6E-AA1C-490F-838E-CED832E4ABF8}" srcOrd="1" destOrd="0" presId="urn:microsoft.com/office/officeart/2005/8/layout/hierarchy1"/>
    <dgm:cxn modelId="{90A079B8-0EFA-447F-B286-9474E0C07F8A}" type="presParOf" srcId="{3C7EEE6E-AA1C-490F-838E-CED832E4ABF8}" destId="{0BA94D84-6359-4197-8A47-F05630805AD1}" srcOrd="0" destOrd="0" presId="urn:microsoft.com/office/officeart/2005/8/layout/hierarchy1"/>
    <dgm:cxn modelId="{02C87912-3588-4834-80FD-9076D3FD47F7}" type="presParOf" srcId="{3C7EEE6E-AA1C-490F-838E-CED832E4ABF8}" destId="{D793C2FD-41CE-4223-BFAD-6B596377EFFE}" srcOrd="1" destOrd="0" presId="urn:microsoft.com/office/officeart/2005/8/layout/hierarchy1"/>
    <dgm:cxn modelId="{59C86DAB-C99C-4AB5-8A0C-07CF2002EBC9}" type="presParOf" srcId="{D793C2FD-41CE-4223-BFAD-6B596377EFFE}" destId="{B3902E13-AC86-48B2-8176-AA47E5371FED}" srcOrd="0" destOrd="0" presId="urn:microsoft.com/office/officeart/2005/8/layout/hierarchy1"/>
    <dgm:cxn modelId="{6373D5E8-1DD0-4E6F-AF32-B6F6BE828555}" type="presParOf" srcId="{B3902E13-AC86-48B2-8176-AA47E5371FED}" destId="{B6C67E2D-CE1F-437D-8B5B-9B95C9C1A945}" srcOrd="0" destOrd="0" presId="urn:microsoft.com/office/officeart/2005/8/layout/hierarchy1"/>
    <dgm:cxn modelId="{F1CF69FB-2B89-47B4-AE80-37B1913E37AC}" type="presParOf" srcId="{B3902E13-AC86-48B2-8176-AA47E5371FED}" destId="{77C97F51-49F2-4BD0-B93D-FBBBC311A3E7}" srcOrd="1" destOrd="0" presId="urn:microsoft.com/office/officeart/2005/8/layout/hierarchy1"/>
    <dgm:cxn modelId="{5CAE305C-7509-4138-9D23-BAF1914D160E}" type="presParOf" srcId="{D793C2FD-41CE-4223-BFAD-6B596377EFFE}" destId="{683A64E9-816A-429D-9C6C-93E4143418FE}" srcOrd="1" destOrd="0" presId="urn:microsoft.com/office/officeart/2005/8/layout/hierarchy1"/>
    <dgm:cxn modelId="{51E46524-0B2C-45CA-B14B-863BF3B258C9}" type="presParOf" srcId="{683A64E9-816A-429D-9C6C-93E4143418FE}" destId="{7F568744-871D-4246-B03E-AAFDCB4A6251}" srcOrd="0" destOrd="0" presId="urn:microsoft.com/office/officeart/2005/8/layout/hierarchy1"/>
    <dgm:cxn modelId="{C3C51A9C-37B7-499C-9E25-69B4D333B192}" type="presParOf" srcId="{683A64E9-816A-429D-9C6C-93E4143418FE}" destId="{D67092B8-D2BC-4392-8F8F-19724E457C7D}" srcOrd="1" destOrd="0" presId="urn:microsoft.com/office/officeart/2005/8/layout/hierarchy1"/>
    <dgm:cxn modelId="{E4EA668D-5C36-467D-9D28-B85B20E9AF95}" type="presParOf" srcId="{D67092B8-D2BC-4392-8F8F-19724E457C7D}" destId="{DB01AABC-2E03-4F6E-8B92-971FCA0C62B3}" srcOrd="0" destOrd="0" presId="urn:microsoft.com/office/officeart/2005/8/layout/hierarchy1"/>
    <dgm:cxn modelId="{39876621-3158-4DE1-95A0-A5C310A52020}" type="presParOf" srcId="{DB01AABC-2E03-4F6E-8B92-971FCA0C62B3}" destId="{C070F9C4-B2A9-43C1-ACFA-61F88C31FA64}" srcOrd="0" destOrd="0" presId="urn:microsoft.com/office/officeart/2005/8/layout/hierarchy1"/>
    <dgm:cxn modelId="{982E5C56-1883-4497-9921-6A2AB9C37946}" type="presParOf" srcId="{DB01AABC-2E03-4F6E-8B92-971FCA0C62B3}" destId="{6C0FE657-C2F2-4901-B761-DDEB7C45718C}" srcOrd="1" destOrd="0" presId="urn:microsoft.com/office/officeart/2005/8/layout/hierarchy1"/>
    <dgm:cxn modelId="{CBEBAABD-0DB0-47B2-B601-339D46DF984E}" type="presParOf" srcId="{D67092B8-D2BC-4392-8F8F-19724E457C7D}" destId="{63F2D424-D9EA-4FE6-994F-0D78A118ABAC}" srcOrd="1" destOrd="0" presId="urn:microsoft.com/office/officeart/2005/8/layout/hierarchy1"/>
    <dgm:cxn modelId="{08370C88-1495-494A-B7F9-A8F627481C0A}" type="presParOf" srcId="{683A64E9-816A-429D-9C6C-93E4143418FE}" destId="{FB11A8EC-76C6-4EC4-B0F7-FAC7CA52A5B5}" srcOrd="2" destOrd="0" presId="urn:microsoft.com/office/officeart/2005/8/layout/hierarchy1"/>
    <dgm:cxn modelId="{85953201-5E85-46F0-AFB0-8AEDD2A282BD}" type="presParOf" srcId="{683A64E9-816A-429D-9C6C-93E4143418FE}" destId="{EB5EDC87-480A-4240-942A-B1F45F68C54B}" srcOrd="3" destOrd="0" presId="urn:microsoft.com/office/officeart/2005/8/layout/hierarchy1"/>
    <dgm:cxn modelId="{4745E060-DD08-41ED-8C35-1AE9F196F0F6}" type="presParOf" srcId="{EB5EDC87-480A-4240-942A-B1F45F68C54B}" destId="{721DF87C-7C29-4FAF-8F84-9A18DB7367CF}" srcOrd="0" destOrd="0" presId="urn:microsoft.com/office/officeart/2005/8/layout/hierarchy1"/>
    <dgm:cxn modelId="{A5EBCD22-981C-4DD1-A97F-C2B3789344EC}" type="presParOf" srcId="{721DF87C-7C29-4FAF-8F84-9A18DB7367CF}" destId="{E227CC9F-723E-44ED-9499-BE0B2B8EA93B}" srcOrd="0" destOrd="0" presId="urn:microsoft.com/office/officeart/2005/8/layout/hierarchy1"/>
    <dgm:cxn modelId="{C6358793-D0C5-4957-AABA-B144859D7962}" type="presParOf" srcId="{721DF87C-7C29-4FAF-8F84-9A18DB7367CF}" destId="{CDDDEF3A-18BA-416C-AF1E-407EF2912A6E}" srcOrd="1" destOrd="0" presId="urn:microsoft.com/office/officeart/2005/8/layout/hierarchy1"/>
    <dgm:cxn modelId="{F7443C06-2AB2-4514-B3F7-D5FFAD9AE274}" type="presParOf" srcId="{EB5EDC87-480A-4240-942A-B1F45F68C54B}" destId="{DAC2F743-2C3E-4AA6-82E2-69380EF1B4D3}" srcOrd="1" destOrd="0" presId="urn:microsoft.com/office/officeart/2005/8/layout/hierarchy1"/>
    <dgm:cxn modelId="{E1B4F896-C45E-4A51-A51E-896732AD7D31}" type="presParOf" srcId="{D0A2F6ED-D5C7-4618-9796-D29827CD03E1}" destId="{56BE7C50-8B0C-48E5-AB8D-F02B4D965E40}" srcOrd="2" destOrd="0" presId="urn:microsoft.com/office/officeart/2005/8/layout/hierarchy1"/>
    <dgm:cxn modelId="{DB13479F-B7ED-4880-BD34-1F6529B60C2C}" type="presParOf" srcId="{D0A2F6ED-D5C7-4618-9796-D29827CD03E1}" destId="{05EB47E2-6ADD-4051-942C-36477CEF0FD8}" srcOrd="3" destOrd="0" presId="urn:microsoft.com/office/officeart/2005/8/layout/hierarchy1"/>
    <dgm:cxn modelId="{EE75566D-842A-4C9A-BF50-194C835D3E23}" type="presParOf" srcId="{05EB47E2-6ADD-4051-942C-36477CEF0FD8}" destId="{1409C372-3176-4D57-A26A-76F1DB7A316F}" srcOrd="0" destOrd="0" presId="urn:microsoft.com/office/officeart/2005/8/layout/hierarchy1"/>
    <dgm:cxn modelId="{ECF45378-12CD-4B54-9ED8-25FC8857B214}" type="presParOf" srcId="{1409C372-3176-4D57-A26A-76F1DB7A316F}" destId="{18D8E01B-D6E4-4BFB-A157-D2BEC0139B2C}" srcOrd="0" destOrd="0" presId="urn:microsoft.com/office/officeart/2005/8/layout/hierarchy1"/>
    <dgm:cxn modelId="{C27768EA-D0A6-48B7-873E-05B57D99A1A2}" type="presParOf" srcId="{1409C372-3176-4D57-A26A-76F1DB7A316F}" destId="{2DCB53A6-B826-48F8-B12D-4EF340CF217B}" srcOrd="1" destOrd="0" presId="urn:microsoft.com/office/officeart/2005/8/layout/hierarchy1"/>
    <dgm:cxn modelId="{99637A2E-0202-432C-8A14-A309DC6C96C8}" type="presParOf" srcId="{05EB47E2-6ADD-4051-942C-36477CEF0FD8}" destId="{F27AE690-7509-4157-AC53-4662A0623E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800" b="1" dirty="0" smtClean="0">
              <a:latin typeface="Consolas" pitchFamily="49" charset="0"/>
              <a:cs typeface="Consolas" pitchFamily="49" charset="0"/>
            </a:rPr>
            <a:t>[true]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/>
          </a:r>
          <a:b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</a:b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x==22y=7=</a:t>
          </a:r>
          <a:endParaRPr lang="en-US" sz="1800" b="1" dirty="0">
            <a:latin typeface="Consolas" pitchFamily="49" charset="0"/>
            <a:cs typeface="Consolas" pitchFamily="49" charset="0"/>
          </a:endParaRPr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8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800" b="1" dirty="0" smtClean="0">
              <a:latin typeface="Consolas" pitchFamily="49" charset="0"/>
              <a:cs typeface="Consolas" pitchFamily="49" charset="0"/>
            </a:rPr>
          </a:b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x==22y=7=z=14=2* </a:t>
          </a:r>
          <a:endParaRPr lang="en-US" sz="1800" b="1" dirty="0" smtClean="0">
            <a:latin typeface="Consolas" pitchFamily="49" charset="0"/>
            <a:cs typeface="Consolas" pitchFamily="49" charset="0"/>
          </a:endParaRPr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8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800" b="1" dirty="0" smtClean="0">
              <a:latin typeface="Consolas" pitchFamily="49" charset="0"/>
              <a:cs typeface="Consolas" pitchFamily="49" charset="0"/>
            </a:rPr>
          </a:b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2* </a:t>
          </a:r>
          <a:r>
            <a:rPr lang="en-US" sz="1800" b="1" dirty="0" smtClean="0">
              <a:latin typeface="Consolas" pitchFamily="49" charset="0"/>
              <a:cs typeface="Consolas" pitchFamily="49" charset="0"/>
            </a:rPr>
            <a:t>==?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  14==?22</a:t>
          </a: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8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8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8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800" b="1" dirty="0" smtClean="0">
              <a:latin typeface="Consolas" pitchFamily="49" charset="0"/>
              <a:cs typeface="Consolas" pitchFamily="49" charset="0"/>
            </a:rPr>
          </a:br>
          <a:r>
            <a:rPr lang="en-US" sz="1800" b="1" dirty="0" smtClean="0">
              <a:latin typeface="Consolas" pitchFamily="49" charset="0"/>
              <a:cs typeface="Consolas" pitchFamily="49" charset="0"/>
            </a:rPr>
            <a:t>…</a:t>
          </a:r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8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800" b="1" dirty="0" smtClean="0">
              <a:latin typeface="Consolas" pitchFamily="49" charset="0"/>
              <a:cs typeface="Consolas" pitchFamily="49" charset="0"/>
            </a:rPr>
            <a:t>!=</a:t>
          </a:r>
          <a:r>
            <a:rPr lang="en-US" sz="18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8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800" b="1" dirty="0" smtClean="0">
              <a:latin typeface="Consolas" pitchFamily="49" charset="0"/>
              <a:cs typeface="Consolas" pitchFamily="49" charset="0"/>
            </a:rPr>
          </a:br>
          <a:r>
            <a:rPr lang="en-US" sz="1800" b="1" dirty="0" smtClean="0">
              <a:latin typeface="Consolas" pitchFamily="49" charset="0"/>
              <a:cs typeface="Consolas" pitchFamily="49" charset="0"/>
            </a:rPr>
            <a:t>end</a:t>
          </a:r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19255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223379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214360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2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2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2" custScaleX="121001" custLinFactX="-30937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01C1AFF6-5BB0-4C29-AF65-784E74E057C4}" type="pres">
      <dgm:prSet presAssocID="{4FCC0A60-0245-4585-ADF5-55DB54664D1F}" presName="Name23" presStyleLbl="parChTrans1D4" presStyleIdx="1" presStyleCnt="2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1" presStyleCnt="2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1" presStyleCnt="2" custScaleX="161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30747124-CB2B-4E39-9C76-8FE95D0B9023}" type="presOf" srcId="{A500333F-C1A4-4E21-AF5C-ECCA022CE954}" destId="{C49E3E7A-40C9-4E17-8A81-680BF640F3EF}" srcOrd="0" destOrd="0" presId="urn:microsoft.com/office/officeart/2005/8/layout/hierarchy1"/>
    <dgm:cxn modelId="{4655261B-6DD0-4004-AF88-A8827B1154E6}" type="presOf" srcId="{97A247DB-691D-4AE6-910C-9CE8A2F24708}" destId="{C77D1699-8429-40C7-A3FD-E1B261D743A0}" srcOrd="0" destOrd="0" presId="urn:microsoft.com/office/officeart/2005/8/layout/hierarchy1"/>
    <dgm:cxn modelId="{B123B56B-F394-4E2F-9AEF-332A358E1872}" type="presOf" srcId="{11FA5EAE-AF9D-48AB-A104-10A80E4FD2B6}" destId="{713DC660-C37B-4140-BCEC-53A6C7C92DEF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A52AE473-F2E6-4CED-AD3D-2FC7D908756D}" type="presOf" srcId="{AF5872A1-AD1A-4CCD-909A-9655EAFE19CC}" destId="{FCED6964-B2FC-4829-BA5A-156DE68C2244}" srcOrd="0" destOrd="0" presId="urn:microsoft.com/office/officeart/2005/8/layout/hierarchy1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F7DA4579-B7B8-4B99-8C87-5537686025C4}" type="presOf" srcId="{4FCC0A60-0245-4585-ADF5-55DB54664D1F}" destId="{01C1AFF6-5BB0-4C29-AF65-784E74E057C4}" srcOrd="0" destOrd="0" presId="urn:microsoft.com/office/officeart/2005/8/layout/hierarchy1"/>
    <dgm:cxn modelId="{765772AC-8B44-480B-A94F-2C83A62F3451}" type="presOf" srcId="{A5950FF2-4044-43F9-AEE4-8F2CF9068874}" destId="{40937189-2C37-489A-9CE9-DF9FF5B775F0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986E34AC-04E6-4220-B642-F1A1F8234BEB}" type="presOf" srcId="{201B71F2-84B1-4ABE-B97E-1DC797FB87BC}" destId="{D8E43B13-0C91-47BD-9E7D-A82DC7E4BF55}" srcOrd="0" destOrd="0" presId="urn:microsoft.com/office/officeart/2005/8/layout/hierarchy1"/>
    <dgm:cxn modelId="{F4354181-ED8A-4359-879F-7CEB446DD7C5}" type="presOf" srcId="{77ADA6C6-77B2-4499-A307-CB0C8EDBB2E5}" destId="{D2752205-0F8D-4C8F-B536-AB53E59BF269}" srcOrd="0" destOrd="0" presId="urn:microsoft.com/office/officeart/2005/8/layout/hierarchy1"/>
    <dgm:cxn modelId="{896C8347-9960-482F-92C8-0EF2F7EACCC4}" type="presOf" srcId="{485FBC82-F169-4AD5-BF30-6BFB40351099}" destId="{05ABDD17-F467-4FC2-9493-2D2E88C2CE01}" srcOrd="0" destOrd="0" presId="urn:microsoft.com/office/officeart/2005/8/layout/hierarchy1"/>
    <dgm:cxn modelId="{F27F9C66-9A8C-4AD6-AF1D-973C2A244C0E}" type="presOf" srcId="{6EF3EC21-DC4F-43AC-9CCF-43616D1769FB}" destId="{C8CEACF4-8A10-430C-B681-F9C87A843F65}" srcOrd="0" destOrd="0" presId="urn:microsoft.com/office/officeart/2005/8/layout/hierarchy1"/>
    <dgm:cxn modelId="{7B15D0B2-DC0F-4EBD-937C-7F02DBAC3AD5}" type="presParOf" srcId="{05ABDD17-F467-4FC2-9493-2D2E88C2CE01}" destId="{BA5B3BC4-49EF-47B8-82A4-1B3B9F0D66DC}" srcOrd="0" destOrd="0" presId="urn:microsoft.com/office/officeart/2005/8/layout/hierarchy1"/>
    <dgm:cxn modelId="{08EA2060-BB4F-4BA6-B1E4-277E43844EA0}" type="presParOf" srcId="{BA5B3BC4-49EF-47B8-82A4-1B3B9F0D66DC}" destId="{753EBFDC-4D59-4264-A52B-EFA32CA166AF}" srcOrd="0" destOrd="0" presId="urn:microsoft.com/office/officeart/2005/8/layout/hierarchy1"/>
    <dgm:cxn modelId="{4E32E2DF-94EA-452A-8798-3D9BDF78BB15}" type="presParOf" srcId="{753EBFDC-4D59-4264-A52B-EFA32CA166AF}" destId="{46B17299-BB5F-4B7F-A99D-D6640AA7ACDB}" srcOrd="0" destOrd="0" presId="urn:microsoft.com/office/officeart/2005/8/layout/hierarchy1"/>
    <dgm:cxn modelId="{8EEBE9F9-1586-41E8-99FD-D594FF3FD515}" type="presParOf" srcId="{753EBFDC-4D59-4264-A52B-EFA32CA166AF}" destId="{C77D1699-8429-40C7-A3FD-E1B261D743A0}" srcOrd="1" destOrd="0" presId="urn:microsoft.com/office/officeart/2005/8/layout/hierarchy1"/>
    <dgm:cxn modelId="{D0CF6243-9674-44A5-8449-597C37F84965}" type="presParOf" srcId="{BA5B3BC4-49EF-47B8-82A4-1B3B9F0D66DC}" destId="{E2FF6C7E-8325-4E06-9F91-B9C74DF14176}" srcOrd="1" destOrd="0" presId="urn:microsoft.com/office/officeart/2005/8/layout/hierarchy1"/>
    <dgm:cxn modelId="{FC409FE0-4BFE-4C4D-8114-B2A8E66A250A}" type="presParOf" srcId="{E2FF6C7E-8325-4E06-9F91-B9C74DF14176}" destId="{40937189-2C37-489A-9CE9-DF9FF5B775F0}" srcOrd="0" destOrd="0" presId="urn:microsoft.com/office/officeart/2005/8/layout/hierarchy1"/>
    <dgm:cxn modelId="{A9D3E4EF-4AE4-4347-B3F3-D571DB19F2E1}" type="presParOf" srcId="{E2FF6C7E-8325-4E06-9F91-B9C74DF14176}" destId="{46E390C5-E252-4804-B5E7-23CE5DD35040}" srcOrd="1" destOrd="0" presId="urn:microsoft.com/office/officeart/2005/8/layout/hierarchy1"/>
    <dgm:cxn modelId="{054B74B4-BA92-413A-8E95-F78B221B550C}" type="presParOf" srcId="{46E390C5-E252-4804-B5E7-23CE5DD35040}" destId="{178D5D18-FE00-4F02-BA58-FB642B1C4D0E}" srcOrd="0" destOrd="0" presId="urn:microsoft.com/office/officeart/2005/8/layout/hierarchy1"/>
    <dgm:cxn modelId="{F91B476C-FC44-4BEC-A955-7A8B1834AB25}" type="presParOf" srcId="{178D5D18-FE00-4F02-BA58-FB642B1C4D0E}" destId="{807795D1-6428-4769-9F9E-2EAE3842DBA0}" srcOrd="0" destOrd="0" presId="urn:microsoft.com/office/officeart/2005/8/layout/hierarchy1"/>
    <dgm:cxn modelId="{FF2F89F6-66BD-4C51-93B4-9504DD13D68A}" type="presParOf" srcId="{178D5D18-FE00-4F02-BA58-FB642B1C4D0E}" destId="{D8E43B13-0C91-47BD-9E7D-A82DC7E4BF55}" srcOrd="1" destOrd="0" presId="urn:microsoft.com/office/officeart/2005/8/layout/hierarchy1"/>
    <dgm:cxn modelId="{601A13C5-BC9B-43CF-A608-5DFF55D0DD8F}" type="presParOf" srcId="{46E390C5-E252-4804-B5E7-23CE5DD35040}" destId="{D0A2F6ED-D5C7-4618-9796-D29827CD03E1}" srcOrd="1" destOrd="0" presId="urn:microsoft.com/office/officeart/2005/8/layout/hierarchy1"/>
    <dgm:cxn modelId="{802EE245-6FB9-4297-A76F-04BB4F0F8965}" type="presParOf" srcId="{D0A2F6ED-D5C7-4618-9796-D29827CD03E1}" destId="{D2752205-0F8D-4C8F-B536-AB53E59BF269}" srcOrd="0" destOrd="0" presId="urn:microsoft.com/office/officeart/2005/8/layout/hierarchy1"/>
    <dgm:cxn modelId="{9E9B481F-E6AE-4525-9051-48FE1C1AB931}" type="presParOf" srcId="{D0A2F6ED-D5C7-4618-9796-D29827CD03E1}" destId="{C6E7980A-670C-4878-AA8A-661B6EA158F6}" srcOrd="1" destOrd="0" presId="urn:microsoft.com/office/officeart/2005/8/layout/hierarchy1"/>
    <dgm:cxn modelId="{6EAF5E5C-C423-4A5D-8533-A146FE3F4CE7}" type="presParOf" srcId="{C6E7980A-670C-4878-AA8A-661B6EA158F6}" destId="{9814B855-6B88-430C-8ED3-C6CF49002A21}" srcOrd="0" destOrd="0" presId="urn:microsoft.com/office/officeart/2005/8/layout/hierarchy1"/>
    <dgm:cxn modelId="{6C0F7EC4-A92D-476B-B596-8F2C839F7417}" type="presParOf" srcId="{9814B855-6B88-430C-8ED3-C6CF49002A21}" destId="{C0B081C6-B8E7-42A2-A2AE-E2CB33C5155C}" srcOrd="0" destOrd="0" presId="urn:microsoft.com/office/officeart/2005/8/layout/hierarchy1"/>
    <dgm:cxn modelId="{F4FDC64E-5370-4FCA-B730-4BA436BF47D7}" type="presParOf" srcId="{9814B855-6B88-430C-8ED3-C6CF49002A21}" destId="{C49E3E7A-40C9-4E17-8A81-680BF640F3EF}" srcOrd="1" destOrd="0" presId="urn:microsoft.com/office/officeart/2005/8/layout/hierarchy1"/>
    <dgm:cxn modelId="{34BB29A4-5111-474F-B184-8406F3734172}" type="presParOf" srcId="{C6E7980A-670C-4878-AA8A-661B6EA158F6}" destId="{CCEAF1C5-7D4B-4C78-A50A-901CF31203C4}" srcOrd="1" destOrd="0" presId="urn:microsoft.com/office/officeart/2005/8/layout/hierarchy1"/>
    <dgm:cxn modelId="{8FC499FD-4E63-4D4F-B671-00D9599D0D39}" type="presParOf" srcId="{CCEAF1C5-7D4B-4C78-A50A-901CF31203C4}" destId="{713DC660-C37B-4140-BCEC-53A6C7C92DEF}" srcOrd="0" destOrd="0" presId="urn:microsoft.com/office/officeart/2005/8/layout/hierarchy1"/>
    <dgm:cxn modelId="{EEEFF2CA-C8D8-48D6-A2FC-06B09576689F}" type="presParOf" srcId="{CCEAF1C5-7D4B-4C78-A50A-901CF31203C4}" destId="{D2BFC659-144E-4A8F-A483-08C5228D50DF}" srcOrd="1" destOrd="0" presId="urn:microsoft.com/office/officeart/2005/8/layout/hierarchy1"/>
    <dgm:cxn modelId="{85B836B6-9EE4-45D4-8BA2-B90BC41EFFDF}" type="presParOf" srcId="{D2BFC659-144E-4A8F-A483-08C5228D50DF}" destId="{1E019728-14A6-457F-9556-F8F1E031EAD9}" srcOrd="0" destOrd="0" presId="urn:microsoft.com/office/officeart/2005/8/layout/hierarchy1"/>
    <dgm:cxn modelId="{9DD84560-57AD-401D-91A1-CEF0F6BAF4D7}" type="presParOf" srcId="{1E019728-14A6-457F-9556-F8F1E031EAD9}" destId="{1F8677D9-F7EA-4FF4-BC2A-BE0E9BCAAB2E}" srcOrd="0" destOrd="0" presId="urn:microsoft.com/office/officeart/2005/8/layout/hierarchy1"/>
    <dgm:cxn modelId="{2A1FEA48-AACF-45E4-AC44-A881F6AAE895}" type="presParOf" srcId="{1E019728-14A6-457F-9556-F8F1E031EAD9}" destId="{FCED6964-B2FC-4829-BA5A-156DE68C2244}" srcOrd="1" destOrd="0" presId="urn:microsoft.com/office/officeart/2005/8/layout/hierarchy1"/>
    <dgm:cxn modelId="{B42412E9-F733-4ACA-BB5C-9B20700529EA}" type="presParOf" srcId="{D2BFC659-144E-4A8F-A483-08C5228D50DF}" destId="{FBA7AE9F-0E03-456C-A6C2-2BC92A052713}" srcOrd="1" destOrd="0" presId="urn:microsoft.com/office/officeart/2005/8/layout/hierarchy1"/>
    <dgm:cxn modelId="{58394098-6B24-4418-996A-EB6D4B329221}" type="presParOf" srcId="{CCEAF1C5-7D4B-4C78-A50A-901CF31203C4}" destId="{01C1AFF6-5BB0-4C29-AF65-784E74E057C4}" srcOrd="2" destOrd="0" presId="urn:microsoft.com/office/officeart/2005/8/layout/hierarchy1"/>
    <dgm:cxn modelId="{6FC82E80-3CEE-48CA-9B00-3CC384582BA4}" type="presParOf" srcId="{CCEAF1C5-7D4B-4C78-A50A-901CF31203C4}" destId="{23F5990D-530E-47C8-A738-0F98AE4F4F11}" srcOrd="3" destOrd="0" presId="urn:microsoft.com/office/officeart/2005/8/layout/hierarchy1"/>
    <dgm:cxn modelId="{5B246ACB-DE8F-462D-8289-C3F5B2A4831F}" type="presParOf" srcId="{23F5990D-530E-47C8-A738-0F98AE4F4F11}" destId="{FAE3BB78-5B9C-4EE9-8BC2-EE987BE3815A}" srcOrd="0" destOrd="0" presId="urn:microsoft.com/office/officeart/2005/8/layout/hierarchy1"/>
    <dgm:cxn modelId="{5167BD52-EFED-4289-B8C2-DB76E07F1B6B}" type="presParOf" srcId="{FAE3BB78-5B9C-4EE9-8BC2-EE987BE3815A}" destId="{AF1C4A9E-F376-46C6-AB4B-A108C8D7E94E}" srcOrd="0" destOrd="0" presId="urn:microsoft.com/office/officeart/2005/8/layout/hierarchy1"/>
    <dgm:cxn modelId="{1FE52B92-DDE5-4FD1-B3EF-DD828612DF82}" type="presParOf" srcId="{FAE3BB78-5B9C-4EE9-8BC2-EE987BE3815A}" destId="{C8CEACF4-8A10-430C-B681-F9C87A843F65}" srcOrd="1" destOrd="0" presId="urn:microsoft.com/office/officeart/2005/8/layout/hierarchy1"/>
    <dgm:cxn modelId="{D2147367-371B-4393-AE0C-5E61ED176E41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=1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=2</a:t>
          </a:r>
          <a:endParaRPr lang="en-US" sz="1600" b="1" dirty="0">
            <a:latin typeface="Consolas" pitchFamily="49" charset="0"/>
            <a:cs typeface="Consolas" pitchFamily="49" charset="0"/>
          </a:endParaRPr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z=2*=4 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==?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  2==?2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&gt;?+10</a:t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1 &gt;? 2 + 10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!=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/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… 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B044ACC-274C-4150-BB93-4B8627A85678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&gt;+10]</a:t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EEA0BFA0-8669-4D78-85E5-105589D3806D}" type="parTrans" cxnId="{A62A1A58-3F22-454B-92A9-51E790314B59}">
      <dgm:prSet/>
      <dgm:spPr/>
      <dgm:t>
        <a:bodyPr/>
        <a:lstStyle/>
        <a:p>
          <a:endParaRPr lang="en-US"/>
        </a:p>
      </dgm:t>
    </dgm:pt>
    <dgm:pt modelId="{C7B244A8-61F7-486D-A078-D7EF9E81E99F}" type="sibTrans" cxnId="{A62A1A58-3F22-454B-92A9-51E790314B59}">
      <dgm:prSet/>
      <dgm:spPr/>
      <dgm:t>
        <a:bodyPr/>
        <a:lstStyle/>
        <a:p>
          <a:endParaRPr lang="en-US"/>
        </a:p>
      </dgm:t>
    </dgm:pt>
    <dgm:pt modelId="{880B1225-B61F-4F42-B9E7-C7B4F2A215FB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/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≤+10]</a:t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FE8C5FF4-C8BF-4A04-A281-2205C9CF1443}" type="sibTrans" cxnId="{7DC000DE-DE1E-40BF-9620-374FD25D0921}">
      <dgm:prSet/>
      <dgm:spPr/>
      <dgm:t>
        <a:bodyPr/>
        <a:lstStyle/>
        <a:p>
          <a:endParaRPr lang="en-US"/>
        </a:p>
      </dgm:t>
    </dgm:pt>
    <dgm:pt modelId="{CD356B2A-2D0C-4D31-B9D7-F667BDA9DC6A}" type="parTrans" cxnId="{7DC000DE-DE1E-40BF-9620-374FD25D0921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19255" custScaleY="75532" custLinFactNeighborX="-81449" custLinFactNeighborY="-31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223379" custScaleY="78235" custLinFactNeighborX="-81449" custLinFactNeighborY="-30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214360" custScaleY="99399" custLinFactNeighborX="-81652" custLinFactNeighborY="-35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4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4" custScaleX="182970" custScaleY="124618" custLinFactNeighborX="-11120" custLinFactNeighborY="-24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FDFF2CD1-F004-49B1-B0D0-EF3031D2B0F8}" type="pres">
      <dgm:prSet presAssocID="{EEA0BFA0-8669-4D78-85E5-105589D3806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4A324FD-BCB4-476F-AD94-4992373ED202}" type="pres">
      <dgm:prSet presAssocID="{0B044ACC-274C-4150-BB93-4B8627A85678}" presName="hierRoot4" presStyleCnt="0"/>
      <dgm:spPr/>
    </dgm:pt>
    <dgm:pt modelId="{939F4953-1F6C-49E0-92F3-052342ED13A8}" type="pres">
      <dgm:prSet presAssocID="{0B044ACC-274C-4150-BB93-4B8627A85678}" presName="composite4" presStyleCnt="0"/>
      <dgm:spPr/>
    </dgm:pt>
    <dgm:pt modelId="{9E21C5DB-03B2-450A-9081-F5085D86FD01}" type="pres">
      <dgm:prSet presAssocID="{0B044ACC-274C-4150-BB93-4B8627A85678}" presName="background4" presStyleLbl="node4" presStyleIdx="1" presStyleCnt="4"/>
      <dgm:spPr/>
      <dgm:t>
        <a:bodyPr/>
        <a:lstStyle/>
        <a:p>
          <a:endParaRPr lang="en-US"/>
        </a:p>
      </dgm:t>
    </dgm:pt>
    <dgm:pt modelId="{70A0C8C5-29F5-493A-B8FB-6CDABFADC8AB}" type="pres">
      <dgm:prSet presAssocID="{0B044ACC-274C-4150-BB93-4B8627A85678}" presName="text4" presStyleLbl="fgAcc4" presStyleIdx="1" presStyleCnt="4" custScaleX="255503" custScaleY="91786" custLinFactNeighborX="-11120" custLinFactNeighborY="-16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DFFE4-BA6A-4A5C-911D-45FE55D48912}" type="pres">
      <dgm:prSet presAssocID="{0B044ACC-274C-4150-BB93-4B8627A85678}" presName="hierChild5" presStyleCnt="0"/>
      <dgm:spPr/>
    </dgm:pt>
    <dgm:pt modelId="{DB0D428D-1AAB-488B-968D-4A68598280A1}" type="pres">
      <dgm:prSet presAssocID="{CD356B2A-2D0C-4D31-B9D7-F667BDA9DC6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5DC671B-470C-4657-8682-D7323FA70D9F}" type="pres">
      <dgm:prSet presAssocID="{880B1225-B61F-4F42-B9E7-C7B4F2A215FB}" presName="hierRoot4" presStyleCnt="0"/>
      <dgm:spPr/>
    </dgm:pt>
    <dgm:pt modelId="{6442E0C8-DC98-4DC2-9519-32C75E00A4B0}" type="pres">
      <dgm:prSet presAssocID="{880B1225-B61F-4F42-B9E7-C7B4F2A215FB}" presName="composite4" presStyleCnt="0"/>
      <dgm:spPr/>
    </dgm:pt>
    <dgm:pt modelId="{0681C185-89E4-41DD-BF04-04201320840A}" type="pres">
      <dgm:prSet presAssocID="{880B1225-B61F-4F42-B9E7-C7B4F2A215FB}" presName="background4" presStyleLbl="node4" presStyleIdx="2" presStyleCnt="4"/>
      <dgm:spPr/>
    </dgm:pt>
    <dgm:pt modelId="{4C62F0F0-26D7-41AA-A835-CCE74E176B34}" type="pres">
      <dgm:prSet presAssocID="{880B1225-B61F-4F42-B9E7-C7B4F2A215FB}" presName="text4" presStyleLbl="fgAcc4" presStyleIdx="2" presStyleCnt="4" custScaleX="272170" custScaleY="85067" custLinFactNeighborX="66436" custLinFactNeighborY="-17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B71CB-9778-4919-9224-5CAB00E8560D}" type="pres">
      <dgm:prSet presAssocID="{880B1225-B61F-4F42-B9E7-C7B4F2A215FB}" presName="hierChild5" presStyleCnt="0"/>
      <dgm:spPr/>
    </dgm:pt>
    <dgm:pt modelId="{01C1AFF6-5BB0-4C29-AF65-784E74E057C4}" type="pres">
      <dgm:prSet presAssocID="{4FCC0A60-0245-4585-ADF5-55DB54664D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3" presStyleCnt="4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3" presStyleCnt="4" custScaleX="161051" custScaleY="75446" custLinFactNeighborY="-24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1F6BF8D4-1555-4DE1-88F9-57035978E03F}" type="presOf" srcId="{4FCC0A60-0245-4585-ADF5-55DB54664D1F}" destId="{01C1AFF6-5BB0-4C29-AF65-784E74E057C4}" srcOrd="0" destOrd="0" presId="urn:microsoft.com/office/officeart/2005/8/layout/hierarchy1"/>
    <dgm:cxn modelId="{C253E7E1-E8AA-43CB-A869-0A57E9DD19A8}" type="presOf" srcId="{A5950FF2-4044-43F9-AEE4-8F2CF9068874}" destId="{40937189-2C37-489A-9CE9-DF9FF5B775F0}" srcOrd="0" destOrd="0" presId="urn:microsoft.com/office/officeart/2005/8/layout/hierarchy1"/>
    <dgm:cxn modelId="{641966BD-69F0-47DC-9D50-BD554DE90209}" type="presOf" srcId="{EEA0BFA0-8669-4D78-85E5-105589D3806D}" destId="{FDFF2CD1-F004-49B1-B0D0-EF3031D2B0F8}" srcOrd="0" destOrd="0" presId="urn:microsoft.com/office/officeart/2005/8/layout/hierarchy1"/>
    <dgm:cxn modelId="{0654CDB8-8AE9-4BA6-B3D8-125A98C46D73}" type="presOf" srcId="{CD356B2A-2D0C-4D31-B9D7-F667BDA9DC6A}" destId="{DB0D428D-1AAB-488B-968D-4A68598280A1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584A59EE-942E-4793-9B5E-EF1801765BC4}" type="presOf" srcId="{880B1225-B61F-4F42-B9E7-C7B4F2A215FB}" destId="{4C62F0F0-26D7-41AA-A835-CCE74E176B34}" srcOrd="0" destOrd="0" presId="urn:microsoft.com/office/officeart/2005/8/layout/hierarchy1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5A1B769A-2141-4759-8A61-95C53DC5F9AF}" type="presOf" srcId="{201B71F2-84B1-4ABE-B97E-1DC797FB87BC}" destId="{D8E43B13-0C91-47BD-9E7D-A82DC7E4BF55}" srcOrd="0" destOrd="0" presId="urn:microsoft.com/office/officeart/2005/8/layout/hierarchy1"/>
    <dgm:cxn modelId="{A3DF5205-52F8-489E-B7E4-E62F2C60B695}" type="presOf" srcId="{485FBC82-F169-4AD5-BF30-6BFB40351099}" destId="{05ABDD17-F467-4FC2-9493-2D2E88C2CE01}" srcOrd="0" destOrd="0" presId="urn:microsoft.com/office/officeart/2005/8/layout/hierarchy1"/>
    <dgm:cxn modelId="{6F3DA244-6B0C-449F-8671-FDEC9538B26A}" type="presOf" srcId="{11FA5EAE-AF9D-48AB-A104-10A80E4FD2B6}" destId="{713DC660-C37B-4140-BCEC-53A6C7C92DEF}" srcOrd="0" destOrd="0" presId="urn:microsoft.com/office/officeart/2005/8/layout/hierarchy1"/>
    <dgm:cxn modelId="{7DC000DE-DE1E-40BF-9620-374FD25D0921}" srcId="{AF5872A1-AD1A-4CCD-909A-9655EAFE19CC}" destId="{880B1225-B61F-4F42-B9E7-C7B4F2A215FB}" srcOrd="1" destOrd="0" parTransId="{CD356B2A-2D0C-4D31-B9D7-F667BDA9DC6A}" sibTransId="{FE8C5FF4-C8BF-4A04-A281-2205C9CF1443}"/>
    <dgm:cxn modelId="{A62A1A58-3F22-454B-92A9-51E790314B59}" srcId="{AF5872A1-AD1A-4CCD-909A-9655EAFE19CC}" destId="{0B044ACC-274C-4150-BB93-4B8627A85678}" srcOrd="0" destOrd="0" parTransId="{EEA0BFA0-8669-4D78-85E5-105589D3806D}" sibTransId="{C7B244A8-61F7-486D-A078-D7EF9E81E99F}"/>
    <dgm:cxn modelId="{79C4BEE1-6E4E-46E7-9C7F-4C318C8D2F1F}" type="presOf" srcId="{6EF3EC21-DC4F-43AC-9CCF-43616D1769FB}" destId="{C8CEACF4-8A10-430C-B681-F9C87A843F65}" srcOrd="0" destOrd="0" presId="urn:microsoft.com/office/officeart/2005/8/layout/hierarchy1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7CA80505-25B3-400A-B8B7-38C8A2529A7B}" type="presOf" srcId="{0B044ACC-274C-4150-BB93-4B8627A85678}" destId="{70A0C8C5-29F5-493A-B8FB-6CDABFADC8AB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9377CDA3-76EC-43F2-9709-93210B120F9B}" type="presOf" srcId="{A500333F-C1A4-4E21-AF5C-ECCA022CE954}" destId="{C49E3E7A-40C9-4E17-8A81-680BF640F3EF}" srcOrd="0" destOrd="0" presId="urn:microsoft.com/office/officeart/2005/8/layout/hierarchy1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FF5F0486-BCD1-4640-AE4F-F486885E9E1B}" type="presOf" srcId="{AF5872A1-AD1A-4CCD-909A-9655EAFE19CC}" destId="{FCED6964-B2FC-4829-BA5A-156DE68C2244}" srcOrd="0" destOrd="0" presId="urn:microsoft.com/office/officeart/2005/8/layout/hierarchy1"/>
    <dgm:cxn modelId="{BBE4860F-BDD5-4925-BE1C-809F99CFFCEF}" type="presOf" srcId="{97A247DB-691D-4AE6-910C-9CE8A2F24708}" destId="{C77D1699-8429-40C7-A3FD-E1B261D743A0}" srcOrd="0" destOrd="0" presId="urn:microsoft.com/office/officeart/2005/8/layout/hierarchy1"/>
    <dgm:cxn modelId="{E4C769B5-19F7-4C28-86EB-B480A874AC6E}" type="presOf" srcId="{77ADA6C6-77B2-4499-A307-CB0C8EDBB2E5}" destId="{D2752205-0F8D-4C8F-B536-AB53E59BF269}" srcOrd="0" destOrd="0" presId="urn:microsoft.com/office/officeart/2005/8/layout/hierarchy1"/>
    <dgm:cxn modelId="{DBE21640-8806-45D8-94E3-DD3730B781FE}" type="presParOf" srcId="{05ABDD17-F467-4FC2-9493-2D2E88C2CE01}" destId="{BA5B3BC4-49EF-47B8-82A4-1B3B9F0D66DC}" srcOrd="0" destOrd="0" presId="urn:microsoft.com/office/officeart/2005/8/layout/hierarchy1"/>
    <dgm:cxn modelId="{9CC8EDC1-4FAC-4C28-B6BF-DEF48A5A7E36}" type="presParOf" srcId="{BA5B3BC4-49EF-47B8-82A4-1B3B9F0D66DC}" destId="{753EBFDC-4D59-4264-A52B-EFA32CA166AF}" srcOrd="0" destOrd="0" presId="urn:microsoft.com/office/officeart/2005/8/layout/hierarchy1"/>
    <dgm:cxn modelId="{7B95CEC9-7CAF-40ED-86E7-F339279A3C01}" type="presParOf" srcId="{753EBFDC-4D59-4264-A52B-EFA32CA166AF}" destId="{46B17299-BB5F-4B7F-A99D-D6640AA7ACDB}" srcOrd="0" destOrd="0" presId="urn:microsoft.com/office/officeart/2005/8/layout/hierarchy1"/>
    <dgm:cxn modelId="{B60946BE-013C-402F-8685-44D8EF9B7D43}" type="presParOf" srcId="{753EBFDC-4D59-4264-A52B-EFA32CA166AF}" destId="{C77D1699-8429-40C7-A3FD-E1B261D743A0}" srcOrd="1" destOrd="0" presId="urn:microsoft.com/office/officeart/2005/8/layout/hierarchy1"/>
    <dgm:cxn modelId="{A732F4C4-BC98-4459-BAAE-BF275432E20E}" type="presParOf" srcId="{BA5B3BC4-49EF-47B8-82A4-1B3B9F0D66DC}" destId="{E2FF6C7E-8325-4E06-9F91-B9C74DF14176}" srcOrd="1" destOrd="0" presId="urn:microsoft.com/office/officeart/2005/8/layout/hierarchy1"/>
    <dgm:cxn modelId="{25CFEB50-40E9-4BAC-8745-66F442361D4D}" type="presParOf" srcId="{E2FF6C7E-8325-4E06-9F91-B9C74DF14176}" destId="{40937189-2C37-489A-9CE9-DF9FF5B775F0}" srcOrd="0" destOrd="0" presId="urn:microsoft.com/office/officeart/2005/8/layout/hierarchy1"/>
    <dgm:cxn modelId="{33597774-D705-46A1-81CD-E44D2E254D77}" type="presParOf" srcId="{E2FF6C7E-8325-4E06-9F91-B9C74DF14176}" destId="{46E390C5-E252-4804-B5E7-23CE5DD35040}" srcOrd="1" destOrd="0" presId="urn:microsoft.com/office/officeart/2005/8/layout/hierarchy1"/>
    <dgm:cxn modelId="{321B9CDA-43F7-44F8-AE40-0D0C6E66F28F}" type="presParOf" srcId="{46E390C5-E252-4804-B5E7-23CE5DD35040}" destId="{178D5D18-FE00-4F02-BA58-FB642B1C4D0E}" srcOrd="0" destOrd="0" presId="urn:microsoft.com/office/officeart/2005/8/layout/hierarchy1"/>
    <dgm:cxn modelId="{2D536CD5-D246-4446-B2C7-0DB5857A75A3}" type="presParOf" srcId="{178D5D18-FE00-4F02-BA58-FB642B1C4D0E}" destId="{807795D1-6428-4769-9F9E-2EAE3842DBA0}" srcOrd="0" destOrd="0" presId="urn:microsoft.com/office/officeart/2005/8/layout/hierarchy1"/>
    <dgm:cxn modelId="{679FC3AD-0F44-4FB1-84B3-B1669B87EBC7}" type="presParOf" srcId="{178D5D18-FE00-4F02-BA58-FB642B1C4D0E}" destId="{D8E43B13-0C91-47BD-9E7D-A82DC7E4BF55}" srcOrd="1" destOrd="0" presId="urn:microsoft.com/office/officeart/2005/8/layout/hierarchy1"/>
    <dgm:cxn modelId="{A8331E2C-E784-49EE-A753-A8B0CDAF4A47}" type="presParOf" srcId="{46E390C5-E252-4804-B5E7-23CE5DD35040}" destId="{D0A2F6ED-D5C7-4618-9796-D29827CD03E1}" srcOrd="1" destOrd="0" presId="urn:microsoft.com/office/officeart/2005/8/layout/hierarchy1"/>
    <dgm:cxn modelId="{9369C68B-FD69-4D61-9D07-6E38FEC17A37}" type="presParOf" srcId="{D0A2F6ED-D5C7-4618-9796-D29827CD03E1}" destId="{D2752205-0F8D-4C8F-B536-AB53E59BF269}" srcOrd="0" destOrd="0" presId="urn:microsoft.com/office/officeart/2005/8/layout/hierarchy1"/>
    <dgm:cxn modelId="{0CE7D1A4-7890-4063-ACD7-BFB75812AB68}" type="presParOf" srcId="{D0A2F6ED-D5C7-4618-9796-D29827CD03E1}" destId="{C6E7980A-670C-4878-AA8A-661B6EA158F6}" srcOrd="1" destOrd="0" presId="urn:microsoft.com/office/officeart/2005/8/layout/hierarchy1"/>
    <dgm:cxn modelId="{A3A13C54-11EF-4456-9256-A4FF0D08588F}" type="presParOf" srcId="{C6E7980A-670C-4878-AA8A-661B6EA158F6}" destId="{9814B855-6B88-430C-8ED3-C6CF49002A21}" srcOrd="0" destOrd="0" presId="urn:microsoft.com/office/officeart/2005/8/layout/hierarchy1"/>
    <dgm:cxn modelId="{28EFCD9A-350F-426E-A375-78CA4AE0B539}" type="presParOf" srcId="{9814B855-6B88-430C-8ED3-C6CF49002A21}" destId="{C0B081C6-B8E7-42A2-A2AE-E2CB33C5155C}" srcOrd="0" destOrd="0" presId="urn:microsoft.com/office/officeart/2005/8/layout/hierarchy1"/>
    <dgm:cxn modelId="{5853BE14-7FD5-4A83-8592-FA01725A9B6E}" type="presParOf" srcId="{9814B855-6B88-430C-8ED3-C6CF49002A21}" destId="{C49E3E7A-40C9-4E17-8A81-680BF640F3EF}" srcOrd="1" destOrd="0" presId="urn:microsoft.com/office/officeart/2005/8/layout/hierarchy1"/>
    <dgm:cxn modelId="{80DE7B60-4FCB-4FBA-882C-0C779851770F}" type="presParOf" srcId="{C6E7980A-670C-4878-AA8A-661B6EA158F6}" destId="{CCEAF1C5-7D4B-4C78-A50A-901CF31203C4}" srcOrd="1" destOrd="0" presId="urn:microsoft.com/office/officeart/2005/8/layout/hierarchy1"/>
    <dgm:cxn modelId="{9B073F1C-458A-4813-90BB-A7F9AD2173B4}" type="presParOf" srcId="{CCEAF1C5-7D4B-4C78-A50A-901CF31203C4}" destId="{713DC660-C37B-4140-BCEC-53A6C7C92DEF}" srcOrd="0" destOrd="0" presId="urn:microsoft.com/office/officeart/2005/8/layout/hierarchy1"/>
    <dgm:cxn modelId="{416BC757-3970-4A0E-B9B9-084D35A660D9}" type="presParOf" srcId="{CCEAF1C5-7D4B-4C78-A50A-901CF31203C4}" destId="{D2BFC659-144E-4A8F-A483-08C5228D50DF}" srcOrd="1" destOrd="0" presId="urn:microsoft.com/office/officeart/2005/8/layout/hierarchy1"/>
    <dgm:cxn modelId="{A28B8835-0F42-4822-8EBB-DC0500061D1F}" type="presParOf" srcId="{D2BFC659-144E-4A8F-A483-08C5228D50DF}" destId="{1E019728-14A6-457F-9556-F8F1E031EAD9}" srcOrd="0" destOrd="0" presId="urn:microsoft.com/office/officeart/2005/8/layout/hierarchy1"/>
    <dgm:cxn modelId="{108E5861-64AB-4FA4-842B-FE2CFEAAB061}" type="presParOf" srcId="{1E019728-14A6-457F-9556-F8F1E031EAD9}" destId="{1F8677D9-F7EA-4FF4-BC2A-BE0E9BCAAB2E}" srcOrd="0" destOrd="0" presId="urn:microsoft.com/office/officeart/2005/8/layout/hierarchy1"/>
    <dgm:cxn modelId="{EEF4FEA2-3886-4A0F-8F47-930BBA7037CA}" type="presParOf" srcId="{1E019728-14A6-457F-9556-F8F1E031EAD9}" destId="{FCED6964-B2FC-4829-BA5A-156DE68C2244}" srcOrd="1" destOrd="0" presId="urn:microsoft.com/office/officeart/2005/8/layout/hierarchy1"/>
    <dgm:cxn modelId="{2C183D9C-E3A3-4860-9B2A-75D60F877E54}" type="presParOf" srcId="{D2BFC659-144E-4A8F-A483-08C5228D50DF}" destId="{FBA7AE9F-0E03-456C-A6C2-2BC92A052713}" srcOrd="1" destOrd="0" presId="urn:microsoft.com/office/officeart/2005/8/layout/hierarchy1"/>
    <dgm:cxn modelId="{C6FC00FB-4A72-487C-B68F-A90924BA8C87}" type="presParOf" srcId="{FBA7AE9F-0E03-456C-A6C2-2BC92A052713}" destId="{FDFF2CD1-F004-49B1-B0D0-EF3031D2B0F8}" srcOrd="0" destOrd="0" presId="urn:microsoft.com/office/officeart/2005/8/layout/hierarchy1"/>
    <dgm:cxn modelId="{BDA2F0D9-3E69-4FBA-B934-7FE150B559B0}" type="presParOf" srcId="{FBA7AE9F-0E03-456C-A6C2-2BC92A052713}" destId="{D4A324FD-BCB4-476F-AD94-4992373ED202}" srcOrd="1" destOrd="0" presId="urn:microsoft.com/office/officeart/2005/8/layout/hierarchy1"/>
    <dgm:cxn modelId="{D20A8EA2-0E76-444B-9B3B-D6164F1F6AAB}" type="presParOf" srcId="{D4A324FD-BCB4-476F-AD94-4992373ED202}" destId="{939F4953-1F6C-49E0-92F3-052342ED13A8}" srcOrd="0" destOrd="0" presId="urn:microsoft.com/office/officeart/2005/8/layout/hierarchy1"/>
    <dgm:cxn modelId="{14423FC6-F4CF-4123-9D72-0567C90244D8}" type="presParOf" srcId="{939F4953-1F6C-49E0-92F3-052342ED13A8}" destId="{9E21C5DB-03B2-450A-9081-F5085D86FD01}" srcOrd="0" destOrd="0" presId="urn:microsoft.com/office/officeart/2005/8/layout/hierarchy1"/>
    <dgm:cxn modelId="{51F7E585-6EA6-4208-BA86-D472F82FBAA7}" type="presParOf" srcId="{939F4953-1F6C-49E0-92F3-052342ED13A8}" destId="{70A0C8C5-29F5-493A-B8FB-6CDABFADC8AB}" srcOrd="1" destOrd="0" presId="urn:microsoft.com/office/officeart/2005/8/layout/hierarchy1"/>
    <dgm:cxn modelId="{9BB66A79-A061-43F4-90E3-67FD9A757BBB}" type="presParOf" srcId="{D4A324FD-BCB4-476F-AD94-4992373ED202}" destId="{417DFFE4-BA6A-4A5C-911D-45FE55D48912}" srcOrd="1" destOrd="0" presId="urn:microsoft.com/office/officeart/2005/8/layout/hierarchy1"/>
    <dgm:cxn modelId="{5B7109EB-FDEF-414E-8B75-CAFF106847ED}" type="presParOf" srcId="{FBA7AE9F-0E03-456C-A6C2-2BC92A052713}" destId="{DB0D428D-1AAB-488B-968D-4A68598280A1}" srcOrd="2" destOrd="0" presId="urn:microsoft.com/office/officeart/2005/8/layout/hierarchy1"/>
    <dgm:cxn modelId="{B7751E80-EC75-406D-924B-ED84C1EB797D}" type="presParOf" srcId="{FBA7AE9F-0E03-456C-A6C2-2BC92A052713}" destId="{45DC671B-470C-4657-8682-D7323FA70D9F}" srcOrd="3" destOrd="0" presId="urn:microsoft.com/office/officeart/2005/8/layout/hierarchy1"/>
    <dgm:cxn modelId="{5DE54F50-A8BE-4B9A-9E54-CCF22A9011F6}" type="presParOf" srcId="{45DC671B-470C-4657-8682-D7323FA70D9F}" destId="{6442E0C8-DC98-4DC2-9519-32C75E00A4B0}" srcOrd="0" destOrd="0" presId="urn:microsoft.com/office/officeart/2005/8/layout/hierarchy1"/>
    <dgm:cxn modelId="{0EA30BD7-7C8F-4F56-B0C7-8B76DB79F6A7}" type="presParOf" srcId="{6442E0C8-DC98-4DC2-9519-32C75E00A4B0}" destId="{0681C185-89E4-41DD-BF04-04201320840A}" srcOrd="0" destOrd="0" presId="urn:microsoft.com/office/officeart/2005/8/layout/hierarchy1"/>
    <dgm:cxn modelId="{1B73D9EC-DC0C-45EB-8FF9-4330E7002EDA}" type="presParOf" srcId="{6442E0C8-DC98-4DC2-9519-32C75E00A4B0}" destId="{4C62F0F0-26D7-41AA-A835-CCE74E176B34}" srcOrd="1" destOrd="0" presId="urn:microsoft.com/office/officeart/2005/8/layout/hierarchy1"/>
    <dgm:cxn modelId="{DC3F8ED5-9100-4BCB-BE92-DAD1539B0141}" type="presParOf" srcId="{45DC671B-470C-4657-8682-D7323FA70D9F}" destId="{95DB71CB-9778-4919-9224-5CAB00E8560D}" srcOrd="1" destOrd="0" presId="urn:microsoft.com/office/officeart/2005/8/layout/hierarchy1"/>
    <dgm:cxn modelId="{19467870-9931-4D66-BBEC-317A3543B4F4}" type="presParOf" srcId="{CCEAF1C5-7D4B-4C78-A50A-901CF31203C4}" destId="{01C1AFF6-5BB0-4C29-AF65-784E74E057C4}" srcOrd="2" destOrd="0" presId="urn:microsoft.com/office/officeart/2005/8/layout/hierarchy1"/>
    <dgm:cxn modelId="{B82064D9-CF06-4243-BF40-D6686CB0D28C}" type="presParOf" srcId="{CCEAF1C5-7D4B-4C78-A50A-901CF31203C4}" destId="{23F5990D-530E-47C8-A738-0F98AE4F4F11}" srcOrd="3" destOrd="0" presId="urn:microsoft.com/office/officeart/2005/8/layout/hierarchy1"/>
    <dgm:cxn modelId="{E81F2D60-54CE-406A-88C4-77CBE3450E14}" type="presParOf" srcId="{23F5990D-530E-47C8-A738-0F98AE4F4F11}" destId="{FAE3BB78-5B9C-4EE9-8BC2-EE987BE3815A}" srcOrd="0" destOrd="0" presId="urn:microsoft.com/office/officeart/2005/8/layout/hierarchy1"/>
    <dgm:cxn modelId="{881C789D-E9F4-4733-90BD-CB57C934A856}" type="presParOf" srcId="{FAE3BB78-5B9C-4EE9-8BC2-EE987BE3815A}" destId="{AF1C4A9E-F376-46C6-AB4B-A108C8D7E94E}" srcOrd="0" destOrd="0" presId="urn:microsoft.com/office/officeart/2005/8/layout/hierarchy1"/>
    <dgm:cxn modelId="{F61F67EA-2A41-4194-A341-BDEC9E91DAB6}" type="presParOf" srcId="{FAE3BB78-5B9C-4EE9-8BC2-EE987BE3815A}" destId="{C8CEACF4-8A10-430C-B681-F9C87A843F65}" srcOrd="1" destOrd="0" presId="urn:microsoft.com/office/officeart/2005/8/layout/hierarchy1"/>
    <dgm:cxn modelId="{4C5EAF96-2EE1-47FE-84F6-46209BB14D80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=30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=15</a:t>
          </a:r>
          <a:endParaRPr lang="en-US" sz="1600" b="1" dirty="0">
            <a:latin typeface="Consolas" pitchFamily="49" charset="0"/>
            <a:cs typeface="Consolas" pitchFamily="49" charset="0"/>
          </a:endParaRPr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z=2*=30 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</a:rPr>
            <a:t>2*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=?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    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z=?x</a:t>
          </a: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dirty="0" smtClean="0">
              <a:latin typeface="Consolas" pitchFamily="49" charset="0"/>
              <a:cs typeface="Consolas" pitchFamily="49" charset="0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&gt;?+10   30&gt;?15+10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!=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]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/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… 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B044ACC-274C-4150-BB93-4B8627A85678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&gt;+10] [30=30&amp;30&gt;25]</a:t>
          </a:r>
          <a:b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</a:b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error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EEA0BFA0-8669-4D78-85E5-105589D3806D}" type="parTrans" cxnId="{A62A1A58-3F22-454B-92A9-51E790314B59}">
      <dgm:prSet/>
      <dgm:spPr/>
      <dgm:t>
        <a:bodyPr/>
        <a:lstStyle/>
        <a:p>
          <a:endParaRPr lang="en-US"/>
        </a:p>
      </dgm:t>
    </dgm:pt>
    <dgm:pt modelId="{C7B244A8-61F7-486D-A078-D7EF9E81E99F}" type="sibTrans" cxnId="{A62A1A58-3F22-454B-92A9-51E790314B59}">
      <dgm:prSet/>
      <dgm:spPr/>
      <dgm:t>
        <a:bodyPr/>
        <a:lstStyle/>
        <a:p>
          <a:endParaRPr lang="en-US"/>
        </a:p>
      </dgm:t>
    </dgm:pt>
    <dgm:pt modelId="{880B1225-B61F-4F42-B9E7-C7B4F2A215FB}">
      <dgm:prSet phldrT="[Text]" custT="1"/>
      <dgm:spPr/>
      <dgm:t>
        <a:bodyPr/>
        <a:lstStyle/>
        <a:p>
          <a:r>
            <a:rPr lang="en-US" sz="1600" b="1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2*</a:t>
          </a:r>
          <a:r>
            <a:rPr lang="en-US" sz="1600" b="1" dirty="0" smtClean="0">
              <a:latin typeface="Consolas" pitchFamily="49" charset="0"/>
              <a:cs typeface="Consolas" pitchFamily="49" charset="0"/>
            </a:rPr>
            <a:t>=</a:t>
          </a:r>
          <a:r>
            <a:rPr lang="en-US" sz="1600" b="1" dirty="0" smtClean="0">
              <a:latin typeface="Consolas" pitchFamily="49" charset="0"/>
              <a:cs typeface="Consolas" pitchFamily="49" charset="0"/>
              <a:sym typeface="Symbol"/>
            </a:rPr>
            <a:t>&amp;≤+10]</a:t>
          </a:r>
          <a:endParaRPr lang="en-US" sz="1600" b="1" dirty="0" smtClean="0">
            <a:latin typeface="Consolas" pitchFamily="49" charset="0"/>
            <a:cs typeface="Consolas" pitchFamily="49" charset="0"/>
          </a:endParaRPr>
        </a:p>
      </dgm:t>
    </dgm:pt>
    <dgm:pt modelId="{FE8C5FF4-C8BF-4A04-A281-2205C9CF1443}" type="sibTrans" cxnId="{7DC000DE-DE1E-40BF-9620-374FD25D0921}">
      <dgm:prSet/>
      <dgm:spPr/>
      <dgm:t>
        <a:bodyPr/>
        <a:lstStyle/>
        <a:p>
          <a:endParaRPr lang="en-US"/>
        </a:p>
      </dgm:t>
    </dgm:pt>
    <dgm:pt modelId="{CD356B2A-2D0C-4D31-B9D7-F667BDA9DC6A}" type="parTrans" cxnId="{7DC000DE-DE1E-40BF-9620-374FD25D0921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02795" custLinFactNeighborX="-733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194872" custLinFactNeighborX="-73461" custLinFactNeighborY="-4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304479" custScaleY="56133" custLinFactNeighborX="-73326" custLinFactNeighborY="-1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4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4" custScaleX="249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FDFF2CD1-F004-49B1-B0D0-EF3031D2B0F8}" type="pres">
      <dgm:prSet presAssocID="{EEA0BFA0-8669-4D78-85E5-105589D3806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4A324FD-BCB4-476F-AD94-4992373ED202}" type="pres">
      <dgm:prSet presAssocID="{0B044ACC-274C-4150-BB93-4B8627A85678}" presName="hierRoot4" presStyleCnt="0"/>
      <dgm:spPr/>
      <dgm:t>
        <a:bodyPr/>
        <a:lstStyle/>
        <a:p>
          <a:endParaRPr lang="en-US"/>
        </a:p>
      </dgm:t>
    </dgm:pt>
    <dgm:pt modelId="{939F4953-1F6C-49E0-92F3-052342ED13A8}" type="pres">
      <dgm:prSet presAssocID="{0B044ACC-274C-4150-BB93-4B8627A85678}" presName="composite4" presStyleCnt="0"/>
      <dgm:spPr/>
      <dgm:t>
        <a:bodyPr/>
        <a:lstStyle/>
        <a:p>
          <a:endParaRPr lang="en-US"/>
        </a:p>
      </dgm:t>
    </dgm:pt>
    <dgm:pt modelId="{9E21C5DB-03B2-450A-9081-F5085D86FD01}" type="pres">
      <dgm:prSet presAssocID="{0B044ACC-274C-4150-BB93-4B8627A85678}" presName="background4" presStyleLbl="node4" presStyleIdx="1" presStyleCnt="4"/>
      <dgm:spPr/>
      <dgm:t>
        <a:bodyPr/>
        <a:lstStyle/>
        <a:p>
          <a:endParaRPr lang="en-US"/>
        </a:p>
      </dgm:t>
    </dgm:pt>
    <dgm:pt modelId="{70A0C8C5-29F5-493A-B8FB-6CDABFADC8AB}" type="pres">
      <dgm:prSet presAssocID="{0B044ACC-274C-4150-BB93-4B8627A85678}" presName="text4" presStyleLbl="fgAcc4" presStyleIdx="1" presStyleCnt="4" custScaleX="263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DFFE4-BA6A-4A5C-911D-45FE55D48912}" type="pres">
      <dgm:prSet presAssocID="{0B044ACC-274C-4150-BB93-4B8627A85678}" presName="hierChild5" presStyleCnt="0"/>
      <dgm:spPr/>
      <dgm:t>
        <a:bodyPr/>
        <a:lstStyle/>
        <a:p>
          <a:endParaRPr lang="en-US"/>
        </a:p>
      </dgm:t>
    </dgm:pt>
    <dgm:pt modelId="{DB0D428D-1AAB-488B-968D-4A68598280A1}" type="pres">
      <dgm:prSet presAssocID="{CD356B2A-2D0C-4D31-B9D7-F667BDA9DC6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5DC671B-470C-4657-8682-D7323FA70D9F}" type="pres">
      <dgm:prSet presAssocID="{880B1225-B61F-4F42-B9E7-C7B4F2A215FB}" presName="hierRoot4" presStyleCnt="0"/>
      <dgm:spPr/>
      <dgm:t>
        <a:bodyPr/>
        <a:lstStyle/>
        <a:p>
          <a:endParaRPr lang="en-US"/>
        </a:p>
      </dgm:t>
    </dgm:pt>
    <dgm:pt modelId="{6442E0C8-DC98-4DC2-9519-32C75E00A4B0}" type="pres">
      <dgm:prSet presAssocID="{880B1225-B61F-4F42-B9E7-C7B4F2A215FB}" presName="composite4" presStyleCnt="0"/>
      <dgm:spPr/>
      <dgm:t>
        <a:bodyPr/>
        <a:lstStyle/>
        <a:p>
          <a:endParaRPr lang="en-US"/>
        </a:p>
      </dgm:t>
    </dgm:pt>
    <dgm:pt modelId="{0681C185-89E4-41DD-BF04-04201320840A}" type="pres">
      <dgm:prSet presAssocID="{880B1225-B61F-4F42-B9E7-C7B4F2A215FB}" presName="background4" presStyleLbl="node4" presStyleIdx="2" presStyleCnt="4"/>
      <dgm:spPr/>
      <dgm:t>
        <a:bodyPr/>
        <a:lstStyle/>
        <a:p>
          <a:endParaRPr lang="en-US"/>
        </a:p>
      </dgm:t>
    </dgm:pt>
    <dgm:pt modelId="{4C62F0F0-26D7-41AA-A835-CCE74E176B34}" type="pres">
      <dgm:prSet presAssocID="{880B1225-B61F-4F42-B9E7-C7B4F2A215FB}" presName="text4" presStyleLbl="fgAcc4" presStyleIdx="2" presStyleCnt="4" custScaleX="217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B71CB-9778-4919-9224-5CAB00E8560D}" type="pres">
      <dgm:prSet presAssocID="{880B1225-B61F-4F42-B9E7-C7B4F2A215FB}" presName="hierChild5" presStyleCnt="0"/>
      <dgm:spPr/>
      <dgm:t>
        <a:bodyPr/>
        <a:lstStyle/>
        <a:p>
          <a:endParaRPr lang="en-US"/>
        </a:p>
      </dgm:t>
    </dgm:pt>
    <dgm:pt modelId="{01C1AFF6-5BB0-4C29-AF65-784E74E057C4}" type="pres">
      <dgm:prSet presAssocID="{4FCC0A60-0245-4585-ADF5-55DB54664D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3" presStyleCnt="4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3" presStyleCnt="4" custScaleX="136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7DC000DE-DE1E-40BF-9620-374FD25D0921}" srcId="{AF5872A1-AD1A-4CCD-909A-9655EAFE19CC}" destId="{880B1225-B61F-4F42-B9E7-C7B4F2A215FB}" srcOrd="1" destOrd="0" parTransId="{CD356B2A-2D0C-4D31-B9D7-F667BDA9DC6A}" sibTransId="{FE8C5FF4-C8BF-4A04-A281-2205C9CF1443}"/>
    <dgm:cxn modelId="{ADC37578-88E9-476E-A206-FC0F7FEB9715}" type="presOf" srcId="{A500333F-C1A4-4E21-AF5C-ECCA022CE954}" destId="{C49E3E7A-40C9-4E17-8A81-680BF640F3EF}" srcOrd="0" destOrd="0" presId="urn:microsoft.com/office/officeart/2005/8/layout/hierarchy1"/>
    <dgm:cxn modelId="{89BC37F6-810B-40DB-AEF0-F3FDF4E1A5E5}" type="presOf" srcId="{CD356B2A-2D0C-4D31-B9D7-F667BDA9DC6A}" destId="{DB0D428D-1AAB-488B-968D-4A68598280A1}" srcOrd="0" destOrd="0" presId="urn:microsoft.com/office/officeart/2005/8/layout/hierarchy1"/>
    <dgm:cxn modelId="{CA842681-A6D2-47D2-A994-639873B5E88A}" type="presOf" srcId="{AF5872A1-AD1A-4CCD-909A-9655EAFE19CC}" destId="{FCED6964-B2FC-4829-BA5A-156DE68C2244}" srcOrd="0" destOrd="0" presId="urn:microsoft.com/office/officeart/2005/8/layout/hierarchy1"/>
    <dgm:cxn modelId="{3C6E8AE9-BFF1-4631-A4AC-E6A162DFC4FB}" type="presOf" srcId="{880B1225-B61F-4F42-B9E7-C7B4F2A215FB}" destId="{4C62F0F0-26D7-41AA-A835-CCE74E176B34}" srcOrd="0" destOrd="0" presId="urn:microsoft.com/office/officeart/2005/8/layout/hierarchy1"/>
    <dgm:cxn modelId="{98EA424C-7098-46F9-ACE8-F8959DC66ECF}" type="presOf" srcId="{77ADA6C6-77B2-4499-A307-CB0C8EDBB2E5}" destId="{D2752205-0F8D-4C8F-B536-AB53E59BF269}" srcOrd="0" destOrd="0" presId="urn:microsoft.com/office/officeart/2005/8/layout/hierarchy1"/>
    <dgm:cxn modelId="{746EB267-DDFC-446B-970E-B15A870BA666}" type="presOf" srcId="{97A247DB-691D-4AE6-910C-9CE8A2F24708}" destId="{C77D1699-8429-40C7-A3FD-E1B261D743A0}" srcOrd="0" destOrd="0" presId="urn:microsoft.com/office/officeart/2005/8/layout/hierarchy1"/>
    <dgm:cxn modelId="{A4B3B2C6-191F-43A3-B29A-F27CE92EFD2F}" type="presOf" srcId="{EEA0BFA0-8669-4D78-85E5-105589D3806D}" destId="{FDFF2CD1-F004-49B1-B0D0-EF3031D2B0F8}" srcOrd="0" destOrd="0" presId="urn:microsoft.com/office/officeart/2005/8/layout/hierarchy1"/>
    <dgm:cxn modelId="{6FC352F6-211A-4F7C-8AD2-802D95BDD6D6}" type="presOf" srcId="{4FCC0A60-0245-4585-ADF5-55DB54664D1F}" destId="{01C1AFF6-5BB0-4C29-AF65-784E74E057C4}" srcOrd="0" destOrd="0" presId="urn:microsoft.com/office/officeart/2005/8/layout/hierarchy1"/>
    <dgm:cxn modelId="{ABCDABD6-0271-4989-A31D-B5D346DA0720}" type="presOf" srcId="{11FA5EAE-AF9D-48AB-A104-10A80E4FD2B6}" destId="{713DC660-C37B-4140-BCEC-53A6C7C92DEF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F926C03F-1BD7-4E70-8B65-EDBEBFD9AF10}" type="presOf" srcId="{201B71F2-84B1-4ABE-B97E-1DC797FB87BC}" destId="{D8E43B13-0C91-47BD-9E7D-A82DC7E4BF55}" srcOrd="0" destOrd="0" presId="urn:microsoft.com/office/officeart/2005/8/layout/hierarchy1"/>
    <dgm:cxn modelId="{D078EC6C-2388-4635-B849-9FBE6444204E}" type="presOf" srcId="{485FBC82-F169-4AD5-BF30-6BFB40351099}" destId="{05ABDD17-F467-4FC2-9493-2D2E88C2CE01}" srcOrd="0" destOrd="0" presId="urn:microsoft.com/office/officeart/2005/8/layout/hierarchy1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3BD705CC-6E32-4323-A670-F087A67EC674}" type="presOf" srcId="{0B044ACC-274C-4150-BB93-4B8627A85678}" destId="{70A0C8C5-29F5-493A-B8FB-6CDABFADC8AB}" srcOrd="0" destOrd="0" presId="urn:microsoft.com/office/officeart/2005/8/layout/hierarchy1"/>
    <dgm:cxn modelId="{68B8E6AA-035F-47F7-8A05-4E8C4C905C5D}" type="presOf" srcId="{6EF3EC21-DC4F-43AC-9CCF-43616D1769FB}" destId="{C8CEACF4-8A10-430C-B681-F9C87A843F65}" srcOrd="0" destOrd="0" presId="urn:microsoft.com/office/officeart/2005/8/layout/hierarchy1"/>
    <dgm:cxn modelId="{A62A1A58-3F22-454B-92A9-51E790314B59}" srcId="{AF5872A1-AD1A-4CCD-909A-9655EAFE19CC}" destId="{0B044ACC-274C-4150-BB93-4B8627A85678}" srcOrd="0" destOrd="0" parTransId="{EEA0BFA0-8669-4D78-85E5-105589D3806D}" sibTransId="{C7B244A8-61F7-486D-A078-D7EF9E81E99F}"/>
    <dgm:cxn modelId="{0DD89F47-077D-44DE-9419-23F7D7382CCE}" type="presOf" srcId="{A5950FF2-4044-43F9-AEE4-8F2CF9068874}" destId="{40937189-2C37-489A-9CE9-DF9FF5B775F0}" srcOrd="0" destOrd="0" presId="urn:microsoft.com/office/officeart/2005/8/layout/hierarchy1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83616A61-15E2-4E40-80B5-148FA48015CC}" type="presParOf" srcId="{05ABDD17-F467-4FC2-9493-2D2E88C2CE01}" destId="{BA5B3BC4-49EF-47B8-82A4-1B3B9F0D66DC}" srcOrd="0" destOrd="0" presId="urn:microsoft.com/office/officeart/2005/8/layout/hierarchy1"/>
    <dgm:cxn modelId="{C3DFEF39-B459-4756-9699-789F5EA7261C}" type="presParOf" srcId="{BA5B3BC4-49EF-47B8-82A4-1B3B9F0D66DC}" destId="{753EBFDC-4D59-4264-A52B-EFA32CA166AF}" srcOrd="0" destOrd="0" presId="urn:microsoft.com/office/officeart/2005/8/layout/hierarchy1"/>
    <dgm:cxn modelId="{780D6EAF-7DDA-4972-B44B-9DE2783AB94A}" type="presParOf" srcId="{753EBFDC-4D59-4264-A52B-EFA32CA166AF}" destId="{46B17299-BB5F-4B7F-A99D-D6640AA7ACDB}" srcOrd="0" destOrd="0" presId="urn:microsoft.com/office/officeart/2005/8/layout/hierarchy1"/>
    <dgm:cxn modelId="{44308B24-2126-41E2-A697-918A4A2B3513}" type="presParOf" srcId="{753EBFDC-4D59-4264-A52B-EFA32CA166AF}" destId="{C77D1699-8429-40C7-A3FD-E1B261D743A0}" srcOrd="1" destOrd="0" presId="urn:microsoft.com/office/officeart/2005/8/layout/hierarchy1"/>
    <dgm:cxn modelId="{7FB7107C-FD32-4CE9-A3A1-E1EACD32A496}" type="presParOf" srcId="{BA5B3BC4-49EF-47B8-82A4-1B3B9F0D66DC}" destId="{E2FF6C7E-8325-4E06-9F91-B9C74DF14176}" srcOrd="1" destOrd="0" presId="urn:microsoft.com/office/officeart/2005/8/layout/hierarchy1"/>
    <dgm:cxn modelId="{497A6C57-97C6-472D-9046-7951C81F4D8F}" type="presParOf" srcId="{E2FF6C7E-8325-4E06-9F91-B9C74DF14176}" destId="{40937189-2C37-489A-9CE9-DF9FF5B775F0}" srcOrd="0" destOrd="0" presId="urn:microsoft.com/office/officeart/2005/8/layout/hierarchy1"/>
    <dgm:cxn modelId="{299CA8E9-3AB0-4ECA-9764-1F4CCB476F3E}" type="presParOf" srcId="{E2FF6C7E-8325-4E06-9F91-B9C74DF14176}" destId="{46E390C5-E252-4804-B5E7-23CE5DD35040}" srcOrd="1" destOrd="0" presId="urn:microsoft.com/office/officeart/2005/8/layout/hierarchy1"/>
    <dgm:cxn modelId="{0B2F9D46-9560-4ACB-9EC3-B0F7241CB9E2}" type="presParOf" srcId="{46E390C5-E252-4804-B5E7-23CE5DD35040}" destId="{178D5D18-FE00-4F02-BA58-FB642B1C4D0E}" srcOrd="0" destOrd="0" presId="urn:microsoft.com/office/officeart/2005/8/layout/hierarchy1"/>
    <dgm:cxn modelId="{A4B0A60B-1237-417C-8851-130CDA7DE7C5}" type="presParOf" srcId="{178D5D18-FE00-4F02-BA58-FB642B1C4D0E}" destId="{807795D1-6428-4769-9F9E-2EAE3842DBA0}" srcOrd="0" destOrd="0" presId="urn:microsoft.com/office/officeart/2005/8/layout/hierarchy1"/>
    <dgm:cxn modelId="{1782AFBD-61D8-460C-B3A4-56655A3B23FE}" type="presParOf" srcId="{178D5D18-FE00-4F02-BA58-FB642B1C4D0E}" destId="{D8E43B13-0C91-47BD-9E7D-A82DC7E4BF55}" srcOrd="1" destOrd="0" presId="urn:microsoft.com/office/officeart/2005/8/layout/hierarchy1"/>
    <dgm:cxn modelId="{2663A62B-4964-436D-871F-2E62E16BD62D}" type="presParOf" srcId="{46E390C5-E252-4804-B5E7-23CE5DD35040}" destId="{D0A2F6ED-D5C7-4618-9796-D29827CD03E1}" srcOrd="1" destOrd="0" presId="urn:microsoft.com/office/officeart/2005/8/layout/hierarchy1"/>
    <dgm:cxn modelId="{5CB5FC27-6D2D-44FD-800E-28E3FD859E80}" type="presParOf" srcId="{D0A2F6ED-D5C7-4618-9796-D29827CD03E1}" destId="{D2752205-0F8D-4C8F-B536-AB53E59BF269}" srcOrd="0" destOrd="0" presId="urn:microsoft.com/office/officeart/2005/8/layout/hierarchy1"/>
    <dgm:cxn modelId="{D8550D0D-8181-4017-80DE-72114F112BB6}" type="presParOf" srcId="{D0A2F6ED-D5C7-4618-9796-D29827CD03E1}" destId="{C6E7980A-670C-4878-AA8A-661B6EA158F6}" srcOrd="1" destOrd="0" presId="urn:microsoft.com/office/officeart/2005/8/layout/hierarchy1"/>
    <dgm:cxn modelId="{1B6A6EC3-663D-477C-87A5-02544FA0F7F7}" type="presParOf" srcId="{C6E7980A-670C-4878-AA8A-661B6EA158F6}" destId="{9814B855-6B88-430C-8ED3-C6CF49002A21}" srcOrd="0" destOrd="0" presId="urn:microsoft.com/office/officeart/2005/8/layout/hierarchy1"/>
    <dgm:cxn modelId="{BE185050-6CDC-4AC9-995F-E2D922E5AF61}" type="presParOf" srcId="{9814B855-6B88-430C-8ED3-C6CF49002A21}" destId="{C0B081C6-B8E7-42A2-A2AE-E2CB33C5155C}" srcOrd="0" destOrd="0" presId="urn:microsoft.com/office/officeart/2005/8/layout/hierarchy1"/>
    <dgm:cxn modelId="{840351A8-C07A-4FFB-9E4F-B5F018721E7B}" type="presParOf" srcId="{9814B855-6B88-430C-8ED3-C6CF49002A21}" destId="{C49E3E7A-40C9-4E17-8A81-680BF640F3EF}" srcOrd="1" destOrd="0" presId="urn:microsoft.com/office/officeart/2005/8/layout/hierarchy1"/>
    <dgm:cxn modelId="{574F871B-36E4-4206-9F83-DCAB19C8482F}" type="presParOf" srcId="{C6E7980A-670C-4878-AA8A-661B6EA158F6}" destId="{CCEAF1C5-7D4B-4C78-A50A-901CF31203C4}" srcOrd="1" destOrd="0" presId="urn:microsoft.com/office/officeart/2005/8/layout/hierarchy1"/>
    <dgm:cxn modelId="{AEB09ED9-BDD7-4267-BE54-F2AF831FEC5D}" type="presParOf" srcId="{CCEAF1C5-7D4B-4C78-A50A-901CF31203C4}" destId="{713DC660-C37B-4140-BCEC-53A6C7C92DEF}" srcOrd="0" destOrd="0" presId="urn:microsoft.com/office/officeart/2005/8/layout/hierarchy1"/>
    <dgm:cxn modelId="{6F3AF5E5-7B68-4306-B747-8F23BEB189FC}" type="presParOf" srcId="{CCEAF1C5-7D4B-4C78-A50A-901CF31203C4}" destId="{D2BFC659-144E-4A8F-A483-08C5228D50DF}" srcOrd="1" destOrd="0" presId="urn:microsoft.com/office/officeart/2005/8/layout/hierarchy1"/>
    <dgm:cxn modelId="{AC9D7568-72B1-4317-9D45-B6FA9A2AB184}" type="presParOf" srcId="{D2BFC659-144E-4A8F-A483-08C5228D50DF}" destId="{1E019728-14A6-457F-9556-F8F1E031EAD9}" srcOrd="0" destOrd="0" presId="urn:microsoft.com/office/officeart/2005/8/layout/hierarchy1"/>
    <dgm:cxn modelId="{886F103A-53B8-46FC-8D16-34EBA9E61B6F}" type="presParOf" srcId="{1E019728-14A6-457F-9556-F8F1E031EAD9}" destId="{1F8677D9-F7EA-4FF4-BC2A-BE0E9BCAAB2E}" srcOrd="0" destOrd="0" presId="urn:microsoft.com/office/officeart/2005/8/layout/hierarchy1"/>
    <dgm:cxn modelId="{28C72221-E343-4E7C-BC26-B780EB49E132}" type="presParOf" srcId="{1E019728-14A6-457F-9556-F8F1E031EAD9}" destId="{FCED6964-B2FC-4829-BA5A-156DE68C2244}" srcOrd="1" destOrd="0" presId="urn:microsoft.com/office/officeart/2005/8/layout/hierarchy1"/>
    <dgm:cxn modelId="{09C62D4A-AA72-4494-B134-E25470003D3E}" type="presParOf" srcId="{D2BFC659-144E-4A8F-A483-08C5228D50DF}" destId="{FBA7AE9F-0E03-456C-A6C2-2BC92A052713}" srcOrd="1" destOrd="0" presId="urn:microsoft.com/office/officeart/2005/8/layout/hierarchy1"/>
    <dgm:cxn modelId="{EDAEC53D-10CC-4F46-8FE2-DA63748A3489}" type="presParOf" srcId="{FBA7AE9F-0E03-456C-A6C2-2BC92A052713}" destId="{FDFF2CD1-F004-49B1-B0D0-EF3031D2B0F8}" srcOrd="0" destOrd="0" presId="urn:microsoft.com/office/officeart/2005/8/layout/hierarchy1"/>
    <dgm:cxn modelId="{B7D5710A-EF25-44C6-B224-3EA02052BBD9}" type="presParOf" srcId="{FBA7AE9F-0E03-456C-A6C2-2BC92A052713}" destId="{D4A324FD-BCB4-476F-AD94-4992373ED202}" srcOrd="1" destOrd="0" presId="urn:microsoft.com/office/officeart/2005/8/layout/hierarchy1"/>
    <dgm:cxn modelId="{55429934-9E81-4FC6-995C-B0156502E910}" type="presParOf" srcId="{D4A324FD-BCB4-476F-AD94-4992373ED202}" destId="{939F4953-1F6C-49E0-92F3-052342ED13A8}" srcOrd="0" destOrd="0" presId="urn:microsoft.com/office/officeart/2005/8/layout/hierarchy1"/>
    <dgm:cxn modelId="{15B6E206-1085-4559-8456-6DD0B9D3630F}" type="presParOf" srcId="{939F4953-1F6C-49E0-92F3-052342ED13A8}" destId="{9E21C5DB-03B2-450A-9081-F5085D86FD01}" srcOrd="0" destOrd="0" presId="urn:microsoft.com/office/officeart/2005/8/layout/hierarchy1"/>
    <dgm:cxn modelId="{150D6706-D461-404A-A0FE-AFADE73C7E14}" type="presParOf" srcId="{939F4953-1F6C-49E0-92F3-052342ED13A8}" destId="{70A0C8C5-29F5-493A-B8FB-6CDABFADC8AB}" srcOrd="1" destOrd="0" presId="urn:microsoft.com/office/officeart/2005/8/layout/hierarchy1"/>
    <dgm:cxn modelId="{E6BF48D6-0A44-4646-9691-4291A50F8D2B}" type="presParOf" srcId="{D4A324FD-BCB4-476F-AD94-4992373ED202}" destId="{417DFFE4-BA6A-4A5C-911D-45FE55D48912}" srcOrd="1" destOrd="0" presId="urn:microsoft.com/office/officeart/2005/8/layout/hierarchy1"/>
    <dgm:cxn modelId="{240AD3D7-1045-43C0-8F5B-5F21800A2034}" type="presParOf" srcId="{FBA7AE9F-0E03-456C-A6C2-2BC92A052713}" destId="{DB0D428D-1AAB-488B-968D-4A68598280A1}" srcOrd="2" destOrd="0" presId="urn:microsoft.com/office/officeart/2005/8/layout/hierarchy1"/>
    <dgm:cxn modelId="{1FF6AC3F-69FC-4D9B-8C13-4D41509D0CEE}" type="presParOf" srcId="{FBA7AE9F-0E03-456C-A6C2-2BC92A052713}" destId="{45DC671B-470C-4657-8682-D7323FA70D9F}" srcOrd="3" destOrd="0" presId="urn:microsoft.com/office/officeart/2005/8/layout/hierarchy1"/>
    <dgm:cxn modelId="{D49D623F-7652-4CAE-9399-20A5A009F0AD}" type="presParOf" srcId="{45DC671B-470C-4657-8682-D7323FA70D9F}" destId="{6442E0C8-DC98-4DC2-9519-32C75E00A4B0}" srcOrd="0" destOrd="0" presId="urn:microsoft.com/office/officeart/2005/8/layout/hierarchy1"/>
    <dgm:cxn modelId="{7E212369-2F07-4DA8-8DB6-ADA560B64B5A}" type="presParOf" srcId="{6442E0C8-DC98-4DC2-9519-32C75E00A4B0}" destId="{0681C185-89E4-41DD-BF04-04201320840A}" srcOrd="0" destOrd="0" presId="urn:microsoft.com/office/officeart/2005/8/layout/hierarchy1"/>
    <dgm:cxn modelId="{4AF355F9-C628-4498-A781-996B1DD72242}" type="presParOf" srcId="{6442E0C8-DC98-4DC2-9519-32C75E00A4B0}" destId="{4C62F0F0-26D7-41AA-A835-CCE74E176B34}" srcOrd="1" destOrd="0" presId="urn:microsoft.com/office/officeart/2005/8/layout/hierarchy1"/>
    <dgm:cxn modelId="{A1A55041-A721-44BF-8069-7DE601259A3E}" type="presParOf" srcId="{45DC671B-470C-4657-8682-D7323FA70D9F}" destId="{95DB71CB-9778-4919-9224-5CAB00E8560D}" srcOrd="1" destOrd="0" presId="urn:microsoft.com/office/officeart/2005/8/layout/hierarchy1"/>
    <dgm:cxn modelId="{8CEB19D9-FE62-4EEA-B376-F3D9E27D68A1}" type="presParOf" srcId="{CCEAF1C5-7D4B-4C78-A50A-901CF31203C4}" destId="{01C1AFF6-5BB0-4C29-AF65-784E74E057C4}" srcOrd="2" destOrd="0" presId="urn:microsoft.com/office/officeart/2005/8/layout/hierarchy1"/>
    <dgm:cxn modelId="{F33F8E31-8C24-411C-95A8-A9A8CFA176B9}" type="presParOf" srcId="{CCEAF1C5-7D4B-4C78-A50A-901CF31203C4}" destId="{23F5990D-530E-47C8-A738-0F98AE4F4F11}" srcOrd="3" destOrd="0" presId="urn:microsoft.com/office/officeart/2005/8/layout/hierarchy1"/>
    <dgm:cxn modelId="{6CC1A81B-0808-40C6-B3F3-015A4ABF5F7C}" type="presParOf" srcId="{23F5990D-530E-47C8-A738-0F98AE4F4F11}" destId="{FAE3BB78-5B9C-4EE9-8BC2-EE987BE3815A}" srcOrd="0" destOrd="0" presId="urn:microsoft.com/office/officeart/2005/8/layout/hierarchy1"/>
    <dgm:cxn modelId="{B648527F-75DA-4E31-B495-AF7FBFB0B173}" type="presParOf" srcId="{FAE3BB78-5B9C-4EE9-8BC2-EE987BE3815A}" destId="{AF1C4A9E-F376-46C6-AB4B-A108C8D7E94E}" srcOrd="0" destOrd="0" presId="urn:microsoft.com/office/officeart/2005/8/layout/hierarchy1"/>
    <dgm:cxn modelId="{CC633CDE-C207-4CDA-A35F-C68209C14B61}" type="presParOf" srcId="{FAE3BB78-5B9C-4EE9-8BC2-EE987BE3815A}" destId="{C8CEACF4-8A10-430C-B681-F9C87A843F65}" srcOrd="1" destOrd="0" presId="urn:microsoft.com/office/officeart/2005/8/layout/hierarchy1"/>
    <dgm:cxn modelId="{F282FFA2-846B-4E3D-ACB2-34DE8CE9292D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E7C50-8B0C-48E5-AB8D-F02B4D965E40}">
      <dsp:nvSpPr>
        <dsp:cNvPr id="0" name=""/>
        <dsp:cNvSpPr/>
      </dsp:nvSpPr>
      <dsp:spPr>
        <a:xfrm>
          <a:off x="3452388" y="1344816"/>
          <a:ext cx="1738596" cy="250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433"/>
              </a:lnTo>
              <a:lnTo>
                <a:pt x="1738596" y="170433"/>
              </a:lnTo>
              <a:lnTo>
                <a:pt x="1738596" y="25009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1A8EC-76C6-4EC4-B0F7-FAC7CA52A5B5}">
      <dsp:nvSpPr>
        <dsp:cNvPr id="0" name=""/>
        <dsp:cNvSpPr/>
      </dsp:nvSpPr>
      <dsp:spPr>
        <a:xfrm>
          <a:off x="2951134" y="3697638"/>
          <a:ext cx="1437961" cy="288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73"/>
              </a:lnTo>
              <a:lnTo>
                <a:pt x="1437961" y="208673"/>
              </a:lnTo>
              <a:lnTo>
                <a:pt x="1437961" y="288336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68744-871D-4246-B03E-AAFDCB4A6251}">
      <dsp:nvSpPr>
        <dsp:cNvPr id="0" name=""/>
        <dsp:cNvSpPr/>
      </dsp:nvSpPr>
      <dsp:spPr>
        <a:xfrm>
          <a:off x="1881244" y="3697638"/>
          <a:ext cx="1069890" cy="288336"/>
        </a:xfrm>
        <a:custGeom>
          <a:avLst/>
          <a:gdLst/>
          <a:ahLst/>
          <a:cxnLst/>
          <a:rect l="0" t="0" r="0" b="0"/>
          <a:pathLst>
            <a:path>
              <a:moveTo>
                <a:pt x="1069890" y="0"/>
              </a:moveTo>
              <a:lnTo>
                <a:pt x="1069890" y="208673"/>
              </a:lnTo>
              <a:lnTo>
                <a:pt x="0" y="208673"/>
              </a:lnTo>
              <a:lnTo>
                <a:pt x="0" y="288336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94D84-6359-4197-8A47-F05630805AD1}">
      <dsp:nvSpPr>
        <dsp:cNvPr id="0" name=""/>
        <dsp:cNvSpPr/>
      </dsp:nvSpPr>
      <dsp:spPr>
        <a:xfrm>
          <a:off x="2905414" y="2937117"/>
          <a:ext cx="91440" cy="214465"/>
        </a:xfrm>
        <a:custGeom>
          <a:avLst/>
          <a:gdLst/>
          <a:ahLst/>
          <a:cxnLst/>
          <a:rect l="0" t="0" r="0" b="0"/>
          <a:pathLst>
            <a:path>
              <a:moveTo>
                <a:pt x="45728" y="0"/>
              </a:moveTo>
              <a:lnTo>
                <a:pt x="45728" y="134803"/>
              </a:lnTo>
              <a:lnTo>
                <a:pt x="45720" y="134803"/>
              </a:lnTo>
              <a:lnTo>
                <a:pt x="45720" y="21446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EA86-FE11-4096-B3CA-6385AE62130E}">
      <dsp:nvSpPr>
        <dsp:cNvPr id="0" name=""/>
        <dsp:cNvSpPr/>
      </dsp:nvSpPr>
      <dsp:spPr>
        <a:xfrm>
          <a:off x="2904502" y="2140966"/>
          <a:ext cx="91440" cy="250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433"/>
              </a:lnTo>
              <a:lnTo>
                <a:pt x="46640" y="170433"/>
              </a:lnTo>
              <a:lnTo>
                <a:pt x="46640" y="25009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2950222" y="1344816"/>
          <a:ext cx="502165" cy="250095"/>
        </a:xfrm>
        <a:custGeom>
          <a:avLst/>
          <a:gdLst/>
          <a:ahLst/>
          <a:cxnLst/>
          <a:rect l="0" t="0" r="0" b="0"/>
          <a:pathLst>
            <a:path>
              <a:moveTo>
                <a:pt x="502165" y="0"/>
              </a:moveTo>
              <a:lnTo>
                <a:pt x="502165" y="170433"/>
              </a:lnTo>
              <a:lnTo>
                <a:pt x="0" y="170433"/>
              </a:lnTo>
              <a:lnTo>
                <a:pt x="0" y="25009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3406668" y="572325"/>
          <a:ext cx="91440" cy="2264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435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2676276" y="26270"/>
          <a:ext cx="1552223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2771824" y="117041"/>
          <a:ext cx="1552223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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kern="1200" dirty="0">
            <a:latin typeface="Consolas" pitchFamily="49" charset="0"/>
            <a:cs typeface="Consolas" pitchFamily="49" charset="0"/>
          </a:endParaRPr>
        </a:p>
      </dsp:txBody>
      <dsp:txXfrm>
        <a:off x="2787817" y="133034"/>
        <a:ext cx="1520237" cy="514068"/>
      </dsp:txXfrm>
    </dsp:sp>
    <dsp:sp modelId="{807795D1-6428-4769-9F9E-2EAE3842DBA0}">
      <dsp:nvSpPr>
        <dsp:cNvPr id="0" name=""/>
        <dsp:cNvSpPr/>
      </dsp:nvSpPr>
      <dsp:spPr>
        <a:xfrm>
          <a:off x="2649081" y="798761"/>
          <a:ext cx="1606613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2744628" y="889531"/>
          <a:ext cx="1606613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[true]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&gt;?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kern="1200" dirty="0" smtClean="0">
            <a:latin typeface="Consolas" pitchFamily="49" charset="0"/>
            <a:cs typeface="Consolas" pitchFamily="49" charset="0"/>
          </a:endParaRPr>
        </a:p>
      </dsp:txBody>
      <dsp:txXfrm>
        <a:off x="2760621" y="905524"/>
        <a:ext cx="1574627" cy="514068"/>
      </dsp:txXfrm>
    </dsp:sp>
    <dsp:sp modelId="{C0B081C6-B8E7-42A2-A2AE-E2CB33C5155C}">
      <dsp:nvSpPr>
        <dsp:cNvPr id="0" name=""/>
        <dsp:cNvSpPr/>
      </dsp:nvSpPr>
      <dsp:spPr>
        <a:xfrm>
          <a:off x="1910362" y="1594912"/>
          <a:ext cx="2079720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2005910" y="1685682"/>
          <a:ext cx="2079720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+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endParaRPr lang="en-US" sz="1600" b="1" kern="1200" dirty="0" smtClean="0">
            <a:latin typeface="Consolas" pitchFamily="49" charset="0"/>
            <a:cs typeface="Consolas" pitchFamily="49" charset="0"/>
          </a:endParaRPr>
        </a:p>
      </dsp:txBody>
      <dsp:txXfrm>
        <a:off x="2021903" y="1701675"/>
        <a:ext cx="2047734" cy="514068"/>
      </dsp:txXfrm>
    </dsp:sp>
    <dsp:sp modelId="{6E64EA35-335D-4687-893A-6AFF40EBA423}">
      <dsp:nvSpPr>
        <dsp:cNvPr id="0" name=""/>
        <dsp:cNvSpPr/>
      </dsp:nvSpPr>
      <dsp:spPr>
        <a:xfrm>
          <a:off x="1862275" y="2391062"/>
          <a:ext cx="2177735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8DA86-76C8-4C59-B4B1-EAC776185839}">
      <dsp:nvSpPr>
        <dsp:cNvPr id="0" name=""/>
        <dsp:cNvSpPr/>
      </dsp:nvSpPr>
      <dsp:spPr>
        <a:xfrm>
          <a:off x="1957822" y="2481833"/>
          <a:ext cx="2177735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x=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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y=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endParaRPr lang="en-US" sz="1600" b="1" kern="1200" dirty="0" smtClean="0">
            <a:latin typeface="Consolas" pitchFamily="49" charset="0"/>
            <a:cs typeface="Consolas" pitchFamily="49" charset="0"/>
          </a:endParaRPr>
        </a:p>
      </dsp:txBody>
      <dsp:txXfrm>
        <a:off x="1973815" y="2497826"/>
        <a:ext cx="2145749" cy="514068"/>
      </dsp:txXfrm>
    </dsp:sp>
    <dsp:sp modelId="{B6C67E2D-CE1F-437D-8B5B-9B95C9C1A945}">
      <dsp:nvSpPr>
        <dsp:cNvPr id="0" name=""/>
        <dsp:cNvSpPr/>
      </dsp:nvSpPr>
      <dsp:spPr>
        <a:xfrm>
          <a:off x="1848963" y="3151583"/>
          <a:ext cx="2204341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97F51-49F2-4BD0-B93D-FBBBC311A3E7}">
      <dsp:nvSpPr>
        <dsp:cNvPr id="0" name=""/>
        <dsp:cNvSpPr/>
      </dsp:nvSpPr>
      <dsp:spPr>
        <a:xfrm>
          <a:off x="1944511" y="3242353"/>
          <a:ext cx="2204341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&gt;?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endParaRPr lang="en-US" sz="1600" b="1" kern="1200" dirty="0" smtClean="0">
            <a:latin typeface="Consolas" pitchFamily="49" charset="0"/>
            <a:cs typeface="Consolas" pitchFamily="49" charset="0"/>
          </a:endParaRPr>
        </a:p>
      </dsp:txBody>
      <dsp:txXfrm>
        <a:off x="1960504" y="3258346"/>
        <a:ext cx="2172355" cy="514068"/>
      </dsp:txXfrm>
    </dsp:sp>
    <dsp:sp modelId="{C070F9C4-B2A9-43C1-ACFA-61F88C31FA64}">
      <dsp:nvSpPr>
        <dsp:cNvPr id="0" name=""/>
        <dsp:cNvSpPr/>
      </dsp:nvSpPr>
      <dsp:spPr>
        <a:xfrm>
          <a:off x="992701" y="3985974"/>
          <a:ext cx="1777086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FE657-C2F2-4901-B761-DDEB7C45718C}">
      <dsp:nvSpPr>
        <dsp:cNvPr id="0" name=""/>
        <dsp:cNvSpPr/>
      </dsp:nvSpPr>
      <dsp:spPr>
        <a:xfrm>
          <a:off x="1088249" y="4076745"/>
          <a:ext cx="1777086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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“false”</a:t>
          </a:r>
        </a:p>
      </dsp:txBody>
      <dsp:txXfrm>
        <a:off x="1104242" y="4092738"/>
        <a:ext cx="1745100" cy="514068"/>
      </dsp:txXfrm>
    </dsp:sp>
    <dsp:sp modelId="{E227CC9F-723E-44ED-9499-BE0B2B8EA93B}">
      <dsp:nvSpPr>
        <dsp:cNvPr id="0" name=""/>
        <dsp:cNvSpPr/>
      </dsp:nvSpPr>
      <dsp:spPr>
        <a:xfrm>
          <a:off x="3429002" y="3985974"/>
          <a:ext cx="1920186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DEF3A-18BA-416C-AF1E-407EF2912A6E}">
      <dsp:nvSpPr>
        <dsp:cNvPr id="0" name=""/>
        <dsp:cNvSpPr/>
      </dsp:nvSpPr>
      <dsp:spPr>
        <a:xfrm>
          <a:off x="3524549" y="4076744"/>
          <a:ext cx="1920186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&gt;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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≤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end</a:t>
          </a:r>
        </a:p>
      </dsp:txBody>
      <dsp:txXfrm>
        <a:off x="3540542" y="4092737"/>
        <a:ext cx="1888200" cy="514068"/>
      </dsp:txXfrm>
    </dsp:sp>
    <dsp:sp modelId="{18D8E01B-D6E4-4BFB-A157-D2BEC0139B2C}">
      <dsp:nvSpPr>
        <dsp:cNvPr id="0" name=""/>
        <dsp:cNvSpPr/>
      </dsp:nvSpPr>
      <dsp:spPr>
        <a:xfrm>
          <a:off x="4381515" y="1594912"/>
          <a:ext cx="1618936" cy="5460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B53A6-B826-48F8-B12D-4EF340CF217B}">
      <dsp:nvSpPr>
        <dsp:cNvPr id="0" name=""/>
        <dsp:cNvSpPr/>
      </dsp:nvSpPr>
      <dsp:spPr>
        <a:xfrm>
          <a:off x="4477063" y="1685682"/>
          <a:ext cx="1618936" cy="546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[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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≤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  <a:sym typeface="Symbol"/>
            </a:rPr>
            <a:t></a:t>
          </a: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]</a:t>
          </a:r>
          <a:br>
            <a:rPr lang="en-US" sz="1600" b="1" kern="1200" dirty="0" smtClean="0">
              <a:latin typeface="Consolas" pitchFamily="49" charset="0"/>
              <a:cs typeface="Consolas" pitchFamily="49" charset="0"/>
            </a:rPr>
          </a:br>
          <a:r>
            <a:rPr lang="en-US" sz="1600" b="1" kern="1200" dirty="0" smtClean="0">
              <a:latin typeface="Consolas" pitchFamily="49" charset="0"/>
              <a:cs typeface="Consolas" pitchFamily="49" charset="0"/>
            </a:rPr>
            <a:t>end</a:t>
          </a:r>
        </a:p>
      </dsp:txBody>
      <dsp:txXfrm>
        <a:off x="4493056" y="1701675"/>
        <a:ext cx="1586950" cy="514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9F6C6-A4BF-417A-8380-E3094F125062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44F3-451B-4C0E-AB3D-3E95B87D8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44F3-451B-4C0E-AB3D-3E95B87D82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2ECC4-3B21-481B-BC52-377F1248C6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2ECC4-3B21-481B-BC52-377F1248C6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E62039-F0FF-4755-9C2C-5FE62D21E6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409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09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9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893B18-62DD-4F1D-A5FF-2689A86DF72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09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409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79485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0AA3BE-C78A-4AF0-9EA8-6EA1AF760C58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17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477199-1DAC-4690-A89A-0E0D63BBF6F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21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7B305-DB52-4232-96F8-CD6A6037FF2F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58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2AE9C3-7A8A-4BCF-B8DF-255CF0D57A3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88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63B461-5B16-4B7F-A6A1-15BA4D50C73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234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414025-C89D-405A-B5E5-44FBF487029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26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5B0D3-B102-41DD-9296-9DBAAA06C8B3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5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33432-8071-4672-97B0-CD489F04381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0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6CDE1A-D1C9-4F18-BC42-F7A8B8D47EE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084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FFAD9B-28A7-4EC3-ADD8-A8927C2CBD7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19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D9E131-C0C4-47B1-A51E-20CDF39DAAED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0651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14F002F-41C4-4118-90E5-742A358EE489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6680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5C21D7-7325-45D5-B575-A9DD54461C9D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5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503 11sp © UW CSE  • D. Notkin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7B53E7-13BB-4CE7-ACCE-E032DFE7C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9CFBAB-17F5-40FA-B816-0E03E7E9EA3A}" type="slidenum">
              <a:rPr 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399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399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99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99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9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url?sa=t&amp;source=web&amp;cd=4&amp;ved=0CCQQFjAD&amp;url=http://www.cmpe.boun.edu.tr/courses/cmpe58q/spring2009/docs/CUTEpresentation.ppt&amp;rct=j&amp;q=P.%20Sa%C4%9Flam%20concolic&amp;ei=lqmtTYmPLZDCsAOKjp2SAw&amp;usg=AFQjCNG26Hs5cBDNvddDfZUp4H9pWKLvaQ&amp;sig2=fb8JK09jpbCrg90joZtmLg" TargetMode="Externa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pg/public_psfiles/ieeesw2008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33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CSE503:</a:t>
            </a:r>
            <a:br>
              <a:rPr lang="en-US" dirty="0" smtClean="0"/>
            </a:br>
            <a:r>
              <a:rPr lang="en-US" dirty="0" smtClean="0"/>
              <a:t>Software Engineering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3100" b="1" dirty="0" smtClean="0">
                <a:solidFill>
                  <a:srgbClr val="00B0F0"/>
                </a:solidFill>
              </a:rPr>
              <a:t>Symbolic testing, automated test generation … and more!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Notkin</a:t>
            </a:r>
          </a:p>
          <a:p>
            <a:r>
              <a:rPr lang="en-US" dirty="0" smtClean="0"/>
              <a:t>Spring 2011</a:t>
            </a:r>
            <a:endParaRPr lang="en-US" dirty="0"/>
          </a:p>
        </p:txBody>
      </p:sp>
      <p:pic>
        <p:nvPicPr>
          <p:cNvPr id="10242" name="Picture 2" descr="http://t3.gstatic.com/images?q=tbn:ANd9GcTb30Za8Lvpj_dfmo4kS-jYDK8Lq6OTBZ-EgtJ6aj0VcCdVycPch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066800"/>
            <a:ext cx="2571750" cy="257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testing: </a:t>
            </a:r>
            <a:r>
              <a:rPr lang="en-US" dirty="0" err="1" smtClean="0"/>
              <a:t>Sen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Basically, combine concrete and symbolic execution</a:t>
            </a:r>
          </a:p>
          <a:p>
            <a:r>
              <a:rPr lang="en-US" dirty="0" smtClean="0"/>
              <a:t>More precisely…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Generate a random </a:t>
            </a:r>
            <a:r>
              <a:rPr lang="tr-TR" dirty="0" smtClean="0"/>
              <a:t>concrete </a:t>
            </a:r>
            <a:r>
              <a:rPr lang="en-US" dirty="0" smtClean="0"/>
              <a:t>input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Execute the program </a:t>
            </a:r>
            <a:r>
              <a:rPr lang="tr-TR" dirty="0" smtClean="0"/>
              <a:t>on that input both concretely </a:t>
            </a:r>
            <a:r>
              <a:rPr lang="en-US" dirty="0" smtClean="0"/>
              <a:t>and</a:t>
            </a:r>
            <a:r>
              <a:rPr lang="tr-TR" dirty="0" smtClean="0"/>
              <a:t> symbolically simultaneously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Follow the concrete execution and maintain the path conditions along with the corresponding symbolic execution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and when the symbolic constraints cannot be solved by a solver,  </a:t>
            </a:r>
            <a:r>
              <a:rPr lang="en-US" dirty="0"/>
              <a:t>u</a:t>
            </a:r>
            <a:r>
              <a:rPr lang="en-US" dirty="0" smtClean="0"/>
              <a:t>se the path conditions </a:t>
            </a:r>
            <a:r>
              <a:rPr lang="tr-TR" dirty="0" smtClean="0"/>
              <a:t>collected by </a:t>
            </a:r>
            <a:r>
              <a:rPr lang="en-US" dirty="0" smtClean="0"/>
              <a:t>this guided process to</a:t>
            </a:r>
            <a:r>
              <a:rPr lang="tr-TR" dirty="0" smtClean="0"/>
              <a:t> </a:t>
            </a:r>
            <a:r>
              <a:rPr lang="en-US" dirty="0" smtClean="0"/>
              <a:t>constrain the </a:t>
            </a:r>
            <a:r>
              <a:rPr lang="tr-TR" dirty="0" smtClean="0"/>
              <a:t>generat</a:t>
            </a:r>
            <a:r>
              <a:rPr lang="en-US" dirty="0" smtClean="0"/>
              <a:t>ion of</a:t>
            </a:r>
            <a:r>
              <a:rPr lang="tr-TR" dirty="0" smtClean="0"/>
              <a:t> inputs for the next </a:t>
            </a:r>
            <a:r>
              <a:rPr lang="en-US" dirty="0" smtClean="0"/>
              <a:t>iteration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Repeat until test inputs are produced to exercise all </a:t>
            </a:r>
            <a:r>
              <a:rPr lang="tr-TR" dirty="0" smtClean="0"/>
              <a:t>feasible paths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05562-23C7-4A8D-8914-047449EB20D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28319" y="197925"/>
            <a:ext cx="4025673" cy="30285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double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v){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return 2*v;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y){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z = double (y);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if (z == x)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if (x &gt; y+10)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ERROR;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example </a:t>
            </a:r>
            <a:r>
              <a:rPr lang="en-US" sz="2800" dirty="0" err="1" smtClean="0"/>
              <a:t>redux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iteration </a:t>
            </a:r>
            <a:r>
              <a:rPr lang="en-US" sz="2800" dirty="0" smtClean="0">
                <a:sym typeface="Symbol"/>
              </a:rPr>
              <a:t>x=22, y=7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11499300"/>
              </p:ext>
            </p:extLst>
          </p:nvPr>
        </p:nvGraphicFramePr>
        <p:xfrm>
          <a:off x="591728" y="1447799"/>
          <a:ext cx="6096000" cy="511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20790" y="3446200"/>
            <a:ext cx="3092591" cy="2336537"/>
          </a:xfrm>
        </p:spPr>
        <p:txBody>
          <a:bodyPr wrap="square">
            <a:spAutoFit/>
          </a:bodyPr>
          <a:lstStyle/>
          <a:p>
            <a:r>
              <a:rPr lang="en-US" sz="2800" b="1" dirty="0" smtClean="0"/>
              <a:t>Now solve</a:t>
            </a:r>
            <a:br>
              <a:rPr lang="en-US" sz="2800" b="1" dirty="0" smtClean="0"/>
            </a:b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2*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  <a:sym typeface="Symbol"/>
              </a:rPr>
              <a:t> </a:t>
            </a:r>
            <a:r>
              <a:rPr lang="en-US" sz="2800" b="1" dirty="0" smtClean="0">
                <a:sym typeface="Symbol"/>
              </a:rPr>
              <a:t>to force the other branch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x=1; y=2 </a:t>
            </a:r>
            <a:r>
              <a:rPr lang="en-US" sz="2800" b="1" dirty="0" smtClean="0">
                <a:sym typeface="Symbol"/>
              </a:rPr>
              <a:t>is one solution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503 11sp © UW CSE  • D. </a:t>
            </a:r>
            <a:r>
              <a:rPr lang="en-US" dirty="0" err="1" smtClean="0"/>
              <a:t>Notkin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4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28319" y="197925"/>
            <a:ext cx="4025673" cy="30285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double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v){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return 2*v;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y){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z = double (y);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if (z == x)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if (x &gt; y+10)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ERROR;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example </a:t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iteration </a:t>
            </a:r>
            <a:r>
              <a:rPr lang="en-US" sz="2800" dirty="0" smtClean="0">
                <a:sym typeface="Symbol"/>
              </a:rPr>
              <a:t>x=1, y=2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95500782"/>
              </p:ext>
            </p:extLst>
          </p:nvPr>
        </p:nvGraphicFramePr>
        <p:xfrm>
          <a:off x="294853" y="1459674"/>
          <a:ext cx="6096000" cy="511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70075" y="3351200"/>
            <a:ext cx="2560182" cy="2398092"/>
          </a:xfr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Now solve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2*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</a:t>
            </a:r>
            <a:b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≤+10</a:t>
            </a:r>
            <a:r>
              <a:rPr lang="en-US" sz="2400" dirty="0" smtClean="0">
                <a:sym typeface="Symbol"/>
              </a:rPr>
              <a:t> to force the other branch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  <a:sym typeface="Symbol"/>
              </a:rPr>
              <a:t>x=30;y=15</a:t>
            </a:r>
            <a:r>
              <a:rPr lang="en-US" sz="2400" dirty="0" smtClean="0">
                <a:cs typeface="Consolas" pitchFamily="49" charset="0"/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is one solution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28319" y="197925"/>
            <a:ext cx="4025673" cy="30285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double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v){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return 2*v;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y){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z = double (y);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if (z == x)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if (x &gt; y+10)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ERROR;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example </a:t>
            </a:r>
            <a:br>
              <a:rPr lang="en-US" sz="2800" dirty="0" smtClean="0"/>
            </a:br>
            <a:r>
              <a:rPr lang="en-US" sz="2800" dirty="0" smtClean="0"/>
              <a:t>3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iteration </a:t>
            </a:r>
            <a:r>
              <a:rPr lang="en-US" sz="2800" dirty="0" smtClean="0">
                <a:sym typeface="Symbol"/>
              </a:rPr>
              <a:t>x=30, y=15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03568415"/>
              </p:ext>
            </p:extLst>
          </p:nvPr>
        </p:nvGraphicFramePr>
        <p:xfrm>
          <a:off x="294853" y="1459674"/>
          <a:ext cx="6096000" cy="5119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concrete test cases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078491"/>
              </p:ext>
            </p:extLst>
          </p:nvPr>
        </p:nvGraphicFramePr>
        <p:xfrm>
          <a:off x="637669" y="4735772"/>
          <a:ext cx="4574604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0380"/>
                <a:gridCol w="500380"/>
                <a:gridCol w="35738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Takes first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Takes first then and second else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Takes first</a:t>
                      </a:r>
                      <a:r>
                        <a:rPr lang="en-US" baseline="0" dirty="0" smtClean="0"/>
                        <a:t> and second then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619679"/>
            <a:ext cx="4754294" cy="30285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double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v){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return 2*v;}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testme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x,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y){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z = double (y);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if (z == x)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if (x &gt; y+10)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ERROR;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4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example: </a:t>
            </a: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</a:t>
            </a:r>
            <a:r>
              <a:rPr lang="tr-TR" dirty="0"/>
              <a:t>a</a:t>
            </a:r>
            <a:r>
              <a:rPr lang="tr-TR" sz="3600" dirty="0"/>
              <a:t>ğ</a:t>
            </a:r>
            <a:r>
              <a:rPr lang="tr-TR" dirty="0"/>
              <a:t>la</a:t>
            </a:r>
            <a:r>
              <a:rPr lang="tr-TR" dirty="0" smtClean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83" y="1600200"/>
            <a:ext cx="4351317" cy="4495800"/>
          </a:xfrm>
        </p:spPr>
        <p:txBody>
          <a:bodyPr/>
          <a:lstStyle/>
          <a:p>
            <a:r>
              <a:rPr lang="en-US" dirty="0" smtClean="0"/>
              <a:t>Random seed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x=-3; y=7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Concrete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z=9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Symbolic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z=x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+3x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+9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Take </a:t>
            </a:r>
            <a:r>
              <a:rPr lang="en-US" b="1" dirty="0" smtClean="0"/>
              <a:t>then</a:t>
            </a:r>
            <a:r>
              <a:rPr lang="en-US" dirty="0" smtClean="0"/>
              <a:t> branch with constraint</a:t>
            </a:r>
            <a:br>
              <a:rPr lang="en-US" dirty="0" smtClean="0"/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+3x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+9≠y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5755" y="1600200"/>
            <a:ext cx="4140877" cy="25853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kern="0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test_me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z = x*x*x + 3*x*x + 9;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if(z != y){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“Good branch”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“Bad branch”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821380" y="4794971"/>
            <a:ext cx="3954483" cy="1431161"/>
          </a:xfrm>
        </p:spPr>
        <p:txBody>
          <a:bodyPr>
            <a:spAutoFit/>
          </a:bodyPr>
          <a:lstStyle/>
          <a:p>
            <a:r>
              <a:rPr lang="en-US" dirty="0" smtClean="0"/>
              <a:t>Take </a:t>
            </a:r>
            <a:r>
              <a:rPr lang="en-US" b="1" dirty="0" smtClean="0"/>
              <a:t>else</a:t>
            </a:r>
            <a:r>
              <a:rPr lang="en-US" dirty="0" smtClean="0"/>
              <a:t> branch with constraint</a:t>
            </a:r>
            <a:br>
              <a:rPr lang="en-US" dirty="0" smtClean="0"/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+3x</a:t>
            </a:r>
            <a:r>
              <a:rPr lang="en-US" b="1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+9=y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example: </a:t>
            </a: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Sa</a:t>
            </a:r>
            <a:r>
              <a:rPr lang="tr-TR" sz="3600" dirty="0" smtClean="0"/>
              <a:t>ğ</a:t>
            </a:r>
            <a:r>
              <a:rPr lang="tr-TR" dirty="0" smtClean="0"/>
              <a:t>lam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5755" y="1600200"/>
            <a:ext cx="4120737" cy="3028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b="1" kern="0" dirty="0" err="1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test_me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z = x*x*x + 3*x*x + 9;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if(z != y){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“Good branch”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kern="0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“Bad branch”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kern="0" dirty="0" smtClean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42900" lvl="0" indent="-342900" algn="l" eaLnBrk="0" hangingPunct="0">
              <a:defRPr/>
            </a:pP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380010" y="1600200"/>
            <a:ext cx="426819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Solving is hard for</a:t>
            </a:r>
            <a:br>
              <a:rPr lang="en-US" sz="2400" dirty="0" smtClean="0"/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baseline="30000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+3x</a:t>
            </a:r>
            <a:r>
              <a:rPr lang="en-US" sz="2400" b="1" baseline="30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+9=y </a:t>
            </a:r>
          </a:p>
          <a:p>
            <a:r>
              <a:rPr lang="en-US" sz="2400" dirty="0" smtClean="0"/>
              <a:t>So use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z</a:t>
            </a:r>
            <a:r>
              <a:rPr lang="en-US" sz="2400" dirty="0" err="1" smtClean="0"/>
              <a:t>’s</a:t>
            </a:r>
            <a:r>
              <a:rPr lang="en-US" sz="2400" dirty="0" smtClean="0"/>
              <a:t> concrete value, which is currently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9</a:t>
            </a:r>
            <a:r>
              <a:rPr lang="en-US" sz="2400" dirty="0" smtClean="0"/>
              <a:t>, and continue concretely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9!=7 </a:t>
            </a:r>
            <a:r>
              <a:rPr lang="en-US" sz="2400" dirty="0" smtClean="0"/>
              <a:t>so </a:t>
            </a:r>
            <a:r>
              <a:rPr lang="en-US" sz="2400" b="1" dirty="0" smtClean="0"/>
              <a:t>then</a:t>
            </a:r>
            <a:r>
              <a:rPr lang="en-US" sz="2400" dirty="0" smtClean="0"/>
              <a:t> is </a:t>
            </a:r>
            <a:r>
              <a:rPr lang="en-US" sz="2400" b="1" dirty="0" smtClean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good</a:t>
            </a:r>
            <a:endParaRPr lang="en-US" sz="2000" b="1" dirty="0" smtClean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Symbolically solve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9=y </a:t>
            </a:r>
            <a:r>
              <a:rPr lang="en-US" sz="2400" dirty="0" smtClean="0"/>
              <a:t>for </a:t>
            </a:r>
            <a:r>
              <a:rPr lang="en-US" sz="2400" b="1" dirty="0" smtClean="0"/>
              <a:t>else</a:t>
            </a:r>
            <a:r>
              <a:rPr lang="en-US" sz="2400" dirty="0" smtClean="0"/>
              <a:t> clause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Execute next run with </a:t>
            </a:r>
            <a:br>
              <a:rPr lang="en-US" sz="2400" dirty="0" smtClean="0"/>
            </a:b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x=-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3;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y=9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ea typeface="+mn-ea"/>
                <a:cs typeface="+mn-cs"/>
              </a:rPr>
              <a:t>so </a:t>
            </a:r>
            <a:r>
              <a:rPr lang="en-US" b="1" dirty="0" smtClean="0">
                <a:ea typeface="+mn-ea"/>
                <a:cs typeface="+mn-cs"/>
              </a:rPr>
              <a:t>else </a:t>
            </a:r>
            <a:r>
              <a:rPr lang="en-US" dirty="0" smtClean="0">
                <a:ea typeface="+mn-ea"/>
                <a:cs typeface="+mn-cs"/>
              </a:rPr>
              <a:t>is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bad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 smtClean="0"/>
          </a:p>
          <a:p>
            <a:endParaRPr lang="en-US" sz="2400" i="1" dirty="0" smtClean="0"/>
          </a:p>
          <a:p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343400" y="4831140"/>
            <a:ext cx="464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 algn="l"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When symbolic expression becomes unmanageable (e.g., non-linear) replace it by concrete value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Example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657600" y="1981200"/>
            <a:ext cx="4953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 Random Test Driver: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  random memory graph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   reachable from p</a:t>
            </a:r>
          </a:p>
          <a:p>
            <a:pPr lvl="1"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  random value for x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400">
                <a:solidFill>
                  <a:srgbClr val="000000"/>
                </a:solidFill>
              </a:rPr>
              <a:t> Probability of reaching </a:t>
            </a:r>
            <a:r>
              <a:rPr lang="en-US" sz="2400">
                <a:solidFill>
                  <a:srgbClr val="FF3300"/>
                </a:solidFill>
              </a:rPr>
              <a:t>abort( )</a:t>
            </a:r>
            <a:r>
              <a:rPr lang="en-US" sz="2400">
                <a:solidFill>
                  <a:srgbClr val="000000"/>
                </a:solidFill>
              </a:rPr>
              <a:t> is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  extremely low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942032"/>
            <a:ext cx="341632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Following N </a:t>
            </a:r>
            <a:r>
              <a:rPr lang="en-US" dirty="0">
                <a:hlinkClick r:id="rId2"/>
              </a:rPr>
              <a:t>slides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 err="1" smtClean="0"/>
              <a:t>Sağlam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445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445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445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04460" name="Group 12"/>
          <p:cNvGrpSpPr>
            <a:grpSpLocks/>
          </p:cNvGrpSpPr>
          <p:nvPr/>
        </p:nvGrpSpPr>
        <p:grpSpPr bwMode="auto">
          <a:xfrm>
            <a:off x="3429000" y="3581400"/>
            <a:ext cx="4114800" cy="1006475"/>
            <a:chOff x="2112" y="2016"/>
            <a:chExt cx="2592" cy="634"/>
          </a:xfrm>
        </p:grpSpPr>
        <p:sp>
          <p:nvSpPr>
            <p:cNvPr id="104461" name="Text Box 13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4462" name="Group 14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4463" name="AutoShape 15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464" name="Text Box 16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4465" name="Line 1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0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548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548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05484" name="Group 12"/>
          <p:cNvGrpSpPr>
            <a:grpSpLocks/>
          </p:cNvGrpSpPr>
          <p:nvPr/>
        </p:nvGrpSpPr>
        <p:grpSpPr bwMode="auto">
          <a:xfrm>
            <a:off x="3352800" y="3962400"/>
            <a:ext cx="4114800" cy="1006475"/>
            <a:chOff x="2112" y="2016"/>
            <a:chExt cx="2592" cy="634"/>
          </a:xfrm>
        </p:grpSpPr>
        <p:sp>
          <p:nvSpPr>
            <p:cNvPr id="105485" name="Text Box 13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5486" name="Group 14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5487" name="AutoShape 15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488" name="Text Box 16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5489" name="Line 17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47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CFG for (edge) coverage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912436" y="1676400"/>
            <a:ext cx="6155364" cy="4852269"/>
            <a:chOff x="2287958" y="1456198"/>
            <a:chExt cx="6155364" cy="4852269"/>
          </a:xfrm>
        </p:grpSpPr>
        <p:sp>
          <p:nvSpPr>
            <p:cNvPr id="11" name="TextBox 10"/>
            <p:cNvSpPr txBox="1"/>
            <p:nvPr/>
          </p:nvSpPr>
          <p:spPr>
            <a:xfrm>
              <a:off x="4922301" y="1456198"/>
              <a:ext cx="271944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 &gt;? 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0096" y="2274410"/>
              <a:ext cx="27451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 = x + 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4" name="Straight Arrow Connector 13"/>
            <p:cNvCxnSpPr>
              <a:stCxn id="11" idx="2"/>
              <a:endCxn id="12" idx="0"/>
            </p:cNvCxnSpPr>
            <p:nvPr/>
          </p:nvCxnSpPr>
          <p:spPr bwMode="auto">
            <a:xfrm flipH="1">
              <a:off x="4742685" y="1825530"/>
              <a:ext cx="1539340" cy="44888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3370096" y="3204644"/>
              <a:ext cx="27451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y = x – 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12" idx="2"/>
              <a:endCxn id="15" idx="0"/>
            </p:cNvCxnSpPr>
            <p:nvPr/>
          </p:nvCxnSpPr>
          <p:spPr bwMode="auto">
            <a:xfrm>
              <a:off x="4742685" y="2643742"/>
              <a:ext cx="0" cy="56090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370096" y="4134878"/>
              <a:ext cx="274517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 = x – 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0" name="Straight Arrow Connector 19"/>
            <p:cNvCxnSpPr>
              <a:stCxn id="15" idx="2"/>
              <a:endCxn id="19" idx="0"/>
            </p:cNvCxnSpPr>
            <p:nvPr/>
          </p:nvCxnSpPr>
          <p:spPr bwMode="auto">
            <a:xfrm>
              <a:off x="4742685" y="3573976"/>
              <a:ext cx="0" cy="56090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3382961" y="5065111"/>
              <a:ext cx="271944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x &gt;? y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19" idx="2"/>
              <a:endCxn id="29" idx="0"/>
            </p:cNvCxnSpPr>
            <p:nvPr/>
          </p:nvCxnSpPr>
          <p:spPr bwMode="auto">
            <a:xfrm>
              <a:off x="4742685" y="4504210"/>
              <a:ext cx="0" cy="56090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2287958" y="5939135"/>
              <a:ext cx="271944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assert(false)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7" name="Straight Arrow Connector 36"/>
            <p:cNvCxnSpPr>
              <a:stCxn id="29" idx="2"/>
              <a:endCxn id="36" idx="0"/>
            </p:cNvCxnSpPr>
            <p:nvPr/>
          </p:nvCxnSpPr>
          <p:spPr bwMode="auto">
            <a:xfrm flipH="1">
              <a:off x="3647682" y="5434443"/>
              <a:ext cx="1095003" cy="50469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5723875" y="5939135"/>
              <a:ext cx="271944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end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43" name="Straight Arrow Connector 42"/>
            <p:cNvCxnSpPr>
              <a:stCxn id="29" idx="2"/>
              <a:endCxn id="42" idx="0"/>
            </p:cNvCxnSpPr>
            <p:nvPr/>
          </p:nvCxnSpPr>
          <p:spPr bwMode="auto">
            <a:xfrm>
              <a:off x="4742685" y="5434443"/>
              <a:ext cx="2340914" cy="504692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stCxn id="11" idx="2"/>
              <a:endCxn id="42" idx="0"/>
            </p:cNvCxnSpPr>
            <p:nvPr/>
          </p:nvCxnSpPr>
          <p:spPr bwMode="auto">
            <a:xfrm>
              <a:off x="6282025" y="1825530"/>
              <a:ext cx="801574" cy="4113605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1" y="1861066"/>
            <a:ext cx="3778838" cy="29238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Test inputs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{[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x=1;y=0],[x=0;y=1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]}</a:t>
            </a:r>
            <a:br>
              <a:rPr lang="en-US" sz="2000" b="1" dirty="0" smtClean="0">
                <a:latin typeface="Consolas" pitchFamily="49" charset="0"/>
                <a:cs typeface="Consolas" pitchFamily="49" charset="0"/>
              </a:rPr>
            </a:b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Cover 6/7 edges, 86%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Which edge isn’t covered?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Can it be covered?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With what test input?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5082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650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650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grpSp>
        <p:nvGrpSpPr>
          <p:cNvPr id="106509" name="Group 13"/>
          <p:cNvGrpSpPr>
            <a:grpSpLocks/>
          </p:cNvGrpSpPr>
          <p:nvPr/>
        </p:nvGrpSpPr>
        <p:grpSpPr bwMode="auto">
          <a:xfrm>
            <a:off x="3352800" y="4419600"/>
            <a:ext cx="4114800" cy="1006475"/>
            <a:chOff x="2112" y="2016"/>
            <a:chExt cx="2592" cy="634"/>
          </a:xfrm>
        </p:grpSpPr>
        <p:sp>
          <p:nvSpPr>
            <p:cNvPr id="106510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6511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6512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513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6514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2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752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753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753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grpSp>
        <p:nvGrpSpPr>
          <p:cNvPr id="107533" name="Group 13"/>
          <p:cNvGrpSpPr>
            <a:grpSpLocks/>
          </p:cNvGrpSpPr>
          <p:nvPr/>
        </p:nvGrpSpPr>
        <p:grpSpPr bwMode="auto">
          <a:xfrm>
            <a:off x="3352800" y="5851525"/>
            <a:ext cx="4114800" cy="1006475"/>
            <a:chOff x="2112" y="2016"/>
            <a:chExt cx="2592" cy="634"/>
          </a:xfrm>
        </p:grpSpPr>
        <p:sp>
          <p:nvSpPr>
            <p:cNvPr id="107534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7535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7536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537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7538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!(p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!=NULL)</a:t>
            </a:r>
          </a:p>
        </p:txBody>
      </p:sp>
    </p:spTree>
    <p:extLst>
      <p:ext uri="{BB962C8B-B14F-4D97-AF65-F5344CB8AC3E}">
        <p14:creationId xmlns:p14="http://schemas.microsoft.com/office/powerpoint/2010/main" val="13684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855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grpSp>
        <p:nvGrpSpPr>
          <p:cNvPr id="108557" name="Group 13"/>
          <p:cNvGrpSpPr>
            <a:grpSpLocks/>
          </p:cNvGrpSpPr>
          <p:nvPr/>
        </p:nvGrpSpPr>
        <p:grpSpPr bwMode="auto">
          <a:xfrm>
            <a:off x="3352800" y="5851525"/>
            <a:ext cx="4114800" cy="1006475"/>
            <a:chOff x="2112" y="2016"/>
            <a:chExt cx="2592" cy="634"/>
          </a:xfrm>
        </p:grpSpPr>
        <p:sp>
          <p:nvSpPr>
            <p:cNvPr id="108558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8559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8560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561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8562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=NULL</a:t>
            </a: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4191000" y="2362200"/>
            <a:ext cx="3352800" cy="1676400"/>
          </a:xfrm>
          <a:prstGeom prst="wedgeRectCallout">
            <a:avLst>
              <a:gd name="adj1" fmla="val -99764"/>
              <a:gd name="adj2" fmla="val 78505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65" name="AutoShape 21"/>
          <p:cNvSpPr>
            <a:spLocks noChangeArrowheads="1"/>
          </p:cNvSpPr>
          <p:nvPr/>
        </p:nvSpPr>
        <p:spPr bwMode="auto">
          <a:xfrm>
            <a:off x="4191000" y="2133600"/>
            <a:ext cx="3352800" cy="1905000"/>
          </a:xfrm>
          <a:prstGeom prst="wedgeRectCallout">
            <a:avLst>
              <a:gd name="adj1" fmla="val 58759"/>
              <a:gd name="adj2" fmla="val 79250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FF33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9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0957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0957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0957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grpSp>
        <p:nvGrpSpPr>
          <p:cNvPr id="109581" name="Group 13"/>
          <p:cNvGrpSpPr>
            <a:grpSpLocks/>
          </p:cNvGrpSpPr>
          <p:nvPr/>
        </p:nvGrpSpPr>
        <p:grpSpPr bwMode="auto">
          <a:xfrm>
            <a:off x="3352800" y="5638800"/>
            <a:ext cx="4114800" cy="1006475"/>
            <a:chOff x="2112" y="2016"/>
            <a:chExt cx="2592" cy="634"/>
          </a:xfrm>
        </p:grpSpPr>
        <p:sp>
          <p:nvSpPr>
            <p:cNvPr id="109582" name="Text Box 14"/>
            <p:cNvSpPr txBox="1">
              <a:spLocks noChangeArrowheads="1"/>
            </p:cNvSpPr>
            <p:nvPr/>
          </p:nvSpPr>
          <p:spPr bwMode="auto">
            <a:xfrm>
              <a:off x="3744" y="22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grpSp>
          <p:nvGrpSpPr>
            <p:cNvPr id="109583" name="Group 15"/>
            <p:cNvGrpSpPr>
              <a:grpSpLocks/>
            </p:cNvGrpSpPr>
            <p:nvPr/>
          </p:nvGrpSpPr>
          <p:grpSpPr bwMode="auto">
            <a:xfrm>
              <a:off x="2112" y="2016"/>
              <a:ext cx="1488" cy="634"/>
              <a:chOff x="2112" y="2016"/>
              <a:chExt cx="1488" cy="634"/>
            </a:xfrm>
          </p:grpSpPr>
          <p:sp>
            <p:nvSpPr>
              <p:cNvPr id="109584" name="AutoShape 16"/>
              <p:cNvSpPr>
                <a:spLocks noChangeArrowheads="1"/>
              </p:cNvSpPr>
              <p:nvPr/>
            </p:nvSpPr>
            <p:spPr bwMode="auto">
              <a:xfrm>
                <a:off x="2112" y="2256"/>
                <a:ext cx="288" cy="96"/>
              </a:xfrm>
              <a:prstGeom prst="leftArrow">
                <a:avLst>
                  <a:gd name="adj1" fmla="val 50000"/>
                  <a:gd name="adj2" fmla="val 75000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585" name="Text Box 17"/>
              <p:cNvSpPr txBox="1">
                <a:spLocks noChangeArrowheads="1"/>
              </p:cNvSpPr>
              <p:nvPr/>
            </p:nvSpPr>
            <p:spPr bwMode="auto">
              <a:xfrm>
                <a:off x="2496" y="2016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, x=236 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NULL</a:t>
                </a:r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>
                <a:off x="2688" y="2256"/>
                <a:ext cx="96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=NULL</a:t>
            </a:r>
          </a:p>
        </p:txBody>
      </p:sp>
      <p:sp>
        <p:nvSpPr>
          <p:cNvPr id="109588" name="AutoShape 20"/>
          <p:cNvSpPr>
            <a:spLocks noChangeArrowheads="1"/>
          </p:cNvSpPr>
          <p:nvPr/>
        </p:nvSpPr>
        <p:spPr bwMode="auto">
          <a:xfrm>
            <a:off x="4191000" y="2362200"/>
            <a:ext cx="3352800" cy="1676400"/>
          </a:xfrm>
          <a:prstGeom prst="wedgeRectCallout">
            <a:avLst>
              <a:gd name="adj1" fmla="val -99764"/>
              <a:gd name="adj2" fmla="val 78505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9589" name="AutoShape 21"/>
          <p:cNvSpPr>
            <a:spLocks noChangeArrowheads="1"/>
          </p:cNvSpPr>
          <p:nvPr/>
        </p:nvSpPr>
        <p:spPr bwMode="auto">
          <a:xfrm>
            <a:off x="4191000" y="2133600"/>
            <a:ext cx="3352800" cy="1905000"/>
          </a:xfrm>
          <a:prstGeom prst="wedgeRectCallout">
            <a:avLst>
              <a:gd name="adj1" fmla="val 58759"/>
              <a:gd name="adj2" fmla="val 79250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FF33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=236,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</p:txBody>
      </p:sp>
      <p:grpSp>
        <p:nvGrpSpPr>
          <p:cNvPr id="109590" name="Group 22"/>
          <p:cNvGrpSpPr>
            <a:grpSpLocks/>
          </p:cNvGrpSpPr>
          <p:nvPr/>
        </p:nvGrpSpPr>
        <p:grpSpPr bwMode="auto">
          <a:xfrm>
            <a:off x="6172200" y="3505200"/>
            <a:ext cx="990600" cy="433388"/>
            <a:chOff x="3888" y="2208"/>
            <a:chExt cx="624" cy="273"/>
          </a:xfrm>
        </p:grpSpPr>
        <p:sp>
          <p:nvSpPr>
            <p:cNvPr id="109591" name="Text Box 23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634</a:t>
              </a:r>
            </a:p>
          </p:txBody>
        </p:sp>
        <p:sp>
          <p:nvSpPr>
            <p:cNvPr id="109592" name="Line 24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9593" name="Line 25"/>
          <p:cNvSpPr>
            <a:spLocks noChangeShapeType="1"/>
          </p:cNvSpPr>
          <p:nvPr/>
        </p:nvSpPr>
        <p:spPr bwMode="auto">
          <a:xfrm>
            <a:off x="6248400" y="32766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9594" name="Line 26"/>
          <p:cNvSpPr>
            <a:spLocks noChangeShapeType="1"/>
          </p:cNvSpPr>
          <p:nvPr/>
        </p:nvSpPr>
        <p:spPr bwMode="auto">
          <a:xfrm flipV="1">
            <a:off x="6934200" y="32766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6629400" y="2895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29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060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060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060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0604" name="Group 12"/>
          <p:cNvGrpSpPr>
            <a:grpSpLocks/>
          </p:cNvGrpSpPr>
          <p:nvPr/>
        </p:nvGrpSpPr>
        <p:grpSpPr bwMode="auto">
          <a:xfrm>
            <a:off x="3276600" y="3581400"/>
            <a:ext cx="4306888" cy="1119188"/>
            <a:chOff x="2087" y="2016"/>
            <a:chExt cx="2713" cy="705"/>
          </a:xfrm>
        </p:grpSpPr>
        <p:sp>
          <p:nvSpPr>
            <p:cNvPr id="11060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060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060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060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060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061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061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061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061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848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162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162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1628" name="Group 12"/>
          <p:cNvGrpSpPr>
            <a:grpSpLocks/>
          </p:cNvGrpSpPr>
          <p:nvPr/>
        </p:nvGrpSpPr>
        <p:grpSpPr bwMode="auto">
          <a:xfrm>
            <a:off x="3352800" y="4191000"/>
            <a:ext cx="4306888" cy="1119188"/>
            <a:chOff x="2087" y="2016"/>
            <a:chExt cx="2713" cy="705"/>
          </a:xfrm>
        </p:grpSpPr>
        <p:sp>
          <p:nvSpPr>
            <p:cNvPr id="11162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163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163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3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163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163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163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6734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264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265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265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2652" name="Group 12"/>
          <p:cNvGrpSpPr>
            <a:grpSpLocks/>
          </p:cNvGrpSpPr>
          <p:nvPr/>
        </p:nvGrpSpPr>
        <p:grpSpPr bwMode="auto">
          <a:xfrm>
            <a:off x="3352800" y="4419600"/>
            <a:ext cx="4306888" cy="1119188"/>
            <a:chOff x="2087" y="2016"/>
            <a:chExt cx="2713" cy="705"/>
          </a:xfrm>
        </p:grpSpPr>
        <p:sp>
          <p:nvSpPr>
            <p:cNvPr id="11265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265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65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65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265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266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266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2662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2663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75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367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367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367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3676" name="Group 12"/>
          <p:cNvGrpSpPr>
            <a:grpSpLocks/>
          </p:cNvGrpSpPr>
          <p:nvPr/>
        </p:nvGrpSpPr>
        <p:grpSpPr bwMode="auto">
          <a:xfrm>
            <a:off x="3352800" y="4800600"/>
            <a:ext cx="4306888" cy="1119188"/>
            <a:chOff x="2087" y="2016"/>
            <a:chExt cx="2713" cy="705"/>
          </a:xfrm>
        </p:grpSpPr>
        <p:sp>
          <p:nvSpPr>
            <p:cNvPr id="113677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3678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79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3680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81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3682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3683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3684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3685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686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3687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13688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650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469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469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469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469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4700" name="Group 12"/>
          <p:cNvGrpSpPr>
            <a:grpSpLocks/>
          </p:cNvGrpSpPr>
          <p:nvPr/>
        </p:nvGrpSpPr>
        <p:grpSpPr bwMode="auto">
          <a:xfrm>
            <a:off x="3352800" y="5562600"/>
            <a:ext cx="4306888" cy="1119188"/>
            <a:chOff x="2087" y="2016"/>
            <a:chExt cx="2713" cy="705"/>
          </a:xfrm>
        </p:grpSpPr>
        <p:sp>
          <p:nvSpPr>
            <p:cNvPr id="114701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4702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4703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470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4705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4706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4707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4708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4709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846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572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572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572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572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5724" name="Group 12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1572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572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572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572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572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573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573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573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573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5737" name="AutoShape 25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95264"/>
              <a:gd name="adj2" fmla="val 8967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5738" name="AutoShape 26"/>
          <p:cNvSpPr>
            <a:spLocks noChangeArrowheads="1"/>
          </p:cNvSpPr>
          <p:nvPr/>
        </p:nvSpPr>
        <p:spPr bwMode="auto">
          <a:xfrm>
            <a:off x="4191000" y="2057400"/>
            <a:ext cx="3352800" cy="2209800"/>
          </a:xfrm>
          <a:prstGeom prst="wedgeRectCallout">
            <a:avLst>
              <a:gd name="adj1" fmla="val 59519"/>
              <a:gd name="adj2" fmla="val 8311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 and 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FF33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[x=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;y=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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3551" y="1624731"/>
            <a:ext cx="2719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21346" y="2442943"/>
            <a:ext cx="2745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flipH="1">
            <a:off x="5193935" y="1994063"/>
            <a:ext cx="1539340" cy="4488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21346" y="3373177"/>
            <a:ext cx="2745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2" idx="2"/>
            <a:endCxn id="15" idx="0"/>
          </p:cNvCxnSpPr>
          <p:nvPr/>
        </p:nvCxnSpPr>
        <p:spPr bwMode="auto">
          <a:xfrm>
            <a:off x="5193935" y="2812275"/>
            <a:ext cx="0" cy="5609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821346" y="4303411"/>
            <a:ext cx="2745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9" idx="0"/>
          </p:cNvCxnSpPr>
          <p:nvPr/>
        </p:nvCxnSpPr>
        <p:spPr bwMode="auto">
          <a:xfrm>
            <a:off x="5193935" y="3742509"/>
            <a:ext cx="0" cy="56090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834211" y="5233644"/>
            <a:ext cx="2719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19" idx="2"/>
            <a:endCxn id="29" idx="0"/>
          </p:cNvCxnSpPr>
          <p:nvPr/>
        </p:nvCxnSpPr>
        <p:spPr bwMode="auto">
          <a:xfrm>
            <a:off x="5193935" y="4672743"/>
            <a:ext cx="0" cy="56090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739208" y="6107668"/>
            <a:ext cx="2719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>
            <a:stCxn id="29" idx="2"/>
            <a:endCxn id="36" idx="0"/>
          </p:cNvCxnSpPr>
          <p:nvPr/>
        </p:nvCxnSpPr>
        <p:spPr bwMode="auto">
          <a:xfrm flipH="1">
            <a:off x="4098932" y="5602976"/>
            <a:ext cx="1095003" cy="50469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75125" y="6107668"/>
            <a:ext cx="2719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Arrow Connector 42"/>
          <p:cNvCxnSpPr>
            <a:stCxn id="29" idx="2"/>
            <a:endCxn id="42" idx="0"/>
          </p:cNvCxnSpPr>
          <p:nvPr/>
        </p:nvCxnSpPr>
        <p:spPr bwMode="auto">
          <a:xfrm>
            <a:off x="5193935" y="5602976"/>
            <a:ext cx="2340914" cy="50469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1" idx="2"/>
            <a:endCxn id="42" idx="0"/>
          </p:cNvCxnSpPr>
          <p:nvPr/>
        </p:nvCxnSpPr>
        <p:spPr bwMode="auto">
          <a:xfrm>
            <a:off x="6733275" y="1994063"/>
            <a:ext cx="801574" cy="411360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505155" y="3849373"/>
            <a:ext cx="837089" cy="369332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≤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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]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80919" y="2954226"/>
            <a:ext cx="1425070" cy="276999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en-US" dirty="0"/>
              <a:t>[x=</a:t>
            </a:r>
            <a:r>
              <a:rPr lang="en-US" dirty="0">
                <a:sym typeface="Symbol"/>
              </a:rPr>
              <a:t>+</a:t>
            </a:r>
            <a:r>
              <a:rPr lang="en-US" dirty="0" smtClean="0">
                <a:sym typeface="Symbol"/>
              </a:rPr>
              <a:t></a:t>
            </a:r>
            <a:r>
              <a:rPr lang="en-US" dirty="0" smtClean="0"/>
              <a:t>y</a:t>
            </a:r>
            <a:r>
              <a:rPr lang="en-US" dirty="0"/>
              <a:t>=</a:t>
            </a:r>
            <a:r>
              <a:rPr lang="en-US" dirty="0">
                <a:sym typeface="Symbol"/>
              </a:rPr>
              <a:t></a:t>
            </a:r>
            <a:r>
              <a:rPr lang="en-US" dirty="0"/>
              <a:t>]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61683" y="3874715"/>
            <a:ext cx="1444306" cy="276999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[x=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+</a:t>
            </a:r>
            <a:r>
              <a:rPr lang="en-US" dirty="0" smtClean="0">
                <a:sym typeface="Symbol"/>
              </a:rPr>
              <a:t>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y=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43115" y="4768527"/>
            <a:ext cx="1356462" cy="369332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[x=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</a:t>
            </a:r>
            <a:r>
              <a:rPr lang="en-US" dirty="0" smtClean="0">
                <a:sym typeface="Symbol"/>
              </a:rPr>
              <a:t>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y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0" y="5667258"/>
            <a:ext cx="2523433" cy="369332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en-US" dirty="0" smtClean="0"/>
              <a:t>[</a:t>
            </a:r>
            <a:r>
              <a:rPr lang="en-US" dirty="0" smtClean="0">
                <a:sym typeface="Symbol"/>
              </a:rPr>
              <a:t></a:t>
            </a:r>
            <a:r>
              <a:rPr lang="en-US" dirty="0" smtClean="0"/>
              <a:t>&gt;</a:t>
            </a:r>
            <a:r>
              <a:rPr lang="en-US" dirty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][</a:t>
            </a:r>
            <a:r>
              <a:rPr lang="en-US" dirty="0" smtClean="0"/>
              <a:t>x</a:t>
            </a:r>
            <a:r>
              <a:rPr lang="en-US" dirty="0"/>
              <a:t>=</a:t>
            </a:r>
            <a:r>
              <a:rPr lang="en-US" dirty="0" smtClean="0">
                <a:sym typeface="Symbol"/>
              </a:rPr>
              <a:t></a:t>
            </a:r>
            <a:r>
              <a:rPr lang="en-US" dirty="0" smtClean="0"/>
              <a:t>y</a:t>
            </a:r>
            <a:r>
              <a:rPr lang="en-US" dirty="0"/>
              <a:t>=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]</a:t>
            </a:r>
          </a:p>
        </p:txBody>
      </p:sp>
      <p:sp>
        <p:nvSpPr>
          <p:cNvPr id="35" name="Cloud Callout 34"/>
          <p:cNvSpPr/>
          <p:nvPr/>
        </p:nvSpPr>
        <p:spPr bwMode="auto">
          <a:xfrm>
            <a:off x="228600" y="4077336"/>
            <a:ext cx="1752600" cy="1686639"/>
          </a:xfrm>
          <a:prstGeom prst="cloudCallout">
            <a:avLst>
              <a:gd name="adj1" fmla="val 173857"/>
              <a:gd name="adj2" fmla="val 29805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sym typeface="Symbol"/>
              </a:rPr>
              <a:t>Is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&gt;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/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ever here?</a:t>
            </a:r>
            <a:r>
              <a:rPr lang="en-US" sz="2400" dirty="0" smtClean="0"/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62306" y="5667258"/>
            <a:ext cx="2274982" cy="369332"/>
          </a:xfrm>
          <a:prstGeom prst="rect">
            <a:avLst/>
          </a:prstGeom>
          <a:solidFill>
            <a:schemeClr val="bg1">
              <a:alpha val="75000"/>
            </a:schemeClr>
          </a:solidFill>
          <a:ln w="25400">
            <a:noFill/>
            <a:prstDash val="dash"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r>
              <a:rPr lang="en-US" dirty="0"/>
              <a:t>[</a:t>
            </a:r>
            <a:r>
              <a:rPr lang="en-US" dirty="0" smtClean="0">
                <a:sym typeface="Symbol"/>
              </a:rPr>
              <a:t></a:t>
            </a:r>
            <a:r>
              <a:rPr lang="en-US" dirty="0"/>
              <a:t> </a:t>
            </a:r>
            <a:r>
              <a:rPr lang="en-US" dirty="0" smtClean="0"/>
              <a:t>≤</a:t>
            </a:r>
            <a:r>
              <a:rPr lang="en-US" dirty="0" smtClean="0">
                <a:sym typeface="Symbol"/>
              </a:rPr>
              <a:t>]</a:t>
            </a:r>
            <a:r>
              <a:rPr lang="en-US" dirty="0" smtClean="0"/>
              <a:t>[</a:t>
            </a:r>
            <a:r>
              <a:rPr lang="en-US" dirty="0"/>
              <a:t>x=</a:t>
            </a:r>
            <a:r>
              <a:rPr lang="en-US" dirty="0" smtClean="0">
                <a:sym typeface="Symbol"/>
              </a:rPr>
              <a:t></a:t>
            </a:r>
            <a:r>
              <a:rPr lang="en-US" dirty="0" smtClean="0"/>
              <a:t>y</a:t>
            </a:r>
            <a:r>
              <a:rPr lang="en-US" dirty="0"/>
              <a:t>=</a:t>
            </a:r>
            <a:r>
              <a:rPr lang="en-US" dirty="0">
                <a:sym typeface="Symbol"/>
              </a:rPr>
              <a:t></a:t>
            </a:r>
            <a:r>
              <a:rPr lang="en-US" dirty="0"/>
              <a:t>]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27888" y="1994063"/>
            <a:ext cx="837089" cy="369332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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Consolas" pitchFamily="49" charset="0"/>
                <a:cs typeface="Consolas" pitchFamily="49" charset="0"/>
                <a:sym typeface="Symbol"/>
              </a:rPr>
              <a:t>]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038600" cy="4343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674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674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674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674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6748" name="Group 12"/>
          <p:cNvGrpSpPr>
            <a:grpSpLocks/>
          </p:cNvGrpSpPr>
          <p:nvPr/>
        </p:nvGrpSpPr>
        <p:grpSpPr bwMode="auto">
          <a:xfrm>
            <a:off x="3352800" y="5562600"/>
            <a:ext cx="4306888" cy="1119188"/>
            <a:chOff x="2087" y="2016"/>
            <a:chExt cx="2713" cy="705"/>
          </a:xfrm>
        </p:grpSpPr>
        <p:sp>
          <p:nvSpPr>
            <p:cNvPr id="11674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675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675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x=236 </a:t>
              </a:r>
            </a:p>
          </p:txBody>
        </p:sp>
        <p:sp>
          <p:nvSpPr>
            <p:cNvPr id="11675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675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675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675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675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634</a:t>
                </a:r>
              </a:p>
            </p:txBody>
          </p:sp>
          <p:sp>
            <p:nvSpPr>
              <p:cNvPr id="11675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675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6759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16760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95264"/>
              <a:gd name="adj2" fmla="val 8967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4191000" y="2057400"/>
            <a:ext cx="3352800" cy="2209800"/>
          </a:xfrm>
          <a:prstGeom prst="wedgeRectCallout">
            <a:avLst>
              <a:gd name="adj1" fmla="val 59519"/>
              <a:gd name="adj2" fmla="val 8311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 and 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FF33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=1,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</p:txBody>
      </p:sp>
      <p:grpSp>
        <p:nvGrpSpPr>
          <p:cNvPr id="116763" name="Group 27"/>
          <p:cNvGrpSpPr>
            <a:grpSpLocks/>
          </p:cNvGrpSpPr>
          <p:nvPr/>
        </p:nvGrpSpPr>
        <p:grpSpPr bwMode="auto">
          <a:xfrm>
            <a:off x="6172200" y="3733800"/>
            <a:ext cx="990600" cy="433388"/>
            <a:chOff x="3888" y="2208"/>
            <a:chExt cx="624" cy="273"/>
          </a:xfrm>
        </p:grpSpPr>
        <p:sp>
          <p:nvSpPr>
            <p:cNvPr id="116764" name="Text Box 28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3</a:t>
              </a:r>
            </a:p>
          </p:txBody>
        </p:sp>
        <p:sp>
          <p:nvSpPr>
            <p:cNvPr id="116765" name="Line 29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6766" name="Line 30"/>
          <p:cNvSpPr>
            <a:spLocks noChangeShapeType="1"/>
          </p:cNvSpPr>
          <p:nvPr/>
        </p:nvSpPr>
        <p:spPr bwMode="auto">
          <a:xfrm>
            <a:off x="6248400" y="35052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67" name="Line 31"/>
          <p:cNvSpPr>
            <a:spLocks noChangeShapeType="1"/>
          </p:cNvSpPr>
          <p:nvPr/>
        </p:nvSpPr>
        <p:spPr bwMode="auto">
          <a:xfrm flipV="1">
            <a:off x="6934200" y="35052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6768" name="Text Box 32"/>
          <p:cNvSpPr txBox="1">
            <a:spLocks noChangeArrowheads="1"/>
          </p:cNvSpPr>
          <p:nvPr/>
        </p:nvSpPr>
        <p:spPr bwMode="auto">
          <a:xfrm>
            <a:off x="6629400" y="3124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12625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776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777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777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7772" name="Group 12"/>
          <p:cNvGrpSpPr>
            <a:grpSpLocks/>
          </p:cNvGrpSpPr>
          <p:nvPr/>
        </p:nvGrpSpPr>
        <p:grpSpPr bwMode="auto">
          <a:xfrm>
            <a:off x="3276600" y="3581400"/>
            <a:ext cx="4306888" cy="1119188"/>
            <a:chOff x="2087" y="2016"/>
            <a:chExt cx="2713" cy="705"/>
          </a:xfrm>
        </p:grpSpPr>
        <p:sp>
          <p:nvSpPr>
            <p:cNvPr id="11777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777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777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1777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777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777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778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1778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28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878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878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879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879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879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879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8796" name="Group 12"/>
          <p:cNvGrpSpPr>
            <a:grpSpLocks/>
          </p:cNvGrpSpPr>
          <p:nvPr/>
        </p:nvGrpSpPr>
        <p:grpSpPr bwMode="auto">
          <a:xfrm>
            <a:off x="3352800" y="4038600"/>
            <a:ext cx="4306888" cy="1119188"/>
            <a:chOff x="2087" y="2016"/>
            <a:chExt cx="2713" cy="705"/>
          </a:xfrm>
        </p:grpSpPr>
        <p:sp>
          <p:nvSpPr>
            <p:cNvPr id="118797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8798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18800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8802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8803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8804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18805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8806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26604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19820" name="Group 12"/>
          <p:cNvGrpSpPr>
            <a:grpSpLocks/>
          </p:cNvGrpSpPr>
          <p:nvPr/>
        </p:nvGrpSpPr>
        <p:grpSpPr bwMode="auto">
          <a:xfrm>
            <a:off x="3352800" y="4191000"/>
            <a:ext cx="4306888" cy="1119188"/>
            <a:chOff x="2087" y="2016"/>
            <a:chExt cx="2713" cy="705"/>
          </a:xfrm>
        </p:grpSpPr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19822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19824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9825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19827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19828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19829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33696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084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084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084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084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20844" name="Group 12"/>
          <p:cNvGrpSpPr>
            <a:grpSpLocks/>
          </p:cNvGrpSpPr>
          <p:nvPr/>
        </p:nvGrpSpPr>
        <p:grpSpPr bwMode="auto">
          <a:xfrm>
            <a:off x="3352800" y="4343400"/>
            <a:ext cx="4306888" cy="1119188"/>
            <a:chOff x="2087" y="2016"/>
            <a:chExt cx="2713" cy="705"/>
          </a:xfrm>
        </p:grpSpPr>
        <p:sp>
          <p:nvSpPr>
            <p:cNvPr id="120845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0846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0847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0848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0849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0850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20851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0852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0853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391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186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186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186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186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186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21868" name="Group 12"/>
          <p:cNvGrpSpPr>
            <a:grpSpLocks/>
          </p:cNvGrpSpPr>
          <p:nvPr/>
        </p:nvGrpSpPr>
        <p:grpSpPr bwMode="auto">
          <a:xfrm>
            <a:off x="3352800" y="4724400"/>
            <a:ext cx="4306888" cy="1119188"/>
            <a:chOff x="2087" y="2016"/>
            <a:chExt cx="2713" cy="705"/>
          </a:xfrm>
        </p:grpSpPr>
        <p:sp>
          <p:nvSpPr>
            <p:cNvPr id="121869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1870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1871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1872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1873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1874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21875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1876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1877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767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288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288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289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289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grpSp>
        <p:nvGrpSpPr>
          <p:cNvPr id="122892" name="Group 12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2893" name="Text Box 13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2894" name="AutoShape 14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895" name="Text Box 15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289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897" name="Line 17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22899" name="Group 19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290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290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449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391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391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391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391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87833"/>
              <a:gd name="adj2" fmla="val 11136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4191000" y="2590800"/>
            <a:ext cx="3352800" cy="2209800"/>
          </a:xfrm>
          <a:prstGeom prst="wedgeRectCallout">
            <a:avLst>
              <a:gd name="adj1" fmla="val 64773"/>
              <a:gd name="adj2" fmla="val 7880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 and 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+1=v</a:t>
            </a:r>
            <a:r>
              <a:rPr lang="en-US" sz="2000" baseline="-25000">
                <a:solidFill>
                  <a:srgbClr val="000000"/>
                </a:solidFill>
              </a:rPr>
              <a:t>0 </a:t>
            </a:r>
            <a:r>
              <a:rPr lang="en-US" sz="2000">
                <a:solidFill>
                  <a:srgbClr val="000000"/>
                </a:solidFill>
              </a:rPr>
              <a:t>and 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FF3300"/>
                </a:solidFill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.</a:t>
            </a: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</p:txBody>
      </p:sp>
      <p:grpSp>
        <p:nvGrpSpPr>
          <p:cNvPr id="123918" name="Group 14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3919" name="Text Box 15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3920" name="AutoShape 16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21" name="Text Box 17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3922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23" name="Line 19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3924" name="Text Box 20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23925" name="Group 21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3926" name="Text Box 22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3927" name="Line 23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264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493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4191000" y="2590800"/>
            <a:ext cx="3352800" cy="1676400"/>
          </a:xfrm>
          <a:prstGeom prst="wedgeRectCallout">
            <a:avLst>
              <a:gd name="adj1" fmla="val -87833"/>
              <a:gd name="adj2" fmla="val 11136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4191000" y="2590800"/>
            <a:ext cx="3352800" cy="2209800"/>
          </a:xfrm>
          <a:prstGeom prst="wedgeRectCallout">
            <a:avLst>
              <a:gd name="adj1" fmla="val 64773"/>
              <a:gd name="adj2" fmla="val 78806"/>
            </a:avLst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solve: 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 and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 and 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+1=v</a:t>
            </a:r>
            <a:r>
              <a:rPr lang="en-US" sz="2000" baseline="-25000">
                <a:solidFill>
                  <a:srgbClr val="000000"/>
                </a:solidFill>
              </a:rPr>
              <a:t>0 </a:t>
            </a:r>
            <a:r>
              <a:rPr lang="en-US" sz="2000">
                <a:solidFill>
                  <a:srgbClr val="000000"/>
                </a:solidFill>
              </a:rPr>
              <a:t>and 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FF3300"/>
                </a:solidFill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=1, 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aseline="-25000">
              <a:solidFill>
                <a:srgbClr val="000000"/>
              </a:solidFill>
            </a:endParaRPr>
          </a:p>
        </p:txBody>
      </p:sp>
      <p:grpSp>
        <p:nvGrpSpPr>
          <p:cNvPr id="124942" name="Group 14"/>
          <p:cNvGrpSpPr>
            <a:grpSpLocks/>
          </p:cNvGrpSpPr>
          <p:nvPr/>
        </p:nvGrpSpPr>
        <p:grpSpPr bwMode="auto">
          <a:xfrm>
            <a:off x="6172200" y="4267200"/>
            <a:ext cx="990600" cy="433388"/>
            <a:chOff x="3888" y="2208"/>
            <a:chExt cx="624" cy="273"/>
          </a:xfrm>
        </p:grpSpPr>
        <p:sp>
          <p:nvSpPr>
            <p:cNvPr id="124943" name="Text Box 15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3</a:t>
              </a:r>
            </a:p>
          </p:txBody>
        </p:sp>
        <p:sp>
          <p:nvSpPr>
            <p:cNvPr id="124944" name="Line 16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4945" name="Line 17"/>
          <p:cNvSpPr>
            <a:spLocks noChangeShapeType="1"/>
          </p:cNvSpPr>
          <p:nvPr/>
        </p:nvSpPr>
        <p:spPr bwMode="auto">
          <a:xfrm>
            <a:off x="6248400" y="4038600"/>
            <a:ext cx="228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4946" name="Group 18"/>
          <p:cNvGrpSpPr>
            <a:grpSpLocks/>
          </p:cNvGrpSpPr>
          <p:nvPr/>
        </p:nvGrpSpPr>
        <p:grpSpPr bwMode="auto">
          <a:xfrm>
            <a:off x="3352800" y="5738813"/>
            <a:ext cx="4306888" cy="1119187"/>
            <a:chOff x="2087" y="2016"/>
            <a:chExt cx="2713" cy="705"/>
          </a:xfrm>
        </p:grpSpPr>
        <p:sp>
          <p:nvSpPr>
            <p:cNvPr id="124947" name="Text Box 19"/>
            <p:cNvSpPr txBox="1">
              <a:spLocks noChangeArrowheads="1"/>
            </p:cNvSpPr>
            <p:nvPr/>
          </p:nvSpPr>
          <p:spPr bwMode="auto">
            <a:xfrm>
              <a:off x="3696" y="2064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4948" name="AutoShape 20"/>
            <p:cNvSpPr>
              <a:spLocks noChangeArrowheads="1"/>
            </p:cNvSpPr>
            <p:nvPr/>
          </p:nvSpPr>
          <p:spPr bwMode="auto">
            <a:xfrm>
              <a:off x="2087" y="2256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4949" name="Text Box 21"/>
            <p:cNvSpPr txBox="1">
              <a:spLocks noChangeArrowheads="1"/>
            </p:cNvSpPr>
            <p:nvPr/>
          </p:nvSpPr>
          <p:spPr bwMode="auto">
            <a:xfrm>
              <a:off x="2400" y="2016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4950" name="Line 22"/>
            <p:cNvSpPr>
              <a:spLocks noChangeShapeType="1"/>
            </p:cNvSpPr>
            <p:nvPr/>
          </p:nvSpPr>
          <p:spPr bwMode="auto">
            <a:xfrm>
              <a:off x="2640" y="225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4951" name="Line 23"/>
            <p:cNvSpPr>
              <a:spLocks noChangeShapeType="1"/>
            </p:cNvSpPr>
            <p:nvPr/>
          </p:nvSpPr>
          <p:spPr bwMode="auto">
            <a:xfrm flipV="1">
              <a:off x="2976" y="2256"/>
              <a:ext cx="4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4952" name="Text Box 24"/>
            <p:cNvSpPr txBox="1">
              <a:spLocks noChangeArrowheads="1"/>
            </p:cNvSpPr>
            <p:nvPr/>
          </p:nvSpPr>
          <p:spPr bwMode="auto">
            <a:xfrm>
              <a:off x="2784" y="2016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NULL</a:t>
              </a:r>
            </a:p>
          </p:txBody>
        </p:sp>
        <p:grpSp>
          <p:nvGrpSpPr>
            <p:cNvPr id="124953" name="Group 25"/>
            <p:cNvGrpSpPr>
              <a:grpSpLocks/>
            </p:cNvGrpSpPr>
            <p:nvPr/>
          </p:nvGrpSpPr>
          <p:grpSpPr bwMode="auto">
            <a:xfrm>
              <a:off x="2496" y="2448"/>
              <a:ext cx="624" cy="273"/>
              <a:chOff x="3888" y="2208"/>
              <a:chExt cx="624" cy="273"/>
            </a:xfrm>
          </p:grpSpPr>
          <p:sp>
            <p:nvSpPr>
              <p:cNvPr id="124954" name="Text Box 26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4955" name="Line 27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4960" name="Freeform 32"/>
          <p:cNvSpPr>
            <a:spLocks/>
          </p:cNvSpPr>
          <p:nvPr/>
        </p:nvSpPr>
        <p:spPr bwMode="auto">
          <a:xfrm>
            <a:off x="6513513" y="3984625"/>
            <a:ext cx="608012" cy="434975"/>
          </a:xfrm>
          <a:custGeom>
            <a:avLst/>
            <a:gdLst>
              <a:gd name="T0" fmla="*/ 265 w 383"/>
              <a:gd name="T1" fmla="*/ 274 h 274"/>
              <a:gd name="T2" fmla="*/ 339 w 383"/>
              <a:gd name="T3" fmla="*/ 23 h 274"/>
              <a:gd name="T4" fmla="*/ 0 w 383"/>
              <a:gd name="T5" fmla="*/ 133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" h="274">
                <a:moveTo>
                  <a:pt x="265" y="274"/>
                </a:moveTo>
                <a:cubicBezTo>
                  <a:pt x="277" y="232"/>
                  <a:pt x="383" y="46"/>
                  <a:pt x="339" y="23"/>
                </a:cubicBezTo>
                <a:cubicBezTo>
                  <a:pt x="295" y="0"/>
                  <a:pt x="71" y="110"/>
                  <a:pt x="0" y="13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5960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5961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5962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5963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5867400" y="3276600"/>
            <a:ext cx="1752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p=p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, x=x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,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p-&gt;v =v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,</a:t>
            </a:r>
            <a:r>
              <a:rPr lang="en-US" sz="2000" baseline="-25000">
                <a:solidFill>
                  <a:srgbClr val="000000"/>
                </a:solidFill>
              </a:rPr>
              <a:t> </a:t>
            </a:r>
            <a:br>
              <a:rPr lang="en-US" sz="2000" baseline="-25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p-&gt;next=n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3276600" y="3810000"/>
            <a:ext cx="557213" cy="152400"/>
          </a:xfrm>
          <a:prstGeom prst="leftArrow">
            <a:avLst>
              <a:gd name="adj1" fmla="val 50000"/>
              <a:gd name="adj2" fmla="val 91406"/>
            </a:avLst>
          </a:prstGeom>
          <a:solidFill>
            <a:srgbClr val="800000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3810000" y="35052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  p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               , x=1 </a:t>
            </a:r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4191000" y="3581400"/>
            <a:ext cx="76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25968" name="Group 16"/>
          <p:cNvGrpSpPr>
            <a:grpSpLocks/>
          </p:cNvGrpSpPr>
          <p:nvPr/>
        </p:nvGrpSpPr>
        <p:grpSpPr bwMode="auto">
          <a:xfrm>
            <a:off x="3962400" y="3886200"/>
            <a:ext cx="990600" cy="433388"/>
            <a:chOff x="3888" y="2208"/>
            <a:chExt cx="624" cy="273"/>
          </a:xfrm>
        </p:grpSpPr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3888" y="2208"/>
              <a:ext cx="624" cy="26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3</a:t>
              </a:r>
            </a:p>
          </p:txBody>
        </p:sp>
        <p:sp>
          <p:nvSpPr>
            <p:cNvPr id="125970" name="Line 18"/>
            <p:cNvSpPr>
              <a:spLocks noChangeShapeType="1"/>
            </p:cNvSpPr>
            <p:nvPr/>
          </p:nvSpPr>
          <p:spPr bwMode="auto">
            <a:xfrm flipH="1" flipV="1">
              <a:off x="4256" y="2208"/>
              <a:ext cx="0" cy="2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5971" name="Freeform 19"/>
          <p:cNvSpPr>
            <a:spLocks/>
          </p:cNvSpPr>
          <p:nvPr/>
        </p:nvSpPr>
        <p:spPr bwMode="auto">
          <a:xfrm>
            <a:off x="4343400" y="3581400"/>
            <a:ext cx="608013" cy="434975"/>
          </a:xfrm>
          <a:custGeom>
            <a:avLst/>
            <a:gdLst>
              <a:gd name="T0" fmla="*/ 265 w 383"/>
              <a:gd name="T1" fmla="*/ 274 h 274"/>
              <a:gd name="T2" fmla="*/ 339 w 383"/>
              <a:gd name="T3" fmla="*/ 23 h 274"/>
              <a:gd name="T4" fmla="*/ 0 w 383"/>
              <a:gd name="T5" fmla="*/ 133 h 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" h="274">
                <a:moveTo>
                  <a:pt x="265" y="274"/>
                </a:moveTo>
                <a:cubicBezTo>
                  <a:pt x="277" y="232"/>
                  <a:pt x="383" y="46"/>
                  <a:pt x="339" y="23"/>
                </a:cubicBezTo>
                <a:cubicBezTo>
                  <a:pt x="295" y="0"/>
                  <a:pt x="71" y="110"/>
                  <a:pt x="0" y="133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9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6531415" y="215138"/>
            <a:ext cx="2536385" cy="236372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if (x &gt; y)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x = x + y;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y = x – y;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x = x – y;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if (x &gt; 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assert(false)</a:t>
            </a: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really going on?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>
          <a:xfrm>
            <a:off x="285008" y="1457700"/>
            <a:ext cx="3601192" cy="4495800"/>
          </a:xfrm>
        </p:spPr>
        <p:txBody>
          <a:bodyPr/>
          <a:lstStyle/>
          <a:p>
            <a:r>
              <a:rPr lang="en-US" sz="2000" dirty="0" smtClean="0"/>
              <a:t>Create a symbolic execution tree</a:t>
            </a:r>
          </a:p>
          <a:p>
            <a:r>
              <a:rPr lang="en-US" sz="2000" dirty="0" smtClean="0"/>
              <a:t>Explicitly track path conditions</a:t>
            </a:r>
          </a:p>
          <a:p>
            <a:r>
              <a:rPr lang="en-US" sz="2000" dirty="0" smtClean="0"/>
              <a:t>Solve path conditions – “how do you get to this point in the execution tree?” – to defines test inputs</a:t>
            </a:r>
          </a:p>
          <a:p>
            <a:r>
              <a:rPr lang="en-US" sz="2000" dirty="0" smtClean="0"/>
              <a:t>Goal: define test inputs that reach all reachable statements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05562-23C7-4A8D-8914-047449EB20D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3559142478"/>
              </p:ext>
            </p:extLst>
          </p:nvPr>
        </p:nvGraphicFramePr>
        <p:xfrm>
          <a:off x="2057400" y="1549400"/>
          <a:ext cx="6096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Oval Callout 3"/>
          <p:cNvSpPr/>
          <p:nvPr/>
        </p:nvSpPr>
        <p:spPr>
          <a:xfrm>
            <a:off x="228600" y="5017730"/>
            <a:ext cx="2514601" cy="1731169"/>
          </a:xfrm>
          <a:prstGeom prst="wedgeEllipseCallout">
            <a:avLst>
              <a:gd name="adj1" fmla="val 71499"/>
              <a:gd name="adj2" fmla="val -1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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sz="16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has no solution, so the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14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statement can never be executed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6984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6985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6986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6987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grpSp>
        <p:nvGrpSpPr>
          <p:cNvPr id="126989" name="Group 13"/>
          <p:cNvGrpSpPr>
            <a:grpSpLocks/>
          </p:cNvGrpSpPr>
          <p:nvPr/>
        </p:nvGrpSpPr>
        <p:grpSpPr bwMode="auto">
          <a:xfrm>
            <a:off x="3352800" y="3962400"/>
            <a:ext cx="4306888" cy="1119188"/>
            <a:chOff x="2112" y="2400"/>
            <a:chExt cx="2713" cy="705"/>
          </a:xfrm>
        </p:grpSpPr>
        <p:sp>
          <p:nvSpPr>
            <p:cNvPr id="126990" name="Text Box 14"/>
            <p:cNvSpPr txBox="1">
              <a:spLocks noChangeArrowheads="1"/>
            </p:cNvSpPr>
            <p:nvPr/>
          </p:nvSpPr>
          <p:spPr bwMode="auto">
            <a:xfrm>
              <a:off x="3721" y="2448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6991" name="AutoShape 15"/>
            <p:cNvSpPr>
              <a:spLocks noChangeArrowheads="1"/>
            </p:cNvSpPr>
            <p:nvPr/>
          </p:nvSpPr>
          <p:spPr bwMode="auto">
            <a:xfrm>
              <a:off x="2112" y="2640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6992" name="Text Box 16"/>
            <p:cNvSpPr txBox="1">
              <a:spLocks noChangeArrowheads="1"/>
            </p:cNvSpPr>
            <p:nvPr/>
          </p:nvSpPr>
          <p:spPr bwMode="auto">
            <a:xfrm>
              <a:off x="2425" y="2400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6993" name="Line 17"/>
            <p:cNvSpPr>
              <a:spLocks noChangeShapeType="1"/>
            </p:cNvSpPr>
            <p:nvPr/>
          </p:nvSpPr>
          <p:spPr bwMode="auto">
            <a:xfrm>
              <a:off x="2665" y="2640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6994" name="Group 18"/>
            <p:cNvGrpSpPr>
              <a:grpSpLocks/>
            </p:cNvGrpSpPr>
            <p:nvPr/>
          </p:nvGrpSpPr>
          <p:grpSpPr bwMode="auto">
            <a:xfrm>
              <a:off x="2521" y="2832"/>
              <a:ext cx="624" cy="273"/>
              <a:chOff x="3888" y="2208"/>
              <a:chExt cx="624" cy="273"/>
            </a:xfrm>
          </p:grpSpPr>
          <p:sp>
            <p:nvSpPr>
              <p:cNvPr id="126995" name="Text Box 19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6996" name="Line 20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6997" name="Freeform 21"/>
            <p:cNvSpPr>
              <a:spLocks/>
            </p:cNvSpPr>
            <p:nvPr/>
          </p:nvSpPr>
          <p:spPr bwMode="auto">
            <a:xfrm>
              <a:off x="2736" y="2640"/>
              <a:ext cx="383" cy="274"/>
            </a:xfrm>
            <a:custGeom>
              <a:avLst/>
              <a:gdLst>
                <a:gd name="T0" fmla="*/ 265 w 383"/>
                <a:gd name="T1" fmla="*/ 274 h 274"/>
                <a:gd name="T2" fmla="*/ 339 w 383"/>
                <a:gd name="T3" fmla="*/ 23 h 274"/>
                <a:gd name="T4" fmla="*/ 0 w 383"/>
                <a:gd name="T5" fmla="*/ 133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18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8008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8009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8010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8011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grpSp>
        <p:nvGrpSpPr>
          <p:cNvPr id="128014" name="Group 14"/>
          <p:cNvGrpSpPr>
            <a:grpSpLocks/>
          </p:cNvGrpSpPr>
          <p:nvPr/>
        </p:nvGrpSpPr>
        <p:grpSpPr bwMode="auto">
          <a:xfrm>
            <a:off x="3352800" y="4343400"/>
            <a:ext cx="4306888" cy="1119188"/>
            <a:chOff x="2112" y="2592"/>
            <a:chExt cx="2713" cy="705"/>
          </a:xfrm>
        </p:grpSpPr>
        <p:sp>
          <p:nvSpPr>
            <p:cNvPr id="128015" name="Text Box 15"/>
            <p:cNvSpPr txBox="1">
              <a:spLocks noChangeArrowheads="1"/>
            </p:cNvSpPr>
            <p:nvPr/>
          </p:nvSpPr>
          <p:spPr bwMode="auto">
            <a:xfrm>
              <a:off x="3721" y="2640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8016" name="AutoShape 16"/>
            <p:cNvSpPr>
              <a:spLocks noChangeArrowheads="1"/>
            </p:cNvSpPr>
            <p:nvPr/>
          </p:nvSpPr>
          <p:spPr bwMode="auto">
            <a:xfrm>
              <a:off x="2112" y="2832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8017" name="Text Box 17"/>
            <p:cNvSpPr txBox="1">
              <a:spLocks noChangeArrowheads="1"/>
            </p:cNvSpPr>
            <p:nvPr/>
          </p:nvSpPr>
          <p:spPr bwMode="auto">
            <a:xfrm>
              <a:off x="2425" y="2592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8018" name="Line 18"/>
            <p:cNvSpPr>
              <a:spLocks noChangeShapeType="1"/>
            </p:cNvSpPr>
            <p:nvPr/>
          </p:nvSpPr>
          <p:spPr bwMode="auto">
            <a:xfrm>
              <a:off x="2665" y="2832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8019" name="Group 19"/>
            <p:cNvGrpSpPr>
              <a:grpSpLocks/>
            </p:cNvGrpSpPr>
            <p:nvPr/>
          </p:nvGrpSpPr>
          <p:grpSpPr bwMode="auto">
            <a:xfrm>
              <a:off x="2521" y="3024"/>
              <a:ext cx="624" cy="273"/>
              <a:chOff x="3888" y="2208"/>
              <a:chExt cx="624" cy="273"/>
            </a:xfrm>
          </p:grpSpPr>
          <p:sp>
            <p:nvSpPr>
              <p:cNvPr id="128020" name="Text Box 20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8021" name="Line 21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8022" name="Freeform 22"/>
            <p:cNvSpPr>
              <a:spLocks/>
            </p:cNvSpPr>
            <p:nvPr/>
          </p:nvSpPr>
          <p:spPr bwMode="auto">
            <a:xfrm>
              <a:off x="2736" y="2832"/>
              <a:ext cx="383" cy="274"/>
            </a:xfrm>
            <a:custGeom>
              <a:avLst/>
              <a:gdLst>
                <a:gd name="T0" fmla="*/ 265 w 383"/>
                <a:gd name="T1" fmla="*/ 274 h 274"/>
                <a:gd name="T2" fmla="*/ 339 w 383"/>
                <a:gd name="T3" fmla="*/ 23 h 274"/>
                <a:gd name="T4" fmla="*/ 0 w 383"/>
                <a:gd name="T5" fmla="*/ 133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8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29032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29033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29034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29035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129039" name="Group 15"/>
          <p:cNvGrpSpPr>
            <a:grpSpLocks/>
          </p:cNvGrpSpPr>
          <p:nvPr/>
        </p:nvGrpSpPr>
        <p:grpSpPr bwMode="auto">
          <a:xfrm>
            <a:off x="3352800" y="4648200"/>
            <a:ext cx="4306888" cy="1119188"/>
            <a:chOff x="2112" y="2784"/>
            <a:chExt cx="2713" cy="705"/>
          </a:xfrm>
        </p:grpSpPr>
        <p:sp>
          <p:nvSpPr>
            <p:cNvPr id="129040" name="Text Box 16"/>
            <p:cNvSpPr txBox="1">
              <a:spLocks noChangeArrowheads="1"/>
            </p:cNvSpPr>
            <p:nvPr/>
          </p:nvSpPr>
          <p:spPr bwMode="auto">
            <a:xfrm>
              <a:off x="3721" y="2832"/>
              <a:ext cx="110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p=p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 x=x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p-&gt;v =v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  <a:r>
                <a:rPr lang="en-US" sz="2000">
                  <a:solidFill>
                    <a:srgbClr val="000000"/>
                  </a:solidFill>
                </a:rPr>
                <a:t>,</a:t>
              </a:r>
              <a:r>
                <a:rPr lang="en-US" sz="2000" baseline="-25000">
                  <a:solidFill>
                    <a:srgbClr val="000000"/>
                  </a:solidFill>
                </a:rPr>
                <a:t> </a:t>
              </a:r>
              <a:br>
                <a:rPr lang="en-US" sz="2000" baseline="-25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p-&gt;next=n</a:t>
              </a:r>
              <a:r>
                <a:rPr lang="en-US" sz="2000" baseline="-25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129041" name="AutoShape 17"/>
            <p:cNvSpPr>
              <a:spLocks noChangeArrowheads="1"/>
            </p:cNvSpPr>
            <p:nvPr/>
          </p:nvSpPr>
          <p:spPr bwMode="auto">
            <a:xfrm>
              <a:off x="2112" y="3024"/>
              <a:ext cx="351" cy="96"/>
            </a:xfrm>
            <a:prstGeom prst="leftArrow">
              <a:avLst>
                <a:gd name="adj1" fmla="val 50000"/>
                <a:gd name="adj2" fmla="val 91406"/>
              </a:avLst>
            </a:prstGeom>
            <a:solidFill>
              <a:srgbClr val="800000"/>
            </a:solidFill>
            <a:ln w="12700" algn="ctr">
              <a:solidFill>
                <a:schemeClr val="tx1"/>
              </a:solidFill>
              <a:miter lim="800000"/>
              <a:headEnd type="none" w="lg" len="lg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29042" name="Text Box 18"/>
            <p:cNvSpPr txBox="1">
              <a:spLocks noChangeArrowheads="1"/>
            </p:cNvSpPr>
            <p:nvPr/>
          </p:nvSpPr>
          <p:spPr bwMode="auto">
            <a:xfrm>
              <a:off x="2425" y="2784"/>
              <a:ext cx="13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 type="none" w="lg" len="lg"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</a:rPr>
                <a:t>  p</a:t>
              </a:r>
              <a:br>
                <a:rPr lang="en-US" sz="2000">
                  <a:solidFill>
                    <a:srgbClr val="000000"/>
                  </a:solidFill>
                </a:rPr>
              </a:br>
              <a:r>
                <a:rPr lang="en-US" sz="2000">
                  <a:solidFill>
                    <a:srgbClr val="000000"/>
                  </a:solidFill>
                </a:rPr>
                <a:t>               , x=1 </a:t>
              </a:r>
            </a:p>
          </p:txBody>
        </p:sp>
        <p:sp>
          <p:nvSpPr>
            <p:cNvPr id="129043" name="Line 19"/>
            <p:cNvSpPr>
              <a:spLocks noChangeShapeType="1"/>
            </p:cNvSpPr>
            <p:nvPr/>
          </p:nvSpPr>
          <p:spPr bwMode="auto">
            <a:xfrm>
              <a:off x="2665" y="3024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29044" name="Group 20"/>
            <p:cNvGrpSpPr>
              <a:grpSpLocks/>
            </p:cNvGrpSpPr>
            <p:nvPr/>
          </p:nvGrpSpPr>
          <p:grpSpPr bwMode="auto">
            <a:xfrm>
              <a:off x="2521" y="3216"/>
              <a:ext cx="624" cy="273"/>
              <a:chOff x="3888" y="2208"/>
              <a:chExt cx="624" cy="273"/>
            </a:xfrm>
          </p:grpSpPr>
          <p:sp>
            <p:nvSpPr>
              <p:cNvPr id="129045" name="Text Box 21"/>
              <p:cNvSpPr txBox="1">
                <a:spLocks noChangeArrowheads="1"/>
              </p:cNvSpPr>
              <p:nvPr/>
            </p:nvSpPr>
            <p:spPr bwMode="auto">
              <a:xfrm>
                <a:off x="3888" y="2208"/>
                <a:ext cx="624" cy="26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3</a:t>
                </a:r>
              </a:p>
            </p:txBody>
          </p:sp>
          <p:sp>
            <p:nvSpPr>
              <p:cNvPr id="129046" name="Line 22"/>
              <p:cNvSpPr>
                <a:spLocks noChangeShapeType="1"/>
              </p:cNvSpPr>
              <p:nvPr/>
            </p:nvSpPr>
            <p:spPr bwMode="auto">
              <a:xfrm flipH="1" flipV="1">
                <a:off x="4256" y="2208"/>
                <a:ext cx="0" cy="2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9047" name="Freeform 23"/>
            <p:cNvSpPr>
              <a:spLocks/>
            </p:cNvSpPr>
            <p:nvPr/>
          </p:nvSpPr>
          <p:spPr bwMode="auto">
            <a:xfrm>
              <a:off x="2736" y="3024"/>
              <a:ext cx="383" cy="274"/>
            </a:xfrm>
            <a:custGeom>
              <a:avLst/>
              <a:gdLst>
                <a:gd name="T0" fmla="*/ 265 w 383"/>
                <a:gd name="T1" fmla="*/ 274 h 274"/>
                <a:gd name="T2" fmla="*/ 339 w 383"/>
                <a:gd name="T3" fmla="*/ 23 h 274"/>
                <a:gd name="T4" fmla="*/ 0 w 383"/>
                <a:gd name="T5" fmla="*/ 133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82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CUTE Approach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038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58674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7620000" y="1828800"/>
            <a:ext cx="0" cy="457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lg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Concrete Execution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6934200" y="914400"/>
            <a:ext cx="152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Symbolic Execution</a:t>
            </a:r>
          </a:p>
        </p:txBody>
      </p:sp>
      <p:grpSp>
        <p:nvGrpSpPr>
          <p:cNvPr id="130056" name="Group 8"/>
          <p:cNvGrpSpPr>
            <a:grpSpLocks/>
          </p:cNvGrpSpPr>
          <p:nvPr/>
        </p:nvGrpSpPr>
        <p:grpSpPr bwMode="auto">
          <a:xfrm>
            <a:off x="4267200" y="1676400"/>
            <a:ext cx="4876800" cy="701675"/>
            <a:chOff x="2688" y="960"/>
            <a:chExt cx="3072" cy="442"/>
          </a:xfrm>
        </p:grpSpPr>
        <p:sp>
          <p:nvSpPr>
            <p:cNvPr id="130057" name="Text Box 9"/>
            <p:cNvSpPr txBox="1">
              <a:spLocks noChangeArrowheads="1"/>
            </p:cNvSpPr>
            <p:nvPr/>
          </p:nvSpPr>
          <p:spPr bwMode="auto">
            <a:xfrm>
              <a:off x="2688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concrete state</a:t>
              </a:r>
            </a:p>
          </p:txBody>
        </p:sp>
        <p:sp>
          <p:nvSpPr>
            <p:cNvPr id="130058" name="Text Box 10"/>
            <p:cNvSpPr txBox="1">
              <a:spLocks noChangeArrowheads="1"/>
            </p:cNvSpPr>
            <p:nvPr/>
          </p:nvSpPr>
          <p:spPr bwMode="auto">
            <a:xfrm>
              <a:off x="3936" y="960"/>
              <a:ext cx="86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symbolic state</a:t>
              </a:r>
            </a:p>
          </p:txBody>
        </p:sp>
        <p:sp>
          <p:nvSpPr>
            <p:cNvPr id="130059" name="Text Box 11"/>
            <p:cNvSpPr txBox="1">
              <a:spLocks noChangeArrowheads="1"/>
            </p:cNvSpPr>
            <p:nvPr/>
          </p:nvSpPr>
          <p:spPr bwMode="auto">
            <a:xfrm>
              <a:off x="4800" y="960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666699"/>
                  </a:solidFill>
                </a:rPr>
                <a:t>constraints</a:t>
              </a:r>
            </a:p>
          </p:txBody>
        </p:sp>
      </p:grp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&gt;0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7620000" y="41910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 b="1">
                <a:solidFill>
                  <a:srgbClr val="000000"/>
                </a:solidFill>
                <a:sym typeface="Symbol" pitchFamily="18" charset="2"/>
              </a:rPr>
              <a:t></a:t>
            </a:r>
            <a:r>
              <a:rPr lang="en-US" sz="2000">
                <a:solidFill>
                  <a:srgbClr val="000000"/>
                </a:solidFill>
              </a:rPr>
              <a:t>NULL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7620000" y="4648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2x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</a:rPr>
              <a:t>+1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v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7620000" y="50292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  <a:r>
              <a:rPr lang="en-US" sz="2000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sz="2000">
                <a:solidFill>
                  <a:srgbClr val="000000"/>
                </a:solidFill>
              </a:rPr>
              <a:t>p</a:t>
            </a:r>
            <a:r>
              <a:rPr lang="en-US" sz="2000" baseline="-25000">
                <a:solidFill>
                  <a:srgbClr val="000000"/>
                </a:solidFill>
              </a:rPr>
              <a:t>0</a:t>
            </a:r>
          </a:p>
        </p:txBody>
      </p:sp>
      <p:grpSp>
        <p:nvGrpSpPr>
          <p:cNvPr id="130064" name="Group 16"/>
          <p:cNvGrpSpPr>
            <a:grpSpLocks/>
          </p:cNvGrpSpPr>
          <p:nvPr/>
        </p:nvGrpSpPr>
        <p:grpSpPr bwMode="auto">
          <a:xfrm>
            <a:off x="3352800" y="5181600"/>
            <a:ext cx="4306888" cy="1119188"/>
            <a:chOff x="2112" y="3072"/>
            <a:chExt cx="2713" cy="705"/>
          </a:xfrm>
        </p:grpSpPr>
        <p:grpSp>
          <p:nvGrpSpPr>
            <p:cNvPr id="130065" name="Group 17"/>
            <p:cNvGrpSpPr>
              <a:grpSpLocks/>
            </p:cNvGrpSpPr>
            <p:nvPr/>
          </p:nvGrpSpPr>
          <p:grpSpPr bwMode="auto">
            <a:xfrm>
              <a:off x="2112" y="3072"/>
              <a:ext cx="2713" cy="705"/>
              <a:chOff x="2112" y="3312"/>
              <a:chExt cx="2713" cy="705"/>
            </a:xfrm>
          </p:grpSpPr>
          <p:sp>
            <p:nvSpPr>
              <p:cNvPr id="130066" name="Text Box 18"/>
              <p:cNvSpPr txBox="1">
                <a:spLocks noChangeArrowheads="1"/>
              </p:cNvSpPr>
              <p:nvPr/>
            </p:nvSpPr>
            <p:spPr bwMode="auto">
              <a:xfrm>
                <a:off x="3721" y="3360"/>
                <a:ext cx="1104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p=p</a:t>
                </a:r>
                <a:r>
                  <a:rPr lang="en-US" sz="2000" baseline="-25000">
                    <a:solidFill>
                      <a:srgbClr val="000000"/>
                    </a:solidFill>
                  </a:rPr>
                  <a:t>0</a:t>
                </a:r>
                <a:r>
                  <a:rPr lang="en-US" sz="2000">
                    <a:solidFill>
                      <a:srgbClr val="000000"/>
                    </a:solidFill>
                  </a:rPr>
                  <a:t>, x=x</a:t>
                </a:r>
                <a:r>
                  <a:rPr lang="en-US" sz="2000" baseline="-25000">
                    <a:solidFill>
                      <a:srgbClr val="000000"/>
                    </a:solidFill>
                  </a:rPr>
                  <a:t>0</a:t>
                </a:r>
                <a:r>
                  <a:rPr lang="en-US" sz="2000">
                    <a:solidFill>
                      <a:srgbClr val="000000"/>
                    </a:solidFill>
                  </a:rPr>
                  <a:t>,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p-&gt;v =v</a:t>
                </a:r>
                <a:r>
                  <a:rPr lang="en-US" sz="2000" baseline="-25000">
                    <a:solidFill>
                      <a:srgbClr val="000000"/>
                    </a:solidFill>
                  </a:rPr>
                  <a:t>0</a:t>
                </a:r>
                <a:r>
                  <a:rPr lang="en-US" sz="2000">
                    <a:solidFill>
                      <a:srgbClr val="000000"/>
                    </a:solidFill>
                  </a:rPr>
                  <a:t>,</a:t>
                </a:r>
                <a:r>
                  <a:rPr lang="en-US" sz="2000" baseline="-25000">
                    <a:solidFill>
                      <a:srgbClr val="000000"/>
                    </a:solidFill>
                  </a:rPr>
                  <a:t> </a:t>
                </a:r>
                <a:br>
                  <a:rPr lang="en-US" sz="2000" baseline="-25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p-&gt;next=n</a:t>
                </a:r>
                <a:r>
                  <a:rPr lang="en-US" sz="2000" baseline="-25000">
                    <a:solidFill>
                      <a:srgbClr val="000000"/>
                    </a:solidFill>
                  </a:rPr>
                  <a:t>0</a:t>
                </a:r>
              </a:p>
            </p:txBody>
          </p:sp>
          <p:sp>
            <p:nvSpPr>
              <p:cNvPr id="130067" name="AutoShape 19"/>
              <p:cNvSpPr>
                <a:spLocks noChangeArrowheads="1"/>
              </p:cNvSpPr>
              <p:nvPr/>
            </p:nvSpPr>
            <p:spPr bwMode="auto">
              <a:xfrm>
                <a:off x="2112" y="3552"/>
                <a:ext cx="351" cy="96"/>
              </a:xfrm>
              <a:prstGeom prst="leftArrow">
                <a:avLst>
                  <a:gd name="adj1" fmla="val 50000"/>
                  <a:gd name="adj2" fmla="val 91406"/>
                </a:avLst>
              </a:prstGeom>
              <a:solidFill>
                <a:srgbClr val="800000"/>
              </a:solidFill>
              <a:ln w="12700" algn="ctr">
                <a:solidFill>
                  <a:schemeClr val="tx1"/>
                </a:solidFill>
                <a:miter lim="800000"/>
                <a:headEnd type="none" w="lg" len="lg"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0068" name="Text Box 20"/>
              <p:cNvSpPr txBox="1">
                <a:spLocks noChangeArrowheads="1"/>
              </p:cNvSpPr>
              <p:nvPr/>
            </p:nvSpPr>
            <p:spPr bwMode="auto">
              <a:xfrm>
                <a:off x="2425" y="3312"/>
                <a:ext cx="1344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>
                    <a:solidFill>
                      <a:srgbClr val="000000"/>
                    </a:solidFill>
                  </a:rPr>
                  <a:t>  p</a:t>
                </a:r>
                <a:br>
                  <a:rPr lang="en-US" sz="2000">
                    <a:solidFill>
                      <a:srgbClr val="000000"/>
                    </a:solidFill>
                  </a:rPr>
                </a:br>
                <a:r>
                  <a:rPr lang="en-US" sz="2000">
                    <a:solidFill>
                      <a:srgbClr val="000000"/>
                    </a:solidFill>
                  </a:rPr>
                  <a:t>               , x=1 </a:t>
                </a:r>
              </a:p>
            </p:txBody>
          </p:sp>
          <p:sp>
            <p:nvSpPr>
              <p:cNvPr id="130069" name="Line 21"/>
              <p:cNvSpPr>
                <a:spLocks noChangeShapeType="1"/>
              </p:cNvSpPr>
              <p:nvPr/>
            </p:nvSpPr>
            <p:spPr bwMode="auto">
              <a:xfrm>
                <a:off x="2665" y="3552"/>
                <a:ext cx="48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0070" name="Group 22"/>
              <p:cNvGrpSpPr>
                <a:grpSpLocks/>
              </p:cNvGrpSpPr>
              <p:nvPr/>
            </p:nvGrpSpPr>
            <p:grpSpPr bwMode="auto">
              <a:xfrm>
                <a:off x="2521" y="3744"/>
                <a:ext cx="624" cy="273"/>
                <a:chOff x="3888" y="2208"/>
                <a:chExt cx="624" cy="273"/>
              </a:xfrm>
            </p:grpSpPr>
            <p:sp>
              <p:nvSpPr>
                <p:cNvPr id="13007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888" y="2208"/>
                  <a:ext cx="624" cy="267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000">
                      <a:solidFill>
                        <a:srgbClr val="000000"/>
                      </a:solidFill>
                    </a:rPr>
                    <a:t>  3</a:t>
                  </a:r>
                </a:p>
              </p:txBody>
            </p:sp>
            <p:sp>
              <p:nvSpPr>
                <p:cNvPr id="130072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256" y="2208"/>
                  <a:ext cx="0" cy="273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0073" name="Freeform 25"/>
            <p:cNvSpPr>
              <a:spLocks/>
            </p:cNvSpPr>
            <p:nvPr/>
          </p:nvSpPr>
          <p:spPr bwMode="auto">
            <a:xfrm>
              <a:off x="2736" y="3312"/>
              <a:ext cx="383" cy="274"/>
            </a:xfrm>
            <a:custGeom>
              <a:avLst/>
              <a:gdLst>
                <a:gd name="T0" fmla="*/ 265 w 383"/>
                <a:gd name="T1" fmla="*/ 274 h 274"/>
                <a:gd name="T2" fmla="*/ 339 w 383"/>
                <a:gd name="T3" fmla="*/ 23 h 274"/>
                <a:gd name="T4" fmla="*/ 0 w 383"/>
                <a:gd name="T5" fmla="*/ 133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3" h="274">
                  <a:moveTo>
                    <a:pt x="265" y="274"/>
                  </a:moveTo>
                  <a:cubicBezTo>
                    <a:pt x="277" y="232"/>
                    <a:pt x="383" y="46"/>
                    <a:pt x="339" y="23"/>
                  </a:cubicBezTo>
                  <a:cubicBezTo>
                    <a:pt x="295" y="0"/>
                    <a:pt x="71" y="110"/>
                    <a:pt x="0" y="13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0074" name="AutoShape 26"/>
          <p:cNvSpPr>
            <a:spLocks noChangeArrowheads="1"/>
          </p:cNvSpPr>
          <p:nvPr/>
        </p:nvSpPr>
        <p:spPr bwMode="auto">
          <a:xfrm>
            <a:off x="3886200" y="2832100"/>
            <a:ext cx="3048000" cy="2514600"/>
          </a:xfrm>
          <a:prstGeom prst="star16">
            <a:avLst>
              <a:gd name="adj" fmla="val 37500"/>
            </a:avLst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Program Error</a:t>
            </a:r>
          </a:p>
        </p:txBody>
      </p:sp>
      <p:pic>
        <p:nvPicPr>
          <p:cNvPr id="130075" name="Picture 27" descr="j0286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200"/>
            <a:ext cx="91916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6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Pointer Inputs: Input Graph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267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typedef struct cell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int v;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struct cell *next;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 cell;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f(int v)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2*v + 1;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int </a:t>
            </a:r>
            <a:r>
              <a:rPr lang="en-US" sz="2200">
                <a:solidFill>
                  <a:srgbClr val="008000"/>
                </a:solidFill>
              </a:rPr>
              <a:t>testme</a:t>
            </a:r>
            <a:r>
              <a:rPr lang="en-US" sz="2200"/>
              <a:t>(cell *p, int 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if (p != NULL)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if (f(x) == p-&gt;v)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if (p-&gt;next == p)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        </a:t>
            </a:r>
            <a:r>
              <a:rPr lang="en-US" sz="2200">
                <a:solidFill>
                  <a:srgbClr val="FF3300"/>
                </a:solidFill>
              </a:rPr>
              <a:t>abort();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/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200"/>
          </a:p>
        </p:txBody>
      </p:sp>
      <p:pic>
        <p:nvPicPr>
          <p:cNvPr id="132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35" t="23686" r="52831" b="19812"/>
          <a:stretch>
            <a:fillRect/>
          </a:stretch>
        </p:blipFill>
        <p:spPr>
          <a:xfrm>
            <a:off x="4572000" y="2036763"/>
            <a:ext cx="3733800" cy="3663950"/>
          </a:xfrm>
          <a:noFill/>
          <a:ln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tx1"/>
                </a:solidFill>
                <a:prstDash val="solid"/>
                <a:miter lim="800000"/>
                <a:headEnd type="none" w="lg" len="lg"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002876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example: </a:t>
            </a: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Sa</a:t>
            </a:r>
            <a:r>
              <a:rPr lang="tr-TR" sz="3600" dirty="0" smtClean="0"/>
              <a:t>ğ</a:t>
            </a:r>
            <a:r>
              <a:rPr lang="tr-TR" dirty="0" smtClean="0"/>
              <a:t>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83" y="1600200"/>
            <a:ext cx="3954483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Random memory graph reachable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</a:p>
          <a:p>
            <a:pPr lvl="1"/>
            <a:r>
              <a:rPr lang="en-US" dirty="0" smtClean="0"/>
              <a:t>Random value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 smtClean="0"/>
          </a:p>
          <a:p>
            <a:pPr lvl="1"/>
            <a:r>
              <a:rPr lang="en-US" dirty="0" smtClean="0"/>
              <a:t>Probability of reaching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abort( ) </a:t>
            </a:r>
            <a:r>
              <a:rPr lang="en-US" dirty="0" smtClean="0"/>
              <a:t>is extremely low</a:t>
            </a:r>
          </a:p>
          <a:p>
            <a:r>
              <a:rPr lang="en-US" dirty="0" smtClean="0"/>
              <a:t>(Why is this a somewhat misleading motivation?)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9599" y="1600200"/>
            <a:ext cx="4320639" cy="4205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typedef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struct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cell {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v;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struct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cell *next;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 cell;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f(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v) { 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return 2*v + 1;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kern="0" dirty="0" err="1" smtClean="0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1800" b="1" kern="0" dirty="0" smtClean="0">
                <a:latin typeface="Courier New" pitchFamily="49" charset="0"/>
                <a:cs typeface="Courier New" pitchFamily="49" charset="0"/>
              </a:rPr>
              <a:t>(cell *p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,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if (x &gt; 0)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if (p != NULL)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if (f(x) == p-&gt;v)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if (p-&gt;next == p)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   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Concolic: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jury is still out on </a:t>
            </a:r>
            <a:r>
              <a:rPr lang="en-US" dirty="0" err="1" smtClean="0"/>
              <a:t>concolic</a:t>
            </a:r>
            <a:r>
              <a:rPr lang="en-US" dirty="0" smtClean="0"/>
              <a:t> testing – but it surely has potential</a:t>
            </a:r>
          </a:p>
          <a:p>
            <a:r>
              <a:rPr lang="en-US" dirty="0" smtClean="0"/>
              <a:t>There are many papers on the general topic</a:t>
            </a:r>
          </a:p>
          <a:p>
            <a:r>
              <a:rPr lang="en-US" dirty="0" smtClean="0"/>
              <a:t>Here’s one that is somewhat high-level Microsoft-oriented</a:t>
            </a:r>
          </a:p>
          <a:p>
            <a:pPr lvl="1"/>
            <a:r>
              <a:rPr lang="en-US" dirty="0" err="1" smtClean="0"/>
              <a:t>Godefroid</a:t>
            </a:r>
            <a:r>
              <a:rPr lang="en-US" dirty="0" smtClean="0"/>
              <a:t> et al.  </a:t>
            </a:r>
            <a:r>
              <a:rPr lang="en-US" dirty="0" smtClean="0">
                <a:hlinkClick r:id="rId3"/>
              </a:rPr>
              <a:t>Automating Software Testing Using Program Analysis</a:t>
            </a:r>
            <a:r>
              <a:rPr lang="en-US" dirty="0" smtClean="0"/>
              <a:t> </a:t>
            </a:r>
            <a:r>
              <a:rPr lang="en-US" i="1" dirty="0" smtClean="0"/>
              <a:t>IEEE Software </a:t>
            </a:r>
            <a:r>
              <a:rPr lang="en-US" dirty="0" smtClean="0"/>
              <a:t>(Sep/Oct 2008)</a:t>
            </a:r>
          </a:p>
          <a:p>
            <a:pPr lvl="1"/>
            <a:r>
              <a:rPr lang="en-US" dirty="0" smtClean="0"/>
              <a:t>They tend to call the approach DART – Dynamic Automated Random Testing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51FA2C-3B3E-4FA6-BAFA-85683040B98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257305" y="1219200"/>
            <a:ext cx="3658095" cy="31947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double 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v){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return 2*v;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void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testme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(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x,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}</a:t>
            </a:r>
            <a:b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600" b="1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kern="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(</a:t>
            </a:r>
            <a:r>
              <a:rPr lang="en-US" dirty="0" err="1" smtClean="0"/>
              <a:t>Sen</a:t>
            </a:r>
            <a:r>
              <a:rPr lang="en-US" dirty="0" smtClean="0"/>
              <a:t> and </a:t>
            </a:r>
            <a:r>
              <a:rPr lang="en-US" dirty="0" err="1" smtClean="0"/>
              <a:t>Agha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81874" y="1602736"/>
            <a:ext cx="6801678" cy="4814848"/>
            <a:chOff x="1071092" y="1602736"/>
            <a:chExt cx="6801678" cy="4814848"/>
          </a:xfrm>
        </p:grpSpPr>
        <p:sp>
          <p:nvSpPr>
            <p:cNvPr id="10" name="Rounded Rectangle 4"/>
            <p:cNvSpPr/>
            <p:nvPr/>
          </p:nvSpPr>
          <p:spPr>
            <a:xfrm>
              <a:off x="3710226" y="1602736"/>
              <a:ext cx="1723549" cy="68326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1">
              <a:sp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[true]</a:t>
              </a:r>
              <a:b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x=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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y=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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Rounded Rectangle 6"/>
            <p:cNvSpPr/>
            <p:nvPr/>
          </p:nvSpPr>
          <p:spPr>
            <a:xfrm>
              <a:off x="3710226" y="2693667"/>
              <a:ext cx="1723549" cy="68326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1">
              <a:sp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[true]</a:t>
              </a:r>
              <a:b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z=2* 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Rounded Rectangle 8"/>
            <p:cNvSpPr/>
            <p:nvPr/>
          </p:nvSpPr>
          <p:spPr>
            <a:xfrm>
              <a:off x="3710226" y="3670471"/>
              <a:ext cx="1723549" cy="68326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1">
              <a:sp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[true]</a:t>
              </a:r>
              <a:b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2*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==?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</a:t>
              </a:r>
              <a:endParaRPr lang="en-US" sz="1800" b="1" kern="1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3" name="Rounded Rectangle 10"/>
            <p:cNvSpPr/>
            <p:nvPr/>
          </p:nvSpPr>
          <p:spPr>
            <a:xfrm>
              <a:off x="2592391" y="4769185"/>
              <a:ext cx="1217000" cy="68326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1">
              <a:sp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2*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</a:t>
              </a: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]</a:t>
              </a:r>
              <a:b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&gt;?+10 </a:t>
              </a:r>
              <a:endPara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Rounded Rectangle 12"/>
            <p:cNvSpPr/>
            <p:nvPr/>
          </p:nvSpPr>
          <p:spPr>
            <a:xfrm>
              <a:off x="1071092" y="5780487"/>
              <a:ext cx="1962717" cy="637097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68580" tIns="68580" rIns="68580" bIns="68580" numCol="1" spcCol="1270" anchor="ctr" anchorCtr="1">
              <a:sp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2*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&gt;+10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]</a:t>
              </a:r>
              <a:b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error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715811" y="5777007"/>
              <a:ext cx="1962717" cy="637097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68580" tIns="68580" rIns="68580" bIns="68580" numCol="1" spcCol="1270" anchor="ctr" anchorCtr="1">
              <a:sp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2*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=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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≤+10</a:t>
              </a: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]</a:t>
              </a:r>
              <a:b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sz="1800" b="1" kern="1200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end</a:t>
              </a:r>
            </a:p>
          </p:txBody>
        </p:sp>
        <p:sp>
          <p:nvSpPr>
            <p:cNvPr id="16" name="Rounded Rectangle 16"/>
            <p:cNvSpPr/>
            <p:nvPr/>
          </p:nvSpPr>
          <p:spPr>
            <a:xfrm>
              <a:off x="6782408" y="4803136"/>
              <a:ext cx="1090362" cy="68326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91440" tIns="91440" rIns="91440" bIns="91440" numCol="1" spcCol="1270" anchor="ctr" anchorCtr="1">
              <a:sp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[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2*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≠</a:t>
              </a:r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  <a:sym typeface="Symbol"/>
                </a:rPr>
                <a:t></a:t>
              </a: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]</a:t>
              </a:r>
              <a:b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</a:br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end</a:t>
              </a:r>
            </a:p>
          </p:txBody>
        </p:sp>
        <p:cxnSp>
          <p:nvCxnSpPr>
            <p:cNvPr id="17" name="Elbow Connector 16"/>
            <p:cNvCxnSpPr>
              <a:stCxn id="10" idx="2"/>
              <a:endCxn id="11" idx="0"/>
            </p:cNvCxnSpPr>
            <p:nvPr/>
          </p:nvCxnSpPr>
          <p:spPr>
            <a:xfrm rot="5400000">
              <a:off x="4368168" y="2489833"/>
              <a:ext cx="407667" cy="1270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11" idx="2"/>
              <a:endCxn id="12" idx="0"/>
            </p:cNvCxnSpPr>
            <p:nvPr/>
          </p:nvCxnSpPr>
          <p:spPr>
            <a:xfrm rot="5400000">
              <a:off x="4425231" y="3523701"/>
              <a:ext cx="293540" cy="1270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12" idx="2"/>
              <a:endCxn id="13" idx="0"/>
            </p:cNvCxnSpPr>
            <p:nvPr/>
          </p:nvCxnSpPr>
          <p:spPr>
            <a:xfrm rot="5400000">
              <a:off x="3678721" y="3875905"/>
              <a:ext cx="415450" cy="137111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12" idx="2"/>
              <a:endCxn id="16" idx="0"/>
            </p:cNvCxnSpPr>
            <p:nvPr/>
          </p:nvCxnSpPr>
          <p:spPr>
            <a:xfrm rot="16200000" flipH="1">
              <a:off x="5725095" y="3200641"/>
              <a:ext cx="449401" cy="2755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3" idx="2"/>
              <a:endCxn id="15" idx="0"/>
            </p:cNvCxnSpPr>
            <p:nvPr/>
          </p:nvCxnSpPr>
          <p:spPr>
            <a:xfrm rot="16200000" flipH="1">
              <a:off x="4286751" y="4366588"/>
              <a:ext cx="324558" cy="2496279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3" idx="2"/>
              <a:endCxn id="14" idx="0"/>
            </p:cNvCxnSpPr>
            <p:nvPr/>
          </p:nvCxnSpPr>
          <p:spPr>
            <a:xfrm rot="5400000">
              <a:off x="2462652" y="5042248"/>
              <a:ext cx="328038" cy="114844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375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possible by solving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2*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  &gt;+10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 2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*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  2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*&gt;+10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 2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*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  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&gt;10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  2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*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  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&gt;10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endParaRPr lang="en-US" b="1" dirty="0" smtClean="0">
              <a:latin typeface="Consolas" pitchFamily="49" charset="0"/>
              <a:cs typeface="Consolas" pitchFamily="49" charset="0"/>
              <a:sym typeface="Symbol"/>
            </a:endParaRPr>
          </a:p>
          <a:p>
            <a:r>
              <a:rPr lang="en-US" dirty="0" smtClean="0">
                <a:cs typeface="Consolas" pitchFamily="49" charset="0"/>
                <a:sym typeface="Symbol"/>
              </a:rPr>
              <a:t>Any solution to this will cause the error state to be reached</a:t>
            </a:r>
          </a:p>
          <a:p>
            <a:pPr lvl="1"/>
            <a:r>
              <a:rPr lang="en-US" dirty="0" smtClean="0">
                <a:cs typeface="Consolas" pitchFamily="49" charset="0"/>
                <a:sym typeface="Symbol"/>
              </a:rPr>
              <a:t>{x=22, y=11}, </a:t>
            </a:r>
            <a:r>
              <a:rPr lang="en-US" dirty="0">
                <a:cs typeface="Consolas" pitchFamily="49" charset="0"/>
                <a:sym typeface="Symbol"/>
              </a:rPr>
              <a:t>{</a:t>
            </a:r>
            <a:r>
              <a:rPr lang="en-US" dirty="0" smtClean="0">
                <a:cs typeface="Consolas" pitchFamily="49" charset="0"/>
                <a:sym typeface="Symbol"/>
              </a:rPr>
              <a:t>x=200, y=100}, …</a:t>
            </a:r>
            <a:endParaRPr lang="en-US" dirty="0">
              <a:cs typeface="Consolas" pitchFamily="49" charset="0"/>
              <a:sym typeface="Symbol"/>
            </a:endParaRPr>
          </a:p>
          <a:p>
            <a:pPr lvl="1"/>
            <a:endParaRPr lang="en-US" dirty="0" smtClean="0">
              <a:cs typeface="Consolas" pitchFamily="49" charset="0"/>
              <a:sym typeface="Symbol"/>
            </a:endParaRPr>
          </a:p>
          <a:p>
            <a:pPr lvl="1"/>
            <a:endParaRPr lang="en-US" dirty="0" smtClean="0">
              <a:cs typeface="Consolas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do this in small groups for…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27B53E7-13BB-4CE7-ACCE-E032DFE7CA5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134465"/>
          </a:xfr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if x ≠ 0 then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y := 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:= z -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endif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if z &gt; 1 then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:= z /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z :=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end</a:t>
            </a:r>
            <a:endParaRPr lang="en-US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27B53E7-13BB-4CE7-ACCE-E032DFE7CA5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04800" y="208935"/>
            <a:ext cx="2024272" cy="3310393"/>
          </a:xfr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if x ≠ 0 then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y := 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z := z -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err="1">
                <a:latin typeface="Courier New" pitchFamily="49" charset="0"/>
              </a:rPr>
              <a:t>endif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if z &gt; 1 then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z := z / 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	z :=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end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1" y="533400"/>
            <a:ext cx="1828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[true]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y=z=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x≠0?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2057400"/>
            <a:ext cx="1828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x≠0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]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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y=5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z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=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057400"/>
            <a:ext cx="1828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[x=0]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0y=z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=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36576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[true]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((x≠0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y=5)(x=0y=))z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</a:t>
            </a:r>
            <a:b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z&gt;?1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4916269"/>
            <a:ext cx="43053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[z&gt;1]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latin typeface="Consolas" pitchFamily="49" charset="0"/>
                <a:cs typeface="Consolas" pitchFamily="49" charset="0"/>
              </a:rPr>
              <a:t>(x≠0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y=5z=/x)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(x=0y=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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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z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/0)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4916268"/>
            <a:ext cx="1828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[z≤1]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/>
            </a:r>
            <a:br>
              <a:rPr lang="en-US" b="1" dirty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x=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0y</a:t>
            </a:r>
            <a:r>
              <a:rPr lang="en-US" b="1" dirty="0">
                <a:latin typeface="Consolas" pitchFamily="49" charset="0"/>
                <a:cs typeface="Consolas" pitchFamily="49" charset="0"/>
                <a:sym typeface="Symbol"/>
              </a:rPr>
              <a:t>=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z=0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Elbow Connector 15"/>
          <p:cNvCxnSpPr>
            <a:stCxn id="6" idx="2"/>
            <a:endCxn id="10" idx="0"/>
          </p:cNvCxnSpPr>
          <p:nvPr/>
        </p:nvCxnSpPr>
        <p:spPr>
          <a:xfrm rot="5400000">
            <a:off x="4462166" y="1033165"/>
            <a:ext cx="600670" cy="144780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2"/>
            <a:endCxn id="11" idx="0"/>
          </p:cNvCxnSpPr>
          <p:nvPr/>
        </p:nvCxnSpPr>
        <p:spPr>
          <a:xfrm rot="16200000" flipH="1">
            <a:off x="5948065" y="995065"/>
            <a:ext cx="600670" cy="15239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2"/>
            <a:endCxn id="12" idx="0"/>
          </p:cNvCxnSpPr>
          <p:nvPr/>
        </p:nvCxnSpPr>
        <p:spPr>
          <a:xfrm rot="16200000" flipH="1">
            <a:off x="4437966" y="2304365"/>
            <a:ext cx="649069" cy="1447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1" idx="2"/>
            <a:endCxn id="12" idx="0"/>
          </p:cNvCxnSpPr>
          <p:nvPr/>
        </p:nvCxnSpPr>
        <p:spPr>
          <a:xfrm rot="5400000">
            <a:off x="5923866" y="2266265"/>
            <a:ext cx="649069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2" idx="2"/>
            <a:endCxn id="13" idx="0"/>
          </p:cNvCxnSpPr>
          <p:nvPr/>
        </p:nvCxnSpPr>
        <p:spPr>
          <a:xfrm rot="5400000">
            <a:off x="3766156" y="3196024"/>
            <a:ext cx="640139" cy="2800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2" idx="2"/>
            <a:endCxn id="14" idx="0"/>
          </p:cNvCxnSpPr>
          <p:nvPr/>
        </p:nvCxnSpPr>
        <p:spPr>
          <a:xfrm rot="16200000" flipH="1">
            <a:off x="5928331" y="3834199"/>
            <a:ext cx="640138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438400" y="5967194"/>
            <a:ext cx="6172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[true]</a:t>
            </a:r>
            <a:br>
              <a:rPr lang="en-US" b="1" dirty="0" smtClean="0">
                <a:latin typeface="Consolas" pitchFamily="49" charset="0"/>
                <a:cs typeface="Consolas" pitchFamily="49" charset="0"/>
              </a:rPr>
            </a:br>
            <a:r>
              <a:rPr lang="en-US" b="1" dirty="0" smtClean="0">
                <a:latin typeface="Consolas" pitchFamily="49" charset="0"/>
                <a:cs typeface="Consolas" pitchFamily="49" charset="0"/>
              </a:rPr>
              <a:t>(x≠0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y=5z=/x)(x=0y=z=0)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6" name="Elbow Connector 35"/>
          <p:cNvCxnSpPr>
            <a:stCxn id="13" idx="2"/>
            <a:endCxn id="35" idx="0"/>
          </p:cNvCxnSpPr>
          <p:nvPr/>
        </p:nvCxnSpPr>
        <p:spPr>
          <a:xfrm rot="16200000" flipH="1">
            <a:off x="3902978" y="4345672"/>
            <a:ext cx="404594" cy="2838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4" idx="2"/>
            <a:endCxn id="35" idx="0"/>
          </p:cNvCxnSpPr>
          <p:nvPr/>
        </p:nvCxnSpPr>
        <p:spPr>
          <a:xfrm rot="5400000">
            <a:off x="6065153" y="5021946"/>
            <a:ext cx="404595" cy="14859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468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cool – 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example can’t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r>
              <a:rPr lang="en-US" dirty="0" smtClean="0"/>
              <a:t>, and it’s easy to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via both possible paths</a:t>
            </a:r>
          </a:p>
          <a:p>
            <a:r>
              <a:rPr lang="en-US" dirty="0" smtClean="0"/>
              <a:t>Second example: can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via both possible paths</a:t>
            </a:r>
          </a:p>
          <a:p>
            <a:r>
              <a:rPr lang="en-US" dirty="0" smtClean="0"/>
              <a:t>Third example: can avoid edge coverage weakness</a:t>
            </a:r>
          </a:p>
          <a:p>
            <a:r>
              <a:rPr lang="en-US" dirty="0" smtClean="0"/>
              <a:t>Well, what if we can’t solve the path conditions?</a:t>
            </a:r>
          </a:p>
          <a:p>
            <a:pPr lvl="1"/>
            <a:r>
              <a:rPr lang="en-US" dirty="0" smtClean="0"/>
              <a:t>Some arithmetic, some recursion, some loops, some pointer expressions, etc.</a:t>
            </a:r>
          </a:p>
          <a:p>
            <a:pPr lvl="1"/>
            <a:r>
              <a:rPr lang="en-US" dirty="0" smtClean="0"/>
              <a:t>We’ll see an example</a:t>
            </a:r>
          </a:p>
          <a:p>
            <a:r>
              <a:rPr lang="en-US" dirty="0" smtClean="0"/>
              <a:t>What if we want specific test cases?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503 11sp © UW CSE  • D. Notkin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30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4231</Words>
  <Application>Microsoft Office PowerPoint</Application>
  <PresentationFormat>On-screen Show (4:3)</PresentationFormat>
  <Paragraphs>1057</Paragraphs>
  <Slides>46</Slides>
  <Notes>16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Median</vt:lpstr>
      <vt:lpstr>Piksel</vt:lpstr>
      <vt:lpstr>CSE503: Software Engineering Symbolic testing, automated test generation … and more!</vt:lpstr>
      <vt:lpstr>CFG for (edge) coverage</vt:lpstr>
      <vt:lpstr>Symbolic execution [x=;y=]</vt:lpstr>
      <vt:lpstr>What’s really going on?</vt:lpstr>
      <vt:lpstr>Another example (Sen and Agha)</vt:lpstr>
      <vt:lpstr>Error: possible by solving equations</vt:lpstr>
      <vt:lpstr>OK, do this in small groups for…</vt:lpstr>
      <vt:lpstr>PowerPoint Presentation</vt:lpstr>
      <vt:lpstr>Way cool – we’re done!</vt:lpstr>
      <vt:lpstr>Concolic testing: Sen et al.</vt:lpstr>
      <vt:lpstr>2nd example redux 1st iteration x=22, y=7</vt:lpstr>
      <vt:lpstr>2nd example  2nd iteration x=1, y=2</vt:lpstr>
      <vt:lpstr>2nd example  3nd iteration x=30, y=15</vt:lpstr>
      <vt:lpstr>Three concrete test cases</vt:lpstr>
      <vt:lpstr>Concolic testing example: P. Sağlam</vt:lpstr>
      <vt:lpstr>Concolic testing example: P. Sağlam</vt:lpstr>
      <vt:lpstr>Example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CUTE Approach</vt:lpstr>
      <vt:lpstr>Pointer Inputs: Input Graph</vt:lpstr>
      <vt:lpstr>Concolic testing example: P. Sağlam</vt:lpstr>
      <vt:lpstr>Concolic: 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2011-04-13T23:38:48Z</dcterms:created>
  <dcterms:modified xsi:type="dcterms:W3CDTF">2011-04-19T16:23:41Z</dcterms:modified>
</cp:coreProperties>
</file>