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6" r:id="rId11"/>
    <p:sldId id="268" r:id="rId12"/>
    <p:sldId id="267" r:id="rId13"/>
    <p:sldId id="269" r:id="rId14"/>
    <p:sldId id="270" r:id="rId15"/>
    <p:sldId id="271" r:id="rId16"/>
    <p:sldId id="272" r:id="rId17"/>
    <p:sldId id="273" r:id="rId18"/>
    <p:sldId id="274" r:id="rId19"/>
    <p:sldId id="275" r:id="rId20"/>
    <p:sldId id="276" r:id="rId21"/>
    <p:sldId id="283" r:id="rId22"/>
    <p:sldId id="284" r:id="rId23"/>
    <p:sldId id="285" r:id="rId24"/>
    <p:sldId id="278" r:id="rId25"/>
    <p:sldId id="279" r:id="rId26"/>
    <p:sldId id="277" r:id="rId27"/>
    <p:sldId id="280" r:id="rId28"/>
    <p:sldId id="281" r:id="rId29"/>
    <p:sldId id="286" r:id="rId30"/>
    <p:sldId id="287" r:id="rId31"/>
    <p:sldId id="288" r:id="rId32"/>
    <p:sldId id="289" r:id="rId33"/>
    <p:sldId id="290" r:id="rId34"/>
    <p:sldId id="292" r:id="rId35"/>
    <p:sldId id="293"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2" autoAdjust="0"/>
    <p:restoredTop sz="95739" autoAdjust="0"/>
  </p:normalViewPr>
  <p:slideViewPr>
    <p:cSldViewPr>
      <p:cViewPr>
        <p:scale>
          <a:sx n="110" d="100"/>
          <a:sy n="110" d="100"/>
        </p:scale>
        <p:origin x="-1632" y="-474"/>
      </p:cViewPr>
      <p:guideLst>
        <p:guide orient="horz" pos="2160"/>
        <p:guide pos="2880"/>
      </p:guideLst>
    </p:cSldViewPr>
  </p:slideViewPr>
  <p:notesTextViewPr>
    <p:cViewPr>
      <p:scale>
        <a:sx n="75" d="100"/>
        <a:sy n="75" d="100"/>
      </p:scale>
      <p:origin x="0" y="0"/>
    </p:cViewPr>
  </p:notesTextViewPr>
  <p:sorterViewPr>
    <p:cViewPr>
      <p:scale>
        <a:sx n="81" d="100"/>
        <a:sy n="81" d="100"/>
      </p:scale>
      <p:origin x="0" y="74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D8F249-D362-44DF-A3ED-93B0DA585F63}" type="doc">
      <dgm:prSet loTypeId="urn:microsoft.com/office/officeart/2005/8/layout/hierarchy1" loCatId="hierarchy" qsTypeId="urn:microsoft.com/office/officeart/2005/8/quickstyle/simple1" qsCatId="simple" csTypeId="urn:microsoft.com/office/officeart/2005/8/colors/accent2_5" csCatId="accent2" phldr="1"/>
      <dgm:spPr/>
      <dgm:t>
        <a:bodyPr/>
        <a:lstStyle/>
        <a:p>
          <a:endParaRPr lang="en-US"/>
        </a:p>
      </dgm:t>
    </dgm:pt>
    <dgm:pt modelId="{324A6A34-CE82-4BB3-BD24-C535178C97A3}">
      <dgm:prSet phldrT="[Text]"/>
      <dgm:spPr/>
      <dgm:t>
        <a:bodyPr/>
        <a:lstStyle/>
        <a:p>
          <a:r>
            <a:rPr lang="en-US" dirty="0" smtClean="0"/>
            <a:t>S0</a:t>
          </a:r>
          <a:endParaRPr lang="en-US" dirty="0"/>
        </a:p>
      </dgm:t>
    </dgm:pt>
    <dgm:pt modelId="{79CED624-F4D3-4550-8DAC-40D4FBB0BE11}" type="parTrans" cxnId="{E6E557A6-9177-457E-862F-CAC237D71510}">
      <dgm:prSet/>
      <dgm:spPr/>
      <dgm:t>
        <a:bodyPr/>
        <a:lstStyle/>
        <a:p>
          <a:endParaRPr lang="en-US"/>
        </a:p>
      </dgm:t>
    </dgm:pt>
    <dgm:pt modelId="{08CE58A7-31BF-4B6A-BE43-9AEB6E97AB33}" type="sibTrans" cxnId="{E6E557A6-9177-457E-862F-CAC237D71510}">
      <dgm:prSet/>
      <dgm:spPr/>
      <dgm:t>
        <a:bodyPr/>
        <a:lstStyle/>
        <a:p>
          <a:endParaRPr lang="en-US"/>
        </a:p>
      </dgm:t>
    </dgm:pt>
    <dgm:pt modelId="{338160C2-D69A-4F29-BBD2-05FCBF310F7A}">
      <dgm:prSet phldrT="[Text]"/>
      <dgm:spPr/>
      <dgm:t>
        <a:bodyPr/>
        <a:lstStyle/>
        <a:p>
          <a:r>
            <a:rPr lang="en-US" dirty="0" smtClean="0"/>
            <a:t>S1</a:t>
          </a:r>
          <a:endParaRPr lang="en-US" dirty="0"/>
        </a:p>
      </dgm:t>
    </dgm:pt>
    <dgm:pt modelId="{C73B9362-1A62-4644-8E33-D394F07CCC6B}" type="parTrans" cxnId="{57414564-5595-4100-A61B-1900CE56590B}">
      <dgm:prSet/>
      <dgm:spPr/>
      <dgm:t>
        <a:bodyPr/>
        <a:lstStyle/>
        <a:p>
          <a:endParaRPr lang="en-US"/>
        </a:p>
      </dgm:t>
    </dgm:pt>
    <dgm:pt modelId="{FF462E2D-51A5-4FD4-9D99-2BB54247DFC8}" type="sibTrans" cxnId="{57414564-5595-4100-A61B-1900CE56590B}">
      <dgm:prSet/>
      <dgm:spPr/>
      <dgm:t>
        <a:bodyPr/>
        <a:lstStyle/>
        <a:p>
          <a:endParaRPr lang="en-US"/>
        </a:p>
      </dgm:t>
    </dgm:pt>
    <dgm:pt modelId="{0618F9F4-201F-4029-A263-77E733A550BE}">
      <dgm:prSet phldrT="[Text]"/>
      <dgm:spPr/>
      <dgm:t>
        <a:bodyPr/>
        <a:lstStyle/>
        <a:p>
          <a:r>
            <a:rPr lang="en-US" dirty="0" smtClean="0"/>
            <a:t>S0</a:t>
          </a:r>
          <a:endParaRPr lang="en-US" dirty="0"/>
        </a:p>
      </dgm:t>
    </dgm:pt>
    <dgm:pt modelId="{2CBF7E9F-CDAC-4B3C-89D4-D0F3F4481E14}" type="parTrans" cxnId="{325D9889-31C2-419E-8D46-6BEF737A08EA}">
      <dgm:prSet/>
      <dgm:spPr/>
      <dgm:t>
        <a:bodyPr/>
        <a:lstStyle/>
        <a:p>
          <a:endParaRPr lang="en-US"/>
        </a:p>
      </dgm:t>
    </dgm:pt>
    <dgm:pt modelId="{B50A9B6E-FBBC-482D-89D2-E510E88AAD3E}" type="sibTrans" cxnId="{325D9889-31C2-419E-8D46-6BEF737A08EA}">
      <dgm:prSet/>
      <dgm:spPr/>
      <dgm:t>
        <a:bodyPr/>
        <a:lstStyle/>
        <a:p>
          <a:endParaRPr lang="en-US"/>
        </a:p>
      </dgm:t>
    </dgm:pt>
    <dgm:pt modelId="{C89ECD36-4582-4B77-9440-BF8DC74737F6}">
      <dgm:prSet phldrT="[Text]"/>
      <dgm:spPr/>
      <dgm:t>
        <a:bodyPr/>
        <a:lstStyle/>
        <a:p>
          <a:r>
            <a:rPr lang="en-US" dirty="0" smtClean="0"/>
            <a:t>S1</a:t>
          </a:r>
          <a:endParaRPr lang="en-US" dirty="0"/>
        </a:p>
      </dgm:t>
    </dgm:pt>
    <dgm:pt modelId="{84884BC2-8D70-4F96-8790-664A87049329}" type="parTrans" cxnId="{2327A315-55A1-4A98-8343-5849899FC0EC}">
      <dgm:prSet/>
      <dgm:spPr/>
      <dgm:t>
        <a:bodyPr/>
        <a:lstStyle/>
        <a:p>
          <a:endParaRPr lang="en-US"/>
        </a:p>
      </dgm:t>
    </dgm:pt>
    <dgm:pt modelId="{79E21D81-EB9F-49EC-92F0-916E330B8692}" type="sibTrans" cxnId="{2327A315-55A1-4A98-8343-5849899FC0EC}">
      <dgm:prSet/>
      <dgm:spPr/>
      <dgm:t>
        <a:bodyPr/>
        <a:lstStyle/>
        <a:p>
          <a:endParaRPr lang="en-US"/>
        </a:p>
      </dgm:t>
    </dgm:pt>
    <dgm:pt modelId="{862E6321-5613-4FDD-B9FE-FB47201FA97E}">
      <dgm:prSet phldrT="[Text]"/>
      <dgm:spPr/>
      <dgm:t>
        <a:bodyPr/>
        <a:lstStyle/>
        <a:p>
          <a:r>
            <a:rPr lang="en-US" dirty="0" smtClean="0"/>
            <a:t>S0</a:t>
          </a:r>
          <a:endParaRPr lang="en-US" dirty="0"/>
        </a:p>
      </dgm:t>
    </dgm:pt>
    <dgm:pt modelId="{D9E9F153-6596-4806-82DD-DD51296F9E1A}" type="parTrans" cxnId="{F9A06A75-32B5-4CC0-95AB-8674ED6E7C4B}">
      <dgm:prSet/>
      <dgm:spPr/>
      <dgm:t>
        <a:bodyPr/>
        <a:lstStyle/>
        <a:p>
          <a:endParaRPr lang="en-US"/>
        </a:p>
      </dgm:t>
    </dgm:pt>
    <dgm:pt modelId="{72EFA464-AFFB-463E-8278-20A6A8D1943D}" type="sibTrans" cxnId="{F9A06A75-32B5-4CC0-95AB-8674ED6E7C4B}">
      <dgm:prSet/>
      <dgm:spPr/>
      <dgm:t>
        <a:bodyPr/>
        <a:lstStyle/>
        <a:p>
          <a:endParaRPr lang="en-US"/>
        </a:p>
      </dgm:t>
    </dgm:pt>
    <dgm:pt modelId="{8E834ED1-251A-482A-8781-3683DA980187}">
      <dgm:prSet phldrT="[Text]"/>
      <dgm:spPr/>
      <dgm:t>
        <a:bodyPr/>
        <a:lstStyle/>
        <a:p>
          <a:r>
            <a:rPr lang="en-US" dirty="0" smtClean="0"/>
            <a:t>S0</a:t>
          </a:r>
          <a:endParaRPr lang="en-US" dirty="0"/>
        </a:p>
      </dgm:t>
    </dgm:pt>
    <dgm:pt modelId="{02C50105-FD5D-484F-8973-9197AF8EC2A9}" type="parTrans" cxnId="{568F3A31-00EB-4888-8B9D-BFB8BE3541DA}">
      <dgm:prSet/>
      <dgm:spPr/>
      <dgm:t>
        <a:bodyPr/>
        <a:lstStyle/>
        <a:p>
          <a:endParaRPr lang="en-US"/>
        </a:p>
      </dgm:t>
    </dgm:pt>
    <dgm:pt modelId="{119532FE-BDC1-4D86-AECD-F92EDE02955D}" type="sibTrans" cxnId="{568F3A31-00EB-4888-8B9D-BFB8BE3541DA}">
      <dgm:prSet/>
      <dgm:spPr/>
      <dgm:t>
        <a:bodyPr/>
        <a:lstStyle/>
        <a:p>
          <a:endParaRPr lang="en-US"/>
        </a:p>
      </dgm:t>
    </dgm:pt>
    <dgm:pt modelId="{9102022C-7367-4E64-9315-DA49D0459E3B}">
      <dgm:prSet phldrT="[Text]"/>
      <dgm:spPr/>
      <dgm:t>
        <a:bodyPr/>
        <a:lstStyle/>
        <a:p>
          <a:r>
            <a:rPr lang="en-US" dirty="0" smtClean="0"/>
            <a:t>…</a:t>
          </a:r>
          <a:endParaRPr lang="en-US" dirty="0"/>
        </a:p>
      </dgm:t>
    </dgm:pt>
    <dgm:pt modelId="{EA6105F7-DB73-4B3F-A40F-B612FC37D0F6}" type="parTrans" cxnId="{F5244F16-3619-4D4F-A20B-95F84BF7FEF3}">
      <dgm:prSet/>
      <dgm:spPr/>
      <dgm:t>
        <a:bodyPr/>
        <a:lstStyle/>
        <a:p>
          <a:endParaRPr lang="en-US"/>
        </a:p>
      </dgm:t>
    </dgm:pt>
    <dgm:pt modelId="{50347F50-BA39-4725-AD66-469C419937CC}" type="sibTrans" cxnId="{F5244F16-3619-4D4F-A20B-95F84BF7FEF3}">
      <dgm:prSet/>
      <dgm:spPr/>
      <dgm:t>
        <a:bodyPr/>
        <a:lstStyle/>
        <a:p>
          <a:endParaRPr lang="en-US"/>
        </a:p>
      </dgm:t>
    </dgm:pt>
    <dgm:pt modelId="{C4D1A2BC-88FB-4A02-A81B-4215A3A3482F}">
      <dgm:prSet phldrT="[Text]"/>
      <dgm:spPr/>
      <dgm:t>
        <a:bodyPr/>
        <a:lstStyle/>
        <a:p>
          <a:r>
            <a:rPr lang="en-US" dirty="0" smtClean="0"/>
            <a:t>…</a:t>
          </a:r>
          <a:endParaRPr lang="en-US" dirty="0"/>
        </a:p>
      </dgm:t>
    </dgm:pt>
    <dgm:pt modelId="{6D426CF5-CECD-4921-8505-830188976DC8}" type="parTrans" cxnId="{0EC88193-E8E9-48F0-BB48-D636E45D1E67}">
      <dgm:prSet/>
      <dgm:spPr/>
      <dgm:t>
        <a:bodyPr/>
        <a:lstStyle/>
        <a:p>
          <a:endParaRPr lang="en-US"/>
        </a:p>
      </dgm:t>
    </dgm:pt>
    <dgm:pt modelId="{18C36F99-EE7D-4718-8909-81EC8B2FCA46}" type="sibTrans" cxnId="{0EC88193-E8E9-48F0-BB48-D636E45D1E67}">
      <dgm:prSet/>
      <dgm:spPr/>
      <dgm:t>
        <a:bodyPr/>
        <a:lstStyle/>
        <a:p>
          <a:endParaRPr lang="en-US"/>
        </a:p>
      </dgm:t>
    </dgm:pt>
    <dgm:pt modelId="{9F9615F0-508A-4F33-9E65-4F605FF7BBEE}">
      <dgm:prSet phldrT="[Text]"/>
      <dgm:spPr/>
      <dgm:t>
        <a:bodyPr/>
        <a:lstStyle/>
        <a:p>
          <a:r>
            <a:rPr lang="en-US" dirty="0" smtClean="0"/>
            <a:t>S1</a:t>
          </a:r>
          <a:endParaRPr lang="en-US" dirty="0"/>
        </a:p>
      </dgm:t>
    </dgm:pt>
    <dgm:pt modelId="{10D3FAA0-1F98-4CC2-A333-350781DCFAF3}" type="parTrans" cxnId="{B4821A4B-3634-4C07-B01C-22DB226A7EAF}">
      <dgm:prSet/>
      <dgm:spPr/>
      <dgm:t>
        <a:bodyPr/>
        <a:lstStyle/>
        <a:p>
          <a:endParaRPr lang="en-US"/>
        </a:p>
      </dgm:t>
    </dgm:pt>
    <dgm:pt modelId="{F31A6258-EA80-4FC4-AD24-5205AD2F4F87}" type="sibTrans" cxnId="{B4821A4B-3634-4C07-B01C-22DB226A7EAF}">
      <dgm:prSet/>
      <dgm:spPr/>
      <dgm:t>
        <a:bodyPr/>
        <a:lstStyle/>
        <a:p>
          <a:endParaRPr lang="en-US"/>
        </a:p>
      </dgm:t>
    </dgm:pt>
    <dgm:pt modelId="{B16FA0B5-D897-482B-B78E-3708034093DA}">
      <dgm:prSet phldrT="[Text]"/>
      <dgm:spPr/>
      <dgm:t>
        <a:bodyPr/>
        <a:lstStyle/>
        <a:p>
          <a:r>
            <a:rPr lang="en-US" dirty="0" smtClean="0"/>
            <a:t>…</a:t>
          </a:r>
          <a:endParaRPr lang="en-US" dirty="0"/>
        </a:p>
      </dgm:t>
    </dgm:pt>
    <dgm:pt modelId="{15BA7220-5D6D-4DF2-9B95-D99F393D88A2}" type="parTrans" cxnId="{A32C2534-160C-46D9-A24F-3F0F79911E43}">
      <dgm:prSet/>
      <dgm:spPr/>
      <dgm:t>
        <a:bodyPr/>
        <a:lstStyle/>
        <a:p>
          <a:endParaRPr lang="en-US"/>
        </a:p>
      </dgm:t>
    </dgm:pt>
    <dgm:pt modelId="{CA6E4541-82A2-43FC-818C-0CF13591500C}" type="sibTrans" cxnId="{A32C2534-160C-46D9-A24F-3F0F79911E43}">
      <dgm:prSet/>
      <dgm:spPr/>
      <dgm:t>
        <a:bodyPr/>
        <a:lstStyle/>
        <a:p>
          <a:endParaRPr lang="en-US"/>
        </a:p>
      </dgm:t>
    </dgm:pt>
    <dgm:pt modelId="{045351D4-B8D7-4E41-B60D-38959730DDB2}">
      <dgm:prSet phldrT="[Text]"/>
      <dgm:spPr/>
      <dgm:t>
        <a:bodyPr/>
        <a:lstStyle/>
        <a:p>
          <a:r>
            <a:rPr lang="en-US" dirty="0" smtClean="0"/>
            <a:t>…</a:t>
          </a:r>
          <a:endParaRPr lang="en-US" dirty="0"/>
        </a:p>
      </dgm:t>
    </dgm:pt>
    <dgm:pt modelId="{6E852CDF-8CD5-410C-BCEC-AD904E7DCF16}" type="parTrans" cxnId="{80F05A19-EA6D-4BDD-9ECC-EB0ADD77B027}">
      <dgm:prSet/>
      <dgm:spPr/>
      <dgm:t>
        <a:bodyPr/>
        <a:lstStyle/>
        <a:p>
          <a:endParaRPr lang="en-US"/>
        </a:p>
      </dgm:t>
    </dgm:pt>
    <dgm:pt modelId="{883A9EA7-F761-481A-B6F4-1C0D529D39DB}" type="sibTrans" cxnId="{80F05A19-EA6D-4BDD-9ECC-EB0ADD77B027}">
      <dgm:prSet/>
      <dgm:spPr/>
      <dgm:t>
        <a:bodyPr/>
        <a:lstStyle/>
        <a:p>
          <a:endParaRPr lang="en-US"/>
        </a:p>
      </dgm:t>
    </dgm:pt>
    <dgm:pt modelId="{D5C6B27B-1B58-43AB-BFFF-899F895AC178}" type="pres">
      <dgm:prSet presAssocID="{C1D8F249-D362-44DF-A3ED-93B0DA585F63}" presName="hierChild1" presStyleCnt="0">
        <dgm:presLayoutVars>
          <dgm:chPref val="1"/>
          <dgm:dir/>
          <dgm:animOne val="branch"/>
          <dgm:animLvl val="lvl"/>
          <dgm:resizeHandles/>
        </dgm:presLayoutVars>
      </dgm:prSet>
      <dgm:spPr/>
      <dgm:t>
        <a:bodyPr/>
        <a:lstStyle/>
        <a:p>
          <a:endParaRPr lang="en-US"/>
        </a:p>
      </dgm:t>
    </dgm:pt>
    <dgm:pt modelId="{0D3B11C0-85F9-44F8-B8A2-E87C15EFDA69}" type="pres">
      <dgm:prSet presAssocID="{324A6A34-CE82-4BB3-BD24-C535178C97A3}" presName="hierRoot1" presStyleCnt="0"/>
      <dgm:spPr/>
      <dgm:t>
        <a:bodyPr/>
        <a:lstStyle/>
        <a:p>
          <a:endParaRPr lang="en-US"/>
        </a:p>
      </dgm:t>
    </dgm:pt>
    <dgm:pt modelId="{C81A02B6-1BC9-4E88-B086-1BD0C5C687E0}" type="pres">
      <dgm:prSet presAssocID="{324A6A34-CE82-4BB3-BD24-C535178C97A3}" presName="composite" presStyleCnt="0"/>
      <dgm:spPr/>
      <dgm:t>
        <a:bodyPr/>
        <a:lstStyle/>
        <a:p>
          <a:endParaRPr lang="en-US"/>
        </a:p>
      </dgm:t>
    </dgm:pt>
    <dgm:pt modelId="{BDFABC43-7185-4554-8347-13DACB43F98B}" type="pres">
      <dgm:prSet presAssocID="{324A6A34-CE82-4BB3-BD24-C535178C97A3}" presName="background" presStyleLbl="node0" presStyleIdx="0" presStyleCnt="1"/>
      <dgm:spPr/>
      <dgm:t>
        <a:bodyPr/>
        <a:lstStyle/>
        <a:p>
          <a:endParaRPr lang="en-US"/>
        </a:p>
      </dgm:t>
    </dgm:pt>
    <dgm:pt modelId="{6FCB0F0F-1E17-469F-A449-8613A7B6B5F9}" type="pres">
      <dgm:prSet presAssocID="{324A6A34-CE82-4BB3-BD24-C535178C97A3}" presName="text" presStyleLbl="fgAcc0" presStyleIdx="0" presStyleCnt="1">
        <dgm:presLayoutVars>
          <dgm:chPref val="3"/>
        </dgm:presLayoutVars>
      </dgm:prSet>
      <dgm:spPr/>
      <dgm:t>
        <a:bodyPr/>
        <a:lstStyle/>
        <a:p>
          <a:endParaRPr lang="en-US"/>
        </a:p>
      </dgm:t>
    </dgm:pt>
    <dgm:pt modelId="{B5248B51-6E1B-4195-AFF9-2BA595B09CC8}" type="pres">
      <dgm:prSet presAssocID="{324A6A34-CE82-4BB3-BD24-C535178C97A3}" presName="hierChild2" presStyleCnt="0"/>
      <dgm:spPr/>
      <dgm:t>
        <a:bodyPr/>
        <a:lstStyle/>
        <a:p>
          <a:endParaRPr lang="en-US"/>
        </a:p>
      </dgm:t>
    </dgm:pt>
    <dgm:pt modelId="{3DC5FFD0-3628-4507-9A54-6C912C41B91C}" type="pres">
      <dgm:prSet presAssocID="{C73B9362-1A62-4644-8E33-D394F07CCC6B}" presName="Name10" presStyleLbl="parChTrans1D2" presStyleIdx="0" presStyleCnt="2"/>
      <dgm:spPr/>
      <dgm:t>
        <a:bodyPr/>
        <a:lstStyle/>
        <a:p>
          <a:endParaRPr lang="en-US"/>
        </a:p>
      </dgm:t>
    </dgm:pt>
    <dgm:pt modelId="{4A8B7134-64F2-458B-97D2-AADD36EAC96E}" type="pres">
      <dgm:prSet presAssocID="{338160C2-D69A-4F29-BBD2-05FCBF310F7A}" presName="hierRoot2" presStyleCnt="0"/>
      <dgm:spPr/>
      <dgm:t>
        <a:bodyPr/>
        <a:lstStyle/>
        <a:p>
          <a:endParaRPr lang="en-US"/>
        </a:p>
      </dgm:t>
    </dgm:pt>
    <dgm:pt modelId="{CA3D7199-2F98-4313-A9B6-E3BCD32DD336}" type="pres">
      <dgm:prSet presAssocID="{338160C2-D69A-4F29-BBD2-05FCBF310F7A}" presName="composite2" presStyleCnt="0"/>
      <dgm:spPr/>
      <dgm:t>
        <a:bodyPr/>
        <a:lstStyle/>
        <a:p>
          <a:endParaRPr lang="en-US"/>
        </a:p>
      </dgm:t>
    </dgm:pt>
    <dgm:pt modelId="{D811BC00-CACB-4DC6-8CAC-3F2F41CCA731}" type="pres">
      <dgm:prSet presAssocID="{338160C2-D69A-4F29-BBD2-05FCBF310F7A}" presName="background2" presStyleLbl="node2" presStyleIdx="0" presStyleCnt="2"/>
      <dgm:spPr/>
      <dgm:t>
        <a:bodyPr/>
        <a:lstStyle/>
        <a:p>
          <a:endParaRPr lang="en-US"/>
        </a:p>
      </dgm:t>
    </dgm:pt>
    <dgm:pt modelId="{2BED1E22-4583-42E2-9C50-3B14A79502AC}" type="pres">
      <dgm:prSet presAssocID="{338160C2-D69A-4F29-BBD2-05FCBF310F7A}" presName="text2" presStyleLbl="fgAcc2" presStyleIdx="0" presStyleCnt="2">
        <dgm:presLayoutVars>
          <dgm:chPref val="3"/>
        </dgm:presLayoutVars>
      </dgm:prSet>
      <dgm:spPr/>
      <dgm:t>
        <a:bodyPr/>
        <a:lstStyle/>
        <a:p>
          <a:endParaRPr lang="en-US"/>
        </a:p>
      </dgm:t>
    </dgm:pt>
    <dgm:pt modelId="{79E7FF3D-32E9-4983-8A5B-F3BC0253A40B}" type="pres">
      <dgm:prSet presAssocID="{338160C2-D69A-4F29-BBD2-05FCBF310F7A}" presName="hierChild3" presStyleCnt="0"/>
      <dgm:spPr/>
      <dgm:t>
        <a:bodyPr/>
        <a:lstStyle/>
        <a:p>
          <a:endParaRPr lang="en-US"/>
        </a:p>
      </dgm:t>
    </dgm:pt>
    <dgm:pt modelId="{1E676E8B-5BB2-4D59-A739-129F735CD187}" type="pres">
      <dgm:prSet presAssocID="{2CBF7E9F-CDAC-4B3C-89D4-D0F3F4481E14}" presName="Name17" presStyleLbl="parChTrans1D3" presStyleIdx="0" presStyleCnt="4"/>
      <dgm:spPr/>
      <dgm:t>
        <a:bodyPr/>
        <a:lstStyle/>
        <a:p>
          <a:endParaRPr lang="en-US"/>
        </a:p>
      </dgm:t>
    </dgm:pt>
    <dgm:pt modelId="{88CAD814-3A4C-4D1A-A399-6B2CEE770D5C}" type="pres">
      <dgm:prSet presAssocID="{0618F9F4-201F-4029-A263-77E733A550BE}" presName="hierRoot3" presStyleCnt="0"/>
      <dgm:spPr/>
      <dgm:t>
        <a:bodyPr/>
        <a:lstStyle/>
        <a:p>
          <a:endParaRPr lang="en-US"/>
        </a:p>
      </dgm:t>
    </dgm:pt>
    <dgm:pt modelId="{CEE1630A-0132-4D01-8AC3-A2BE61B8162F}" type="pres">
      <dgm:prSet presAssocID="{0618F9F4-201F-4029-A263-77E733A550BE}" presName="composite3" presStyleCnt="0"/>
      <dgm:spPr/>
      <dgm:t>
        <a:bodyPr/>
        <a:lstStyle/>
        <a:p>
          <a:endParaRPr lang="en-US"/>
        </a:p>
      </dgm:t>
    </dgm:pt>
    <dgm:pt modelId="{FE121F50-4D85-4329-8273-25623B83AD3B}" type="pres">
      <dgm:prSet presAssocID="{0618F9F4-201F-4029-A263-77E733A550BE}" presName="background3" presStyleLbl="node3" presStyleIdx="0" presStyleCnt="4"/>
      <dgm:spPr/>
      <dgm:t>
        <a:bodyPr/>
        <a:lstStyle/>
        <a:p>
          <a:endParaRPr lang="en-US"/>
        </a:p>
      </dgm:t>
    </dgm:pt>
    <dgm:pt modelId="{7DB0778A-BA72-48AA-97A2-605B44D5B06B}" type="pres">
      <dgm:prSet presAssocID="{0618F9F4-201F-4029-A263-77E733A550BE}" presName="text3" presStyleLbl="fgAcc3" presStyleIdx="0" presStyleCnt="4">
        <dgm:presLayoutVars>
          <dgm:chPref val="3"/>
        </dgm:presLayoutVars>
      </dgm:prSet>
      <dgm:spPr/>
      <dgm:t>
        <a:bodyPr/>
        <a:lstStyle/>
        <a:p>
          <a:endParaRPr lang="en-US"/>
        </a:p>
      </dgm:t>
    </dgm:pt>
    <dgm:pt modelId="{D5BA72A1-74F3-4C0D-8BE5-545FDCD2CD8C}" type="pres">
      <dgm:prSet presAssocID="{0618F9F4-201F-4029-A263-77E733A550BE}" presName="hierChild4" presStyleCnt="0"/>
      <dgm:spPr/>
      <dgm:t>
        <a:bodyPr/>
        <a:lstStyle/>
        <a:p>
          <a:endParaRPr lang="en-US"/>
        </a:p>
      </dgm:t>
    </dgm:pt>
    <dgm:pt modelId="{77B13CCF-3BAE-483E-95ED-32DAEC191FB0}" type="pres">
      <dgm:prSet presAssocID="{EA6105F7-DB73-4B3F-A40F-B612FC37D0F6}" presName="Name23" presStyleLbl="parChTrans1D4" presStyleIdx="0" presStyleCnt="4"/>
      <dgm:spPr/>
      <dgm:t>
        <a:bodyPr/>
        <a:lstStyle/>
        <a:p>
          <a:endParaRPr lang="en-US"/>
        </a:p>
      </dgm:t>
    </dgm:pt>
    <dgm:pt modelId="{7AEBCA0A-C78D-4AA3-85D9-9D44A5BBABA3}" type="pres">
      <dgm:prSet presAssocID="{9102022C-7367-4E64-9315-DA49D0459E3B}" presName="hierRoot4" presStyleCnt="0"/>
      <dgm:spPr/>
      <dgm:t>
        <a:bodyPr/>
        <a:lstStyle/>
        <a:p>
          <a:endParaRPr lang="en-US"/>
        </a:p>
      </dgm:t>
    </dgm:pt>
    <dgm:pt modelId="{93078F0E-A72C-4507-BCA5-1C08C34D1D58}" type="pres">
      <dgm:prSet presAssocID="{9102022C-7367-4E64-9315-DA49D0459E3B}" presName="composite4" presStyleCnt="0"/>
      <dgm:spPr/>
      <dgm:t>
        <a:bodyPr/>
        <a:lstStyle/>
        <a:p>
          <a:endParaRPr lang="en-US"/>
        </a:p>
      </dgm:t>
    </dgm:pt>
    <dgm:pt modelId="{C94A9DA7-2D6C-4251-9031-FF9A62683C81}" type="pres">
      <dgm:prSet presAssocID="{9102022C-7367-4E64-9315-DA49D0459E3B}" presName="background4" presStyleLbl="node4" presStyleIdx="0" presStyleCnt="4"/>
      <dgm:spPr/>
      <dgm:t>
        <a:bodyPr/>
        <a:lstStyle/>
        <a:p>
          <a:endParaRPr lang="en-US"/>
        </a:p>
      </dgm:t>
    </dgm:pt>
    <dgm:pt modelId="{64FEFC99-BC47-42AA-80E0-8483E76B6331}" type="pres">
      <dgm:prSet presAssocID="{9102022C-7367-4E64-9315-DA49D0459E3B}" presName="text4" presStyleLbl="fgAcc4" presStyleIdx="0" presStyleCnt="4">
        <dgm:presLayoutVars>
          <dgm:chPref val="3"/>
        </dgm:presLayoutVars>
      </dgm:prSet>
      <dgm:spPr/>
      <dgm:t>
        <a:bodyPr/>
        <a:lstStyle/>
        <a:p>
          <a:endParaRPr lang="en-US"/>
        </a:p>
      </dgm:t>
    </dgm:pt>
    <dgm:pt modelId="{7104A80B-84B3-484B-92D4-4ACFC6378C2C}" type="pres">
      <dgm:prSet presAssocID="{9102022C-7367-4E64-9315-DA49D0459E3B}" presName="hierChild5" presStyleCnt="0"/>
      <dgm:spPr/>
      <dgm:t>
        <a:bodyPr/>
        <a:lstStyle/>
        <a:p>
          <a:endParaRPr lang="en-US"/>
        </a:p>
      </dgm:t>
    </dgm:pt>
    <dgm:pt modelId="{C8A07D8A-8AF9-4989-BC6F-611AA35696A5}" type="pres">
      <dgm:prSet presAssocID="{84884BC2-8D70-4F96-8790-664A87049329}" presName="Name17" presStyleLbl="parChTrans1D3" presStyleIdx="1" presStyleCnt="4"/>
      <dgm:spPr/>
      <dgm:t>
        <a:bodyPr/>
        <a:lstStyle/>
        <a:p>
          <a:endParaRPr lang="en-US"/>
        </a:p>
      </dgm:t>
    </dgm:pt>
    <dgm:pt modelId="{9D1748EC-A00D-4315-9EC1-BEFBF99D8D1B}" type="pres">
      <dgm:prSet presAssocID="{C89ECD36-4582-4B77-9440-BF8DC74737F6}" presName="hierRoot3" presStyleCnt="0"/>
      <dgm:spPr/>
      <dgm:t>
        <a:bodyPr/>
        <a:lstStyle/>
        <a:p>
          <a:endParaRPr lang="en-US"/>
        </a:p>
      </dgm:t>
    </dgm:pt>
    <dgm:pt modelId="{FD3F1AB3-E707-493F-9238-B13A6A76914C}" type="pres">
      <dgm:prSet presAssocID="{C89ECD36-4582-4B77-9440-BF8DC74737F6}" presName="composite3" presStyleCnt="0"/>
      <dgm:spPr/>
      <dgm:t>
        <a:bodyPr/>
        <a:lstStyle/>
        <a:p>
          <a:endParaRPr lang="en-US"/>
        </a:p>
      </dgm:t>
    </dgm:pt>
    <dgm:pt modelId="{D7141AFB-0C49-4C9F-A137-315FDEDBDFB0}" type="pres">
      <dgm:prSet presAssocID="{C89ECD36-4582-4B77-9440-BF8DC74737F6}" presName="background3" presStyleLbl="node3" presStyleIdx="1" presStyleCnt="4"/>
      <dgm:spPr/>
      <dgm:t>
        <a:bodyPr/>
        <a:lstStyle/>
        <a:p>
          <a:endParaRPr lang="en-US"/>
        </a:p>
      </dgm:t>
    </dgm:pt>
    <dgm:pt modelId="{0699A7EA-8CEA-4366-BFC7-E62561771BBC}" type="pres">
      <dgm:prSet presAssocID="{C89ECD36-4582-4B77-9440-BF8DC74737F6}" presName="text3" presStyleLbl="fgAcc3" presStyleIdx="1" presStyleCnt="4">
        <dgm:presLayoutVars>
          <dgm:chPref val="3"/>
        </dgm:presLayoutVars>
      </dgm:prSet>
      <dgm:spPr/>
      <dgm:t>
        <a:bodyPr/>
        <a:lstStyle/>
        <a:p>
          <a:endParaRPr lang="en-US"/>
        </a:p>
      </dgm:t>
    </dgm:pt>
    <dgm:pt modelId="{547BE9E0-9F4C-4B32-A042-29561C8AB9A3}" type="pres">
      <dgm:prSet presAssocID="{C89ECD36-4582-4B77-9440-BF8DC74737F6}" presName="hierChild4" presStyleCnt="0"/>
      <dgm:spPr/>
      <dgm:t>
        <a:bodyPr/>
        <a:lstStyle/>
        <a:p>
          <a:endParaRPr lang="en-US"/>
        </a:p>
      </dgm:t>
    </dgm:pt>
    <dgm:pt modelId="{E666E76C-0EC3-429E-9013-2EA70F00354F}" type="pres">
      <dgm:prSet presAssocID="{6D426CF5-CECD-4921-8505-830188976DC8}" presName="Name23" presStyleLbl="parChTrans1D4" presStyleIdx="1" presStyleCnt="4"/>
      <dgm:spPr/>
      <dgm:t>
        <a:bodyPr/>
        <a:lstStyle/>
        <a:p>
          <a:endParaRPr lang="en-US"/>
        </a:p>
      </dgm:t>
    </dgm:pt>
    <dgm:pt modelId="{7B07862B-66DD-46C0-9F09-786D53D5261D}" type="pres">
      <dgm:prSet presAssocID="{C4D1A2BC-88FB-4A02-A81B-4215A3A3482F}" presName="hierRoot4" presStyleCnt="0"/>
      <dgm:spPr/>
      <dgm:t>
        <a:bodyPr/>
        <a:lstStyle/>
        <a:p>
          <a:endParaRPr lang="en-US"/>
        </a:p>
      </dgm:t>
    </dgm:pt>
    <dgm:pt modelId="{59804E63-737E-42F2-B663-AE1A383BCEB3}" type="pres">
      <dgm:prSet presAssocID="{C4D1A2BC-88FB-4A02-A81B-4215A3A3482F}" presName="composite4" presStyleCnt="0"/>
      <dgm:spPr/>
      <dgm:t>
        <a:bodyPr/>
        <a:lstStyle/>
        <a:p>
          <a:endParaRPr lang="en-US"/>
        </a:p>
      </dgm:t>
    </dgm:pt>
    <dgm:pt modelId="{AECDC089-51FF-4D89-877D-46AFF8B39118}" type="pres">
      <dgm:prSet presAssocID="{C4D1A2BC-88FB-4A02-A81B-4215A3A3482F}" presName="background4" presStyleLbl="node4" presStyleIdx="1" presStyleCnt="4"/>
      <dgm:spPr/>
      <dgm:t>
        <a:bodyPr/>
        <a:lstStyle/>
        <a:p>
          <a:endParaRPr lang="en-US"/>
        </a:p>
      </dgm:t>
    </dgm:pt>
    <dgm:pt modelId="{5F2428AE-5CDB-4CEA-A69A-5D6FE396E56F}" type="pres">
      <dgm:prSet presAssocID="{C4D1A2BC-88FB-4A02-A81B-4215A3A3482F}" presName="text4" presStyleLbl="fgAcc4" presStyleIdx="1" presStyleCnt="4">
        <dgm:presLayoutVars>
          <dgm:chPref val="3"/>
        </dgm:presLayoutVars>
      </dgm:prSet>
      <dgm:spPr/>
      <dgm:t>
        <a:bodyPr/>
        <a:lstStyle/>
        <a:p>
          <a:endParaRPr lang="en-US"/>
        </a:p>
      </dgm:t>
    </dgm:pt>
    <dgm:pt modelId="{6017EA92-28A0-421E-BF01-9813F0B700B8}" type="pres">
      <dgm:prSet presAssocID="{C4D1A2BC-88FB-4A02-A81B-4215A3A3482F}" presName="hierChild5" presStyleCnt="0"/>
      <dgm:spPr/>
      <dgm:t>
        <a:bodyPr/>
        <a:lstStyle/>
        <a:p>
          <a:endParaRPr lang="en-US"/>
        </a:p>
      </dgm:t>
    </dgm:pt>
    <dgm:pt modelId="{05427B16-5F82-472B-AB4D-BCEBF5D2F1F5}" type="pres">
      <dgm:prSet presAssocID="{D9E9F153-6596-4806-82DD-DD51296F9E1A}" presName="Name10" presStyleLbl="parChTrans1D2" presStyleIdx="1" presStyleCnt="2"/>
      <dgm:spPr/>
      <dgm:t>
        <a:bodyPr/>
        <a:lstStyle/>
        <a:p>
          <a:endParaRPr lang="en-US"/>
        </a:p>
      </dgm:t>
    </dgm:pt>
    <dgm:pt modelId="{511F6F99-60D4-4D26-B992-1CE010F4CC73}" type="pres">
      <dgm:prSet presAssocID="{862E6321-5613-4FDD-B9FE-FB47201FA97E}" presName="hierRoot2" presStyleCnt="0"/>
      <dgm:spPr/>
      <dgm:t>
        <a:bodyPr/>
        <a:lstStyle/>
        <a:p>
          <a:endParaRPr lang="en-US"/>
        </a:p>
      </dgm:t>
    </dgm:pt>
    <dgm:pt modelId="{2C7EE1E6-EBC5-44E0-92FA-9C89DBFAE06D}" type="pres">
      <dgm:prSet presAssocID="{862E6321-5613-4FDD-B9FE-FB47201FA97E}" presName="composite2" presStyleCnt="0"/>
      <dgm:spPr/>
      <dgm:t>
        <a:bodyPr/>
        <a:lstStyle/>
        <a:p>
          <a:endParaRPr lang="en-US"/>
        </a:p>
      </dgm:t>
    </dgm:pt>
    <dgm:pt modelId="{E4E20D59-593D-4790-AFF1-05158D8D1F47}" type="pres">
      <dgm:prSet presAssocID="{862E6321-5613-4FDD-B9FE-FB47201FA97E}" presName="background2" presStyleLbl="node2" presStyleIdx="1" presStyleCnt="2"/>
      <dgm:spPr/>
      <dgm:t>
        <a:bodyPr/>
        <a:lstStyle/>
        <a:p>
          <a:endParaRPr lang="en-US"/>
        </a:p>
      </dgm:t>
    </dgm:pt>
    <dgm:pt modelId="{B600D861-D945-40A8-878D-A8FCD6A3A5C0}" type="pres">
      <dgm:prSet presAssocID="{862E6321-5613-4FDD-B9FE-FB47201FA97E}" presName="text2" presStyleLbl="fgAcc2" presStyleIdx="1" presStyleCnt="2">
        <dgm:presLayoutVars>
          <dgm:chPref val="3"/>
        </dgm:presLayoutVars>
      </dgm:prSet>
      <dgm:spPr/>
      <dgm:t>
        <a:bodyPr/>
        <a:lstStyle/>
        <a:p>
          <a:endParaRPr lang="en-US"/>
        </a:p>
      </dgm:t>
    </dgm:pt>
    <dgm:pt modelId="{1AC9AD79-32B0-42E0-B1C9-2A76F1E032F7}" type="pres">
      <dgm:prSet presAssocID="{862E6321-5613-4FDD-B9FE-FB47201FA97E}" presName="hierChild3" presStyleCnt="0"/>
      <dgm:spPr/>
      <dgm:t>
        <a:bodyPr/>
        <a:lstStyle/>
        <a:p>
          <a:endParaRPr lang="en-US"/>
        </a:p>
      </dgm:t>
    </dgm:pt>
    <dgm:pt modelId="{9CF28776-48BF-41F2-B14E-2CD2A45C0CBF}" type="pres">
      <dgm:prSet presAssocID="{02C50105-FD5D-484F-8973-9197AF8EC2A9}" presName="Name17" presStyleLbl="parChTrans1D3" presStyleIdx="2" presStyleCnt="4"/>
      <dgm:spPr/>
      <dgm:t>
        <a:bodyPr/>
        <a:lstStyle/>
        <a:p>
          <a:endParaRPr lang="en-US"/>
        </a:p>
      </dgm:t>
    </dgm:pt>
    <dgm:pt modelId="{41060A0B-5E4D-416F-8515-8B62D549334F}" type="pres">
      <dgm:prSet presAssocID="{8E834ED1-251A-482A-8781-3683DA980187}" presName="hierRoot3" presStyleCnt="0"/>
      <dgm:spPr/>
      <dgm:t>
        <a:bodyPr/>
        <a:lstStyle/>
        <a:p>
          <a:endParaRPr lang="en-US"/>
        </a:p>
      </dgm:t>
    </dgm:pt>
    <dgm:pt modelId="{4AE5187D-602E-4A68-9DD2-80763430ABB6}" type="pres">
      <dgm:prSet presAssocID="{8E834ED1-251A-482A-8781-3683DA980187}" presName="composite3" presStyleCnt="0"/>
      <dgm:spPr/>
      <dgm:t>
        <a:bodyPr/>
        <a:lstStyle/>
        <a:p>
          <a:endParaRPr lang="en-US"/>
        </a:p>
      </dgm:t>
    </dgm:pt>
    <dgm:pt modelId="{0130D330-1BEE-4F45-89CD-BD6E38E62B8E}" type="pres">
      <dgm:prSet presAssocID="{8E834ED1-251A-482A-8781-3683DA980187}" presName="background3" presStyleLbl="node3" presStyleIdx="2" presStyleCnt="4"/>
      <dgm:spPr/>
      <dgm:t>
        <a:bodyPr/>
        <a:lstStyle/>
        <a:p>
          <a:endParaRPr lang="en-US"/>
        </a:p>
      </dgm:t>
    </dgm:pt>
    <dgm:pt modelId="{C2F9B1BB-E55A-4293-AE6A-D9FC722153E3}" type="pres">
      <dgm:prSet presAssocID="{8E834ED1-251A-482A-8781-3683DA980187}" presName="text3" presStyleLbl="fgAcc3" presStyleIdx="2" presStyleCnt="4">
        <dgm:presLayoutVars>
          <dgm:chPref val="3"/>
        </dgm:presLayoutVars>
      </dgm:prSet>
      <dgm:spPr/>
      <dgm:t>
        <a:bodyPr/>
        <a:lstStyle/>
        <a:p>
          <a:endParaRPr lang="en-US"/>
        </a:p>
      </dgm:t>
    </dgm:pt>
    <dgm:pt modelId="{2444AB09-F3E7-4C70-B3BC-46E9CDA0A961}" type="pres">
      <dgm:prSet presAssocID="{8E834ED1-251A-482A-8781-3683DA980187}" presName="hierChild4" presStyleCnt="0"/>
      <dgm:spPr/>
      <dgm:t>
        <a:bodyPr/>
        <a:lstStyle/>
        <a:p>
          <a:endParaRPr lang="en-US"/>
        </a:p>
      </dgm:t>
    </dgm:pt>
    <dgm:pt modelId="{9A4CA843-11BD-42ED-B01C-2D31E86B6035}" type="pres">
      <dgm:prSet presAssocID="{6E852CDF-8CD5-410C-BCEC-AD904E7DCF16}" presName="Name23" presStyleLbl="parChTrans1D4" presStyleIdx="2" presStyleCnt="4"/>
      <dgm:spPr/>
      <dgm:t>
        <a:bodyPr/>
        <a:lstStyle/>
        <a:p>
          <a:endParaRPr lang="en-US"/>
        </a:p>
      </dgm:t>
    </dgm:pt>
    <dgm:pt modelId="{38C1D839-7184-4E86-B7F4-60B84935E83D}" type="pres">
      <dgm:prSet presAssocID="{045351D4-B8D7-4E41-B60D-38959730DDB2}" presName="hierRoot4" presStyleCnt="0"/>
      <dgm:spPr/>
      <dgm:t>
        <a:bodyPr/>
        <a:lstStyle/>
        <a:p>
          <a:endParaRPr lang="en-US"/>
        </a:p>
      </dgm:t>
    </dgm:pt>
    <dgm:pt modelId="{AAD42500-3447-43EF-B8FB-8C2A4E1ADD48}" type="pres">
      <dgm:prSet presAssocID="{045351D4-B8D7-4E41-B60D-38959730DDB2}" presName="composite4" presStyleCnt="0"/>
      <dgm:spPr/>
      <dgm:t>
        <a:bodyPr/>
        <a:lstStyle/>
        <a:p>
          <a:endParaRPr lang="en-US"/>
        </a:p>
      </dgm:t>
    </dgm:pt>
    <dgm:pt modelId="{A3A0681C-6386-4493-BABC-4C514F9083F5}" type="pres">
      <dgm:prSet presAssocID="{045351D4-B8D7-4E41-B60D-38959730DDB2}" presName="background4" presStyleLbl="node4" presStyleIdx="2" presStyleCnt="4"/>
      <dgm:spPr/>
      <dgm:t>
        <a:bodyPr/>
        <a:lstStyle/>
        <a:p>
          <a:endParaRPr lang="en-US"/>
        </a:p>
      </dgm:t>
    </dgm:pt>
    <dgm:pt modelId="{738E3A18-2CEB-47D8-8AAA-2CA190CBABA2}" type="pres">
      <dgm:prSet presAssocID="{045351D4-B8D7-4E41-B60D-38959730DDB2}" presName="text4" presStyleLbl="fgAcc4" presStyleIdx="2" presStyleCnt="4">
        <dgm:presLayoutVars>
          <dgm:chPref val="3"/>
        </dgm:presLayoutVars>
      </dgm:prSet>
      <dgm:spPr/>
      <dgm:t>
        <a:bodyPr/>
        <a:lstStyle/>
        <a:p>
          <a:endParaRPr lang="en-US"/>
        </a:p>
      </dgm:t>
    </dgm:pt>
    <dgm:pt modelId="{CDF1B593-C6B8-4B41-8472-7F20F6FC3803}" type="pres">
      <dgm:prSet presAssocID="{045351D4-B8D7-4E41-B60D-38959730DDB2}" presName="hierChild5" presStyleCnt="0"/>
      <dgm:spPr/>
      <dgm:t>
        <a:bodyPr/>
        <a:lstStyle/>
        <a:p>
          <a:endParaRPr lang="en-US"/>
        </a:p>
      </dgm:t>
    </dgm:pt>
    <dgm:pt modelId="{28ECFDAD-1648-4788-AD51-E41AA4A1BC24}" type="pres">
      <dgm:prSet presAssocID="{10D3FAA0-1F98-4CC2-A333-350781DCFAF3}" presName="Name17" presStyleLbl="parChTrans1D3" presStyleIdx="3" presStyleCnt="4"/>
      <dgm:spPr/>
      <dgm:t>
        <a:bodyPr/>
        <a:lstStyle/>
        <a:p>
          <a:endParaRPr lang="en-US"/>
        </a:p>
      </dgm:t>
    </dgm:pt>
    <dgm:pt modelId="{23E93BCD-B37C-4FB2-9118-1AFB39119C7C}" type="pres">
      <dgm:prSet presAssocID="{9F9615F0-508A-4F33-9E65-4F605FF7BBEE}" presName="hierRoot3" presStyleCnt="0"/>
      <dgm:spPr/>
      <dgm:t>
        <a:bodyPr/>
        <a:lstStyle/>
        <a:p>
          <a:endParaRPr lang="en-US"/>
        </a:p>
      </dgm:t>
    </dgm:pt>
    <dgm:pt modelId="{5A835FE2-FD0B-405F-8FEC-617797E5C350}" type="pres">
      <dgm:prSet presAssocID="{9F9615F0-508A-4F33-9E65-4F605FF7BBEE}" presName="composite3" presStyleCnt="0"/>
      <dgm:spPr/>
      <dgm:t>
        <a:bodyPr/>
        <a:lstStyle/>
        <a:p>
          <a:endParaRPr lang="en-US"/>
        </a:p>
      </dgm:t>
    </dgm:pt>
    <dgm:pt modelId="{26F003A0-E8AB-43CE-AA79-15D36BF11B3A}" type="pres">
      <dgm:prSet presAssocID="{9F9615F0-508A-4F33-9E65-4F605FF7BBEE}" presName="background3" presStyleLbl="node3" presStyleIdx="3" presStyleCnt="4"/>
      <dgm:spPr/>
      <dgm:t>
        <a:bodyPr/>
        <a:lstStyle/>
        <a:p>
          <a:endParaRPr lang="en-US"/>
        </a:p>
      </dgm:t>
    </dgm:pt>
    <dgm:pt modelId="{F493BEF6-A4CF-4103-846F-D460E00051F4}" type="pres">
      <dgm:prSet presAssocID="{9F9615F0-508A-4F33-9E65-4F605FF7BBEE}" presName="text3" presStyleLbl="fgAcc3" presStyleIdx="3" presStyleCnt="4">
        <dgm:presLayoutVars>
          <dgm:chPref val="3"/>
        </dgm:presLayoutVars>
      </dgm:prSet>
      <dgm:spPr/>
      <dgm:t>
        <a:bodyPr/>
        <a:lstStyle/>
        <a:p>
          <a:endParaRPr lang="en-US"/>
        </a:p>
      </dgm:t>
    </dgm:pt>
    <dgm:pt modelId="{52261EC3-C63B-41A4-813D-4FA95165239E}" type="pres">
      <dgm:prSet presAssocID="{9F9615F0-508A-4F33-9E65-4F605FF7BBEE}" presName="hierChild4" presStyleCnt="0"/>
      <dgm:spPr/>
      <dgm:t>
        <a:bodyPr/>
        <a:lstStyle/>
        <a:p>
          <a:endParaRPr lang="en-US"/>
        </a:p>
      </dgm:t>
    </dgm:pt>
    <dgm:pt modelId="{B1A26793-7751-402F-9722-DE3813486799}" type="pres">
      <dgm:prSet presAssocID="{15BA7220-5D6D-4DF2-9B95-D99F393D88A2}" presName="Name23" presStyleLbl="parChTrans1D4" presStyleIdx="3" presStyleCnt="4"/>
      <dgm:spPr/>
      <dgm:t>
        <a:bodyPr/>
        <a:lstStyle/>
        <a:p>
          <a:endParaRPr lang="en-US"/>
        </a:p>
      </dgm:t>
    </dgm:pt>
    <dgm:pt modelId="{56B2E194-F090-434B-9447-E89415DE9404}" type="pres">
      <dgm:prSet presAssocID="{B16FA0B5-D897-482B-B78E-3708034093DA}" presName="hierRoot4" presStyleCnt="0"/>
      <dgm:spPr/>
      <dgm:t>
        <a:bodyPr/>
        <a:lstStyle/>
        <a:p>
          <a:endParaRPr lang="en-US"/>
        </a:p>
      </dgm:t>
    </dgm:pt>
    <dgm:pt modelId="{4DE2612D-8384-4FAB-B5D4-E322797C002E}" type="pres">
      <dgm:prSet presAssocID="{B16FA0B5-D897-482B-B78E-3708034093DA}" presName="composite4" presStyleCnt="0"/>
      <dgm:spPr/>
      <dgm:t>
        <a:bodyPr/>
        <a:lstStyle/>
        <a:p>
          <a:endParaRPr lang="en-US"/>
        </a:p>
      </dgm:t>
    </dgm:pt>
    <dgm:pt modelId="{F3B45E6D-F736-4E66-B32E-5E1443ECF0D1}" type="pres">
      <dgm:prSet presAssocID="{B16FA0B5-D897-482B-B78E-3708034093DA}" presName="background4" presStyleLbl="node4" presStyleIdx="3" presStyleCnt="4"/>
      <dgm:spPr/>
      <dgm:t>
        <a:bodyPr/>
        <a:lstStyle/>
        <a:p>
          <a:endParaRPr lang="en-US"/>
        </a:p>
      </dgm:t>
    </dgm:pt>
    <dgm:pt modelId="{0D65EE05-88FB-437C-B7EB-EA50F32886D5}" type="pres">
      <dgm:prSet presAssocID="{B16FA0B5-D897-482B-B78E-3708034093DA}" presName="text4" presStyleLbl="fgAcc4" presStyleIdx="3" presStyleCnt="4">
        <dgm:presLayoutVars>
          <dgm:chPref val="3"/>
        </dgm:presLayoutVars>
      </dgm:prSet>
      <dgm:spPr/>
      <dgm:t>
        <a:bodyPr/>
        <a:lstStyle/>
        <a:p>
          <a:endParaRPr lang="en-US"/>
        </a:p>
      </dgm:t>
    </dgm:pt>
    <dgm:pt modelId="{FDDA1590-90E6-4E23-B388-0C0AAD973B12}" type="pres">
      <dgm:prSet presAssocID="{B16FA0B5-D897-482B-B78E-3708034093DA}" presName="hierChild5" presStyleCnt="0"/>
      <dgm:spPr/>
      <dgm:t>
        <a:bodyPr/>
        <a:lstStyle/>
        <a:p>
          <a:endParaRPr lang="en-US"/>
        </a:p>
      </dgm:t>
    </dgm:pt>
  </dgm:ptLst>
  <dgm:cxnLst>
    <dgm:cxn modelId="{6FF1CD88-3A6E-4B9C-BE17-5A25EDDAB90C}" type="presOf" srcId="{15BA7220-5D6D-4DF2-9B95-D99F393D88A2}" destId="{B1A26793-7751-402F-9722-DE3813486799}" srcOrd="0" destOrd="0" presId="urn:microsoft.com/office/officeart/2005/8/layout/hierarchy1"/>
    <dgm:cxn modelId="{E2C80AA9-39BE-4EC6-9586-FBED4C1CA15E}" type="presOf" srcId="{EA6105F7-DB73-4B3F-A40F-B612FC37D0F6}" destId="{77B13CCF-3BAE-483E-95ED-32DAEC191FB0}" srcOrd="0" destOrd="0" presId="urn:microsoft.com/office/officeart/2005/8/layout/hierarchy1"/>
    <dgm:cxn modelId="{FB0B837A-3824-4FBE-AECC-EA93BEF2B7FD}" type="presOf" srcId="{9102022C-7367-4E64-9315-DA49D0459E3B}" destId="{64FEFC99-BC47-42AA-80E0-8483E76B6331}" srcOrd="0" destOrd="0" presId="urn:microsoft.com/office/officeart/2005/8/layout/hierarchy1"/>
    <dgm:cxn modelId="{568F3A31-00EB-4888-8B9D-BFB8BE3541DA}" srcId="{862E6321-5613-4FDD-B9FE-FB47201FA97E}" destId="{8E834ED1-251A-482A-8781-3683DA980187}" srcOrd="0" destOrd="0" parTransId="{02C50105-FD5D-484F-8973-9197AF8EC2A9}" sibTransId="{119532FE-BDC1-4D86-AECD-F92EDE02955D}"/>
    <dgm:cxn modelId="{DC774013-BED6-4940-BC8F-B2DC6A189966}" type="presOf" srcId="{C89ECD36-4582-4B77-9440-BF8DC74737F6}" destId="{0699A7EA-8CEA-4366-BFC7-E62561771BBC}" srcOrd="0" destOrd="0" presId="urn:microsoft.com/office/officeart/2005/8/layout/hierarchy1"/>
    <dgm:cxn modelId="{E227C251-5159-4245-872D-0355BF0BAB47}" type="presOf" srcId="{10D3FAA0-1F98-4CC2-A333-350781DCFAF3}" destId="{28ECFDAD-1648-4788-AD51-E41AA4A1BC24}" srcOrd="0" destOrd="0" presId="urn:microsoft.com/office/officeart/2005/8/layout/hierarchy1"/>
    <dgm:cxn modelId="{F5244F16-3619-4D4F-A20B-95F84BF7FEF3}" srcId="{0618F9F4-201F-4029-A263-77E733A550BE}" destId="{9102022C-7367-4E64-9315-DA49D0459E3B}" srcOrd="0" destOrd="0" parTransId="{EA6105F7-DB73-4B3F-A40F-B612FC37D0F6}" sibTransId="{50347F50-BA39-4725-AD66-469C419937CC}"/>
    <dgm:cxn modelId="{A32C2534-160C-46D9-A24F-3F0F79911E43}" srcId="{9F9615F0-508A-4F33-9E65-4F605FF7BBEE}" destId="{B16FA0B5-D897-482B-B78E-3708034093DA}" srcOrd="0" destOrd="0" parTransId="{15BA7220-5D6D-4DF2-9B95-D99F393D88A2}" sibTransId="{CA6E4541-82A2-43FC-818C-0CF13591500C}"/>
    <dgm:cxn modelId="{6757E3A7-85E4-422A-A328-394BC0CDA685}" type="presOf" srcId="{9F9615F0-508A-4F33-9E65-4F605FF7BBEE}" destId="{F493BEF6-A4CF-4103-846F-D460E00051F4}" srcOrd="0" destOrd="0" presId="urn:microsoft.com/office/officeart/2005/8/layout/hierarchy1"/>
    <dgm:cxn modelId="{25B0BDAC-F153-4F8E-9575-2029749CFB79}" type="presOf" srcId="{D9E9F153-6596-4806-82DD-DD51296F9E1A}" destId="{05427B16-5F82-472B-AB4D-BCEBF5D2F1F5}" srcOrd="0" destOrd="0" presId="urn:microsoft.com/office/officeart/2005/8/layout/hierarchy1"/>
    <dgm:cxn modelId="{04CBD75D-0625-4E9B-BD63-61D7D4697B0E}" type="presOf" srcId="{02C50105-FD5D-484F-8973-9197AF8EC2A9}" destId="{9CF28776-48BF-41F2-B14E-2CD2A45C0CBF}" srcOrd="0" destOrd="0" presId="urn:microsoft.com/office/officeart/2005/8/layout/hierarchy1"/>
    <dgm:cxn modelId="{CB97F0B0-9D0C-41AB-BF94-9B3CD11B27B5}" type="presOf" srcId="{0618F9F4-201F-4029-A263-77E733A550BE}" destId="{7DB0778A-BA72-48AA-97A2-605B44D5B06B}" srcOrd="0" destOrd="0" presId="urn:microsoft.com/office/officeart/2005/8/layout/hierarchy1"/>
    <dgm:cxn modelId="{325D9889-31C2-419E-8D46-6BEF737A08EA}" srcId="{338160C2-D69A-4F29-BBD2-05FCBF310F7A}" destId="{0618F9F4-201F-4029-A263-77E733A550BE}" srcOrd="0" destOrd="0" parTransId="{2CBF7E9F-CDAC-4B3C-89D4-D0F3F4481E14}" sibTransId="{B50A9B6E-FBBC-482D-89D2-E510E88AAD3E}"/>
    <dgm:cxn modelId="{4369D1DF-F459-4839-8EB3-054523C08DC4}" type="presOf" srcId="{C73B9362-1A62-4644-8E33-D394F07CCC6B}" destId="{3DC5FFD0-3628-4507-9A54-6C912C41B91C}" srcOrd="0" destOrd="0" presId="urn:microsoft.com/office/officeart/2005/8/layout/hierarchy1"/>
    <dgm:cxn modelId="{DB78B95A-9C39-4627-9A88-FB2830A8C887}" type="presOf" srcId="{8E834ED1-251A-482A-8781-3683DA980187}" destId="{C2F9B1BB-E55A-4293-AE6A-D9FC722153E3}" srcOrd="0" destOrd="0" presId="urn:microsoft.com/office/officeart/2005/8/layout/hierarchy1"/>
    <dgm:cxn modelId="{78A1B557-D304-4F06-9397-726EF3738981}" type="presOf" srcId="{338160C2-D69A-4F29-BBD2-05FCBF310F7A}" destId="{2BED1E22-4583-42E2-9C50-3B14A79502AC}" srcOrd="0" destOrd="0" presId="urn:microsoft.com/office/officeart/2005/8/layout/hierarchy1"/>
    <dgm:cxn modelId="{6F8A9C77-C22A-4FA2-A0FD-76867B3484AD}" type="presOf" srcId="{C4D1A2BC-88FB-4A02-A81B-4215A3A3482F}" destId="{5F2428AE-5CDB-4CEA-A69A-5D6FE396E56F}" srcOrd="0" destOrd="0" presId="urn:microsoft.com/office/officeart/2005/8/layout/hierarchy1"/>
    <dgm:cxn modelId="{57414564-5595-4100-A61B-1900CE56590B}" srcId="{324A6A34-CE82-4BB3-BD24-C535178C97A3}" destId="{338160C2-D69A-4F29-BBD2-05FCBF310F7A}" srcOrd="0" destOrd="0" parTransId="{C73B9362-1A62-4644-8E33-D394F07CCC6B}" sibTransId="{FF462E2D-51A5-4FD4-9D99-2BB54247DFC8}"/>
    <dgm:cxn modelId="{E6E557A6-9177-457E-862F-CAC237D71510}" srcId="{C1D8F249-D362-44DF-A3ED-93B0DA585F63}" destId="{324A6A34-CE82-4BB3-BD24-C535178C97A3}" srcOrd="0" destOrd="0" parTransId="{79CED624-F4D3-4550-8DAC-40D4FBB0BE11}" sibTransId="{08CE58A7-31BF-4B6A-BE43-9AEB6E97AB33}"/>
    <dgm:cxn modelId="{AA27863F-2424-499D-836B-703E646BF0CD}" type="presOf" srcId="{B16FA0B5-D897-482B-B78E-3708034093DA}" destId="{0D65EE05-88FB-437C-B7EB-EA50F32886D5}" srcOrd="0" destOrd="0" presId="urn:microsoft.com/office/officeart/2005/8/layout/hierarchy1"/>
    <dgm:cxn modelId="{C261020F-D4A1-4716-9CAA-2A1884216127}" type="presOf" srcId="{C1D8F249-D362-44DF-A3ED-93B0DA585F63}" destId="{D5C6B27B-1B58-43AB-BFFF-899F895AC178}" srcOrd="0" destOrd="0" presId="urn:microsoft.com/office/officeart/2005/8/layout/hierarchy1"/>
    <dgm:cxn modelId="{B4821A4B-3634-4C07-B01C-22DB226A7EAF}" srcId="{862E6321-5613-4FDD-B9FE-FB47201FA97E}" destId="{9F9615F0-508A-4F33-9E65-4F605FF7BBEE}" srcOrd="1" destOrd="0" parTransId="{10D3FAA0-1F98-4CC2-A333-350781DCFAF3}" sibTransId="{F31A6258-EA80-4FC4-AD24-5205AD2F4F87}"/>
    <dgm:cxn modelId="{2327A315-55A1-4A98-8343-5849899FC0EC}" srcId="{338160C2-D69A-4F29-BBD2-05FCBF310F7A}" destId="{C89ECD36-4582-4B77-9440-BF8DC74737F6}" srcOrd="1" destOrd="0" parTransId="{84884BC2-8D70-4F96-8790-664A87049329}" sibTransId="{79E21D81-EB9F-49EC-92F0-916E330B8692}"/>
    <dgm:cxn modelId="{0EC88193-E8E9-48F0-BB48-D636E45D1E67}" srcId="{C89ECD36-4582-4B77-9440-BF8DC74737F6}" destId="{C4D1A2BC-88FB-4A02-A81B-4215A3A3482F}" srcOrd="0" destOrd="0" parTransId="{6D426CF5-CECD-4921-8505-830188976DC8}" sibTransId="{18C36F99-EE7D-4718-8909-81EC8B2FCA46}"/>
    <dgm:cxn modelId="{B0E995C9-EF97-4774-A244-3B1554BBB753}" type="presOf" srcId="{6E852CDF-8CD5-410C-BCEC-AD904E7DCF16}" destId="{9A4CA843-11BD-42ED-B01C-2D31E86B6035}" srcOrd="0" destOrd="0" presId="urn:microsoft.com/office/officeart/2005/8/layout/hierarchy1"/>
    <dgm:cxn modelId="{5EDE687B-74E0-4328-8C45-57B62430F481}" type="presOf" srcId="{862E6321-5613-4FDD-B9FE-FB47201FA97E}" destId="{B600D861-D945-40A8-878D-A8FCD6A3A5C0}" srcOrd="0" destOrd="0" presId="urn:microsoft.com/office/officeart/2005/8/layout/hierarchy1"/>
    <dgm:cxn modelId="{F46B2B17-E1D3-4132-B999-4BFBFD2C4F26}" type="presOf" srcId="{84884BC2-8D70-4F96-8790-664A87049329}" destId="{C8A07D8A-8AF9-4989-BC6F-611AA35696A5}" srcOrd="0" destOrd="0" presId="urn:microsoft.com/office/officeart/2005/8/layout/hierarchy1"/>
    <dgm:cxn modelId="{405F6F37-65E0-4C62-AF1C-76AF784FCF81}" type="presOf" srcId="{6D426CF5-CECD-4921-8505-830188976DC8}" destId="{E666E76C-0EC3-429E-9013-2EA70F00354F}" srcOrd="0" destOrd="0" presId="urn:microsoft.com/office/officeart/2005/8/layout/hierarchy1"/>
    <dgm:cxn modelId="{D8C5F389-FB59-40B7-9043-BB0D2277A6E8}" type="presOf" srcId="{045351D4-B8D7-4E41-B60D-38959730DDB2}" destId="{738E3A18-2CEB-47D8-8AAA-2CA190CBABA2}" srcOrd="0" destOrd="0" presId="urn:microsoft.com/office/officeart/2005/8/layout/hierarchy1"/>
    <dgm:cxn modelId="{F9A06A75-32B5-4CC0-95AB-8674ED6E7C4B}" srcId="{324A6A34-CE82-4BB3-BD24-C535178C97A3}" destId="{862E6321-5613-4FDD-B9FE-FB47201FA97E}" srcOrd="1" destOrd="0" parTransId="{D9E9F153-6596-4806-82DD-DD51296F9E1A}" sibTransId="{72EFA464-AFFB-463E-8278-20A6A8D1943D}"/>
    <dgm:cxn modelId="{80F05A19-EA6D-4BDD-9ECC-EB0ADD77B027}" srcId="{8E834ED1-251A-482A-8781-3683DA980187}" destId="{045351D4-B8D7-4E41-B60D-38959730DDB2}" srcOrd="0" destOrd="0" parTransId="{6E852CDF-8CD5-410C-BCEC-AD904E7DCF16}" sibTransId="{883A9EA7-F761-481A-B6F4-1C0D529D39DB}"/>
    <dgm:cxn modelId="{1E56520A-A67D-4749-A143-17D1F289AD92}" type="presOf" srcId="{2CBF7E9F-CDAC-4B3C-89D4-D0F3F4481E14}" destId="{1E676E8B-5BB2-4D59-A739-129F735CD187}" srcOrd="0" destOrd="0" presId="urn:microsoft.com/office/officeart/2005/8/layout/hierarchy1"/>
    <dgm:cxn modelId="{D28BF8F3-C39C-43B1-AC70-A9F425E6BC61}" type="presOf" srcId="{324A6A34-CE82-4BB3-BD24-C535178C97A3}" destId="{6FCB0F0F-1E17-469F-A449-8613A7B6B5F9}" srcOrd="0" destOrd="0" presId="urn:microsoft.com/office/officeart/2005/8/layout/hierarchy1"/>
    <dgm:cxn modelId="{A907C803-0F0D-48A4-8D60-888447189C8C}" type="presParOf" srcId="{D5C6B27B-1B58-43AB-BFFF-899F895AC178}" destId="{0D3B11C0-85F9-44F8-B8A2-E87C15EFDA69}" srcOrd="0" destOrd="0" presId="urn:microsoft.com/office/officeart/2005/8/layout/hierarchy1"/>
    <dgm:cxn modelId="{74F4E1B1-25A5-4D21-B250-730664AF8D3D}" type="presParOf" srcId="{0D3B11C0-85F9-44F8-B8A2-E87C15EFDA69}" destId="{C81A02B6-1BC9-4E88-B086-1BD0C5C687E0}" srcOrd="0" destOrd="0" presId="urn:microsoft.com/office/officeart/2005/8/layout/hierarchy1"/>
    <dgm:cxn modelId="{05DE31A7-3FDB-475F-B8B8-45EE426BE1A6}" type="presParOf" srcId="{C81A02B6-1BC9-4E88-B086-1BD0C5C687E0}" destId="{BDFABC43-7185-4554-8347-13DACB43F98B}" srcOrd="0" destOrd="0" presId="urn:microsoft.com/office/officeart/2005/8/layout/hierarchy1"/>
    <dgm:cxn modelId="{37A6B984-ABA0-47C1-9DF5-B5718900C5AF}" type="presParOf" srcId="{C81A02B6-1BC9-4E88-B086-1BD0C5C687E0}" destId="{6FCB0F0F-1E17-469F-A449-8613A7B6B5F9}" srcOrd="1" destOrd="0" presId="urn:microsoft.com/office/officeart/2005/8/layout/hierarchy1"/>
    <dgm:cxn modelId="{03994EEB-A9E1-4B76-BAC2-423292D1834A}" type="presParOf" srcId="{0D3B11C0-85F9-44F8-B8A2-E87C15EFDA69}" destId="{B5248B51-6E1B-4195-AFF9-2BA595B09CC8}" srcOrd="1" destOrd="0" presId="urn:microsoft.com/office/officeart/2005/8/layout/hierarchy1"/>
    <dgm:cxn modelId="{3B283D14-FD50-41A7-9ED7-1769FE2E3F32}" type="presParOf" srcId="{B5248B51-6E1B-4195-AFF9-2BA595B09CC8}" destId="{3DC5FFD0-3628-4507-9A54-6C912C41B91C}" srcOrd="0" destOrd="0" presId="urn:microsoft.com/office/officeart/2005/8/layout/hierarchy1"/>
    <dgm:cxn modelId="{148C101F-7BE4-499C-80B8-1EF7DC3D9922}" type="presParOf" srcId="{B5248B51-6E1B-4195-AFF9-2BA595B09CC8}" destId="{4A8B7134-64F2-458B-97D2-AADD36EAC96E}" srcOrd="1" destOrd="0" presId="urn:microsoft.com/office/officeart/2005/8/layout/hierarchy1"/>
    <dgm:cxn modelId="{68F21054-75CE-4011-9510-EB3EB698679D}" type="presParOf" srcId="{4A8B7134-64F2-458B-97D2-AADD36EAC96E}" destId="{CA3D7199-2F98-4313-A9B6-E3BCD32DD336}" srcOrd="0" destOrd="0" presId="urn:microsoft.com/office/officeart/2005/8/layout/hierarchy1"/>
    <dgm:cxn modelId="{B32EB068-95E8-444C-9E0F-13D7D0C25020}" type="presParOf" srcId="{CA3D7199-2F98-4313-A9B6-E3BCD32DD336}" destId="{D811BC00-CACB-4DC6-8CAC-3F2F41CCA731}" srcOrd="0" destOrd="0" presId="urn:microsoft.com/office/officeart/2005/8/layout/hierarchy1"/>
    <dgm:cxn modelId="{6635D677-D528-497B-9546-F01D08CCA97D}" type="presParOf" srcId="{CA3D7199-2F98-4313-A9B6-E3BCD32DD336}" destId="{2BED1E22-4583-42E2-9C50-3B14A79502AC}" srcOrd="1" destOrd="0" presId="urn:microsoft.com/office/officeart/2005/8/layout/hierarchy1"/>
    <dgm:cxn modelId="{CB5C76CB-CAD9-4D09-932D-0E1B8EEA8708}" type="presParOf" srcId="{4A8B7134-64F2-458B-97D2-AADD36EAC96E}" destId="{79E7FF3D-32E9-4983-8A5B-F3BC0253A40B}" srcOrd="1" destOrd="0" presId="urn:microsoft.com/office/officeart/2005/8/layout/hierarchy1"/>
    <dgm:cxn modelId="{8A7CD25C-A4BF-4E58-B5EB-AA626D3E9328}" type="presParOf" srcId="{79E7FF3D-32E9-4983-8A5B-F3BC0253A40B}" destId="{1E676E8B-5BB2-4D59-A739-129F735CD187}" srcOrd="0" destOrd="0" presId="urn:microsoft.com/office/officeart/2005/8/layout/hierarchy1"/>
    <dgm:cxn modelId="{E4B3CB78-2885-4719-A21C-F5BE0FBCC8D5}" type="presParOf" srcId="{79E7FF3D-32E9-4983-8A5B-F3BC0253A40B}" destId="{88CAD814-3A4C-4D1A-A399-6B2CEE770D5C}" srcOrd="1" destOrd="0" presId="urn:microsoft.com/office/officeart/2005/8/layout/hierarchy1"/>
    <dgm:cxn modelId="{C8AFC196-8DA7-4F94-88ED-47A8A6AD1B47}" type="presParOf" srcId="{88CAD814-3A4C-4D1A-A399-6B2CEE770D5C}" destId="{CEE1630A-0132-4D01-8AC3-A2BE61B8162F}" srcOrd="0" destOrd="0" presId="urn:microsoft.com/office/officeart/2005/8/layout/hierarchy1"/>
    <dgm:cxn modelId="{1E0DA07B-29C8-4BFA-91B7-30AC7705084F}" type="presParOf" srcId="{CEE1630A-0132-4D01-8AC3-A2BE61B8162F}" destId="{FE121F50-4D85-4329-8273-25623B83AD3B}" srcOrd="0" destOrd="0" presId="urn:microsoft.com/office/officeart/2005/8/layout/hierarchy1"/>
    <dgm:cxn modelId="{82F389D5-C795-4D4D-9FE1-2FDB6E2E4BF0}" type="presParOf" srcId="{CEE1630A-0132-4D01-8AC3-A2BE61B8162F}" destId="{7DB0778A-BA72-48AA-97A2-605B44D5B06B}" srcOrd="1" destOrd="0" presId="urn:microsoft.com/office/officeart/2005/8/layout/hierarchy1"/>
    <dgm:cxn modelId="{286B8302-8C8A-4D34-BF98-5E45262370C1}" type="presParOf" srcId="{88CAD814-3A4C-4D1A-A399-6B2CEE770D5C}" destId="{D5BA72A1-74F3-4C0D-8BE5-545FDCD2CD8C}" srcOrd="1" destOrd="0" presId="urn:microsoft.com/office/officeart/2005/8/layout/hierarchy1"/>
    <dgm:cxn modelId="{018C3CA3-19BD-48C1-89A8-E77BF7C8DBD8}" type="presParOf" srcId="{D5BA72A1-74F3-4C0D-8BE5-545FDCD2CD8C}" destId="{77B13CCF-3BAE-483E-95ED-32DAEC191FB0}" srcOrd="0" destOrd="0" presId="urn:microsoft.com/office/officeart/2005/8/layout/hierarchy1"/>
    <dgm:cxn modelId="{3ECA10A8-2496-4411-9CDE-1BADE5B8DD18}" type="presParOf" srcId="{D5BA72A1-74F3-4C0D-8BE5-545FDCD2CD8C}" destId="{7AEBCA0A-C78D-4AA3-85D9-9D44A5BBABA3}" srcOrd="1" destOrd="0" presId="urn:microsoft.com/office/officeart/2005/8/layout/hierarchy1"/>
    <dgm:cxn modelId="{0D5277B6-125E-4F3C-8509-A903BBF2BDC7}" type="presParOf" srcId="{7AEBCA0A-C78D-4AA3-85D9-9D44A5BBABA3}" destId="{93078F0E-A72C-4507-BCA5-1C08C34D1D58}" srcOrd="0" destOrd="0" presId="urn:microsoft.com/office/officeart/2005/8/layout/hierarchy1"/>
    <dgm:cxn modelId="{83D7D535-75CB-4E80-AD6C-D15BC99ABCE3}" type="presParOf" srcId="{93078F0E-A72C-4507-BCA5-1C08C34D1D58}" destId="{C94A9DA7-2D6C-4251-9031-FF9A62683C81}" srcOrd="0" destOrd="0" presId="urn:microsoft.com/office/officeart/2005/8/layout/hierarchy1"/>
    <dgm:cxn modelId="{28A6AC7C-175F-4ECC-9418-1EC3BF6762BF}" type="presParOf" srcId="{93078F0E-A72C-4507-BCA5-1C08C34D1D58}" destId="{64FEFC99-BC47-42AA-80E0-8483E76B6331}" srcOrd="1" destOrd="0" presId="urn:microsoft.com/office/officeart/2005/8/layout/hierarchy1"/>
    <dgm:cxn modelId="{AF835B1A-F23B-4271-ABB8-B827B9494CE8}" type="presParOf" srcId="{7AEBCA0A-C78D-4AA3-85D9-9D44A5BBABA3}" destId="{7104A80B-84B3-484B-92D4-4ACFC6378C2C}" srcOrd="1" destOrd="0" presId="urn:microsoft.com/office/officeart/2005/8/layout/hierarchy1"/>
    <dgm:cxn modelId="{615CF9B5-61DF-4122-B748-AECB7D113829}" type="presParOf" srcId="{79E7FF3D-32E9-4983-8A5B-F3BC0253A40B}" destId="{C8A07D8A-8AF9-4989-BC6F-611AA35696A5}" srcOrd="2" destOrd="0" presId="urn:microsoft.com/office/officeart/2005/8/layout/hierarchy1"/>
    <dgm:cxn modelId="{1CF496D4-5CF6-4CEE-B209-19B52DE8BE03}" type="presParOf" srcId="{79E7FF3D-32E9-4983-8A5B-F3BC0253A40B}" destId="{9D1748EC-A00D-4315-9EC1-BEFBF99D8D1B}" srcOrd="3" destOrd="0" presId="urn:microsoft.com/office/officeart/2005/8/layout/hierarchy1"/>
    <dgm:cxn modelId="{CC50B23F-022E-4DD5-8E4F-F6945D57ABFB}" type="presParOf" srcId="{9D1748EC-A00D-4315-9EC1-BEFBF99D8D1B}" destId="{FD3F1AB3-E707-493F-9238-B13A6A76914C}" srcOrd="0" destOrd="0" presId="urn:microsoft.com/office/officeart/2005/8/layout/hierarchy1"/>
    <dgm:cxn modelId="{5970FAEA-8028-4850-8BD9-41A7DF696FD9}" type="presParOf" srcId="{FD3F1AB3-E707-493F-9238-B13A6A76914C}" destId="{D7141AFB-0C49-4C9F-A137-315FDEDBDFB0}" srcOrd="0" destOrd="0" presId="urn:microsoft.com/office/officeart/2005/8/layout/hierarchy1"/>
    <dgm:cxn modelId="{8E6FB99F-9738-491D-87D4-7B63B41A08D9}" type="presParOf" srcId="{FD3F1AB3-E707-493F-9238-B13A6A76914C}" destId="{0699A7EA-8CEA-4366-BFC7-E62561771BBC}" srcOrd="1" destOrd="0" presId="urn:microsoft.com/office/officeart/2005/8/layout/hierarchy1"/>
    <dgm:cxn modelId="{3690F384-71F2-451D-B5F8-239D65BEC2F0}" type="presParOf" srcId="{9D1748EC-A00D-4315-9EC1-BEFBF99D8D1B}" destId="{547BE9E0-9F4C-4B32-A042-29561C8AB9A3}" srcOrd="1" destOrd="0" presId="urn:microsoft.com/office/officeart/2005/8/layout/hierarchy1"/>
    <dgm:cxn modelId="{5F690936-0102-4438-8EB0-41B2DB400B90}" type="presParOf" srcId="{547BE9E0-9F4C-4B32-A042-29561C8AB9A3}" destId="{E666E76C-0EC3-429E-9013-2EA70F00354F}" srcOrd="0" destOrd="0" presId="urn:microsoft.com/office/officeart/2005/8/layout/hierarchy1"/>
    <dgm:cxn modelId="{0A78414D-AD1C-475D-99B1-7ED44EADD63E}" type="presParOf" srcId="{547BE9E0-9F4C-4B32-A042-29561C8AB9A3}" destId="{7B07862B-66DD-46C0-9F09-786D53D5261D}" srcOrd="1" destOrd="0" presId="urn:microsoft.com/office/officeart/2005/8/layout/hierarchy1"/>
    <dgm:cxn modelId="{1E9420AF-208B-42BE-9E13-5E5A38CD9567}" type="presParOf" srcId="{7B07862B-66DD-46C0-9F09-786D53D5261D}" destId="{59804E63-737E-42F2-B663-AE1A383BCEB3}" srcOrd="0" destOrd="0" presId="urn:microsoft.com/office/officeart/2005/8/layout/hierarchy1"/>
    <dgm:cxn modelId="{7615E7A2-C186-473F-A6DE-CDC3BF4F24DD}" type="presParOf" srcId="{59804E63-737E-42F2-B663-AE1A383BCEB3}" destId="{AECDC089-51FF-4D89-877D-46AFF8B39118}" srcOrd="0" destOrd="0" presId="urn:microsoft.com/office/officeart/2005/8/layout/hierarchy1"/>
    <dgm:cxn modelId="{B4BEDB36-750E-44C8-9DA3-88AEF8A26FB1}" type="presParOf" srcId="{59804E63-737E-42F2-B663-AE1A383BCEB3}" destId="{5F2428AE-5CDB-4CEA-A69A-5D6FE396E56F}" srcOrd="1" destOrd="0" presId="urn:microsoft.com/office/officeart/2005/8/layout/hierarchy1"/>
    <dgm:cxn modelId="{BA3D6D07-034B-422D-93C4-2D403C38B3DB}" type="presParOf" srcId="{7B07862B-66DD-46C0-9F09-786D53D5261D}" destId="{6017EA92-28A0-421E-BF01-9813F0B700B8}" srcOrd="1" destOrd="0" presId="urn:microsoft.com/office/officeart/2005/8/layout/hierarchy1"/>
    <dgm:cxn modelId="{3AAD0EE6-CD68-47A5-AC05-32B08F7195F1}" type="presParOf" srcId="{B5248B51-6E1B-4195-AFF9-2BA595B09CC8}" destId="{05427B16-5F82-472B-AB4D-BCEBF5D2F1F5}" srcOrd="2" destOrd="0" presId="urn:microsoft.com/office/officeart/2005/8/layout/hierarchy1"/>
    <dgm:cxn modelId="{D326B8C0-054A-4BBB-92BC-2AF63E780214}" type="presParOf" srcId="{B5248B51-6E1B-4195-AFF9-2BA595B09CC8}" destId="{511F6F99-60D4-4D26-B992-1CE010F4CC73}" srcOrd="3" destOrd="0" presId="urn:microsoft.com/office/officeart/2005/8/layout/hierarchy1"/>
    <dgm:cxn modelId="{E14D92B3-D49A-4B75-BA05-70D3B4698D02}" type="presParOf" srcId="{511F6F99-60D4-4D26-B992-1CE010F4CC73}" destId="{2C7EE1E6-EBC5-44E0-92FA-9C89DBFAE06D}" srcOrd="0" destOrd="0" presId="urn:microsoft.com/office/officeart/2005/8/layout/hierarchy1"/>
    <dgm:cxn modelId="{4233449A-EBEC-4DF4-A277-F02ED74DC6F4}" type="presParOf" srcId="{2C7EE1E6-EBC5-44E0-92FA-9C89DBFAE06D}" destId="{E4E20D59-593D-4790-AFF1-05158D8D1F47}" srcOrd="0" destOrd="0" presId="urn:microsoft.com/office/officeart/2005/8/layout/hierarchy1"/>
    <dgm:cxn modelId="{58F39DC6-9ABB-4D01-A21C-65251E4B3417}" type="presParOf" srcId="{2C7EE1E6-EBC5-44E0-92FA-9C89DBFAE06D}" destId="{B600D861-D945-40A8-878D-A8FCD6A3A5C0}" srcOrd="1" destOrd="0" presId="urn:microsoft.com/office/officeart/2005/8/layout/hierarchy1"/>
    <dgm:cxn modelId="{7D1B23DD-7BAF-4FF2-A5A1-634F1F810C8F}" type="presParOf" srcId="{511F6F99-60D4-4D26-B992-1CE010F4CC73}" destId="{1AC9AD79-32B0-42E0-B1C9-2A76F1E032F7}" srcOrd="1" destOrd="0" presId="urn:microsoft.com/office/officeart/2005/8/layout/hierarchy1"/>
    <dgm:cxn modelId="{95795C82-4B10-4C03-87EB-3914AF19E4DB}" type="presParOf" srcId="{1AC9AD79-32B0-42E0-B1C9-2A76F1E032F7}" destId="{9CF28776-48BF-41F2-B14E-2CD2A45C0CBF}" srcOrd="0" destOrd="0" presId="urn:microsoft.com/office/officeart/2005/8/layout/hierarchy1"/>
    <dgm:cxn modelId="{A8143090-A9D4-4738-8545-21349EADE93D}" type="presParOf" srcId="{1AC9AD79-32B0-42E0-B1C9-2A76F1E032F7}" destId="{41060A0B-5E4D-416F-8515-8B62D549334F}" srcOrd="1" destOrd="0" presId="urn:microsoft.com/office/officeart/2005/8/layout/hierarchy1"/>
    <dgm:cxn modelId="{1D7DBEA8-7109-4BF6-936A-071773F933FB}" type="presParOf" srcId="{41060A0B-5E4D-416F-8515-8B62D549334F}" destId="{4AE5187D-602E-4A68-9DD2-80763430ABB6}" srcOrd="0" destOrd="0" presId="urn:microsoft.com/office/officeart/2005/8/layout/hierarchy1"/>
    <dgm:cxn modelId="{CAD583B6-CD67-4A80-8B03-59D83D3C8229}" type="presParOf" srcId="{4AE5187D-602E-4A68-9DD2-80763430ABB6}" destId="{0130D330-1BEE-4F45-89CD-BD6E38E62B8E}" srcOrd="0" destOrd="0" presId="urn:microsoft.com/office/officeart/2005/8/layout/hierarchy1"/>
    <dgm:cxn modelId="{C0570213-E0D6-4C3C-9868-A96C29F7D0B0}" type="presParOf" srcId="{4AE5187D-602E-4A68-9DD2-80763430ABB6}" destId="{C2F9B1BB-E55A-4293-AE6A-D9FC722153E3}" srcOrd="1" destOrd="0" presId="urn:microsoft.com/office/officeart/2005/8/layout/hierarchy1"/>
    <dgm:cxn modelId="{4A5783CE-AE10-4E87-917E-87C7ECDF0A0F}" type="presParOf" srcId="{41060A0B-5E4D-416F-8515-8B62D549334F}" destId="{2444AB09-F3E7-4C70-B3BC-46E9CDA0A961}" srcOrd="1" destOrd="0" presId="urn:microsoft.com/office/officeart/2005/8/layout/hierarchy1"/>
    <dgm:cxn modelId="{EC02FE3A-2052-4D25-8138-EBE6071D6D82}" type="presParOf" srcId="{2444AB09-F3E7-4C70-B3BC-46E9CDA0A961}" destId="{9A4CA843-11BD-42ED-B01C-2D31E86B6035}" srcOrd="0" destOrd="0" presId="urn:microsoft.com/office/officeart/2005/8/layout/hierarchy1"/>
    <dgm:cxn modelId="{E156A6E7-AD8C-46A0-90D0-37CD264055AD}" type="presParOf" srcId="{2444AB09-F3E7-4C70-B3BC-46E9CDA0A961}" destId="{38C1D839-7184-4E86-B7F4-60B84935E83D}" srcOrd="1" destOrd="0" presId="urn:microsoft.com/office/officeart/2005/8/layout/hierarchy1"/>
    <dgm:cxn modelId="{D7059A30-4219-4D02-A824-33997EB52C8C}" type="presParOf" srcId="{38C1D839-7184-4E86-B7F4-60B84935E83D}" destId="{AAD42500-3447-43EF-B8FB-8C2A4E1ADD48}" srcOrd="0" destOrd="0" presId="urn:microsoft.com/office/officeart/2005/8/layout/hierarchy1"/>
    <dgm:cxn modelId="{16E697AB-FA23-4867-B5D8-34D638FDA646}" type="presParOf" srcId="{AAD42500-3447-43EF-B8FB-8C2A4E1ADD48}" destId="{A3A0681C-6386-4493-BABC-4C514F9083F5}" srcOrd="0" destOrd="0" presId="urn:microsoft.com/office/officeart/2005/8/layout/hierarchy1"/>
    <dgm:cxn modelId="{92E78C72-4A49-4939-A69E-14E6B5F4A8AB}" type="presParOf" srcId="{AAD42500-3447-43EF-B8FB-8C2A4E1ADD48}" destId="{738E3A18-2CEB-47D8-8AAA-2CA190CBABA2}" srcOrd="1" destOrd="0" presId="urn:microsoft.com/office/officeart/2005/8/layout/hierarchy1"/>
    <dgm:cxn modelId="{830ACFFA-633E-4CE2-8C7F-6EBFCEF69EF1}" type="presParOf" srcId="{38C1D839-7184-4E86-B7F4-60B84935E83D}" destId="{CDF1B593-C6B8-4B41-8472-7F20F6FC3803}" srcOrd="1" destOrd="0" presId="urn:microsoft.com/office/officeart/2005/8/layout/hierarchy1"/>
    <dgm:cxn modelId="{384C3DB5-6405-4CF3-86D6-49497A9AF30D}" type="presParOf" srcId="{1AC9AD79-32B0-42E0-B1C9-2A76F1E032F7}" destId="{28ECFDAD-1648-4788-AD51-E41AA4A1BC24}" srcOrd="2" destOrd="0" presId="urn:microsoft.com/office/officeart/2005/8/layout/hierarchy1"/>
    <dgm:cxn modelId="{0A5A2FB9-4140-4459-A667-65738A652A67}" type="presParOf" srcId="{1AC9AD79-32B0-42E0-B1C9-2A76F1E032F7}" destId="{23E93BCD-B37C-4FB2-9118-1AFB39119C7C}" srcOrd="3" destOrd="0" presId="urn:microsoft.com/office/officeart/2005/8/layout/hierarchy1"/>
    <dgm:cxn modelId="{981E0408-12C7-4EC1-BD1B-33C03416D3E2}" type="presParOf" srcId="{23E93BCD-B37C-4FB2-9118-1AFB39119C7C}" destId="{5A835FE2-FD0B-405F-8FEC-617797E5C350}" srcOrd="0" destOrd="0" presId="urn:microsoft.com/office/officeart/2005/8/layout/hierarchy1"/>
    <dgm:cxn modelId="{09CDF5C3-F13B-44E3-999D-4C4F8C08FBD6}" type="presParOf" srcId="{5A835FE2-FD0B-405F-8FEC-617797E5C350}" destId="{26F003A0-E8AB-43CE-AA79-15D36BF11B3A}" srcOrd="0" destOrd="0" presId="urn:microsoft.com/office/officeart/2005/8/layout/hierarchy1"/>
    <dgm:cxn modelId="{FAB1BE34-DC2F-4B38-9AF5-45CE01E3EF62}" type="presParOf" srcId="{5A835FE2-FD0B-405F-8FEC-617797E5C350}" destId="{F493BEF6-A4CF-4103-846F-D460E00051F4}" srcOrd="1" destOrd="0" presId="urn:microsoft.com/office/officeart/2005/8/layout/hierarchy1"/>
    <dgm:cxn modelId="{B97CA459-258C-45C7-88B4-DB1898BB1525}" type="presParOf" srcId="{23E93BCD-B37C-4FB2-9118-1AFB39119C7C}" destId="{52261EC3-C63B-41A4-813D-4FA95165239E}" srcOrd="1" destOrd="0" presId="urn:microsoft.com/office/officeart/2005/8/layout/hierarchy1"/>
    <dgm:cxn modelId="{F5864539-D2FB-4BE5-B106-E947610E50D9}" type="presParOf" srcId="{52261EC3-C63B-41A4-813D-4FA95165239E}" destId="{B1A26793-7751-402F-9722-DE3813486799}" srcOrd="0" destOrd="0" presId="urn:microsoft.com/office/officeart/2005/8/layout/hierarchy1"/>
    <dgm:cxn modelId="{CD8C7DAA-63B3-44FA-9B8B-729EC6DFA284}" type="presParOf" srcId="{52261EC3-C63B-41A4-813D-4FA95165239E}" destId="{56B2E194-F090-434B-9447-E89415DE9404}" srcOrd="1" destOrd="0" presId="urn:microsoft.com/office/officeart/2005/8/layout/hierarchy1"/>
    <dgm:cxn modelId="{EF607CD4-725D-44B4-8023-F8FF15845680}" type="presParOf" srcId="{56B2E194-F090-434B-9447-E89415DE9404}" destId="{4DE2612D-8384-4FAB-B5D4-E322797C002E}" srcOrd="0" destOrd="0" presId="urn:microsoft.com/office/officeart/2005/8/layout/hierarchy1"/>
    <dgm:cxn modelId="{F75E8E05-9B89-423D-A322-4B84E4346807}" type="presParOf" srcId="{4DE2612D-8384-4FAB-B5D4-E322797C002E}" destId="{F3B45E6D-F736-4E66-B32E-5E1443ECF0D1}" srcOrd="0" destOrd="0" presId="urn:microsoft.com/office/officeart/2005/8/layout/hierarchy1"/>
    <dgm:cxn modelId="{2588A56B-CE5F-47FD-9DE2-B23C83045A83}" type="presParOf" srcId="{4DE2612D-8384-4FAB-B5D4-E322797C002E}" destId="{0D65EE05-88FB-437C-B7EB-EA50F32886D5}" srcOrd="1" destOrd="0" presId="urn:microsoft.com/office/officeart/2005/8/layout/hierarchy1"/>
    <dgm:cxn modelId="{7C432C39-6151-4450-8B7A-A6B777E52C50}" type="presParOf" srcId="{56B2E194-F090-434B-9447-E89415DE9404}" destId="{FDDA1590-90E6-4E23-B388-0C0AAD973B12}" srcOrd="1" destOrd="0" presId="urn:microsoft.com/office/officeart/2005/8/layout/hierarchy1"/>
  </dgm:cxnLst>
  <dgm:bg>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9F6C6-A4BF-417A-8380-E3094F125062}" type="datetimeFigureOut">
              <a:rPr lang="en-US" smtClean="0"/>
              <a:pPr/>
              <a:t>4/8/2011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644F3-451B-4C0E-AB3D-3E95B87D8219}" type="slidenum">
              <a:rPr lang="en-US" smtClean="0"/>
              <a:pPr/>
              <a:t>‹#›</a:t>
            </a:fld>
            <a:endParaRPr lang="en-US"/>
          </a:p>
        </p:txBody>
      </p:sp>
    </p:spTree>
    <p:extLst>
      <p:ext uri="{BB962C8B-B14F-4D97-AF65-F5344CB8AC3E}">
        <p14:creationId xmlns:p14="http://schemas.microsoft.com/office/powerpoint/2010/main" val="116507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0395FD-C5F7-43A3-AA38-DA0E41028F62}" type="slidenum">
              <a:rPr lang="en-US"/>
              <a:pPr/>
              <a:t>10</a:t>
            </a:fld>
            <a:endParaRPr lang="en-US"/>
          </a:p>
        </p:txBody>
      </p:sp>
      <p:sp>
        <p:nvSpPr>
          <p:cNvPr id="448514" name="Rectangle 2"/>
          <p:cNvSpPr>
            <a:spLocks noGrp="1" noRot="1" noChangeAspect="1" noChangeArrowheads="1" noTextEdit="1"/>
          </p:cNvSpPr>
          <p:nvPr>
            <p:ph type="sldImg"/>
          </p:nvPr>
        </p:nvSpPr>
        <p:spPr>
          <a:xfrm>
            <a:off x="1123950" y="692150"/>
            <a:ext cx="4611688" cy="3460750"/>
          </a:xfrm>
          <a:ln/>
        </p:spPr>
      </p:sp>
      <p:sp>
        <p:nvSpPr>
          <p:cNvPr id="448515" name="Rectangle 3"/>
          <p:cNvSpPr>
            <a:spLocks noGrp="1" noChangeArrowheads="1"/>
          </p:cNvSpPr>
          <p:nvPr>
            <p:ph type="body" idx="1"/>
          </p:nvPr>
        </p:nvSpPr>
        <p:spPr>
          <a:xfrm>
            <a:off x="914815" y="4342151"/>
            <a:ext cx="5028370" cy="4115425"/>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1F3D7B-2B11-4AEF-8B9E-6138070B25CD}" type="slidenum">
              <a:rPr lang="en-US"/>
              <a:pPr/>
              <a:t>12</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19CF94-94EE-4E71-9483-3DCF3B48D850}" type="slidenum">
              <a:rPr lang="en-US"/>
              <a:pPr/>
              <a:t>16</a:t>
            </a:fld>
            <a:endParaRPr lang="en-US"/>
          </a:p>
        </p:txBody>
      </p:sp>
      <p:sp>
        <p:nvSpPr>
          <p:cNvPr id="304130" name="Rectangle 2"/>
          <p:cNvSpPr>
            <a:spLocks noGrp="1" noRot="1" noChangeAspect="1" noChangeArrowheads="1" noTextEdit="1"/>
          </p:cNvSpPr>
          <p:nvPr>
            <p:ph type="sldImg"/>
          </p:nvPr>
        </p:nvSpPr>
        <p:spPr>
          <a:xfrm>
            <a:off x="1174750" y="725488"/>
            <a:ext cx="4508500" cy="3381375"/>
          </a:xfrm>
          <a:ln/>
        </p:spPr>
      </p:sp>
      <p:sp>
        <p:nvSpPr>
          <p:cNvPr id="304131"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FDB5BB-FC9E-44B5-89DC-D508A164FFE3}" type="slidenum">
              <a:rPr lang="en-US"/>
              <a:pPr/>
              <a:t>17</a:t>
            </a:fld>
            <a:endParaRPr lang="en-US"/>
          </a:p>
        </p:txBody>
      </p:sp>
      <p:sp>
        <p:nvSpPr>
          <p:cNvPr id="306178" name="Rectangle 2"/>
          <p:cNvSpPr>
            <a:spLocks noGrp="1" noRot="1" noChangeAspect="1" noChangeArrowheads="1" noTextEdit="1"/>
          </p:cNvSpPr>
          <p:nvPr>
            <p:ph type="sldImg"/>
          </p:nvPr>
        </p:nvSpPr>
        <p:spPr>
          <a:xfrm>
            <a:off x="1174750" y="725488"/>
            <a:ext cx="4508500" cy="3381375"/>
          </a:xfrm>
          <a:ln/>
        </p:spPr>
      </p:sp>
      <p:sp>
        <p:nvSpPr>
          <p:cNvPr id="306179"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A7C5EE-6135-4C06-B64D-7415F49B64FA}" type="slidenum">
              <a:rPr lang="en-US"/>
              <a:pPr/>
              <a:t>18</a:t>
            </a:fld>
            <a:endParaRPr lang="en-US"/>
          </a:p>
        </p:txBody>
      </p:sp>
      <p:sp>
        <p:nvSpPr>
          <p:cNvPr id="308226" name="Rectangle 2"/>
          <p:cNvSpPr>
            <a:spLocks noGrp="1" noRot="1" noChangeAspect="1" noChangeArrowheads="1" noTextEdit="1"/>
          </p:cNvSpPr>
          <p:nvPr>
            <p:ph type="sldImg"/>
          </p:nvPr>
        </p:nvSpPr>
        <p:spPr>
          <a:xfrm>
            <a:off x="1174750" y="725488"/>
            <a:ext cx="4508500" cy="3381375"/>
          </a:xfrm>
          <a:ln/>
        </p:spPr>
      </p:sp>
      <p:sp>
        <p:nvSpPr>
          <p:cNvPr id="308227"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504A97-668A-4C2D-ABCD-BCC7AFB723C6}" type="slidenum">
              <a:rPr lang="en-US"/>
              <a:pPr/>
              <a:t>19</a:t>
            </a:fld>
            <a:endParaRPr lang="en-US"/>
          </a:p>
        </p:txBody>
      </p:sp>
      <p:sp>
        <p:nvSpPr>
          <p:cNvPr id="310274" name="Rectangle 2"/>
          <p:cNvSpPr>
            <a:spLocks noGrp="1" noRot="1" noChangeAspect="1" noChangeArrowheads="1" noTextEdit="1"/>
          </p:cNvSpPr>
          <p:nvPr>
            <p:ph type="sldImg"/>
          </p:nvPr>
        </p:nvSpPr>
        <p:spPr>
          <a:xfrm>
            <a:off x="1174750" y="725488"/>
            <a:ext cx="4508500" cy="3381375"/>
          </a:xfrm>
          <a:ln/>
        </p:spPr>
      </p:sp>
      <p:sp>
        <p:nvSpPr>
          <p:cNvPr id="310275"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2705C8-5E45-4D52-BA9C-88FE0DB20E9D}" type="slidenum">
              <a:rPr lang="en-US"/>
              <a:pPr/>
              <a:t>20</a:t>
            </a:fld>
            <a:endParaRPr lang="en-US"/>
          </a:p>
        </p:txBody>
      </p:sp>
      <p:sp>
        <p:nvSpPr>
          <p:cNvPr id="380930" name="Rectangle 2"/>
          <p:cNvSpPr>
            <a:spLocks noGrp="1" noRot="1" noChangeAspect="1" noChangeArrowheads="1" noTextEdit="1"/>
          </p:cNvSpPr>
          <p:nvPr>
            <p:ph type="sldImg"/>
          </p:nvPr>
        </p:nvSpPr>
        <p:spPr>
          <a:ln/>
        </p:spPr>
      </p:sp>
      <p:sp>
        <p:nvSpPr>
          <p:cNvPr id="3809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EFEC1-64CB-4F7D-8A1F-945C976452F8}" type="slidenum">
              <a:rPr lang="en-US"/>
              <a:pPr/>
              <a:t>24</a:t>
            </a:fld>
            <a:endParaRPr lang="en-US"/>
          </a:p>
        </p:txBody>
      </p:sp>
      <p:sp>
        <p:nvSpPr>
          <p:cNvPr id="316418" name="Rectangle 2"/>
          <p:cNvSpPr>
            <a:spLocks noGrp="1" noRot="1" noChangeAspect="1" noChangeArrowheads="1" noTextEdit="1"/>
          </p:cNvSpPr>
          <p:nvPr>
            <p:ph type="sldImg"/>
          </p:nvPr>
        </p:nvSpPr>
        <p:spPr>
          <a:xfrm>
            <a:off x="1174750" y="725488"/>
            <a:ext cx="4508500" cy="3381375"/>
          </a:xfrm>
          <a:ln/>
        </p:spPr>
      </p:sp>
      <p:sp>
        <p:nvSpPr>
          <p:cNvPr id="316419"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85869-2A13-42B4-B3D0-C95E7317EB64}" type="slidenum">
              <a:rPr lang="en-US"/>
              <a:pPr/>
              <a:t>25</a:t>
            </a:fld>
            <a:endParaRPr lang="en-US"/>
          </a:p>
        </p:txBody>
      </p:sp>
      <p:sp>
        <p:nvSpPr>
          <p:cNvPr id="318466" name="Rectangle 2"/>
          <p:cNvSpPr>
            <a:spLocks noGrp="1" noRot="1" noChangeAspect="1" noChangeArrowheads="1" noTextEdit="1"/>
          </p:cNvSpPr>
          <p:nvPr>
            <p:ph type="sldImg"/>
          </p:nvPr>
        </p:nvSpPr>
        <p:spPr>
          <a:xfrm>
            <a:off x="1174750" y="725488"/>
            <a:ext cx="4508500" cy="3381375"/>
          </a:xfrm>
          <a:ln/>
        </p:spPr>
      </p:sp>
      <p:sp>
        <p:nvSpPr>
          <p:cNvPr id="318467"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7A835-A9B9-49FF-B10F-900713657DBA}" type="slidenum">
              <a:rPr lang="en-US"/>
              <a:pPr/>
              <a:t>26</a:t>
            </a:fld>
            <a:endParaRPr lang="en-US"/>
          </a:p>
        </p:txBody>
      </p:sp>
      <p:sp>
        <p:nvSpPr>
          <p:cNvPr id="312322" name="Rectangle 2"/>
          <p:cNvSpPr>
            <a:spLocks noGrp="1" noRot="1" noChangeAspect="1" noChangeArrowheads="1" noTextEdit="1"/>
          </p:cNvSpPr>
          <p:nvPr>
            <p:ph type="sldImg"/>
          </p:nvPr>
        </p:nvSpPr>
        <p:spPr>
          <a:xfrm>
            <a:off x="1174750" y="725488"/>
            <a:ext cx="4508500" cy="3381375"/>
          </a:xfrm>
          <a:ln/>
        </p:spPr>
      </p:sp>
      <p:sp>
        <p:nvSpPr>
          <p:cNvPr id="312323"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22D2C-7D2A-4421-B973-B21958FD7B83}" type="slidenum">
              <a:rPr lang="en-US"/>
              <a:pPr/>
              <a:t>27</a:t>
            </a:fld>
            <a:endParaRPr lang="en-US"/>
          </a:p>
        </p:txBody>
      </p:sp>
      <p:sp>
        <p:nvSpPr>
          <p:cNvPr id="320514" name="Rectangle 2"/>
          <p:cNvSpPr>
            <a:spLocks noGrp="1" noRot="1" noChangeAspect="1" noChangeArrowheads="1" noTextEdit="1"/>
          </p:cNvSpPr>
          <p:nvPr>
            <p:ph type="sldImg"/>
          </p:nvPr>
        </p:nvSpPr>
        <p:spPr>
          <a:xfrm>
            <a:off x="1174750" y="725488"/>
            <a:ext cx="4508500" cy="3381375"/>
          </a:xfrm>
          <a:ln/>
        </p:spPr>
      </p:sp>
      <p:sp>
        <p:nvSpPr>
          <p:cNvPr id="320515"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3B1B94-D59B-4C73-A607-EE03D69EF12F}" type="slidenum">
              <a:rPr lang="en-US"/>
              <a:pPr/>
              <a:t>28</a:t>
            </a:fld>
            <a:endParaRPr lang="en-US"/>
          </a:p>
        </p:txBody>
      </p:sp>
      <p:sp>
        <p:nvSpPr>
          <p:cNvPr id="322562" name="Rectangle 2"/>
          <p:cNvSpPr>
            <a:spLocks noGrp="1" noRot="1" noChangeAspect="1" noChangeArrowheads="1" noTextEdit="1"/>
          </p:cNvSpPr>
          <p:nvPr>
            <p:ph type="sldImg"/>
          </p:nvPr>
        </p:nvSpPr>
        <p:spPr>
          <a:xfrm>
            <a:off x="1174750" y="725488"/>
            <a:ext cx="4508500" cy="3381375"/>
          </a:xfrm>
          <a:ln/>
        </p:spPr>
      </p:sp>
      <p:sp>
        <p:nvSpPr>
          <p:cNvPr id="322563" name="Rectangle 3"/>
          <p:cNvSpPr>
            <a:spLocks noGrp="1" noChangeArrowheads="1"/>
          </p:cNvSpPr>
          <p:nvPr>
            <p:ph type="body" idx="1"/>
          </p:nvPr>
        </p:nvSpPr>
        <p:spPr>
          <a:xfrm>
            <a:off x="903925" y="4348404"/>
            <a:ext cx="5050152" cy="4109171"/>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503 11sp © UW CSE  • D. Notkin</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nl-NL" smtClean="0"/>
              <a:t>503 11sp © UW CSE  • D. Notkin</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p>
            <a:fld id="{B27B53E7-13BB-4CE7-ACCE-E032DFE7CA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503 11sp © UW CSE  • D. Notkin</a:t>
            </a:r>
            <a:endParaRPr lang="en-US"/>
          </a:p>
        </p:txBody>
      </p:sp>
      <p:sp>
        <p:nvSpPr>
          <p:cNvPr id="5" name="Footer Placeholder 4"/>
          <p:cNvSpPr>
            <a:spLocks noGrp="1"/>
          </p:cNvSpPr>
          <p:nvPr>
            <p:ph type="ftr" sz="quarter" idx="11"/>
          </p:nvPr>
        </p:nvSpPr>
        <p:spPr>
          <a:xfrm>
            <a:off x="457201" y="6248207"/>
            <a:ext cx="5573483" cy="365125"/>
          </a:xfrm>
        </p:spPr>
        <p:txBody>
          <a:bodyPr/>
          <a:lstStyle/>
          <a:p>
            <a:r>
              <a:rPr lang="nl-NL" smtClean="0"/>
              <a:t>503 11sp © UW CSE  • D. Notkin</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7B53E7-13BB-4CE7-ACCE-E032DFE7CA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00800"/>
            <a:ext cx="1905000" cy="457200"/>
          </a:xfrm>
        </p:spPr>
        <p:txBody>
          <a:bodyPr/>
          <a:lstStyle>
            <a:lvl1pPr>
              <a:defRPr/>
            </a:lvl1pPr>
          </a:lstStyle>
          <a:p>
            <a:r>
              <a:rPr lang="en-US" smtClean="0"/>
              <a:t>503 11sp © UW CSE  • D. Notkin</a:t>
            </a:r>
            <a:endParaRPr lang="en-US"/>
          </a:p>
        </p:txBody>
      </p:sp>
      <p:sp>
        <p:nvSpPr>
          <p:cNvPr id="6" name="Footer Placeholder 5"/>
          <p:cNvSpPr>
            <a:spLocks noGrp="1"/>
          </p:cNvSpPr>
          <p:nvPr>
            <p:ph type="ftr" sz="quarter" idx="11"/>
          </p:nvPr>
        </p:nvSpPr>
        <p:spPr>
          <a:xfrm>
            <a:off x="2895600" y="6400800"/>
            <a:ext cx="3429000" cy="457200"/>
          </a:xfrm>
        </p:spPr>
        <p:txBody>
          <a:bodyPr/>
          <a:lstStyle>
            <a:lvl1pPr>
              <a:defRPr/>
            </a:lvl1pPr>
          </a:lstStyle>
          <a:p>
            <a:r>
              <a:rPr lang="nl-NL" smtClean="0"/>
              <a:t>503 11sp © UW CSE  • D. Notkin</a:t>
            </a:r>
            <a:endParaRPr lang="en-US"/>
          </a:p>
        </p:txBody>
      </p:sp>
      <p:sp>
        <p:nvSpPr>
          <p:cNvPr id="7" name="Slide Number Placeholder 6"/>
          <p:cNvSpPr>
            <a:spLocks noGrp="1"/>
          </p:cNvSpPr>
          <p:nvPr>
            <p:ph type="sldNum" sz="quarter" idx="12"/>
          </p:nvPr>
        </p:nvSpPr>
        <p:spPr>
          <a:xfrm>
            <a:off x="6553200" y="6400800"/>
            <a:ext cx="1905000" cy="457200"/>
          </a:xfrm>
        </p:spPr>
        <p:txBody>
          <a:bodyPr/>
          <a:lstStyle>
            <a:lvl1pPr>
              <a:defRPr/>
            </a:lvl1pPr>
          </a:lstStyle>
          <a:p>
            <a:fld id="{59ED0DB6-F36F-467D-8487-3686DFB04A80}" type="slidenum">
              <a:rPr lang="en-US"/>
              <a:pPr/>
              <a:t>‹#›</a:t>
            </a:fld>
            <a:endParaRPr lang="en-US"/>
          </a:p>
        </p:txBody>
      </p:sp>
    </p:spTree>
    <p:extLst>
      <p:ext uri="{BB962C8B-B14F-4D97-AF65-F5344CB8AC3E}">
        <p14:creationId xmlns:p14="http://schemas.microsoft.com/office/powerpoint/2010/main" val="379747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503 11sp © UW CSE  • D. Notkin</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p:txBody>
          <a:bodyPr/>
          <a:lstStyle/>
          <a:p>
            <a:r>
              <a:rPr lang="nl-NL" smtClean="0"/>
              <a:t>503 11sp © UW CSE  • D. Notkin</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503 11sp © UW CSE  • D. Notkin</a:t>
            </a:r>
            <a:endParaRPr lang="en-US"/>
          </a:p>
        </p:txBody>
      </p:sp>
      <p:sp>
        <p:nvSpPr>
          <p:cNvPr id="10" name="Slide Number Placeholder 9"/>
          <p:cNvSpPr>
            <a:spLocks noGrp="1"/>
          </p:cNvSpPr>
          <p:nvPr>
            <p:ph type="sldNum" sz="quarter" idx="16"/>
          </p:nvPr>
        </p:nvSpPr>
        <p:spPr/>
        <p:txBody>
          <a:bodyPr rtlCol="0"/>
          <a:lstStyle/>
          <a:p>
            <a:fld id="{B27B53E7-13BB-4CE7-ACCE-E032DFE7CA51}" type="slidenum">
              <a:rPr lang="en-US" smtClean="0"/>
              <a:pPr/>
              <a:t>‹#›</a:t>
            </a:fld>
            <a:endParaRPr lang="en-US"/>
          </a:p>
        </p:txBody>
      </p:sp>
      <p:sp>
        <p:nvSpPr>
          <p:cNvPr id="12" name="Footer Placeholder 11"/>
          <p:cNvSpPr>
            <a:spLocks noGrp="1"/>
          </p:cNvSpPr>
          <p:nvPr>
            <p:ph type="ftr" sz="quarter" idx="17"/>
          </p:nvPr>
        </p:nvSpPr>
        <p:spPr/>
        <p:txBody>
          <a:bodyPr rtlCol="0"/>
          <a:lstStyle/>
          <a:p>
            <a:r>
              <a:rPr lang="nl-NL" smtClean="0"/>
              <a:t>503 11sp © UW CSE  • D. Notkin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503 11sp © UW CSE  • D. Notkin</a:t>
            </a:r>
            <a:endParaRPr lang="en-US"/>
          </a:p>
        </p:txBody>
      </p:sp>
      <p:sp>
        <p:nvSpPr>
          <p:cNvPr id="12" name="Slide Number Placeholder 11"/>
          <p:cNvSpPr>
            <a:spLocks noGrp="1"/>
          </p:cNvSpPr>
          <p:nvPr>
            <p:ph type="sldNum" sz="quarter" idx="16"/>
          </p:nvPr>
        </p:nvSpPr>
        <p:spPr/>
        <p:txBody>
          <a:bodyPr rtlCol="0"/>
          <a:lstStyle/>
          <a:p>
            <a:fld id="{B27B53E7-13BB-4CE7-ACCE-E032DFE7CA51}" type="slidenum">
              <a:rPr lang="en-US" smtClean="0"/>
              <a:pPr/>
              <a:t>‹#›</a:t>
            </a:fld>
            <a:endParaRPr lang="en-US"/>
          </a:p>
        </p:txBody>
      </p:sp>
      <p:sp>
        <p:nvSpPr>
          <p:cNvPr id="14" name="Footer Placeholder 13"/>
          <p:cNvSpPr>
            <a:spLocks noGrp="1"/>
          </p:cNvSpPr>
          <p:nvPr>
            <p:ph type="ftr" sz="quarter" idx="17"/>
          </p:nvPr>
        </p:nvSpPr>
        <p:spPr/>
        <p:txBody>
          <a:bodyPr rtlCol="0"/>
          <a:lstStyle/>
          <a:p>
            <a:r>
              <a:rPr lang="nl-NL" smtClean="0"/>
              <a:t>503 11sp © UW CSE  • D. Notkin</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Footer Placeholder 3"/>
          <p:cNvSpPr>
            <a:spLocks noGrp="1"/>
          </p:cNvSpPr>
          <p:nvPr>
            <p:ph type="ftr" sz="quarter" idx="11"/>
          </p:nvPr>
        </p:nvSpPr>
        <p:spPr/>
        <p:txBody>
          <a:bodyPr/>
          <a:lstStyle/>
          <a:p>
            <a:r>
              <a:rPr lang="nl-NL" smtClean="0"/>
              <a:t>503 11sp © UW CSE  • D. Notkin</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Footer Placeholder 2"/>
          <p:cNvSpPr>
            <a:spLocks noGrp="1"/>
          </p:cNvSpPr>
          <p:nvPr>
            <p:ph type="ftr" sz="quarter" idx="11"/>
          </p:nvPr>
        </p:nvSpPr>
        <p:spPr/>
        <p:txBody>
          <a:bodyPr/>
          <a:lstStyle/>
          <a:p>
            <a:r>
              <a:rPr lang="nl-NL" smtClean="0"/>
              <a:t>503 11sp © UW CSE  • D. Notkin</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Footer Placeholder 5"/>
          <p:cNvSpPr>
            <a:spLocks noGrp="1"/>
          </p:cNvSpPr>
          <p:nvPr>
            <p:ph type="ftr" sz="quarter" idx="11"/>
          </p:nvPr>
        </p:nvSpPr>
        <p:spPr/>
        <p:txBody>
          <a:bodyPr/>
          <a:lstStyle/>
          <a:p>
            <a:r>
              <a:rPr lang="nl-NL" smtClean="0"/>
              <a:t>503 11sp © UW CSE  • D. Notkin</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503 11sp © UW CSE  • D. Notkin</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nl-NL" smtClean="0"/>
              <a:t>503 11sp © UW CSE  • D. Notkin</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503 11sp © UW CSE  • D. Notkin</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nl-NL" smtClean="0"/>
              <a:t>503 11sp © UW CSE  • D. Notkin</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7B53E7-13BB-4CE7-ACCE-E032DFE7CA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File:CAR_Hoare.jp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733800"/>
            <a:ext cx="6477000" cy="1828800"/>
          </a:xfrm>
        </p:spPr>
        <p:txBody>
          <a:bodyPr>
            <a:normAutofit fontScale="90000"/>
          </a:bodyPr>
          <a:lstStyle/>
          <a:p>
            <a:r>
              <a:rPr lang="en-US" dirty="0" smtClean="0"/>
              <a:t>CSE503:</a:t>
            </a:r>
            <a:br>
              <a:rPr lang="en-US" dirty="0" smtClean="0"/>
            </a:br>
            <a:r>
              <a:rPr lang="en-US" dirty="0" smtClean="0"/>
              <a:t>Software Engineering</a:t>
            </a:r>
            <a:r>
              <a:rPr lang="en-US" b="1" dirty="0" smtClean="0">
                <a:solidFill>
                  <a:srgbClr val="00B0F0"/>
                </a:solidFill>
              </a:rPr>
              <a:t> </a:t>
            </a:r>
            <a:r>
              <a:rPr lang="en-US" sz="3100" b="1" dirty="0" smtClean="0">
                <a:solidFill>
                  <a:srgbClr val="00B0F0"/>
                </a:solidFill>
              </a:rPr>
              <a:t>Electrifying specifications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Notkin</a:t>
            </a:r>
          </a:p>
          <a:p>
            <a:r>
              <a:rPr lang="en-US" dirty="0" smtClean="0"/>
              <a:t>Spring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2E8FBDB-B146-4D63-8E3B-5DAFEE0269F1}" type="slidenum">
              <a:rPr lang="en-US"/>
              <a:pPr/>
              <a:t>10</a:t>
            </a:fld>
            <a:endParaRPr lang="en-US"/>
          </a:p>
        </p:txBody>
      </p:sp>
      <p:sp>
        <p:nvSpPr>
          <p:cNvPr id="447493" name="Rectangle 5"/>
          <p:cNvSpPr>
            <a:spLocks noGrp="1" noChangeArrowheads="1"/>
          </p:cNvSpPr>
          <p:nvPr>
            <p:ph type="title"/>
          </p:nvPr>
        </p:nvSpPr>
        <p:spPr/>
        <p:txBody>
          <a:bodyPr/>
          <a:lstStyle/>
          <a:p>
            <a:r>
              <a:rPr lang="en-US" dirty="0"/>
              <a:t>A computation </a:t>
            </a:r>
            <a:r>
              <a:rPr lang="en-US" dirty="0" smtClean="0"/>
              <a:t>tree over an FSM</a:t>
            </a:r>
            <a:endParaRPr lang="en-US" dirty="0"/>
          </a:p>
        </p:txBody>
      </p:sp>
      <p:sp>
        <p:nvSpPr>
          <p:cNvPr id="447494" name="Rectangle 6"/>
          <p:cNvSpPr>
            <a:spLocks noGrp="1" noChangeArrowheads="1"/>
          </p:cNvSpPr>
          <p:nvPr>
            <p:ph type="body" sz="half" idx="1"/>
          </p:nvPr>
        </p:nvSpPr>
        <p:spPr>
          <a:xfrm>
            <a:off x="322385" y="4038600"/>
            <a:ext cx="4305300" cy="1914370"/>
          </a:xfrm>
        </p:spPr>
        <p:txBody>
          <a:bodyPr>
            <a:spAutoFit/>
          </a:bodyPr>
          <a:lstStyle/>
          <a:p>
            <a:r>
              <a:rPr lang="en-US" sz="1600" dirty="0" smtClean="0"/>
              <a:t>Represent all </a:t>
            </a:r>
            <a:r>
              <a:rPr lang="en-US" sz="1600" dirty="0"/>
              <a:t>possible </a:t>
            </a:r>
            <a:r>
              <a:rPr lang="en-US" sz="1600" dirty="0" smtClean="0"/>
              <a:t>FSM paths </a:t>
            </a:r>
            <a:r>
              <a:rPr lang="en-US" sz="1600" dirty="0"/>
              <a:t>with </a:t>
            </a:r>
            <a:r>
              <a:rPr lang="en-US" sz="1600" dirty="0" smtClean="0"/>
              <a:t>a computation tree – even when infinite, the structure is constrained because of finite states</a:t>
            </a:r>
          </a:p>
          <a:p>
            <a:pPr marL="342900" lvl="0" indent="-342900" fontAlgn="base">
              <a:spcBef>
                <a:spcPct val="20000"/>
              </a:spcBef>
              <a:spcAft>
                <a:spcPct val="0"/>
              </a:spcAft>
              <a:buClrTx/>
              <a:buSzTx/>
              <a:buFontTx/>
              <a:buChar char="•"/>
              <a:defRPr/>
            </a:pPr>
            <a:r>
              <a:rPr lang="en-US" sz="1600" kern="0" dirty="0"/>
              <a:t>The computation tree is generated from the state machine</a:t>
            </a:r>
          </a:p>
          <a:p>
            <a:pPr marL="342900" lvl="0" indent="-342900" fontAlgn="base">
              <a:spcBef>
                <a:spcPct val="20000"/>
              </a:spcBef>
              <a:spcAft>
                <a:spcPct val="0"/>
              </a:spcAft>
              <a:buClrTx/>
              <a:buSzTx/>
              <a:buFontTx/>
              <a:buChar char="•"/>
              <a:defRPr/>
            </a:pPr>
            <a:r>
              <a:rPr lang="en-US" sz="1600" kern="0" dirty="0"/>
              <a:t>The temporal logic formula queries the computation </a:t>
            </a:r>
            <a:r>
              <a:rPr lang="en-US" sz="1600" kern="0" dirty="0" smtClean="0"/>
              <a:t>tree</a:t>
            </a:r>
            <a:endParaRPr lang="en-US" sz="1600" dirty="0" smtClean="0"/>
          </a:p>
        </p:txBody>
      </p:sp>
      <p:graphicFrame>
        <p:nvGraphicFramePr>
          <p:cNvPr id="8" name="Diagram 7"/>
          <p:cNvGraphicFramePr/>
          <p:nvPr/>
        </p:nvGraphicFramePr>
        <p:xfrm>
          <a:off x="5105400" y="990600"/>
          <a:ext cx="3276600" cy="347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6"/>
          <p:cNvSpPr txBox="1">
            <a:spLocks noChangeArrowheads="1"/>
          </p:cNvSpPr>
          <p:nvPr/>
        </p:nvSpPr>
        <p:spPr bwMode="auto">
          <a:xfrm>
            <a:off x="4800600" y="4343400"/>
            <a:ext cx="4114800" cy="1333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grpSp>
        <p:nvGrpSpPr>
          <p:cNvPr id="9" name="Group 8"/>
          <p:cNvGrpSpPr/>
          <p:nvPr/>
        </p:nvGrpSpPr>
        <p:grpSpPr>
          <a:xfrm>
            <a:off x="533400" y="1832471"/>
            <a:ext cx="3810000" cy="1672729"/>
            <a:chOff x="990600" y="4267200"/>
            <a:chExt cx="3962400" cy="1903561"/>
          </a:xfrm>
        </p:grpSpPr>
        <p:cxnSp>
          <p:nvCxnSpPr>
            <p:cNvPr id="11" name="Straight Arrow Connector 10"/>
            <p:cNvCxnSpPr/>
            <p:nvPr/>
          </p:nvCxnSpPr>
          <p:spPr bwMode="auto">
            <a:xfrm>
              <a:off x="990600" y="5258594"/>
              <a:ext cx="914400" cy="1588"/>
            </a:xfrm>
            <a:prstGeom prst="straightConnector1">
              <a:avLst/>
            </a:prstGeom>
            <a:noFill/>
            <a:ln w="38100" cap="flat" cmpd="sng" algn="ctr">
              <a:solidFill>
                <a:schemeClr val="tx1"/>
              </a:solidFill>
              <a:prstDash val="solid"/>
              <a:round/>
              <a:headEnd type="none" w="med" len="med"/>
              <a:tailEnd type="arrow"/>
            </a:ln>
            <a:effectLst/>
          </p:spPr>
        </p:cxnSp>
        <p:sp>
          <p:nvSpPr>
            <p:cNvPr id="12" name="TextBox 11"/>
            <p:cNvSpPr txBox="1"/>
            <p:nvPr/>
          </p:nvSpPr>
          <p:spPr>
            <a:xfrm>
              <a:off x="1828800" y="5029994"/>
              <a:ext cx="914400" cy="420299"/>
            </a:xfrm>
            <a:prstGeom prst="rect">
              <a:avLst/>
            </a:prstGeom>
            <a:noFill/>
            <a:ln w="25400">
              <a:solidFill>
                <a:schemeClr val="tx1"/>
              </a:solidFill>
            </a:ln>
          </p:spPr>
          <p:txBody>
            <a:bodyPr wrap="square" rtlCol="0">
              <a:spAutoFit/>
            </a:bodyPr>
            <a:lstStyle/>
            <a:p>
              <a:pPr algn="ctr"/>
              <a:r>
                <a:rPr lang="en-US" b="1" dirty="0" smtClean="0"/>
                <a:t>S0</a:t>
              </a:r>
              <a:endParaRPr lang="en-US" b="1" dirty="0"/>
            </a:p>
          </p:txBody>
        </p:sp>
        <p:cxnSp>
          <p:nvCxnSpPr>
            <p:cNvPr id="13" name="Shape 34"/>
            <p:cNvCxnSpPr/>
            <p:nvPr/>
          </p:nvCxnSpPr>
          <p:spPr bwMode="auto">
            <a:xfrm flipH="1">
              <a:off x="2286000" y="5258594"/>
              <a:ext cx="457200" cy="230832"/>
            </a:xfrm>
            <a:prstGeom prst="curvedConnector4">
              <a:avLst>
                <a:gd name="adj1" fmla="val -50000"/>
                <a:gd name="adj2" fmla="val 324864"/>
              </a:avLst>
            </a:prstGeom>
            <a:noFill/>
            <a:ln w="38100" cap="flat" cmpd="sng" algn="ctr">
              <a:solidFill>
                <a:schemeClr val="tx1"/>
              </a:solidFill>
              <a:prstDash val="solid"/>
              <a:round/>
              <a:headEnd type="none" w="med" len="med"/>
              <a:tailEnd type="arrow"/>
            </a:ln>
            <a:effectLst/>
          </p:spPr>
        </p:cxnSp>
        <p:sp>
          <p:nvSpPr>
            <p:cNvPr id="14" name="TextBox 13"/>
            <p:cNvSpPr txBox="1"/>
            <p:nvPr/>
          </p:nvSpPr>
          <p:spPr>
            <a:xfrm>
              <a:off x="2895600" y="5709096"/>
              <a:ext cx="228600" cy="461665"/>
            </a:xfrm>
            <a:prstGeom prst="rect">
              <a:avLst/>
            </a:prstGeom>
            <a:noFill/>
          </p:spPr>
          <p:txBody>
            <a:bodyPr wrap="square" rtlCol="0">
              <a:spAutoFit/>
            </a:bodyPr>
            <a:lstStyle/>
            <a:p>
              <a:r>
                <a:rPr lang="en-US" b="1" dirty="0" smtClean="0">
                  <a:latin typeface="Symbol" pitchFamily="18" charset="2"/>
                </a:rPr>
                <a:t>1</a:t>
              </a:r>
              <a:endParaRPr lang="en-US" b="1" dirty="0">
                <a:latin typeface="Symbol" pitchFamily="18" charset="2"/>
              </a:endParaRPr>
            </a:p>
          </p:txBody>
        </p:sp>
        <p:cxnSp>
          <p:nvCxnSpPr>
            <p:cNvPr id="15" name="Straight Arrow Connector 14"/>
            <p:cNvCxnSpPr/>
            <p:nvPr/>
          </p:nvCxnSpPr>
          <p:spPr bwMode="auto">
            <a:xfrm flipV="1">
              <a:off x="2743200" y="5260183"/>
              <a:ext cx="990600" cy="644"/>
            </a:xfrm>
            <a:prstGeom prst="straightConnector1">
              <a:avLst/>
            </a:prstGeom>
            <a:noFill/>
            <a:ln w="38100" cap="flat" cmpd="sng" algn="ctr">
              <a:solidFill>
                <a:schemeClr val="tx1"/>
              </a:solidFill>
              <a:prstDash val="solid"/>
              <a:round/>
              <a:headEnd type="none" w="med" len="med"/>
              <a:tailEnd type="arrow"/>
            </a:ln>
            <a:effectLst/>
          </p:spPr>
        </p:cxnSp>
        <p:sp>
          <p:nvSpPr>
            <p:cNvPr id="16" name="TextBox 15"/>
            <p:cNvSpPr txBox="1"/>
            <p:nvPr/>
          </p:nvSpPr>
          <p:spPr>
            <a:xfrm>
              <a:off x="3657600" y="5029994"/>
              <a:ext cx="914400" cy="420299"/>
            </a:xfrm>
            <a:prstGeom prst="rect">
              <a:avLst/>
            </a:prstGeom>
            <a:solidFill>
              <a:schemeClr val="bg1">
                <a:lumMod val="75000"/>
              </a:schemeClr>
            </a:solidFill>
            <a:ln w="25400">
              <a:solidFill>
                <a:schemeClr val="tx1"/>
              </a:solidFill>
            </a:ln>
          </p:spPr>
          <p:txBody>
            <a:bodyPr wrap="square" rtlCol="0">
              <a:spAutoFit/>
            </a:bodyPr>
            <a:lstStyle/>
            <a:p>
              <a:pPr algn="ctr"/>
              <a:r>
                <a:rPr lang="en-US" b="1" dirty="0" smtClean="0"/>
                <a:t>S1</a:t>
              </a:r>
            </a:p>
          </p:txBody>
        </p:sp>
        <p:sp>
          <p:nvSpPr>
            <p:cNvPr id="17" name="TextBox 16"/>
            <p:cNvSpPr txBox="1"/>
            <p:nvPr/>
          </p:nvSpPr>
          <p:spPr>
            <a:xfrm>
              <a:off x="3200400" y="4801394"/>
              <a:ext cx="228600" cy="461665"/>
            </a:xfrm>
            <a:prstGeom prst="rect">
              <a:avLst/>
            </a:prstGeom>
            <a:noFill/>
          </p:spPr>
          <p:txBody>
            <a:bodyPr wrap="square" rtlCol="0">
              <a:spAutoFit/>
            </a:bodyPr>
            <a:lstStyle/>
            <a:p>
              <a:r>
                <a:rPr lang="en-US" b="1" dirty="0" smtClean="0">
                  <a:latin typeface="Symbol" pitchFamily="18" charset="2"/>
                </a:rPr>
                <a:t>0</a:t>
              </a:r>
              <a:endParaRPr lang="en-US" b="1" dirty="0">
                <a:latin typeface="Symbol" pitchFamily="18" charset="2"/>
              </a:endParaRPr>
            </a:p>
          </p:txBody>
        </p:sp>
        <p:cxnSp>
          <p:nvCxnSpPr>
            <p:cNvPr id="18" name="Shape 39"/>
            <p:cNvCxnSpPr>
              <a:stCxn id="16" idx="0"/>
              <a:endCxn id="12" idx="0"/>
            </p:cNvCxnSpPr>
            <p:nvPr/>
          </p:nvCxnSpPr>
          <p:spPr bwMode="auto">
            <a:xfrm rot="16200000" flipV="1">
              <a:off x="3199779" y="4115594"/>
              <a:ext cx="14453" cy="1828799"/>
            </a:xfrm>
            <a:prstGeom prst="curvedConnector3">
              <a:avLst>
                <a:gd name="adj1" fmla="val 1800000"/>
              </a:avLst>
            </a:prstGeom>
            <a:noFill/>
            <a:ln w="38100" cap="flat" cmpd="sng" algn="ctr">
              <a:solidFill>
                <a:schemeClr val="tx1"/>
              </a:solidFill>
              <a:prstDash val="solid"/>
              <a:round/>
              <a:headEnd type="none" w="med" len="med"/>
              <a:tailEnd type="arrow"/>
            </a:ln>
            <a:effectLst/>
          </p:spPr>
        </p:cxnSp>
        <p:sp>
          <p:nvSpPr>
            <p:cNvPr id="19" name="TextBox 18"/>
            <p:cNvSpPr txBox="1"/>
            <p:nvPr/>
          </p:nvSpPr>
          <p:spPr>
            <a:xfrm>
              <a:off x="3657600" y="4267200"/>
              <a:ext cx="228600" cy="461665"/>
            </a:xfrm>
            <a:prstGeom prst="rect">
              <a:avLst/>
            </a:prstGeom>
            <a:noFill/>
          </p:spPr>
          <p:txBody>
            <a:bodyPr wrap="square" rtlCol="0">
              <a:spAutoFit/>
            </a:bodyPr>
            <a:lstStyle/>
            <a:p>
              <a:r>
                <a:rPr lang="en-US" b="1" dirty="0" smtClean="0">
                  <a:latin typeface="Symbol" pitchFamily="18" charset="2"/>
                </a:rPr>
                <a:t>1</a:t>
              </a:r>
              <a:endParaRPr lang="en-US" b="1" dirty="0">
                <a:latin typeface="Symbol" pitchFamily="18" charset="2"/>
              </a:endParaRPr>
            </a:p>
          </p:txBody>
        </p:sp>
        <p:cxnSp>
          <p:nvCxnSpPr>
            <p:cNvPr id="20" name="Shape 44"/>
            <p:cNvCxnSpPr/>
            <p:nvPr/>
          </p:nvCxnSpPr>
          <p:spPr bwMode="auto">
            <a:xfrm flipH="1">
              <a:off x="4114800" y="5257800"/>
              <a:ext cx="457200" cy="230832"/>
            </a:xfrm>
            <a:prstGeom prst="curvedConnector4">
              <a:avLst>
                <a:gd name="adj1" fmla="val -50000"/>
                <a:gd name="adj2" fmla="val 324864"/>
              </a:avLst>
            </a:prstGeom>
            <a:noFill/>
            <a:ln w="38100" cap="flat" cmpd="sng" algn="ctr">
              <a:solidFill>
                <a:schemeClr val="tx1"/>
              </a:solidFill>
              <a:prstDash val="solid"/>
              <a:round/>
              <a:headEnd type="none" w="med" len="med"/>
              <a:tailEnd type="arrow"/>
            </a:ln>
            <a:effectLst/>
          </p:spPr>
        </p:cxnSp>
        <p:sp>
          <p:nvSpPr>
            <p:cNvPr id="21" name="TextBox 20"/>
            <p:cNvSpPr txBox="1"/>
            <p:nvPr/>
          </p:nvSpPr>
          <p:spPr>
            <a:xfrm>
              <a:off x="4724400" y="5708302"/>
              <a:ext cx="228600" cy="461665"/>
            </a:xfrm>
            <a:prstGeom prst="rect">
              <a:avLst/>
            </a:prstGeom>
            <a:noFill/>
          </p:spPr>
          <p:txBody>
            <a:bodyPr wrap="square" rtlCol="0">
              <a:spAutoFit/>
            </a:bodyPr>
            <a:lstStyle/>
            <a:p>
              <a:r>
                <a:rPr lang="en-US" b="1" dirty="0" smtClean="0">
                  <a:latin typeface="Symbol" pitchFamily="18" charset="2"/>
                </a:rPr>
                <a:t>0</a:t>
              </a:r>
              <a:endParaRPr lang="en-US" b="1" dirty="0">
                <a:latin typeface="Symbol" pitchFamily="18" charset="2"/>
              </a:endParaRPr>
            </a:p>
          </p:txBody>
        </p:sp>
      </p:grpSp>
      <p:sp>
        <p:nvSpPr>
          <p:cNvPr id="22" name="Rectangle 6"/>
          <p:cNvSpPr txBox="1">
            <a:spLocks noChangeArrowheads="1"/>
          </p:cNvSpPr>
          <p:nvPr/>
        </p:nvSpPr>
        <p:spPr>
          <a:xfrm>
            <a:off x="4637227" y="4038600"/>
            <a:ext cx="4305300" cy="2215991"/>
          </a:xfrm>
          <a:prstGeom prst="rect">
            <a:avLst/>
          </a:prstGeom>
        </p:spPr>
        <p:txBody>
          <a:bodyPr vert="horz">
            <a:sp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1400" dirty="0" smtClean="0"/>
              <a:t>Model checking answers questions about this tree structure – kinds of queries include</a:t>
            </a:r>
          </a:p>
          <a:p>
            <a:pPr lvl="1"/>
            <a:r>
              <a:rPr lang="en-US" sz="1400" dirty="0" smtClean="0"/>
              <a:t>Does every accepting input include a </a:t>
            </a:r>
            <a:r>
              <a:rPr lang="en-US" sz="1400" b="1" dirty="0" smtClean="0"/>
              <a:t>0</a:t>
            </a:r>
            <a:r>
              <a:rPr lang="en-US" sz="1400" dirty="0" smtClean="0"/>
              <a:t>? A </a:t>
            </a:r>
            <a:r>
              <a:rPr lang="en-US" sz="1400" b="1" dirty="0" smtClean="0"/>
              <a:t>1</a:t>
            </a:r>
            <a:r>
              <a:rPr lang="en-US" sz="1400" dirty="0" smtClean="0"/>
              <a:t>?</a:t>
            </a:r>
          </a:p>
          <a:p>
            <a:pPr lvl="1"/>
            <a:r>
              <a:rPr lang="en-US" sz="1400" dirty="0" smtClean="0"/>
              <a:t>Does any accepting input include a </a:t>
            </a:r>
            <a:r>
              <a:rPr lang="en-US" sz="1400" b="1" dirty="0" smtClean="0"/>
              <a:t>0</a:t>
            </a:r>
            <a:r>
              <a:rPr lang="en-US" sz="1400" dirty="0" smtClean="0"/>
              <a:t>? A </a:t>
            </a:r>
            <a:r>
              <a:rPr lang="en-US" sz="1400" b="1" dirty="0" smtClean="0"/>
              <a:t>1</a:t>
            </a:r>
            <a:r>
              <a:rPr lang="en-US" sz="1400" dirty="0" smtClean="0"/>
              <a:t>?</a:t>
            </a:r>
          </a:p>
          <a:p>
            <a:pPr lvl="1"/>
            <a:r>
              <a:rPr lang="en-US" sz="1400" dirty="0" smtClean="0"/>
              <a:t>Does every accepting input that has a </a:t>
            </a:r>
            <a:r>
              <a:rPr lang="en-US" sz="1400" b="1" dirty="0" smtClean="0"/>
              <a:t>1</a:t>
            </a:r>
            <a:r>
              <a:rPr lang="en-US" sz="1400" dirty="0" smtClean="0"/>
              <a:t> have a </a:t>
            </a:r>
            <a:r>
              <a:rPr lang="en-US" sz="1400" b="1" dirty="0" smtClean="0"/>
              <a:t>1</a:t>
            </a:r>
            <a:r>
              <a:rPr lang="en-US" sz="1400" dirty="0" smtClean="0"/>
              <a:t> in the remaining input?</a:t>
            </a:r>
          </a:p>
          <a:p>
            <a:r>
              <a:rPr lang="en-US" sz="1700" dirty="0" smtClean="0"/>
              <a:t>More generally, safety and </a:t>
            </a:r>
            <a:r>
              <a:rPr lang="en-US" sz="1700" dirty="0" err="1" smtClean="0"/>
              <a:t>liveness</a:t>
            </a:r>
            <a:r>
              <a:rPr lang="en-US" sz="1700" dirty="0" smtClean="0"/>
              <a:t> properties of many kinds</a:t>
            </a:r>
          </a:p>
        </p:txBody>
      </p:sp>
      <p:sp>
        <p:nvSpPr>
          <p:cNvPr id="23" name="Date Placeholder 1"/>
          <p:cNvSpPr>
            <a:spLocks noGrp="1"/>
          </p:cNvSpPr>
          <p:nvPr>
            <p:ph type="dt" sz="half" idx="10"/>
          </p:nvPr>
        </p:nvSpPr>
        <p:spPr>
          <a:xfrm>
            <a:off x="6096000" y="6248400"/>
            <a:ext cx="2667000" cy="365125"/>
          </a:xfrm>
        </p:spPr>
        <p:txBody>
          <a:bodyPr/>
          <a:lstStyle/>
          <a:p>
            <a:r>
              <a:rPr lang="en-US" smtClean="0"/>
              <a:t>503 11sp © UW CSE  • D. Notkin</a:t>
            </a:r>
            <a:endParaRPr lang="en-US" dirty="0"/>
          </a:p>
        </p:txBody>
      </p:sp>
    </p:spTree>
    <p:extLst>
      <p:ext uri="{BB962C8B-B14F-4D97-AF65-F5344CB8AC3E}">
        <p14:creationId xmlns:p14="http://schemas.microsoft.com/office/powerpoint/2010/main" val="1310229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FAQ</a:t>
            </a:r>
            <a:endParaRPr lang="en-US" dirty="0"/>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59ED0DB6-F36F-467D-8487-3686DFB04A80}" type="slidenum">
              <a:rPr lang="en-US" smtClean="0"/>
              <a:pPr/>
              <a:t>11</a:t>
            </a:fld>
            <a:endParaRPr lang="en-US"/>
          </a:p>
        </p:txBody>
      </p:sp>
      <p:sp>
        <p:nvSpPr>
          <p:cNvPr id="8" name="Content Placeholder 7"/>
          <p:cNvSpPr>
            <a:spLocks noGrp="1"/>
          </p:cNvSpPr>
          <p:nvPr>
            <p:ph sz="quarter" idx="1"/>
          </p:nvPr>
        </p:nvSpPr>
        <p:spPr/>
        <p:txBody>
          <a:bodyPr>
            <a:normAutofit fontScale="70000" lnSpcReduction="20000"/>
          </a:bodyPr>
          <a:lstStyle/>
          <a:p>
            <a:pPr marL="342900" lvl="0" indent="-342900" fontAlgn="base">
              <a:spcBef>
                <a:spcPct val="20000"/>
              </a:spcBef>
              <a:spcAft>
                <a:spcPct val="0"/>
              </a:spcAft>
              <a:buFontTx/>
              <a:buChar char="•"/>
              <a:defRPr/>
            </a:pPr>
            <a:r>
              <a:rPr lang="en-US" sz="3200" kern="0" dirty="0"/>
              <a:t>What can the finite state machines and temporal logic formulae represent</a:t>
            </a:r>
            <a:r>
              <a:rPr lang="en-US" sz="3200" kern="0" dirty="0" smtClean="0"/>
              <a:t>?</a:t>
            </a:r>
          </a:p>
          <a:p>
            <a:pPr marL="662940" lvl="1" indent="-342900" fontAlgn="base">
              <a:spcBef>
                <a:spcPct val="20000"/>
              </a:spcBef>
              <a:spcAft>
                <a:spcPct val="0"/>
              </a:spcAft>
              <a:buFontTx/>
              <a:buChar char="•"/>
              <a:defRPr/>
            </a:pPr>
            <a:r>
              <a:rPr lang="en-US" kern="0" dirty="0" smtClean="0"/>
              <a:t>See the Turing Award citation (and more…)</a:t>
            </a:r>
            <a:endParaRPr lang="en-US" kern="0" dirty="0"/>
          </a:p>
          <a:p>
            <a:pPr marL="342900" lvl="0" indent="-342900" fontAlgn="base">
              <a:spcBef>
                <a:spcPct val="20000"/>
              </a:spcBef>
              <a:spcAft>
                <a:spcPct val="0"/>
              </a:spcAft>
              <a:buFontTx/>
              <a:buChar char="•"/>
              <a:defRPr/>
            </a:pPr>
            <a:r>
              <a:rPr lang="en-US" sz="3200" kern="0" dirty="0"/>
              <a:t>What does “satisfy” mean? How does “satisfy” work? </a:t>
            </a:r>
            <a:endParaRPr lang="en-US" sz="3200" kern="0" dirty="0" smtClean="0"/>
          </a:p>
          <a:p>
            <a:pPr marL="662940" lvl="1" indent="-342900" fontAlgn="base">
              <a:spcBef>
                <a:spcPct val="20000"/>
              </a:spcBef>
              <a:spcAft>
                <a:spcPct val="0"/>
              </a:spcAft>
              <a:buFontTx/>
              <a:buChar char="•"/>
              <a:defRPr/>
            </a:pPr>
            <a:r>
              <a:rPr lang="en-US" kern="0" dirty="0" smtClean="0"/>
              <a:t>Satisfy means that the temporal logic formula is guaranteed to hold over the computation tree defined by the FSM</a:t>
            </a:r>
            <a:endParaRPr lang="en-US" kern="0" dirty="0"/>
          </a:p>
          <a:p>
            <a:pPr marL="342900" lvl="0" indent="-342900" fontAlgn="base">
              <a:spcBef>
                <a:spcPct val="20000"/>
              </a:spcBef>
              <a:spcAft>
                <a:spcPct val="0"/>
              </a:spcAft>
              <a:buFontTx/>
              <a:buChar char="•"/>
              <a:defRPr/>
            </a:pPr>
            <a:r>
              <a:rPr lang="en-US" sz="3200" kern="0" dirty="0"/>
              <a:t>Why should we care</a:t>
            </a:r>
            <a:r>
              <a:rPr lang="en-US" sz="3200" kern="0" dirty="0" smtClean="0"/>
              <a:t>?</a:t>
            </a:r>
          </a:p>
          <a:p>
            <a:pPr marL="662940" lvl="1" indent="-342900" fontAlgn="base">
              <a:spcBef>
                <a:spcPct val="20000"/>
              </a:spcBef>
              <a:spcAft>
                <a:spcPct val="0"/>
              </a:spcAft>
              <a:buFontTx/>
              <a:buChar char="•"/>
              <a:defRPr/>
            </a:pPr>
            <a:r>
              <a:rPr lang="en-US" kern="0" dirty="0" smtClean="0"/>
              <a:t>Guarantees can be a good thing</a:t>
            </a:r>
            <a:endParaRPr lang="en-US" kern="0" dirty="0"/>
          </a:p>
          <a:p>
            <a:pPr marL="342900" lvl="0" indent="-342900" fontAlgn="base">
              <a:spcBef>
                <a:spcPct val="20000"/>
              </a:spcBef>
              <a:spcAft>
                <a:spcPct val="0"/>
              </a:spcAft>
              <a:buFontTx/>
              <a:buChar char="•"/>
              <a:defRPr/>
            </a:pPr>
            <a:r>
              <a:rPr lang="en-US" sz="3200" kern="0" dirty="0"/>
              <a:t>What is a counterexample? </a:t>
            </a:r>
            <a:endParaRPr lang="en-US" sz="3200" kern="0" dirty="0" smtClean="0"/>
          </a:p>
          <a:p>
            <a:pPr marL="662940" lvl="1" indent="-342900" fontAlgn="base">
              <a:spcBef>
                <a:spcPct val="20000"/>
              </a:spcBef>
              <a:spcAft>
                <a:spcPct val="0"/>
              </a:spcAft>
              <a:buFontTx/>
              <a:buChar char="•"/>
              <a:defRPr/>
            </a:pPr>
            <a:r>
              <a:rPr lang="en-US" kern="0" dirty="0" smtClean="0"/>
              <a:t>A path through the computation tree that contradicts the temporal logic formula</a:t>
            </a:r>
          </a:p>
          <a:p>
            <a:pPr marL="662940" lvl="1" indent="-342900" fontAlgn="base">
              <a:spcBef>
                <a:spcPct val="20000"/>
              </a:spcBef>
              <a:spcAft>
                <a:spcPct val="0"/>
              </a:spcAft>
              <a:buFontTx/>
              <a:buChar char="•"/>
              <a:defRPr/>
            </a:pPr>
            <a:r>
              <a:rPr lang="en-US" kern="0" dirty="0" smtClean="0"/>
              <a:t>There is a mismatch between the two descriptions – but one cannot tell which is “wrong” without further work</a:t>
            </a:r>
            <a:endParaRPr lang="en-US" kern="0" dirty="0"/>
          </a:p>
          <a:p>
            <a:pPr marL="342900" lvl="0" indent="-342900" fontAlgn="base">
              <a:spcBef>
                <a:spcPct val="20000"/>
              </a:spcBef>
              <a:spcAft>
                <a:spcPct val="0"/>
              </a:spcAft>
              <a:buFontTx/>
              <a:buChar char="•"/>
              <a:defRPr/>
            </a:pPr>
            <a:r>
              <a:rPr lang="en-US" sz="3200" kern="0" dirty="0"/>
              <a:t>What does “Yes” actually mean</a:t>
            </a:r>
            <a:r>
              <a:rPr lang="en-US" sz="3200" kern="0" dirty="0" smtClean="0"/>
              <a:t>?</a:t>
            </a:r>
          </a:p>
          <a:p>
            <a:pPr marL="662940" lvl="1" indent="-342900" fontAlgn="base">
              <a:spcBef>
                <a:spcPct val="20000"/>
              </a:spcBef>
              <a:spcAft>
                <a:spcPct val="0"/>
              </a:spcAft>
              <a:buFontTx/>
              <a:buChar char="•"/>
              <a:defRPr/>
            </a:pPr>
            <a:r>
              <a:rPr lang="en-US" kern="0" dirty="0" smtClean="0"/>
              <a:t>It is a guarantee that the property holds, but it provides no guarantee that the property or the FSM are what the developers thinks they are</a:t>
            </a:r>
            <a:endParaRPr lang="en-US" kern="0" dirty="0"/>
          </a:p>
        </p:txBody>
      </p:sp>
    </p:spTree>
    <p:extLst>
      <p:ext uri="{BB962C8B-B14F-4D97-AF65-F5344CB8AC3E}">
        <p14:creationId xmlns:p14="http://schemas.microsoft.com/office/powerpoint/2010/main" val="2024474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p:txBody>
          <a:bodyPr>
            <a:normAutofit fontScale="90000"/>
          </a:bodyPr>
          <a:lstStyle/>
          <a:p>
            <a:r>
              <a:rPr lang="en-US" smtClean="0"/>
              <a:t>Two Approaches to Model Checking</a:t>
            </a:r>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
        <p:nvSpPr>
          <p:cNvPr id="5" name="Slide Number Placeholder 4"/>
          <p:cNvSpPr>
            <a:spLocks noGrp="1"/>
          </p:cNvSpPr>
          <p:nvPr>
            <p:ph type="sldNum" sz="quarter" idx="12"/>
          </p:nvPr>
        </p:nvSpPr>
        <p:spPr/>
        <p:txBody>
          <a:bodyPr>
            <a:normAutofit fontScale="85000" lnSpcReduction="20000"/>
          </a:bodyPr>
          <a:lstStyle/>
          <a:p>
            <a:fld id="{42505562-23C7-4A8D-8914-047449EB20DB}" type="slidenum">
              <a:rPr lang="en-US" smtClean="0"/>
              <a:pPr/>
              <a:t>12</a:t>
            </a:fld>
            <a:endParaRPr lang="en-US"/>
          </a:p>
        </p:txBody>
      </p:sp>
      <p:sp>
        <p:nvSpPr>
          <p:cNvPr id="17414" name="Rectangle 6"/>
          <p:cNvSpPr>
            <a:spLocks noGrp="1" noChangeArrowheads="1"/>
          </p:cNvSpPr>
          <p:nvPr>
            <p:ph type="body" idx="1"/>
          </p:nvPr>
        </p:nvSpPr>
        <p:spPr/>
        <p:txBody>
          <a:bodyPr>
            <a:normAutofit fontScale="85000" lnSpcReduction="10000"/>
          </a:bodyPr>
          <a:lstStyle/>
          <a:p>
            <a:r>
              <a:rPr lang="en-US" dirty="0" smtClean="0"/>
              <a:t>Explicit – represent all states</a:t>
            </a:r>
          </a:p>
          <a:p>
            <a:pPr lvl="1"/>
            <a:r>
              <a:rPr lang="en-US" dirty="0" smtClean="0"/>
              <a:t>Use conventional state-space search</a:t>
            </a:r>
          </a:p>
          <a:p>
            <a:pPr lvl="1"/>
            <a:r>
              <a:rPr lang="en-US" dirty="0" smtClean="0"/>
              <a:t>Reduce state space by folding equivalent states together</a:t>
            </a:r>
          </a:p>
          <a:p>
            <a:r>
              <a:rPr lang="en-US" dirty="0" smtClean="0"/>
              <a:t>Symbolic – represent sets of states using </a:t>
            </a:r>
            <a:r>
              <a:rPr lang="en-US" dirty="0" err="1" smtClean="0"/>
              <a:t>boolean</a:t>
            </a:r>
            <a:r>
              <a:rPr lang="en-US" dirty="0" smtClean="0"/>
              <a:t> formulae</a:t>
            </a:r>
          </a:p>
          <a:p>
            <a:pPr lvl="1"/>
            <a:r>
              <a:rPr lang="en-US" dirty="0" smtClean="0"/>
              <a:t>Reduce huge state spaces by considering large sets of states simultaneously – to the first order, this is the meeting of BDDs (binary decision diagrams) and model checking (more later)</a:t>
            </a:r>
          </a:p>
          <a:p>
            <a:pPr lvl="1"/>
            <a:r>
              <a:rPr lang="en-US" dirty="0" smtClean="0"/>
              <a:t>Convert state machines, logic formulae, etc. to </a:t>
            </a:r>
            <a:r>
              <a:rPr lang="en-US" dirty="0" err="1" smtClean="0"/>
              <a:t>boolean</a:t>
            </a:r>
            <a:r>
              <a:rPr lang="en-US" dirty="0" smtClean="0"/>
              <a:t> representations</a:t>
            </a:r>
          </a:p>
          <a:p>
            <a:pPr lvl="1"/>
            <a:r>
              <a:rPr lang="en-US" dirty="0" smtClean="0"/>
              <a:t>Perform state space exploration using </a:t>
            </a:r>
            <a:r>
              <a:rPr lang="en-US" dirty="0" err="1" smtClean="0"/>
              <a:t>boolean</a:t>
            </a:r>
            <a:r>
              <a:rPr lang="en-US" dirty="0" smtClean="0"/>
              <a:t> operators to perform set operations</a:t>
            </a:r>
          </a:p>
          <a:p>
            <a:pPr lvl="1"/>
            <a:r>
              <a:rPr lang="en-US" dirty="0" smtClean="0"/>
              <a:t>SAT solvers are often at the base of symbolic model checking</a:t>
            </a:r>
          </a:p>
        </p:txBody>
      </p:sp>
    </p:spTree>
    <p:extLst>
      <p:ext uri="{BB962C8B-B14F-4D97-AF65-F5344CB8AC3E}">
        <p14:creationId xmlns:p14="http://schemas.microsoft.com/office/powerpoint/2010/main" val="2562181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 model checking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13</a:t>
            </a:fld>
            <a:endParaRPr lang="en-US"/>
          </a:p>
        </p:txBody>
      </p:sp>
      <p:sp>
        <p:nvSpPr>
          <p:cNvPr id="5" name="Content Placeholder 4"/>
          <p:cNvSpPr>
            <a:spLocks noGrp="1"/>
          </p:cNvSpPr>
          <p:nvPr>
            <p:ph sz="quarter" idx="1"/>
          </p:nvPr>
        </p:nvSpPr>
        <p:spPr/>
        <p:txBody>
          <a:bodyPr>
            <a:normAutofit lnSpcReduction="10000"/>
          </a:bodyPr>
          <a:lstStyle/>
          <a:p>
            <a:r>
              <a:rPr lang="en-US" dirty="0" smtClean="0"/>
              <a:t>Restricting to finite abstractions work in many situations – protocols, etc.</a:t>
            </a:r>
          </a:p>
          <a:p>
            <a:r>
              <a:rPr lang="en-US" dirty="0" smtClean="0"/>
              <a:t>But programs themselves are not generally restricted to finite abstractions – so how could model checking apply?</a:t>
            </a:r>
          </a:p>
          <a:p>
            <a:r>
              <a:rPr lang="en-US" dirty="0" smtClean="0"/>
              <a:t>Simply, one can constrain the search space: exhaustively search within a finite space with the expectation (hope?) that the finite space is a good approximation to the infinite space</a:t>
            </a:r>
          </a:p>
          <a:p>
            <a:r>
              <a:rPr lang="en-US" dirty="0" smtClean="0"/>
              <a:t>D. Jackson calls this the “small scope hypothesis”</a:t>
            </a:r>
            <a:endParaRPr lang="en-US" dirty="0"/>
          </a:p>
        </p:txBody>
      </p:sp>
    </p:spTree>
    <p:extLst>
      <p:ext uri="{BB962C8B-B14F-4D97-AF65-F5344CB8AC3E}">
        <p14:creationId xmlns:p14="http://schemas.microsoft.com/office/powerpoint/2010/main" val="1152458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claim and idea</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14</a:t>
            </a:fld>
            <a:endParaRPr lang="en-US"/>
          </a:p>
        </p:txBody>
      </p:sp>
      <p:sp>
        <p:nvSpPr>
          <p:cNvPr id="5" name="Content Placeholder 4"/>
          <p:cNvSpPr>
            <a:spLocks noGrp="1"/>
          </p:cNvSpPr>
          <p:nvPr>
            <p:ph sz="quarter" idx="1"/>
          </p:nvPr>
        </p:nvSpPr>
        <p:spPr/>
        <p:txBody>
          <a:bodyPr>
            <a:normAutofit fontScale="85000" lnSpcReduction="20000"/>
          </a:bodyPr>
          <a:lstStyle/>
          <a:p>
            <a:r>
              <a:rPr lang="en-US" sz="3100" dirty="0" smtClean="0"/>
              <a:t>Most counterexamples can </a:t>
            </a:r>
            <a:r>
              <a:rPr lang="en-US" sz="3100" dirty="0"/>
              <a:t>be </a:t>
            </a:r>
            <a:r>
              <a:rPr lang="en-US" sz="3100" dirty="0" smtClean="0"/>
              <a:t>identified with a failing trace that is short, by some definition</a:t>
            </a:r>
            <a:endParaRPr lang="en-US" sz="3100" dirty="0"/>
          </a:p>
          <a:p>
            <a:pPr lvl="1"/>
            <a:r>
              <a:rPr lang="en-US" sz="2800" dirty="0" smtClean="0"/>
              <a:t>The number of </a:t>
            </a:r>
            <a:r>
              <a:rPr lang="en-US" sz="2800" dirty="0"/>
              <a:t>operations</a:t>
            </a:r>
          </a:p>
          <a:p>
            <a:pPr lvl="1"/>
            <a:r>
              <a:rPr lang="en-US" sz="2800" dirty="0" smtClean="0"/>
              <a:t>The complexity </a:t>
            </a:r>
            <a:r>
              <a:rPr lang="en-US" sz="2800" dirty="0"/>
              <a:t>of </a:t>
            </a:r>
            <a:r>
              <a:rPr lang="en-US" sz="2800" dirty="0" smtClean="0"/>
              <a:t>the input structures (e.g., how many nodes)</a:t>
            </a:r>
          </a:p>
          <a:p>
            <a:pPr lvl="1"/>
            <a:r>
              <a:rPr lang="en-US" sz="2800" dirty="0" smtClean="0"/>
              <a:t>Size of a device</a:t>
            </a:r>
          </a:p>
          <a:p>
            <a:pPr lvl="1"/>
            <a:r>
              <a:rPr lang="en-US" sz="2800" dirty="0" smtClean="0"/>
              <a:t>Length of a pathname</a:t>
            </a:r>
          </a:p>
          <a:p>
            <a:pPr lvl="1"/>
            <a:r>
              <a:rPr lang="en-US" sz="2800" dirty="0" smtClean="0"/>
              <a:t>…</a:t>
            </a:r>
          </a:p>
          <a:p>
            <a:r>
              <a:rPr lang="en-US" sz="3100" dirty="0" smtClean="0"/>
              <a:t>If no counterexample is returned when checking the truncated space, one builds confidence in the model but cannot be certain of the properties</a:t>
            </a:r>
          </a:p>
          <a:p>
            <a:r>
              <a:rPr lang="en-US" sz="3100" dirty="0" smtClean="0"/>
              <a:t>Eliminating counterexamples likely helps through the infinite space</a:t>
            </a:r>
            <a:endParaRPr lang="en-US" sz="3100" dirty="0"/>
          </a:p>
        </p:txBody>
      </p:sp>
    </p:spTree>
    <p:extLst>
      <p:ext uri="{BB962C8B-B14F-4D97-AF65-F5344CB8AC3E}">
        <p14:creationId xmlns:p14="http://schemas.microsoft.com/office/powerpoint/2010/main" val="1623273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pre-Alloy history</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15</a:t>
            </a:fld>
            <a:endParaRPr lang="en-US"/>
          </a:p>
        </p:txBody>
      </p:sp>
      <p:sp>
        <p:nvSpPr>
          <p:cNvPr id="5" name="Content Placeholder 4"/>
          <p:cNvSpPr>
            <a:spLocks noGrp="1"/>
          </p:cNvSpPr>
          <p:nvPr>
            <p:ph sz="quarter" idx="1"/>
          </p:nvPr>
        </p:nvSpPr>
        <p:spPr/>
        <p:txBody>
          <a:bodyPr/>
          <a:lstStyle/>
          <a:p>
            <a:r>
              <a:rPr lang="en-US" dirty="0" smtClean="0"/>
              <a:t>Model-based descriptions</a:t>
            </a:r>
          </a:p>
          <a:p>
            <a:r>
              <a:rPr lang="en-US" dirty="0" smtClean="0"/>
              <a:t>The Z specification language</a:t>
            </a:r>
            <a:endParaRPr lang="en-US" dirty="0"/>
          </a:p>
        </p:txBody>
      </p:sp>
    </p:spTree>
    <p:extLst>
      <p:ext uri="{BB962C8B-B14F-4D97-AF65-F5344CB8AC3E}">
        <p14:creationId xmlns:p14="http://schemas.microsoft.com/office/powerpoint/2010/main" val="1903636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8" name="Rectangle 4"/>
          <p:cNvSpPr>
            <a:spLocks noGrp="1" noChangeArrowheads="1"/>
          </p:cNvSpPr>
          <p:nvPr>
            <p:ph type="title"/>
          </p:nvPr>
        </p:nvSpPr>
        <p:spPr/>
        <p:txBody>
          <a:bodyPr/>
          <a:lstStyle/>
          <a:p>
            <a:r>
              <a:rPr lang="en-US" smtClean="0"/>
              <a:t>Model-oriented</a:t>
            </a:r>
            <a:endParaRPr lang="en-US"/>
          </a:p>
        </p:txBody>
      </p:sp>
      <p:sp>
        <p:nvSpPr>
          <p:cNvPr id="6" name="Slide Number Placeholder 5"/>
          <p:cNvSpPr>
            <a:spLocks noGrp="1"/>
          </p:cNvSpPr>
          <p:nvPr>
            <p:ph type="sldNum" sz="quarter" idx="12"/>
          </p:nvPr>
        </p:nvSpPr>
        <p:spPr/>
        <p:txBody>
          <a:bodyPr>
            <a:normAutofit fontScale="85000" lnSpcReduction="20000"/>
          </a:bodyPr>
          <a:lstStyle/>
          <a:p>
            <a:fld id="{5FE677BC-F640-40A5-96E5-7A93D1F29B27}" type="slidenum">
              <a:rPr lang="en-US" smtClean="0"/>
              <a:pPr/>
              <a:t>16</a:t>
            </a:fld>
            <a:endParaRPr lang="en-US"/>
          </a:p>
        </p:txBody>
      </p:sp>
      <p:sp>
        <p:nvSpPr>
          <p:cNvPr id="303109" name="Rectangle 5"/>
          <p:cNvSpPr>
            <a:spLocks noGrp="1" noChangeArrowheads="1"/>
          </p:cNvSpPr>
          <p:nvPr>
            <p:ph type="body" idx="1"/>
          </p:nvPr>
        </p:nvSpPr>
        <p:spPr/>
        <p:txBody>
          <a:bodyPr/>
          <a:lstStyle/>
          <a:p>
            <a:r>
              <a:rPr lang="en-US" dirty="0" smtClean="0"/>
              <a:t>Model a system by describing its state together with operations over that state</a:t>
            </a:r>
          </a:p>
          <a:p>
            <a:pPr lvl="1"/>
            <a:r>
              <a:rPr lang="en-US" dirty="0" smtClean="0"/>
              <a:t>An operation is a function that maps a value of the state together with values of parameters to the operation onto a new state value</a:t>
            </a:r>
          </a:p>
          <a:p>
            <a:r>
              <a:rPr lang="en-US" dirty="0" smtClean="0"/>
              <a:t>A model-oriented language typically describes mathematical objects (e.g. data structures or functions) that are structurally similar to the required computer software</a:t>
            </a:r>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439267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398A98DB-FD3D-4821-B369-0B60B8FD04BA}" type="slidenum">
              <a:rPr lang="en-US"/>
              <a:pPr/>
              <a:t>17</a:t>
            </a:fld>
            <a:endParaRPr lang="en-US"/>
          </a:p>
        </p:txBody>
      </p:sp>
      <p:sp>
        <p:nvSpPr>
          <p:cNvPr id="305156" name="Rectangle 4"/>
          <p:cNvSpPr>
            <a:spLocks noGrp="1" noChangeArrowheads="1"/>
          </p:cNvSpPr>
          <p:nvPr>
            <p:ph type="title"/>
          </p:nvPr>
        </p:nvSpPr>
        <p:spPr/>
        <p:txBody>
          <a:bodyPr/>
          <a:lstStyle/>
          <a:p>
            <a:r>
              <a:rPr lang="en-US"/>
              <a:t>Z (“zed”)</a:t>
            </a:r>
          </a:p>
        </p:txBody>
      </p:sp>
      <p:sp>
        <p:nvSpPr>
          <p:cNvPr id="305157" name="Rectangle 5"/>
          <p:cNvSpPr>
            <a:spLocks noGrp="1" noChangeArrowheads="1"/>
          </p:cNvSpPr>
          <p:nvPr>
            <p:ph type="body" idx="1"/>
          </p:nvPr>
        </p:nvSpPr>
        <p:spPr/>
        <p:txBody>
          <a:bodyPr/>
          <a:lstStyle/>
          <a:p>
            <a:r>
              <a:rPr lang="en-US" dirty="0"/>
              <a:t>Perhaps the most widely known and used model-based specification language</a:t>
            </a:r>
          </a:p>
          <a:p>
            <a:r>
              <a:rPr lang="en-US" dirty="0"/>
              <a:t>Good for describing state-based abstract descriptions roughly in the abstract data type style</a:t>
            </a:r>
          </a:p>
          <a:p>
            <a:r>
              <a:rPr lang="en-US" dirty="0" smtClean="0"/>
              <a:t>Based </a:t>
            </a:r>
            <a:r>
              <a:rPr lang="en-US" dirty="0"/>
              <a:t>on typed set theory and predicate logic</a:t>
            </a:r>
          </a:p>
          <a:p>
            <a:r>
              <a:rPr lang="en-US" dirty="0"/>
              <a:t>A few commercial </a:t>
            </a:r>
            <a:r>
              <a:rPr lang="en-US" dirty="0" smtClean="0"/>
              <a:t>and honorary successes</a:t>
            </a:r>
            <a:endParaRPr lang="en-US" dirty="0"/>
          </a:p>
          <a:p>
            <a:pPr lvl="1"/>
            <a:r>
              <a:rPr lang="en-US" dirty="0"/>
              <a:t>I’ll come back to one reengineering story afterwards</a:t>
            </a: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788033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53220E63-C2CC-486B-A1D5-D76F0681A8A9}" type="slidenum">
              <a:rPr lang="en-US"/>
              <a:pPr/>
              <a:t>18</a:t>
            </a:fld>
            <a:endParaRPr lang="en-US"/>
          </a:p>
        </p:txBody>
      </p:sp>
      <p:sp>
        <p:nvSpPr>
          <p:cNvPr id="307204" name="Rectangle 4"/>
          <p:cNvSpPr>
            <a:spLocks noGrp="1" noChangeArrowheads="1"/>
          </p:cNvSpPr>
          <p:nvPr>
            <p:ph type="title"/>
          </p:nvPr>
        </p:nvSpPr>
        <p:spPr/>
        <p:txBody>
          <a:bodyPr/>
          <a:lstStyle/>
          <a:p>
            <a:r>
              <a:rPr lang="en-US"/>
              <a:t>Basics</a:t>
            </a:r>
          </a:p>
        </p:txBody>
      </p:sp>
      <p:sp>
        <p:nvSpPr>
          <p:cNvPr id="307205" name="Rectangle 5"/>
          <p:cNvSpPr>
            <a:spLocks noGrp="1" noChangeArrowheads="1"/>
          </p:cNvSpPr>
          <p:nvPr>
            <p:ph type="body" idx="1"/>
          </p:nvPr>
        </p:nvSpPr>
        <p:spPr/>
        <p:txBody>
          <a:bodyPr/>
          <a:lstStyle/>
          <a:p>
            <a:r>
              <a:rPr lang="en-US"/>
              <a:t>Static schemas</a:t>
            </a:r>
          </a:p>
          <a:p>
            <a:pPr lvl="1"/>
            <a:r>
              <a:rPr lang="en-US"/>
              <a:t>States a system can occupy</a:t>
            </a:r>
          </a:p>
          <a:p>
            <a:pPr lvl="1"/>
            <a:r>
              <a:rPr lang="en-US"/>
              <a:t>Invariants that must be maintained in every system state</a:t>
            </a:r>
          </a:p>
          <a:p>
            <a:r>
              <a:rPr lang="en-US"/>
              <a:t>Dynamic schemas</a:t>
            </a:r>
          </a:p>
          <a:p>
            <a:pPr lvl="1"/>
            <a:r>
              <a:rPr lang="en-US"/>
              <a:t>Operations that are permitted </a:t>
            </a:r>
          </a:p>
          <a:p>
            <a:pPr lvl="1"/>
            <a:r>
              <a:rPr lang="en-US"/>
              <a:t>Relationship between inputs and outputs of those operations</a:t>
            </a:r>
          </a:p>
          <a:p>
            <a:pPr lvl="1"/>
            <a:r>
              <a:rPr lang="en-US"/>
              <a:t>Changes of states</a:t>
            </a: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480423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CA2BF15C-5813-429E-93E4-1D3C651F791C}" type="slidenum">
              <a:rPr lang="en-US"/>
              <a:pPr/>
              <a:t>19</a:t>
            </a:fld>
            <a:endParaRPr lang="en-US"/>
          </a:p>
        </p:txBody>
      </p:sp>
      <p:sp>
        <p:nvSpPr>
          <p:cNvPr id="309252" name="Rectangle 4"/>
          <p:cNvSpPr>
            <a:spLocks noGrp="1" noChangeArrowheads="1"/>
          </p:cNvSpPr>
          <p:nvPr>
            <p:ph type="title"/>
          </p:nvPr>
        </p:nvSpPr>
        <p:spPr/>
        <p:txBody>
          <a:bodyPr/>
          <a:lstStyle/>
          <a:p>
            <a:r>
              <a:rPr lang="en-US"/>
              <a:t>The classic example</a:t>
            </a:r>
          </a:p>
        </p:txBody>
      </p:sp>
      <p:sp>
        <p:nvSpPr>
          <p:cNvPr id="309253" name="Rectangle 5"/>
          <p:cNvSpPr>
            <a:spLocks noGrp="1" noChangeArrowheads="1"/>
          </p:cNvSpPr>
          <p:nvPr>
            <p:ph type="body" idx="1"/>
          </p:nvPr>
        </p:nvSpPr>
        <p:spPr/>
        <p:txBody>
          <a:bodyPr/>
          <a:lstStyle/>
          <a:p>
            <a:r>
              <a:rPr lang="en-US" dirty="0"/>
              <a:t>A “birthday book” that tracks people’s birthdays and can issue reminders of those birthdays</a:t>
            </a:r>
          </a:p>
          <a:p>
            <a:pPr lvl="1"/>
            <a:r>
              <a:rPr lang="en-US" dirty="0"/>
              <a:t>There are tons of web-based versions of these now</a:t>
            </a:r>
          </a:p>
          <a:p>
            <a:r>
              <a:rPr lang="en-US" dirty="0"/>
              <a:t>There are two basic types of atomic elements in this example</a:t>
            </a:r>
          </a:p>
          <a:p>
            <a:pPr lvl="1"/>
            <a:r>
              <a:rPr lang="en-US" dirty="0"/>
              <a:t>[NAME,DATE]</a:t>
            </a:r>
          </a:p>
          <a:p>
            <a:pPr lvl="1"/>
            <a:r>
              <a:rPr lang="en-US" dirty="0"/>
              <a:t>An inherent degree of abstraction: nothing about formats, possible values, etc.</a:t>
            </a: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109693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methods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a:t>
            </a:fld>
            <a:endParaRPr lang="en-US"/>
          </a:p>
        </p:txBody>
      </p:sp>
      <p:sp>
        <p:nvSpPr>
          <p:cNvPr id="5" name="Content Placeholder 4"/>
          <p:cNvSpPr>
            <a:spLocks noGrp="1"/>
          </p:cNvSpPr>
          <p:nvPr>
            <p:ph sz="quarter" idx="1"/>
          </p:nvPr>
        </p:nvSpPr>
        <p:spPr/>
        <p:txBody>
          <a:bodyPr>
            <a:normAutofit/>
          </a:bodyPr>
          <a:lstStyle/>
          <a:p>
            <a:r>
              <a:rPr lang="en-US" dirty="0" smtClean="0"/>
              <a:t>We’ve covered some of the basics, although there is much more out there – we’ll get to some of that</a:t>
            </a:r>
          </a:p>
          <a:p>
            <a:r>
              <a:rPr lang="en-US" dirty="0" smtClean="0"/>
              <a:t>One thing is clear so far: programs </a:t>
            </a:r>
            <a:r>
              <a:rPr lang="en-US" i="1" dirty="0" smtClean="0"/>
              <a:t>execute</a:t>
            </a:r>
            <a:r>
              <a:rPr lang="en-US" dirty="0" smtClean="0"/>
              <a:t> – they are kinetic </a:t>
            </a:r>
            <a:r>
              <a:rPr lang="en-US" dirty="0"/>
              <a:t>–</a:t>
            </a:r>
            <a:r>
              <a:rPr lang="en-US" dirty="0" smtClean="0"/>
              <a:t> while formalisms just sit there – they represent potential</a:t>
            </a:r>
          </a:p>
          <a:p>
            <a:r>
              <a:rPr lang="en-US" dirty="0" smtClean="0"/>
              <a:t>This property makes many formalisms less attractive to many people, as the benefits are harder to see</a:t>
            </a:r>
          </a:p>
        </p:txBody>
      </p:sp>
      <p:sp>
        <p:nvSpPr>
          <p:cNvPr id="6" name="Content Placeholder 2"/>
          <p:cNvSpPr txBox="1">
            <a:spLocks/>
          </p:cNvSpPr>
          <p:nvPr/>
        </p:nvSpPr>
        <p:spPr>
          <a:xfrm>
            <a:off x="685800" y="5105400"/>
            <a:ext cx="8153400" cy="954107"/>
          </a:xfrm>
          <a:prstGeom prst="rect">
            <a:avLst/>
          </a:prstGeom>
          <a:solidFill>
            <a:srgbClr val="0070C0"/>
          </a:solidFill>
          <a:ln w="19050">
            <a:solidFill>
              <a:schemeClr val="tx1"/>
            </a:solidFill>
          </a:ln>
        </p:spPr>
        <p:txBody>
          <a:bodyPr vert="horz">
            <a:spAutoFit/>
          </a:bodyPr>
          <a:lstStyle/>
          <a:p>
            <a:pPr>
              <a:spcBef>
                <a:spcPts val="700"/>
              </a:spcBef>
              <a:buClr>
                <a:schemeClr val="accent2"/>
              </a:buClr>
              <a:buSzPct val="60000"/>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a:t>
            </a:r>
            <a:r>
              <a:rPr lang="en-US" sz="2800" dirty="0"/>
              <a:t>It is easier to change the specification to fit the program than vice </a:t>
            </a:r>
            <a:r>
              <a:rPr lang="en-US" sz="2800" dirty="0" smtClean="0"/>
              <a:t>versa</a:t>
            </a:r>
            <a:r>
              <a:rPr lang="en-US" sz="2800" b="1" dirty="0" smtClean="0"/>
              <a:t>.” </a:t>
            </a:r>
            <a:r>
              <a:rPr lang="en-US" sz="2800" dirty="0" smtClean="0"/>
              <a:t>–</a:t>
            </a:r>
            <a:r>
              <a:rPr lang="en-US" sz="2800" b="1" dirty="0" smtClean="0"/>
              <a:t>Perlis</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4529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en-US" dirty="0" smtClean="0"/>
              <a:t>Taken directly from Spivey’s ZRM</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96CB0EC9-14EF-45D1-B7E7-DA81779F9C74}" type="slidenum">
              <a:rPr lang="en-US"/>
              <a:pPr/>
              <a:t>20</a:t>
            </a:fld>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600200"/>
            <a:ext cx="51339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2590800"/>
            <a:ext cx="2266950"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3581400"/>
            <a:ext cx="502920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800" y="5018227"/>
            <a:ext cx="526732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Left Arrow 2"/>
          <p:cNvSpPr/>
          <p:nvPr/>
        </p:nvSpPr>
        <p:spPr>
          <a:xfrm>
            <a:off x="5791200" y="1752600"/>
            <a:ext cx="23622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a:t>
            </a:r>
            <a:r>
              <a:rPr lang="en-US" b="1" dirty="0" smtClean="0">
                <a:solidFill>
                  <a:schemeClr val="tx1"/>
                </a:solidFill>
              </a:rPr>
              <a:t>tatic schema</a:t>
            </a:r>
            <a:endParaRPr lang="en-US" b="1" dirty="0">
              <a:solidFill>
                <a:schemeClr val="tx1"/>
              </a:solidFill>
            </a:endParaRPr>
          </a:p>
        </p:txBody>
      </p:sp>
      <p:sp>
        <p:nvSpPr>
          <p:cNvPr id="11" name="Left Arrow 10"/>
          <p:cNvSpPr/>
          <p:nvPr/>
        </p:nvSpPr>
        <p:spPr>
          <a:xfrm>
            <a:off x="5791200" y="2738437"/>
            <a:ext cx="2362200" cy="609600"/>
          </a:xfrm>
          <a:prstGeom prst="lef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legal system state</a:t>
            </a:r>
            <a:endParaRPr lang="en-US" b="1" dirty="0">
              <a:solidFill>
                <a:schemeClr val="tx1"/>
              </a:solidFill>
            </a:endParaRPr>
          </a:p>
        </p:txBody>
      </p:sp>
      <p:sp>
        <p:nvSpPr>
          <p:cNvPr id="12" name="Left Arrow 11"/>
          <p:cNvSpPr/>
          <p:nvPr/>
        </p:nvSpPr>
        <p:spPr>
          <a:xfrm>
            <a:off x="5791200" y="3886200"/>
            <a:ext cx="2362200" cy="609600"/>
          </a:xfrm>
          <a:prstGeom prst="lef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dynamic schema</a:t>
            </a:r>
            <a:endParaRPr lang="en-US" b="1" dirty="0">
              <a:solidFill>
                <a:schemeClr val="tx1"/>
              </a:solidFill>
            </a:endParaRPr>
          </a:p>
        </p:txBody>
      </p:sp>
      <p:sp>
        <p:nvSpPr>
          <p:cNvPr id="13" name="Left Arrow 12"/>
          <p:cNvSpPr/>
          <p:nvPr/>
        </p:nvSpPr>
        <p:spPr>
          <a:xfrm>
            <a:off x="5791200" y="5339868"/>
            <a:ext cx="3200400" cy="609600"/>
          </a:xfrm>
          <a:prstGeom prst="lef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Proof of expected property</a:t>
            </a:r>
            <a:endParaRPr lang="en-US" b="1" dirty="0">
              <a:solidFill>
                <a:schemeClr val="tx1"/>
              </a:solidFill>
            </a:endParaRP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369067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schemas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21</a:t>
            </a:fld>
            <a:endParaRPr lang="en-US"/>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712" y="1676400"/>
            <a:ext cx="4962525"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a:off x="5267325" y="2057400"/>
            <a:ext cx="3495675"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schema w/ unchanged inputs</a:t>
            </a:r>
            <a:endParaRPr lang="en-US" b="1" dirty="0">
              <a:solidFill>
                <a:schemeClr val="tx1"/>
              </a:solidFill>
            </a:endParaRPr>
          </a:p>
        </p:txBody>
      </p:sp>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712" y="3276600"/>
            <a:ext cx="4943475"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eft Arrow 7"/>
          <p:cNvSpPr/>
          <p:nvPr/>
        </p:nvSpPr>
        <p:spPr>
          <a:xfrm>
            <a:off x="5257800" y="3505200"/>
            <a:ext cx="3495675"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schema w/ unchanged inputs</a:t>
            </a:r>
            <a:endParaRPr lang="en-US" b="1" dirty="0">
              <a:solidFill>
                <a:schemeClr val="tx1"/>
              </a:solidFill>
            </a:endParaRPr>
          </a:p>
        </p:txBody>
      </p:sp>
      <p:pic>
        <p:nvPicPr>
          <p:cNvPr id="307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9712" y="4572000"/>
            <a:ext cx="4924425"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Left Arrow 9"/>
          <p:cNvSpPr/>
          <p:nvPr/>
        </p:nvSpPr>
        <p:spPr>
          <a:xfrm>
            <a:off x="5257800" y="4648200"/>
            <a:ext cx="3495675"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initializing schema</a:t>
            </a:r>
            <a:endParaRPr lang="en-US" b="1" dirty="0">
              <a:solidFill>
                <a:schemeClr val="tx1"/>
              </a:solidFill>
            </a:endParaRPr>
          </a:p>
        </p:txBody>
      </p:sp>
    </p:spTree>
    <p:extLst>
      <p:ext uri="{BB962C8B-B14F-4D97-AF65-F5344CB8AC3E}">
        <p14:creationId xmlns:p14="http://schemas.microsoft.com/office/powerpoint/2010/main" val="499540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errors?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22</a:t>
            </a:fld>
            <a:endParaRPr lang="en-US"/>
          </a:p>
        </p:txBody>
      </p:sp>
      <p:sp>
        <p:nvSpPr>
          <p:cNvPr id="5" name="Content Placeholder 4"/>
          <p:cNvSpPr>
            <a:spLocks noGrp="1"/>
          </p:cNvSpPr>
          <p:nvPr>
            <p:ph sz="quarter" idx="1"/>
          </p:nvPr>
        </p:nvSpPr>
        <p:spPr/>
        <p:txBody>
          <a:bodyPr/>
          <a:lstStyle/>
          <a:p>
            <a:r>
              <a:rPr lang="en-US" dirty="0" smtClean="0"/>
              <a:t>Entering a birthday for someone already in the book?</a:t>
            </a:r>
          </a:p>
          <a:p>
            <a:r>
              <a:rPr lang="en-US" dirty="0" smtClean="0"/>
              <a:t>Looking up a birthday for an unknown person?</a:t>
            </a:r>
          </a:p>
          <a:p>
            <a:r>
              <a:rPr lang="en-US" dirty="0" smtClean="0"/>
              <a:t>What is the meaning of the specification in the face of errors like these – unsatisfied pre-conditions, in most situations?</a:t>
            </a:r>
          </a:p>
          <a:p>
            <a:r>
              <a:rPr lang="en-US" dirty="0" smtClean="0"/>
              <a:t>Rewrite the whole specification?</a:t>
            </a:r>
          </a:p>
        </p:txBody>
      </p:sp>
    </p:spTree>
    <p:extLst>
      <p:ext uri="{BB962C8B-B14F-4D97-AF65-F5344CB8AC3E}">
        <p14:creationId xmlns:p14="http://schemas.microsoft.com/office/powerpoint/2010/main" val="6232689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Or </a:t>
            </a:r>
            <a:r>
              <a:rPr lang="en-US" dirty="0" smtClean="0"/>
              <a:t>use </a:t>
            </a:r>
            <a:r>
              <a:rPr lang="en-US" dirty="0"/>
              <a:t>the schema calculus</a:t>
            </a:r>
            <a:r>
              <a:rPr lang="en-US" dirty="0" smtClean="0"/>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23</a:t>
            </a:fld>
            <a:endParaRPr lang="en-US"/>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4038600"/>
            <a:ext cx="5000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1752600"/>
            <a:ext cx="31432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2286000"/>
            <a:ext cx="493395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Left Arrow 8"/>
          <p:cNvSpPr/>
          <p:nvPr/>
        </p:nvSpPr>
        <p:spPr>
          <a:xfrm>
            <a:off x="5828386" y="1600200"/>
            <a:ext cx="2934614"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add an enumerated type</a:t>
            </a:r>
            <a:endParaRPr lang="en-US" b="1" dirty="0">
              <a:solidFill>
                <a:schemeClr val="tx1"/>
              </a:solidFill>
            </a:endParaRPr>
          </a:p>
        </p:txBody>
      </p:sp>
      <p:sp>
        <p:nvSpPr>
          <p:cNvPr id="10" name="Left Arrow 9"/>
          <p:cNvSpPr/>
          <p:nvPr/>
        </p:nvSpPr>
        <p:spPr>
          <a:xfrm>
            <a:off x="5828386" y="2476500"/>
            <a:ext cx="2362200" cy="609600"/>
          </a:xfrm>
          <a:prstGeom prst="lef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schema</a:t>
            </a:r>
            <a:endParaRPr lang="en-US" b="1" dirty="0">
              <a:solidFill>
                <a:schemeClr val="tx1"/>
              </a:solidFill>
            </a:endParaRPr>
          </a:p>
        </p:txBody>
      </p:sp>
      <p:pic>
        <p:nvPicPr>
          <p:cNvPr id="11"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 y="3467100"/>
            <a:ext cx="16478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Left Arrow 11"/>
          <p:cNvSpPr/>
          <p:nvPr/>
        </p:nvSpPr>
        <p:spPr>
          <a:xfrm>
            <a:off x="5867400" y="3352800"/>
            <a:ext cx="2362200" cy="6096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conjoin the schemas</a:t>
            </a:r>
            <a:endParaRPr lang="en-US" b="1" dirty="0">
              <a:solidFill>
                <a:schemeClr val="tx1"/>
              </a:solidFill>
            </a:endParaRPr>
          </a:p>
        </p:txBody>
      </p:sp>
      <p:pic>
        <p:nvPicPr>
          <p:cNvPr id="1026" name="Picture 2"/>
          <p:cNvPicPr>
            <a:picLocks noChangeAspect="1" noChangeArrowheads="1"/>
          </p:cNvPicPr>
          <p:nvPr/>
        </p:nvPicPr>
        <p:blipFill>
          <a:blip r:embed="rId7" cstate="print"/>
          <a:srcRect/>
          <a:stretch>
            <a:fillRect/>
          </a:stretch>
        </p:blipFill>
        <p:spPr bwMode="auto">
          <a:xfrm>
            <a:off x="381000" y="5715000"/>
            <a:ext cx="4029075" cy="257175"/>
          </a:xfrm>
          <a:prstGeom prst="rect">
            <a:avLst/>
          </a:prstGeom>
          <a:noFill/>
          <a:ln w="9525">
            <a:noFill/>
            <a:miter lim="800000"/>
            <a:headEnd/>
            <a:tailEnd/>
          </a:ln>
        </p:spPr>
      </p:pic>
      <p:sp>
        <p:nvSpPr>
          <p:cNvPr id="13" name="Left Arrow 12"/>
          <p:cNvSpPr/>
          <p:nvPr/>
        </p:nvSpPr>
        <p:spPr>
          <a:xfrm>
            <a:off x="5867400" y="4343400"/>
            <a:ext cx="2362200" cy="609600"/>
          </a:xfrm>
          <a:prstGeom prst="lef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schema</a:t>
            </a:r>
            <a:endParaRPr lang="en-US" b="1" dirty="0">
              <a:solidFill>
                <a:schemeClr val="tx1"/>
              </a:solidFill>
            </a:endParaRPr>
          </a:p>
        </p:txBody>
      </p:sp>
      <p:sp>
        <p:nvSpPr>
          <p:cNvPr id="14" name="Left Arrow 13"/>
          <p:cNvSpPr/>
          <p:nvPr/>
        </p:nvSpPr>
        <p:spPr>
          <a:xfrm>
            <a:off x="5867400" y="5410200"/>
            <a:ext cx="2362200" cy="609600"/>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schema calculus</a:t>
            </a:r>
            <a:endParaRPr lang="en-US" b="1" dirty="0">
              <a:solidFill>
                <a:schemeClr val="tx1"/>
              </a:solidFill>
            </a:endParaRPr>
          </a:p>
        </p:txBody>
      </p:sp>
      <p:sp>
        <p:nvSpPr>
          <p:cNvPr id="3" name="Date Placeholder 2"/>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5980972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7AAAE031-BDF7-42D9-9987-63D9AF4DC051}" type="slidenum">
              <a:rPr lang="en-US"/>
              <a:pPr/>
              <a:t>24</a:t>
            </a:fld>
            <a:endParaRPr lang="en-US"/>
          </a:p>
        </p:txBody>
      </p:sp>
      <p:sp>
        <p:nvSpPr>
          <p:cNvPr id="315396" name="Rectangle 4"/>
          <p:cNvSpPr>
            <a:spLocks noGrp="1" noChangeArrowheads="1"/>
          </p:cNvSpPr>
          <p:nvPr>
            <p:ph type="title"/>
          </p:nvPr>
        </p:nvSpPr>
        <p:spPr/>
        <p:txBody>
          <a:bodyPr/>
          <a:lstStyle/>
          <a:p>
            <a:r>
              <a:rPr lang="en-US"/>
              <a:t>Schema calculus: sweet!</a:t>
            </a:r>
          </a:p>
        </p:txBody>
      </p:sp>
      <p:sp>
        <p:nvSpPr>
          <p:cNvPr id="315397" name="Rectangle 5"/>
          <p:cNvSpPr>
            <a:spLocks noGrp="1" noChangeArrowheads="1"/>
          </p:cNvSpPr>
          <p:nvPr>
            <p:ph type="body" idx="1"/>
          </p:nvPr>
        </p:nvSpPr>
        <p:spPr/>
        <p:txBody>
          <a:bodyPr/>
          <a:lstStyle/>
          <a:p>
            <a:r>
              <a:rPr lang="en-US"/>
              <a:t>The schema calculus allows us to combine specifications using logical operators</a:t>
            </a:r>
            <a:br>
              <a:rPr lang="en-US"/>
            </a:br>
            <a:r>
              <a:rPr lang="en-US"/>
              <a:t>(e.g., </a:t>
            </a:r>
            <a:r>
              <a:rPr lang="en-US" b="1">
                <a:sym typeface="Symbol" pitchFamily="18" charset="2"/>
              </a:rPr>
              <a:t>, , , </a:t>
            </a:r>
            <a:r>
              <a:rPr lang="en-US">
                <a:sym typeface="Symbol" pitchFamily="18" charset="2"/>
              </a:rPr>
              <a:t>)</a:t>
            </a:r>
          </a:p>
          <a:p>
            <a:pPr lvl="1"/>
            <a:r>
              <a:rPr lang="en-US"/>
              <a:t>This allows us to define the common and error cases separately, for example, and then just </a:t>
            </a:r>
            <a:r>
              <a:rPr lang="en-US" b="1">
                <a:sym typeface="Symbol" pitchFamily="18" charset="2"/>
              </a:rPr>
              <a:t></a:t>
            </a:r>
            <a:r>
              <a:rPr lang="en-US"/>
              <a:t>-ing them together</a:t>
            </a:r>
          </a:p>
          <a:p>
            <a:r>
              <a:rPr lang="en-US"/>
              <a:t>In some sense, it allows us to get a cleaner, smaller specification</a:t>
            </a: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5316005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44" name="Rectangle 4"/>
          <p:cNvSpPr>
            <a:spLocks noGrp="1" noChangeArrowheads="1"/>
          </p:cNvSpPr>
          <p:nvPr>
            <p:ph type="title"/>
          </p:nvPr>
        </p:nvSpPr>
        <p:spPr/>
        <p:txBody>
          <a:bodyPr/>
          <a:lstStyle/>
          <a:p>
            <a:r>
              <a:rPr lang="en-US" smtClean="0"/>
              <a:t>But don’t try this on programs!</a:t>
            </a:r>
            <a:endParaRPr lang="en-US"/>
          </a:p>
        </p:txBody>
      </p:sp>
      <p:sp>
        <p:nvSpPr>
          <p:cNvPr id="6" name="Slide Number Placeholder 5"/>
          <p:cNvSpPr>
            <a:spLocks noGrp="1"/>
          </p:cNvSpPr>
          <p:nvPr>
            <p:ph type="sldNum" sz="quarter" idx="12"/>
          </p:nvPr>
        </p:nvSpPr>
        <p:spPr/>
        <p:txBody>
          <a:bodyPr>
            <a:normAutofit fontScale="85000" lnSpcReduction="20000"/>
          </a:bodyPr>
          <a:lstStyle/>
          <a:p>
            <a:fld id="{85AA8B0E-895B-40F5-BDEB-018E6E06639A}" type="slidenum">
              <a:rPr lang="en-US" smtClean="0"/>
              <a:pPr/>
              <a:t>25</a:t>
            </a:fld>
            <a:endParaRPr lang="en-US"/>
          </a:p>
        </p:txBody>
      </p:sp>
      <p:sp>
        <p:nvSpPr>
          <p:cNvPr id="317445" name="Rectangle 5"/>
          <p:cNvSpPr>
            <a:spLocks noGrp="1" noChangeArrowheads="1"/>
          </p:cNvSpPr>
          <p:nvPr>
            <p:ph type="body" idx="1"/>
          </p:nvPr>
        </p:nvSpPr>
        <p:spPr/>
        <p:txBody>
          <a:bodyPr>
            <a:normAutofit fontScale="92500" lnSpcReduction="20000"/>
          </a:bodyPr>
          <a:lstStyle/>
          <a:p>
            <a:r>
              <a:rPr lang="en-US" dirty="0" smtClean="0"/>
              <a:t>Wouldn’t it be fantastic if we had the equivalent of the schema calculus on programs?</a:t>
            </a:r>
          </a:p>
          <a:p>
            <a:pPr lvl="1"/>
            <a:r>
              <a:rPr lang="en-US" dirty="0" smtClean="0"/>
              <a:t>Write your error cases separately and then just </a:t>
            </a:r>
            <a:r>
              <a:rPr lang="en-US" dirty="0" smtClean="0">
                <a:sym typeface="Symbol" pitchFamily="18" charset="2"/>
              </a:rPr>
              <a:t></a:t>
            </a:r>
            <a:r>
              <a:rPr lang="en-US" dirty="0" smtClean="0"/>
              <a:t> them together</a:t>
            </a:r>
          </a:p>
          <a:p>
            <a:pPr lvl="1"/>
            <a:r>
              <a:rPr lang="en-US" dirty="0" smtClean="0"/>
              <a:t>Write a text editor and a spell checker and integrate them by </a:t>
            </a:r>
            <a:r>
              <a:rPr lang="en-US" dirty="0" smtClean="0">
                <a:sym typeface="Symbol" pitchFamily="18" charset="2"/>
              </a:rPr>
              <a:t>-</a:t>
            </a:r>
            <a:r>
              <a:rPr lang="en-US" dirty="0" err="1" smtClean="0">
                <a:sym typeface="Symbol" pitchFamily="18" charset="2"/>
              </a:rPr>
              <a:t>ing</a:t>
            </a:r>
            <a:r>
              <a:rPr lang="en-US" dirty="0" smtClean="0"/>
              <a:t> them together</a:t>
            </a:r>
          </a:p>
          <a:p>
            <a:pPr lvl="1"/>
            <a:r>
              <a:rPr lang="en-US" dirty="0" smtClean="0"/>
              <a:t>So you want to build a program that doesn’t blow up a nuclear power plant?</a:t>
            </a:r>
          </a:p>
          <a:p>
            <a:pPr lvl="2"/>
            <a:r>
              <a:rPr lang="en-US" dirty="0" smtClean="0"/>
              <a:t>Just build one that does, and then negate it </a:t>
            </a:r>
            <a:r>
              <a:rPr lang="en-US" dirty="0" smtClean="0">
                <a:sym typeface="Wingdings" pitchFamily="2" charset="2"/>
              </a:rPr>
              <a:t>!</a:t>
            </a:r>
            <a:r>
              <a:rPr lang="en-US" dirty="0" smtClean="0"/>
              <a:t> </a:t>
            </a:r>
          </a:p>
          <a:p>
            <a:r>
              <a:rPr lang="en-US" dirty="0" smtClean="0"/>
              <a:t>Programs are not logic</a:t>
            </a:r>
          </a:p>
          <a:p>
            <a:pPr lvl="1"/>
            <a:r>
              <a:rPr lang="en-US" dirty="0" smtClean="0"/>
              <a:t>Some classes of programming languages – largely logic and functional languages – come closer than imperative and OO languages, but they are not logic</a:t>
            </a:r>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493812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02" name="Rectangle 6"/>
          <p:cNvSpPr>
            <a:spLocks noGrp="1" noChangeArrowheads="1"/>
          </p:cNvSpPr>
          <p:nvPr>
            <p:ph type="title"/>
          </p:nvPr>
        </p:nvSpPr>
        <p:spPr/>
        <p:txBody>
          <a:bodyPr/>
          <a:lstStyle/>
          <a:p>
            <a:r>
              <a:rPr lang="en-US" smtClean="0"/>
              <a:t>Points about Z</a:t>
            </a:r>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DB01A79F-1D81-40CD-8208-362DD765099A}" type="slidenum">
              <a:rPr lang="en-US" smtClean="0"/>
              <a:pPr/>
              <a:t>26</a:t>
            </a:fld>
            <a:endParaRPr lang="en-US"/>
          </a:p>
        </p:txBody>
      </p:sp>
      <p:sp>
        <p:nvSpPr>
          <p:cNvPr id="311303" name="Rectangle 7"/>
          <p:cNvSpPr>
            <a:spLocks noGrp="1" noChangeArrowheads="1"/>
          </p:cNvSpPr>
          <p:nvPr>
            <p:ph type="body" idx="1"/>
          </p:nvPr>
        </p:nvSpPr>
        <p:spPr/>
        <p:txBody>
          <a:bodyPr>
            <a:normAutofit fontScale="92500" lnSpcReduction="20000"/>
          </a:bodyPr>
          <a:lstStyle/>
          <a:p>
            <a:r>
              <a:rPr lang="en-US" smtClean="0"/>
              <a:t>This isn’t proving correctness between a specification and a program</a:t>
            </a:r>
          </a:p>
          <a:p>
            <a:pPr lvl="1"/>
            <a:r>
              <a:rPr lang="en-US" smtClean="0"/>
              <a:t>There isn’t a program!</a:t>
            </a:r>
          </a:p>
          <a:p>
            <a:r>
              <a:rPr lang="en-US" smtClean="0"/>
              <a:t>Even the specification without the implementation has (some) value</a:t>
            </a:r>
          </a:p>
          <a:p>
            <a:pPr lvl="1"/>
            <a:r>
              <a:rPr lang="en-US" smtClean="0"/>
              <a:t>The most obvious example is when a theorem is posited and then is proven from the rest of the specification – albeit by hand</a:t>
            </a:r>
          </a:p>
          <a:p>
            <a:r>
              <a:rPr lang="en-US" smtClean="0"/>
              <a:t>The actual notation seems more effective that some others</a:t>
            </a:r>
          </a:p>
          <a:p>
            <a:pPr lvl="1"/>
            <a:r>
              <a:rPr lang="en-US" smtClean="0"/>
              <a:t>Z is intended to be in bite-sized chucks (schema), interspersed with natural language explanations</a:t>
            </a:r>
          </a:p>
          <a:p>
            <a:endParaRPr lang="en-US" smtClean="0"/>
          </a:p>
          <a:p>
            <a:endParaRPr lang="en-US" dirty="0"/>
          </a:p>
        </p:txBody>
      </p:sp>
    </p:spTree>
    <p:extLst>
      <p:ext uri="{BB962C8B-B14F-4D97-AF65-F5344CB8AC3E}">
        <p14:creationId xmlns:p14="http://schemas.microsoft.com/office/powerpoint/2010/main" val="52979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10FADF7F-967E-4485-BB0B-6D0613C89372}" type="slidenum">
              <a:rPr lang="en-US"/>
              <a:pPr/>
              <a:t>27</a:t>
            </a:fld>
            <a:endParaRPr lang="en-US"/>
          </a:p>
        </p:txBody>
      </p:sp>
      <p:sp>
        <p:nvSpPr>
          <p:cNvPr id="319492" name="Rectangle 4"/>
          <p:cNvSpPr>
            <a:spLocks noGrp="1" noChangeArrowheads="1"/>
          </p:cNvSpPr>
          <p:nvPr>
            <p:ph type="title"/>
          </p:nvPr>
        </p:nvSpPr>
        <p:spPr/>
        <p:txBody>
          <a:bodyPr/>
          <a:lstStyle/>
          <a:p>
            <a:r>
              <a:rPr lang="en-US"/>
              <a:t>Z used to improve CICS/ESA_V3.1</a:t>
            </a:r>
          </a:p>
        </p:txBody>
      </p:sp>
      <p:sp>
        <p:nvSpPr>
          <p:cNvPr id="319493" name="Rectangle 5"/>
          <p:cNvSpPr>
            <a:spLocks noGrp="1" noChangeArrowheads="1"/>
          </p:cNvSpPr>
          <p:nvPr>
            <p:ph type="body" idx="1"/>
          </p:nvPr>
        </p:nvSpPr>
        <p:spPr/>
        <p:txBody>
          <a:bodyPr>
            <a:normAutofit fontScale="92500"/>
          </a:bodyPr>
          <a:lstStyle/>
          <a:p>
            <a:r>
              <a:rPr lang="en-US"/>
              <a:t>A broadly used IBM transaction processing system</a:t>
            </a:r>
          </a:p>
          <a:p>
            <a:r>
              <a:rPr lang="en-US"/>
              <a:t>Integrated into IBM's existing and well-established development process</a:t>
            </a:r>
          </a:p>
          <a:p>
            <a:r>
              <a:rPr lang="en-US"/>
              <a:t>Many measurements of the process indicated that they were able to reduce their costs for the development by almost five and a half million dollars</a:t>
            </a:r>
          </a:p>
          <a:p>
            <a:r>
              <a:rPr lang="en-US"/>
              <a:t>Early results from customers also indicated significantly fewer problems, and those that have been detected are less severe than would be expected otherwise</a:t>
            </a: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1258752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1540" name="Rectangle 4"/>
          <p:cNvSpPr>
            <a:spLocks noGrp="1" noChangeArrowheads="1"/>
          </p:cNvSpPr>
          <p:nvPr>
            <p:ph type="title"/>
          </p:nvPr>
        </p:nvSpPr>
        <p:spPr/>
        <p:txBody>
          <a:bodyPr>
            <a:noAutofit/>
          </a:bodyPr>
          <a:lstStyle/>
          <a:p>
            <a:r>
              <a:rPr lang="en-US" sz="3200" dirty="0" smtClean="0"/>
              <a:t>Queen’s Award for Technological Achievement</a:t>
            </a:r>
            <a:endParaRPr lang="en-US" sz="3200" dirty="0"/>
          </a:p>
        </p:txBody>
      </p:sp>
      <p:sp>
        <p:nvSpPr>
          <p:cNvPr id="6" name="Slide Number Placeholder 5"/>
          <p:cNvSpPr>
            <a:spLocks noGrp="1"/>
          </p:cNvSpPr>
          <p:nvPr>
            <p:ph type="sldNum" sz="quarter" idx="12"/>
          </p:nvPr>
        </p:nvSpPr>
        <p:spPr/>
        <p:txBody>
          <a:bodyPr>
            <a:normAutofit fontScale="85000" lnSpcReduction="20000"/>
          </a:bodyPr>
          <a:lstStyle/>
          <a:p>
            <a:fld id="{2C475DD9-7D64-4AA1-8BB8-2355CB404D68}" type="slidenum">
              <a:rPr lang="en-US" smtClean="0"/>
              <a:pPr/>
              <a:t>28</a:t>
            </a:fld>
            <a:endParaRPr lang="en-US"/>
          </a:p>
        </p:txBody>
      </p:sp>
      <p:sp>
        <p:nvSpPr>
          <p:cNvPr id="321541" name="Rectangle 5"/>
          <p:cNvSpPr>
            <a:spLocks noGrp="1" noChangeArrowheads="1"/>
          </p:cNvSpPr>
          <p:nvPr>
            <p:ph type="body" idx="1"/>
          </p:nvPr>
        </p:nvSpPr>
        <p:spPr>
          <a:xfrm>
            <a:off x="612648" y="1600200"/>
            <a:ext cx="6321552" cy="4495800"/>
          </a:xfrm>
        </p:spPr>
        <p:txBody>
          <a:bodyPr>
            <a:normAutofit fontScale="62500" lnSpcReduction="20000"/>
          </a:bodyPr>
          <a:lstStyle/>
          <a:p>
            <a:r>
              <a:rPr lang="en-US" dirty="0" smtClean="0"/>
              <a:t>“Her Majesty the Queen has been graciously pleased to approve the Prime Minister's recommendation that The Queen's Award for Technological Achievement should be conferred this year upon Oxford University Computing Laboratory. </a:t>
            </a:r>
          </a:p>
          <a:p>
            <a:r>
              <a:rPr lang="en-US" dirty="0" smtClean="0"/>
              <a:t>“Oxford University Computing Laboratory gains the Award jointly with IBM United Kingdom Laboratories Limited for the development of a programming method based on elementary set theory and logic known as the Z notation, and its application in the IBM Customer Information Control System (CICS) product. …</a:t>
            </a:r>
          </a:p>
          <a:p>
            <a:r>
              <a:rPr lang="en-US" dirty="0" smtClean="0"/>
              <a:t>“The use of Z reduced development costs significantly and improved reliability and quality. Precision is achieved by basing the notation on mathematics, abstraction through data refinement, re-use through modularity and accuracy through the techniques of proof and derivation. </a:t>
            </a:r>
          </a:p>
          <a:p>
            <a:r>
              <a:rPr lang="en-US" dirty="0" smtClean="0"/>
              <a:t>“CICS is used worldwide by banks, insurance companies, finance houses and airlines etc. who rely on the integrity of the system for their day-to-day business.” </a:t>
            </a:r>
            <a:endParaRPr lang="en-US" dirty="0"/>
          </a:p>
        </p:txBody>
      </p:sp>
      <p:pic>
        <p:nvPicPr>
          <p:cNvPr id="4099" name="Picture 3" descr="http://upload.wikimedia.org/wikipedia/commons/thumb/7/70/CAR_Hoare.jpg/150px-CAR_Hoare.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97734" y="1828800"/>
            <a:ext cx="1428750" cy="130492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962165" y="3276600"/>
            <a:ext cx="2099888" cy="646331"/>
          </a:xfrm>
          <a:prstGeom prst="rect">
            <a:avLst/>
          </a:prstGeom>
        </p:spPr>
        <p:txBody>
          <a:bodyPr wrap="square">
            <a:spAutoFit/>
          </a:bodyPr>
          <a:lstStyle/>
          <a:p>
            <a:pPr algn="ctr" fontAlgn="t"/>
            <a:r>
              <a:rPr lang="en-US" b="1" dirty="0"/>
              <a:t>Sir Charles Antony Richard Hoare</a:t>
            </a:r>
          </a:p>
        </p:txBody>
      </p:sp>
      <p:sp>
        <p:nvSpPr>
          <p:cNvPr id="2" name="Date Placeholder 1"/>
          <p:cNvSpPr>
            <a:spLocks noGrp="1"/>
          </p:cNvSpPr>
          <p:nvPr>
            <p:ph type="dt" sz="half" idx="10"/>
          </p:nvPr>
        </p:nvSpPr>
        <p:spPr/>
        <p:txBody>
          <a:bodyPr/>
          <a:lstStyle/>
          <a:p>
            <a:r>
              <a:rPr lang="en-US" smtClean="0"/>
              <a:t>503 11sp © UW CSE  • D. Notkin</a:t>
            </a:r>
            <a:endParaRPr lang="en-US"/>
          </a:p>
        </p:txBody>
      </p:sp>
    </p:spTree>
    <p:extLst>
      <p:ext uri="{BB962C8B-B14F-4D97-AF65-F5344CB8AC3E}">
        <p14:creationId xmlns:p14="http://schemas.microsoft.com/office/powerpoint/2010/main" val="2839328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Z to Alloy: an electrifying path…</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29</a:t>
            </a:fld>
            <a:endParaRPr lang="en-US"/>
          </a:p>
        </p:txBody>
      </p:sp>
      <p:sp>
        <p:nvSpPr>
          <p:cNvPr id="5" name="Content Placeholder 4"/>
          <p:cNvSpPr>
            <a:spLocks noGrp="1"/>
          </p:cNvSpPr>
          <p:nvPr>
            <p:ph sz="quarter" idx="1"/>
          </p:nvPr>
        </p:nvSpPr>
        <p:spPr/>
        <p:txBody>
          <a:bodyPr>
            <a:normAutofit fontScale="92500" lnSpcReduction="10000"/>
          </a:bodyPr>
          <a:lstStyle/>
          <a:p>
            <a:r>
              <a:rPr lang="en-US" dirty="0" smtClean="0"/>
              <a:t>At some reasonable level, Alloy is Z with an analysis engine to checked bounded spaces</a:t>
            </a:r>
          </a:p>
          <a:p>
            <a:pPr lvl="1"/>
            <a:r>
              <a:rPr lang="en-US" dirty="0" smtClean="0"/>
              <a:t>Up to five friends, up to five birthdays, etc.</a:t>
            </a:r>
          </a:p>
          <a:p>
            <a:r>
              <a:rPr lang="en-US" dirty="0" smtClean="0"/>
              <a:t>Alloy returns either true or else a counterexample within that bounded state space</a:t>
            </a:r>
          </a:p>
          <a:p>
            <a:pPr lvl="1"/>
            <a:r>
              <a:rPr lang="en-US" dirty="0" smtClean="0"/>
              <a:t>Again, recall the small scope hypothesis – in Alloy’s words, the analysis is sound and “complete up to scope”</a:t>
            </a:r>
          </a:p>
          <a:p>
            <a:r>
              <a:rPr lang="en-US" dirty="0" smtClean="0"/>
              <a:t>Alloy has been designed explicitly to support automatic analysis </a:t>
            </a:r>
          </a:p>
          <a:p>
            <a:r>
              <a:rPr lang="en-US" dirty="0" smtClean="0"/>
              <a:t>Alloy supports complex data structures, such as trees, and thus is a rich way to describe state</a:t>
            </a:r>
            <a:endParaRPr lang="en-US" dirty="0"/>
          </a:p>
        </p:txBody>
      </p:sp>
    </p:spTree>
    <p:extLst>
      <p:ext uri="{BB962C8B-B14F-4D97-AF65-F5344CB8AC3E}">
        <p14:creationId xmlns:p14="http://schemas.microsoft.com/office/powerpoint/2010/main" val="272951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Electrifying formalisms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a:t>
            </a:fld>
            <a:endParaRPr lang="en-US"/>
          </a:p>
        </p:txBody>
      </p:sp>
      <p:sp>
        <p:nvSpPr>
          <p:cNvPr id="5" name="Content Placeholder 4"/>
          <p:cNvSpPr>
            <a:spLocks noGrp="1"/>
          </p:cNvSpPr>
          <p:nvPr>
            <p:ph sz="quarter" idx="1"/>
          </p:nvPr>
        </p:nvSpPr>
        <p:spPr/>
        <p:txBody>
          <a:bodyPr/>
          <a:lstStyle/>
          <a:p>
            <a:r>
              <a:rPr lang="en-US" dirty="0" smtClean="0"/>
              <a:t>Daniel Jackson (and others) have worked on addressing this concern by “electrifying” formalisms – that is, making them “executable” in some sense, or at least providing useful feedback to a developer quickly</a:t>
            </a:r>
          </a:p>
          <a:p>
            <a:r>
              <a:rPr lang="en-US" dirty="0" smtClean="0"/>
              <a:t>Alloy is Jackson’s core approach to this, but it’s not the only one out there</a:t>
            </a:r>
          </a:p>
        </p:txBody>
      </p:sp>
    </p:spTree>
    <p:extLst>
      <p:ext uri="{BB962C8B-B14F-4D97-AF65-F5344CB8AC3E}">
        <p14:creationId xmlns:p14="http://schemas.microsoft.com/office/powerpoint/2010/main" val="3691328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Underneath: SAT solving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30</a:t>
            </a:fld>
            <a:endParaRPr lang="en-US"/>
          </a:p>
        </p:txBody>
      </p:sp>
      <p:sp>
        <p:nvSpPr>
          <p:cNvPr id="5" name="Content Placeholder 4"/>
          <p:cNvSpPr>
            <a:spLocks noGrp="1"/>
          </p:cNvSpPr>
          <p:nvPr>
            <p:ph sz="quarter" idx="1"/>
          </p:nvPr>
        </p:nvSpPr>
        <p:spPr/>
        <p:txBody>
          <a:bodyPr>
            <a:normAutofit fontScale="92500"/>
          </a:bodyPr>
          <a:lstStyle/>
          <a:p>
            <a:r>
              <a:rPr lang="en-US" dirty="0" smtClean="0"/>
              <a:t>Since Nitpick, Alloy’s predecessor, Jackson’s analysis engines have been based on broad set of SAT-solvers </a:t>
            </a:r>
          </a:p>
          <a:p>
            <a:r>
              <a:rPr lang="en-US" dirty="0" smtClean="0"/>
              <a:t>They have techniques and optimizations for translating from relational to </a:t>
            </a:r>
            <a:r>
              <a:rPr lang="en-US" dirty="0" err="1" smtClean="0"/>
              <a:t>boolean</a:t>
            </a:r>
            <a:r>
              <a:rPr lang="en-US" dirty="0" smtClean="0"/>
              <a:t> logic</a:t>
            </a:r>
          </a:p>
          <a:p>
            <a:r>
              <a:rPr lang="en-US" dirty="0" smtClean="0"/>
              <a:t>They are currently using their own SAT-solver, </a:t>
            </a:r>
            <a:r>
              <a:rPr lang="en-US" dirty="0" err="1" smtClean="0"/>
              <a:t>Kodkod</a:t>
            </a:r>
            <a:endParaRPr lang="en-US" dirty="0" smtClean="0"/>
          </a:p>
          <a:p>
            <a:pPr lvl="1"/>
            <a:r>
              <a:rPr lang="en-US" dirty="0" smtClean="0"/>
              <a:t>first order logic with relations, transitive closure, and partial models</a:t>
            </a:r>
          </a:p>
          <a:p>
            <a:pPr lvl="1"/>
            <a:r>
              <a:rPr lang="en-US" dirty="0" smtClean="0"/>
              <a:t>analyses for both </a:t>
            </a:r>
            <a:r>
              <a:rPr lang="en-US" dirty="0" err="1" smtClean="0"/>
              <a:t>satisfiable</a:t>
            </a:r>
            <a:r>
              <a:rPr lang="en-US" dirty="0" smtClean="0"/>
              <a:t> and </a:t>
            </a:r>
            <a:r>
              <a:rPr lang="en-US" dirty="0" err="1" smtClean="0"/>
              <a:t>unsatisfiable</a:t>
            </a:r>
            <a:r>
              <a:rPr lang="en-US" dirty="0" smtClean="0"/>
              <a:t> problems; much of this is based on the ability to use partial models</a:t>
            </a:r>
            <a:endParaRPr lang="en-US" dirty="0"/>
          </a:p>
        </p:txBody>
      </p:sp>
    </p:spTree>
    <p:extLst>
      <p:ext uri="{BB962C8B-B14F-4D97-AF65-F5344CB8AC3E}">
        <p14:creationId xmlns:p14="http://schemas.microsoft.com/office/powerpoint/2010/main" val="2799692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503 11sp © UW CSE  • D. Notkin</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70906"/>
            <a:ext cx="6162675" cy="64348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85800" y="2209800"/>
            <a:ext cx="2438400" cy="1200329"/>
          </a:xfrm>
          <a:prstGeom prst="rect">
            <a:avLst/>
          </a:prstGeom>
          <a:solidFill>
            <a:schemeClr val="accent1"/>
          </a:solidFill>
          <a:ln>
            <a:solidFill>
              <a:schemeClr val="tx1"/>
            </a:solidFill>
          </a:ln>
        </p:spPr>
        <p:txBody>
          <a:bodyPr wrap="square" rtlCol="0">
            <a:spAutoFit/>
          </a:bodyPr>
          <a:lstStyle/>
          <a:p>
            <a:r>
              <a:rPr lang="en-US" dirty="0" smtClean="0"/>
              <a:t>From </a:t>
            </a:r>
            <a:r>
              <a:rPr lang="en-US" dirty="0" err="1" smtClean="0"/>
              <a:t>Torlak’s</a:t>
            </a:r>
            <a:r>
              <a:rPr lang="en-US" dirty="0" smtClean="0"/>
              <a:t> </a:t>
            </a:r>
            <a:r>
              <a:rPr lang="en-US" b="1" dirty="0" err="1" smtClean="0"/>
              <a:t>kodkod</a:t>
            </a:r>
            <a:r>
              <a:rPr lang="en-US" dirty="0" smtClean="0"/>
              <a:t> dissertation – syntax and semantics of Alloy’s bounded relational logic</a:t>
            </a:r>
            <a:endParaRPr lang="en-US" dirty="0"/>
          </a:p>
        </p:txBody>
      </p:sp>
    </p:spTree>
    <p:extLst>
      <p:ext uri="{BB962C8B-B14F-4D97-AF65-F5344CB8AC3E}">
        <p14:creationId xmlns:p14="http://schemas.microsoft.com/office/powerpoint/2010/main" val="2075981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Translating to SAT</a:t>
            </a:r>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Slide Number Placeholder 2"/>
          <p:cNvSpPr>
            <a:spLocks noGrp="1"/>
          </p:cNvSpPr>
          <p:nvPr>
            <p:ph type="sldNum" sz="quarter" idx="12"/>
          </p:nvPr>
        </p:nvSpPr>
        <p:spPr/>
        <p:txBody>
          <a:bodyPr>
            <a:normAutofit fontScale="85000" lnSpcReduction="20000"/>
          </a:bodyPr>
          <a:lstStyle/>
          <a:p>
            <a:fld id="{B27B53E7-13BB-4CE7-ACCE-E032DFE7CA51}" type="slidenum">
              <a:rPr lang="en-US" smtClean="0"/>
              <a:pPr/>
              <a:t>32</a:t>
            </a:fld>
            <a:endParaRPr lang="en-US"/>
          </a:p>
        </p:txBody>
      </p:sp>
      <p:sp>
        <p:nvSpPr>
          <p:cNvPr id="5" name="Content Placeholder 4"/>
          <p:cNvSpPr>
            <a:spLocks noGrp="1"/>
          </p:cNvSpPr>
          <p:nvPr>
            <p:ph sz="quarter" idx="1"/>
          </p:nvPr>
        </p:nvSpPr>
        <p:spPr/>
        <p:txBody>
          <a:bodyPr>
            <a:normAutofit/>
          </a:bodyPr>
          <a:lstStyle/>
          <a:p>
            <a:r>
              <a:rPr lang="en-US" dirty="0" smtClean="0"/>
              <a:t>Translation to </a:t>
            </a:r>
            <a:r>
              <a:rPr lang="en-US" dirty="0" err="1" smtClean="0"/>
              <a:t>boolean</a:t>
            </a:r>
            <a:r>
              <a:rPr lang="en-US" dirty="0" smtClean="0"/>
              <a:t> logic</a:t>
            </a:r>
          </a:p>
          <a:p>
            <a:r>
              <a:rPr lang="en-US" dirty="0" smtClean="0"/>
              <a:t>Break symmetries, handle sparseness, etc.</a:t>
            </a:r>
          </a:p>
          <a:p>
            <a:r>
              <a:rPr lang="en-US" dirty="0" smtClean="0"/>
              <a:t>Normalize to CNF</a:t>
            </a:r>
          </a:p>
          <a:p>
            <a:r>
              <a:rPr lang="en-US" dirty="0" smtClean="0"/>
              <a:t>Mapping back to original model</a:t>
            </a:r>
            <a:br>
              <a:rPr lang="en-US" dirty="0" smtClean="0"/>
            </a:br>
            <a:endParaRPr lang="en-US" dirty="0" smtClean="0"/>
          </a:p>
          <a:p>
            <a:r>
              <a:rPr lang="en-US" dirty="0" smtClean="0"/>
              <a:t>Basic notion: a relation over a finite university can be represented as a matrix of </a:t>
            </a:r>
            <a:r>
              <a:rPr lang="en-US" dirty="0" err="1" smtClean="0"/>
              <a:t>boolean</a:t>
            </a:r>
            <a:r>
              <a:rPr lang="en-US" dirty="0" smtClean="0"/>
              <a:t> values</a:t>
            </a:r>
          </a:p>
          <a:p>
            <a:pPr lvl="1"/>
            <a:r>
              <a:rPr lang="en-US" dirty="0" smtClean="0"/>
              <a:t>Relational constraints are represented as </a:t>
            </a:r>
            <a:r>
              <a:rPr lang="en-US" dirty="0" err="1" smtClean="0"/>
              <a:t>boolean</a:t>
            </a:r>
            <a:r>
              <a:rPr lang="en-US" dirty="0" smtClean="0"/>
              <a:t> constraints over the matrices</a:t>
            </a:r>
            <a:endParaRPr lang="en-US" dirty="0"/>
          </a:p>
        </p:txBody>
      </p:sp>
    </p:spTree>
    <p:extLst>
      <p:ext uri="{BB962C8B-B14F-4D97-AF65-F5344CB8AC3E}">
        <p14:creationId xmlns:p14="http://schemas.microsoft.com/office/powerpoint/2010/main" val="4229655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9356"/>
          <a:stretch/>
        </p:blipFill>
        <p:spPr bwMode="auto">
          <a:xfrm>
            <a:off x="381000" y="685800"/>
            <a:ext cx="5181600" cy="42198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9491" y="4419600"/>
            <a:ext cx="4761634" cy="2228850"/>
          </a:xfrm>
          <a:prstGeom prst="rect">
            <a:avLst/>
          </a:prstGeom>
          <a:solidFill>
            <a:schemeClr val="bg1"/>
          </a:solidFill>
          <a:ln w="9525">
            <a:solidFill>
              <a:schemeClr val="tx1"/>
            </a:solidFill>
            <a:miter lim="800000"/>
            <a:headEnd/>
            <a:tailEnd/>
          </a:ln>
          <a:effectLst/>
        </p:spPr>
      </p:pic>
    </p:spTree>
    <p:extLst>
      <p:ext uri="{BB962C8B-B14F-4D97-AF65-F5344CB8AC3E}">
        <p14:creationId xmlns:p14="http://schemas.microsoft.com/office/powerpoint/2010/main" val="2854288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Facts vs. assertions</a:t>
            </a:r>
            <a:endParaRPr lang="en-US" dirty="0"/>
          </a:p>
        </p:txBody>
      </p:sp>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Slide Number Placeholder 2"/>
          <p:cNvSpPr>
            <a:spLocks noGrp="1"/>
          </p:cNvSpPr>
          <p:nvPr>
            <p:ph type="sldNum" sz="quarter" idx="12"/>
          </p:nvPr>
        </p:nvSpPr>
        <p:spPr/>
        <p:txBody>
          <a:bodyPr>
            <a:normAutofit fontScale="85000" lnSpcReduction="20000"/>
          </a:bodyPr>
          <a:lstStyle/>
          <a:p>
            <a:fld id="{B27B53E7-13BB-4CE7-ACCE-E032DFE7CA51}" type="slidenum">
              <a:rPr lang="en-US" smtClean="0"/>
              <a:pPr/>
              <a:t>34</a:t>
            </a:fld>
            <a:endParaRPr lang="en-US"/>
          </a:p>
        </p:txBody>
      </p:sp>
      <p:sp>
        <p:nvSpPr>
          <p:cNvPr id="5" name="Content Placeholder 4"/>
          <p:cNvSpPr>
            <a:spLocks noGrp="1"/>
          </p:cNvSpPr>
          <p:nvPr>
            <p:ph sz="quarter" idx="1"/>
          </p:nvPr>
        </p:nvSpPr>
        <p:spPr/>
        <p:txBody>
          <a:bodyPr>
            <a:normAutofit fontScale="92500"/>
          </a:bodyPr>
          <a:lstStyle/>
          <a:p>
            <a:r>
              <a:rPr lang="en-US" dirty="0" smtClean="0"/>
              <a:t>Alloy </a:t>
            </a:r>
            <a:r>
              <a:rPr lang="en-US" i="1" dirty="0" smtClean="0"/>
              <a:t>facts</a:t>
            </a:r>
            <a:r>
              <a:rPr lang="en-US" dirty="0" smtClean="0"/>
              <a:t> define truths of the model</a:t>
            </a:r>
          </a:p>
          <a:p>
            <a:r>
              <a:rPr lang="en-US" dirty="0" smtClean="0"/>
              <a:t>Alloy </a:t>
            </a:r>
            <a:r>
              <a:rPr lang="en-US" i="1" dirty="0" smtClean="0"/>
              <a:t>assertions</a:t>
            </a:r>
            <a:r>
              <a:rPr lang="en-US" dirty="0" smtClean="0"/>
              <a:t> define truths you’d like check to make sure that they hold about the model</a:t>
            </a:r>
          </a:p>
          <a:p>
            <a:r>
              <a:rPr lang="en-US" dirty="0" smtClean="0"/>
              <a:t>Closely related to Jackson </a:t>
            </a:r>
            <a:r>
              <a:rPr lang="en-US" dirty="0" err="1" smtClean="0"/>
              <a:t>père’s</a:t>
            </a:r>
            <a:r>
              <a:rPr lang="en-US" dirty="0" smtClean="0"/>
              <a:t> discussion of moods</a:t>
            </a:r>
          </a:p>
          <a:p>
            <a:pPr lvl="1"/>
            <a:r>
              <a:rPr lang="en-US" dirty="0" smtClean="0"/>
              <a:t>Indicative mood: </a:t>
            </a:r>
            <a:r>
              <a:rPr lang="en-US" dirty="0"/>
              <a:t>describes how things in the world are regardless of the behavior of the </a:t>
            </a:r>
            <a:r>
              <a:rPr lang="en-US" dirty="0" smtClean="0"/>
              <a:t>system: “Each </a:t>
            </a:r>
            <a:r>
              <a:rPr lang="en-US" dirty="0"/>
              <a:t>seat is located in one and only one theater.”</a:t>
            </a:r>
          </a:p>
          <a:p>
            <a:pPr lvl="1"/>
            <a:r>
              <a:rPr lang="en-US" dirty="0" smtClean="0"/>
              <a:t>Optative mood: </a:t>
            </a:r>
            <a:r>
              <a:rPr lang="en-US" dirty="0"/>
              <a:t>describes what you want the system to </a:t>
            </a:r>
            <a:r>
              <a:rPr lang="en-US" dirty="0" smtClean="0"/>
              <a:t>achieve: “Better </a:t>
            </a:r>
            <a:r>
              <a:rPr lang="en-US" dirty="0"/>
              <a:t>seats should be allocated before worse seats at the same price.”</a:t>
            </a:r>
          </a:p>
          <a:p>
            <a:pPr lvl="1"/>
            <a:endParaRPr lang="en-US" dirty="0"/>
          </a:p>
        </p:txBody>
      </p:sp>
    </p:spTree>
    <p:extLst>
      <p:ext uri="{BB962C8B-B14F-4D97-AF65-F5344CB8AC3E}">
        <p14:creationId xmlns:p14="http://schemas.microsoft.com/office/powerpoint/2010/main" val="3473233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to designations and definitions</a:t>
            </a:r>
            <a:br>
              <a:rPr lang="en-US" dirty="0" smtClean="0"/>
            </a:br>
            <a:r>
              <a:rPr lang="en-US" sz="3100" dirty="0" smtClean="0"/>
              <a:t>Also Jackson </a:t>
            </a:r>
            <a:r>
              <a:rPr lang="en-US" sz="3100" dirty="0" err="1" smtClean="0"/>
              <a:t>père</a:t>
            </a:r>
            <a:endParaRPr lang="en-US" sz="3100"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35</a:t>
            </a:fld>
            <a:endParaRPr lang="en-US"/>
          </a:p>
        </p:txBody>
      </p:sp>
      <p:sp>
        <p:nvSpPr>
          <p:cNvPr id="5" name="Content Placeholder 4"/>
          <p:cNvSpPr>
            <a:spLocks noGrp="1"/>
          </p:cNvSpPr>
          <p:nvPr>
            <p:ph sz="quarter" idx="1"/>
          </p:nvPr>
        </p:nvSpPr>
        <p:spPr/>
        <p:txBody>
          <a:bodyPr>
            <a:normAutofit lnSpcReduction="10000"/>
          </a:bodyPr>
          <a:lstStyle/>
          <a:p>
            <a:r>
              <a:rPr lang="en-US" i="1" dirty="0">
                <a:sym typeface="Symbol" pitchFamily="18" charset="2"/>
              </a:rPr>
              <a:t>Designations</a:t>
            </a:r>
            <a:r>
              <a:rPr lang="en-US" dirty="0">
                <a:sym typeface="Symbol" pitchFamily="18" charset="2"/>
              </a:rPr>
              <a:t> are </a:t>
            </a:r>
            <a:r>
              <a:rPr lang="en-US" dirty="0" smtClean="0">
                <a:sym typeface="Symbol" pitchFamily="18" charset="2"/>
              </a:rPr>
              <a:t>atomic </a:t>
            </a:r>
            <a:r>
              <a:rPr lang="en-US" dirty="0">
                <a:sym typeface="Symbol" pitchFamily="18" charset="2"/>
              </a:rPr>
              <a:t>phenomena</a:t>
            </a:r>
          </a:p>
          <a:p>
            <a:pPr lvl="1"/>
            <a:r>
              <a:rPr lang="en-US" dirty="0">
                <a:sym typeface="Symbol" pitchFamily="18" charset="2"/>
              </a:rPr>
              <a:t>e.g., genetic mother</a:t>
            </a:r>
          </a:p>
          <a:p>
            <a:r>
              <a:rPr lang="en-US" i="1" dirty="0">
                <a:sym typeface="Symbol" pitchFamily="18" charset="2"/>
              </a:rPr>
              <a:t>Definitions</a:t>
            </a:r>
            <a:r>
              <a:rPr lang="en-US" dirty="0">
                <a:sym typeface="Symbol" pitchFamily="18" charset="2"/>
              </a:rPr>
              <a:t> define terms using designations and other definitions</a:t>
            </a:r>
          </a:p>
          <a:p>
            <a:pPr lvl="1"/>
            <a:r>
              <a:rPr lang="en-US" dirty="0">
                <a:sym typeface="Symbol" pitchFamily="18" charset="2"/>
              </a:rPr>
              <a:t>e.g., genetic child of</a:t>
            </a:r>
          </a:p>
          <a:p>
            <a:r>
              <a:rPr lang="en-US" dirty="0">
                <a:sym typeface="Symbol" pitchFamily="18" charset="2"/>
              </a:rPr>
              <a:t>Refutable descriptions can in principle be disproven</a:t>
            </a:r>
          </a:p>
          <a:p>
            <a:pPr lvl="1"/>
            <a:r>
              <a:rPr lang="en-US" dirty="0">
                <a:latin typeface="Consolas" pitchFamily="49" charset="0"/>
                <a:cs typeface="Consolas" pitchFamily="49" charset="0"/>
                <a:sym typeface="Symbol" pitchFamily="18" charset="2"/>
              </a:rPr>
              <a:t></a:t>
            </a:r>
            <a:r>
              <a:rPr lang="en-US" dirty="0" err="1">
                <a:latin typeface="Consolas" pitchFamily="49" charset="0"/>
                <a:cs typeface="Consolas" pitchFamily="49" charset="0"/>
                <a:sym typeface="Symbol" pitchFamily="18" charset="2"/>
              </a:rPr>
              <a:t>m,xMother</a:t>
            </a:r>
            <a:r>
              <a:rPr lang="en-US" dirty="0">
                <a:latin typeface="Consolas" pitchFamily="49" charset="0"/>
                <a:cs typeface="Consolas" pitchFamily="49" charset="0"/>
                <a:sym typeface="Symbol" pitchFamily="18" charset="2"/>
              </a:rPr>
              <a:t>(</a:t>
            </a:r>
            <a:r>
              <a:rPr lang="en-US" dirty="0" err="1">
                <a:latin typeface="Consolas" pitchFamily="49" charset="0"/>
                <a:cs typeface="Consolas" pitchFamily="49" charset="0"/>
                <a:sym typeface="Symbol" pitchFamily="18" charset="2"/>
              </a:rPr>
              <a:t>m,x</a:t>
            </a:r>
            <a:r>
              <a:rPr lang="en-US" dirty="0">
                <a:latin typeface="Consolas" pitchFamily="49" charset="0"/>
                <a:cs typeface="Consolas" pitchFamily="49" charset="0"/>
                <a:sym typeface="Symbol" pitchFamily="18" charset="2"/>
              </a:rPr>
              <a:t>)Mother(</a:t>
            </a:r>
            <a:r>
              <a:rPr lang="en-US" dirty="0" err="1">
                <a:latin typeface="Consolas" pitchFamily="49" charset="0"/>
                <a:cs typeface="Consolas" pitchFamily="49" charset="0"/>
                <a:sym typeface="Symbol" pitchFamily="18" charset="2"/>
              </a:rPr>
              <a:t>x,m</a:t>
            </a:r>
            <a:r>
              <a:rPr lang="en-US" dirty="0">
                <a:latin typeface="Consolas" pitchFamily="49" charset="0"/>
                <a:cs typeface="Consolas" pitchFamily="49" charset="0"/>
                <a:sym typeface="Symbol" pitchFamily="18" charset="2"/>
              </a:rPr>
              <a:t>)</a:t>
            </a:r>
          </a:p>
          <a:p>
            <a:pPr lvl="1"/>
            <a:r>
              <a:rPr lang="en-US" dirty="0">
                <a:sym typeface="Symbol" pitchFamily="18" charset="2"/>
              </a:rPr>
              <a:t>Can’t do this with </a:t>
            </a:r>
            <a:r>
              <a:rPr lang="en-US" dirty="0" smtClean="0">
                <a:sym typeface="Symbol" pitchFamily="18" charset="2"/>
              </a:rPr>
              <a:t>definitions</a:t>
            </a:r>
          </a:p>
          <a:p>
            <a:r>
              <a:rPr lang="en-US" dirty="0" smtClean="0">
                <a:sym typeface="Symbol" pitchFamily="18" charset="2"/>
              </a:rPr>
              <a:t>The precise distinction between these is, to me, far more important than the formalization</a:t>
            </a:r>
            <a:endParaRPr lang="en-US" dirty="0">
              <a:sym typeface="Symbol" pitchFamily="18" charset="2"/>
            </a:endParaRPr>
          </a:p>
        </p:txBody>
      </p:sp>
    </p:spTree>
    <p:extLst>
      <p:ext uri="{BB962C8B-B14F-4D97-AF65-F5344CB8AC3E}">
        <p14:creationId xmlns:p14="http://schemas.microsoft.com/office/powerpoint/2010/main" val="3139551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Alloy … a </a:t>
            </a:r>
            <a:r>
              <a:rPr lang="en-US" smtClean="0"/>
              <a:t>brief demo</a:t>
            </a:r>
            <a:endParaRPr lang="en-US"/>
          </a:p>
        </p:txBody>
      </p:sp>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Slide Number Placeholder 2"/>
          <p:cNvSpPr>
            <a:spLocks noGrp="1"/>
          </p:cNvSpPr>
          <p:nvPr>
            <p:ph type="sldNum" sz="quarter" idx="12"/>
          </p:nvPr>
        </p:nvSpPr>
        <p:spPr/>
        <p:txBody>
          <a:bodyPr>
            <a:normAutofit fontScale="85000" lnSpcReduction="20000"/>
          </a:bodyPr>
          <a:lstStyle/>
          <a:p>
            <a:fld id="{B27B53E7-13BB-4CE7-ACCE-E032DFE7CA51}" type="slidenum">
              <a:rPr lang="en-US" smtClean="0"/>
              <a:pPr/>
              <a:t>36</a:t>
            </a:fld>
            <a:endParaRPr lang="en-US"/>
          </a:p>
        </p:txBody>
      </p:sp>
      <p:sp>
        <p:nvSpPr>
          <p:cNvPr id="5" name="Content Placeholder 4"/>
          <p:cNvSpPr>
            <a:spLocks noGrp="1"/>
          </p:cNvSpPr>
          <p:nvPr>
            <p:ph sz="quarter" idx="1"/>
          </p:nvPr>
        </p:nvSpPr>
        <p:spPr/>
        <p:txBody>
          <a:bodyPr/>
          <a:lstStyle/>
          <a:p>
            <a:endParaRPr lang="en-US"/>
          </a:p>
        </p:txBody>
      </p:sp>
    </p:spTree>
    <p:extLst>
      <p:ext uri="{BB962C8B-B14F-4D97-AF65-F5344CB8AC3E}">
        <p14:creationId xmlns:p14="http://schemas.microsoft.com/office/powerpoint/2010/main" val="251577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Executable specifications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4</a:t>
            </a:fld>
            <a:endParaRPr lang="en-US"/>
          </a:p>
        </p:txBody>
      </p:sp>
      <p:sp>
        <p:nvSpPr>
          <p:cNvPr id="5" name="Content Placeholder 4"/>
          <p:cNvSpPr>
            <a:spLocks noGrp="1"/>
          </p:cNvSpPr>
          <p:nvPr>
            <p:ph sz="quarter" idx="1"/>
          </p:nvPr>
        </p:nvSpPr>
        <p:spPr/>
        <p:txBody>
          <a:bodyPr>
            <a:normAutofit fontScale="77500" lnSpcReduction="20000"/>
          </a:bodyPr>
          <a:lstStyle/>
          <a:p>
            <a:r>
              <a:rPr lang="en-US" dirty="0" smtClean="0"/>
              <a:t>One way to electrify a formalism is to execute it – many formalisms represent high-level programs</a:t>
            </a:r>
          </a:p>
          <a:p>
            <a:pPr lvl="1"/>
            <a:r>
              <a:rPr lang="en-US" dirty="0" smtClean="0"/>
              <a:t>Google Scholar found ~95K entries to “executable specifications”</a:t>
            </a:r>
          </a:p>
          <a:p>
            <a:pPr lvl="1"/>
            <a:r>
              <a:rPr lang="en-US" dirty="0" smtClean="0"/>
              <a:t>Many such executable specifications look a lot like (various kinds of) logic programs or functional programs; much of this work is related to </a:t>
            </a:r>
            <a:r>
              <a:rPr lang="en-US" i="1" dirty="0" smtClean="0"/>
              <a:t>automatic programming</a:t>
            </a:r>
          </a:p>
          <a:p>
            <a:r>
              <a:rPr lang="en-US" dirty="0" smtClean="0"/>
              <a:t>The execution gives insight into what the specification means</a:t>
            </a:r>
          </a:p>
          <a:p>
            <a:r>
              <a:rPr lang="en-US" dirty="0" smtClean="0"/>
              <a:t>Performance of these “programs” is usually poor</a:t>
            </a:r>
          </a:p>
          <a:p>
            <a:r>
              <a:rPr lang="en-US" dirty="0" smtClean="0"/>
              <a:t>And automated refinement techniques to evolve from an executable specification to an efficient program seem to be limited</a:t>
            </a:r>
          </a:p>
          <a:p>
            <a:pPr lvl="1"/>
            <a:r>
              <a:rPr lang="en-US" dirty="0" smtClean="0"/>
              <a:t>This work goes back to at least 1976 with Darlington, </a:t>
            </a:r>
            <a:r>
              <a:rPr lang="en-US" dirty="0" err="1" smtClean="0"/>
              <a:t>Burstall</a:t>
            </a:r>
            <a:r>
              <a:rPr lang="en-US" dirty="0" smtClean="0"/>
              <a:t>, Manna and others</a:t>
            </a:r>
            <a:endParaRPr lang="en-US" dirty="0"/>
          </a:p>
        </p:txBody>
      </p:sp>
    </p:spTree>
    <p:extLst>
      <p:ext uri="{BB962C8B-B14F-4D97-AF65-F5344CB8AC3E}">
        <p14:creationId xmlns:p14="http://schemas.microsoft.com/office/powerpoint/2010/main" val="133393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checking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5</a:t>
            </a:fld>
            <a:endParaRPr lang="en-US"/>
          </a:p>
        </p:txBody>
      </p:sp>
      <p:sp>
        <p:nvSpPr>
          <p:cNvPr id="5" name="Content Placeholder 4"/>
          <p:cNvSpPr>
            <a:spLocks noGrp="1"/>
          </p:cNvSpPr>
          <p:nvPr>
            <p:ph sz="quarter" idx="1"/>
          </p:nvPr>
        </p:nvSpPr>
        <p:spPr/>
        <p:txBody>
          <a:bodyPr>
            <a:normAutofit lnSpcReduction="10000"/>
          </a:bodyPr>
          <a:lstStyle/>
          <a:p>
            <a:r>
              <a:rPr lang="en-US" dirty="0" smtClean="0"/>
              <a:t>Type checking is a good example of an electrified formalism – based on the type system and proof rules, the compiler reports immediately on situations where the program may be misusing typed values</a:t>
            </a:r>
          </a:p>
          <a:p>
            <a:r>
              <a:rPr lang="en-US" dirty="0" smtClean="0"/>
              <a:t>This is also a good example of an alternative style of electrification</a:t>
            </a:r>
          </a:p>
          <a:p>
            <a:r>
              <a:rPr lang="en-US" dirty="0" smtClean="0"/>
              <a:t>Rather than executing to “see what it does,” it rather compares two different views of the computation – what the types constrain and whether the program satisfies those constraints</a:t>
            </a:r>
            <a:endParaRPr lang="en-US" dirty="0"/>
          </a:p>
        </p:txBody>
      </p:sp>
    </p:spTree>
    <p:extLst>
      <p:ext uri="{BB962C8B-B14F-4D97-AF65-F5344CB8AC3E}">
        <p14:creationId xmlns:p14="http://schemas.microsoft.com/office/powerpoint/2010/main" val="30004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6</a:t>
            </a:fld>
            <a:endParaRPr lang="en-US"/>
          </a:p>
        </p:txBody>
      </p:sp>
      <p:sp>
        <p:nvSpPr>
          <p:cNvPr id="5" name="Content Placeholder 4"/>
          <p:cNvSpPr>
            <a:spLocks noGrp="1"/>
          </p:cNvSpPr>
          <p:nvPr>
            <p:ph sz="quarter" idx="1"/>
          </p:nvPr>
        </p:nvSpPr>
        <p:spPr/>
        <p:txBody>
          <a:bodyPr>
            <a:normAutofit lnSpcReduction="10000"/>
          </a:bodyPr>
          <a:lstStyle/>
          <a:p>
            <a:r>
              <a:rPr lang="en-US" dirty="0" smtClean="0"/>
              <a:t>I believe that this comparative approach is extremely powerful – more powerful than the “let’s make higher-level specifications that we can execute” in the long-run</a:t>
            </a:r>
          </a:p>
          <a:p>
            <a:r>
              <a:rPr lang="en-US" dirty="0" smtClean="0"/>
              <a:t>In some sense, that was the idea of proving desirable properties from axioms – the axioms described relationships of an ADT, and the posited properties were alternative views of what should be true for that ADT</a:t>
            </a:r>
          </a:p>
          <a:p>
            <a:pPr lvl="1"/>
            <a:r>
              <a:rPr lang="en-US" dirty="0" smtClean="0"/>
              <a:t>But this wasn’t electrified in any sense</a:t>
            </a:r>
          </a:p>
          <a:p>
            <a:endParaRPr lang="en-US" dirty="0"/>
          </a:p>
        </p:txBody>
      </p:sp>
    </p:spTree>
    <p:extLst>
      <p:ext uri="{BB962C8B-B14F-4D97-AF65-F5344CB8AC3E}">
        <p14:creationId xmlns:p14="http://schemas.microsoft.com/office/powerpoint/2010/main" val="225175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checking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7</a:t>
            </a:fld>
            <a:endParaRPr lang="en-US"/>
          </a:p>
        </p:txBody>
      </p:sp>
      <p:sp>
        <p:nvSpPr>
          <p:cNvPr id="5" name="Content Placeholder 4"/>
          <p:cNvSpPr>
            <a:spLocks noGrp="1"/>
          </p:cNvSpPr>
          <p:nvPr>
            <p:ph sz="quarter" idx="1"/>
          </p:nvPr>
        </p:nvSpPr>
        <p:spPr/>
        <p:txBody>
          <a:bodyPr/>
          <a:lstStyle/>
          <a:p>
            <a:r>
              <a:rPr lang="en-US" dirty="0" smtClean="0"/>
              <a:t>Model checking is one of the bases for electrifying comparisons of program views</a:t>
            </a:r>
          </a:p>
          <a:p>
            <a:r>
              <a:rPr lang="en-US" dirty="0" smtClean="0"/>
              <a:t>We’ll look at this first from the high-level notion of model checking, then look at Alloy as an instance of electrified (bounded) model checking, and then look back at more conventional model checking</a:t>
            </a:r>
            <a:endParaRPr lang="en-US" dirty="0"/>
          </a:p>
        </p:txBody>
      </p:sp>
    </p:spTree>
    <p:extLst>
      <p:ext uri="{BB962C8B-B14F-4D97-AF65-F5344CB8AC3E}">
        <p14:creationId xmlns:p14="http://schemas.microsoft.com/office/powerpoint/2010/main" val="2552521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Model checking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8</a:t>
            </a:fld>
            <a:endParaRPr lang="en-US"/>
          </a:p>
        </p:txBody>
      </p:sp>
      <p:sp>
        <p:nvSpPr>
          <p:cNvPr id="8" name="TextBox 7"/>
          <p:cNvSpPr txBox="1"/>
          <p:nvPr/>
        </p:nvSpPr>
        <p:spPr>
          <a:xfrm>
            <a:off x="1071238" y="1920730"/>
            <a:ext cx="2048574" cy="369332"/>
          </a:xfrm>
          <a:prstGeom prst="rect">
            <a:avLst/>
          </a:prstGeom>
          <a:noFill/>
          <a:ln w="38100">
            <a:solidFill>
              <a:schemeClr val="tx1"/>
            </a:solidFill>
          </a:ln>
        </p:spPr>
        <p:txBody>
          <a:bodyPr wrap="none" rtlCol="0">
            <a:spAutoFit/>
          </a:bodyPr>
          <a:lstStyle/>
          <a:p>
            <a:r>
              <a:rPr lang="en-US" dirty="0" smtClean="0"/>
              <a:t>Finite State Machine</a:t>
            </a:r>
            <a:endParaRPr lang="en-US" dirty="0"/>
          </a:p>
        </p:txBody>
      </p:sp>
      <p:sp>
        <p:nvSpPr>
          <p:cNvPr id="9" name="TextBox 8"/>
          <p:cNvSpPr txBox="1"/>
          <p:nvPr/>
        </p:nvSpPr>
        <p:spPr>
          <a:xfrm>
            <a:off x="914400" y="3429000"/>
            <a:ext cx="2362250" cy="369332"/>
          </a:xfrm>
          <a:prstGeom prst="rect">
            <a:avLst/>
          </a:prstGeom>
          <a:noFill/>
          <a:ln w="38100">
            <a:solidFill>
              <a:schemeClr val="tx1"/>
            </a:solidFill>
          </a:ln>
        </p:spPr>
        <p:txBody>
          <a:bodyPr wrap="none" rtlCol="0">
            <a:spAutoFit/>
          </a:bodyPr>
          <a:lstStyle/>
          <a:p>
            <a:r>
              <a:rPr lang="en-US" dirty="0" smtClean="0"/>
              <a:t>Temporal Logic Formula</a:t>
            </a:r>
            <a:endParaRPr lang="en-US" dirty="0"/>
          </a:p>
        </p:txBody>
      </p:sp>
      <p:sp>
        <p:nvSpPr>
          <p:cNvPr id="10" name="Flowchart: Decision 9"/>
          <p:cNvSpPr/>
          <p:nvPr/>
        </p:nvSpPr>
        <p:spPr bwMode="auto">
          <a:xfrm>
            <a:off x="4785519" y="2514600"/>
            <a:ext cx="1630363" cy="550247"/>
          </a:xfrm>
          <a:prstGeom prst="flowChartDecision">
            <a:avLst/>
          </a:prstGeom>
          <a:noFill/>
          <a:ln w="38100" cap="flat" cmpd="sng" algn="ctr">
            <a:solidFill>
              <a:schemeClr val="tx1"/>
            </a:solidFill>
            <a:prstDash val="solid"/>
            <a:round/>
            <a:headEnd type="none" w="med" len="med"/>
            <a:tailEnd type="none" w="med" len="med"/>
          </a:ln>
          <a:effectLst/>
        </p:spPr>
        <p:txBody>
          <a:bodyPr vert="horz" wrap="none" lIns="0" tIns="0" rIns="0" bIns="0" numCol="1" rtlCol="0" anchor="t" anchorCtr="0" compatLnSpc="1">
            <a:prstTxWarp prst="textNoShape">
              <a:avLst/>
            </a:prstTxWarp>
            <a:spAutoFit/>
          </a:bodyPr>
          <a:lstStyle/>
          <a:p>
            <a:pPr marR="0" indent="0" algn="ctr" defTabSz="914400" rtl="0" eaLnBrk="1" fontAlgn="base" latinLnBrk="0" hangingPunct="1">
              <a:lnSpc>
                <a:spcPct val="100000"/>
              </a:lnSpc>
              <a:spcBef>
                <a:spcPct val="2000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Satisfy?</a:t>
            </a:r>
          </a:p>
        </p:txBody>
      </p:sp>
      <p:cxnSp>
        <p:nvCxnSpPr>
          <p:cNvPr id="12" name="Straight Arrow Connector 11"/>
          <p:cNvCxnSpPr>
            <a:stCxn id="8" idx="3"/>
            <a:endCxn id="10" idx="1"/>
          </p:cNvCxnSpPr>
          <p:nvPr/>
        </p:nvCxnSpPr>
        <p:spPr bwMode="auto">
          <a:xfrm>
            <a:off x="3119812" y="2105396"/>
            <a:ext cx="1665707" cy="684328"/>
          </a:xfrm>
          <a:prstGeom prst="straightConnector1">
            <a:avLst/>
          </a:prstGeom>
          <a:noFill/>
          <a:ln w="25400" cap="flat" cmpd="sng" algn="ctr">
            <a:solidFill>
              <a:schemeClr val="tx1"/>
            </a:solidFill>
            <a:prstDash val="solid"/>
            <a:round/>
            <a:headEnd type="none" w="med" len="med"/>
            <a:tailEnd type="arrow"/>
          </a:ln>
          <a:effectLst/>
        </p:spPr>
      </p:cxnSp>
      <p:cxnSp>
        <p:nvCxnSpPr>
          <p:cNvPr id="13" name="Straight Arrow Connector 12"/>
          <p:cNvCxnSpPr>
            <a:stCxn id="9" idx="3"/>
            <a:endCxn id="10" idx="1"/>
          </p:cNvCxnSpPr>
          <p:nvPr/>
        </p:nvCxnSpPr>
        <p:spPr bwMode="auto">
          <a:xfrm flipV="1">
            <a:off x="3276650" y="2789724"/>
            <a:ext cx="1508869" cy="823942"/>
          </a:xfrm>
          <a:prstGeom prst="straightConnector1">
            <a:avLst/>
          </a:prstGeom>
          <a:noFill/>
          <a:ln w="25400" cap="flat" cmpd="sng" algn="ctr">
            <a:solidFill>
              <a:schemeClr val="tx1"/>
            </a:solidFill>
            <a:prstDash val="solid"/>
            <a:round/>
            <a:headEnd type="none" w="med" len="med"/>
            <a:tailEnd type="arrow"/>
          </a:ln>
          <a:effectLst/>
        </p:spPr>
      </p:cxnSp>
      <p:cxnSp>
        <p:nvCxnSpPr>
          <p:cNvPr id="26" name="Straight Arrow Connector 25"/>
          <p:cNvCxnSpPr>
            <a:stCxn id="10" idx="3"/>
            <a:endCxn id="31" idx="1"/>
          </p:cNvCxnSpPr>
          <p:nvPr/>
        </p:nvCxnSpPr>
        <p:spPr bwMode="auto">
          <a:xfrm flipV="1">
            <a:off x="6415882" y="2288233"/>
            <a:ext cx="1204118" cy="501491"/>
          </a:xfrm>
          <a:prstGeom prst="straightConnector1">
            <a:avLst/>
          </a:prstGeom>
          <a:noFill/>
          <a:ln w="25400" cap="flat" cmpd="sng" algn="ctr">
            <a:solidFill>
              <a:schemeClr val="tx1"/>
            </a:solidFill>
            <a:prstDash val="solid"/>
            <a:round/>
            <a:headEnd type="none" w="med" len="med"/>
            <a:tailEnd type="arrow"/>
          </a:ln>
          <a:effectLst/>
        </p:spPr>
      </p:cxnSp>
      <p:sp>
        <p:nvSpPr>
          <p:cNvPr id="31" name="TextBox 30"/>
          <p:cNvSpPr txBox="1"/>
          <p:nvPr/>
        </p:nvSpPr>
        <p:spPr>
          <a:xfrm>
            <a:off x="7620000" y="2057400"/>
            <a:ext cx="1219200" cy="461665"/>
          </a:xfrm>
          <a:prstGeom prst="rect">
            <a:avLst/>
          </a:prstGeom>
          <a:solidFill>
            <a:srgbClr val="00B050"/>
          </a:solidFill>
        </p:spPr>
        <p:txBody>
          <a:bodyPr wrap="square" rtlCol="0">
            <a:spAutoFit/>
          </a:bodyPr>
          <a:lstStyle/>
          <a:p>
            <a:r>
              <a:rPr lang="en-US" b="1" dirty="0" smtClean="0"/>
              <a:t>YES</a:t>
            </a:r>
            <a:endParaRPr lang="en-US" b="1" dirty="0"/>
          </a:p>
        </p:txBody>
      </p:sp>
      <p:cxnSp>
        <p:nvCxnSpPr>
          <p:cNvPr id="34" name="Straight Arrow Connector 33"/>
          <p:cNvCxnSpPr>
            <a:stCxn id="10" idx="3"/>
          </p:cNvCxnSpPr>
          <p:nvPr/>
        </p:nvCxnSpPr>
        <p:spPr bwMode="auto">
          <a:xfrm>
            <a:off x="6415882" y="2789724"/>
            <a:ext cx="1204118" cy="639276"/>
          </a:xfrm>
          <a:prstGeom prst="straightConnector1">
            <a:avLst/>
          </a:prstGeom>
          <a:noFill/>
          <a:ln w="25400" cap="flat" cmpd="sng" algn="ctr">
            <a:solidFill>
              <a:schemeClr val="tx1"/>
            </a:solidFill>
            <a:prstDash val="solid"/>
            <a:round/>
            <a:headEnd type="none" w="med" len="med"/>
            <a:tailEnd type="arrow"/>
          </a:ln>
          <a:effectLst/>
        </p:spPr>
      </p:cxnSp>
      <p:sp>
        <p:nvSpPr>
          <p:cNvPr id="35" name="TextBox 34"/>
          <p:cNvSpPr txBox="1"/>
          <p:nvPr/>
        </p:nvSpPr>
        <p:spPr>
          <a:xfrm>
            <a:off x="7620000" y="2967335"/>
            <a:ext cx="1219200" cy="461665"/>
          </a:xfrm>
          <a:prstGeom prst="rect">
            <a:avLst/>
          </a:prstGeom>
          <a:solidFill>
            <a:srgbClr val="FF0000"/>
          </a:solidFill>
        </p:spPr>
        <p:txBody>
          <a:bodyPr wrap="square" rtlCol="0">
            <a:spAutoFit/>
          </a:bodyPr>
          <a:lstStyle/>
          <a:p>
            <a:r>
              <a:rPr lang="en-US" b="1" dirty="0" smtClean="0"/>
              <a:t>NO</a:t>
            </a:r>
            <a:endParaRPr lang="en-US" b="1" dirty="0"/>
          </a:p>
        </p:txBody>
      </p:sp>
      <p:sp>
        <p:nvSpPr>
          <p:cNvPr id="39" name="Content Placeholder 6"/>
          <p:cNvSpPr txBox="1">
            <a:spLocks/>
          </p:cNvSpPr>
          <p:nvPr/>
        </p:nvSpPr>
        <p:spPr>
          <a:xfrm>
            <a:off x="685800" y="4648200"/>
            <a:ext cx="8145178" cy="1877437"/>
          </a:xfrm>
          <a:prstGeom prst="rect">
            <a:avLst/>
          </a:prstGeom>
        </p:spPr>
        <p:txBody>
          <a:bodyPr wrap="none">
            <a:spAutoFit/>
          </a:bodyPr>
          <a:lstStyle/>
          <a:p>
            <a:pPr marL="342900" lvl="0" indent="-342900" fontAlgn="base">
              <a:spcBef>
                <a:spcPct val="20000"/>
              </a:spcBef>
              <a:spcAft>
                <a:spcPct val="0"/>
              </a:spcAft>
              <a:buFontTx/>
              <a:buChar char="•"/>
              <a:defRPr/>
            </a:pPr>
            <a:r>
              <a:rPr kumimoji="0" lang="en-US" sz="2000" b="0" i="0" u="none" strike="noStrike" kern="0" cap="none" spc="0" normalizeH="0" noProof="0" dirty="0" smtClean="0">
                <a:ln>
                  <a:noFill/>
                </a:ln>
                <a:solidFill>
                  <a:schemeClr val="tx1"/>
                </a:solidFill>
                <a:effectLst/>
                <a:uLnTx/>
                <a:uFillTx/>
                <a:latin typeface="+mn-lt"/>
                <a:ea typeface="+mn-ea"/>
                <a:cs typeface="+mn-cs"/>
              </a:rPr>
              <a:t>What can </a:t>
            </a:r>
            <a:r>
              <a:rPr lang="en-US" sz="2000" kern="0" dirty="0" smtClean="0"/>
              <a:t>the </a:t>
            </a:r>
            <a:r>
              <a:rPr lang="en-US" sz="2000" kern="0" dirty="0"/>
              <a:t>finite state </a:t>
            </a:r>
            <a:r>
              <a:rPr lang="en-US" sz="2000" kern="0" dirty="0" smtClean="0"/>
              <a:t>machines and temporal </a:t>
            </a:r>
            <a:r>
              <a:rPr lang="en-US" sz="2000" kern="0" dirty="0"/>
              <a:t>logic </a:t>
            </a:r>
            <a:r>
              <a:rPr lang="en-US" sz="2000" kern="0" dirty="0" smtClean="0"/>
              <a:t>formulae represent</a:t>
            </a:r>
            <a:r>
              <a:rPr kumimoji="0" lang="en-US" sz="2000" b="0" i="0" u="none" strike="noStrike" kern="0" cap="none" spc="0" normalizeH="0" noProof="0" dirty="0" smtClean="0">
                <a:ln>
                  <a:noFill/>
                </a:ln>
                <a:solidFill>
                  <a:schemeClr val="tx1"/>
                </a:solidFill>
                <a:effectLst/>
                <a:uLnTx/>
                <a:uFillTx/>
                <a:latin typeface="+mn-lt"/>
                <a:ea typeface="+mn-ea"/>
                <a:cs typeface="+mn-cs"/>
              </a:rPr>
              <a:t>?</a:t>
            </a:r>
          </a:p>
          <a:p>
            <a:pPr marL="342900" lvl="0" indent="-342900" fontAlgn="base">
              <a:spcBef>
                <a:spcPct val="20000"/>
              </a:spcBef>
              <a:spcAft>
                <a:spcPct val="0"/>
              </a:spcAft>
              <a:buFontTx/>
              <a:buChar char="•"/>
              <a:defRPr/>
            </a:pPr>
            <a:r>
              <a:rPr kumimoji="0" lang="en-US" sz="2000" b="0" i="0" u="none" strike="noStrike" kern="0" cap="none" spc="0" normalizeH="0" noProof="0" dirty="0" smtClean="0">
                <a:ln>
                  <a:noFill/>
                </a:ln>
                <a:solidFill>
                  <a:schemeClr val="tx1"/>
                </a:solidFill>
                <a:effectLst/>
                <a:uLnTx/>
                <a:uFillTx/>
                <a:latin typeface="+mn-lt"/>
                <a:ea typeface="+mn-ea"/>
                <a:cs typeface="+mn-cs"/>
              </a:rPr>
              <a:t>What does “satisfy” mean? How does “satisfy” work? </a:t>
            </a:r>
          </a:p>
          <a:p>
            <a:pPr marL="342900" lvl="0" indent="-342900" fontAlgn="base">
              <a:spcBef>
                <a:spcPct val="20000"/>
              </a:spcBef>
              <a:spcAft>
                <a:spcPct val="0"/>
              </a:spcAft>
              <a:buFontTx/>
              <a:buChar char="•"/>
              <a:defRPr/>
            </a:pPr>
            <a:r>
              <a:rPr lang="en-US" sz="2000" kern="0" baseline="0" dirty="0" smtClean="0">
                <a:latin typeface="+mn-lt"/>
              </a:rPr>
              <a:t>Why should we care? </a:t>
            </a:r>
          </a:p>
          <a:p>
            <a:pPr marL="342900" lvl="0" indent="-342900" fontAlgn="base">
              <a:spcBef>
                <a:spcPct val="20000"/>
              </a:spcBef>
              <a:spcAft>
                <a:spcPct val="0"/>
              </a:spcAft>
              <a:buFontTx/>
              <a:buChar char="•"/>
              <a:defRPr/>
            </a:pPr>
            <a:r>
              <a:rPr lang="en-US" sz="2000" kern="0" baseline="0" dirty="0" smtClean="0">
                <a:latin typeface="+mn-lt"/>
              </a:rPr>
              <a:t>What is a counterexample?</a:t>
            </a:r>
            <a:r>
              <a:rPr lang="en-US" sz="2000" kern="0" dirty="0" smtClean="0">
                <a:latin typeface="+mn-lt"/>
              </a:rPr>
              <a:t> </a:t>
            </a:r>
          </a:p>
          <a:p>
            <a:pPr marL="342900" lvl="0" indent="-342900" fontAlgn="base">
              <a:spcBef>
                <a:spcPct val="20000"/>
              </a:spcBef>
              <a:spcAft>
                <a:spcPct val="0"/>
              </a:spcAft>
              <a:buFontTx/>
              <a:buChar char="•"/>
              <a:defRPr/>
            </a:pPr>
            <a:r>
              <a:rPr lang="en-US" sz="2000" kern="0" dirty="0" smtClean="0">
                <a:latin typeface="+mn-lt"/>
              </a:rPr>
              <a:t>What does “Yes” actually mean?</a:t>
            </a: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7" name="TextBox 16"/>
          <p:cNvSpPr txBox="1"/>
          <p:nvPr/>
        </p:nvSpPr>
        <p:spPr>
          <a:xfrm>
            <a:off x="7620000" y="3424535"/>
            <a:ext cx="1219200" cy="707886"/>
          </a:xfrm>
          <a:prstGeom prst="rect">
            <a:avLst/>
          </a:prstGeom>
          <a:solidFill>
            <a:srgbClr val="FF0000">
              <a:alpha val="50000"/>
            </a:srgbClr>
          </a:solidFill>
        </p:spPr>
        <p:txBody>
          <a:bodyPr wrap="square" rtlCol="0">
            <a:spAutoFit/>
          </a:bodyPr>
          <a:lstStyle/>
          <a:p>
            <a:r>
              <a:rPr lang="en-US" sz="2000" b="1" dirty="0" smtClean="0"/>
              <a:t>Counter-example</a:t>
            </a:r>
            <a:endParaRPr lang="en-US" sz="2000" b="1" dirty="0"/>
          </a:p>
        </p:txBody>
      </p:sp>
    </p:spTree>
    <p:extLst>
      <p:ext uri="{BB962C8B-B14F-4D97-AF65-F5344CB8AC3E}">
        <p14:creationId xmlns:p14="http://schemas.microsoft.com/office/powerpoint/2010/main" val="1105754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ACM 2007 Turing Award Citation</a:t>
            </a:r>
            <a:endParaRPr lang="en-US" dirty="0"/>
          </a:p>
        </p:txBody>
      </p:sp>
      <p:sp>
        <p:nvSpPr>
          <p:cNvPr id="12" name="Content Placeholder 11"/>
          <p:cNvSpPr>
            <a:spLocks noGrp="1"/>
          </p:cNvSpPr>
          <p:nvPr>
            <p:ph idx="1"/>
          </p:nvPr>
        </p:nvSpPr>
        <p:spPr>
          <a:xfrm>
            <a:off x="685800" y="1524000"/>
            <a:ext cx="7772400" cy="4724400"/>
          </a:xfrm>
          <a:ln w="6350">
            <a:solidFill>
              <a:schemeClr val="accent1"/>
            </a:solidFill>
          </a:ln>
        </p:spPr>
        <p:txBody>
          <a:bodyPr/>
          <a:lstStyle/>
          <a:p>
            <a:pPr marL="0" indent="0">
              <a:buNone/>
            </a:pPr>
            <a:r>
              <a:rPr lang="en-US" sz="1800" dirty="0" smtClean="0"/>
              <a:t>In 1981, Edmund M. Clarke and E. Allen Emerson, working in the USA, and Joseph </a:t>
            </a:r>
            <a:r>
              <a:rPr lang="en-US" sz="1800" dirty="0" err="1" smtClean="0"/>
              <a:t>Sifakis</a:t>
            </a:r>
            <a:r>
              <a:rPr lang="en-US" sz="1800" dirty="0" smtClean="0"/>
              <a:t> working independently in France, authored seminal papers that founded what has become the highly successful field of Model Checking. This verification technology provides an algorithmic means of determining whether an abstract model--representing, for example, a hardware or software design--satisfies a formal specification expressed as a temporal logic formula. Moreover, if the property does not hold, the method identifies a counterexample execution that shows the source of the problem. The progression of Model Checking to the point where it can be successfully used for complex systems has required the development of sophisticated means of coping with what is known as the state explosion problem. Great strides have been made on this problem over the past 27 years by what is now a very large international research community. As a result many major hardware and software companies are now using Model Checking in practice. Examples of its use include the verification of VLSI circuits, communication protocols, software device drivers, real-time embedded systems, and security algorithms.  …</a:t>
            </a:r>
          </a:p>
        </p:txBody>
      </p:sp>
      <p:sp>
        <p:nvSpPr>
          <p:cNvPr id="5" name="Slide Number Placeholder 4"/>
          <p:cNvSpPr>
            <a:spLocks noGrp="1"/>
          </p:cNvSpPr>
          <p:nvPr>
            <p:ph type="sldNum" sz="quarter" idx="12"/>
          </p:nvPr>
        </p:nvSpPr>
        <p:spPr/>
        <p:txBody>
          <a:bodyPr>
            <a:normAutofit fontScale="85000" lnSpcReduction="20000"/>
          </a:bodyPr>
          <a:lstStyle/>
          <a:p>
            <a:fld id="{92550E5C-4A50-4DF6-A119-25DD14933514}" type="slidenum">
              <a:rPr lang="en-US" smtClean="0"/>
              <a:pPr/>
              <a:t>9</a:t>
            </a:fld>
            <a:endParaRPr lang="en-US"/>
          </a:p>
        </p:txBody>
      </p:sp>
      <p:sp>
        <p:nvSpPr>
          <p:cNvPr id="2" name="Date Placeholder 1"/>
          <p:cNvSpPr>
            <a:spLocks noGrp="1"/>
          </p:cNvSpPr>
          <p:nvPr>
            <p:ph type="dt" sz="half" idx="10"/>
          </p:nvPr>
        </p:nvSpPr>
        <p:spPr/>
        <p:txBody>
          <a:bodyPr/>
          <a:lstStyle/>
          <a:p>
            <a:r>
              <a:rPr lang="en-US" smtClean="0"/>
              <a:t>503 11sp © UW CSE  • D. Notkin</a:t>
            </a:r>
            <a:endParaRPr lang="en-US" dirty="0"/>
          </a:p>
        </p:txBody>
      </p:sp>
    </p:spTree>
    <p:extLst>
      <p:ext uri="{BB962C8B-B14F-4D97-AF65-F5344CB8AC3E}">
        <p14:creationId xmlns:p14="http://schemas.microsoft.com/office/powerpoint/2010/main" val="4013630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7828</TotalTime>
  <Words>2709</Words>
  <Application>Microsoft Office PowerPoint</Application>
  <PresentationFormat>On-screen Show (4:3)</PresentationFormat>
  <Paragraphs>314</Paragraphs>
  <Slides>36</Slides>
  <Notes>28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CSE503: Software Engineering Electrifying specifications</vt:lpstr>
      <vt:lpstr>Formal methods</vt:lpstr>
      <vt:lpstr>Electrifying formalisms</vt:lpstr>
      <vt:lpstr>Executable specifications</vt:lpstr>
      <vt:lpstr>Type checking</vt:lpstr>
      <vt:lpstr>Comparing</vt:lpstr>
      <vt:lpstr>Model checking</vt:lpstr>
      <vt:lpstr>Model checking</vt:lpstr>
      <vt:lpstr>ACM 2007 Turing Award Citation</vt:lpstr>
      <vt:lpstr>A computation tree over an FSM</vt:lpstr>
      <vt:lpstr>FAQ</vt:lpstr>
      <vt:lpstr>Two Approaches to Model Checking</vt:lpstr>
      <vt:lpstr>Bounded model checking</vt:lpstr>
      <vt:lpstr>Basic claim and idea</vt:lpstr>
      <vt:lpstr>A little pre-Alloy history</vt:lpstr>
      <vt:lpstr>Model-oriented</vt:lpstr>
      <vt:lpstr>Z (“zed”)</vt:lpstr>
      <vt:lpstr>Basics</vt:lpstr>
      <vt:lpstr>The classic example</vt:lpstr>
      <vt:lpstr>Taken directly from Spivey’s ZRM</vt:lpstr>
      <vt:lpstr>Some more schemas</vt:lpstr>
      <vt:lpstr>What about errors?</vt:lpstr>
      <vt:lpstr>Or use the schema calculus!</vt:lpstr>
      <vt:lpstr>Schema calculus: sweet!</vt:lpstr>
      <vt:lpstr>But don’t try this on programs!</vt:lpstr>
      <vt:lpstr>Points about Z</vt:lpstr>
      <vt:lpstr>Z used to improve CICS/ESA_V3.1</vt:lpstr>
      <vt:lpstr>Queen’s Award for Technological Achievement</vt:lpstr>
      <vt:lpstr>Z to Alloy: an electrifying path…</vt:lpstr>
      <vt:lpstr>Underneath: SAT solving</vt:lpstr>
      <vt:lpstr>PowerPoint Presentation</vt:lpstr>
      <vt:lpstr>Translating to SAT</vt:lpstr>
      <vt:lpstr>PowerPoint Presentation</vt:lpstr>
      <vt:lpstr>Facts vs. assertions</vt:lpstr>
      <vt:lpstr>And to designations and definitions Also Jackson père</vt:lpstr>
      <vt:lpstr>Alloy … a brief demo</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cse</cp:lastModifiedBy>
  <cp:revision>584</cp:revision>
  <dcterms:created xsi:type="dcterms:W3CDTF">2011-02-08T23:59:54Z</dcterms:created>
  <dcterms:modified xsi:type="dcterms:W3CDTF">2011-04-08T18:49:33Z</dcterms:modified>
</cp:coreProperties>
</file>