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47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46B4C-7A70-41E0-BEC1-221EDB73308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05FC-128E-407F-8B9D-C593AC09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2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A05FC-128E-407F-8B9D-C593AC09C6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8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CSE 490D,  Winter 2016</a:t>
            </a:r>
            <a:br>
              <a:rPr lang="en-US" dirty="0" smtClean="0"/>
            </a:br>
            <a:r>
              <a:rPr lang="en-US" dirty="0" smtClean="0"/>
              <a:t>Readings in Digital Financial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Ruth 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Fraud and cyberattacks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Proximity payments user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phone infrastructure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Extending beyond established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Identity and on-boarding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Analytics for product development, risk scoring, and fraud detection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Cash-in/Cash-out (CICO) agent recruitment, training, and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management for end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59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29000"/>
          </a:xfrm>
        </p:spPr>
        <p:txBody>
          <a:bodyPr/>
          <a:lstStyle/>
          <a:p>
            <a:r>
              <a:rPr lang="en-US" dirty="0" smtClean="0"/>
              <a:t>Financial Services for the </a:t>
            </a:r>
            <a:r>
              <a:rPr lang="en-US" dirty="0" smtClean="0"/>
              <a:t>Poor</a:t>
            </a:r>
          </a:p>
          <a:p>
            <a:pPr lvl="1"/>
            <a:r>
              <a:rPr lang="en-US" dirty="0" smtClean="0"/>
              <a:t>Remittances</a:t>
            </a:r>
          </a:p>
          <a:p>
            <a:pPr lvl="1"/>
            <a:r>
              <a:rPr lang="en-US" dirty="0" smtClean="0"/>
              <a:t>Savings accounts</a:t>
            </a:r>
          </a:p>
          <a:p>
            <a:pPr lvl="1"/>
            <a:r>
              <a:rPr lang="en-US" dirty="0" smtClean="0"/>
              <a:t>Government payments</a:t>
            </a:r>
          </a:p>
          <a:p>
            <a:pPr lvl="1"/>
            <a:r>
              <a:rPr lang="en-US" dirty="0" smtClean="0"/>
              <a:t>Digital payments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477766"/>
            <a:ext cx="662940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Improved access to financial services is recognized as an important mechanism for raising people out of poverty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331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and FSP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Computing</a:t>
            </a:r>
          </a:p>
          <a:p>
            <a:pPr lvl="1"/>
            <a:r>
              <a:rPr lang="en-US" dirty="0" smtClean="0"/>
              <a:t>Smartphone applications</a:t>
            </a:r>
          </a:p>
          <a:p>
            <a:pPr lvl="1"/>
            <a:r>
              <a:rPr lang="en-US" dirty="0" smtClean="0"/>
              <a:t>GSM Applications: SMS/USSD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Design of secure applications</a:t>
            </a:r>
          </a:p>
          <a:p>
            <a:pPr lvl="1"/>
            <a:r>
              <a:rPr lang="en-US" dirty="0" smtClean="0"/>
              <a:t>Development of robust systems</a:t>
            </a:r>
            <a:endParaRPr lang="en-US" dirty="0"/>
          </a:p>
          <a:p>
            <a:r>
              <a:rPr lang="en-US" dirty="0" smtClean="0"/>
              <a:t>Human computer interaction</a:t>
            </a:r>
          </a:p>
          <a:p>
            <a:pPr lvl="1"/>
            <a:r>
              <a:rPr lang="en-US" dirty="0" smtClean="0"/>
              <a:t>Usability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9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might be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technical domain</a:t>
            </a:r>
          </a:p>
          <a:p>
            <a:r>
              <a:rPr lang="en-US" dirty="0" smtClean="0"/>
              <a:t>Start of new research effort</a:t>
            </a:r>
          </a:p>
          <a:p>
            <a:r>
              <a:rPr lang="en-US" dirty="0" smtClean="0"/>
              <a:t>Combination of technology and development</a:t>
            </a:r>
          </a:p>
          <a:p>
            <a:r>
              <a:rPr lang="en-US" dirty="0" smtClean="0"/>
              <a:t>“Full stack” problem</a:t>
            </a:r>
          </a:p>
          <a:p>
            <a:pPr lvl="1"/>
            <a:r>
              <a:rPr lang="en-US" dirty="0" smtClean="0"/>
              <a:t>From clients to </a:t>
            </a:r>
            <a:r>
              <a:rPr lang="en-US" dirty="0" err="1" smtClean="0"/>
              <a:t>telcos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3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ICTD @ 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running research effort in computing for the developing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Open Data Kit</a:t>
            </a:r>
          </a:p>
          <a:p>
            <a:pPr lvl="1"/>
            <a:r>
              <a:rPr lang="en-US" dirty="0" smtClean="0"/>
              <a:t>Projecting Health</a:t>
            </a:r>
          </a:p>
          <a:p>
            <a:pPr lvl="1"/>
            <a:r>
              <a:rPr lang="en-US" dirty="0" smtClean="0"/>
              <a:t>Community Cellular</a:t>
            </a:r>
            <a:endParaRPr lang="en-US" dirty="0" smtClean="0"/>
          </a:p>
          <a:p>
            <a:r>
              <a:rPr lang="en-US" dirty="0" smtClean="0"/>
              <a:t>Change seminar - Tuesdays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ictd.cs.washington.edu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4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490 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credit,  graded CR/NC</a:t>
            </a:r>
          </a:p>
          <a:p>
            <a:r>
              <a:rPr lang="en-US" dirty="0" smtClean="0"/>
              <a:t>Weekly readings and discussion</a:t>
            </a:r>
          </a:p>
          <a:p>
            <a:pPr lvl="1"/>
            <a:r>
              <a:rPr lang="en-US" dirty="0" smtClean="0"/>
              <a:t>Short answer quiz on reading due Tuesday night</a:t>
            </a:r>
            <a:endParaRPr lang="en-US" dirty="0" smtClean="0"/>
          </a:p>
          <a:p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Lead one presentation (as part of a group)</a:t>
            </a:r>
          </a:p>
          <a:p>
            <a:pPr lvl="1"/>
            <a:r>
              <a:rPr lang="en-US" dirty="0" smtClean="0"/>
              <a:t>Submit seve</a:t>
            </a:r>
            <a:r>
              <a:rPr lang="en-US" dirty="0" smtClean="0"/>
              <a:t>n of nine quizzes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9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59163"/>
            <a:ext cx="5943600" cy="53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4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a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about 10 minutes, and about four slides based on a template</a:t>
            </a:r>
          </a:p>
          <a:p>
            <a:pPr lvl="1"/>
            <a:r>
              <a:rPr lang="en-US" dirty="0" smtClean="0"/>
              <a:t>Moderate discussion</a:t>
            </a:r>
          </a:p>
          <a:p>
            <a:pPr lvl="1"/>
            <a:r>
              <a:rPr lang="en-US" dirty="0" smtClean="0"/>
              <a:t>Group of three students – all should participate in the planning, although not all need to present</a:t>
            </a:r>
          </a:p>
          <a:p>
            <a:pPr lvl="1"/>
            <a:r>
              <a:rPr lang="en-US" dirty="0" smtClean="0"/>
              <a:t>Meet with instructors prior to presentation</a:t>
            </a:r>
          </a:p>
          <a:p>
            <a:pPr lvl="1"/>
            <a:r>
              <a:rPr lang="en-US" dirty="0" smtClean="0"/>
              <a:t>Submit preferences for week/topic in catalyst survey</a:t>
            </a:r>
          </a:p>
          <a:p>
            <a:pPr lvl="1"/>
            <a:r>
              <a:rPr lang="en-US" dirty="0" smtClean="0"/>
              <a:t>Need volunteers for January 13 now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1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Mobile Money</a:t>
            </a:r>
          </a:p>
          <a:p>
            <a:pPr lvl="1"/>
            <a:r>
              <a:rPr lang="en-US" dirty="0" smtClean="0"/>
              <a:t>Send money to remote location</a:t>
            </a:r>
          </a:p>
          <a:p>
            <a:pPr lvl="1"/>
            <a:r>
              <a:rPr lang="en-US" dirty="0" smtClean="0"/>
              <a:t>No bank accounts, but mobile phones</a:t>
            </a:r>
          </a:p>
          <a:p>
            <a:pPr lvl="1"/>
            <a:r>
              <a:rPr lang="en-US" dirty="0" smtClean="0"/>
              <a:t>Rely on basic mobile phones</a:t>
            </a:r>
            <a:endParaRPr lang="en-US" dirty="0"/>
          </a:p>
        </p:txBody>
      </p:sp>
      <p:pic>
        <p:nvPicPr>
          <p:cNvPr id="2050" name="Picture 2" descr="http://martinpasquier.com/wp-content/uploads/2013/11/Mpesa-agent-shack-kenya-afrikoin-mobile-money-martin-pasquier-emerging-markets-innov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810000" cy="253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orldchanging.com/MPE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62387"/>
            <a:ext cx="270789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12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278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CSE 490D,  Winter 2016 Readings in Digital Financial Services</vt:lpstr>
      <vt:lpstr>Topic Overview</vt:lpstr>
      <vt:lpstr>Computing and FSP</vt:lpstr>
      <vt:lpstr>Why this might be interesting</vt:lpstr>
      <vt:lpstr>ICTD @ UW</vt:lpstr>
      <vt:lpstr>490 D Administration</vt:lpstr>
      <vt:lpstr>Readings</vt:lpstr>
      <vt:lpstr>Leading a presentation</vt:lpstr>
      <vt:lpstr>Basic Financial Services</vt:lpstr>
      <vt:lpstr>DFS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490D,  Winter 2016 Readings in Digital Financial Services</dc:title>
  <dc:creator>Richard Anderson</dc:creator>
  <cp:lastModifiedBy>Richard Anderson</cp:lastModifiedBy>
  <cp:revision>15</cp:revision>
  <dcterms:created xsi:type="dcterms:W3CDTF">2006-08-16T00:00:00Z</dcterms:created>
  <dcterms:modified xsi:type="dcterms:W3CDTF">2016-01-06T21:54:32Z</dcterms:modified>
</cp:coreProperties>
</file>