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3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22:33:37.4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8360 4542 141 0,'-12'0'79'0,"1"0"-20"16,5 0-22-16,0-4-27 16,0 0-3-16,4 0 3 0,2 2 6 15,0 0 10-15,0 2 3 16,0-11-2-16,0-1-7 15,0-1-8-15,0 4-3 16,0 5 6-16,0 0 6 16,0 2 16-16,0-2 7 15,0 2 6-15,2-4-1 16,2-1-3-16,2-5-5 0,0 3-1 16,-3 3 0-16,-3 2 8 15,2-2 4-15,-2 5 1 16,0-1-4-16,0 0-12 15,0-2-7-15,0 2-7 16,0 0-2-16,0 2-5 16,-2 0-3-16,1 0-5 15,-1 0-1-15,2 0-1 16,-6 2 2-16,0 8 0 16,-3 1 2-16,1-5 2 15,-2 9 3-15,5 0 4 16,-5-1-1-16,2 1 2 15,-41 42-2-15,49-45-2 16,0-4 0-16,5 3-7 16,1 2-1-16,6-1-4 15,-3 3-1-15,6-5 0 16,-1-4-1-16,-3-3 0 16,3-3 0-16,-1 4 0 0,2 2 0 15,3 0 0-15,1-6-1 16,0 5 0-16,0-5-1 15,10 2 0-15,-8 0 1 16,2-2 0-16,2 0 0 16,-8 0 0-16,10 0 0 15,3 0 3-15,-9-2 3 16,8-3 6-16,-4 1 2 16,0 2 3-16,3 2-1 15,-5 0-1-15,6 4-1 16,-4-4-3-16,0 5-1 0,7-3-3 15,-7-2-1-15,4 0-2 16,0-2 0-16,-5-1 0 16,1 1 1-16,2 2 1 15,2 0 0-15,-2 0-1 16,-3 0-2-16,3 0-2 16,2 0 0-16,7 2-1 15,-3-2 1-15,5 3 0 16,-2 1 1-16,-3-2 1 15,1 6 2-15,1-4 1 16,-10-2 2-16,2-2 0 16,-5 0 0-16,5 0 0 15,0 1-1-15,-6 3 1 16,4 0-1-16,-4-2 1 16,0 0-2-16,4 0 0 15,-2 5 0-15,0-5-2 0,2-2 0 16,0 0 1-16,3-2-1 15,3 1 2-15,1 1 0 16,3 0 1-16,1 0 0 16,2 0-3-16,-5 0 0 15,5 1-3-15,6-1 1 16,6 2-1-16,-2-2 0 0,-2 0 1 16,2 0-1-16,-12 0 0 15,4-5 0-15,6-1-1 16,-6 4 1-16,10 0 0 15,0 2-1-15,1 0 0 16,9 2-1-16,3 0 0 16,4-2 1-16,5 6 0 15,-3-6 1-15,-2 2 0 16,-4 1 0-16,-13-3 0 16,0 0-1-16,0 2 1 15,-3 0-1-15,3 2 0 16,4-2 1-16,-6-2 1 15,3-2-1-15,7 2 1 16,-7-4 0-16,3 4-1 16,1 0 0-16,-7 0-1 15,4 10 0-15,-8-10 0 16,0 2 0-16,-4 3-1 0,-2-6 0 16,2 1 1-16,-1-6-1 15,-1 2 1-15,0 4 0 16,-1-2 0-16,-1-2 0 15,2 4 0-15,-1-6-1 16,-1 5 1-16,-7-5 0 16,-3 4 0-16,1 2 0 15,4 0 0-15,5 0 0 16,-3-4 0-16,3 0-1 16,-2-3 1-16,3 3 0 0,-1-4-1 15,0-1 1-15,-5 3 0 16,4-4 0-16,1 5-1 15,0-1 1-15,2 6-1 16,-5-4 1-16,3 2-1 16,-1-2 0-16,3 2 0 15,2 2 0-15,4 0 0 16,-2-2 0-16,4 2 0 16,0 2 0-16,0 0 0 15,-2 4 0-15,6-2 0 16,1 3 0-16,1-1 0 15,0 4 0-15,-6-3 1 16,-4-1 0-16,4 6 0 16,-2-5 0-16,2 1 0 15,1-2 1-15,3-4 0 16,0 1 1-16,3-1 0 16,7 6 1-16,-1-4 0 0,8 2 0 15,-6-6 0-15,2 1 1 16,-7-1 1-16,1 0-1 15,-1 0 2-15,-3 0 0 16,5 0-2-16,1-7 1 16,-5-3-1-16,5 6-2 15,-2-5-1-15,-1 1 1 16,-1 6-2-16,1-3 1 0,-3 1-1 16,1-4 0-16,1 4 0 15,-1-3-1-15,1 5 0 16,5 0 0-16,-1-2 0 15,2 4 1-15,-3-4-1 16,1 0 0-16,-2 4 1 16,-5 0-1-16,3 0 1 15,1 0 0-15,-12 2 0 16,4-2 1-16,-8-2 0 16,-7 2 1-16,3-4-1 15,-6-1 0-15,-1 1 0 16,4-4 0-16,-7 4 0 15,1 1 0-15,-2-5-1 16,2 2-1-16,2 0 1 16,-1 5-1-16,7 1 0 0,-5 0 0 15,3 0 0-15,3 0 1 16,-9 0-1-16,4 1 1 16,1-1 0-16,-7-1 1 15,9 1-1-15,-5-6 1 16,2 0-1-16,-1 4 2 15,1-2 0-15,0-3 0 16,-3 3 0-16,7-6 0 16,-5-1-1-16,1 1 0 15,7 1-2-15,-7 3 2 16,5-4-2-16,2 7 1 0,-5 1 0 16,5 0-1-16,0 2 1 15,-1-2 0-15,-1 2 2 16,-11-4 0-16,0 4 4 15,-12 0 1-15,-1 0 4 16,-5 4 3-16,-5-4 4 16,-2-4 2-16,0 2-2 15,-2 2-5-15,1-2-6 16,-1 0-3-16,0 0-4 16,0-1-1-16,2 1-17 15,-4 0-14-15,2 2-33 16,0-2-21-16,2 0-47 15,10-4-42-15,39-7-275 16,108-20 298-16</inkml:trace>
  <inkml:trace contextRef="#ctx0" brushRef="#br0" timeOffset="28503.55">10055 5632 193 0,'99'143'48'16</inkml:trace>
  <inkml:trace contextRef="#ctx0" brushRef="#br0" timeOffset="29628.624">10242 5624 239 0,'46'-48'110'0,"-46"45"-38"16,0 3-59-16,0 2-13 15,0-2-13-15,0-2-1 16,0-2 2-16,0 0 3 15,0-2 3-15,2-1-4 16,2-3-10-16,1 2-2 16,-1-1-2-16,2-1 3 15,-2 1 4-15,2 3 3 16,-1-2 4-16,1 6 4 0,-2 0 16 16,0 2 18-16,1 0 35 15,1 0 20-15,-6 0 27 16,2 2-2-16,0-2-10 15,-2 2-12-15,0 0-26 16,-2 2-9-16,0-2-15 16,-4 0-3-16,5 0-7 15,-1 3-4-15,0-1-4 16,2 0 1-16,-4 4 4 16,2-4 2-16,0 3 2 15,-2-3-3-15,2 0-7 16,-2 2-3-16,3-3-2 15,-1-1 1-15,2 4 4 16,0-2 2-16,0-4 1 16,0 2 1-16,0-2-1 15,0 0-1-15,0 2-3 16,2 2-3-16,3-2-6 0,-3-1 0 16,4 1 1-16,2-2 5 15,1 0 3-15,5 0 1 16,-3 0 1-16,2 0-3 15,-1 0 0-15,3 0-1 16,-1 0 2-16,-1 0 2 16,0 2 5-16,1 2 1 15,-1 0-1-15,1-2-2 0,3 0-2 16,4-2-2-16,50 11 0 16,-50-11 0-16,-2 0-1 15,0 0 0-15,-4 0-3 16,6 0 0-16,-5 2-4 15,1-2 0-15,2 2-3 16,-2-4-1-16,6 2-1 16,-6 2-2-16,1-2 1 15,-1 4 0-15,-4 0 1 16,6-4 0-16,-5-2 2 16,7 2-1-16,-6-8 2 15,2 8-1-15,-7-4-1 16,1-3 0-16,-5 7-1 15,0 0 0-15,0 0-1 16,-6 0-1-16,1 3-1 16,-1-1 0-16,0 0 0 0,0 0-1 15,-1-2-1-15,-1 4 0 16,2 2-2-16,0-2-2 16,2 1-17-16,-1-1-12 15,5-4-32-15,0-2-19 16,7-3-48-16,27-11-24 15,64-22-59-15,-47 9-57 16,4-1 180-16</inkml:trace>
  <inkml:trace contextRef="#ctx0" brushRef="#br0" timeOffset="31498.884">11553 5550 91 0,'0'51'55'0,"0"-49"-3"15,-2-2-24-15,2 2 1 16,0-2 16-16,0 0 11 16,0 0 10-16,0 0-3 15,0 0-21-15,0 0-14 16,0 2-17-16,0 2-5 0,-6-2 0 15,2 0 5-15,-2 0 6 16,-1 3 3-16,-1-1-3 16,4-2-5-1,2-2-6-15,-5 4-2 16,1 5 2-16,0-1 4 0,2 0 14 16,2 1 6-16,-1-1 11 15,6-4 4-15,-1 3 6 16,8-1 4-16,-4-4 5 15,3 4 0-15,3-2-4 16,-1-4-5-16,1 2-7 16,1-2-4-16,-5 0-5 15,1 0-2-15,-1 1-3 16,0 3-1-16,-1-2-3 16,3 0 0-16,-6 0-4 15,1-2-2-15,-1 2-5 16,2 2-3-16,0-2-3 0,-1-2 1 15,3 2 0-15,-4 0 2 16,0-2 0-16,0 0 0 16,-1 0-2-16,-1 0-1 15,0 0-2-15,0-2-1 16,4 2-3-16,0 0-1 16,-3 0-3-16,3 0-3 15,-2-2-5-15,2 0-6 16,3-4-16-16,1 2-18 15,5-2-71-15,18 1-73 0,55-7 120 16</inkml:trace>
  <inkml:trace contextRef="#ctx0" brushRef="#br0" timeOffset="34076.877">12423 5617 128 0,'46'57'96'16,"-50"-59"3"-16,-2-6-32 15,3 8-10-15,1-1-7 0,2 1 1 16,-2 0 1-16,2 0-4 16,0 0-5-16,-4 0-5 15,2 0-5-15,0-2 0 16,0-2-4-16,0 2-1 15,2 0-3-15,-4 2-4 16,3-2-7-16,-1 0-2 16,0 0-5-16,0-2 0 0,0 2 3 15,-2 2 2-15,0-1 3 16,0-3 2-16,-3 0 1 16,1 2 3-16,2 0 5 15,0 2 2-15,0-2 3 16,1 0-1-16,1 2 1 15,0 0 0-15,-2 0-1 16,2 0-3-16,-2 0-5 16,0 0-4-16,-1 0-3 15,1 0-2-15,2 0 1 16,-2-2 0-16,2-1 0 16,2 1-2-16,-4 2-3 15,2 0-2-15,1 0-1 16,-1 0-1-16,0 0-1 15,0 0-1-15,2 0-3 16,-4 0 0-16,2 0 0 16,0 0-1-16,2 0 0 0,0 0 0 15,0 0 1-15,8 2 0 16,7-2-1-16,8 0 1 16,46 7 0-16,-48-9 0 15,4 4 0-15,-2 0-1 16,-6-4 1-16,6 2-1 15,-10-2-1-15,-3-3 0 16,-2 3-1-16,5 2 0 16,-1 0-2-16,5 7-5 15,-4-5-11-15,-9-2-9 0,4 2-29 16,-8-2-15-16,-4 0-34 16,2 0-19-16,0 0-77 15,0 0 127-15</inkml:trace>
  <inkml:trace contextRef="#ctx0" brushRef="#br0" timeOffset="38701.514">13083 5672 49 0,'-2'0'30'0,"2"0"-2"16,0 0-3-16,0 0-7 15,0 0-4-15,0 0-5 16,0-4 3-16,0 2 16 0,0 2 9 16,0-2 16-16,0 1 4 15,0-1-5-15,0-2-7 16,0 2-12-16,0 0-8 16,0 2-12-16,0-2-3 15,0 0-6-15,0 0-1 16,0-2 0-16,0 2 1 15,0-1 5-15,0-3 2 16,0 4 2-16,0 0-2 0,0 0 1 16,0 0-1-16,0 0 1 15,0-1 2-15,0 1 1 16,0 2 2-16,0-2 4 16,0 0 2-16,0 0 8 15,0-2 4-15,0 2 4 16,0 0-1-16,2 2-6 15,6-2-5-15,-3 0-3 16,1 0 2-16,0-1 7 16,2 1-1-16,-5 2-3 15,1-2-6-15,-2 2-10 16,2 0-3-16,-4 0 0 16,0 0 0-16,0 0 1 15,0 0 0-15,0 0-2 16,4 0 1-16,3 0-1 15,-5 0-1-15,6 2-1 16,0-2-1-16,3 5 0 0,1-1-2 16,1-2 0-1,2 2 0-15,4 2-2 0,1-2 1 16,45 7 0-16,-50-11 0 16,-2-2 1-16,-7-5 0 15,6 5 0-15,-1 2-1 16,-3 0-2-16,5 5 0 15,-9-5-1-15,4 4 0 16,-3-2 0-16,-5-2 0 16,0 0 0-16,0 0 0 15,0 0 0-15,0 0 0 0,0 0-1 16,0 0-1-16,0 0-17 16,0 0-21-16,0 0-95 15,0 0 88-15</inkml:trace>
  <inkml:trace contextRef="#ctx0" brushRef="#br0" timeOffset="50342.216">14019 5703 14 0,'32'-10'3'15,"4"-3"-1"-15,10-3-5 16,2-5 7-16,-11 0 80 16,-1-4 31-16,-11 6 38 15,-8 2-5-15,4 4-74 0,-2 3-33 16,0 3-34-16,0 5-6 16,-9 2-10-16,0 0-15 15,-5 5-72-15,1 1-62 16,-6-6 96-16</inkml:trace>
  <inkml:trace contextRef="#ctx0" brushRef="#br0" timeOffset="50528.574">14394 5536 129 0,'0'-2'32'0</inkml:trace>
  <inkml:trace contextRef="#ctx0" brushRef="#br0" timeOffset="51385.854">13982 5605 160 0,'-124'52'82'0,"124"-52"-18"16,-2-4-14-16,0 4-5 16,2-2-2-16,-4 0-5 15,2 0-7-15,0-2-15 16,0 4-6-16,1 0-1 16,-1 0 2-16,2 0 12 15,-4 0 4-15,2 0 11 16,0 0 3-16,0 0 5 15,0 0 2-15,2 0 1 16,0 0-1-16,0 0-4 0,0 0-2 16,0 0-7-16,0 0-4 15,0 0-8-15,0 0 0 16,0 0 3-16,4 6-1 16,-2-6-2-16,4 4-4 15,-4-4-8-15,-1 0-3 16,3 0-3-16,-2 0-1 15,2 2-1-15,0 0 1 16,0-2-1-16,3 4 0 16,3-2-1-16,-4-1-1 0,5 1 2 15,-3-2 2-15,5 2 2 16,-1 2-1-16,1-2 0 16,0 0 0-16,7 0-1 15,48 2 0-15,-37-8 1 16,-4-2 1-16,-4 0 3 15,-4 4 0-15,-13-5 1 16,11 3-1-16,-11 2-5 16,3-6-2-16,3 6-2 15,-12 2 1-15,5 8-1 16,-5-8 0-16,0 0-1 16,0 0 1-16,0 0 1 15,0 0-1-15,0 0 1 16,0 0-1-16,-1 0-1 15,-3 15-1-15,-4 8-34 16,-17 44-59-16,12-46 61 16</inkml:trace>
  <inkml:trace contextRef="#ctx0" brushRef="#br0" timeOffset="62967.309">15725 5567 539 0,'69'113'148'0,"-73"-113"-185"15,-2 2-1-15,12 3 9 16,-6-5 53-16,-2 0 25 16,0 0 24-16,0 0 0 15,1 0-13-15,-1 0-11 0,2-2-14 16,-4-1 1 0,-2 1 3-16,0 0-2 0,-3 2-6 15,-1-4-4-15,2 2-9 16,1-4-2-16,1 6 0 15,2-2 4-15,-3 1 13 16,-5-1 5-16,1 2 9 16,5 0 0-16,2 0-8 15,-2 0-4-15,3 0-10 16,-1 0-4-16,0 0 1 16,0 0-1-16,0 0 2 15,4 0-2-15,-4 0-2 16,2 0-1-16,1 0-5 15,-1 0-1-15,0 0-6 16,0 0-1-16,2 0-2 16,-4 0-1-16,4 0 3 15,0 0-1-15,0 0 3 16,4 2 0-16,9 1-1 0,-1 5 0 16,1-4-2-16,4 3-1 15,-3-3 0-15,-5-2 0 16,3 4 1-16,-1-4 1 15,-3-2 0-15,1 0 0 16,5 0-1-16,-3 0 0 16,-3 0-2-16,0 0-1 15,-3 0-1-15,3 0 0 0,9 0 0 16,-3 0 1-16,1 0-1 16,-2 0 0-16,3 2-1 15,-3 0 0-15,2-2 0 16,-1 2 0-16,-3-2 0 15,3 0-1-15,-1 0 0 16,0 0 0-16,5 0 0 16,-5 0 0-16,4-2 0 15,-3 2-2-15,-7 0-7 16,1 0-5-16,-2 0-14 16,-3 0-4-16,-1 0-18 15,-2 0-15-15,0 0-49 16,0 0-46-16,0 0 102 15</inkml:trace>
  <inkml:trace contextRef="#ctx0" brushRef="#br0" timeOffset="94961.62">28932 4754 131 0,'30'77'98'0,"-24"-79"17"16,0 0-3-16,7 2-23 15,0-2-14-15,1-6-24 16,7 8-8-16,-10-6-10 16,3-1-3-16,-1 7-2 15,-5-4-1-15,-2 0-2 16,1 0-1-16,-7 2 0 15,0 2 1-15,0-2-1 16,0 1 1-16,0-1 0 16,0-2-2-16,0 2-3 0,0 0-3 15,0 2-4-15,0 0 0 16,0-2-2-16,0 0 1 16,8 0-3-16,5-2 1 15,-3 2-2-15,-1 2 0 16,-5-1 0-16,6-3-1 15,1-2 3-15,-7 4 0 16,0 0 5-16,2-2 1 0,-3 1 3 16,1 1 0-16,0 0 1 15,-4 0 0-15,0 0 0 16,0-2 0-16,0 2-4 16,0 0-1-16,0 2 0 15,0-2 2-15,0 0 3 16,0 1 2-16,-4-3-1 15,2 2 0-15,-17-4-7 16,-4-4-3-16,-46-12-5 16,48 20-2-16,-9 0 0 15,3 2-1-15,-2 4 0 16,-7-4-1-16,1 1 1 16,1 7 0-16,-2-4 1 15,1 5-1-15,1 3-1 16,1 1 0-16,6 5-2 15,5 1 0-15,0 0 0 16,0 0 1-16,12-2-1 16,0 4 0-16,7-6-1 0,3 5 0 15,3-7 1-15,7-2-1 16,5 5 1-16,6-1 0 16,2 0 0-16,2 6 1 15,-2-7-1-15,-4-1 1 16,4-1 0-16,-6 1 0 15,3 2 0-15,-1 6 0 0,-4 0 0 16,-2-1 0-16,-1 3 0 16,-3 3 0-16,3-3-1 15,-1 2 1-15,-1-2 0 16,3-8 0-16,-3 10 0 16,1-2 0-16,-5-2 1 15,0 0-1-15,-6 8 1 16,0-2-1-16,0 1 0 15,-8-3 0-15,8 4 0 16,-2-4-1-16,0-2 1 16,2 0 0-16,-3-12 1 15,1 4 0-15,-2 5 0 16,0-13 0-16,-2 10 1 16,0-7 1-16,1 0 0 15,-3 3 1-15,-5-2 0 16,-5 1 1-16,-10 3 3 15,-1-3 1-15,-9-1 2 0,-4 1 3 16,0 1-1-16,1-3-1 16,-1-5-4-16,0-1-3 15,-2-10-3-15,6 6-1 16,-4-3-3-16,4 3-5 16,-1-4-46-16,1-4-40 15,8-7-159-15,9-6 157 16</inkml:trace>
  <inkml:trace contextRef="#ctx0" brushRef="#br0" timeOffset="95618.182">29203 5330 470 0,'0'-25'162'16,"6"0"-150"-16,-4 10-17 15,4-3-2-15,-1 5 4 16,-5 4 6-16,2 1 8 16,-2 6 1-16,0 2 3 15,0 0 8-15,0 0 24 16,12 2 15-16,5 0 21 15,10 2 2-15,59-12-5 16,-50 4-7-16,10-4-10 16,-2-3-6-16,2 3-10 15,2-11-5-15,2 8-10 16,-1-3-6-16,-9 1-12 16,1 11-3-16,-5 2-6 15,-3-2-1-15,-14 6-3 0,-6-6-1 16,-5 2-14-16,-6 2-15 15,-2-2-74-15,-2 0-63 16,0-2 102-16</inkml:trace>
  <inkml:trace contextRef="#ctx0" brushRef="#br0" timeOffset="96083.525">29266 5466 848 0,'-9'0'288'0,"13"-2"-295"16,7 4-18-16,-11-2-6 0,0 0 4 15,0 0 33-15,13 7 18 16,-1-1 17-16,1 2 4 15,8 3-4-15,52 27-6 16,-40-32-4-16,3 0 3 16,-4-6 3-16,3-6-2 15,7-2-9-15,0-1-4 16,6-1-9-16,-8-1-4 16,-4-1-11-16,1 5-33 15,-7-1-162-15,3-2 137 16</inkml:trace>
  <inkml:trace contextRef="#ctx0" brushRef="#br0" timeOffset="97096.028">30573 4484 753 0,'0'-25'229'0,"-4"4"-238"16,8 18-210-16,2 6 7 16,1 9 100-16,-7-8 109 0,-5-2 124 15,-7 1 12-15,10-3-29 16,0 0-27-16,0 0-37 15,1 0-2-15,-7 0 11 16,-7 0 3-16,-1 0-7 16,-1-3-8-16,-50-1-17 15,46 6-8-15,-2 9-8 16,-4 1-3-16,-1 7-1 16,-7 0 0-16,-3 10-1 15,0-1 1-15,3-3 0 16,3 0 1-16,7-4 1 15,8 4-1-15,3-4 1 16,-1-4 1-16,9 0 8 16,-3-1 4-16,1-5 3 15,8 3 1-15,2-3-4 16,2 2-2-16,7-5-1 16,-3 0-1-16,-2 1 1 15,-5-5 0-15,11 6-1 0,-1-10 0 16,5 7-4-16,1 1 0 15,-6 0-2-15,5 1-1 16,-1-3-1-16,4-4-1 16,6 9 0-16,0-5-1 15,4-2 0-15,-1-2 1 16,3-2-1-16,0 4 0 16,-7 3 0-16,-4 3-1 15,-11-4 0-15,1 7 1 0,-8 6-1 16,-2-2 0-16,-2 8 2 15,-8 0-1-15,-3 2 1 16,-1-4 0-16,-7 4 1 16,-2-3 0-16,-2 1 1 15,-1 2 1-15,1-4 1 16,2 0 1-16,6-2 1 16,3 2 0-16,12-10 0 31,-2-7-2-31,3 2-2 0,-3 20 0 0,4 9 2 15,5-3 1-15,7-3 4 16,5 1 2-16,-9 1 6 16,5 3 2-16,-9 2 5 15,0 6 0-15,-4-2-3 16,-2 6-5-16,-4-6-10 0,-1 4-3 16,-1-6-24-16,4 4-36 15,14-13-309-15,9-6 255 16</inkml:trace>
  <inkml:trace contextRef="#ctx0" brushRef="#br0" timeOffset="98085.381">30829 5477 953 0,'0'-17'321'15,"8"-4"-338"-15,4 9-31 0,1 7-2 16,4-1 6-16,-5 0 44 16,-7-2 10-16,3 6 0 15,0 1-2-15,1 1-5 16,10-2-3-16,2-2 2 15,4-2 0-15,2-5 5 16,-2-1 1-16,2-5 2 16,-2-2-1-16,-2 3-3 15,1 3-1-15,-4 2-3 16,-3 1 0-16,0 6-1 16,-4-1-1-16,-1 5 0 15,-1 5 0-15,1-1 0 16,-1 4 0-16,1-4 3 15,-3-3 4-15,7 1 7 16,-3-2 4-16,0 4 5 16,1-2-1-16,-3 0-3 0,1 0-3 15,-5 2-6-15,3 1-3 16,-2 1-2-16,-8 4-1 16,5 3-1-16,-1-3 0 15,0-1 0-15,-4-3 0 16,6 6-1-16,-4-1 1 15,3 0 0-15,3 3 0 16,4-5 2-16,-3 3 0 16,3-4 3-16,9 3 1 15,-10-5 3-15,12 1 0 0,0-1 1 16,-6 0 0-16,2-4-1 16,2 2 0-16,2-4-4 15,-7 2 0-15,7-8-1 16,-2 4 0-16,-4-4 0 15,2-1-1-15,-9 3-1 16,-3-6 0-16,-1 1-2 16,4 3-1-16,-5 0-1 15,3 4-1-15,-6 0 0 16,-2 2-2-16,0 0-15 16,0 0-9-16,0-2-36 15,0 0-40-15,0 1-236 16,-2-3 227-16</inkml:trace>
  <inkml:trace contextRef="#ctx0" brushRef="#br0" timeOffset="99533.295">32159 4316 195 0,'-6'-8'133'16,"4"3"5"-16,2-1-46 0,0 6-31 15,0-4-3-15,0 4 2 16,0-2 0-16,0 0-15 16,0 2-6-16,0-2-4 15,0 2-1-15,0 0 8 16,0 0 3-16,0 0-1 15,0 0-3-15,8-2-8 16,15-3-6-16,-4 1-6 16,52-19-2-16,-40 19-2 15,-5-5-1-15,5 3-3 16,1-2 0-16,-3 2-5 16,9 1-1-16,1 7-2 15,-5-2-1-15,1 0 0 16,-7-2 0-16,-3 2 0 15,-4 5 1-15,-4 1-2 16,1 6 0-16,-3-1 0 16,-2 1-1-16,-3 1 0 0,-4-2 0 15,-3 3 0-15,1 1 1 16,-4 0-1-16,-6 6 0 16,-1-3 0-16,-3 5 0 15,-1-2-1-15,3 2 1 16,0 1-1-16,-1 1 0 15,-1-4 0-15,3 0 0 16,3-3 1-16,-4-3-1 0,2-6 1 16,-1 7-1-16,-3-7 0 15,1 3 0-15,-1-1 0 16,2 1 0-16,-3-1 0 16,0-1 0-16,1-6-1 15,4 1 1-15,-1 1 0 16,5-4 0-16,2-2-1 15,0 0 1-15,0 0 0 16,0 0 1-16,0 0 0 16,11 8 0-16,18 1 2 15,47 10 1-15,-37-17 0 16,3 0 0-16,-2 2 0 16,2 2-1-16,-2-4 0 15,-4 3 2-15,-1-1 1 16,-3 4 0-16,-5-2 2 15,-2-4 0-15,-11 7-2 16,-5-1 0-16,-5 3-2 0,-4-1 0 16,-2 5 1-16,-8-2-1 15,-5 5 1-15,-2 7 0 16,-4-4 0-16,0 5 0 16,0-3-2-16,2-4 0 15,5 4-1-15,1 0 0 16,13 2 1-16,-4 0 0 15,12 0 1-15,3-6 0 16,3 2 0-16,7 2 0 0,0 4-2 16,3 0-1-16,-1 7 0 15,2-7-1-15,-6-2 0 16,3 0 0-16,-3-4 0 16,-6 5 0-16,-5 1 0 15,1 0 0-15,-5 7 0 16,-4-5 0-16,4 5 1 15,-8 1 0-15,-5-5-1 16,1 3 0-16,-13-4-4 16,-8-3-14-16,-7 5-90 15,-10-4-111-15,-17-2 135 16</inkml:trace>
  <inkml:trace contextRef="#ctx0" brushRef="#br0" timeOffset="101407.789">28463 6431 238 0,'-54'144'152'0,"41"-152"0"16,13 8-31-16,0 6-26 15,8-4-7-15,-8-4-20 16,0 2-12-16,0 0-23 16,0-4-8-16,0 4-4 15,0-2 2-15,0 2 3 0,0-2 3 16,1 0 6-16,11 0 2 15,-1-1 0-15,1-1-2 16,1 2-8-16,1-6-4 16,-3 2-7-16,-3-3-4 15,-1 5-5-15,9-15-2 16,-3 0-3-16,52-50 0 16,-51 44 0-16,-3-2 0 15,1 1 0-15,3-9 0 0,2 5 0 16,0-5-1-16,0 1 0 15,-1 1-1-15,1 1 0 16,-2 7 0-16,-3 0 1 16,-1 2-1-16,-1 8 1 15,-6-1 0-15,-1 9-1 16,-3 7 0-16,0 0 0 16,-1 0 1-16,-1 0 0 15,0 0 1-15,0 11 1 16,-6 10 1-16,1 2 4 15,-18 48 2-15,15-48 7 16,2 6 2-16,5 5 0 16,-5 0 1-16,8 5-5 15,-2-1 0-15,4 0 1 16,6 6-2-16,-1-2-3 16,3-2-1-16,1-5-4 15,1-6-2-15,3 1 1 16,4-9-1-16,-5 0 2 0,-1-5 1 15,0-5 2-15,-3 10 1 16,-2-6 1-16,-3-3 0 16,-3 1 0-16,0-3 0 15,0 5 4-15,0-2 2 16,-4 1 4-16,-2-3 1 16,2 1 0-16,-7-10 1 15,-1 3 2-15,4-3 1 16,-11-2 2-16,2 2 0 0,-4-2-3 15,-2-4-3-15,-2-3-7 16,0-3-2-16,-6 3-4 16,2-1-2-16,-7-5-2 15,3 1-1-15,1-1-2 16,-7 1 0-16,-3 1-1 16,0-8-1-16,-10-1-1 15,4 3-1-15,-1 4 1 16,-5 3-1-16,10 3-7 15,4 3-9-15,15 0-48 16,7-9-29-16,14 7-74 16,2 0-44-16,14-15-120 15,3 8 204-15</inkml:trace>
  <inkml:trace contextRef="#ctx0" brushRef="#br0" timeOffset="101874.275">29312 6301 1014 0,'104'69'304'0,"-85"-73"-420"15,13 8-11-15,3 13 31 16,-1-3 30-16,-1-5 108 16,-1-3 17-16,3-6 7 15,1 0-11-15,-7 0-28 16,-1 0-12-16,3-6-11 0,-10-3 0 16,2-3-2-1,-4 1-1-15,-11-1-14 0,-1 7-15 16,-9-1-52-16,-3 8-48 15,3-2-132-15,0 0 161 16</inkml:trace>
  <inkml:trace contextRef="#ctx0" brushRef="#br0" timeOffset="102143.797">29238 6678 599 0,'0'-2'205'0,"5"-7"-189"16,18 9-12-16,4 2 44 15,9 5 23-15,3-3 28 16,-1-4 6-16,4 6-41 15,-4-10-23-15,4 4-30 16,2 0-18-16,-3-2-61 16,-3-4-59-16,-4-7 76 15</inkml:trace>
  <inkml:trace contextRef="#ctx0" brushRef="#br0" timeOffset="103754.509">30619 6410 222 0,'63'46'70'16,"-59"-40"-69"-16,-2 5 3 15,-2-3 37-15,4 9 56 16,-4-7 21-16,-2-2 22 15,6 1-17-15,-6-7-21 16,2-2-8-16,0 0-17 16,0 0-9-16,0 0-19 15,0 0-9-15,0 0-17 16,0-2-5-16,0 0-7 16,0-2-3-16,11 2-1 15,6 2-1-15,1-3 2 16,3-5 0-16,46-9 1 15,-35 7 1-15,3 1-1 16,-1 3 0-16,4-6 2 0,-1 3-1 16,3 3-1-16,6-3-1 15,-4 1-4-15,2 4 0 16,-2 0-3-16,-2 2 1 16,-7 2-2-16,-7 0 1 15,-3 6-1-15,-9-2 0 16,-7 5-3-16,1 1-1 15,0 3-16-15,-5-1-25 16,-1 3 30-16</inkml:trace>
  <inkml:trace contextRef="#ctx0" brushRef="#br0" timeOffset="126225.226">24353 3124 434 0,'-11'-11'153'0,"-2"-2"-134"15,7 5-16-15,0 4-1 16,-7-5 25-16,5 3 13 16,-7-4 11-16,5-1 2 15,10-1-26-15,-9-3-12 16,9 2-11-16,0-5-1 16,-2-3-2-16,2-2 1 0,-4-1-2 15,2-3 0-15,-2 2-6 16,2 0-5-16,0 2-19 15,0-2-9-15,-1 6-7 16,-5 0-1-16,0 4-3 16,-1-4-3-16,3 3-3 15,2-1 4-15,2 0 19 16,2 0 14-16,0-4 21 16,-4 3 14-16,1-5 17 15,-3 6 9-15,0-2 4 16,0 6 1-16,1 1 6 15,-1 1 6-15,0 3 11 16,0 0 6-16,4 3 4 16,2-1-1-16,-3 6-7 15,3-2-7-15,-2 0-14 16,2 0-4-16,0-2-2 16,0 4 1-16,0 0-2 0,0 0-5 15,0 0-11-15,0 0-5 16,-2 0-9-16,0 0-2 15,0 0-4-15,0 21-1 16,-2 12-2-16,-9 55-1 16,7-56-2-16,0 11 0 15,1 1-2-15,1 3 1 16,-2 15-1-16,2 1-1 16,2 9 1-16,-2 9 0 0,3-1 0 15,-1 4-1-15,-2-5 1 16,-4-11 0-16,-3-3 0 15,3-3 0-15,-3-7 0 16,-3-5 1-16,3-12-2 16,-3-7-9-16,3-10-23 15,3-8-14-15,-3-9-34 16,-1-4-14-16,-5-10-23 16,-2-5-12-16,0-10-18 15,-2-2-8-15,-2-7-46 16,2 3 123-16</inkml:trace>
  <inkml:trace contextRef="#ctx0" brushRef="#br0" timeOffset="126658.07">23684 3276 55 0,'-6'-37'44'0,"6"-1"15"0,0-2 0 15,-10-4 10-15,3 4 8 16,3 1 6-16,0 9-2 15,6 11-15-15,-2-6-13 16,-2 13-17-16,2 1-6 16,0 3 4-16,10 8 9 15,-6-6 16-15,-4 5 6 16,0 1 2-16,0-2-3 16,0 0-1-16,0 0-3 0,0 2-8 15,7 0-6-15,22 0-10 16,46 4-1-16,-35-4 1 15,-2 0 0-15,6 0-5 16,0-2-3-16,0-6-10 16,4 6-4-16,3-5-4 15,3 3-4-15,5 2-1 16,-1-2-1-16,1 0-2 16,-5 2 1-16,-1 4-1 15,-3 4-1-15,-6-2 2 16,-2 0 0-16,-9 3-1 15,-5 1 1-15,-7-2-2 16,-5 3 0-16,-7 1-19 16,-9-5-47-16,-6 5-202 15,-5-4 180-15</inkml:trace>
  <inkml:trace contextRef="#ctx0" brushRef="#br0" timeOffset="127826.271">25620 2801 217 0,'143'-38'40'0,"-143"38"-70"16,-3 8-20-16,3-1 77 16,0-7 72-16,0 0 87 15,-2 0 29-15,2 0-21 16,0-2-32-16,0 2-53 15,0-2-17-15,0 1-21 16,0-1-10-16,0-2-26 0,0 2-10 16,0 0-13-1,0-2-4-15,0-2-3 0,0 3-1 16,-2-1-1-16,2 0 0 16,-4 2-2-16,2 0 0 15,-6 0 0-15,-3-5-1 16,-3 5-1-16,3 2 0 15,3 0 0-15,5 0 1 16,1 0-1-16,-4 7 1 0,-8 11 0 16,3 4 0-16,-20 51 0 15,31-48-1-15,0-2 0 16,2 2 1-16,8 0 0 16,-3 1 0-16,5 3 0 15,-1-2 0-15,-1 0 0 16,0 3 0-16,-1-3 0 15,1 0 0-15,-3 2 0 16,1-1 1-16,-4-7 0 16,-2 2 0-16,-2-7 0 15,0 5 1-15,0-6-1 16,-6 4 1-16,-2-4 4 16,-5-7 4-16,-10 7 11 15,-4-1 3-15,-11-5 3 16,2-1-2-16,3 1-9 15,2 1-5-15,-5-8-7 16,6 2-2-16,1-6-3 0,0-10-4 16,16 10-16-16,-1-3-12 15,11-7-35-15,1-1-19 16,7-8-31-16,3 0-18 16,13 0-40-16,13 3-18 15,3-1 123-15</inkml:trace>
  <inkml:trace contextRef="#ctx0" brushRef="#br0" timeOffset="128494.643">26018 2973 329 0,'2'-21'110'0,"-2"6"-117"16,5 4-9-16,3 7 10 15,-6 2 21-15,6 2 53 16,-12-4 12-16,2 4 3 16,0 0-13-16,2 0-31 15,0 0-4-15,0 0 3 16,0 0 8-16,23 8 15 16,2-6 0-16,61-1-13 15,-50-4-11-15,3-7-22 16,-1 4-4-16,-2-5-3 15,2-6 0-15,-5 1 1 16,1 1-1-16,-1 2-3 16,-2-6 0-16,-3 5-1 0,1-1-2 15,-4 1 1-15,-4 1-1 16,-4 4 1-16,-5-3-1 16,-5 4 2-16,-1-3 2 15,-6-2 1-15,0 1 2 16,-12-5 0-16,1 7 0 15,-4 1-2-15,-8-7-1 16,-4 7-3-16,-6-1-2 16,-3 10-3-16,0 2-2 15,-6 10-2-15,1-1-1 0,3 3-1 16,2 5-1-16,5-2 2 16,3 4 1-16,1-4 4 15,4 8 1-15,-2 2 1 16,2 7 0-16,4 3 1 15,2 3 0-15,11 0 0 16,4 4-1-16,12 4 2 16,-7-4 3-16,9 0 7 15,1-2 3-15,-1-6 8 16,9 2 2-16,2-13-4 16,0-8-4-16,5 4-8 15,-1-7-6-15,2-7-9 16,7-1-17-16,-1-12-60 15,3-13-48-15,6 4 78 16</inkml:trace>
  <inkml:trace contextRef="#ctx0" brushRef="#br0" timeOffset="129532.842">27076 2696 240 0,'71'36'135'16,"-66"-53"-24"-16,9 6-54 15,-1-3-3-15,2 3 5 16,1-3 10-16,-1 1-2 16,4 0-9-16,-2 7-23 15,4-2-11-15,-1 8-14 16,-1 0-1-16,-6 0 7 15,-1-4 8-15,-7-3 16 16,1-3 7-16,-4 3-2 16,-2-1-5-16,-2 2-12 0,-2 2-6 15,2 2-7-15,0 1-2 16,-1-3-4-16,-26-10-2 16,-50-7-4-16,49 25-1 15,-7 8-2-15,1 5 0 16,-4 2 0-16,2 6 1 15,-4 2-1-15,-1 5 1 16,3-5-1-16,2 0 1 0,-2 5 0 16,0-1 0-16,11 7 1 15,-4 4 0-15,9-4-1 16,-3-1 0-16,8-7-1 16,1 3 1-16,7-6-1 15,11 1 1-15,4-3 0 16,7 4 1-16,7-4 0 15,-3-4 0-15,8-8 2 16,0 1 1-16,4-7 1 16,-1-3 0-16,3-2-1 15,0-4-1-15,1 2 2 16,-3-11-1-16,-6-5 2 16,0-1 0-16,0-6-1 15,4-2-1-15,0-2-2 16,-2-3-1-16,-4-1-1 0,-7 1 0 15,-3-1 0-15,-1-3 0 16,-1-3 0-16,-3 5-1 16,0-5-1-16,2 5-1 15,0 3-1-15,1-3-1 16,-3 7 1-16,0 0 0 16,3 8 2-16,-1-2 0 15,0 11-1-15,0 0 0 16,1 4 0-16,3 3-1 15,-2 2 1-15,1 3 1 16,1 6 0-16,-1-4 0 0,1 11 1 16,-3-2 1-16,1 12 1 15,-4 7 1-15,-2 10 0 16,2 14 2-16,0 11 2 16,-4 5 0-16,0 10-1 15,0-7 0-15,-4-6-3 16,0 1-1-16,2-16 0 15,0-7-1-15,4-8-18 16,2-7-17-16,2-9-60 16,-1-10-43-16,1-9-173 15,-2-14 197-15</inkml:trace>
  <inkml:trace contextRef="#ctx0" brushRef="#br0" timeOffset="130115.434">27514 2750 217 0,'124'170'149'0,"-135"-140"0"16,11 9-51-16,0 7-59 16,0 7-15-16,0 1-14 15,-4 3-4-15,-6-3-3 16,1-5 0-16,1 1-1 15,8 0 0-15,-7-6-1 16,5-6 2-16,4-7 1 16,-6-10 5-16,9-8 41 15,-8-9 29-15,-7-6 26 16,8-2 0-16,0 2-32 16,0-2-21-16,0 3-13 15,2-28 4-15,0-67 3 16,0 48-2-16,8 1-9 15,-2-13-8-15,0-3-10 16,5 0-2-16,-3-12-4 0,5 5 1 16,8-5-1-16,0 2-2 15,8 14 1-15,5-4-2 16,5 9 0-16,5 3 1 16,0-3-2-16,0 6 0 15,-2 12-3-15,2 11-3 16,0 16-7-16,0 5-13 15,-12 12-60-15,-1 3-56 16,-6-5 82-16</inkml:trace>
  <inkml:trace contextRef="#ctx0" brushRef="#br0" timeOffset="130325.845">28662 2664 828 0,'2'-10'22'0,"5"20"-123"0</inkml:trace>
  <inkml:trace contextRef="#ctx0" brushRef="#br0" timeOffset="130579.179">28677 2687 424 0,'0'0'247'0,"0"0"-15"16,0 0-146-16,-2 0-27 15,0 0-11-15,0 0 1 16,-9 0-3-16,-24-2-7 16,-47 2-17-16,38 0-10 15,4 15-10-15,-2 0-2 0,6 20-2 16,7 1 0-16,0 12-1 15,14 2 0-15,3-7 2 16,12 7 1-16,12-4 1 16,1-6 2-16,12-3 0 15,0-11 0-15,13 1-1 16,4-4-7-16,12-9-58 16,-1-3-50-16,7-34-196 15,3-4 193-15</inkml:trace>
  <inkml:trace contextRef="#ctx0" brushRef="#br0" timeOffset="131331.445">28993 1887 1014 0,'-4'-25'266'16,"6"21"-399"-16,0 12 2 15,2 15 38-15,1 8 55 16,3-3 80-16,3 3 13 0,7 11 7 16,-5 8-7-1,8 5-28-15,-2 6-6 0,0 4 2 16,-1-3 3-16,1-7 6 15,-2 2 0-15,-6-1-7 16,3-1-4-16,-5 10-11 16,-7 2-3-16,2 4-4 15,-4 9-1-15,-6-1 1 16,6 1-1-16,-7-7 2 16,3-2 0-16,-4-18 3 15,-3-9 3-15,11-6 8 16,0-11 4-16,4-8 10 15,-4 2 4-15,0-19 6 16,0 6-1-16,0-8-9 16,0-2-6-16,-4-2-13 15,2 2-4-15,2 0-2 16,0 2-1-16,0-26 0 16,11-57 0-16,-5 43-2 15,4-10-2-15,5-5-1 16,-5-6 0-16,1-4-1 0,6-4-2 15,8 6-1-15,0 2-2 16,7 5-5-16,1 4-3 16,-4 3-5-16,3 5-1 15,-3 9 2-15,-2 7 1 16,-1 14 4-16,-3 3 2 16,2-1 3-16,8 12-1 0,-3 12 3 15,1 1-1-15,-2 25 1 16,-6 4 0-16,-4 10 1 15,-2 2 1-15,-4 7 1 16,-1 4 1-16,1 11 0 16,-7 1 1-16,0 9 0 15,-6-4-1-15,-4-13-14 16,4 4-20-16,0-24-41 16,4-6-23-16,3-9-78 15,7-9-67-15,5-18 159 16</inkml:trace>
  <inkml:trace contextRef="#ctx0" brushRef="#br0" timeOffset="131833.532">31091 1790 1057 0,'16'5'309'0,"11"22"-399"15,1 15-22-15,1 15 39 16,-8-1 19-16,-13 7 47 16,-3 8 21-16,-5 3 14 15,0 3 1-15,0 7-3 16,0-9-9-16,2 1 2 15,0-11 5-15,0-4 7 16,0-7-1-16,-2-4-12 16,0 7-7-16,0 0-10 15,-2 3-2-15,0-7-19 16,-2-5-21-16,1-15-54 16,-1-3-28-16,2-11-19 0,0-3 7 15,2-16 91-15</inkml:trace>
  <inkml:trace contextRef="#ctx0" brushRef="#br0" timeOffset="132248.956">30565 2553 261 0,'12'-2'101'0,"-1"2"-46"15,1 0 3-15,1-6 72 16,3 0 28-16,5-1 25 15,3-1-21-15,5-4-52 16,6-9-19-16,5 12-27 16,6-8-8-16,5 3-20 15,1 5-7-15,0-7-12 0,5 13-4 16,-5-7-4-16,1 4 0 16,3 6-4-1,-3-7-3-15,-3 9-2 0,0 7-12 16,-12-1-61-16,-2-1-54 15,3-7-192-15,-14 0 198 16</inkml:trace>
  <inkml:trace contextRef="#ctx0" brushRef="#br0" timeOffset="132716.029">31671 2266 938 0,'38'122'239'16,"-38"-122"-207"-16,0 25-369 16,-7 13 33-16,-7 12 196 15,-5-4 132-15,0 7 78 16,0-1 2-16,2 17-35 15,0 2-28-15,1-1-27 16,5-3 17-16,3-11 38 16,2-16 15-16,6-13 11 0,-2-6-14 15,-1-15-33 1,3 3-14-16,-8-7-16 0,6-2-4 16,2-2-4-16,0 2 0 15,0-2-1-15,0-5-1 16,0-35 11-16,10-60 5 15,-5 31 8-15,1 4 4 16,8-5-9-16,-7 5-6 16,5 8-7-16,-1-3-4 15,3 13-3-15,-3 8-3 0,-1 15-7 16,1 5-12-16,2 21-28 16,1 0-16-16,-1 2-55 15,1 11-40-15,-3-4 99 16</inkml:trace>
  <inkml:trace contextRef="#ctx0" brushRef="#br0" timeOffset="133250.016">31941 2570 1149 0,'9'-14'258'0,"5"24"-524"0,5 13-19 16,6 9 62-16,-2 1 109 16,-4-14 198-16,0-4 31 15,4-7 18-15,0-2-15 16,8-4-50-16,-1-4-13 15,-1-4-6-15,3-3 1 16,-5-7-9-16,-10-1-8 16,-3-2-15-16,-8-6-8 15,-6 4-20-15,0-4-6 0,-10 12-18 16,-9-3-6-16,-2 5-3 16,-10-1-4-16,-13 1 9 15,-6 7 7-15,-7-2 14 16,2 6 8-1,1 10 9-15,6 5 2 0,12 16 8 16,-2 5 5-16,-4 4 12 16,9 6 4-16,0 10 2 15,5-3-1-15,14 9-6 16,7 6-1-16,7-10-4 16,9 5-2-16,3-17-5 15,-1-10-2-15,6-13-6 16,3-10-5-16,6-13-18 15,3-5-22-15,11-14-67 16,2-16-36-16,8-7 84 16</inkml:trace>
  <inkml:trace contextRef="#ctx0" brushRef="#br0" timeOffset="133966.639">32192 2503 367 0,'13'9'214'0,"8"3"-24"16,46 34-31-16,-42-37-49 15,2-1-20-15,3-4-28 16,3 4-7-16,7-7-9 16,2 1-6-16,6 6-12 15,-4-8-5-15,0-2-11 16,-2 2-2-16,4-9-4 0,-6 1 0 15,4-4-2 1,-4 3-1-16,-7-3 0 0,-1 3 1 16,-7-1-1-16,-2-3 1 15,-10-1-1-15,-1-3 0 16,-10 0-2-16,0 2-1 16,-4-2-3-16,0 3-3 15,-13-7-6-15,-3 6-2 16,-3 1 1-16,-7-3 2 15,-1 13 3-15,-7-7 3 16,-3 11 0-16,-3 4 0 0,2 1 0 16,4 11-1-16,5 3 1 15,6 0 1-15,6 6 1 16,2 0 1-16,4 0 0 16,3 9 1-16,0 0 0 15,1-1 1-15,-3-1 1 16,1-5 0-16,1 2 2 15,6 5 2-15,4 1 6 16,0 7 3-16,12 4 8 16,5 4 4-16,18 5 6 15,1-5 2-15,14-2-1 16,15-3-2-16,15-12-8 16,16 1-3-16,15-9-9 15,2-8-8-15,13-5-37 16,4-10-54-16,25-17 55 15</inkml:trace>
  <inkml:trace contextRef="#ctx0" brushRef="#br0" timeOffset="187371.244">6483 2388 128 0,'0'0'88'0,"-4"-2"-3"16,2 0-11-16,0 0-11 16,0-1 41-16,2 1 21 15,0 2 5-15,0 0-6 16,0 0-22-16,0 0-12 16,10 0-19-16,-3 0-2 0,-3 0 0 15,-4 0 3-15,0-2-3 16,0 2-7-16,0-2-15 15,0 0-6-15,0 0-6 16,-6-4-2-16,-18-7-7 16,-57-43-3-16,49 56-8 15,-3-7-4-15,1 9-5 16,-12-2 0-16,-2 11-2 16,-7 4 0-16,-7-3-2 15,11 13 0-15,3-4-1 16,8 0-1-16,9 6 0 15,4-1-2-15,14 3-1 16,5 2 0-16,8-1 1 16,8 5 0-16,9 3 1 15,2 0 1-15,12 2-1 16,-2 8 1-16,5 0 0 16,-1 2-1-16,-9 0 1 15,1-5 0-15,-7 1 0 0,3-7 1 16,-8 5 0-16,-2-4-1 15,-7-4 1-15,-4 2 1 16,-7-9 1-16,3 5-1 16,-17-5 2-16,-4 4-1 15,-10-5 1-15,-10-12 1 16,4 8 1-16,-5-10-1 16,-1-3 1-16,-9 1-2 0,-3-5-3 15,-1-7-2-15,5-7-34 16,3-7-36-16,14-10-137 15,7-3-76-15,20-31 169 16</inkml:trace>
  <inkml:trace contextRef="#ctx0" brushRef="#br0" timeOffset="187857.372">6571 2514 1129 0,'28'96'340'16,"-28"-96"-533"-16,8 4-4 0,7 11 1 15,5 4 40-15,1-3 192 16,0-5 29-16,3 2 18 15,1-3 2-15,6 0-29 16,0-3-18-16,7 1-8 16,-4-4 3-16,-1-2 5 15,3-2-1-15,-13-2-11 16,2 2-9-16,0-4-11 16,-8 2-4-16,-4 2-13 15,3 0-15-15,-5 0-50 16,-1 0-25-16,-1 2-49 15,-5 0-27-15,-4-2 117 16</inkml:trace>
  <inkml:trace contextRef="#ctx0" brushRef="#br0" timeOffset="188147.274">7020 2799 117 0,'-160'165'57'0,"125"-152"-5"16,5 6-47-16,-7 0-7 0,-1 3 2 15,5-1 7-15,1-2 39 16,5 0 16-16,6-2 27 16,6 2 4-16,9-2-21 15,2-3-7-15,10-1-15 16,2 1-5-16,9-3-11 15,2 4-7-15,8 6-16 16,1-11-5-16,5-2-35 16,-2 1-53-16,3 1 54 15</inkml:trace>
  <inkml:trace contextRef="#ctx0" brushRef="#br0" timeOffset="188482.651">7875 1851 636 0,'41'-27'159'0</inkml:trace>
  <inkml:trace contextRef="#ctx0" brushRef="#br0" timeOffset="189056.389">7854 1885 398 0,'-74'98'155'0,"47"-85"-108"16,-15 0-22-16,-6 1-9 15,-9 1 4-15,-1 0 9 16,3 6 0-16,-3 2-5 15,7 2-5-15,5 0-4 16,6 4 2-16,7-2 6 16,6 1 3-16,10 1 2 15,4-4 1-15,7-6 4 16,4 6 3-16,6-4 8 16,2-6 2-16,5 8 0 0,1-15 1 15,-5-1-9 1,5 3-2-16,1-4-11 0,-1 7-7 15,-1-7-8-15,1 7-4 16,-3 1-1-16,3-3 0 0,-3 3-1 16,3 3 2-16,-1-4 0 15,1 2 0-15,-3-1 2 16,1 1 1-16,-6 4 1 16,3-7 3-16,-7 7 5 15,4-4 2-15,-4 6 1 16,0-2 0-16,-4-3-5 15,-1-1-1-15,-5-2-3 16,2 3-2-16,-1 1-3 16,-1 0-1-16,-3 2 4 15,-1 0 1-15,-3 6 2 16,-2 2 1-16,0 5-5 16,2-3 0-16,-4 7-4 15,-2 3 1-15,2 7 2 16,0-2 2-16,11 11 5 15,4-13 1-15,6 4-1 16,6-4-3-16,-2-4-7 16,5 8-3-16,12-4-24 0,1-5-25 15,12-16-59-15,8-10-39 16,14-28-164-16,12-14 198 16</inkml:trace>
  <inkml:trace contextRef="#ctx0" brushRef="#br0" timeOffset="189572.256">8536 1860 1015 0,'0'0'365'0,"-4"0"-329"16,2 0-4-16,0 0-38 15,0 0 0-15,0 0 11 16,0 0 0-16,-23 10 1 0,-3 1-1 16,-53 41-3-16,47-21-2 15,-3 18 0-15,1 7 0 16,2 13 0-16,1 7 1 16,8 6-1-16,2 4 1 15,8-1 1-15,5 6 1 16,3-5 2-16,7 4 0 15,0 2 4-15,0-4 0 16,2 12-1-16,1-7-1 16,1-9-3-16,2-3-1 0,6-10-3 15,-1-6-10-15,4-14-33 16,4-5-33-16,4-15-106 16,2-8-117-16,8-20 190 15</inkml:trace>
  <inkml:trace contextRef="#ctx0" brushRef="#br0" timeOffset="189757.095">8899 2484 824 0,'99'-27'206'0,"-104"23"-77"16</inkml:trace>
  <inkml:trace contextRef="#ctx0" brushRef="#br0" timeOffset="190609.045">8985 2470 619 0,'-8'8'283'16,"5"5"-143"-16,-7 7-53 15,2 6-74-15,-3 57-9 0,11-43-3 16,0 0 0-16,0 12 0 15,-2 7 0-15,-2 6-1 16,0 9 1-16,-5 1 0 16,1 2 1-16,0-9-1 15,-1-8 2-15,5-13-1 16,-5-3 1-16,1-13 4 16,0-10 2-16,4-11 13 15,-1-6 12-15,3-12 16 16,2 6 4-16,-4 2-7 15,2-25-10-15,-2-19-15 16,2-59-6-16,8 38-6 16,0-2-2-16,7-8-4 15,4-1-2-15,2 5-1 16,6 8-1-16,0 13 0 16,4-1 0-16,11 8 0 15,0 1-1-15,8 6 0 16,-2 7 0-16,2 12 1 15,2-2 1-15,-6 15 2 0,-4 2-1 16,-6 8 0-16,-1 5-1 16,-8 9 0-16,5 10 0 15,-7 8 1-15,2 6 0 16,-2 8 1-16,-6 4 1 16,-3 9 0-16,-7 3 0 15,-7-1 0-15,0 2 0 16,-7-8 1-16,-1-5 0 0,2-6 0 15,0-4-1-15,-3-18 1 16,-1-11 1-16,-1 1 1 16,3-16 1-16,-3-2 2 15,1-2 2-15,1-16 3 16,3 5 1-16,4-8 0 16,2-10 0-16,0-7-2 15,2-6-2-15,6-13-4 16,7-3 0-16,12-8-4 15,-3-5-2-15,7-4-1 16,0 1-1-16,-1 1 0 16,3-1 0-16,-1 7-1 15,5 8 0-15,3 7-1 16,2 14-1-16,-6 8-1 16,-1 9-1-16,-7 28-1 15,-1 1 0-15,-2 30 1 0,2 3 1 16,-4 12 2-16,0 12 1 15,-6 10 1 1,-7 7 1-16,-5 3 6 0,1 3 2 16,-6-2 4-16,13 4-1 15,-11-6-1-15,2 0-3 16,2-5-2-16,-10-12 0 16,10-8-7-16,5-9-11 15,1-15-47-15,1-10-37 0,1-16-101 16,-7-14-90-16,18-24 182 15</inkml:trace>
  <inkml:trace contextRef="#ctx0" brushRef="#br0" timeOffset="191025.892">10441 2994 956 0,'11'132'388'0,"-18"-156"-223"16,9 10-162-16,3 5-4 15,5 9-12-15,-2 0 13 16,5 9 14-16,4 6 3 16,2 29-1-16,6 8-3 0,-4 21-7 15,-5 3-2-15,-9 3-2 16,-12 3 0-16,-7-7-2 15,-3-7-5-15,1-22-30 16,5-9-34-16,1-26-96 16,2-9-154-16,16-38 206 15</inkml:trace>
  <inkml:trace contextRef="#ctx0" brushRef="#br0" timeOffset="191659.136">11401 2616 1076 0,'46'97'377'0,"-17"-114"-421"15,5 0-122-15,16 7 20 16,4-1 5-16,-14-3 156 15,0 5 53-15,-5-3 26 16,-7-7 0-16,-1 4-29 16,-8-8-18-16,-4 6-8 15,-5 3 6-15,-8-9 9 16,4 10-4-16,-14-10-18 16,0 6-10-16,-11 0-13 15,-15-2-3-15,-10 3-5 16,-12 7-1-16,-14 1 0 15,1 16-2-15,-8 7 1 16,6 10-1-16,4 13 0 16,-7-2 1-16,11 14 0 15,5 2 0-15,10 5 0 16,4-3 1-16,6 7 0 0,0 2 2 16,3 10 1-16,13-1 1 15,22 5 6-15,1-2 2 16,30-7 3-16,0-3-1 15,9-9-5-15,2-8-1 16,-4-14-14-16,4 2-17 16,4-18-69-16,4-13-65 15,11-16 95-15</inkml:trace>
  <inkml:trace contextRef="#ctx0" brushRef="#br0" timeOffset="192145.166">11868 3029 1300 0,'-11'-15'386'0,"24"1"-583"0,10 12 3 15,-2 2 23-15,-4 12 53 16,-1-8 185-16,-5 5 17 16,8 6 1-16,0-3-12 15,6 11-41-15,-4-4-10 0,2 10 3 16,2 9 7-16,-8 2 19 16,2 6 2-16,-11 6-8 15,-6-1-9-15,-10 9-19 16,-5 3-6-1,-12 0-7-15,-2-2-4 0,-9-13-28 16,-6-4-29-16,9-17-77 16,-5-16-48-16,15-19 110 15</inkml:trace>
  <inkml:trace contextRef="#ctx0" brushRef="#br0" timeOffset="194630.399">13540 2784 446 0,'107'-57'90'0,"-99"55"-162"0,0 0 50 16,-3-6 73-16,-1 2 59 15,-4-5 36-15,2 0-19 16,2-1-35-16,-4 1-13 16,4 1-21-16,-2 0-6 15,-2-5-1-15,2 11-3 16,-2 0-12-16,-2 3-7 15,0 1-9-15,0-4-3 0,0 2-1 16,2 2-1-16,-4-2 1 16,-13-2 2-16,-12-5 4 15,-49-20 2-15,40 12-2 16,-1 13-5-16,-5-10-6 16,-2 5-5-16,4 9-3 15,-5 0-1-15,8 7-1 16,5-1 0-16,9 6-1 15,8 3-1-15,3 6 0 16,-1 0 0-16,5 0 1 16,1 4-1-16,3 0 1 15,0 4 0-15,4-1-1 16,2 7 1-16,4 7 0 16,6-2 0-16,1 10 0 15,7-4 1-15,1-6 0 16,-2 8 1-16,4-6-1 15,-8 2 1-15,-1-4 1 0,-6-4 0 16,3 2 1-16,-1-3 1 16,-2-3 2-16,1 1 0 15,-14-8 3-15,3 1 2 16,-6-3 9-16,-5-7 4 16,-6 5 8-16,-2-10-1 15,-10-5-7-15,1 3-4 16,-10-7-9-16,-2-2-5 15,-10 0-22-15,-3-9-22 0,-4-6-62 16,-3-12-59-16,7-10 98 16</inkml:trace>
  <inkml:trace contextRef="#ctx0" brushRef="#br0" timeOffset="196382.837">13204 1828 217 0,'-8'-2'116'0,"6"0"-27"16,0 0-20-16,-4-8-5 16,-5-5 9-16,3 2 16 15,1-1-1-15,-18-43-20 16,21 44-11-16,2 11-23 16,2-8-7-16,-4-1-8 0,8 11-4 15,-4 0 2-15,0 0 1 16,0 0 2-16,0 0 2 15,0 0-1-15,11 5-1 16,24 9 0-16,55 13-1 16,-48-26-4-16,-2 9-2 15,6 2-5-15,6 1-2 16,-1 2-1-16,9 1-1 0,-5 3-2 16,1-4 1-1,-3 2 0-15,1 4-1 0,3 4 1 16,-1 0-2-16,-1 0 1 15,-5 0 0-15,-6 3-1 16,0 5 2-16,-6 5-1 16,-2 0 1-16,-5 3-1 15,-4 4 1-15,-2 1 0 16,1 8-1-16,3-1 0 16,0 5 3-16,-4-3 4 15,-2-3 2-15,-6 3 6 16,-4-3 2-16,-5-4 5 15,-2-4 1-15,-6 11 1 16,-2-5-2-16,-4 2-4 16,-4 1-1-16,-3-5 0 15,-2-4 2-15,-6 0 0 16,-2-4 1-16,4 0-5 0,-10-5-2 16,2-1-6-16,4-9-2 15,2-2-2-15,-2-4-2 16,0 0-7-16,6-2-15 15,-2-7-45-15,2 0-30 16,5-9-104-16,-1-8-100 16,19-3 192-16</inkml:trace>
  <inkml:trace contextRef="#ctx0" brushRef="#br0" timeOffset="197401.242">14918 1585 820 0,'19'-96'214'16,"-19"92"-337"-16,2 8 2 15,2 6 40-15,-4-10 56 16,-4 0 83-16,2 0 4 16,0 9-16-16,-2 22-11 15,2 55-27-15,2-36-1 0,6 13 17 16,2-4 10-16,-5 10 16 16,-4-2 3-16,-1 13-11 15,2 6-6-15,0 2-9 16,7 2 0-16,1-4 2 15,-4-3 4-15,2-3 1 16,-5-4-3-16,1-3-8 16,4 4-4-16,0-3-7 15,0-1 0-15,-6-2-4 16,0-4 0-16,0-8-1 16,-2 2-2-16,2-17-1 15,2 6 0-15,-4-4-1 16,2-6 1-16,0 0-2 15,-6-6 1-15,6-7-1 16,-8 0-1-16,3-6-1 16,-3-6-11-16,-4-3-61 0,7-8-60 15,-5-6 80-15</inkml:trace>
  <inkml:trace contextRef="#ctx0" brushRef="#br0" timeOffset="198404.735">15494 2664 517 0,'3'0'219'16,"1"0"-114"-16,6 0-52 15,-10 0 15-15,0 0 23 16,0-2 13-16,9-2-13 15,7-4-23-15,-3 2-33 16,6-5-11-16,46-27-13 0,-42 26-3 16,8-1-2-16,-4-4-1 15,11-1-1-15,6-3 0 16,4 4 0-16,11-6 1 16,-2 2-2-16,-1 6 1 15,9-8 3-15,0 8 3 16,-2 11 4-16,-2-2 1 15,-15 29-1-15,-6 2-1 16,-15 9-1-16,-4 5 2 16,-3 3-1-16,-3 9-1 0,-6-1 0 15,5-4 0-15,-1-8 7 16,-5-2 2-16,11-3 2 16,8 0-1-16,-2-7-6 15,7-1-2-15,6-11-2 16,5-5 0-16,14-9-4 15,2 0 0-15,8-9 1 16,0-7 0-16,4-7 2 16,4-5 0-16,-7 1-1 15,3 2-1-15,-8 0-1 16,-3 6 2-16,3 4 3 16,-10 1 1-16,-3 5 3 15,0 1 0-15,-12 6 3 16,2-2 1-16,-5 4-4 15,-1 10-3-15,-5-6-5 16,-4 5-3-16,0 1-1 16,-2-4-1-16,0 3-1 0,1-1-1 15,5 3 0-15,0-1 0 16,-2 9-1-16,1-4 0 16,1 8-1-16,-4-6 1 15,4 6-1-15,-8-2 0 16,0-5 1-16,-8-1 0 15,4-5 1-15,6 1 1 0,0-9-1 16,6-2 1-16,-2 0 0 16,3-10 0-16,5 1 0 15,1-1 1-15,-3-9-2 16,1 4 0-16,-7 0 0 16,0-5-1-16,-4 11-1 15,-2-1 0-15,-4 8-2 16,-6-5-1-16,-3 7-8 15,-2 0-14-15,-6-2-43 16,-2 2-20-16,2-2-32 16,-4 0-10-16,2-2-54 15,2 2-67-15,0 2 161 16</inkml:trace>
  <inkml:trace contextRef="#ctx0" brushRef="#br0" timeOffset="201767.904">18352 1614 461 0,'-6'-4'123'0,"10"0"-183"16,7 0-35-16,-1 2 63 15,0 2 41-15,-1-6 81 16,-1-1 21-16,5-5-10 15,1 8-15-15,1-1-29 16,6 1-16-16,2 2-14 16,-6-6 1-16,6 6 6 0,-4-1 2 15,4 6 4-15,2-1-2 16,0 4-6-16,2-2-2 16,1-4-5-16,5 0 1 15,7 4 2-15,-4 1-2 16,8 5-5-16,0-2-5 15,-11-1-7-15,7-3-2 16,-9 2 0-16,-5 0-1 16,-1 3-2-16,-4 1 1 15,-5-3-3-15,-9 3 1 0,3 3 0 16,-2 3 0-16,-6 7 1 16,-2-4 0-16,-2 0 0 15,-8 4 1-15,2-6 1 16,3 6 0-16,-7-10 2 15,-3 5-1-15,0 1 1 16,-7-4-1-16,1 6 0 16,8 0-2-16,-2-4 0 15,-2 4 0-15,-5-3-2 16,-2 3 1-16,-5-4-1 16,8 4 0-16,9-6 0 15,1 0-1-15,7-3 1 16,-4 5-1-16,7-3 1 15,1-3 0-15,5 2 2 16,5-5-1-16,5 2 0 16,4 3 1-16,4-2 0 15,4 5 0-15,-4-3 0 0,-4 2 1 16,6-5 1-16,-4 5 2 16,2-5 0-16,-6 7 1 15,-5-4 0-15,-3 5 0 16,-7-5 3-16,-2 6 3 15,-2-2 1-15,-11-1 0 16,5 12-3-16,-9-7-3 16,0 2-2-16,3 2-1 15,3 0 0-15,9 0-1 0,2 6 1 16,-2-1 0-16,2 5 4 16,2-5 0-16,8 7-1 15,3-3-2-15,10 4-3 16,0 2 0-16,6 6-1 15,-3-4 1-15,3 4-1 16,-4-6 0-16,0 1 0 16,-2 1-1-16,-4-4 1 15,-6 0 3-15,-5 2 1 16,0-3 1-16,-8 1 0 16,-2-4-3-16,-12-5 0 15,-3-2-1-15,-12-6-1 16,-1-2-2-16,-5 0-10 15,-3-7-15-15,2-5-39 16,-1-1-29-16,7-12-81 16,-1 1-80-16,6-17 161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8T22:42:36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1 136,'105'39'43,"-92"-36"-81,-23-9 1554,1 0 2307,9 6-3894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22:42:49.6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3504 1170 230 0,'0'0'60'16,"0"0"-72"-16,2 4-6 16,-2-4-3-16,0 0 53 15,0 0 34-15,0 0 49 16,0 0 17-16,0 0-8 15,0 0-22-15,-2-2-34 16,2 0-10-16,-4 0-11 16,2-2-1-16,0 2 0 15,0 2 1-15,0 0 3 16,2 0 3-16,-3 0 0 16,1 0-2-16,0 0-2 0,0 0-4 15,-15-2-6 1,-4 2-2-16,-8-2-4 0,-57-3-3 15,48 3-2-15,-6 0-2 16,-4 2-8-16,2 0-2 16,-8 0-6-16,5-2-3 15,-5 2-3-15,-2 2-1 16,-3 7-3-16,2 1 0 16,1 3 0-16,8 1-2 0,8-1 0 15,4 4 0-15,13 4-2 16,4 2 0-16,9-6-2 15,8 6 0-15,10-2 0 16,5 4-1-16,16-2 1 16,-2 2 1-16,13 4 0 15,6-2 0-15,0 7 2 16,7-1 1-16,1 3 0 16,-2 2 1-16,-4 0 0 15,-8 3 0-15,-8 4 0 16,-5 1 0-16,-14 2 0 15,-7-6 0-15,-10-2 1 16,-11 1 0-16,-12 3 0 16,-11-2 1-16,-19 7 2 15,-8-3 1-15,-12-6 2 16,2-1 2-16,-1-14 1 0,5-1-1 16,4-10-3-16,4-3-2 15,9-11-5-15,8 2-8 16,8-6-40-16,2-9-40 15,13-14-108-15,13-11-74 16,35-23 166-16</inkml:trace>
  <inkml:trace contextRef="#ctx0" brushRef="#br0" timeOffset="430.483">4164 764 951 0,'8'0'133'15,"9"8"-370"-15,4 23 3 16,4 5-1-16,-8 0 216 15,-7-3 89-15,-5-6 51 16,-3-4 4-16,-4 5-31 16,2 5-38-16,0 9-47 15,4-2-5-15,2 8-3 0,0 5 0 16,-6 14-1-16,2 4 0 16,-6 25-6-16,-4 13-7 15,-5 7-14-15,-1 7-7 16,-3 3-10-16,0-4 2 15,3-3 10-15,-1-6 9 16,2-14 15-16,-3-11 5 16,-1-25 4-16,0 6 0 15,2-25-1-15,-4-6-22 16,9-9-83-16,-3-14 73 0</inkml:trace>
  <inkml:trace contextRef="#ctx0" brushRef="#br0" timeOffset="784.042">3571 1736 888 0,'-86'-78'252'0,"97"79"-305"0,7 11 1 15,10-4 22-15,-1-1 55 16,4 3 33-16,5-6 6 16,4-1-7-16,8 7-10 15,2-10-18-15,5 2-2 16,4-4-8-16,3-8-1 15,7-3-6-15,1 0-5 16,5 5-5-16,3 2-8 16,-1 16-72-16,3-1-57 0,3-3-193 15,5 4 199-15</inkml:trace>
  <inkml:trace contextRef="#ctx0" brushRef="#br0" timeOffset="1566.58">5478 1828 265 0,'0'0'228'0,"-2"-2"13"16,-9-2-88-16,3-4-44 15,-9 5-70-15,4-1-16 16,-3-2-6-16,-7 2-1 15,-9-3-2-15,1 5-2 16,-11 4-7-16,-2 7-3 0,-2 6-3 16,-7 3 0-16,-5 6 0 15,3 1 0-15,-4 4 1 16,3 0 0 0,8 1 0-16,6 5 0 0,4 9 0 15,5 2-1-15,7 11 0 16,1 2-1-16,9-3 1 15,7 3-1-15,7-13 0 16,10-4 0-16,7-4 0 16,8-1 0-16,9-13 3 15,3-3 4-15,9-15 4 16,-4-6 2-16,2-4 2 16,-4-5-1-16,-1-10 0 15,-1-10 0-15,-3 2-3 16,-3-1 0-16,-5 5-1 15,-6 2 1-15,-5-8 3 16,-1 0 2-16,-9-15-1 16,3 6-1-16,-7 0-3 0,0 3-1 15,-5 7-1-15,-1-9-1 16,-4 10-1-16,7 5 1 16,-3 8-2-16,4 8-2 15,2 6-3-15,0 2-2 16,0-2-2-16,0 0 0 15,8 35 2-15,20 57 1 16,-11-37 1-16,1 4-1 0,1 3 2 16,0 8-1-16,-2-7 0 15,-2-7 0-15,3-3-18 16,-1-12-17-16,-2-13-61 16,4-3-50-16,-5-15 92 15</inkml:trace>
  <inkml:trace contextRef="#ctx0" brushRef="#br0" timeOffset="1932.783">5861 1185 854 0,'36'-124'263'0,"-47"126"-295"15,11 30-87-15,4 8 0 16,-4 12 61-16,0 5 79 16,-4 1 47-16,0 3 12 15,4 15-5-15,0 11-14 16,2 10-39-16,2 3-11 15,1-5-6-15,-1-1-2 16,0 2-1-16,2-1 0 16,2 14-1-16,-3-7 0 0,7-14-9 15,-5-2-16-15,5-35-53 16,7 7-41-16,-4-34 71 16</inkml:trace>
  <inkml:trace contextRef="#ctx0" brushRef="#br0" timeOffset="2299.706">5469 1614 974 0,'-16'-6'292'0,"16"8"-431"0,0 7-5 15,10 8 12-15,0-3 63 16,1-3 170-16,12 3 22 16,13-3 5-16,3-7-23 15,20 2-56-15,6-2-18 16,17-2-15-16,6 5-3 15,10-3-3-15,-1-4-1 0,-5 0-4 16,-6-2-2 0,-11 0-5-16,-4-4-11 0,-12 3-41 15,-4-7-37-15,-7 4-97 16,-9-3-99-16,-9-5 183 16</inkml:trace>
  <inkml:trace contextRef="#ctx0" brushRef="#br0" timeOffset="2883.442">6471 1711 825 0,'4'13'112'0,"11"22"-361"0,3 1 24 16,1-3 108-16,0-5 120 15,-2-8 111-15,2-7 18 16,6-2 7-16,2-5-15 16,9-10-52-16,2 2-13 15,6-11-13-15,2 0-11 16,8-5-14-16,-2-1-8 15,-1 2-6-15,-5-4-2 0,-8 4-3 16,-5-2 0 0,-1 2 0-16,-3 3 1 0,-15-5 1 15,3 8 1-15,-13-3 1 16,-1 1 1-16,-3-1-3 16,-9 3-2-16,-3 7-7 15,-5-6-4-15,-8 10-5 16,-3 8-2-16,-16-2 1 15,0 5 0-15,-12 12 2 16,3 4 3-16,3 11 4 16,0 3 2-16,6 6 2 15,8 5 0-15,13 5 1 16,4 6 1-16,11 2 1 16,6 1 3-16,12 6 7 15,7-9 2-15,13 2 6 16,7-3-1-16,3-5-3 15,8-4-4-15,3-7-5 0,7-4-18 16,1-9-60-16,4-2-66 16,20-20 81-16</inkml:trace>
  <inkml:trace contextRef="#ctx0" brushRef="#br0" timeOffset="3227.068">9452 1036 811 0,'36'117'61'0,"-36"-117"-145"0</inkml:trace>
  <inkml:trace contextRef="#ctx0" brushRef="#br0" timeOffset="3535.851">9469 1160 314 0,'-30'10'231'15,"-49"1"-1"-15,43-22-69 16,-3 1-97-16,3-1-34 16,-14-1-22-16,-1 1 0 0,-11 9-5 15,-1 2-2-15,-9 13-1 16,1 6-3-16,2 6-1 15,-2 8 0-15,10 15-1 16,-2 1 0-16,2 24 1 16,5 5 0-16,-3 10 2 15,7 10 1-15,16-10 1 16,1-6-1-16,20-11 1 16,9 0 0-16,6-6 5 15,8-2 4-15,7-6 5 16,4-3 2-16,10-18-3 15,4 2-2-15,15-7-5 16,7-6-5-16,23 5-11 16,10-26-16-16,16-13-65 15,-11-24-59 1,-45 14 92-16</inkml:trace>
  <inkml:trace contextRef="#ctx0" brushRef="#br0" timeOffset="4201.78">9888 883 917 0,'-8'-15'286'0,"-1"18"-449"16,3 13-26-16,6 9 45 16,-4 7 38-16,4-3 203 15,-7-2 31-15,3-3 3 16,-4 13-18-16,4 5-46 16,2 11-24-16,2 16-23 15,0 6-4-15,0 11-4 16,0 2-4-16,0 8-3 15,0-1-2-15,2 1-1 16,-2-6 0-16,6-8 0 16,0-7 0-16,-2-9 1 15,5-2 1-15,3-15 0 16,-1-3 2-16,-3-19 4 16,-1-12 7-16,-3-7 21 0,2-8 11 15,-2-8 11 1,-4 8-1-16,0-2-16 0,0 0-12 15,6-22-13-15,3-17-5 16,12-56-5-16,-9 45 0 16,1-5-5-16,2-2-2 15,6 3-1-15,1-1-1 16,6-6-1-16,-3 0-1 0,13-1-1 16,-5 7-1-16,5 9-1 15,2 10-1-15,-1 11 0 16,3 16 0-16,4 15 0 15,3 17 1-15,9 23 1 16,-3 0 1-16,3 24 2 16,1 9 0-16,-6 7 1 15,-3 4 0-15,-8-6 1 16,-11-7-1-16,-2-8-18 16,-6-12-22-16,0-18-80 15,-1-14-58-15,1-33 107 16</inkml:trace>
  <inkml:trace contextRef="#ctx0" brushRef="#br0" timeOffset="4884.795">11878 1394 1321 0,'0'-10'217'16,"13"12"-309"-16,1 0-377 15,-9 9 88-15,-5 3 234 0,-7-9 218 16,-3 1 166-16,-3-4-129 16,-1-2-32-16,-1 0-37 15,-2-4-2-15,-2 0 13 16,-6-5 2-16,-13-3-13 15,1 3-16-15,-11 5-17 16,-3 10-6-16,-7 11-6 16,1 8-1-16,-4 15 1 15,5 0 0-15,6 12 1 16,5 9 1-16,8 2 0 16,10 0 0-16,10-2 0 15,10-11 0-15,10-4 0 16,7-4 1-16,7-7 3 15,6 3 0-15,6-11 4 16,1-3 3-16,3-10 6 16,1-3 4-16,3-11 4 15,-1 0 0-15,4-11-5 16,0-12-5-16,2-4-8 0,-3-7-3 16,-1-10-4-16,-11-6 0 15,0-7 1-15,1-1 1 16,-10-1 1-16,3 2 1 15,-4 14 0-15,-4 5-2 16,10 21-3-16,-9 6-2 16,-1 12 0-16,-2 9 1 15,1 9 4-15,7 16 3 16,0 5 5-16,6 9 3 0,-4 3 5 16,0 4 3-16,-4-1 2 15,-1 2-3-15,-7 3-5 16,3-1-5-16,-3 0-17 15,1-5-19-15,-1-18-66 16,-1-11-50-16,0-12 88 16</inkml:trace>
  <inkml:trace contextRef="#ctx0" brushRef="#br0" timeOffset="5489.449">12593 1286 1228 0,'10'27'173'0,"5"31"-526"16,2 24 61-16,1 6 53 15,-11-4 218-15,-3-13 86 16,-4-16 33-16,-4 5-7 16,0-11-30-16,3-9-25 0,-1-1-30 15,4-3-1-15,-1-11 1 16,-1-2-1-16,2-8-5 16,-11 4-5-16,-1-3-17 15,10-1-8-15,-11-4-7 16,11 1 6-16,0-3 18 15,-10-9 16-15,8-9 39 16,2-6 15-16,0-18 34 16,4-5 10-16,4-12-1 15,-1-5-7-15,5-3-23 16,5-3-15-16,4-2-24 16,-2-2-8-16,4-2-10 15,2 2-3-15,0 13-5 16,2 8-3-16,1 12-3 15,5 3-1-15,1 14-1 16,7-2 2-16,10 17 1 16,1 11 1-16,11 23 1 15,6 16 1-15,0 11 1 0,3 8 1 16,-22 15 0-16,0-1 1 16,-12-3-2-16,-7-4 0 15,-4-5-6-15,-4-4-15 16,-10-8-56-16,4-7-41 15,-11-27-103-15,-2-14-89 16,15-26 195-16</inkml:trace>
  <inkml:trace contextRef="#ctx0" brushRef="#br0" timeOffset="6053.288">14242 1468 1383 0,'54'52'401'0,"-62"-58"-790"16,5 16-40-16,-15 11 187 16,-10-4 72-16,-11-4 352 15,-5-7 47-15,-2 0-136 16,-9 7-41-16,-4 2-36 15,-5 6-10-15,-2 1-4 16,10 2 0-16,18 3-2 0,7-2 0 16,20 0-3-16,-1-6-1 15,10 0-4-15,4-4-1 16,10 1-5-16,3 5-5 16,12-8-4-16,5 1 1 15,8-3 6-15,4-3 7 16,6-4 13-16,-4-6 6 15,6-4 12-15,-1 6 5 16,-1 0 7-16,-2 9 0 16,-4 3-6-16,-6 7-3 0,-7 8-2 15,7 9-2-15,-7 18 5 16,-6 5 1-16,-10 19 1 16,-5 7-2-16,-14 4-4 15,0 9-2-15,-13-4-1 16,-4-4 1-16,1 3 0 15,-8-5-1-15,5-5-7 16,2-3-3-16,-4-23-5 16,4-13-11-16,6-28-32 15,5-11-38-15,10-30-100 16,10-17-184-16,39-48 236 16</inkml:trace>
  <inkml:trace contextRef="#ctx0" brushRef="#br0" timeOffset="6605.227">14998 1365 1575 0,'8'21'416'16,"-2"4"-688"-16,15 51-15 15,-8-32 97-15,-3 0 92 0,3-19 177 16,0 2 12-16,5-4-27 16,3 4-18-16,9-1-20 15,7-5-3-15,1-7-1 16,6-3 3-16,11-14 1 16,5-3-7-16,7-10-8 15,-1-5-2-15,0 4-4 16,-1-8-2-16,-12 10-1 15,-9-16 0-15,-7 7-1 16,-13-5 0-16,-6-7 2 16,3-1 1-16,-10 5 1 15,1-7 0-15,-10 9-3 16,-8 3-2-16,-13 0-4 16,-2 4-4-16,-16 8-4 15,-5 4-1-15,-17 11 3 16,-10 3 3-16,-11 15 3 15,7 10 1-15,10 22 0 16,5 2 1-16,16 20 0 0,4 3 1 16,17 7 1-16,10 16 3 15,12-5 2-15,13 3 2 16,13 2 2-16,9-1-1 16,10-7-2-16,0-6-5 15,17-17-22-15,4-13-15 16,11-24-59-16,6-12-46 15,27-32 90-15</inkml:trace>
  <inkml:trace contextRef="#ctx0" brushRef="#br0" timeOffset="6792.351">18455 1296 1107 0,'29'15'317'0,"17"-13"-201"16</inkml:trace>
  <inkml:trace contextRef="#ctx0" brushRef="#br0" timeOffset="7170.942">18587 1321 579 0,'123'40'341'0,"-114"-53"-60"0,3-1-94 15,-7-9-114-15,-3-7-21 16,-6-12-6-16,-5-4-1 16,-14-15-9-16,-8-6-10 15,-16-4-22-15,-13-6-3 16,-7 12-2-16,-7 0-3 16,-1 17-3-16,4 16-2 15,4 11-4-15,0 15 2 16,0 12 2-16,-5-6-2 15,5 23 3-15,4 7 2 0,5 16 4 16,12 16 5-16,10 8 5 16,3 3 2-16,12 19 3 15,2 3 0-15,13 18-2 16,3 8-1-16,3 1-1 16,3 1-1-16,3-11-1 15,0-3 0-15,2 4-2 16,1-2-1-16,-5 4-2 15,0-6-1-15,2-15-7 16,-1-12-5-16,5-11-19 16,-2-8-11-16,-3-25-40 15,3-11-26-15,-6-16-58 16,0-9-34-16,-2-17 126 16</inkml:trace>
  <inkml:trace contextRef="#ctx0" brushRef="#br0" timeOffset="7506.573">17170 1724 1245 0,'9'14'340'0,"8"13"-454"15,2 11-19-15,8-4 120 16,6-1 48-16,-1-14 63 16,7 2 13-16,10-6-25 15,3-1-15-15,13-1-28 16,6-1-12-16,1-1-16 16,-6-7-6-16,-7-4-4 15,-6-4-3-15,-9-7-21 16,-5-7-16-16,-3-7-43 15,4-5-27-15,-5-3-67 16,1 1-48-16,-2-6 141 16</inkml:trace>
  <inkml:trace contextRef="#ctx0" brushRef="#br0" timeOffset="7888.444">18340 1711 1187 0,'119'52'348'16,"-125"-27"-410"-16,1-2 4 15,-7 13 26-15,-1 0 31 16,-5 6 6-16,5 8-1 16,5 9-3-16,5-3 1 15,6 1 0-15,1-13 0 16,13-9 10-16,6-5 4 0,14-20 8 15,7-3 0-15,11-16-6 16,8-5-3-16,8-10-4 16,6-5 1-16,-5-4 3 15,3-5 3-15,-16-6 4 16,-5-2 1-16,-8-7 2 16,-14-3-3-16,-5 1-12 15,-4-5-4-15,-13-3-11 16,-10 4-3-16,-6 0-23 15,-6 3-11-15,-1 8-68 16,2 6-69-16,3 6-187 16,2 0 225-16</inkml:trace>
  <inkml:trace contextRef="#ctx0" brushRef="#br0" timeOffset="8408.445">19588 1535 1375 0,'27'27'434'15,"-10"7"-470"-15,11 16-39 0,-8 11 26 16,-15-19 21 0,-3-17 34-1,2-2 5-15,-4 69 3 0,-6 2-1 0,-5-4-3 16,-1-31-4-16,1-13-2 15,3 0 1-15,-7-23 2 16,11-6 1-16,0-8 0 16,-5-7-1-16,9 0 0 15,0-4-1-15,-4 2-5 16,2-2-2-16,0 0-4 16,-2-32 0-16,6-54 2 15,10 38 3-15,5-5 0 16,8-3 0-16,1-8 0 15,-1-1-1-15,8 2 0 16,-3 1 0-16,13 11 0 16,1-3-1-16,2 16-1 15,3 4 0-15,-1 11 2 16,2 10 1-16,0 13 3 16,1 6 2-16,3 26 3 0,-3 5 0 15,5 24-1-15,-12 4-2 16,-17 14-5-16,-6-1-4 15,-21-3-2-15,-4-2-5 16,-8-12-22-16,1-6-23 16,-6-22-72-16,11-8-43 15,6-13-162-15,2-14 208 16</inkml:trace>
  <inkml:trace contextRef="#ctx0" brushRef="#br0" timeOffset="8824.304">21321 1675 1299 0,'17'-6'120'0,"0"6"-540"16,3 4 146-16,-17-2 252 15,-4-4 194-15,-9-6 34 16,8 6-82-16,0 0-75 16,-23 2-13-16,-24-2-15 15,-64 2 7-15,38 2 14 16,2 8 1-16,12 15-5 0,6 5-14 16,7 18-15-16,10 4 1 15,5 7 4-15,10 4 3 16,15 12 2-16,5 1 0 15,18 1-1-15,4-1-2 16,21-14-6-16,6-3-7 16,13-17-10-16,12-8-6 15,11-13-13-15,5-15-7 16,10-21-20-16,5-6-23 0,-1-19-99 16,10-10-83-16,0-11 159 15</inkml:trace>
  <inkml:trace contextRef="#ctx0" brushRef="#br0" timeOffset="9225.044">22609 713 1259 0,'5'-2'240'0,"-5"21"-505"16,2 8 63-16,-2 3 202 0,-2 5 89 15,-5 1 45-15,1 0-9 16,0 20-49-16,0 1-17 16,-1 20-33-16,1 9-8 15,0 8 2-15,1 11 1 16,5 4-1-16,0 7-1 15,0-8-10-15,2 1-3 16,-4-12-2-16,2-3-2 16,-10 1-2-16,6-7 0 15,0-7-4-15,1-10-7 16,3-31-16-16,1-4-11 16,5-23-34-16,-4 1-14 0,0-7-45 15,0-8 23-15,-2-24-213 16,0-17 219-16</inkml:trace>
  <inkml:trace contextRef="#ctx0" brushRef="#br0" timeOffset="9524.615">21956 1275 1291 0,'16'2'268'16,"1"-4"-434"-16,4 13-54 0,7 3 78 15,1-6 205-15,0-5 55 16,15 5 2-16,6-8-29 16,17 4-31-16,5 0-9 15,12-4-16-15,1 7-7 16,10-5-13-16,-7-2-5 15,-4 0-8-15,-1 0-8 16,-11-2-32-16,3 0-26 16,-10-9-125-16,2-8 122 0</inkml:trace>
  <inkml:trace contextRef="#ctx0" brushRef="#br0" timeOffset="9824.424">23569 1034 1478 0,'55'180'221'15,"-56"-146"-465"-15,-11 31-133 16,1 16 89-16,-20-1 327 15,2-4 67-15,-15-1 15 16,0 7-20-16,-13 1-53 0,3-1-26 16,-1-13-16-16,1-2-3 15,5-18-10 1,3-5-10-16,13-13-36 0,6-10-36 16,10-12-167-16,6-9 167 15</inkml:trace>
  <inkml:trace contextRef="#ctx0" brushRef="#br0" timeOffset="10292.819">24095 1199 1131 0,'-11'21'143'0,"-20"24"-447"16,-13 15-4-16,-15 14 270 16,-10-3 103-16,8-4 35 15,3 4-16-15,12 0-32 16,12 7-15-16,7-15-19 16,14-9-2-16,5-12 3 15,4-2 4-15,16-8 4 16,3-1-5-16,19-4-12 15,5-10-7-15,22-6-12 16,2 1-1-16,8-12 2 16,7-2 1-16,-13-11 6 0,2-5 1 15,-11-3 7-15,-10-7 11 16,-10-3 21-16,-5-5 7 16,-10-10 15-16,-4 4 0 15,-9-8-8-15,-5 0-6 16,-12-5-16-16,-14-4-12 15,-17-1-11-15,-10 3-4 0,-11 1-8 16,7 14-7-16,4 8-54 16,6 5-47-16,10 12-95 15,5 9-47-15,10 1 156 16</inkml:trace>
  <inkml:trace contextRef="#ctx0" brushRef="#br0" timeOffset="10873.835">24650 1220 1294 0,'149'132'251'16,"-130"-102"-439"-16,-5 6-7 15,-5 10 67-15,-16 8 167 0,-5 3 15 16,-5 29-7-16,0-7-3 16,-2 1-17-16,-1-5-4 15,3-18 0-15,4 2 1 16,3-13 6-16,4-7 2 16,6-17 0-16,-3-8 1 15,3-8-2-15,0-6-1 16,5 0-1-16,-5-2 1 15,0 0-5-15,0 0-4 16,12-21-2-16,5-17-1 0,29-56 2 16,-27 43-2-16,12-11-4 15,-3-8-4 1,13-10-3-16,3 7 4 0,5 18-1 16,1-5 0-16,0 16-3 15,-4-5-4-15,-8 5-1 16,-5 17-1-16,1 16 1 15,-1 9 0-15,-1 10 1 16,8 13 2-16,4 13 1 16,0 20 1-16,4 13 1 15,-2 8 2-15,-8 17-2 16,-1 1 1-16,-30-24-3 31,-1-30-3-31,-2-1-6 0,5 102-5 0,-14-16-10 16,-11-13-11-16,1-76-43 15,-4-8-30-15,-2-25-56 16,-4-10-39-16,-15-21 128 16</inkml:trace>
  <inkml:trace contextRef="#ctx0" brushRef="#br0" timeOffset="11216.651">23936 745 865 0,'-4'6'289'0,"8"7"-238"16,0-3 30-16,0 3 42 15,6-13 14-15,-9 0-33 16,5 8-31-16,-6-8-39 16,0 0-15-16,0 0-37 15,0 4-40-15,0 5-150 0,0-7-102 16,0-2 182-16</inkml:trace>
  <inkml:trace contextRef="#ctx0" brushRef="#br0" timeOffset="11894.858">27985 1133 1646 0,'44'-21'395'0,"7"8"-699"16,-1 2-3-16,-14 1 160 16,-5 4 107-16,-10-9 146 0,-6-6 0 15,-1 6-53 1,5-1-13-16,-8-3-21 0,3-4 24 15,-5-5 4-15,-11-9-7 16,-13-9-12-16,-8-3-30 16,-15-9-11-16,0-1 5 15,1 9 10-15,7 6 0 16,5 16-6-16,4 10-5 16,-10 11-5-16,2 10 0 15,-3 17 6-15,-1 4 3 16,1 26 4-16,1 13 0 0,-3 16 1 15,-1 13 0-15,7 11 0 16,1-2 0-16,4 6 0 16,8-3 0-16,1 10 3 15,-3-3 1-15,2-2 0 16,3 6-1-16,-3-21-1 16,13 1-1-16,4-7 0 15,2-5 0-15,7-11-4 16,-3-1-11-16,-4-14-32 15,3-11-20-15,-1-21-56 16,4-6-32-16,1-17-49 16,1-11-137-16,18-24 229 15</inkml:trace>
  <inkml:trace contextRef="#ctx0" brushRef="#br0" timeOffset="12325.948">27240 1596 998 0,'14'4'292'0,"3"11"-344"16,8-5 18-16,-4 1 69 16,4 1 18-16,3-12 15 15,1 2-8-15,6 7-6 16,-9-9-4-16,1 2-11 15,2 2-8-15,-6 0-9 16,0-2-3-16,2 0-8 16,-1 9-1-16,3-5-5 15,6 4-3-15,11 3-2 16,2-3-5-16,19 3-19 16,6 0-18-16,-3-1-76 0,1-8-84 15,-11-6 128-15</inkml:trace>
  <inkml:trace contextRef="#ctx0" brushRef="#br0" timeOffset="15131.298">6251 4614 150 0,'6'-13'67'15,"7"0"-24"-15,-1-3-23 16,1-3 12-16,-1 0 41 16,1-6 19-16,-9 0 13 15,4-3-14-15,-5 1-26 16,-3 0-11-16,-2-7-15 16,-3 3-6-16,-3-1 0 15,-5 3 1-15,5 6 12 16,-3-4 9-16,1 4 13 15,-3 6 2-15,-5 7-11 16,-3-1-10-16,-7 5-25 0,7 8-11 16,-12-2-11-16,1 6-2 15,-5 11-2-15,-5-4 1 16,8 12 0-16,5 0 0 16,6 12 1-16,0 3-1 15,2 9 1-15,0 7 0 16,4 20 0-16,0 10-1 15,5 16 0-15,-1 9 1 16,1 4 0-16,5 1 0 0,-1-1 0 16,-2-10 1-16,1 6 0 15,-5-10 1-15,-1-1 1 16,0-4 0-16,-6-16 0 16,0 4 0-16,2-19-1 15,3 0 0-15,-1-8-1 16,6-9-1-16,-3-11-14 15,1-7-22-15,5-5-71 16,0-6-53-16,5-13 96 16</inkml:trace>
  <inkml:trace contextRef="#ctx0" brushRef="#br0" timeOffset="15546.724">5306 5276 657 0,'-99'48'297'15,"93"-48"-142"-15,6 0-137 16,2 0-9-16,-2 0-9 16,0 0 21-16,9-2 19 15,32-2 5-15,68-7-14 16,-37 5-9-16,22-4-11 15,9-1-4-15,14 9-4 16,4-2-1-16,-1 4-1 16,-1 2-1-16,-16 8-12 15,-5-3-16-15,-18 5-55 16,-4 1-41-16,-9-3 75 16</inkml:trace>
  <inkml:trace contextRef="#ctx0" brushRef="#br0" timeOffset="16350.18">8436 4041 381 0,'2'0'210'0,"-2"-2"-17"16,0-2-177-16,0 4-5 15,-2 0-6-15,0 0 22 16,2 0 29-16,-4 0 9 16,-9 2-5-16,-10 0-10 15,-4 0-20-15,-53 15-9 16,43-2-4-16,-3 2 0 16,-8 2 4-16,3 6 4 15,-9-6 3-15,0 6 0 16,-5 2-1-16,-4-2-1 15,2 6-2-15,-4-5-2 0,0 9-6 16,-2 3-4-16,2-2-6 16,9 8-3-16,3 6-1 15,-5 0 0-15,1 9 0 16,-3 6 2-16,9 2 5 16,5 4 2-16,10 11 1 15,3-4-2-15,14 12-7 16,-2 8-1-16,2 1-1 15,3 5-1-15,11-5 2 16,-1 2 1-16,14-11 9 16,1 2 4-16,5-11 7 15,1-7 0-15,12-1-4 16,5-6-5-16,1-6-4 16,3-4-4-16,-5-15-3 0,1-3-1 15,3-11-17-15,-1-3-29 16,2-15-116-16,3-10 106 15</inkml:trace>
  <inkml:trace contextRef="#ctx0" brushRef="#br0" timeOffset="18084.913">8329 5580 239 0,'-82'50'146'0,"70"-48"-8"0,3 4-25 16,5-4-13-16,-4-1 7 15,6-1-7-15,0 0-20 16,2 0-10-16,-4 0-21 15,3 0-8-15,-1 0-17 16,0 0-3-16,0 0-2 16,0 0 4-16,2 0 4 15,-4 0 2-15,2 0 4 16,0 0 0-16,0 0 2 16,2 0-1-16,0 0-5 15,0 0-3-15,29-3-7 16,51-18-4-16,-41 7-3 15,-1-5-2-15,12-2-1 16,-4-4 1-16,-1-4 1 16,5-1 1-16,-8-1 1 15,0-1 1-15,-1-3 2 16,-1 3 1-16,-6-3-1 0,1-1-1 16,-14 2-5-16,0 1-2 15,-6 1 2-15,-2-3 0 16,-1 3 1-16,-4 7 0 15,-7-6-3-15,-1 4 1 16,0 10-2-16,-1-2 0 16,-1 15-1-16,-2-5 0 15,0 7-2-15,2 0 0 0,0 0-3 16,0 0-1-16,2-2-2 16,-4 2 1-16,2 2 0 15,1 0 0-15,-1 0 1 16,0 0 0-16,2 21 0 15,0-3 0-15,0 5 0 16,5 51 0-16,3-45 0 16,0 1 0-16,7-1-1 15,-5 4 1-15,7-3 0 16,4 8 0-16,2 3 0 16,0-1 0-16,2 0 0 15,3-4 1-15,1-3-1 16,0 1 1-16,-6 1 0 15,2-5 0-15,-2 1-1 16,1-1 0-16,3-5 1 16,-2 0 0-16,0-4 1 15,-14-5 1-15,3-1 0 16,1 6 0-16,-3-4 1 16,-1 4 1-16,-9-6 2 0,-4-3 3 15,-7-3 4-15,-3 5 0 16,1-3 1-16,-9 3 0 15,-4 1-1-15,1-5-1 16,-4-5 2-16,2 3 1 16,-4-6 1-16,-3 6 2 15,-7-8-2-15,-3 0 0 0,-4 0-3 16,4 1 0-16,-2-1 0 16,0-3 0-16,-2-17 1 15,-3 5 1-15,1 0 2 16,12-4 3-16,-1 7 1 15,3-3-2-15,9 0-6 16,-6-4-5-16,6 5-5 16,1-3-2-16,3-4-1 15,-2-2-1-15,9 4-8 16,1 2-13-16,5 1-37 16,4 3-25-16,4-12-70 15,12-2-50-15,18-11-229 16,22-14 277-16</inkml:trace>
  <inkml:trace contextRef="#ctx0" brushRef="#br0" timeOffset="18868.038">9454 4167 80 0,'-38'-75'20'15,"47"89"-24"-15,5 7 93 16,-3-2 39-16,0-6 67 15,-3 1 13-15,6-9-13 16,1 1-15-16,-2 2-39 16,12-8-17-16,0 0-44 0,6 4-16 15,5-4-26-15,10 5-10 16,-6 9-16-16,10-3-6 16,1 6-3-16,5 4-1 15,3 12 1-15,-1 3-1 16,3 6 2-16,-4-2 0 15,-5 8 1-15,-4-6 3 16,0 6 1-16,1-2 2 16,-3 2 3-16,0 4 0 15,-11 1 0-15,-3 6 0 0,-7-1-5 16,-8 9-2-16,0 0-4 16,1 5-1-16,-7 5-1 15,-3-1 0-15,-3-1 0 16,-5 0 1-16,0 1 0 15,0-3-1-15,-1-6 1 16,-9 3-1-16,-3-16 1 16,-1-2 1-16,-5-8 2 15,0-6 2-15,-10-2 1 16,1-1 0-16,-3-1 0 16,-2-1-1-16,1-7-2 15,1 1 1-15,3-10-3 16,-3-1-1-16,12-11-25 15,-4 3-25-15,8-16-129 16,3-3 116-16</inkml:trace>
  <inkml:trace contextRef="#ctx0" brushRef="#br0" timeOffset="19483.64">12102 4547 582 0,'-56'56'267'16,"52"-62"-140"-16,0-1-39 16,4 1-56-16,0 2-2 15,0 2 12-15,0 2 3 16,0 0-1-16,0 0-7 15,0 0-4-15,29 8 3 0,69 20 3 16,-45-16-1-16,24 1-6 16,5 1-5-16,14 1-13 15,3 4-4 1,-3-9-4-16,1-3-1 0,-14-5-2 16,-1 4 0-16,-5-2-4 15,-3 2-8-15,-5 1-26 16,-14 1-16-16,-7-4-57 15,-4 7-45-15,-17-9 98 16</inkml:trace>
  <inkml:trace contextRef="#ctx0" brushRef="#br0" timeOffset="20106.753">11972 5251 1080 0,'0'-9'319'0,"9"9"-372"16,6 2 1-16,-1-2 39 16,-3 0 52-16,-3 0 24 15,1 0 5-15,1 5-22 16,5-1-10-16,-5-4-1 15,7 2-1-15,-3-4-2 16,3 2 2-16,6-2-3 16,3-5-2-16,11 3-7 15,1 2-4-15,16 0-9 16,5 2-3-16,14 0-2 16,5 0-2-16,8 0 1 15,4 0-1-15,4 0 0 16,2 2 0-16,-3 0 0 0,-3-2 2 15,-8 4 6-15,-11-1 1 16,-13-1 1-16,-11 2 0 16,-16 2-3-16,0 0-3 15,-18 3-2-15,-7-3 1 16,0 2-1-16,-10-5 0 16,2-3-1-16,0 0-6 15,0 0-26-15,0 0-18 16,2 0-59-16,-4 0-48 15,2 0-231-15,0 0 251 0</inkml:trace>
  <inkml:trace contextRef="#ctx0" brushRef="#br0" timeOffset="20871.414">15872 4000 878 0,'117'37'268'0,"-103"-49"-321"16,-1 3-1-16,-4-5 32 16,-3 11 25-16,-4-11 35 15,-2 3 0-15,-2 1-4 16,-5-5-1-16,-3 3 0 15,-1-1 1-15,-3 1-9 16,-1 9-4-16,-8-5-4 16,-2 6-3-16,-8-2-6 15,-9 4-1-15,2 6-4 16,-2 7-1-16,-2 12 0 16,0 0-1-16,-13 21 0 0,-3 8 0 15,-3 22-1-15,2 12 0 16,-4 13 0-16,2 10-1 15,4 2 1-15,5 12 0 16,12-11 0-16,7 5 2 16,18-2 3-16,2-8 2 15,19 3 6-15,7-8 2 16,5-3 4-16,7-11 1 16,3-8-3-16,3-9-4 0,4-20-8 15,3-1-5-15,-4-21-25 16,3-7-21-16,1-8-46 15,-1-14-33-15,-5-14 77 16</inkml:trace>
  <inkml:trace contextRef="#ctx0" brushRef="#br0" timeOffset="21985.522">16006 5161 1153 0,'0'100'355'0,"0"-102"-529"15,-5 4-53-15,5 9 88 16,0-11 66-16,-2 0 199 15,0 0 15-15,0 0-56 16,2 0-24-16,-4 2-14 16,2 0 2-16,2 0 1 15,0 0 1-15,0-2-3 16,0 0-4-16,17 8-8 0,14-6-11 16,59-27-14-16,-44-4-4 15,4-5-3-15,3-5-1 16,3 3 0-16,-3-2 0 15,1-4-1-15,-3 0-1 16,-9-10 0-16,1 2 0 16,-1-5 1-16,0-5 0 15,6 7-1-15,-10-3 0 16,0 12 1-16,-5 0-1 16,-9 18 0-16,-4-3 0 0,-5 14-1 15,-4 3 0-15,-1 6-3 16,-4 6-2-16,-1 6 0 15,-5-6 1-15,0 0 2 16,0 0 1-16,0 0 1 16,0 4 0-16,0 6 1 15,0-3 0-15,0 3 0 16,0 5-1-16,4 4 0 16,0-2-1-16,27 56 0 15,-14-46 0-15,4 9 1 16,2 2-1-16,-2 1 1 15,0 7-1-15,-4-6 0 16,4 10 0-16,-9-5 1 16,-1-2 0-16,-5 2 0 15,-2-6 1-15,-4 1 1 16,-6-2 2-16,0 0 2 16,-7-3 2-16,-6-8 1 0,-2-1 0 15,-2-5-1-15,-6-3 1 16,0-1 3-16,1-10 2 15,-5 5 0-15,3-6-1 16,-1-1-1-16,-2-3-1 16,1-2 2-16,-4 0 1 15,-1-2 4-15,5-7 1 16,-12-5 4-16,7-1 1 0,-1-6-2 16,-6 0-2-1,2-4-9-15,-4 2-3 0,-4-2-14 16,4 1-16-16,-1 2-52 15,-7-6 47-15</inkml:trace>
  <inkml:trace contextRef="#ctx0" brushRef="#br0" timeOffset="22636.201">17734 4262 1378 0,'153'77'413'0,"-149"-87"-599"16,2 9-45-16,-1 1 80 15,-5 0 49-15,0 0 158 16,0 0 7-16,0 0-31 15,0 7-2-15,2 5 7 16,2 1 10-16,-4-1 15 16,2-5-10-16,-2 1-3 15,0-6-5-15,0-2-13 16,0 0-3-16,0 0-7 16,0 4-4-16,2 5-8 15,-2-1-2-15,0 7-4 16,0 0 0-16,-4 8 1 15,-15 54 0-15,4-39 3 16,-8 2 1-16,0 6 1 16,-4 2 0-16,2 2 0 0,-2 3 2 15,0-5 0-15,4-2 0 16,-1-6 0-16,4-9 0 16,-1-5-2-16,4-3 1 15,4 0-4-15,-1-9-2 16,7-7-6-16,-3-5-11 15,3-4-28-15,7 1-32 16,0-3-80-16,0 2-61 16,5-14 129-16</inkml:trace>
  <inkml:trace contextRef="#ctx0" brushRef="#br0" timeOffset="23559.046">18327 3930 961 0,'-48'-149'298'0,"48"122"-306"16,6 11-16-16,2 5 18 15,-3-2 40-15,1 1 10 16,-4 6-3-16,-4-1-6 15,0 7-8-15,2 0-4 16,0 0 0-16,0 0 4 0,0 0 7 16,0 0 4-1,0 0-1-15,19 9-6 0,8 1-7 16,51 20-2-16,-45-22-3 16,5 4-3-16,4-3-3 15,4 8-4-15,-2 1-6 16,4 3 0-16,0 7-2 15,0-1 0-15,3 6 0 16,-3-5-1-16,-6 7 0 16,4-1 0-16,-8 8-1 15,5 0 1-15,1 6-1 16,-10-4 1-16,2 2 0 16,-3 9 0-16,-2 3 1 15,-1 3 2-15,1 8 2 16,-6-2 2-16,-4 5 4 15,-2 3 2-15,-8 3 4 16,1-3 1-16,-5-2 3 16,-1-1 2-16,-2-5 3 0,-2 2 3 15,-4-6 7-15,-4-7 2 16,-5-5-1-16,-1-1-3 16,-1-6-6-16,-4-2-2 15,-2-3 0-15,-3-7-1 16,1-1-4-16,0-5-4 15,2-3-8-15,0 2-3 16,0-11-2-16,2 5 1 16,1-14-1-16,-1 1 0 0,4-2-1 15,1-2-2-15,7 6-1 16,3-1 0-16,-2-1-3 16,2-6-1-16,2 0 1 15,-4-2 0-15,2-2 0 16,0 2-1-16,0 2 1 15,1-2-1-15,1 1 2 16,0-1-2-16,-2-2-10 16,2 2-7-16,0 0-37 15,0 2-23-15,0-2-48 16,0 0-33-16,26-30-59 16,51-60-32-16,-39 40 161 15</inkml:trace>
  <inkml:trace contextRef="#ctx0" brushRef="#br0" timeOffset="32996.828">6045 7336 243 0,'118'0'168'0,"-122"-4"-9"15,-1 0-43-15,1 2-13 16,2 1-24-16,0-3-5 0,0 2-6 15,2 2-4-15,-4 0-6 16,2 0-5-16,0 0-14 16,1 0-7-16,-1 0-11 15,2 0-3-15,-4-2 9 16,2 2 4-16,0 0 5 16,0 0 1-16,0-2-6 15,0 0-2-15,-2 0-4 16,2 2 0-16,1-4-1 15,-1 2 3-15,0 2 5 16,-4-1 2-16,-2-1 7 16,3 0 0-16,-5-2-2 15,0 2-3-15,-1 0-8 16,-12 0-4-16,2-6-8 16,-54-18-2-16,47 14-5 15,-1 8 0-15,-5-3-2 16,-3 5 0-16,3 0-2 0,1-2-3 15,1 4-2-15,1 4-2 16,2 7-3 0,-1 7-1-16,5 5-1 0,-4 0 0 15,4 13 2-15,4-7 0 16,2 16-1-16,4 3 1 16,0 8-1-16,5 7 0 15,0 8 1-15,5 1 2 16,-3 3 2-16,4-2 0 15,-2 11 0-15,1-6 1 0,3 8-1 16,-8 2 0-16,3 0 0 16,-1-4 0-16,-5-5-1 15,1-5 0-15,-1-11 1 16,-6 1 0-16,3-9-2 16,-3-5-2-16,6-10-9 15,-4-2-9-15,-1-11-22 16,-1-4-14-16,8-10-44 15,1-5-22-15,2-4-72 16,5-6-41-16,-11-13 151 16</inkml:trace>
  <inkml:trace contextRef="#ctx0" brushRef="#br0" timeOffset="33430.608">5056 8164 321 0,'0'0'111'0,"0"0"-97"16,9 4 21-16,6 4 27 16,3-3 21-16,-3-3 31 15,50 19-6-15,-50-24-11 16,4-1-12-16,2-2-30 16,2 2-10-16,10 10-21 15,-1-2-5-15,16 13-6 16,2 0-4-16,4 4-2 15,1-2-1-15,-5 2 1 16,3 2 0-16,-3-7 4 16,-8 3 2-16,-4-10 2 15,-5 1-1-15,-4-10-4 16,-1 6-11-16,3-6-137 16,-4-10 102-16</inkml:trace>
  <inkml:trace contextRef="#ctx0" brushRef="#br0" timeOffset="34435.604">7215 7175 647 0,'131'-13'230'15,"-131"3"-322"-15,5 7-82 16,5 6 20-16,-1 3 20 0,-5 4 204 16,-4-1 35-16,0-7 27 15,0-2-5-15,-2 0-32 16,0 0-5-16,2 0-7 15,-3 0-8-15,1 0-19 16,0-2-13-16,0 0-25 16,0 0-8-16,2-1-5 15,-4 1-3-15,2 2-1 16,0-2-1-16,0 0 0 16,0 2 0-16,1 0-1 15,1 0 1-15,-4 0 3 16,2 0 3-16,0 0 8 15,0 0 5-15,0 0 5 16,2 0 1-16,-4 0-4 16,2 2-1-16,-3 9-7 15,-9 3-2-15,-5 1-6 16,-48 54-1-16,48-52-3 16,2 10 1-16,-6 0-1 15,0 1-1-15,0 5 0 0,0 3 1 16,0 2-1-16,4 6 0 15,-6 2 0-15,0 0 0 16,2 8 0-16,-2 9 0 16,2 4 0-16,-7 0 0 15,5 5 0-15,-2-3 0 16,6 6 0-16,0-2 0 16,-4 3 1-16,0 1 0 15,4-3-1-15,6 6 0 0,1-1 0 16,1-3 0-16,7 5 0 15,1-5 0-15,5-11 1 16,0-2 0-16,7-11 0 16,3 0 1-16,1-8-2 15,7-2 0-15,-1-8-12 16,6-11-15-16,2-15-58 16,3-10-60-16,14-23 90 15</inkml:trace>
  <inkml:trace contextRef="#ctx0" brushRef="#br0" timeOffset="36052.584">7885 7950 615 0,'-8'-8'169'0,"8"8"-301"16,0 0 3-16,0 0 84 15,0 0 77-15,0 0 164 16,0 0 13-16,0 0-51 15,0 0-39-15,0 0-58 16,-2 0-13-16,1 0-15 16,-1 0-6-16,2 0-10 15,-4 12-5-15,0 11-8 16,0 5-3-16,-3 60-1 16,5-40 0-16,0 12-1 15,0-5 1-15,-4 14 0 16,6 0 0-16,-6 3 1 15,8 5 1-15,-6-12 0 16,-1 2 0-16,1-14 3 16,-2-3 3-16,4-15 9 15,-5-9 6-15,3-10 13 0,-2-13 6 16,4 1 3-16,-4-4 0 16,4-4-7-16,0 3-6 15,1 1-8-15,-5-16-3 16,-2-12-7-16,-24-53-2 15,30 43-6-15,-2-4-3 16,4-14-2-16,6 7 0 16,3-1 0-16,1-2-1 15,-3 10 1-15,11-6 0 0,-3 1-1 16,4 6 0-16,-2 5 0 16,-1 0 0-16,1 9 0 15,0 2-1-15,10 6-1 16,0 2 1-16,7 15 0 15,2 0 1-15,-1 4 0 16,5 6 0-16,-7 5 0 16,-1 0 1-16,-1 12 0 15,-1 4 1-15,-3 5 0 16,2 6 0-16,-8 8 0 16,2-4 0-16,-10 6 0 15,-1 4 0-15,1-10 0 16,-5 1 0-16,3-1 0 15,-1-5 0-15,-6-11 0 16,1-3 2-16,-3-17-1 16,-2 1 1-16,2-7 0 15,-2-2 0-15,0 0 0 0,0 0 1 16,-2-2-2-16,2 2 0 16,0-1-3-16,0-1-1 15,0-6-1-15,2-17-2 16,2-15-1-16,11-46 1 15,-9 40 1-15,5 6 0 16,5-2 2-16,-1-6 0 16,2 2 0-16,1 0-1 15,3 0 0-15,-2 6 0 0,4-6-2 16,2 8 0-16,5 2 0 16,1 1 1-16,1 14 1 15,5 2 0-15,-3 4 1 16,0 5 0-16,5 10 0 15,-5 0 0-15,1 13 1 16,-3 7 0-16,-5 3 1 16,-2 7 0-16,-4 10 1 15,-2 6 0-15,-4 6 0 16,2 7 0-16,3 4 3 16,-7 0-1-16,2 0 1 15,-1 1 1-15,-5-3-1 16,3 0 1-16,-5-9 1 15,3-6 2-15,-4-6 2 16,-2-8 1-16,-1 3-2 16,-1-9-2-16,4-6-4 15,-4-7-1-15,-2-7-4 16,4 1-10-16,-4-7-47 0,0-2-57 16,0 1 71-16</inkml:trace>
  <inkml:trace contextRef="#ctx0" brushRef="#br0" timeOffset="37756.885">9536 8772 1089 0,'40'85'333'0,"-40"-95"-385"16,10 6 0-16,-3 0 21 15,-1 2 48-15,-6-1 37 16,0 1 0-16,0 2-23 16,0 0-14-16,0 0-8 15,0 0-1-15,0 0-3 16,0 0 0-16,0 0-2 16,6 11 0-16,5 22-1 15,10 49 0-15,-21-36-2 16,-1 2-1-16,-9-4-18 15,2 2-13-15,1-16-41 16,1-1-40-16,2-16-112 16,4-7 141-16</inkml:trace>
  <inkml:trace contextRef="#ctx0" brushRef="#br0" timeOffset="38407.226">10630 8114 706 0,'2'-1'257'16,"4"-7"-193"-16,-2-2-65 16,-4 8 3-16,0 2 47 15,0-2 16-15,0 1 0 16,0-1-7-16,0-2-39 15,0 2-8-15,-2 0-1 16,0 2 4-16,2-2 7 16,-4 0 4-16,-3-5 7 15,-18-7-3-15,-48-22-1 16,48 26-3-16,-4 6-9 16,1 4-2-16,-5 0-6 15,3 2-4-15,-3 6-2 16,1-2 0-16,3 7-2 0,2 2 1 15,0 5 1-15,4 1 2 16,6 2 5-16,4 3 1 16,5 3-1-16,0 9-2 15,3 6 0-15,7 0 2 16,5 4 3-16,3-2 2 16,5 0 5-16,0 4 3 0,6-1 3 15,2-1 2-15,16-2 3 16,7-4-1-16,1-7-2 15,5-5-4-15,-4-7-13 16,-2-4-8-16,0-11-23 16,0 0-20-16,-2-12-65 15,0-14-83-15,5-14 121 16</inkml:trace>
  <inkml:trace contextRef="#ctx0" brushRef="#br0" timeOffset="38829.229">11327 8616 1466 0,'0'0'400'0,"7"5"-553"15,7 12 1-15,1 8 44 16,-7 4 83-16,-6 7 61 16,-4 5 1-16,-10 8-15 15,1 3-13-15,-10 0-15 16,-4-5-7-16,0-12-29 16,2-10-51-16,2-16-152 15,2-7 159-15</inkml:trace>
  <inkml:trace contextRef="#ctx0" brushRef="#br0" timeOffset="39953.017">11694 8384 1169 0,'-4'-4'356'0,"2"0"-555"16,2 4-20-16,0 0 44 16,0 0 47-16,-3 0 178 15,1 0 2-15,2 0-34 16,-2 0-9-16,2 0 24 16,0 0 15-16,0 0 27 15,0 0 0-15,0 0-26 16,0 0-14-16,0 0-21 15,0 0-1-15,0 0 6 16,0 0 5-16,4 0 7 16,7 0 5-16,-11 0 2 15,6 0 0-15,-6-1-4 0,4-3-5 16,9 4-6-16,-9 0-2 16,5 0 0-16,-3 0 3 15,-4 0 2-15,0 0 0 16,4 0-6-16,-2 0-4 15,-1 0-5-15,1 0-1 16,0 0 0-16,4 0 1 16,3 0 1-16,-3 0 1 15,3 0-1-15,-1 0-1 16,-4 0-3-16,9 0-2 0,6 0-3 16,-2 0 0-1,61-4 0-15,-55-9-1 0,2 3 1 16,2-5-1-16,1-1 2 15,-1-1-1-15,0 2 0 16,1-2 0-16,-5-4-2 16,-6 5 0-16,0-7 0 15,-1 0-1-15,-9-1 0 16,3-3 0-16,-8 2 0 16,-1 0 0-16,1 2 2 15,-2 6-1-15,-2-2 0 16,2 5-1-16,-2 7-2 15,0-1-1-15,2 2 0 16,-2 2 1-16,0 3 2 16,0 1-1-16,0-2 0 0,0 0 0 15,0 2 0-15,0 0 0 16,0 0 1-16,0 0-1 16,2 4 1-16,11 19 2 15,-1 1 0-15,30 51 0 16,-29-44 1-16,1 5 1 15,1 0 1-15,-2 3 2 16,1-3 1-16,-5-2 1 16,1 1-2-16,-4-7 0 0,1-1-1 15,-5-2-1-15,0-4 3 16,0 6 0-16,-2-8 6 16,-2-4 1-16,-6-9 5 15,1 2 3-15,-7-3 2 16,1 1 1-16,-2 4 0 15,-1-1-1-15,-3-9 1 16,-4 2 0-16,2-4 1 16,-4 2-4-16,0-4-10 15,-5 3-6-15,-6-3-17 16,1-4-14-16,1-9-44 16,7 0-35-16,4-20-170 15,15-22 177-15</inkml:trace>
  <inkml:trace contextRef="#ctx0" brushRef="#br0" timeOffset="40637.692">12346 7154 1416 0,'-91'25'466'16,"100"-36"-477"-16,10 11-136 15,2 0 9-15,6 9 65 16,-6 1 88-16,8 3 28 16,0 3-2-16,1 1-17 15,1 2-6-15,1-4 9 16,5 4 8-16,-3-5 2 15,3 3-4-15,-9-4-8 16,5 3-9-16,-1 7-10 16,5 1-2-16,1 1-1 15,-2 8 0-15,-3-5 0 0,-1 11 1 16,3 7-1-16,-5 3-1 16,7 7 0-16,-3-1 0 15,-5 1 0-15,3-3 2 16,-7 7 5-16,-4-1 3 15,-2-2 5-15,-3 3-1 16,-3-1-2-16,-1 4-1 0,-9-2 0 16,1 2 2-16,-10 0 1 15,-7-7 1-15,-4 11-1 16,-2-2 1-16,-6-2-4 16,-2-8-1-16,-2-7-5 15,-1-4-3-15,3-13-4 16,2-4-3-16,6-10-11 15,2-11-10-15,5-6-29 16,7 0-28-16,5-14-61 16,5-13-87-16,24-30 147 15</inkml:trace>
  <inkml:trace contextRef="#ctx0" brushRef="#br0" timeOffset="41187.028">13873 7462 814 0,'14'0'331'0,"47"-4"-277"16,-42-5-256-16,6 9 58 15,3 2 34-15,-6 0 208 16,-3 2 25-16,0-4-18 16,2 7-10-16,8-3-22 15,-5-4-3-15,1 0 2 16,8-2-6-16,-1 0-13 16,3 0-7-16,-1 2-19 15,3-4-8-15,-1 3-8 16,0 1-4-16,3 1-5 15,-7-1-1-15,-1 8-3 16,-6-6-5-16,-3 4-23 0,-4-1-13 16,-3-5-20-16,-9 8-4 15,-2-12 7-15,-4 2 1 16,0 0-43-16,-2 2-37 16,0-1-173-16,0-1 193 15</inkml:trace>
  <inkml:trace contextRef="#ctx0" brushRef="#br0" timeOffset="41325.98">14042 7902 217 0,'-20'4'55'16</inkml:trace>
  <inkml:trace contextRef="#ctx0" brushRef="#br0" timeOffset="41590.331">14017 7906 302 0,'-4'0'188'0,"2"0"-10"16,0 0-27-16,0 0-35 15,0 0-1-15,0 0-3 16,2 0-2-16,0 0-9 16,0 0-11-16,14 8-16 15,3-3-5-15,4 3-13 16,54 7-6-16,-54-19-9 15,7-1-1-15,-1 3-4 0,4 2-1 16,7 2-6-16,0-2-6 16,6 5-10-16,-2-1-7 15,-3-4-5-15,-7 8-3 16,-7-8-16-16,-2 0-10 16,-10 0-33-16,1-4-29 15,-3-4-100-15,-5-5-90 0,13-12 174 16</inkml:trace>
  <inkml:trace contextRef="#ctx0" brushRef="#br0" timeOffset="42167.86">15819 7282 668 0,'25'-3'184'16,"-6"-11"-295"-16,21 5 30 16</inkml:trace>
  <inkml:trace contextRef="#ctx0" brushRef="#br0" timeOffset="42740.881">16016 7080 856 0,'69'-56'271'0,"-65"52"-299"15,3 3 1-15,-1-1 31 16,-6 2 31-16,0 0 54 16,0 0 9-16,0 0-5 15,0 0-6-15,0-2-21 16,0 0-9-16,0 0-13 15,-2-2-6-15,0 2-11 16,0 2-5-16,0-2-9 16,2 0-2-16,-5 0-3 15,-9-3-2-15,-1 3-3 16,0-2-2-16,-5 2-2 16,-46 15-2-16,43 5 1 15,5 6-2-15,-1 15 0 0,8 5 0 16,5 13 1-16,-2 12 0 15,6 11 2-15,-5 4 1 16,1 4 0-16,0-2 1 16,-7-3 1-16,9 3 0 15,-7 0 4-15,5-8-1 16,6 3 1-16,2-5-1 16,9-11-3-16,-9-2-1 15,8-13-2-15,-5-6-11 16,3-10-47-16,4-9-34 0,5-4-107 15,0-11-38-15,12-22 147 16</inkml:trace>
  <inkml:trace contextRef="#ctx0" brushRef="#br0" timeOffset="43708.342">16728 7428 1436 0,'109'-48'416'0,"-109"50"-601"16,7 11-10-16,-3 10 42 15,2 14 65-15,-2 1 139 0,-4-4 9 16,0 8-14-16,-6 4-11 15,0 6-11-15,-1 0 0 16,-7-12 2-16,5 0 4 16,-5-11 3-16,7-3-6 15,-5-3-11-15,1-4-5 16,1 2-7-16,-1-7-2 16,5-3-2-16,0-3 0 0,4-8-1 15,0 0 0-15,2 0 2 16,0-4 4-16,0 2 6 15,0 0 6-15,6-47 5 16,11-49 0-16,-3 41-4 16,1-3-4-16,6-1-8 15,4 2-2-15,2 3-3 16,1 5-1-16,7 1 1 16,-1 4-1-16,4 10 1 15,-1 5 0-15,5 18 1 16,4 1 1-16,-4 14 4 15,-2 2 0-15,-2 13 2 16,-3 2-1-16,3 6-2 16,-4 8 1-16,-1-3 0 15,-8 9 0-15,-2-1 0 16,4 8-1-16,-6-6 1 0,5 6 0 16,-3-8 1-16,-2-7-1 15,-9-6 0-15,1-4 0 16,-9-8-2-16,4 0 0 15,-4-1-2-15,-2-8 0 16,-1 3 0-16,-1-7 0 16,0 0 2-16,0 0 0 15,0-2-1-15,0 1-2 16,0-3-3-16,6-14-3 16,8-18-2-16,26-52-2 0,-19 50 0 15,-4-10 2-15,12 6 2 16,1 2 2-16,7 0 1 15,1 5 1-15,-2 10 0 16,4 4 0-16,4 8 0 16,-1 9 2-16,2 6 0 15,1 11 1-15,0 5 0 16,-6 7 1-16,-3 5 4 16,-7 8 3-16,1 4 7 15,-6 8 1-15,0 11-1 16,-4-5-2-16,-6 7-2 15,-1 2 2-15,-9-10 3 16,-3 7 1-16,-2-13-5 16,-2-1-4-16,-2-10-8 15,-3-9-5-15,-1-14-17 16,2-7-12-16,4-6-33 0,4-4-28 16,-2 0-60-16,0 0-56 15,20-51-195-15,33-62 257 16</inkml:trace>
  <inkml:trace contextRef="#ctx0" brushRef="#br0" timeOffset="43994.524">18954 7030 1412 0,'100'-176'386'15,"-92"155"-487"-15,3 17-12 16,-7 2 26-16,0 4 101 16,-6-2 26-16,0 0 0 15,-2 12-12-15,-9 24-11 16,-24 62 2-16,12-41-2 16,-5 10-2-16,1 0-3 15,0-2-3-15,10-4-5 16,0-4-2-16,4-13-13 15,5-5-25-15,3-13-100 16,3-8-75-16,12-3 125 16</inkml:trace>
  <inkml:trace contextRef="#ctx0" brushRef="#br0" timeOffset="44449.139">19282 7753 1450 0,'9'0'433'0,"14"11"-507"16,2 5-38-16,9 12 33 15,-5 7 60-15,-2-3 64 16,2 5 8-16,-1 7-6 15,1 5-7-15,-8 1-16 16,0 2-3-16,-9-2-2 0,-7-6-1 16,-7-6-3-16,-3 0-4 15,-13-9-9 1,5-8-8-16,-16-16-38 0,-3-5-34 16,5-15-136-16,-4-8-60 15,16-28 164-15</inkml:trace>
  <inkml:trace contextRef="#ctx0" brushRef="#br0" timeOffset="44958.567">20416 7139 1034 0,'21'-10'179'16,"6"10"-380"-16,4 12-41 15,-5-1 106-15,-5-5 181 16,-5 4 60-16,-7-5 25 16,1-1-18-16,-8-4-22 15,-2-2-4-15,0 0 2 16,0-1 0-16,-2 1-24 15,0-17-12-15,2 1-23 16,-8 1-8-16,-28-40-9 0,3 49-7 16,-11 8-5-16,2 6-2 15,-11 19-1-15,5 3 0 16,0 13 2-16,4 4 1 16,12 11 1-16,7-1 3 15,11 14 5-15,7-4 5 16,14-3 17-16,11-1 10 15,14-8 15-15,6-1 1 16,14 0-10-16,3-5-10 0,1-6-19 16,-14-5-8-16,-6-11-6 15,1-6-2-15,-7-12-21 16,5-5-14-16,11-17-43 16,-4-12-34-16,6-20-110 15,-1-11-89-15,-4-16 192 16</inkml:trace>
  <inkml:trace contextRef="#ctx0" brushRef="#br0" timeOffset="45298.059">21359 6661 970 0,'10'2'85'0,"-4"2"-253"15,7 28-131-15,-7 1 167 16,-12 1 325-16,0 4 57 16,-9-3-36-16,0 5-46 15,3 8-53-15,-9-4-3 16,8 9-11-16,-4-7-7 15,-12 10-22-15,6-3-15 16,-10-3-27-16,5 2-9 0,-3-7-15 16,0-4-12-1,7-3-48-15,1-15-45 0,7-14-214 16,9-7 203-16</inkml:trace>
  <inkml:trace contextRef="#ctx0" brushRef="#br0" timeOffset="45722.08">21463 7805 1041 0,'-8'0'452'15,"18"3"-167"-15,3 7-275 16,4 3-22-16,0 8 11 15,-9 2 27-15,2 2 6 0,-7 6 0 16,-3 7-3-16,-5 10-14 16,-5 4-3-16,-5-3-8 15,-4 3-2-15,-2-8-4 16,-14-8-5-16,8-5-15 16,4-10-8-16,2-8-19 15,10-3-8-15,-6-18-44 16,3-9-71-16,14-16 114 15</inkml:trace>
  <inkml:trace contextRef="#ctx0" brushRef="#br0" timeOffset="46362.217">21832 7759 1218 0,'9'-4'290'0,"9"2"-440"0,-1 2 25 16,-4-4 167-16,-5-2 58 15,1-5 18-15,5 3-28 16,1-1-40-16,6-3-7 16,2-3 2-16,-2-2-2 15,6-2-5-15,4-8-4 16,-1-6-12-16,12 5-4 0,0-9 1 15,0-9 2-15,4-1 2 16,-5-7 0 0,-7-7 0-16,2 5-1 0,-5 5 0 15,-4 5 0-15,-8 8-4 16,-2 5-2-16,-3 12-5 16,-3 2-3-16,-3 9-2 15,3 6-1-15,1 14-2 16,-5 2 0-16,5 10 0 15,-8 7 1-15,-1 7-1 16,3 7-1-16,-4 4 2 16,2 1 1-16,2 10 1 15,-1-3-1-15,5 2-1 16,1 5-1-16,3-1-2 16,3 8 1-16,0-4 0 15,-3-2 1-15,-3-10 5 16,-9-5 2-16,-2-8 7 15,0-3 3-15,-13-14 8 0,-1 0 3 16,-11-12 0-16,0 1-2 16,-9-7-7-16,-6-3-5 15,-18-2-9-15,-3-4-4 16,-19-11-11-16,0-8-4 16,11-9-5-16,9-5-15 15,20-3-49-15,8-4-26 16,11-11-40-16,7 1-13 15,20-17-55-15,11-5-39 0,27-3 159 16</inkml:trace>
  <inkml:trace contextRef="#ctx0" brushRef="#br0" timeOffset="46662.363">23253 6644 1391 0,'14'-19'412'0,"3"5"-461"15,-2 10-51-15,-5 10 53 16,-4 11 68-16,-12 10 38 16,2 7 3-16,-6 20-25 15,1 3-8-15,-6 8 8 0,-3 8 6 16,1 2 6-16,-4 1-3 15,-4-3-19-15,-3-4-7 16,-3-10-15-16,2-9-9 16,8-16-31-16,0-15-26 15,10-11-73-15,5-12-102 16,15-26 154-16</inkml:trace>
  <inkml:trace contextRef="#ctx0" brushRef="#br0" timeOffset="47195.81">23316 6125 1217 0,'-61'16'376'0,"105"-28"-405"0,10 6-42 15,13-1 31-15,0 3 49 16,4-2 47-16,1 6 8 15,3 14-10-15,3 7-15 16,1 19-24-16,1 6-6 16,-3 19-8-16,-5 4-1 15,-9 11 0-15,-11 6 0 16,-8 6 2-16,-2 5 5 16,-5 5 18-16,-9 7 10 0,-12 2 16 15,-7 5 4-15,-18 9-4 16,-3-1-5-16,-13-7-12 15,-7 1-5-15,-16-7-10 16,-10-6-4-16,-10-15-6 16,-7-4-3-16,0-23-6 15,10-13-6-15,6-21-28 16,11-10-23-16,19-19-69 16,3-19-56-16,16-25 113 15</inkml:trace>
  <inkml:trace contextRef="#ctx0" brushRef="#br0" timeOffset="48279.549">25907 6060 1096 0,'25'-105'155'0,"-21"86"-403"15,5 19-18-15,-7-4 64 16,-2 8 222-16,0-4 51 16,0 0-4-16,0 0-17 15,-2 0-8-15,0 0 19 16,2 0 37-16,0 0 13 15,0 0-1-15,0 0-18 16,0-4-33-16,0 4-10 16,0-2-17-16,0 0-5 0,0 2-9 15,2 0-3 1,12 4 1-16,-5 2 2 0,4-2 8 16,-1 9 2-16,-4 6 6 15,55 44 3-15,-56-55 1 16,-1 3 1-16,8-1 1 15,-5 0 1-15,1-7-5 16,11 5-1-16,-8-4-8 16,2 5-5-16,6 1-1 15,-5 0 1-15,1-1 0 16,-2 5 0-16,2-1-4 16,-3 0-1-16,-3 5 1 15,1-7 0-15,-5 4-2 16,3 1 0-16,0-1-2 15,-1 6 1-15,1 0 2 16,-1 4-2-16,-3 2-3 16,4 1-2-16,-5 9-2 15,-1 3-1-15,4 10 2 16,-6 7 1-16,3 6-1 16,5 4 1-16,-2 13-4 15,-1 3 2-15,1 10 4 0,2 3 6 16,-5 5 6-16,5 8 0 15,-1-9-6-15,-1 1-6 16,4-11-2-16,5-6 1 16,-4 2 2-16,1-9 3 15,-3-1 2-15,2-3-1 16,-5-8-1-16,2-10 1 16,-3-3-2-16,-1-6-1 0,2 0-3 15,-3-8-2-15,-3-5-5 16,4-7-1-16,-4-8-4 15,0-1-4-15,-2-11-17 16,0-3-17-16,0-5-47 16,-2 1-28-16,2 1-59 15,0-2-33-15,0-46 132 16</inkml:trace>
  <inkml:trace contextRef="#ctx0" brushRef="#br0" timeOffset="50120.776">27273 6980 751 0,'55'23'272'15,"-26"-11"-178"-15,0 1-150 0,1-11 19 16,-5-2 48-16,8 0 46 16,-22 2 8-16,-5 2-7 15,4-2-12-15,-3 1-16 16,-7-3-2-16,0 0-6 15,0 0 0-15,0 0 7 16,4-1 2-16,17-3-2 0,0-4-4 16,63-28-7-16,-47 15-3 15,12 2-7-15,1-4-3 16,0 2-3-16,3 1 0 16,3 1-1-16,-10 4 0 15,0 4-1-15,-4-1 1 16,-8 6 0-16,-1-1 1 15,-3 5 3-15,-3 2 1 16,4 0-1-16,-4 2 0 0,-1-2-1 16,-1 0 0-16,4 0 0 15,-4 7 1-15,2-5 0 16,1-2 0-16,-1 0 2 16,4-2 1-16,5 0 8 15,0 2 5-15,1 2 7 16,-3-2 0-16,4 0-2 15,1 2-4-15,1 0 2 16,-2 2 3-16,2 4 4 16,-1 1-2-16,1-3-5 15,4 2-7-15,2 5-5 16,1-9 3-16,3 2 4 16,-10-5 1-16,-3-6 0 15,5 5-2-15,-4 4-2 16,6-1-1-16,0-1-1 15,0 4-2-15,6 0-3 16,-6 5 0-16,0 1-4 0,-4-7 0 16,2 3 1-16,2-4 1 15,0-2 4-15,4 4 2 16,-4-6 3-16,-2-2 2 16,-2-6 1-16,-3 2 1 15,-1-1 0-15,-4 3 0 16,-1-4 0-16,3 6-2 15,-7 0-6-15,8-5-2 16,5 7 0-16,2 0-2 0,8 2 0 16,1-2-1-16,-1 0-5 15,4-4 0-15,-1-8-2 16,7 10-1-16,-1-7-4 16,2 3-3-16,-4-2-10 15,3 5-7-15,-7-3-25 16,1 2-16-16,-2 0-43 15,-5 2-35-15,-10-5-131 16,-3 3 174-16</inkml:trace>
  <inkml:trace contextRef="#ctx0" brushRef="#br0" timeOffset="68765.508">27326 6179 196 0,'-61'-98'10'16,"61"91"-53"-16,0-3 24 15,0 1 110-15,-2-1 41 16,0 2 9-16,2-1-14 16,0-3-9-16,-2-1-8 0,1-8-19 15,-5 6-13 1,-2 3-29-16,-1-1-7 0,1 3 8 15,0 3 3-15,-3-1 2 16,1-2-3-16,-1 6-16 16,7 4-6-16,-4 0-10 15,6 0-5-15,0 0-5 16,1 0-3-16,1 0 3 16,0 0 2-16,0 0 3 15,0 0 2-15,0 0-2 16,19 4-2-16,11 6-5 15,43 45 1-15,-44-51 0 16,1 0 0-16,1-6-2 16,0 0-1-16,1-5-3 15,-1 1-1-15,-5-8 0 16,1 7 0-16,-10-7 0 16,-9-1 0-16,4 2 0 0,-3-3 0 15,3-5-1-15,-3 2 0 16,-9-6-3-16,0-1-2 15,-7 8-1-15,-3-8 0 16,-5 5 1-16,-4-1 0 16,-6 5-1-16,4 2 0 15,-8-6 0-15,-4 8 0 16,-5-5-1-16,-4 9-2 16,6 9-2-16,-3 0-1 15,3 13 0-15,2 2 2 0,5 12 3 16,-4 2 2-16,10 9 3 15,2 2 0-15,2 12 1 16,2 9 0-16,0 0 3 16,9 6 2-16,8 4 3 15,8 4 1-15,13-5 2 16,4 1 0-16,9-4 8 16,6-9 1-16,10-7 2 15,4-5-2-15,3-13-11 16,-1 1-5-16,-1-15-13 15,2-7-16-15,-11-12-43 16,2-12-49-16,-8-13-187 16,1-5 198-16</inkml:trace>
  <inkml:trace contextRef="#ctx0" brushRef="#br0" timeOffset="69134.503">27908 5674 680 0,'-31'61'119'0,"37"-47"-77"0,0 3-202 16,2 2 119-16,-3 0 197 16,1 4 23-16,4-6-28 15,5 4-32-15,0-2-39 16,10 0-19-16,6 6-31 16,7 0-13-16,8 15-13 15,-4 4-4-15,8-2-3 16,-1 8-5-16,-3-6-22 15,-7 0-17-15,-3 0-59 16,-5-4-42-16,-7-11-152 16,5-4 187-16</inkml:trace>
  <inkml:trace contextRef="#ctx0" brushRef="#br0" timeOffset="69500.415">28304 5791 1053 0,'-8'-4'177'0,"1"6"-438"16,1 3-9-16,2 17 163 15,-2 0 183-15,-3-6 136 16,3 16-31-16,-5-3-101 16,-1 7-25-16,6 12-21 15,-5-8-2-15,1 12-1 16,1 5-3-16,-6 3-7 16,5 8-7-16,2-3-9 15,-3-3-3-15,1-1-8 16,1-2-8-16,-1-5-21 15,4-3-21-15,-5-14-59 16,3-11-50-16,2-12 102 16</inkml:trace>
  <inkml:trace contextRef="#ctx0" brushRef="#br0" timeOffset="70201.637">28522 5800 1199 0,'109'86'249'0,"-103"-28"-434"16,3 14-25-16,-12 14 180 15,-5-9 68-15,-5 7 12 16,-8 2-5-16,3-4-15 16,-7 1 4-16,6-16 18 15,2 1 4-15,0-3-8 16,5-11-13-16,5 5-25 16,1-11-5-16,-4-12-3 15,5 3-1-15,-1-13 1 16,2-3-1-16,4-5 0 15,-4-9 0-15,4-7 2 16,0-2 2-16,0-2 0 16,0 0 0-16,4-30 15 15,11-68 0-15,-11 35 0 16,14-5-1-16,-1-11-18 0,-2-14 0 16,8-7-2-16,-6-3-4 15,6-4-5-15,4 0-4 16,5 8-5-16,-3 1-3 15,6 10 3-15,-3 4 4 16,6 10 4-16,4 1 4 16,-3 22-1-16,1 7-2 15,-4 9 0-15,1 14 2 16,-5 18 3-16,-3 7-1 0,-2 17-5 16,-10 7-6-16,-4 22-9 15,-7 4-4-15,-12 9 4 16,-1-2 5-16,-14 3 16 15,-12-1 9-15,-13-2 9 16,-9 2 3-16,-14-9 4 16,-4 1 1-16,-5-16 2 15,3-3-4-15,2-11-10 16,4-8-6-16,6-11-21 16,8-4-17-16,7-15-55 15,4-8-45-15,19-17 84 16</inkml:trace>
  <inkml:trace contextRef="#ctx0" brushRef="#br0" timeOffset="70703.658">28937 4901 496 0,'140'128'280'0,"-127"-110"-45"16,-3 3-49-16,7 2-60 15,6 7-19-15,-2-1-21 16,2 0-14-16,-2 7-22 16,-4-2-13-16,1 14-16 15,-5 8-2-15,-5 18-3 16,-3 5 0-16,-7 18-1 16,-1 1 1-16,-5 1 2 15,-2 4 3-15,3-3 3 16,-7 1 0-16,7-7 1 15,-3-6 1-15,-5-10-7 16,5-11-3-16,-1-4-7 0,-5-15-4 16,3-11-4-16,2-5-1 15,-3-24-16-15,8 3-14 16,-1-11-35-16,-1-11-32 16,12-10-54-16,-4-16-28 15,13-18-110-15,7 1 181 16</inkml:trace>
  <inkml:trace contextRef="#ctx0" brushRef="#br0" timeOffset="71501.603">29553 6037 1046 0,'12'-7'342'0,"-3"1"-339"16,3-2-2-16,-6-5 33 15,-5 1 11-15,3 1 8 16,-2-2-10-16,0-1-13 16,4 3-1-16,-2-14-5 15,-4 10-3-15,0-6-8 16,2-4-3-16,-2 6-6 16,-6-8-1-16,0-2-2 15,-5 10 0-15,-3-8-1 16,3 4 1-16,-6 4-1 15,-3 0 0-15,1 9-2 16,0 9-1-16,-8 4-1 0,1 7 1 16,-1 17 0-16,-8 1 2 15,7 11 1-15,5 10 1 16,2 11 1-16,9 3 0 16,6 6 0-16,1-2 0 15,5-8 0-15,7-4 2 16,5-5 2-16,5-4 2 15,14-10 6-15,3-5 2 0,4-10 10 16,3-6 2-16,-3-5 1 16,-6-6-2-16,7-8-9 15,-5-2-2-15,0-4-5 16,-3-7 0-16,-8-6-2 16,-4 2 0-16,-5-13-3 15,1-4 0-15,-6-8-2 16,-5 2-2-16,0-4-1 15,-6 2-1-15,-2 2-1 16,-3-4-1-16,-1 0-1 16,-2 6 0-16,-1 6 2 15,0 5-1-15,1 10-1 16,2 8 0-16,4 3-2 16,1 3-1-16,-3 9 0 15,6-2 0-15,-4 0 3 16,4 0 2-16,4 44 1 0,9 53 1 15,-5-39 0-15,0 8 1 16,1-2 4-16,1 3 0 16,-6 3 0-16,3-3-1 15,-7-4-3-15,4-1-1 16,-4-11-1-16,0-7-2 16,4-17-8-16,-4-2-9 15,0-21-18-15,-2-4-12 16,2-12-34-16,0 10-16 15,2-9-31-15,7-29-19 16,20-56-68-16,-8 54-144 0,0-12 239 16</inkml:trace>
  <inkml:trace contextRef="#ctx0" brushRef="#br0" timeOffset="71788.656">30035 5837 890 0,'2'-18'283'16,"4"5"-244"-16,0 9-58 15,-6 6 19-15,0 13 44 16,-4 6 6-16,0 12-11 16,0-1 3-16,-3 10 13 15,9 4 3-15,-2 10-2 16,3-1-8-16,-3 7-14 0,0-5-7 15,0-2-14-15,-3-5-4 16,6-12-7-16,-3-5 0 16,0-16-20-16,8-7-21 15,-2-16-58-15,1-4-70 16,13-20 106-16</inkml:trace>
  <inkml:trace contextRef="#ctx0" brushRef="#br0" timeOffset="72369.565">30393 5729 1449 0,'50'144'367'0,"-44"-110"-516"16,-4 16-40-16,-4 4 87 15,-8-5 112-15,-5-3 56 16,-2 8-7-16,-4 5-47 16,1 0-7-16,3-1-4 15,-2-14 1-15,9-12 1 16,3-13 0-16,7-7 2 16,0-5-1-16,0-5 1 15,0-2-1-15,0 0-1 0,0 0 0 16,0 0-5-16,0 0-1 15,0 0-1-15,0-2 0 16,0 1 3-16,0-3 1 16,6 0 5-16,13-21 4 15,53-63 8-15,-45 46 6 16,6-6 0-16,1 0-3 16,2 2-6-16,5 6-7 15,-5 2-3-15,0 4-3 16,1 9-1-16,-7 8 0 15,3 15-1-15,-4 2-1 0,-5 11 2 16,7 8 0-16,-6 6 7 16,0 11 6-16,0 8 9 15,-10 2 1-15,-5 14-5 16,-9 3-6-16,-8-4-13 16,-7-7-7-16,1-14-9 15,-4-6-4-15,3-12-23 16,-3-9-10-16,-6-11-41 15,4-6-36-15,-4-19-96 16,0-7 138-16</inkml:trace>
  <inkml:trace contextRef="#ctx0" brushRef="#br0" timeOffset="72622.051">30311 5228 1341 0,'-134'-30'336'0,"144"72"-477"15,-9 8-30-15,1 13 51 16,-2-6 95-16,-11-15-222 15,7-4 189-15</inkml:trace>
  <inkml:trace contextRef="#ctx0" brushRef="#br0" timeOffset="85381.735">4606 12328 734 0,'0'8'293'16,"-10"1"-185"-16,16 3-92 15,2-3 6-15,-1 1 6 16,-3-3 31-16,-11-7 36 16,7 2 11-16,-2-2-5 15,0 0-25-15,0 0-27 16,2-2-7-16,0 0-7 16,0 1-1-16,0-3-3 15,6-17-4-15,-1-14-8 16,18-53-3-16,-9 42-7 0,-3 2-2 15,3-7-3 1,-3 1-1-16,-1-7-2 0,11 7-1 16,0-11 0-16,4-1 1 15,3-6-2-15,-5-15 0 16,6 1-2-16,3-10-1 16,-3 8 1-16,4 2 0 15,-5 7 2-15,3 8-1 16,-2 10 1-16,5 7-2 15,6 16-1-15,-5 5-1 16,7 16 1-16,-2 1 0 0,2 12 1 16,0-5 1-16,2 10 0 15,-4 7 1-15,-7-8 0 16,7 17 1-16,-9-6 0 16,9 12 0-16,4 9 0 15,-2-1 0-15,2 5-1 16,-2 4 0-16,-4 3 0 15,-5 1-1-15,-3 10 1 16,-5 1 1-16,0 2 0 16,2 10 0-16,-4 2 0 15,-4 1 0-15,0-7 1 16,-5-6 0-16,1-1 1 16,-2-13-1-16,3-4 1 15,-3-5 0-15,2-13 1 16,-1 0 0-16,-1-12 2 0,-9-4 1 15,-4-7 2-15,7-2 3 16,-7-2 1-16,0 2 1 16,0-1-1-16,0-1 0 15,0 0-4-15,0-2 0 16,0 2-1-16,-3-21 0 16,-1-6 0-16,-17-47 0 15,2 41-2-15,0 5 0 16,-10-8-1-16,-4 3-1 0,-9 1 0 15,0 7 0-15,-13 0-1 16,-1 0-1-16,1 6-1 16,-5-7 0-16,-1 10-2 15,-6 3-1-15,-2 2 0 16,-5 9 1-16,-9 4 0 16,9 4 0-16,1 9 0 15,6 8-1-15,10-4-2 16,1 16-1-16,12-10-4 15,0 6-6-15,17-3-25 16,5-1-35-16,14 10-195 16,10-11 182-16</inkml:trace>
  <inkml:trace contextRef="#ctx0" brushRef="#br0" timeOffset="85832.914">6751 11234 1030 0,'-6'-15'370'16,"6"-1"-326"-16,13-1-25 15,12 6-30-15,6-5 10 16,9 3 19-16,13 9 8 15,7-5 1-15,9 5-5 16,3-2-8-16,-1 6-9 16,4 0-1-16,-8 8-3 15,0-6 1-15,-8-2-1 16,-7-2 0-16,-3 0-1 16,-7 2-12-16,-1 0-46 15,-7 4-54-15,-9-3-218 16,-6 9 213-16</inkml:trace>
  <inkml:trace contextRef="#ctx0" brushRef="#br0" timeOffset="86209.94">7016 11662 1160 0,'8'-4'397'0,"17"1"-385"15,6-3-3-15,13 4-13 16,0-4 7-16,9 6 18 16,1 2 3-16,5 2 1 15,2 4-5-15,-3-1-11 16,1 3-4-16,0-1-11 16,-1 7-14-16,-3-1-50 15,-5 6-43-15,-10 0-137 0,-5-6 156 16</inkml:trace>
  <inkml:trace contextRef="#ctx0" brushRef="#br0" timeOffset="88085.582">10305 10421 340 0,'84'65'141'0,"-89"-73"-76"15,-1-3-60-15,2 5 22 16,4 0 9-16,-8-3 35 16,6 9 11-16,1-2-17 15,1 0-10-15,-4 0-16 16,2-2-4-16,0 2 4 15,0 1 3-15,-13-3-3 16,-6-6-4-16,-46-51-11 16,53 55-2-16,-3-3 2 15,4-1 3-15,-6 4-1 16,-6-5-2-16,-6 3-6 16,-1-1-4-16,-3 5-3 0,3 4-2 15,-5 0-4-15,5 13-3 16,-10 2-1-16,-2 5-1 15,0 6 0-15,-2 1 0 16,-4 6 0-16,0 5 0 16,0 4 0-16,3 0 1 15,1 2 0-15,6-4 0 0,5-2 0 16,5 5 2-16,8-11 0 16,7 1 2-16,8-7 2 15,-7-1 0-15,6-4 1 16,-3-5-1-16,3-11 2 15,8 11 2-15,8-16 8 16,-2 2 4-16,15 1 10 16,-4-3 2-16,8 8-5 15,9-6-3-15,1-4-11 16,14 2-6-16,1-8-4 16,2 8-1-16,1-2-1 15,-5-5 0-15,0 5-1 16,-2 2 0-16,-6 2-1 15,-2-2 1-15,-9 9 2 16,-2-1 1-16,-2 5 3 16,-6 1 0-16,-4-3-1 0,-3 1 1 15,-12-7 0-15,0 11 0 16,-8 1 0-16,-5 0 0 16,-5-2 0-16,-10-1-1 15,-7-5-2-15,-7 5 0 16,-9 3-1-16,1 0-1 15,-2 4-1-15,2-3 0 16,8-3-2-16,6 2-1 16,9-2 0-16,8-1 0 0,8-3-2 15,5 1-2-15,6-1-1 16,11 4 0-16,14 3 2 16,0 3 0-16,15-4 2 15,-3 2-1-15,10-2 1 16,3 6 0-16,-10 2 1 15,4 2 0-15,-11 5 0 16,-6-1 0-16,-6 5 0 16,-14 3 0-16,-7 8 1 15,-2-1 1-15,-15 6 0 16,2-4 0-16,-18 3 1 16,-3 3 0-16,-10-2 4 15,-2 9 3-15,-9-8 4 16,1 7 1-16,-5-11 4 15,8 5 1-15,12 3 2 16,1-5-1-16,27 11-5 16,9 0-4-16,4 0-4 0,17 0 2 15,16 8 3-15,5-10 4 16,25 1-1-16,0 1-3 16,12-17-12-16,5 3-21 15,3-9-72-15,-3-7-89 16,4-10 111-16</inkml:trace>
  <inkml:trace contextRef="#ctx0" brushRef="#br0" timeOffset="93926.46">11371 11142 213 0,'42'-122'148'0,"-50"118"20"0,4 0-14 15,-7 4-21-15,9-2-14 16,2 0-33-16,-4 2-18 16,2 0-26-16,0-2-6 15,0 0 2-15,1 0 2 16,1-1 3-16,-4 1-3 15,2 0-3-15,2 2-2 16,0-2-4-16,0 0-3 16,0 0-9-16,0-2-4 0,0 2-7 15,0 2-2-15,0-2-1 16,0 1 2-16,0-1 4 16,0-2 3-16,0 2 0 15,0 0-2-15,0 2-5 16,0 0-1-16,0 0-4 15,0-2 0-15,0 2 0 16,0 0-1-16,0 0 1 16,0 0-1-16,0 0 0 15,0 0-1-15,0 0 0 16,0 0 1-16,0 0-1 16,0 0 1-16,7 21-1 15,-1-6 0-15,23 54 1 16,-25-46 0-16,-4 2 2 15,2 2 3-15,0 3 6 16,-1-1 3-16,-1 4 4 16,0 1-2-16,-1 8-1 0,-3 4-3 15,0 2-5-15,-2 3-1 16,4 3-4-16,-2-4 0 16,-3-2-1-16,1-1 0 15,-2-3 2-15,1-5 1 16,1-16 1-16,4-6 0 15,0-8 1-15,2-5 3 16,-4-4 6-16,2 0 3 16,2 0 5-16,-2-2 1 15,2 2-2-15,-1-2 0 0,-1 0-1 16,2-1-1-16,0 1-5 16,0-2-2-16,0-11-5 15,0-5-1-15,0-4-2 16,0-53-1-16,2 43-1 15,-1 3-1-15,-1 4-1 16,2-5 1-16,0 9-2 16,2 4-1-16,-2 0 0 15,2-1 0-15,0 3 0 16,0 2 0-16,-3 2 0 16,1-5 0-16,6-1 0 15,-2-4 1-15,1-2-1 16,5 1 0-16,-6-7 1 15,3-4 0-15,1-1 0 0,3-2 0 16,-1 3-1-16,1 5 1 16,2-3-1-16,-3 5-1 15,5-1 0-15,-2 4-1 16,1 4 0-16,-3 0 0 16,4 6 0-16,-3 1 0 15,5 3 0-15,-4-1 1 16,-5 9-1-16,5-7 1 15,-2 10 0-15,-3-8 0 16,-4 3-1-16,3 5 0 0,-5 5-2 16,-4-5 0-16,0 0 1 15,0 0-1-15,6 2 1 16,7 15 0-16,-7 18 1 16,55 43-1-16,-51-34 1 15,-6-5-1-15,7 5 2 16,-7 11-1-16,-4 0 1 15,4 9 0-15,-4 1 0 16,-4-2 1-16,2 0 0 16,-2 2 0-16,0-10 1 15,-1-3 0-15,1-4 1 16,-4-12-1-16,10-5 2 16,-2-6 0-16,-6-14 1 15,2 1 1-15,-1-7 0 16,5-1 1-16,0-4 0 15,0 0 0-15,0-2-1 16,-2 0-1-16,0-2 0 0,0-3-1 16,0-26-1-16,-2-51 0 15,8 50 0-15,4-10-1 16,5-6-2-16,-7-4 0 16,-4-3-3-16,7 0 1 15,-5-3-1-15,19 7 0 16,2-6 0-16,-10 5 0 15,8 6 2-15,-9 2-1 16,5 10-1-16,9 7 0 16,-1 4-1-16,-2-1-1 0,2 5 2 15,2 1-1-15,1 3 1 16,-3 12 1-16,7 5-2 16,1 0 1-16,-1 5-1 15,4 9 1-15,-3 9 0 16,1 7 1-16,3 5 1 15,-1 1 1-15,-2 6 1 16,1 2 0-16,-11 4 2 16,1 3 1-16,-6 3 0 15,-9 2 1-15,1-3 3 16,-7-3 0-16,-1 7 4 16,-3-7 1-16,-2 0 1 15,-2-3 1-15,2-4 2 16,-5-1 3-16,-1-10-1 0,-7-7-2 15,-3-6-7-15,11-2-4 16,-9-9-10-16,8 9-12 16,-7-11-40-16,-2 3-27 15,5-9-85-15,1-9-95 16,5-16 172-16</inkml:trace>
  <inkml:trace contextRef="#ctx0" brushRef="#br0" timeOffset="95177.009">12987 11071 1257 0,'41'75'385'0,"-47"-79"-508"16,6 17 23-16,9 3-365 16,-3 3 162-16,-2-11 283 15,-4-7 133-15,0 7 136 16,0-8-159-16,0-2-35 16,0 0-8-16,0-2 7 15,0 3 11-15,0-1 1 16,0 2-33-16,0-2-17 0,0 2-16 15,0 0-2-15,0 0 0 16,8 23 0-16,1 26 1 16,5 57 1-16,-14-43 0 15,0 2 1-15,0 0 5 16,5-6 3-16,-5-13 10 16,0-10 7-16,2-13 12 15,-2-6 5-15,4-7 2 16,0 0 1-16,-4-10-11 15,0 0-7-15,0-4-12 16,0 2-5-16,0 2-2 16,0-2-1-16,0 0 0 15,4-13 0-15,3-20 0 16,14-55 1-16,-11 44 2 16,-4-1 1-16,-1-5-1 15,5 2-1-15,5-1-4 16,-5-1-3-16,5 4-2 15,6-3 0-15,-2 10 0 16,10 5-1-16,0 0 0 0,-4 9 0 16,5 4 0-16,-5-2 0 15,10 12 0-15,-9 1 0 16,-1 5 1-16,0 3-1 16,0 8 0-16,0 9 0 15,-4 4 0-15,2 12 0 0,-4 7 0 16,-8 4 0-16,3 16 1 15,-8-6 0-15,-5 5-1 16,3-3 2-16,-4-6-1 16,0-2 2-16,0 0-1 15,-5-8 1-15,-1-7 0 16,0-3-1-16,-2-6 1 16,3-7 0-16,5-2 0 15,-2-5 2-15,2-6-1 16,0 0 3-16,-2 0-1 15,0-2-1-15,2 0-1 16,-4 0-3-16,4-21-1 16,4-5-1-16,7-56 1 15,-1 43-1-15,7-3 1 16,0 0 0-16,8-9-1 16,2 3 0-16,4-1 1 0,1-1 0 15,10 8 0-15,-5-12 0 16,1 5 1-16,0 9 0 15,0 3 0-15,1 9 2 16,5 11-1-16,-6 0 0 16,-7 5-1-16,3 14 1 15,-9 4 0-15,4 13 0 16,-3 12 2-16,-5-2 2 16,0 11 2-16,-3 4 5 15,-1 10 4-15,-2 5 1 0,-9 4 2 16,4 2 0-1,-9-1-2-15,1-1 0 0,0-4-5 16,-2-1-2-16,0-5-6 16,-2-3-3-16,0-8-15 15,2-5-16-15,-9-14-57 16,1-8-59-16,4-11 91 16</inkml:trace>
  <inkml:trace contextRef="#ctx0" brushRef="#br0" timeOffset="96429.925">15111 10934 410 0,'132'24'202'0,"-128"-14"-39"16,-2-8-130-16,2 8 28 15,-4-10 26-15,0 0 38 16,0 0 16-16,0 0-29 16,0 0-23-16,0 0-27 15,0 0-10-15,0 0-16 16,0 0-5-16,0-2-10 16,0-2-5-16,0 4-8 15,0 0-3-15,0 0-2 16,0 0 1-16,0 0 5 15,0 0 6-15,0 0 12 16,0 0 3-16,0 0 6 16,0 0-1-16,0 0-7 15,0 0-3-15,0 0-10 16,0 0-4-16,0 11-7 0,0 12-1 16,-2 2-3-16,-2 52-1 15,0-35 0-15,-2 4 0 16,4 5 1-16,-1 3 0 15,-3 1 1-15,2-7 0 16,0-2 1-16,4-2 1 16,0-12 6-16,0-1 3 15,0-10 7-15,0-6 0 16,0-3 5-16,0-10 3 0,0-2 3 16,0 0 0-16,-4-2-7 15,4 0-5-15,-2-11-8 16,0-26-2-16,4-56-6 15,0 41-2-15,8-17-6 16,5 6-1-16,2-11 1 16,3 3 0-16,6 0 0 15,3 5 0-15,7 4 0 16,-3-2 0-16,3 10 2 16,-1 4 0-16,5 18 2 15,6 11 1-15,-6 13 1 16,6 10 1-16,-6 10 3 15,2 11-1-15,2 10 1 16,-4 7-2-16,-9 4-3 16,-2-2-8-16,-16-11-23 15,0 5-13-15,-1-7-37 0,-4-2-22 16,9-6-70-16,-2-6-56 16,10-13 145-16</inkml:trace>
  <inkml:trace contextRef="#ctx0" brushRef="#br0" timeOffset="96781.78">16299 11372 844 0,'15'19'209'0,"3"7"-306"15,1 3 53-15,4-2 191 16,-2-2 34-16,-4 7 26 16,2-1-42-16,-4 7-74 15,-3 4-24-15,-1 0-26 16,-7 4-4-16,-4-6-9 15,-2-1-7-15,-5-11-13 16,-5 5-13-16,-9-16-31 16,0-5-19-16,-2-1-79 0,2-17-68 15,11-13 129-15</inkml:trace>
  <inkml:trace contextRef="#ctx0" brushRef="#br0" timeOffset="97778.613">17390 10614 1524 0,'30'14'454'16,"-1"5"-508"-16,9 29-43 15,-3 13 19-15,-24 4 86 16,-5 0 26-16,-6 6 7 16,-6-6-7-16,-5 3-26 15,-3-4-3-15,3-15 3 16,1-5 3-16,6-17 4 16,4-6 0-16,-5-9-4 15,3-11-3-15,2 1-3 16,0-2 0-16,0 0-3 15,0 0-1-15,0 0-2 16,0 0-2-16,0-2 2 16,0 2 2-16,3-9 3 0,7-31 3 15,55-60 4-15,-44 43 1 16,-7-12 4-16,1 0 0 16,6 0-3-16,0 2-3 15,4 4-6-15,0 6-1 16,0 7-3-16,3 8-1 15,9 10-3-15,-1 9-1 16,4 9 0-16,0 7 3 16,6 7 2-16,2 5 0 15,-4 9 3-15,0 9-1 0,-6 2 3 16,-1 1 1-16,1 5-1 16,4 9 1-16,-4 2-2 15,-5 4-1-15,-8 2 1 16,-10-4-2-16,-5 4 0 15,1 3-1-15,-11 1-2 16,0 0-1-16,-4-5 0 16,-7-1 0-16,1-15 2 15,-1-2 0-15,-1-10 0 16,1 0 0-16,3-13 0 16,0 1 0-16,5-5 2 15,-3-4 2-15,4 0 1 16,2-1-1-16,0 1-3 15,0 0-2-15,2-33-4 16,17-47-1-16,-2 38 1 0,0 0-1 16,6-10 2-16,2 1-1 15,6-3-3-15,1-5 0 16,7-8 2-16,1 4 0 16,6 2 3-16,2 2 1 15,5 13 1-15,4 4-1 16,-13 10 2-16,8 7 0 15,-10 14 1-15,-2 5 1 16,-3 18 1-16,-5 5 0 0,1 17-2 16,-6-3 1-16,1 23 2 15,-5 3 1-15,-6 8 4 16,-3 6 2-16,-14-6 2 16,0 2 2-16,-4-5-1 15,2-1-2-15,-6-6-4 16,3-5-3-16,-7-9-13 15,5-1-14-15,7-15-28 16,-6-12-19-16,8-9-63 16,4-15-27-16,18-27-306 15,22-10 308-15</inkml:trace>
  <inkml:trace contextRef="#ctx0" brushRef="#br0" timeOffset="98228.617">20556 10433 1516 0,'38'-16'452'0,"6"-3"-474"16,-2 6-40-16,-4-1 25 15,-15 9 83-15,-11-3 5 16,-8 4-19-16,-4 4-16 0,-6 0-16 15,4 0-1-15,2 0 7 16,-21 0 5-16,-25-2 1 16,-50-5-1-16,35-5-3 15,0 10-2-15,0 6-3 16,-4 6-1-16,7 14-1 16,-3 1-1-16,6 10 0 15,3 3 1-15,6 12 0 16,6 1 1-16,9 1 3 15,6 7 2-15,10 2 9 16,9-3 3-16,6 3 6 16,8-2 2-16,11-11-1 15,4 4 0-15,6-12-7 16,9 8-3-16,8-10-7 16,-4-4-3-16,2-5-14 15,-6-6-12-15,-5-10-37 16,-1-3-16-16,3-14-37 0,-8-3-44 15,9-18 104-15</inkml:trace>
  <inkml:trace contextRef="#ctx0" brushRef="#br0" timeOffset="98933.664">20992 10480 1590 0,'170'0'359'0,"-162"-7"-664"16,-2 5 30-16,-4 13 124 0,-2-11 178 15,0 0 147-15,0 10-47 16,9 26-95-16,5 56-15 15,-13-44 2-15,1 1 4 16,-4 3 9-16,1-10 1 16,-3 4-1-16,11 2-3 15,1-10-7-15,5 4-2 16,-9-4-3-16,-4-3-3 16,4-6-4-16,0-6-2 15,-2-2-1-15,0-10-1 16,-2-7 2-16,2 2 2 0,-2-10 5 15,0 2 2-15,0 2 10 16,0-4 1-16,11-36-5 16,12-54-2-16,-8 31-12 15,-5-2-6-15,5-8-2 16,1-1 0-16,5 1-1 16,7 10 0-16,9 8 1 15,-3 3 1-15,6 8 3 16,0 6 2-16,3 13 1 15,2 2 1-15,3 8 3 16,2 9 0-16,7 6 0 16,-7 6-2-16,2 7-5 15,-8 0-6-15,-2 6-17 16,-12-3-12-16,-1-1-53 16,-12-3-45-16,-9-1 81 15</inkml:trace>
  <inkml:trace contextRef="#ctx0" brushRef="#br0" timeOffset="99814.229">22545 11033 1308 0,'14'0'319'0,"-1"-4"-460"15,1 2 27-15,3 2 166 16,-6-4 49-16,-1 10 2 0,1 8-47 16,-5-3-40-16,0 12-7 15,0 2 2-15,-6-6 2 16,0 19 5-16,0 1 0 15,-8 12 0-15,2 10-4 16,-9 3-1-16,-8-3-4 16,-11 0-6-16,-7 0-9 15,-5-11-26-15,-5-12-13 16,-1-13-108-16,-3-15-103 16,18-35 163-16</inkml:trace>
  <inkml:trace contextRef="#ctx0" brushRef="#br0" timeOffset="100880.5">23778 10417 318 0,'105'-59'52'0,"-84"59"-21"0,-6 0-77 16,6 0 60-16,-7 0 162 15,1 0 31-15,-2 0-4 16,3 0-15-16,-3-6-24 15,-2-1-10-15,1 1-24 16,-1-2-15-16,-3-3-31 16,-2 7-21-16,-4-4-33 15,-4 2-14-15,0 3-17 16,0 1-3-16,0 0-1 16,-23 0 1-16,-9 0-3 15,-52 6 1-15,44 21 1 16,1 1 0-16,7 18 3 15,-1 8 1-15,13 9 1 16,-3 0 1-16,9 6 4 16,14 0 2-16,-5 0 7 15,11 0 6-15,3-6 12 16,-3-11 4-16,9-2-4 0,-3-12-4 16,5-5-13-16,1-2-6 15,-3-8-6-15,0-8-9 16,7-3-39-16,4-8-22 15,20-8-76-15,14-11-53 16,24-16-190-16,6-17 241 16</inkml:trace>
  <inkml:trace contextRef="#ctx0" brushRef="#br0" timeOffset="101316.397">25318 10417 1317 0,'13'-23'356'0,"-5"-2"-453"15,1 2-13-15,-7 10 101 16,6 2 63-16,-10 3 23 16,-6 2-28-16,2 4-43 15,6 0-5-15,-3 2 1 16,1 0 2-16,0 0 1 15,-13 2 2-15,1-2 2 16,-13 2 3-16,-53 0 2 16,36-10 1-16,-15-3-3 15,1 3-3-15,-5 6-5 0,0 4-2 16,0 10 0-16,0 1-2 16,7 12 0-16,5 6 2 15,5 11 12-15,6 6 6 16,13 13 8-16,2 4 1 15,17 2 0-15,8 5 4 16,25-1 6-16,6-2 1 16,15-6-10-16,3-2-9 15,5-11-24-15,-1-4-18 16,-3-17-64-16,2-6-40 0,-2-23-127 16,5-12 152-16</inkml:trace>
  <inkml:trace contextRef="#ctx0" brushRef="#br0" timeOffset="101644.168">25815 10044 1335 0,'100'163'334'0</inkml:trace>
  <inkml:trace contextRef="#ctx0" brushRef="#br0" timeOffset="102018.141">25918 10260 659 0,'14'159'332'0,"-12"-117"-126"15,0 6-77-15,-6 0-89 16,4-2-16-16,-6-4 12 15,6 2 6-15,-2-6-1 16,-4-4-7-16,-5-3-19 16,-1-4-7-16,7 0-4 15,1-6-2-15,-2-2-1 16,6 4 1-16,-4-16-2 16,0 5 0-16,4-8 3 15,-1-4 1-15,1-2 2 16,0 0 1-16,0-2 6 15,3-15 8-15,5-27 7 16,19-52 2-16,-16 39-7 0,5-8-8 16,5-4-9-16,-8-1-3 15,12-1-3-15,5 6 0 16,-8 10-2-16,0 3 1 16,-4 14 4-16,1 8 4 15,10 7 5-15,-3 4 0 16,7 5 1-16,-4 1-2 15,-3 11-5-15,7 8-5 16,-4 0-28-16,-5 11-25 16,-3 6-74-16,-7-2-79 0,-8 14 129 15</inkml:trace>
  <inkml:trace contextRef="#ctx0" brushRef="#br0" timeOffset="102615.807">26796 10790 1102 0,'10'0'306'0,"-4"-7"-361"16,-4 5-32-16,-2 2 55 15,0 0 65-15,0 0 23 16,0 0-20-16,0 0-21 16,2 15 4-16,7 17 21 15,16 49 7-15,-17-32 9 16,-1-1-4-16,-1 6-15 16,2 7-8-16,-10 2-12 15,0 0-2-15,-15-2-10 16,-12-3-6-16,-15-14-25 0,-15-10-42 15,-24-20-104-15,-6-12 111 16</inkml:trace>
  <inkml:trace contextRef="#ctx0" brushRef="#br0" timeOffset="104784.932">27983 10373 703 0,'-33'98'171'0,"33"-123"-330"16,2 6 54-16,4-2-46 16,-4-2 126-16,-2 4 251 15,0 0-87-15,0 3-9 16,0 1-47-16,0 5-23 16,-2-3 7-16,2 3 27 15,-4 1 8-15,0 1 0 16,4 2-10-16,0 6-23 15,0 0-11-15,0 0-24 16,0 0-7-16,2 16-13 16,4 24-6-16,7 63-5 15,-11-40-2-15,2 2 0 16,4 10 0-16,-7-6 0 16,1-2 1-16,0-14 0 15,0-3 1-15,4-17-1 0,0-5 2 16,-3-14 1-16,-1-9-1 15,0-1 2-15,-2-2-2 16,0-2 3-16,0 0 1 16,0-2 3-16,0 0 3 15,0 0 0-15,19-34-2 16,22-60 3-16,-28 37-3 16,0-10-2-16,1-3-1 0,3-5-6 15,0 1-2-15,0 3-1 16,6 8 0-16,4 7-1 15,2 3-1-15,5 21-2 16,-5-7-1-16,-2 11 1 16,3 15-1-16,-1 1 2 15,6 8 2-15,-1 10-1 16,4 8 2-16,-9 11-1 16,0 9 1-16,-1 14 2 15,-9 0 0-15,1 6 0 16,-1 3-1-16,-10 6 0 15,3 2-1-15,-3 6-1 16,-7-9 0-16,2-5 0 16,-2-5 1-16,-4-18 0 15,2 3 0-15,0-16-2 16,0-10 0-16,-2-1-1 0,0-6 0 16,0-2-1-16,2-2-1 15,-3 0-1-15,1 0-1 16,2-7 0-16,0-26-1 15,0-53-2-15,5 48-3 16,5-4-5-16,-1-2-3 16,7-4 0-16,-1-7 2 15,4 5 6-15,4 3 2 16,-2 1 4-16,6-2 2 0,-2 4 2 16,5 6 0-16,3 11 1 15,0 3 2-15,-1 12 0 16,3 1 3-16,1 5-1 15,-4 8 1-15,7 14-2 16,-3-3 0-16,-2 12 2 16,-1 2 3-16,-2 7 3 15,1 10 2-15,-7 12 3 16,6 7 3-16,-8 8 5 16,-6 0 1-16,-12 11-1 15,-5-1-4-15,-5-1-5 16,-3-1-2-16,-5-14-3 15,-3-6-2-15,-5-13-5 16,0-10-1-16,4-9-15 16,-8-11-11-16,10-16-54 15,2-10-64-15,5-14 92 16</inkml:trace>
  <inkml:trace contextRef="#ctx0" brushRef="#br0" timeOffset="105820.201">30512 10182 714 0,'15'0'238'0,"0"0"-232"16,-1 2 24-16,-5-4 57 15,1-10 15-15,-4-3 14 16,-1 0-28-16,-5-2-45 16,-3 3-9-16,-1 3-5 0,-6-4 1 15,3-1-6-15,-7 1-4 16,-7-4-8-16,0 3-2 16,-4-3 1-16,-5 4 3 15,-3 2 1-15,1 1 0 16,-12 5-5-16,-2-5-3 15,-6 12-4-15,2 0 0 16,-3 8 0-16,7 11-1 16,2-2 2-16,-2-2-1 15,9 18 1-15,-5-1 2 0,6 9 4 16,0 1 6-16,5 9 10 16,6 10 5-16,12 4 2 15,5 8-2-15,16 2-3 16,9-3 0-16,17-5 2 15,10-4-1-15,12-5-2 16,1-6-2-16,14-14-7 16,2-8-2-16,1-12-10 15,1-13-11-15,0-9-41 16,-8-5-32-16,3-10-106 16,-6-14-97-16,-5-7 178 15</inkml:trace>
  <inkml:trace contextRef="#ctx0" brushRef="#br0" timeOffset="106553.554">30988 10748 995 0,'-6'25'288'0,"18"-40"-337"16,-3 3-14-16,-1 10 74 15,-4 0 43-15,-2 12 22 16,-2-10-14-16,0 0-30 16,0 4-2-16,2 11 5 15,4 6 1-15,-5 6-4 16,9 49-4-16,-16-37-8 15,1-3-5-15,-15 12-7 16,-4 0-5-16,-11-4-12 16,-3 7-11-16,0-5-28 15,-3-13-22-15,11-9-89 16,9-8-64-16,2-16 138 16</inkml:trace>
  <inkml:trace contextRef="#ctx0" brushRef="#br0" timeOffset="107120.851">31530 9960 883 0,'116'36'160'16,"-106"-47"-282"-16,1 5-12 15,-3-3 75-15,-8-5 157 16,2-3 19-16,-2 4-48 16,0-3-32-16,0 7-18 15,0-1 9-15,-6 3 16 16,0 5 3-16,5 0-10 16,1 0-12-16,-4 2-15 15,2 0 1-15,-6 2 4 0,-3 0 5 16,-10 36 10-1,-43 56 4-15,55-41 9 0,-14 1 4 16,13 9-1-16,-5 0-5 16,2 0-9-16,11 6-3 15,-4-8 4-15,4-3 5 16,12-5 12-16,-3-9 4 16,14 0-4-16,4-10-7 15,-9-5-18-15,10 0-12 16,3-14-36-16,-8-9-20 0,14-6-71 15,1-15-58-15,2-14 108 16</inkml:trace>
  <inkml:trace contextRef="#ctx0" brushRef="#br0" timeOffset="107921.883">32213 9788 1097 0,'57'69'215'0,"-51"-69"-311"0,-2 13-148 15,-1 8 72-15,-3 2 267 16,-2-2 82-16,-1 10-39 15,5-4-49-15,-1-1-26 16,1 1 11-16,4-4 20 16,-6-8-5-16,0 8-27 15,12 2-20-15,-9 10-29 16,1 5-7-16,2 8-6 16,-6-1 0-16,0 5-1 15,0 2 0-15,-4-1 0 16,0-3 0-16,-1-2 0 15,-3-12 0-15,16-11 1 16,-5 0 0-16,1-10 0 16,-4-3 1-16,-7-7 2 15,3-5 0-15,-2-7 3 16,6 7 0-16,0-2 1 16,-2 0 0-16,2-19-1 15,0-16 1-15,-4-51-2 16,2 41 0-16,2-3-1 0,-3 6 0 15,-5-13-1-15,8 5-1 16,-8 0-1-16,8-1-1 16,-4 5-1-16,1-9-2 15,5 3 0-15,5-5-1 16,10 5 2-16,3 4 0 16,-1 3 3-16,4 10 2 15,-2 10 1-15,2 8 1 0,11 14-2 16,6 14 1-16,12 20 0 15,5 19 0-15,1 15-4 16,-9 11 0-16,-12 5-23 16,-5 3-20-16,-13-4-73 15,-3-14-57-15,-3-13-142 16,4-7 190-16</inkml:trace>
  <inkml:trace contextRef="#ctx0" brushRef="#br0" timeOffset="110758.232">33003 10534 737 0,'21'44'242'15,"-12"-50"-161"-15,5 6-106 16,-1 2 32-16,-5 6 85 16,3-4 10-16,-1-1-19 15,-3 1-24-15,-1-2-25 16,-6-2 2-16,0 0 8 15,0 0 1-15,0 0-7 16,0 0-7-16,0 0-13 0,0 0-3 16,2 10-4-16,15 20-1 15,35 64-3-15,-23-40 1 16,-4 9 4-16,7 11 0 16,-11 3 2-16,-6 3-1 15,-7 0-4-15,-12-7-3 16,-11-14-8-16,-4-3-12 15,-14-16-39-15,-9-9-33 16,-9-16-191-16,-11-13 183 0</inkml:trace>
  <inkml:trace contextRef="#ctx0" brushRef="#br0" timeOffset="112880.508">12065 12733 353 0,'-5'146'139'15,"5"-146"-88"-15,7 5-15 16,5 3 21-16,-1-4 50 16,1-4 21-16,1-12 13 15,-2-3-16-15,5-4-47 0,1-8-18 16,8-3-33-16,5-3-8 15,-1-5-8-15,6 11-1 16,3 0-4-16,6-3 0 16,11 11-1-16,7-2-1 15,-9 7-2-15,6 8-1 16,5 12-2-16,-1 17 0 16,2 13 1-16,0 8 0 15,4 10 1-15,0 1 2 16,7-1 2-16,-1-6 3 15,1-10 3-15,1-3 2 0,1-7-1 16,4-1-2-16,1-2-1 16,-5-4-2-16,-3-10-1 15,-3 1 1-15,5-10 0 16,7 0 1-16,-3-4 4 16,1-2 1-16,-8-9 0 15,1-5 0-15,-6 5-1 16,0 0 3-16,0 3 7 15,-4 2 5-15,-6 1 1 16,4 1-1-16,-5 2-9 16,3 0-5-16,4 4-2 15,2-4-2-15,2 3 1 16,1-3 1-16,5 2-1 16,-4-2 0-16,7-4-1 15,3 6 0-15,3-9-2 16,8 5-1-16,-2-3-3 15,-6-3 0-15,-6 3-1 0,-5 3 0 16,-10 0-1-16,-2 4 0 16,2 2 0-16,-3 0 1 15,7 2-1-15,0 4 1 16,7 0 0-16,-3 3-1 16,0-5 0-16,9 4 1 0,-1-6-1 15,9-2 1-15,7-6 0 16,-1-4 0-16,7-9 2 15,5 0 0-15,-5-6 2 16,-7-5 1-16,1 5 0 16,1 2-1-16,-8 2-2 15,12 7-2-15,-11 1-1 16,3 5-1-16,-2 6 0 16,4 6 0-16,-8 6 0 15,-8 5 1-15,3 2 0 16,-8-1-1-16,-1-1 1 15,9-6 0-15,5 5-1 16,5-5 1-16,11-5-1 16,-3 6 0-16,-9-10 1 15,2-2 1-15,2-8 0 16,-4-9 2-16,7 4 3 16,-1 0 2-16,3 3 4 15,-1 1 0-15,5 9 0 0,-1-12-1 16,1 9-1-16,4 1-2 15,0 0 0-15,-1 4-1 16,3-8 1-16,-12 6 1 16,-5-1 3-16,0-3 1 15,-4 4-1-15,9-2-3 16,9-6-4-16,3 7-1 16,0-9-2-16,-6 3-1 15,2-3 1-15,-5-3-2 16,-5 1 2-16,5 3 0 0,-6 1 0 15,-1 1 0-15,-8 5 1 16,-1 0 0-16,-17-3 2 16,7 8 1-16,-3 3-1 15,0-13-1-15,3 3-1 16,3 0 0-16,3-5 0 16,6 11 0-16,6-12-1 15,-2 7-1-15,6-1 0 16,1 0 1-16,-5 10 1 15,10 4 2-15,-7-3 3 16,5 9 0-16,-1-7 3 16,-9-3 1-16,-8 4 1 15,-7-8 1-15,-6 6-1 16,4 1-2-16,1-1-4 16,-5 7-2-16,-4-5-3 15,-4-6-2-15,-9 6 0 0,-6-3-1 16,-13 5-19-16,-3 5-16 15,-15-3-55-15,3 1-46 16,-16-2-160-16,-2-3 187 16</inkml:trace>
  <inkml:trace contextRef="#ctx0" brushRef="#br0" timeOffset="113194.824">25105 11903 1002 0,'0'-4'251'0</inkml:trace>
  <inkml:trace contextRef="#ctx0" brushRef="#br0" timeOffset="113960.225">25105 11899 557 0,'0'0'288'16,"0"0"-87"-16,0 0-94 16,4 10-55-16,-2 0 13 15,19-7 36-15,2-1 13 16,48 46-17-16,-54-50-20 0,8 0-37 16,0 2-11-16,5 2-14 15,14 2-5-15,6 6-4 16,0 1-3-16,1 2-2 15,-1 9-1-15,0 2 0 16,-4 5 0-16,-4-2 1 16,-6-2 2-16,-9 0 3 15,2-1 3-15,-4 1 8 16,-4 0 4-16,-10-4 7 16,-3-4 1-16,-8 3-4 15,2-5-2-15,-2 0-7 16,-10 4-2-16,-7-2-3 15,-2-1 0-15,-6 5-4 16,-2-4-1-16,-1 2-1 16,-3-4-1-16,-5-1-1 15,-3-1 0-15,1-1 0 16,5 3-1-16,9-4 1 0,1-5 0 16,5 2 0-16,1 0-1 15,6-5 0-15,1 5 1 16,10-2 1-16,0-6 1 15,10 11 4-15,1 1 2 16,8-5 5-16,4 7 0 16,10-10-3-16,7 3-3 15,8 1-3-15,-4 1-3 16,0-1 0-16,-6 5-1 0,-5 3 0 16,-1-5-1-16,-3-5-1 15,-8 5 0-15,-6-1 0 16,-1 3 0-16,-12 1-1 15,1-3 1-15,-3 1 0 16,0 1 0-16,6 2 0 16,4 3 1-16,-1-1-2 15,-1 4 1-15,1-2 0 16,7 12-1-16,1-1 1 16,0 3 0-16,4 5 3 15,-9 0 2-15,14 2 4 16,-4 4 2-16,2 0 5 15,-3-3 2-15,-7 3 3 16,-5-4 1-16,-5-2-2 16,-2 0 0-16,-11-1-2 15,-14-3-2-15,-10-7-6 16,-11-14-7-16,-11-3-20 0,-10-6-14 16,-16-8-42-16,-5-6-25 15,-6-24-99-15,4-5 122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22:45:27.6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8249 6864 139 0,'-140'-10'98'0,"136"0"0"16,-2-1-35-16,4 3-10 16,-3-3-3-16,3 5-2 15,0 2-8-15,2 2-8 16,0 2-21-16,0 0-5 16,0 0-4-16,0 0 2 0,0 0 15 15,0 0 10-15,0 0 11 16,0 0 4-16,0 0-4 15,0-2-4-15,0 1-2 16,0-3-4-16,0 2-9 16,0 2-5-16,0 0-7 15,-2 0-1-15,0 0 2 16,2 0 3-16,0 0 5 16,0 0 2-16,0 0 2 15,0 0-1-15,0 0-2 16,0 0-1-16,0 0-2 15,0 0-2-15,0 0-3 16,0 0 1-16,0 0 3 16,0 0 4-16,0 0 4 15,0 0 1-15,0 0-3 16,13 6-3-16,-1-3-3 16,-3 1 0-16,7 4 2 0,-1-4 0 15,4-4 2-15,48 51 0 16,-50-51 1-16,2 0 2 15,-5 0 1-15,1-2 0 16,1 2-1-16,-1-1-3 16,4 2-2-16,4-1-2 15,-4-3-3-15,4-3 1 0,-2 0-1 16,8 4 2-16,-6 0 2 16,0-3-2-16,-2 3 0 15,-6-6-2-15,6 4-2 16,-4 0-1-16,4-3-4 15,8 3 0-15,-4 2-2 16,7-4-1-16,-1 2 0 16,-4-5-1-16,1 9 1 15,1-4 1-15,2 4-2 16,-1-2 1-16,-1 2-1 16,0 0 0-16,-2 2 1 15,-3 2 0-15,3-4 0 16,0 9 0-16,-2-7 1 15,-2 6 0-15,-2-4 0 16,-2 0 0-16,4 5-2 16,0-1 1-16,2-4 0 15,0-1 1-15,9 3-1 0,-9-6 0 16,6 0 1-16,3 0 0 16,-5 0 0-16,3 0 1 15,-3 0-2-15,3 2 0 16,-7-4-1-16,4 2 0 15,5 0 0-15,-5 0 1 16,6 2 0-16,1-2 0 16,-2-2 1-16,1 2 1 15,-1-6-1-15,1 5 0 16,3-3 0-16,-2-4 0 16,-1 8-1-16,-1 0 0 0,1 8 0 15,3-4 0-15,2-3-1 16,4 3 0-16,-6-4 2 15,-5 0-1-15,1 6 0 16,3 6 0-16,-1-9-1 16,2 7 1-16,1-2-2 15,-11-5 1-15,9 1 0 16,-3 0-1-16,0-2 1 16,3 0-1-16,-5-2 0 15,5 0 1-15,-3-2-1 16,1 2 1-16,-3 0-1 15,2 0 1-15,3 2-1 16,-1-2 1-16,6 0-1 16,-3-2 0-16,-1 2 0 15,4 0 1-15,-4 0-1 16,0 2 1-16,3-2 0 0,-7 0 0 16,-1 2 0-1,-5-2 1-15,5 4 3 0,-3 1 1 16,3-1 2-16,-1 4 0 15,1-4 0-15,1-1-1 16,1 5 0-16,1-6-2 16,6 2-1-16,-2 2 0 15,4-6 1-15,2 2 1 0,-5-1 0 16,3-1 0-16,-2 0-3 16,-6 0 1-16,12 0-1 15,-4 2 0-15,-8-2 0 16,4 4-1-16,-7-4-1 15,-3 2 1-15,9 2-1 16,-7-4 0-16,5 8 0 16,-3-7-1-16,6 3 1 15,-2-2-1-15,-3-2 0 16,5 0 0-16,-5-2 1 16,5 2-1-16,-2-4 0 15,2 4 1-15,0 0 0 16,2 0-1-16,2 0 0 15,-3-5 0-15,6 5 0 16,-4 0 0-16,-1-4 1 16,-4 4 0-16,-2-4-1 0,-1 2 1 15,-5 2 0-15,1-4 0 16,-2 2 0-16,-3-1 0 16,-1-3 0-16,-8 4 0 15,-3 2 0-15,-5 0 0 16,-3 0-1-16,0 2 0 15,-6-2 1-15,0 0-1 16,0 0 0-16,0 0 0 16,0 0-1-16,0 0 0 0,0 0-1 15,0 0-1-15,0 0-6 16,0 0-6-16,0 0-52 16,0 0-56-16,0 0 77 15</inkml:trace>
  <inkml:trace contextRef="#ctx0" brushRef="#br0" timeOffset="22773.832">16052 5402 137 0,'148'-5'24'0,"-133"-3"-53"16,2-2 25-16,-2-1 42 16,1 3 34-16,-1-1 33 15,-5-1 0-15,1 1-17 16,4 5-10-16,-5-2-19 15,3-2-2-15,-5 1 2 16,-2-1-3-16,3 0 0 16,-7 1-1-16,6 1-6 0,-2 2-4 15,-6 2-2-15,0-1-1 16,0 1-2-16,0 0-3 16,0 2-5-16,-2-2-3 15,0 0-2-15,0 0 1 16,2-2-1-16,-4 2-3 15,2 2-4-15,-6-15-4 16,-13 5-6-16,-49-53-2 0,45 52-5 16,0 7-1-16,-8-6-3 15,3 10-1-15,-1 0 0 16,4 4-1-16,-3 2-1 16,-1 0-1-16,4 13-2 15,-5-2 0-15,7 14 0 16,2-1 1-16,10 8 0 15,7-1 0-15,12 11 0 16,1-1 1-16,9-4 1 16,7 0 1-16,-4-12 1 15,6-6 1-15,3-2 1 16,-7-8 0-16,10-7 0 16,-1-4 2-16,1-4-1 15,-2-8 0-15,-4 4 2 16,-8-5-1-16,0-5 1 15,-5-1 0-15,-3 0 0 16,6-6 0-16,-9 1-1 0,2 1 0 16,-8 2 0-16,0-2 0 15,0 4 0-15,-6 3 1 16,-2 1-1-16,3 5-1 16,1 2-2-16,4 2-2 15,0 2 0-15,0 0 0 16,0 0 0-16,0 0 1 15,0 0 1-15,15 25-1 16,33 61 0-16,-31-49 0 0,4 12 0 16,0 5 0-16,0 5 1 15,-2 4 0-15,-1-5 0 16,-9-5 1-16,-7-1-1 16,-2-4 0-16,-13-6-1 15,7 6 0-15,-5-10-1 16,-3 2 0-16,-7-6 0 15,-2-7 0-15,-11-2 0 16,-3-6 0-16,-9-7 3 16,1-5 2-16,-7-1 3 15,-2-6 0-15,5-8 0 16,-7 3 0-16,6-13-1 16,6 1-2-16,0-6-28 15,6-2-40-15,6-5-155 16,3-3 144-16</inkml:trace>
  <inkml:trace contextRef="#ctx0" brushRef="#br0" timeOffset="23594.497">16722 5167 243 0,'128'80'103'16,"-118"-72"-25"-16,1 6-64 15,1 1 38-15,-3-6 43 0,-1-1 23 16,-6-6 20-16,3 0-6 16,-5-2-19-16,-3 0-16 15,3 0-38-15,0 0-16 16,0-2-24-16,0 2-8 16,0 0-9-16,-2 0-2 15,0 0-1-15,0 0-1 0,-4 32 1 16,-13 58-1-1,8-36 1-15,-3 1 0 16,3 3 1-16,-1 1 0 0,3-11 1 16,1-6 1-16,2-17 1 15,0-4 3-15,5-6 14 16,1-13 4-16,0-2 8 16,0 6 0-16,-4-10-6 15,4 4 0-15,-2 0 1 16,0-2 2-16,0 2 0 15,0-2-1-15,2-23-6 16,0-13-2-16,0-61-7 16,8 51-2-16,-3-8-5 15,7-1-1-15,-4 5-1 16,3 1-2-16,6 3-1 16,1 11-1-16,4 5-1 15,1 1-1-15,2 14-1 16,0 4 1-16,0 7-2 15,0 6-1-15,-4 10 0 0,2 3-2 16,-4 12-13-16,2 0-18 16,-4 3-63-16,-1-5-46 15,1-2-147-15,6-7 180 16</inkml:trace>
  <inkml:trace contextRef="#ctx0" brushRef="#br0" timeOffset="24309.054">17351 5272 592 0,'-5'4'208'0,"1"4"-177"16,4-1-31-16,0-7 16 15,0 0 13-15,0 0 22 0,0 0 4 16,0 0-13-16,0 0-12 15,7 12-17-15,-1 1-6 16,19 6-5-16,61 46 0 16,-48-49-1-16,4-3 0 15,1-5 0-15,-9-4 1 16,2-6 4-16,-3-6 3 16,-4-1 10-16,-3-3 5 15,-1-7 0-15,2 4-3 16,0-1-8-16,-2-5-5 0,-1 6-2 15,-8-2 0 1,-5 1 4-16,-5 1 1 0,-6-8 5 16,0 0 0-16,-11 6 1 15,3-4-3-15,-9 8-4 16,3-1-5-16,-16 1-10 16,-1 1-6-16,-11 9-13 15,-4-5-2-15,-4 10 1 16,-1 5 3-16,1 3 11 15,2 5 4-15,4 1 3 16,12 7 1-16,3 3 0 16,10 5 0-16,9 11-1 15,-1 4 2-15,5 6 2 16,-6 3 1-16,11 6 8 16,6-3 4-16,11-3 4 15,1-5 1-15,10-4-4 0,-1-8-5 16,7-2-13-16,1-5-21 15,1-16-75-15,3 0-47 16,6-22 86-16</inkml:trace>
  <inkml:trace contextRef="#ctx0" brushRef="#br0" timeOffset="25008.438">18094 4991 544 0,'124'73'73'0,"-113"-46"-265"15,-7-1 131-15,-2-1 139 16,-4-2 64-16,2-7 49 16,-7-5-27-16,3 2-59 15,0-3-29-15,2 3-40 16,8-1-13-16,-4-3-9 16,9 5-3-16,1-1-6 0,1 2-2 15,6 1-1-15,4 5-1 16,2-2-1-16,8 0 0 15,-1-4 0-15,2 3-1 16,7-11 1-16,-3-3 2 16,0-4 6-16,4-8 3 15,-2-1 9-15,1 3 1 16,-7-7 0-16,2-1-1 16,-7-3-4-16,-4 2-1 15,-6-1-3-15,-15 1-2 0,-2-4-4 16,-2 2-1-16,-4-4-3 15,-4-4 1-15,-11 0-3 16,-2 0 0-16,-8-3-8 16,-11 5-2-16,0-4-8 15,-4 4-2-15,-11 11-2 16,3 1 0-16,-2 13 4 16,3 15 4-16,3 2 6 15,4 8 3-15,6 17 4 16,9-4 0-16,8 17 5 15,4 10 3-15,15 10 10 16,-4 9 3-16,14 2 6 16,1 0 0-16,7-12-4 15,5-1-4-15,4-4-8 16,-1-8-11-16,7-10-51 0,5-7-35 16,10-28-101-16,8-13-106 15,19-35 190-15</inkml:trace>
  <inkml:trace contextRef="#ctx0" brushRef="#br0" timeOffset="25810.129">19693 5385 1310 0,'13'-7'355'0,"-1"-5"-583"16,5 12-31-16,-4-2 79 16,1 2 59-16,-8 2 167 15,-5-2 20-15,-1 0 5 16,-1 0-13-16,-1 0-16 16,0 0-4-16,0-2-4 15,-17-7 1-15,-20-9-11 16,-54-35-8-16,26 22-13 15,0 3-4-15,-19 5-7 16,-2 7-6-16,-2 16-10 16,0 6-5-16,15 19-11 15,1 9-4-15,14 16-5 16,3 2 1-16,11 11 13 16,8 0 10-16,15-2 17 0,21 0 2 15,10-9 6-15,9-12 1 16,13-2 3-16,5-7 3 15,1-16 5-15,6-1 5 16,6-7 7-16,0-1 1 16,13-8 2-16,0-6-2 15,-9-7-2-15,5-10 2 16,-3 0-2-16,-8-3-1 0,0-7-2 16,-8-3 1-16,-4-12 2 15,3-1 1-15,-12-12-5 16,0-8-5-16,-18-4-11 15,1-3-3-15,-10-6-8 16,-6 0-4-16,-3-1-6 16,-4 7 1-16,-8 5 7 15,0 4 7-15,-2 20 7 16,4 9 0-16,9 15-9 16,5 11-8-16,5 12-7 15,-2 2 1-15,4 10 6 16,0-10 6-16,0 0 9 15,0 40 4-15,6 60 4 16,1-37 4-16,7 15 6 16,-3 0 3-16,-1 18 5 15,1 2 0-15,-3 3 0 16,1 0-1-16,-7 1 4 16,0-5-2-16,-6-16-7 0,-1 1-5 15,-3-19-11-15,2-2-4 16,2-13-40-16,4-12-47 15,0-17-212-15,6-9 192 16</inkml:trace>
  <inkml:trace contextRef="#ctx0" brushRef="#br0" timeOffset="26731.495">20087 5093 986 0,'-48'74'334'0,"23"-82"-338"0,6 1-50 16,2 9 11-16,0 5 12 16,-6 5 45-16,-4 3 5 15,4 0-3-15,4 8-5 16,0 4-6-16,9 10-3 15,6 5-1-15,4 4 2 16,12 3 3-16,3 5 3 16,10-6 7-16,8-4 2 0,3-4 2 15,2-13 1 1,8-10 1-16,0 2 0 0,8-13 0 16,-3-3 0-16,1-6-4 15,3-1-2-15,-11-8-3 16,0 3-2-16,-5-7-1 15,-7-6 0-15,-3-7 10 16,-8-8 2-16,-4-5 4 16,-3-5-1-16,-11-5-8 15,-1 2-4-15,-2 4-4 16,-7 8-4-16,-5 2-3 16,-1 9-2-16,-8 4-2 15,13 10-2-15,-5 9-4 16,5 2-4-16,8 8 0 15,-6 9 2-15,2 8 4 16,1 7 3-16,6 3 2 16,9 3 0-16,3 14 1 0,4-2-1 15,-9 4 1-15,0 7 0 16,14-4 0-16,-1 6 0 16,12 1 0-16,-10-11 0 15,1 7 0-15,1-3 0 16,-4 3 0-16,4-3 0 15,-6-3 1-15,-4 1-1 16,-5-7 0-16,-3 4 1 16,-3 0-1-16,-6-3 0 15,-6 5 0-15,-3-2-1 16,-7-1-2-16,-5-5 1 0,-5-3 0 16,-5-7 0-16,-3-15 2 15,1 2 0-15,-1-7 0 16,-5-3 3-16,-5 1 6 15,-7-9 2-15,-14-1 6 16,-4 4 0-16,-8-6 1 16,-5-6-3-16,-4-5-12 15,2-5-8-15,9-10-52 16,12-3-25-16,6-25 48 16</inkml:trace>
  <inkml:trace contextRef="#ctx0" brushRef="#br0" timeOffset="28712.889">22115 4934 1393 0,'29'115'374'0,"-31"-121"-554"16,2 4-19-16,-2 2 128 15,0 0 52-15,2-2 96 16,-4 0 12-16,2 0-32 16,0-2-8-16,0 2-20 15,0 1-9-15,2 1-13 16,-3 0-3-16,1 0-5 16,-15 11-2-16,-8 39-1 15,-54 76 1-15,43-30 0 16,-8 15 1-16,-4 11 1 0,2 0 0 15,4-9 1-15,4-2 0 16,5-27 0-16,8-7 3 16,2-24 0-16,8-13 0 15,4-18 0-15,3-7 1 16,2-9 1-16,2-5 3 16,4-1 7-16,-1-1 1 15,1-1 4-15,0-2-2 16,0 2-6-16,1-13-2 0,3-22-6 15,17-60 0-15,-3 45-1 16,-1-3 1-16,2-7 0 16,4 7-1-16,6 3 0 15,3 1-1-15,4 11-2 16,-1-1 0-16,-8 7-2 16,5 9 0-16,-7 14-2 15,-4 1 0-15,2 20-1 16,2 7 0-16,-6 15 2 15,0 3 0-15,-2 7 1 16,-11 4 1-16,2-2 0 16,-8 4 1-16,-8-5 3 15,4 1 1-15,-15 2 3 16,-8-4 1-16,-7-5 3 16,-8-1 2-16,-8-9 4 0,-3-2 2 15,-5-4-4-15,-1-8-3 16,1-7-12-16,7-6-4 15,-3-13-16-15,6-1-9 16,2-13-39-16,6-7-37 16,2-6-94-16,13-12-137 15,25-17 215-15</inkml:trace>
  <inkml:trace contextRef="#ctx0" brushRef="#br0" timeOffset="29681.76">23095 4964 1267 0,'112'8'370'0,"-112"-18"-418"15,2 3-34-15,4 1 40 16,-10 4 53-16,2-2 19 16,0 2-3-16,1 1-3 15,-11-20-3-15,-3-1-2 0,-62-46-8 16,47 52-4-16,-3 3-10 16,-3 3-7-16,-3 12-9 15,3 6-2-15,-2 15 0 16,3 7 4-16,7 20 4 15,-5 11 1-15,4 16-1 16,7 7 0-16,10 6 2 16,8 11 0-16,6 1 2 15,8 3 1-15,-1-11 1 16,8-6 1-16,5-16 3 16,0-5-2-16,0-9-8 15,-5-16-4-15,0-4-15 16,-4-15-11-16,-1-12-39 15,-1 1-24-15,-11-12-52 16,4 2-45-16,2-4 133 16</inkml:trace>
  <inkml:trace contextRef="#ctx0" brushRef="#br0" timeOffset="30012.666">22146 5303 941 0,'-12'15'257'0,"4"16"-358"16,8-2 49-16,6-3 88 15,-4-3 30-15,19-6 36 16,2 1-1-16,17-5-22 16,10-3-21-16,13-7-34 15,16-3-15-15,14-7-20 16,7-8-9-16,-4-10-34 16,-3-4-38-16,-3-7-198 15,-6-1 193-15</inkml:trace>
  <inkml:trace contextRef="#ctx0" brushRef="#br0" timeOffset="31432.291">15962 6581 732 0,'-3'86'258'0,"-7"-90"-278"16,8 2-89-16,2 2 45 15,-2-4 24-15,0 2 113 16,2 2 20-16,-4 0-25 15,2 0-19-15,1 0-29 0,-1 0-8 16,-4 14-8-16,-7 18 0 16,-18 54-2-16,16-36-1 15,-3 5 0-15,11 7-1 16,-1 10 0-16,10-3 0 16,0 11-1-16,6-1 0 15,-3-7 0-15,3-3 1 16,7-9-1-16,-3-3-1 15,9-17 0-15,-2-11 1 16,2-10 0-16,0-6 1 0,-2-13 6 16,6-2 4-16,0-13 4 15,2-4 1-15,9-6-3 16,0-13-4-16,5-8-2 16,-1-6-2-16,-8-15-3 15,1 0-1-15,-8-3-8 16,-2-9-11-16,-2 7-44 15,2-9-25-15,3 12 52 16</inkml:trace>
  <inkml:trace contextRef="#ctx0" brushRef="#br0" timeOffset="32083.678">16741 6791 1190 0,'0'9'312'0,"13"9"-448"0,5 3 11 15,1 7 65-15,-2 9 49 16,-6-1 36-16,-3 0 5 15,-2 5-2-15,-2 3-1 0,-4-2-2 16,-2-2-3-16,-4 0-4 16,2-6-2-16,-2 1-8 15,1-1-3-15,-1-3-4 16,0 5 0-16,0-13-3 16,5-6-4-16,-5-3-9 15,6-3-5-15,0-5-10 16,0-6 1-16,0-4 2 15,0 2 1-15,6-21 12 16,3-21 3-16,26-65 10 16,-16 46 3-16,7-9 1 15,3 1-1-15,6-4-1 16,5 1-1-16,-2 10-1 16,-2 7 0-16,1 15 0 15,-3-2 0-15,-5 17 0 16,0 0 1-16,1 14 0 15,1 7 0-15,-1 10 1 16,-3 0 2-16,-8 7 6 0,0 9 2 16,-1 10 4-16,1 12 1 15,6 16 3-15,-12-1 4 16,-1 14 6-16,3-4 1 16,-6 13-7-16,-9-3-5 15,0-1-9-15,0 1-4 16,-3-16-3-16,6-4-2 15,-3-13-16-15,-5-17-11 0,5-4-33 16,2-12-29-16,1-11-74 16,3 0-60-16,6-25 138 15</inkml:trace>
  <inkml:trace contextRef="#ctx0" brushRef="#br0" timeOffset="32375.357">18042 6755 1024 0,'11'2'312'15,"-3"3"-224"-15,15 12-252 0,2 4 48 16,0 4 116-16,-10 4 51 15,-9 0 22-15,0 5-3 16,-5 4-30-16,3-1-14 16,-2 3-18-16,-2-4-8 15,-6-3-29-15,3-6-17 16,3-14-48-16,-6-4-36 16,4-9-132-16,-2-7 167 15</inkml:trace>
  <inkml:trace contextRef="#ctx0" brushRef="#br0" timeOffset="32555.906">18074 6194 1229 0,'-3'-13'247'15,"5"9"-538"-15,13 12-100 16,6-1 193-16</inkml:trace>
  <inkml:trace contextRef="#ctx0" brushRef="#br0" timeOffset="32781.184">19232 6682 774 0,'-4'-2'194'15</inkml:trace>
  <inkml:trace contextRef="#ctx0" brushRef="#br0" timeOffset="33084.411">19241 6605 552 0,'20'-120'203'16,"-28"66"-142"-16,2-11-71 16,-1-2-3-16,-5-3 7 15,-3 5 7-15,-6 13 1 16,-4 6-8-16,-4 17-1 15,0 6-2-15,-13 16-1 16,2 14 8-16,4 20-1 16,-1 13 1-16,5 23 1 15,-1 10 1-15,10 13 0 16,4 10 2-16,8-1 8 16,9 3 6-16,6 0 19 15,5-7 6-15,7 3 6 0,-1-8-4 16,-2 4-9-16,6-4-3 15,-7-7-13-15,5-1-3 16,-9-11-16-16,-1-10-18 16,5-9-50-16,-6-12-36 15,7-22 63-15</inkml:trace>
  <inkml:trace contextRef="#ctx0" brushRef="#br0" timeOffset="33368.05">18666 6667 1310 0,'-48'-4'381'0,"71"6"-466"16,9 2-30-16,22 7 48 15,5 2 53-15,2 10 45 16,8 4 3-16,4 8-17 16,-2-7-22-16,-2-9-59 15,-4-5-20-15,-10-26-32 0,-1-9-11 16,-8-9-13 0,-4-7-34-16,2-7 111 0</inkml:trace>
  <inkml:trace contextRef="#ctx0" brushRef="#br0" timeOffset="33766.686">19523 6726 1045 0,'40'67'354'0,"-54"-61"-340"16,1 3-9-16,-4 6 10 15,-8-5 3-15,-2 9 1 16,2 4-3-16,2 2-12 15,6 4-4-15,10 9 0 16,-1 0-1-16,8 0-1 16,6 4-1-16,7-11-2 15,4-4 0-15,14-6 0 16,1-6 1-16,9-15 5 16,4 0 4-16,-2-6 7 15,-1-9 4-15,2 2 4 16,-4-4 0-16,-2-4 4 15,-5-1 5-15,-16-6 15 16,-10-1 4-16,-7-9-6 16,-5 0-10-16,-11-6-25 15,-1 3-10-15,-15-3-48 16,1 0-29-16,-13 4-51 0,2 2-36 16,17 4-37-16,2-1-154 15,37 6 243-15</inkml:trace>
  <inkml:trace contextRef="#ctx0" brushRef="#br0" timeOffset="34167.676">20345 6760 1761 0,'4'8'-40'0,"-10"5"26"15,1 12-30-15,-9 10 53 16,-3 1 7-16,-4 16-6 16,-4 1-4-16,-5 6-5 15,1-5 1-15,2-6 2 16,6-12 2-16,4-3 3 16,3-12 2-16,5-8 2 15,1-3 0-15,4-5-2 16,1 1-3-16,3-6-2 15,0 0-2-15,0-2-3 16,0 0 0-16,0 0-2 16,7-21 0-16,10-24 1 15,18-55 1-15,-12 32-1 16,2 3 1-16,1-6-1 16,5 6 0-16,2 17-2 0,-3 4-2 15,-3 18-11-15,0 9-14 16,-4 13-79-16,4 6-81 15,11 11 118-15</inkml:trace>
  <inkml:trace contextRef="#ctx0" brushRef="#br0" timeOffset="34969.918">21151 6760 1643 0,'-12'16'356'15,"7"12"-557"-15,5 11 12 16,0-5 47-16,-16 2 187 16,-1-5 12-16,-8 5-24 15,2 3-16-15,8 3-12 16,-8-10 2-16,8-5 1 15,3 2-1-15,1-16-1 16,5 2-3-16,2-9-2 16,0 2 0-16,4-6-3 15,0-2-3-15,-4 0-7 0,4 0-1 16,0 0 1-16,0-2 2 16,0 0 7-16,0 0 2 15,16-36 4-15,26-62 2 16,-17 41 3-16,3-6-1 15,3 2 0-15,0 3-2 16,5 3-1-16,4 13-2 16,2 6 0-16,0 3 0 15,-3 12 3-15,-11 4 1 16,3 12 2-16,-4 7 2 0,3 19 0 16,-1 0 0-16,-4 10-1 15,-4 13-1-15,-6 11-1 16,-7 8 2-16,-6 4 1 15,-2-1 1-15,-4-1 0 16,0 4-2-16,2-12-2 16,-5-3-1-16,3-14 1 15,-2-4 0-15,2-11-1 16,0-7 1-16,1-9-1 16,-1-5 0-16,2-2 3 15,0-2-1-15,2-2 0 16,0 3-1-16,2-22-3 15,7-18-1-15,18-58-2 16,-6 45-1-16,4-5-1 16,8-2-1-16,-1 9 0 0,3 4 1 15,3 20-1-15,2 1 0 16,2 17 1-16,4 7 0 16,-6 14 1-16,0 18 2 15,4 19 1-15,-3 7-1 16,-11 18-1-16,-3 1 0 15,-18 3-8-15,-1-6-7 16,0-18-37-16,-2-3-23 16,3-25-76-16,-5-6-49 0,13-23-165 15,16-9 223-15</inkml:trace>
  <inkml:trace contextRef="#ctx0" brushRef="#br0" timeOffset="35469.154">23728 6364 602 0,'4'-9'243'15,"1"-6"-121"-15,3-6-32 16,-4-4-3-16,0 0-5 16,-10-6-38-16,2-3-20 15,-11 3-30-15,3-1-9 16,-13 9-6-16,-22 5 0 15,-7 11 5-15,-17 7 4 16,-5 11 4-16,5 10 5 16,6 16 5-16,11 5 1 0,7 21 5 15,8 10 6 1,16 13 11-16,10 5 11 0,22 3 18 16,11-2 4-16,18-4-2 15,10 0-6-15,9-12-13 16,-1-1-7-16,9-14-10 15,-2-13-8-15,0-19-23 16,2-10-10-16,-2-27-32 16,6-3-26-16,6-24-74 15,-1-9-44-15,3-13 119 16</inkml:trace>
  <inkml:trace contextRef="#ctx0" brushRef="#br0" timeOffset="35939.95">24329 6341 1310 0,'101'-42'173'16,"-109"56"-454"-16,-7 5 26 0,-10 12 228 15,-4-5 175-15,-11 1-4 16,6 2-65-16,-3 11-44 16,5 0 2-16,-3-4 12 15,5-3 1-15,1-2-15 16,4-1-11-16,6 5-19 16,2-5-3-16,7 1 0 15,3-4 0-15,11-12-6 16,-3 6-1-16,15-8-5 15,3-9-2-15,8 6-1 16,1-18 0-16,5 2 7 16,5-1 4-16,-1-18 10 15,1 9 4-15,-11-18 10 16,-1 0 3-16,-8-7 3 16,-9-3-3-16,-1-1-9 15,-8-3-7-15,-12 4-11 16,-5-4-6-16,-12 8-6 15,-7 0-3-15,-6 7-36 16,2 8-61-16,9 10 75 0</inkml:trace>
  <inkml:trace contextRef="#ctx0" brushRef="#br0" timeOffset="36388.23">25044 6288 1277 0,'12'-6'246'0,"-12"-1"-467"16,-8-1-17-16,-9 8 122 15,-10 2 158-15,-17 7 61 16,-6 3-42-16,-9 1-49 15,-1 6-6-15,7-1-1 16,11-1-1-16,17 4-5 16,8-6-4-16,11 10 1 15,8 0 2-15,19 9 3 16,11 5 1-16,14 3-1 16,10 3 3-16,-1 5 22 15,3 0 11-15,-5 4 13 16,-7 1 4-16,-13 0-3 15,-6-3-3-15,-22-6-7 16,-7-8 10-16,-19-11-4 0,-11-8-3 16,-16-13-9-16,-11-6-21 15,-12-25-40-15,-2-4-16 16,6-17-12-16,12-5-17 16,18-3-112-16,13-9 128 15</inkml:trace>
  <inkml:trace contextRef="#ctx0" brushRef="#br0" timeOffset="36852.884">25605 5372 1288 0,'19'7'244'0,"6"32"-493"16,-6 10 35-16,-6 13 256 15,-11 1 71-15,0 6 13 16,0-2-23-16,4 9-24 16,-6-5-10-16,0 1 5 15,-6-1 0-15,-4 2-8 16,1 2-9-16,-10-5-16 0,1 5-5 15,5 5-16-15,-6-5-7 16,9-1-9-16,5 3-2 16,3-3 0-16,2 1 0 15,11-2 1-15,8-8-1 16,14-8 2-16,-3-7 0 16,5-16 2-16,-3-1-2 15,9-16 0-15,3-5 0 16,9-12-7-16,-5-6-5 0,0-15-22 15,7-2-14-15,-3-6-34 16,0-7-16-16,-3-4-27 16,-10-12-23-16,-13-5-72 15,-7-7-71-15,-19-10 181 16</inkml:trace>
  <inkml:trace contextRef="#ctx0" brushRef="#br0" timeOffset="36989.089">25513 6041 561 0,'-50'-25'140'0</inkml:trace>
  <inkml:trace contextRef="#ctx0" brushRef="#br0" timeOffset="37173.997">25392 5999 368 0,'-134'-23'179'0,"130"27"-33"0,6 7-6 16,10 1 5-16,-1 1 1 16,16 1-22-16,6 1-21 15,11 0-27-15,11-1-5 16,6 1-20-16,12 0-7 16,0 4-15-16,-1-3-9 15,-3-1-25-15,-4-3-26 16,-7-11-70-16,-3-1-36 0,-13-13-75 15,-1-6-59-15,-7-10 179 16</inkml:trace>
  <inkml:trace contextRef="#ctx0" brushRef="#br0" timeOffset="99785.206">12285 11159 325 0,'48'-67'140'0,"-42"52"-72"15,0 0-15-15,-3 9-5 16,3-4 17-16,-6 1 30 16,0-1 1-16,0 1-5 15,0-1-8-15,2 8-23 16,-2 2-7-16,0 0-10 16,0 0-7-16,0 0-16 15,0 0-5-15,0 0-9 16,0 0 0-16,0 23 0 15,0 14-2-15,10 54-2 16,-8-39-2-16,7 9 0 16,-1 2-2-16,-3 2 1 15,-1 2 0-15,-4 2 1 0,0-6 0 16,-2-2 0-16,0-1-1 16,-5-18-11-16,1-6-9 15,2-11-27-15,-1-10-30 16,6-7-124-16,3-10 132 15</inkml:trace>
  <inkml:trace contextRef="#ctx0" brushRef="#br0" timeOffset="100266.371">12017 11083 412 0,'-21'9'147'16,"4"3"-123"-16,10 5-36 15,-1 6-1-15,-4-2 10 16,5-4 22-16,-10-3 47 15,11 1 16-15,-2-6 21 16,-3 3 2-16,11-8-15 16,-10 3-3-16,6-5-9 15,4-2-11-15,0 0-24 0,0 0-12 16,0 0-16-16,0 0-3 16,16 12-1-16,18 5 0 15,56 19-1-15,-42-24 0 16,3-6-2-16,1-1 1 15,4-1 3-15,-3-4 2 16,3 6 2-16,-3-6 0 16,1 0-4-16,-8 4-4 15,-8-4-5-15,0 7-2 16,-7-3-1-16,3 0-4 0,-1 6-20 16,-6-10-25-16,5 0-96 15,-9 0-117-15,8-12 166 16</inkml:trace>
  <inkml:trace contextRef="#ctx0" brushRef="#br0" timeOffset="100971.606">12978 10771 921 0,'88'-38'321'15,"-92"42"-325"-15,4 7-55 16,4 22-12-16,-2-3 3 16,-4 14 47-16,-6 6 40 15,-7-6 33-15,0 9 5 16,-10 1-1-16,2 0-16 15,0 3-25-15,2-2-6 16,5 1-4-16,-1-4-2 0,-2-1-1 16,4-5 0-16,-1-2-1 15,7 2 0 1,5-14-1-16,-4 1 1 0,1-6-1 16,1-2 0-16,2-10 0 15,0-4 1-15,2-3 4 16,2-8 7-16,0-2 16 15,0-2 6-15,0 2 7 16,0 0-5-16,8-20-13 16,6-15-6-16,28-41-9 15,-21 41-3-15,4 1-3 16,3 5 1-16,5-3-2 16,-1 0 0-16,1 5 0 15,1 6 0-15,-7 8 1 16,0-1 1-16,-2 7 1 15,-4-3 1-15,5 12 2 16,-3 2 0-16,-5 12 2 0,3 7 0 16,-8 5 0-16,4 13 0 15,2 5-1-15,-11 5 0 16,2 7 2-16,-3 5 1 16,-7 4 1-16,2-4 0 15,-4-1 0-15,-5-5-1 16,1-7-5-16,-2 4-1 15,4-12-5-15,-1 4-7 16,10-6-29-16,-1-11-21 16,-2-4-52-16,4-12-29 0,-6-9-97 15,6-6-89-15,5-15 208 16</inkml:trace>
  <inkml:trace contextRef="#ctx0" brushRef="#br0" timeOffset="101569.575">13617 11442 1048 0,'0'-38'317'0,"0"57"-451"16,-4 12-10-16,8 7 3 15,-4 4 41-15,0-6 146 16,6 3 26-16,3-7 18 0,5-1-3 16,7-4-34-16,3-4-17 15,9-12-8-15,1-7 8 16,8-4 15-16,1-4 4 16,1-5-3-16,0-7-10 15,3-5-21-15,3 4-8 16,-10-6-5-16,-1 4-2 15,-9-2 0-15,-1-2 0 0,-16-2 2 16,1 0 1-16,-9 0 2 16,1 0 3-16,-4-1 2 15,-2-5-2-15,-6-3-5 16,3-1-4-16,-11 1-7 16,1 3-2-16,-6 8-5 15,-6 2-2-15,4 14-1 16,-12 5-1-16,6 7 2 15,-7 9 1-15,1 11 3 16,-3 9 1-16,11 16 2 16,2 3 1-16,4 22 3 15,10 1 1-15,-1 1 5 16,8 5 2-16,2-5 5 16,4-5 2-16,7 3 1 15,3-2-3-15,3-8-4 16,2-10-4-16,4-11-9 15,8-6-8-15,7-20-45 0,10-9-69 16,15-32-201-16,8-25 207 16</inkml:trace>
  <inkml:trace contextRef="#ctx0" brushRef="#br0" timeOffset="102036.648">15067 11280 928 0,'40'-82'438'0,"-57"80"-138"16,0 11-418-16,0 14-34 16,-12 6 4-16,-6 9 101 15,-1 4 100-15,-6 4 26 16,-2 4-5-16,-2 1-39 15,2 5-19-15,8 1-15 16,5-1 0-16,6-10 0 16,8 0 0-16,9-16 1 15,3 3 0-15,10-7 1 16,7-3-1-16,7-9 1 16,8-5-1-16,19-11 1 15,-4-5 0-15,13-7 2 16,3-9 2-16,1-7 7 0,2-12 5 15,-2 2 9-15,-3-10 1 16,-8 0 2-16,-8 0 0 16,-17-1 1-16,-8 3 0 15,-9 8-5-15,-8 0-6 16,-9 3-16-16,-9 3-5 16,-4 5-19-16,-9 6-7 15,-1 12-37-15,-5 5-44 16,11 6-129-16,-3 6-154 0,21 5 244 15</inkml:trace>
  <inkml:trace contextRef="#ctx0" brushRef="#br0" timeOffset="102602.561">15926 11240 859 0,'61'42'267'16,"-80"-52"-266"-16,-2 10-116 16,2 0 40-16,-2 8 133 0,-8-2 79 15,10 3 54 1,9-1-25-1,5-3-81-15,-32 20-32 0,7 10-39 0,1 3-8 16,19 0-4-16,-1-1-1 16,-2 5-1-16,1 7 1 15,1 1-1-15,1 8 0 16,2-5-2-16,5-1 1 16,-3-1-1-16,2-3-1 15,4-10 0-15,-2 1-2 16,2-9-1-16,0-9 2 15,2-11 2-15,-2-8 2 0,8-4 4 16,-8 0 1-16,0 0 2 16,0-29 0-16,13-74-1 15,0 44 0-15,1-6-2 16,1-4-1-16,6-3-3 16,6 1 0-16,7-3-2 15,5 12-1-15,7 1-1 16,1 12 0-16,5 11 2 15,4 9-1-15,-3 19 0 16,6 11-1-16,-5 12-14 16,3 8-14-16,-1 12-60 15,-6-6-46-15,-4 7-162 16,-2-5 186-16</inkml:trace>
  <inkml:trace contextRef="#ctx0" brushRef="#br0" timeOffset="103103.757">16657 11330 926 0,'-58'63'343'0,"79"-54"-257"15,6 6-326-15,13 3 3 16,4 3 71-16,-3-10 196 16,-1 1 117-16,8-7 44 15,7-5-13-15,8 0-68 16,4-11-30-16,-8-4-37 16,-1-8-9-16,-12-2-4 15,-4-2 0-15,-13 2-2 16,-12 0-1-16,-6-1-14 15,-11 1-8-15,-11 0-16 16,3 2-13-16,-9 9-27 16,-2 3-13-16,-19 7-10 15,-16 6 7-15,-23 10 26 16,-5 3 15-16,6 15 21 16,9-1 4-16,23 8 1 0,9 5 0 15,16 7 5-15,6 5 6 16,13 13 9-16,11-4 5 15,14 2 6-15,8-4-2 16,16-9-7-16,9-1-4 16,11-14-10-16,13 1-4 15,-2-19-33-15,2-11-52 16,5-16 53-16</inkml:trace>
  <inkml:trace contextRef="#ctx0" brushRef="#br0" timeOffset="103441.147">18063 10654 1229 0,'0'25'306'0,"-4"25"-477"16,4 17-11-16,0 19 142 15,-8 4 65-15,3 7 78 16,-5 5 8-16,-3 5-33 0,-1-8-28 16,3-3-33-16,-1-12-7 15,-1-17-4-15,5-6 2 16,-1-19-2-16,5-3-1 15,2-20-17-15,0-4-23 16,6 2-77-16,-2-9-67 16,4-4 109-16</inkml:trace>
  <inkml:trace contextRef="#ctx0" brushRef="#br0" timeOffset="103745.039">17772 11194 1019 0,'-46'28'315'0,"71"-16"-344"16,8 7-11-16,7-4 57 15,8 1 20-15,5-7 21 16,7 1 1-16,6-1-24 16,-4-1-14-16,-3-6-23 15,-7-2-12-15,1-10-42 16,1 1-36-16,1-10-169 0,3-1 169 16</inkml:trace>
  <inkml:trace contextRef="#ctx0" brushRef="#br0" timeOffset="104000.327">18589 11196 1227 0,'136'46'271'15,"-130"-20"-436"-15,1 16-51 16,-3 10 48-16,-4 7 157 16,-6-5 57-16,4 1 17 15,2-3-7-15,-7-12-33 16,5-4-21-16,0-20-37 16,-4-9-22-16,4-22 33 15</inkml:trace>
  <inkml:trace contextRef="#ctx0" brushRef="#br0" timeOffset="104185.585">18756 10691 1462 0,'-2'0'83'0,"0"0"-167"0</inkml:trace>
  <inkml:trace contextRef="#ctx0" brushRef="#br0" timeOffset="104755.161">19590 11209 481 0,'2'-2'193'0,"-2"-2"-86"16,-2-3-30-16,0 7 39 15,0-2 49-15,2 0 6 16,-4 0-39-16,2-2-30 15,-13-4-43-15,-8-3-16 16,-54-45-25-16,51 53-9 16,-3 5-8-16,-8 7-1 15,-5 8-2-15,0 14 0 0,-7 5 0 16,-1 6 2-16,8 6 2 16,-2 0 5-16,17 7 4 15,12 3 2-15,9 3 4 16,6-6 0-16,11 9 1 15,1-11-1-15,13-3-4 16,7-2-4-16,5-16-15 16,3-3-13-16,10-10-33 15,1-4-19-15,8-17-38 16,8-17-22-16,8-19-75 16,7-14-53-16,6-11 164 15</inkml:trace>
  <inkml:trace contextRef="#ctx0" brushRef="#br0" timeOffset="105155.193">20254 11333 331 0,'32'-2'229'0,"-13"-1"-8"15,0-1-44-15,-7 2-6 16,1 2-24-16,-5 2-9 16,-6-2-16-16,-4 0-11 15,0-2-31-15,0 2-16 16,0-2-29-16,0 2-13 15,-30 2-9-15,-54 11-4 0,42 10-7 16,0 4-3-16,3 9-3 16,5 4-1-1,9 6-1-15,4-5-1 0,10-5 0 16,9 2-1-16,0-17-1 16,10-6-2-16,5-15-2 15,9-1 2-15,10-11 1 16,7-3 4-16,7-4 8 15,0 1 3-15,-4 5 8 16,0 2 1-16,-4 11-4 16,-3 0-5-16,-6 13-8 15,-6 2-6-15,0 16-9 16,-2 7-5-16,-10-11-22 16,3-4-8-16,-5-8-13 15,3-9-16-15,7 0-85 16,2-8-61-16,10-27 139 15</inkml:trace>
  <inkml:trace contextRef="#ctx0" brushRef="#br0" timeOffset="105473.863">20912 10815 1304 0,'-6'-8'441'0,"0"6"-422"16,6 12-61-16,-4-10 3 16,2 21 37-16,-3 29 53 15,-9 68 7-15,9-39-14 16,-1 11-10-16,-4 17-12 16,-1-2 2-16,1 10 4 15,3-6 3-15,-5-10-6 16,6-1-5-16,1-12-10 15,3-6-5-15,2-5-15 16,2-14-18-16,7-13-43 16,-1-8-29-16,11-13-85 15,8-6-65-15,19-23 160 16</inkml:trace>
  <inkml:trace contextRef="#ctx0" brushRef="#br0" timeOffset="106006.138">22201 11383 1301 0,'128'23'345'0,"-114"-13"-446"15,1 5-36-15,-9 14 64 16,-2 5 99-16,-8 6 45 16,-2 10 2-16,0 7-34 15,-5-1-17-15,-1-5-17 16,3-1-2-16,-1-14 3 16,2 5 1-16,1-11 2 15,1-5 0-15,-2-8-1 16,3-5-2-16,5 1-3 15,0-7-2-15,0 0-1 16,2-3 0-16,-2-3 4 16,0-1 11-16,0-1 15 15,0 2 4-15,0-16 14 16,5-24 4-16,9-65-1 16,-5 44 1-16,5-4-9 15,5 2-11-15,2 3-5 16,8 9-1-16,-5 12-2 15,3 9-3-15,4 11-5 0,-1 11-8 16,-1 10-14-16,2 6-5 16,-3 11-15-16,-1-4-6 15,-2 0-24-15,-2 4-19 16,-6-15-48-16,4 4-34 16,0-14-120-16,0-5 172 15</inkml:trace>
  <inkml:trace contextRef="#ctx0" brushRef="#br0" timeOffset="106623.33">22708 11377 1480 0,'-2'-3'423'0,"0"1"-521"16,0 2 4-16,2-2 103 16,0 2 29-16,0 0 19 15,12 21-7-15,1 4-15 16,52 43-9-16,-36-52-7 16,-4 1 4-16,-2-13 13 15,5-2 5-15,3-4-2 0,-2-10-6 16,-1-3-17-16,1 0-7 15,-2-3-6-15,-2 3-3 16,-6 2-4-16,-2-1-1 16,-7 3-4-16,5 1-1 15,-11 3 1-15,2-3 1 16,-6-1-1-16,0-1-3 16,-6 1-3-16,-6-3 0 15,-9 3 2-15,-5-3 3 16,-7 5 4-16,-7 5 2 0,-2 6-1 15,0 6 1-15,-4 11 0 16,4 9-1-16,7 13 3 16,-1 8 1-16,9 9 2 15,6 3 2-15,2-2 5 16,9-5 3-16,10 1 4 16,6-3 2-16,19-4 2 15,4-4-2-15,9-6-3 16,-4-6-2-16,7-3-6 15,-9-4-2-15,4-14-6 16,8 1-9-16,0-12-23 16,8-12-15-16,4-9-26 15,-1-5-13-15,6-14-28 16,2-6-17-16,2-4-54 16,4-4-39-16,0-5 146 15</inkml:trace>
  <inkml:trace contextRef="#ctx0" brushRef="#br0" timeOffset="107008.731">24131 11094 1060 0,'2'-9'389'16,"-5"7"-304"-16,-5 0-81 0,6 2-16 15,0 0 13-15,-25 13 32 16,-72 39 4-16,24-33 2 15,-1 2-1-15,1 0-2 16,8 4-6-16,23 2-14 16,12 3-8-16,16 3-15 15,12-3 1-15,8 3 5 16,12 5 6-16,18 6 6 16,2 0 1-16,16 6 5 15,0-2 6-15,-1-4 12 16,1 2 4-16,-12 0 5 15,-7-4-4-15,-12 2-11 16,-8-8-5-16,-13-4-10 16,-8 1-4-16,-18-6-6 15,-11-2-6-15,-16-16-24 16,-8-5-21-16,5-17-56 16,-1-8-31-16,15-10-129 15,3-17 164-15</inkml:trace>
  <inkml:trace contextRef="#ctx0" brushRef="#br0" timeOffset="107356.465">24359 11242 1599 0,'14'3'482'0,"-13"13"-637"15,-2 12-39-15,-5 16 3 16,-6 8 87-16,-1 11 139 16,0 4 17-16,3 0-24 15,2-2-9-15,8-8-8 16,12-5-5-16,9-14 18 16,4-7 12-16,5-10 19 15,1-8 8-15,15-13-5 16,2 0-8-16,11-11-15 15,8-1-9-15,-4 1-20 16,4 3-6-16,-15-9-23 16,-4 0-13-16,-18-12-52 15,-5-17-50-15,-6-21-200 16,2-15 216-16</inkml:trace>
  <inkml:trace contextRef="#ctx0" brushRef="#br0" timeOffset="107691.695">25717 10721 1613 0,'10'8'427'0,"5"-4"-652"15,-1 11-13-15,1 20 98 16,-5 9 109-16,-3 13 145 16,-5 6-1-16,2 21-51 15,-4 6-21-15,-4-2-25 16,0 8 0-16,-1-18 3 16,-3-1 2-16,4-14-6 15,2-2-5-15,2-13-9 16,-4-8-11-16,1-6-43 15,-1-11-27-15,4-6-122 16,-4-3-132-16,8-20 217 16</inkml:trace>
  <inkml:trace contextRef="#ctx0" brushRef="#br0" timeOffset="108026.767">26620 10599 1328 0,'12'31'360'0,"-8"11"-454"16,-2 17-46-16,-4 15 33 15,-2 5 123-15,-6 7 82 16,7-2 17-16,-5 8-17 15,-2-4-15-15,5 2-23 16,-7 7-9-16,4-3-18 16,3-4-8-16,3-14-17 15,2-5-6-15,4-13-13 16,1-1-12-16,5-13-28 16,1-2-19-16,3-11-40 15,-7-16-30-15,7-6-118 16,-5-9 162-16</inkml:trace>
  <inkml:trace contextRef="#ctx0" brushRef="#br0" timeOffset="108314.294">26444 11228 1447 0,'-24'-21'395'0,"56"25"-429"0,10 13-73 15,2-2 44-15,0 8 145 16,-6 0 12-16,3-4-15 16,-5 6-28-16,0 0-40 15,1-4-13-15,-5-5-21 16,6-13-12-16,5-8-30 15,-7-16-17-15,10-16-53 16,5-3-38-16,3-13 109 16</inkml:trace>
  <inkml:trace contextRef="#ctx0" brushRef="#br0" timeOffset="108825.876">27571 10928 1439 0,'42'107'78'0,"-47"-96"-177"0,-11 3-343 16,-5 9 129-16,0 2 436 15,-6-2 3-15,-1-2 80 16,-9 2-165-16,1 0-15 15,2-6 18-15,-1-2 16 16,3-3 18-16,1-7-6 16,-1 3-26-16,7-4-16 0,0-2-18 15,2 5-4-15,8-3-3 16,5 10 0-16,4 3-3 16,4 2-1-16,4 6-4 15,8 0-2-15,9 7 1 16,0-5 2-16,12 3 5 15,5-1 6-15,2-2 8 16,4 2 6-16,4-8 4 16,-6 2 0-16,3 0 1 15,-5 1 2-15,-8 13 7 16,-3-3 2-16,-13 10 3 16,-5 0-1-16,-20 0 0 15,-10 6 2-15,-16-2-4 16,-7 5-2-16,-17-3-10 15,-4-4-6-15,-8-4-25 16,-1-11-20-16,-3-8-61 16,1-10-57-16,5-19 90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22:48:30.9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9473 6670 108 0,'29'-19'41'0,"-41"21"-26"16,5-2-16-16,-3 4 6 16,0 6 37-16,1-1 58 0,-1-3 23 15,3-6 40-15,-1 0-12 16,4 0-16-16,2-2-5 16,2 2-26-16,0 0-12 15,0 0-27-15,0-2-13 16,0 2-12-16,0 0-6 15,0 0-8-15,0 0-2 16,0 0-6-16,0 0-3 16,0 0-4-16,0 0-2 0,0 0 2 15,0 0 0-15,0 0 2 16,0 0 1-16,17 2-2 16,4 0-1-16,45 7-2 15,-44-9 0-15,0 0 3 16,-1 0 3-16,7 0 3 15,5 0 0-15,1 0-3 16,3 10-1-16,3-10-2 16,8-2-2-16,-6-6 1 15,0 3 0-15,6-3 2 16,-4 6 1-16,2-9 1 16,1 1 1-16,3 4-2 15,2-3-2-15,1-3-3 16,-1 3-4-16,0 5 0 15,-5-8-2-15,-3 7 1 16,0 1 1-16,-11 2 2 16,1 2 1-16,5 0 3 0,-3 0 1 15,4 0-2-15,-2-2-1 16,6 6-2-16,4 5-1 16,2 1 0-16,4 3-1 15,-7-7-1-15,-1 4 0 16,0-3-2-16,4-1 1 15,-4-8 1-15,4 4-1 16,-1-2 1-16,1 0 0 16,2 0 0-16,1-4 0 15,1 4 0-15,1 2-1 0,3 6-1 16,-1-4 0-16,-1 1 1 16,-1-1 0-16,-1 2 1 15,-1 4 2-15,5-7 0 16,1 9-1-16,-5-10 0 15,5 4-1-15,4-5-1 16,-2-1-1-16,4 0 1 16,4 2 0-16,-2-2-1 15,0 0 0-15,0 8-1 16,-4-12 0-16,-4 10 0 16,-1-2 0-16,5 1-1 15,0 1 0-15,2-4 0 16,6 10 1-16,-2-1-1 15,0-7 0-15,-2 5 1 16,-2-3 0-16,-4-10-1 16,-4 4 1-16,-5 0 0 0,-4-3 0 15,3 1 1-15,1-4-1 16,-10 6 0-16,0 0-1 16,-11 0 1-16,-6 4 0 15,3-4-1-15,1 2 1 16,-2-2 0-16,2 0 0 15,-8 2 0-15,-4-2 1 16,-8 0 0-16,-5-2 1 0,-2 2-2 16,-2-2-2-16,0 2-23 15,0 0-22-15,-2 0-90 16,0 0-160-16,-11 21 194 16</inkml:trace>
  <inkml:trace contextRef="#ctx0" brushRef="#br0" timeOffset="11205.933">10232 8558 11 0,'106'0'3'0</inkml:trace>
  <inkml:trace contextRef="#ctx0" brushRef="#br0" timeOffset="12029.483">10338 8541 264 0,'2'-12'171'0,"0"1"-10"15,-2 5-43-15,0-1-62 16,-2-1-12-16,0 4-1 15,-2-5 4-15,2 5 9 16,0-4-1-16,0 4-17 16,2 4-9-16,2 0-15 15,0 0-3-15,0 4 3 16,2 2 3-16,-4-2 3 0,5 1 1 16,5 1 0-16,1 6-2 15,5-1-3-15,11 6-4 16,47 41-4-16,-49-39 0 15,6 2 8-15,-3 2 5 16,9-6 11-16,1 2 5 16,6-4 2-16,4-1-1 15,13-5-8-15,0-3-4 16,2 0-8-16,1-6-1 0,-1 0 1 16,6 0 1-16,-4 0 0 15,3 0 0-15,1-6 1 16,-4 2 0-16,8 2 2 15,2-1-1-15,7-1-1 16,2 2-1-16,-5 2-6 16,12 0-2-16,-10 6-3 15,3-5 1-15,4-1 2 16,-10 4 4-16,5-4 2 16,3 0 2-16,-2 0-2 15,0 0-1-15,-2-4-4 16,-3-1-1-16,-5 1-4 15,1-6 0-15,2 7-3 16,-5-5 1-16,3 4 0 16,1 0-1-16,1-2 0 15,-4 5-1-15,-8-3-1 16,2-2-1-16,0 4 1 0,-2 2-1 16,7 0 0-16,-3 0-1 15,4 6 0-15,-2-2 1 16,-2 1-1-16,-6 3 2 15,-6-6 0-15,4 4 0 16,-15-4 2-16,6 1 2 16,3-3 2-16,-1 0 3 15,5 2 3-15,1-2-2 0,-7 0-1 16,3 0-1-16,-3-2 0 16,-7 1 1-16,-2 1 0 15,-6-4 1-15,2 4-2 16,-1 0-2-16,-1-4 0 15,-2 4-2-15,-3-2-2 16,-4 0-1-16,1 0-2 16,7 2 0-16,-5 4-1 15,-1 2 0-15,-1-1 0 16,-3 5 0-16,-4-6 0 16,0 3-6-16,-10 1-35 15,3-2-44-15,-3 5-222 16,4 1 203-16</inkml:trace>
  <inkml:trace contextRef="#ctx0" brushRef="#br0" timeOffset="13620.884">11107 10918 1074 0,'-14'2'385'0,"12"-8"-371"16,12 3-43-16,7 6-28 15,2-3-1-15,6 6 43 16,2-4 30-16,-6 8 12 15,2-6-1-15,8 9-4 16,-3 2-12-16,11-9-8 16,3 5 0-16,4-9 7 0,3 8 3 15,14-1 6-15,6 5 1 16,8 1-3-16,-2-5-3 16,1 5 0-16,1-5 3 15,-5-3 3-15,11 10 2 16,-3-11 2-16,0 9 0 15,10-3 0-15,-4-6-1 16,-2-2 1-16,1-1-1 16,-9 5 1-16,-1-6 0 0,-1 0-3 15,1-2-2-15,0-2-2 16,1 0-1-16,-1 2-2 16,-1 0 2-16,-3 0-1 15,-2 2 1-15,-2 4-1 16,-4-3-1-16,-4 1-2 15,1-4-1-15,-5 2-1 16,3 6-1-16,1-8 1 16,0 0 1-16,4-2 1 15,0-6 0-15,8 8-1 16,-2-4 0-16,-4 3-2 16,-2-5-1-16,-7 0-2 15,1-3 0-15,6 5-2 16,-5-4-1-16,5 4 1 15,4-2-1-15,-4 1 0 16,2-3 1-16,6 0-1 0,0 1 0 16,1 3 0-16,3-4-1 15,-4 6 0-15,-2-9-1 16,-1 5 0-16,3 0 0 16,4 1 0-16,-3 5 1 15,7-6-1-15,-1 4 0 16,-1-4 0-16,-3 2 0 15,-12 1 1-15,-3-1 0 16,2 0-1-16,2 0 1 0,4 4-1 16,-2-9 1-16,4 7-1 15,-2-2 1-15,4-4 0 16,2 8-1-16,-10-2 2 16,2-9 0-16,-12 3-1 15,5-1 1-15,-3 3 0 16,-5 0 0-16,2 6 1 15,-12 0 1-15,-4-4 1 16,3 4-1-16,-5 0 1 16,2 0 1-16,-15-3 5 15,0 3 2-15,-7 7 1 16,-7-5 1-16,1 2-4 16,0 0 0-16,-6-2-1 15,-2 0-2-15,0-1-2 16,0-1-1-16,0 0-4 15,0 0 0-15,0 0-4 0,-2 2-2 16,2 2-8-16,-2-2-4 16,0-2-14-16,2 0-9 15,-6 0-20-15,4 2-16 16,0 0-58-16,2-2-67 16,0 4 129-16</inkml:trace>
  <inkml:trace contextRef="#ctx0" brushRef="#br0" timeOffset="62360.718">26532 14524 500 0,'62'-16'214'0,"-66"9"-113"16,0 3-19-16,0 0 15 15,4 0 13-15,-4 2 24 16,4 2 5-16,-2-2-22 15,2 0-20-15,0 0-37 16,0-1-17-16,0 1-24 16,0 2-4-16,0 0-7 15,0 0-3-15,0 0-2 16,6 9-1-16,10 30-1 16,14 62-1-16,-26-26 0 15,-4 11-2-15,0 24-1 16,-6 5 0-16,-5 19-2 0,-3 4-2 15,-1-6-6-15,-2 2-5 16,-2-10-17-16,3-11-8 16,1-18-32-16,7-12-19 15,3-26-29-15,-1-15-42 16,2-27 108-16</inkml:trace>
  <inkml:trace contextRef="#ctx0" brushRef="#br0" timeOffset="62784.38">26927 14487 679 0,'133'-38'237'15,"-119"63"-208"-15,3 9-27 16,-2 6-3-16,-1 1 55 16,-7 6 31-16,-1 5 30 0,-2 5 10 15,-2 10-48-15,-4 6-28 16,-6 17-28-16,1 7-6 15,-7 12-8-15,3 8-2 16,-3-2-3-16,-3 17-1 16,0-8 0-16,2 4-1 15,-3-3-1-15,3-14-2 16,2-12-8-16,7-5-6 16,-4-22-24-16,9-7-19 0,1-17-57 15,-2-19-43-15,5-18-146 16,-1-5 190-16</inkml:trace>
  <inkml:trace contextRef="#ctx0" brushRef="#br0" timeOffset="63180.39">26620 15321 855 0,'-55'-71'320'0,"47"71"-254"0,8 10-35 15,2-8-31-15,-2-2 22 16,0 0 61-16,0 0 23 15,0 0 27-15,0 0-12 16,12 2-45-16,11 5-21 16,3-3-29-16,53 11-9 15,-45-15-10-15,-1 0-3 16,-1 0-1-16,3 4-1 0,1-8-2 16,4 4-3-1,12 0-8-15,3 0-8 0,3 0-18 16,1-3-13-16,-3-3-54 15,-5 0-57-15,-7 2 104 16</inkml:trace>
  <inkml:trace contextRef="#ctx0" brushRef="#br0" timeOffset="63778.705">27458 15357 989 0,'12'6'309'0,"-10"6"-295"16,11 7-108-16,-3 0 4 15,-10 6 109-15,0-4 55 16,0 2 78-16,-4-4 9 0,0 6-58 16,0-4-33-1,-13-4-48-15,2 10-7 0,-2-2 4 16,-1 5 4-16,9-1 2 16,-3-2-2-16,7-2-11 15,-1 5-6-15,10-5-5 16,3 0 0-1,9-4 0-15,-3-10 1 16,-7-3 0-16,1-4 3 16,26 7 9-16,-2 1 6 0,3-12 12 15,-5-12 5-15,-3-9-2 16,13 6-2-16,-11-10-7 16,-1 0-6-16,2 8-5 15,-12-8-2-15,2 2-3 16,2 2 0-16,-13 4 2 15,1-4 0-15,-7 8 1 16,-4-5-1-16,-1-1-2 16,-11 2-2-16,-1-8-3 15,-6 2-2-15,-6-4-1 0,-2 1-2 16,-3 10-6-16,3-1-7 16,1 11-24-16,-1-1-17 15,10 7-67-15,1-4-83 16,11-2 132-16</inkml:trace>
  <inkml:trace contextRef="#ctx0" brushRef="#br0" timeOffset="64629.124">28262 15250 994 0,'-4'8'447'0,"-15"-10"-183"15,2-2-360-15,7 16-60 16,-1 7 29-16,-10 10 121 16,0 5 107-16,0 4 24 15,0 2-18-15,5 10-67 16,-1-2-24-16,4-8-15 15,1 6-1-15,6-15 2 16,3 3 0-16,3-11 0 16,5-4 0-16,5-2-1 15,-2-3-1-15,7-7-1 0,2 9-3 16,4-11-1-16,0 3 0 16,4-6-2-16,0-4 1 15,7-4 1-15,1-1 0 16,-8-12 4-16,9 1 1 15,-9-12 8-15,-6-1 3 16,6-15 10-16,-10-4 2 16,6-1 2-16,4-3-3 15,0-3-7-15,-2 7-5 0,-4-1-5 16,2 8 1-16,-5 11 5 16,1 5 1-16,-6 14 3 15,3 3-1-15,-3 10-3 16,3 6 1-16,-7 7-2 15,3 3-1-15,-1 12-3 16,-1 3-3-16,-4 11-3 16,-2 10-1-16,-2-1-2 15,0 10-2-15,0 3-1 16,0-1-4-16,2 2-3 16,2 0-3-16,1-2-4 15,3-8 0-15,3-9 2 16,1-7 1-16,1-17 6 15,4 3 0-15,1-11 4 16,1-1 3-16,0-11 3 16,0-6 5-16,2-15 9 15,0-6 3-15,4-2 7 0,2-9 2 16,-4-4-3-16,0-6 2 16,0-4-2-16,-2 6 0 15,-2-2 0-15,4-3 1 16,-12-7 2-16,3-7 1 15,-1-10-1-15,-7 1 0 16,-8-5-5-16,-4 1-5 16,-15-1-7-16,0 3-5 0,-6 3-18 15,-1 6-19-15,-5 13-56 16,2 6-61-16,18 8 94 16</inkml:trace>
  <inkml:trace contextRef="#ctx0" brushRef="#br0" timeOffset="65047.918">30070 14185 1010 0,'48'48'297'0,"-56"-42"-338"15,-3 13-42-15,-3 7 37 16,-7 5 119-16,-2 3 61 16,6 10 25-16,5-1-22 15,-5 10-65-15,2 8-28 16,-10 12-26-16,-6 4-5 15,-5 10-3-15,-8 7-1 16,2 13-3-16,4 8-2 16,-2 7-4-16,-8 12 0 0,2 2-1 15,-4 0-1-15,6 2-1 16,2-6-3-16,0-8-8 16,4-9-7-16,3-18-31 15,5-18-27-15,10-30-68 16,5-14-65-16,15-35 135 15</inkml:trace>
  <inkml:trace contextRef="#ctx0" brushRef="#br0" timeOffset="65930.998">30137 14592 1254 0,'38'-84'373'0,"-40"90"-447"15,2 23-68-15,-6 1 9 16,-3 9 131-16,-1 8 85 15,-1 3 66-15,1 2-8 16,6 15-70-16,-3 1-34 0,-3 5-29 16,-5 8-4-16,5 3-3 15,-3-6 1-15,9-1-2 16,4-5 0-16,-2-7-3 16,4-2-6-16,8-1-10 15,1-11-4-15,8-5 2 16,4-8 4-16,-2-11 11 15,0-8 5-15,0-11 3 16,0 0 0-16,0-16 6 16,2-5 4-16,0-12 7 15,-2-4 2-15,4-11-2 16,-6-2-5-16,4-4-7 16,-2-12-2-16,2-5-4 15,-5 0-2-15,3-9-5 16,4 5-3-16,-4-8 0 15,-2-11 1-15,0 0 6 16,-2 4 2-16,-2 9 3 0,-3 12 1 16,-3 21 6-16,-3 7 1 15,2 22 1-15,-2 5-2 16,-1 8-5-16,1 9-2 16,-2 14-3-16,0 6 0 15,-4 17 0-15,0 3-1 16,0 18-1-16,0 6 0 15,-4 5 0-15,4-2 0 16,4-5 1-16,1 2 1 0,7-10-1 16,1-2 0-16,6-6-1 15,-5-9-1-15,5-8-1 16,-2-9-1-16,4-6 2 16,0-1-1-16,6-6 1 15,-4-5 1-15,2-9 0 16,4-8 1-16,-6-7 1 15,17-3 2-15,-6-11 1 16,-5 1 0-16,5-11 0 16,-9-7 0-16,4-2 2 15,0-4 1-15,-3-2 1 16,1-1-2-16,-6-1-3 16,-7-11-2-16,-3-6-14 15,-7-11-6-15,-4-12-20 16,0 4-18-16,-2-11-47 15,0-5-56-15,8 1 102 16</inkml:trace>
  <inkml:trace contextRef="#ctx0" brushRef="#br0" timeOffset="66619.518">31438 13722 1267 0,'88'67'402'15,"-98"-44"-427"-15,6 19-56 16,-3 10 23-16,3 3 86 15,-4 6 53-15,3 3 29 16,-3 10-24-16,-7 10-47 16,-1 4-17-16,-1 10-18 15,-2-4-2-15,-6 15-2 16,0-4 0-16,0 13-2 16,-7-9-2-16,7 4-4 15,-2-6-2-15,10-15-4 16,0 2-4-16,5-21-8 0,5-5 0 15,1-20 4-15,2-10 5 16,4-20 11-16,2-3 5 16,0-15 12-16,0-6 7 15,7-7 10-15,-3-12 0 16,7-11-9-16,-1-12-5 16,-4-6-9-16,5-1 0 15,4-3-3-15,0-1-1 16,4 7-1-16,2-3-2 0,0-2-2 15,0 3 1-15,0 2 0 16,0 7 0-16,4 10 2 16,0 10 2-16,3 12 8 15,-5 9 3-15,-11 6 7 16,7 9 0-16,-2 16-1 16,4 10 0-16,0 12 0 15,-6 9-2-15,0 10-3 16,-5-2-2-16,-1 12-5 15,-5 2-3-15,-6-1 0 16,2-5-2-16,-2-3-10 16,0-17-11-16,4-9-40 15,-2-10-32-15,5-20-129 16,7-5-94-16,7-31 195 16</inkml:trace>
  <inkml:trace contextRef="#ctx0" brushRef="#br0" timeOffset="67498.786">32264 14619 1273 0,'-7'0'392'0,"-11"12"-558"16,-8 9-52-16,-5 21 54 15,-3 7 66-15,3 9 190 16,8 9 6-16,11-2-36 16,9 2-28-16,6-6-30 15,5-9 2-15,15-14 28 16,-4-8 12-16,6-12 26 16,11-5 5-16,3-7-14 15,-1-2-11-15,10-14-21 16,-2 1-10-16,5-9-14 15,13-5-2-15,-5-2-5 16,4-3 1-16,-13-5 3 16,-2 1 3-16,-8-3 7 15,-8-3 3-15,-5 4 5 16,-4 5 1-16,-6 8-3 16,-2 9-3-16,-3 9-5 15,-1 5-2-15,3 11-5 0,-1 12-2 16,10 23-3-16,6 3 0 15,0 10 0-15,1 4-1 16,-5 4 1-16,-6 0 1 16,-5 2 2-16,5 5 0 15,-2-3 1-15,2-2 0 16,-7 2 0-16,-12-5 0 16,0-1-1-16,-10-2 2 15,-3-3 4-15,7 1 1 0,-15-4 2 16,-4-7-1-16,-11 1-4 15,-20-3 0-15,-1 3-2 16,-10-9-1-16,-8 0-3 16,4-3-2-16,-13-7-3 15,-4-5-1-15,10-2 2 16,-6-10 1-16,-6-6 2 16,0-1 0-16,-16-14-1 15,5-4-1-15,4-9-1 16,-3-6 1-16,20-4-1 15,1-7 1-15,7-2 0 16,10-1 1-16,3-5-1 16,7 2-1-16,12-4-3 15,11 0 0-15,12-2 4 16,12-2 2-16,16-1 4 16,14-3 0-16,30 6-1 15,16 6-1-15,25 9 1 0,21 10 4 16,26 19 14-16,14 6 7 15,21 40 12-15,5 8 0 16,-3 20-8-16,-9 5-7 16,-20 3-23-16,-17 6-11 15,-39 0-38-15,-11 2-25 16,-18-9-124-16,-11 3 127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22:50:55.5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2383 8409 50 0,'65'-50'57'0,"-65"50"16"16,0 4 26-16,-4-8 7 15,2 4-1-15,0 0-12 16,2 0-34-16,-4 0-18 16,2 0-24-16,1 0-9 15,-1 0-6-15,-2 21 0 16,-2-5-1-16,0 1 1 15,-19 46 2-15,18-57 5 16,1-1 13-16,6 1 4 0,-8 4 4 16,8 3-3-16,2 4-10 15,-4 1-4-15,4-1-2 16,4-2 2-16,-6-3 4 16,2 1 5-16,9-2 10 15,-7 1 6-15,4 1 3 16,2-3-1-16,-1-1-9 15,1-3-5-15,7 4-5 16,0-5 0-16,8 5 2 16,-6-8 2-16,0 4 1 15,0-4 0-15,1-1-2 16,1 3-1-16,-2 2-1 16,2-2-1-16,-2 3 1 15,-4-3 0-15,6 4 0 16,-2-6 0-16,2 2 0 15,0 0-1-15,0 5-2 16,-1 1-1-16,-1-8-3 0,2 7-2 16,4-5-2-16,-2-2-1 15,1 2-1-15,7 0-1 16,-10-4-2-16,8 0-1 16,-2 1-1-16,-1-1-1 15,9 2 0-15,-8 6 0 16,3-6-2-16,1-2 0 0,-1 0 0 15,-1-4-1-15,0-2 1 16,1-1 1-16,-3 1 0 16,4 2 1-16,-1-4-1 15,-3 7-1-15,2-3 0 16,-4-4 0-16,4 2 0 16,1-1-1-16,3-3 1 15,1 2-1-15,2 1 0 16,-3-3 0-16,3 6 1 15,-3 3-1-15,7-3 0 16,-4 0 0-16,1 4 0 16,-1-2-1-16,-11 0 1 15,6-2 0-15,5-3 0 16,4 5 0-16,0-2 0 16,0 0 0-16,-5 2 0 15,-3-4 0-15,3 6 0 16,-3 0 0-16,5 0 0 15,-3 0 0-15,-3 0 1 0,-3-5-1 16,1 5 1-16,-2-2 0 16,-2 2 0-16,2 4 0 15,-4-4 0-15,-4 3 0 16,-2-1 0-16,-6 0 0 16,-1-2-1-16,1 0 0 15,-3 0-13-15,0 4-23 16,3 2-171-16,3-1 144 15</inkml:trace>
  <inkml:trace contextRef="#ctx0" brushRef="#br0" timeOffset="598.442">6289 8616 471 0,'37'101'44'0,"-24"-105"-80"0</inkml:trace>
  <inkml:trace contextRef="#ctx0" brushRef="#br0" timeOffset="1556.326">6339 8713 223 0,'0'0'123'0,"0"0"-25"15,0 0-34-15,0 0-3 16,2 0 7-16,10 0 4 16,-1 0-7-16,4 2-12 15,3 0-12-15,1 0-3 0,48 11 0 16,-48-3 2-16,4-4 9 15,0 5 1-15,2-1 0 16,-2-1-2-16,3 3-9 16,1-5-4-16,0 5-6 15,2-3-3-15,1-7-5 16,-1 6-2-16,3-4-5 16,5-2-3-16,-5-2-5 15,7 5-1-15,8-3-3 16,-8 0 0-16,1 8-1 15,2-5 1-15,-6 3 0 16,8-4 2-16,4 7 11 16,-6-3 4-16,4 0 11 15,0 1 2-15,-6-1-2 16,0-4-1-16,6 0-7 16,-2 1-2-16,6-1-6 15,-2 0-2-15,4-4-2 16,3 6-1-16,-5-6-2 0,1 0-1 15,-5 0-2-15,0-6 1 16,-2 4-2-16,-2 0 1 16,4-2 0-16,-11 2 0 15,7-3 0-15,-6 3 0 16,2 2 1-16,1-8 2 0,-3 6-1 16,0 0 2-16,-1 2 1 15,-1-2 0 1,3-5 3-16,-1 5-1 0,-2 0 0 15,1-2 0-15,-3 2 0 16,1-6-1-16,-6 1-2 16,1 1-1-16,1-3-1 15,4 9-2-15,1-6 0 16,-1-2-1-16,1 2 1 16,-2-1-1-16,3-3 0 15,-3 3 0-15,3-5 0 16,-3-1 0-16,5 3-1 15,-1-1 0-15,-1 1 0 16,-1 1 1-16,-1 1 0 16,1-2 0-16,0 1 1 15,-1-3 0-15,-2 7 0 16,-5-5-1-16,1 0 0 0,6 5-1 16,-5-5 0-16,3 4 0 15,0-1 0-15,-7 5 0 16,3-2 0-16,2 0 0 15,-2 2-1-15,5 2 1 16,-5-2-1-16,0 0 0 16,1 2 0-16,-5-2 0 15,6-1 0-15,0 3 0 16,-2 0 1-16,-3 0 0 16,1 0 2-16,-4 0 2 0,-3 0 0 15,-5 0 0-15,-5 3-2 16,-5-6-1-16,-1 3-1 15,-2 0-1-15,0-2-4 16,0 2-9-16,0 0-33 16,0 0-29-16,0 0-110 15,0 0-74-15,0 0 158 16</inkml:trace>
  <inkml:trace contextRef="#ctx0" brushRef="#br0" timeOffset="3894.793">12744 8669 601 0,'-65'100'177'16,"60"-118"-284"-16,1 7-12 16,-2-3 55-16,2 1 40 15,-3 0 135-15,-1-6 27 16,-2 3-11-16,-1 1-15 15,1-2-40-15,-1 3-18 0,5 1-21 16,-2 3-5-16,3 3-2 16,5-1-1-16,0 2-1 15,0-1-2-15,0 7-7 16,0-2-1-16,0 0-4 16,0 2 0-16,5 0-2 15,11 2 1-15,1 0 0 16,2-2 1-16,50 21 5 15,-44-17 2-15,0-1 7 16,2 5 3-16,3-6 2 16,-3 0 1-16,-2 0 0 15,0-2-2-15,0 0-2 16,5 0-2-16,1 0-5 16,-3 0-4-16,5-2-6 15,-4 2-2-15,-1 0-3 16,3 6 1-16,-6-6-2 15,2 0 0-15,1-6 0 16,-1 4 0-16,6 2 0 16,1 0-1-16,-3 0 1 0,1 0 0 15,-5 0 1-15,9 4-1 16,-7-4 1-16,7-2-1 16,-1 0 1-16,-5 2 1 15,5 0 2-15,-8 0 2 16,5 0 2-16,-3 0 0 15,1 0 1-15,-1-2 0 16,0 0 1-16,-2 0 0 0,-4-5-2 16,0 5 0-16,1-2-2 15,1-2-2-15,6 6-2 16,0-2-1-16,-3 2-1 16,3 2-1-16,1-2 0 15,-1 6 0-15,-2-6 0 16,1 2 0-16,-7 2 0 15,4-1 1-15,6 1 1 16,-9 0 1-16,-3-4 0 16,8 0 1-16,-4-2-1 15,4-4 0-15,-1 6-1 16,-3-3 1-16,-2-1-1 16,6 2 0-16,0-4 1 15,-1 2 0-15,1-3-2 16,2 1 1-16,-1-2-2 15,3 8 0-15,-3-4-1 16,1-1 0-16,0 3 0 0,-3 0-1 16,7 2 1-16,-3 0 0 15,5 2-1-15,-11 0 1 16,5 2-1-16,0-3 0 16,-6-1 0-16,7 4 0 15,-9-4 0-15,6 2 1 16,-1 6 0-16,-3-4 0 15,2 1 0-15,0-1 0 16,-6 0 0-16,4 2 0 16,0 0 0-16,-2 3 1 0,5-7-1 15,-3 6 1-15,2-8 3 16,0 5-1-16,-2-3 0 16,-4 4 1-1,-14-4-3-15,3 0-1 0,32 11 1 16,2-3-1-16,0 1 0 15,-12-7 1-15,-3 8 0 16,-6-11 0-16,4 9-1 16,-2-8 1-16,-4 4 0 15,-4-1-1-15,4-1 1 16,-9 2 0-16,1-2 0 16,8-2 0-16,-17 2-1 15,11-1 0-15,-7-1-1 16,-4-2 0-16,-4 0-27 15,0 0-21-15,0 0-87 0,0 0-70 16,0 0 128-16</inkml:trace>
  <inkml:trace contextRef="#ctx0" brushRef="#br0" timeOffset="8179.034">16314 3536 520 0,'12'-31'206'16,"-6"12"-115"-16,-1-2-86 15,11 8-5-15,-3 9-2 0,-3-4 3 16,3 6 5-16,-13 2 26 16,0-2 5-16,-6-2 3 15,4 1-4-15,2 3-27 16,-4 0-5-16,1 0-4 16,-22 9-3-16,-8-5 1 15,-51 80 0-15,46-46 1 16,-8 14-1-16,4 11 1 15,-6 4 1-15,2 15 0 16,-6 4 0-16,1 0 1 16,3 4 0-16,0-5 1 15,-5-9 0-15,-1-5 1 16,-2-6 0-16,7-4 0 16,12 4 0-16,3-4-1 15,-2 4-1-15,7 8 0 16,2 3 0-16,8 12 0 15,0-3-1-15,5 1 0 16,9 2 0-16,-1-6 0 0,8 13 0 16,2-5 1-16,3 8 0 15,3-4 4-15,1-6 3 16,10-6 9-16,-3-8 5 16,10-7 9-16,1 2 1 15,11-6 0-15,2-5-1 16,4 1-6-16,2-7-5 15,-10-3-7-15,-1-1-5 0,1-6-6 16,0-5-1-16,-1-7-36 16,1-1-43-16,-8-6 50 15</inkml:trace>
  <inkml:trace contextRef="#ctx0" brushRef="#br0" timeOffset="10213.392">16703 4264 340 0,'134'33'119'15,"-127"-43"-141"-15,3 3-120 16,9 7 13-16,-2 4 23 16,2 1 130-16,-3-3 46 15,-7-4 41-15,-1 2 12 0,-4-9-11 16,0 9-21-16,-4-2-23 15,0 2-5-15,0-2-7 16,0 0-4-16,0 0-7 16,0-2-4-16,0 2-9 15,0 0-4-15,0 2-3 16,0-2-2-16,0 1 0 16,0-1 2-16,0-2 7 15,0 2 5-15,0 2 4 16,0-2-1-16,0 0-6 15,0 0-5-15,0-2-5 16,0 2-1-16,0 1 0 16,0 1 0-16,0-2-2 15,0 0 0-15,0 0-3 16,0-2-3-16,0 2-2 16,0 0-2-16,0 2-1 15,0-2 1-15,0 0-1 0,0 0-1 16,0-1-1-16,0 1-2 15,0 2-1-15,0-2-1 16,0 2-2-16,0 0 0 16,0 0-2-16,0 0 0 15,0 0 0-15,1 17-1 16,5 4 1-16,0 2-1 16,53 53 0-16,-45-49 0 15,1 11 1-15,-4-1-1 16,-1 9 1-16,1-2 0 0,-5 7-1 15,6 9 0-15,-5 3 0 16,1 9 0-16,5 7 1 16,-3 3 0-16,5-2-1 15,1-3 1-15,-3-8-1 16,0-2 1-16,-11-8 0 16,8 0 0-16,-10-7 1 15,7 0-1-15,-1-1 1 16,-2-1 0-16,4-2 0 15,-5-6 0-15,3-6 0 16,-2-3-1-16,-2-12 1 16,2 4 0-16,2-8 1 15,-6 0-1-15,3-5 1 16,-1-9 1-16,6 7 0 16,-6-10 0-16,-2 0 1 0,0 0 0 15,0 0-1-15,0-2 1 16,0 0 0-16,0 0-1 15,0-2 3-15,0 2 2 16,0 1 7-16,0 1 4 16,0-2 4-16,6-10-1 15,-1-1-3-15,3-6-1 16,2-2 1-16,26-54 2 0,-27 37 2 16,3 3-1-16,1-5-2 15,-1-6-3-15,1 0-1 16,-1-7 1-16,7-3 1 15,-2-1 0-15,0-8-2 16,-1-6-1-16,-1-3-4 16,0-7-1-16,-1-7-2 15,5-9-1-15,-2-1-1 16,-2 6 0-16,4-5-1 16,-1 9-1-16,-1 9-1 15,6-3-2-15,-2 15-1 16,-2 2 0-16,-4-2-2 15,2 4 0-15,3 12-3 16,-1 1 0-16,6 12-3 16,-2-1-1-16,-4 5-6 15,4 7-4-15,0 0-22 16,0 16-19-16,1 1-81 16,1 10-104-16,14 21 157 0</inkml:trace>
  <inkml:trace contextRef="#ctx0" brushRef="#br0" timeOffset="11396.53">18218 5376 277 0,'-2'0'165'0,"0"0"-17"15,0 0-20-15,0 0-44 16,2 0-20-16,0 0-31 16,0 0-10-16,0 0-12 15,0 0-3-15,0 0-3 16,0 0-1-16,14 2 0 15,-5 11 1-15,5-2 2 16,-1 5 2-16,48 53 1 16,-51-47 1-16,-1 11 1 0,-3 3 3 15,-2 10 3-15,-4-2 0 16,-4 2-2-16,-5 4-4 16,-3-12-5-16,-3 2-2 15,-8-3-1-15,-8-13-1 16,1 9-15-16,-7-12-19 15,7 2-114-15,-7 0 97 16</inkml:trace>
  <inkml:trace contextRef="#ctx0" brushRef="#br0" timeOffset="12268.998">19337 3786 602 0,'-55'37'210'0,"51"-47"-192"16,2 6-8-16,2-2 28 16,0 5 16-16,0 1 32 15,-2-2 12-15,2 0-18 16,-2 0-14-16,2-2-29 15,0 2-14-15,0 2-15 16,0-2-4-16,0 2-2 16,0 0 0-16,0 0-1 0,0 0 0 15,0 0-1-15,8 27 0 16,13 69-1-16,-17-41 0 16,-4 25 0-16,0 5-1 15,-4 24 2-15,-4 1-1 16,2 13 1-16,1 5 0 15,-1-2 0-15,2 0 0 16,4-5 0-16,-8-14 2 16,5-13-1-16,-1-6 0 0,0-14 0 15,4-7 0-15,0-5 1 16,0-5 1-16,2-17-1 16,4-2 0-16,-6-20 0 15,0-1-2-15,2-12-9 16,-2-5-10-16,0-1-41 15,0-1-26-15,0 0-111 16,5-17 124-16</inkml:trace>
  <inkml:trace contextRef="#ctx0" brushRef="#br0" timeOffset="12604.119">19362 3614 450 0,'-134'40'45'0,"138"-34"-85"16</inkml:trace>
  <inkml:trace contextRef="#ctx0" brushRef="#br0" timeOffset="13472.651">19236 3668 186 0,'0'9'158'0,"0"-7"30"16,0 4-27-16,0-6-62 15,0 0-22-15,0 0-27 16,11 4-5-16,6 0-6 16,4 1-5-16,54-1-9 15,-44-6-4-15,13-2-10 16,2 1-4-16,13 3-3 0,2 3-2 15,4 3 0-15,-6 0 0 16,5-2 4-16,1-1 4 16,0-1 11-16,6 4 2 15,-6-2 2-15,0 2-4 16,3 1-7-16,-6 5-2 16,-1 1-4-16,-2 3-1 15,-5 3-2-15,-4 4 1 16,-8 0 3-16,-6 5 5 0,-9 1 3 15,1 7 1-15,1 8-2 16,-6 0-4-16,-4 4-4 16,-2-2-1-16,-7-6 0 15,0 0 0-15,-1 0 2 16,-3-1 0-16,-4-1 0 16,4 2-1-16,-6 2-1 15,0 0-2-15,0 2 0 16,-8-4 0-16,2 6-1 15,-5-4 0-15,5 8-1 16,-7 0 0-16,-3 1-2 16,1 1 0-16,-4-4 1 15,5 2-1-15,-5-12 0 16,2 8 1-16,-6-4 0 16,2-2-1-16,-4 0 1 15,0-7-1-15,-1-8 1 16,-7 1 0-16,8-3 0 15,-2 2 0-15,2-2 0 0,-3-6 0 16,-1 6 0-16,-3-2-1 16,-3-2 2-16,-1 4 0 15,5 0 2-15,-1-3 2 16,3-1 3-16,-2-4 3 16,3 2 4-16,1-2 1 15,4 1-2-15,-2-5-2 16,2 3-4-16,-2-5-1 15,-2 1 1-15,1 1 2 0,-1-5-1 16,0 4 0-16,6-5-1 16,-2 3-2-16,2 3-3 15,-8-5-1-15,10 6-2 16,-10-1-1-16,-1-1 1 16,7 5-1-16,-15-7 0 15,1-1 0-15,7 7 0 16,-12-7 1-16,5-5-1 15,-1 8 1-15,-2-10-1 16,9 2 1-16,3 1-1 16,1 3 0-16,8-2-1 15,-2-4 0-15,3 6 0 16,3-4-1-16,0 0-2 16,5 1-13-16,4-3-74 15,5 6-70-15,1-6 96 16</inkml:trace>
  <inkml:trace contextRef="#ctx0" brushRef="#br0" timeOffset="15767.319">20818 5527 645 0,'-6'2'225'15,"2"-4"-145"-15,8 6-118 16,-4-4 2-16,0 0 58 15,0 0 27-15,0 0 35 16,0 0 9-16,0 0-21 16,0 0-16-16,0 0-32 15,0 0-10-15,0 0-9 0,0 0-1 16,2 9 0-16,0 12-1 16,0 6 0-16,-4 51-1 15,-9-45-2-15,-3-4-3 16,-3 3-30-16,-2 2-30 15,-2-1-113-15,0-1-126 16,3-3 191-16</inkml:trace>
  <inkml:trace contextRef="#ctx0" brushRef="#br0" timeOffset="17143.642">22790 3872 308 0,'19'-21'101'16,"-9"6"-123"-16,3 3-18 15,-3 9 1-15,-4-3 16 0,-2 6 74 16,-4-2 24-16,0 0 32 16,0 2 7-16,0-2-16 15,0-2-4-15,0 2-4 16,0 1-6-16,0 1-17 16,5-14-9-16,-1-1-18 15,0 0-6-15,-2-5-4 16,7-41 0-16,-16 46 0 15,3 0 0-15,-8-4 1 16,-1-4-5-16,-10 7-9 16,-4-7-6-16,-5 8-7 15,-3 2-2-15,-5 3-1 16,-2 4-1-16,-4 1-1 16,-4 8-2-16,-5 3 0 15,-2 9 0-15,-3 8-1 16,-5 2 1-16,2 6 0 15,4 7-1-15,-6 8 2 16,4 13 0-16,-5 12 0 16,1 9 1-16,-3 6-1 0,1 4 1 15,0 0 0-15,-2 6 1 16,6 3 0-16,0 1 1 16,7-1 1-16,2 1-1 15,9-9 1-15,12 7 0 16,2-12 0-16,7-7 1 0,10-7-1 15,5-9 0 1,14-1-1-16,7-3 0 0,13-4 0 16,17-3 2-16,4-4 2 15,5-8 2-15,7-4 6 16,-3-11 5-16,5 0 8 16,8-10 2-16,3-3 5 15,8 7-2-15,-3-13-6 16,3 3-2-16,5-3-6 15,-2-6-3-15,6 9 1 16,-4-9 0-16,-2 0 3 16,-5-1 1-16,-6-1 0 15,0 2-1-15,-12 2-4 16,-2-1-1-16,-11 5-3 16,-11-2 0-16,-12-2-2 15,-8 0-2-15,-6 4-1 16,-7-6-3-16,6 2-6 0,-8-2-18 15,0-2-82-15,0 2-92 16,0-4 120-16</inkml:trace>
  <inkml:trace contextRef="#ctx0" brushRef="#br0" timeOffset="18357.158">23070 2914 287 0,'-39'115'194'0,"41"-130"0"0,6 1-51 15,-4 3-72-15,0-5-21 16,3 5-26-16,-1-2-6 15,-2 1-9-15,0 1 1 16,3-1 0-16,-3 8 0 16,6-1 0-16,1 5-2 15,-5 0-3-15,2 3-1 16,-1-1 2-16,3 2 3 16,-1-4 10-16,5 0 5 15,3-2 6-15,0 0 0 16,2 2-5-16,0-5-4 0,1 1-6 15,1 4-2-15,2 0-5 16,1 4-2 0,3 5-3-16,2 3-1 0,3 1-1 15,9 2 0-15,1 4-1 16,2-1 0-16,4 10 0 16,-8-9 0-16,4 18 0 15,-2 1 0-15,-6 0-1 16,4 10 1-16,-1 4 0 15,3-3-1-15,0 13 0 16,-2-1 0-16,-2 2 0 16,-3 6 0-16,3 9 1 15,-2 3-1-15,-3 10 0 16,1 5 0-16,-7-4 1 16,4 3 0-16,-6-8 0 15,-10 0 0-15,-2-2-1 16,-3-5 1-16,-14 8 1 0,4 0 1 15,-8 11 1-15,-5-3 0 16,-8-2 2-16,-2-1 1 16,-6-12 8-16,2 3 2 15,-5-17 8-15,1 0 1 16,-7-12-5-16,2-1-2 16,-6 1-9-16,-1-1-5 15,-8 3-127-15,-5 1 93 16</inkml:trace>
  <inkml:trace contextRef="#ctx0" brushRef="#br0" timeOffset="38778.923">15415 10482 311 0,'10'46'120'0,"-12"-52"-87"15,2 6-16-15,2 0-15 16,-2-2 12-16,0 2 36 16,0-1 12-16,0-1 16 0,0 0-8 15,0 2-31-15,0-4-13 16,0 4-16-16,0 0-3 16,0 0 1-16,0 0 3 15,0 0 3-15,0 0 3 16,0 0-1-16,0 0 1 15,0 0 4-15,0 0 4 16,0 0 9-16,0 0 6 16,2 0 4-16,17 9 2 15,4-1-5-15,46 11-2 0,-43-19-2 16,-3-2 1 0,2 2 1-16,-6 0-2 0,6 6-7 15,-6-2-6-15,0-4-11 16,3 4-3-16,-7-2-5 15,4 1-1-15,-4-1-2 16,8 0 0-16,8 2 0 16,-6-2-1-16,5 4 1 15,-3-4-1-15,6 0 0 16,-7-2 1-16,5 5-1 16,-2-3 1-16,-4-2 0 15,5 2 1-15,3-4 1 16,-1 2-1-16,5 0 0 15,-3-2 1-15,-1 2 2 16,5 0 0-16,4 0 3 16,0 0 0-16,12 4 0 15,-1-2 1-15,1-2 0 0,3 0 1 16,-1-2 0-16,1 0 2 16,-2 0 0-16,1 2 2 15,-6-3 2-15,-4 3 0 16,-2 0-1-16,3 0-1 15,-10 7-2-15,1-7 1 16,0 2-3-16,-7-2 0 16,3 0-3-16,1 0-1 15,-7 2-1-15,-3 0 0 0,0-2-1 16,-2 4-1-16,2-4-1 16,2 0 0-16,-2 0 0 15,3 0 0-15,-5 0-1 16,2-6 0-16,-4 6 0 15,4 0 1-15,-6 0-1 16,2 0 1-16,2 0 0 16,-2-2 0-16,8 2 0 15,-2 0 0-15,2 0-2 16,3 4 1-16,1 0-1 16,1-4 0-16,8 4 1 15,-2-3-1-15,4 1 0 16,0 4 0-16,-4-8 0 15,1 2 1-15,-7 2-1 16,4 0 0-16,6 0-1 16,-7-2 1-16,7 4 0 15,-8-4-1-15,0 4 1 0,5-2-1 16,-1-1 1-16,6 1-1 16,-8-2 1-16,6 0-1 15,2-2 2-15,0 2-1 16,3 0 0-16,-1 0 0 15,2-1-1-15,6 1 0 16,-7 3 0-16,1 5 1 16,-2-2-1-16,-4-1 0 15,0-3 1-15,2 2-1 0,-4-4 1 16,4 2-1-16,0-2 0 16,2 4 1-16,-1-4-1 15,3 0 0-15,0 0 1 16,1-4 0-16,3 2-1 15,0 2 1-15,-7 0-1 16,-1 0 1-16,2-4-1 16,-2-3 0-16,0-1 0 15,0 2 1-15,-4 1 0 16,-2-1 0-16,0 2 1 16,1-4 0-16,-7 5-1 15,4-5 0-15,-1 4-1 16,5 4 0-16,-2 0 0 15,4 0 0-15,4 0 0 16,3 0 1-16,-3 0-1 16,-4 0 0-16,0 0 0 0,-7 0 0 15,3 0 1-15,2 0 0 16,-2 0 0-16,2 0 1 16,4 0 1-16,-4 0 0 15,2-4 0-15,0 2 0 16,-2-3 0-16,-2 5-1 15,-1-4 2-15,-3-2-1 16,2 2 0-16,-3-5 0 0,-3 7-1 16,6-2 0-16,-3 0-2 15,1 0 1-15,-1 2-1 16,-7 2 0-16,13 0 0 16,1 0 1-16,2 0-1 15,-4 6 1-15,-2-6 0 16,2 2 0-16,-1-2 1 15,-1 0 2-15,-6-2 1 16,1 2-1-16,3-4 2 16,1 4-1-16,3 0 1 15,2 0 0-15,2-2 0 16,-4 2-1-16,6-5 0 16,-6-1-1-16,4 4-1 15,-11-4 1-15,7-1 1 16,6-1-1-16,-6 2 1 15,11 2-2-15,-14-1 1 16,-3-1-2-16,-3 2 1 0,0 2-1 16,-3 0-1-16,5 0 1 15,-8 0-1-15,1-3-1 16,3 5 1-16,-4 0-1 16,0 0 1-16,-2 0 0 15,2-2 0-15,1 2-1 16,7 0 1-16,-2 0-1 15,1 0 0-15,1 0 0 16,-10 0 0-16,9 0 0 16,-5 7 0-16,0-7 1 0,3 0 1 15,-5 2-1-15,0-2-1 16,-6 0 1-16,2 2-1 16,-6-2 1-16,1 0 0 15,5 4 0-15,-10 0 1 16,-1-8 1-16,-2 4 2 15,-5 0 2-15,-3 0 4 16,0 0 2-16,0 0 0 16,0 0 0-16,0 0-5 15,0 0-1-15,0 0-2 16,0 0-2-16,0-2 0 16,0 2 1-16,0-2-2 15,0 2 0-15,0 0-2 16,0 0-4-16,0 0-29 15,0 0-22-15,0 0-75 16,0 0-58-16,0 0-191 0,0 0 237 16</inkml:trace>
  <inkml:trace contextRef="#ctx0" brushRef="#br0" timeOffset="43942.201">14380 11632 174 0,'-4'-2'101'0,"-3"-4"-8"16,5 4-10-16,2 2-12 15,-4-2-3-15,2 0-3 16,-4 0-1-16,1-1-4 16,1 1-6-16,-4 0-12 15,6 2-7-15,-4-4-10 16,-7-2-2-16,13 4-7 15,-8 0-4-15,6 2-6 16,1-2-2-16,-1 1-3 16,2-1 0-16,-4 2-1 15,2 0 0-15,0 0-1 0,0 0-1 16,0 0 1-16,2 0 1 16,0 0 0-16,0 0 2 15,0 2 3-15,27 3 2 16,46 47 5-16,-43-43 3 15,3-5 3-15,-3-4 0 16,9 8 1-16,-3-6 2 16,8-2 2-16,-13 0 3 31,-16 0 0-31,2 2 0 0,46 7-1 0,-3 1-2 0,1 3 0 16,-13-1-1-16,-1-6-2 15,3 3-3-15,-2-5-5 16,-4 4-2-16,-2-7-2 15,-4 1 0-15,3 4 2 16,-1-4 3-16,4-2 5 16,-2 0 2-16,4-4 1 15,-2 0-1-15,5 4-4 16,-1-2-1-16,0 2-2 16,0-1 0-16,-8-1-1 15,-7-6 0-15,-1 6 0 16,1-2-1-16,-5-7 0 15,7 5-1-15,-3 4-1 16,-9 2 0-16,0 0-2 0,-2 0-1 16,-7 0-1-1,11 0 0-15,-12-2-2 0,4 2 0 16,2 0 0-16,-5-2-1 16,1 2-1-16,0-2 1 15,4 2-2-15,-3 2 1 16,-3-6 1-16,2 4-1 15,5 0 0-15,-3-5-1 16,4 5 0-16,2 2 1 0,-10 1-1 16,6-1 1-1,-1 0-1-15,3-4 0 0,3 6 0 16,-1-2 0-16,4 6 0 16,4-2 0-16,-6-6 0 15,1 0 1-15,3 0 0 16,-2 0 1-16,-2 3 0 15,5 1 1-15,-5-2 0 16,0-2 0-16,4 2 0 16,-4 4-1-16,2-4 0 15,5 0 0-15,-3-1 0 16,-2 1 0-16,-3 6 0 16,-1-6 0-16,0 0 1 15,0 0-2-15,8 2 1 16,-2-4-1-16,5 0-1 15,2 0 0-15,5 0 0 16,3 5-1-16,1-3 1 16,9 8 0-16,-2-6 0 0,5 5 1 15,-13-9-1-15,4 10 1 16,-2-6-1-16,-2-6 1 16,8 9 1-16,-7-7 0 15,5 4 0-15,0 0 1 16,-4-2 1-16,4 4 1 15,-3-6 0-15,3 3-1 16,4 3 0-16,-5-4-1 0,1 2 2 16,4-4 0-16,-10-2 1 15,2 2 1-15,1 0 1 16,-4 0-1-16,8 0 0 16,1 0-1-16,-2-2-1 15,-1 0-1-15,3 2-1 16,2-4 0-16,-1 2-1 15,6 2 0-15,5 0 0 16,-11 0-1-16,6-1 1 16,-3-3-1-16,-8-4 1 15,3 4-1-15,-1-2 1 16,0 3-1-16,4 1 0 16,1-6 0-16,0 6 0 15,1 2 0-15,-2 0 0 16,-1 0 1-16,6 0 2 15,-5 0 1-15,1 0 1 16,-1 0 0-16,-4 0 1 0,1-2 1 16,-3-2 0-16,6 4 0 15,-1 2 2-15,1 0-1 16,-4-4 2-16,-8 0-1 16,6-3 0-16,-1 3 0 15,3 0-3-15,-2-4 0 16,2 2-2-16,-6 4-1 15,4-2 0-15,-8 0-1 16,-10-3 0-16,7 3 1 16,-9 2-1-16,5 0 1 0,1 0-1 15,-5 2-1-15,7-2-1 16,-3 0 1-16,5-2 0 16,2-4 0-16,-3-2 1 15,1 7 0-15,0 1 1 16,1-4 1-16,-1-2-1 15,0 4 1-15,-4-7-1 16,1 3 0-16,1 6 0 16,3 0 1-16,-9 0 2 15,3-2-1-15,-5-6 0 16,-1 8 1-16,-2-2-3 16,2 0 1-16,-6 0-1 15,4-3 1-15,-2 5-1 16,0 0 0-16,1-2 0 15,-4 2 0-15,6-4-1 16,1 0 1-16,2 2 1 0,0 2 0 16,-5 0 1-16,-1-2-1 15,4 2-2-15,0-2 1 16,2 1-1-16,-1-1 0 16,1-4 0-16,2 0-1 15,-3 2-1-15,1 0 1 16,4 4-1-16,-5-1 0 15,-3-3 0-15,2 4-1 0,-4 0 1 16,0 4 0-16,2-4-1 16,3-2 0-16,1-4 1 15,2 4-1-15,-12 2 1 16,0 0 1-16,4 0 0 16,-4-2 0-16,6 2 2 15,0-4 1-15,0-3-1 16,-2 1 1-16,0 0-1 15,-4-5-1-15,2 11-1 16,0-4 0-16,-2-4 0 16,2 4 0-16,2 1 0 15,-2 1-1-15,0-4 1 16,0 2 0-16,0-2-1 16,-2 4-1-16,-3-1 1 15,-1 1 1-15,0 0 0 16,2-2 0-16,-1 10 0 15,1-6 0-15,-4 0 0 0,-3 3 0 16,5-3 0-16,1 0 1 16,1 0-1-16,0 0 1 15,-2 0 0-15,1 0-2 16,-3 4 1-16,8 2-2 16,-4-6 0-16,6-8 1 15,-8 6 0-15,5 2 1 16,-9-1-2-16,-3 1 2 15,9 0-1-15,-11-2-1 0,9 2 1 16,-9-2-1-16,3 2 1 16,-3 0 0-16,-6 0 1 15,0 0-1-15,0 0 2 16,0-4 0-16,0 4 2 16,0 0 0-16,0-2 1 15,0 2-1-15,0-2-2 16,0 0 0-16,0 0-2 15,0-2 0-15,0 3-1 16,0-1-2-16,-2 2-11 16,0-2-13-16,0 0-36 15,2 0-32-15,-4 2-108 16,3 0-113-16,-15 0 199 16</inkml:trace>
  <inkml:trace contextRef="#ctx0" brushRef="#br0" timeOffset="49037.566">26936 11896 501 0,'-21'-25'248'0,"15"8"-46"16,6-1-226-16,10 11-30 16,3-7 33-16,-7-1 69 15,9 0 28-15,-7-1 13 16,-4 1-16-16,9 2-30 0,-1-1-7 15,9 3-9-15,4 3-2 16,1 4-2-16,7-5-3 16,-2 9-5-16,3-8-1 15,4 4 3-15,0 2 3 16,5-1 9-16,1-3 2 16,0 4 5-16,5 2-1 15,-3-8-1-15,6 8-2 16,0-4-6-16,3 3-2 15,14-3-3-15,-4-13-3 0,6 3-2 16,-6-9 0-16,-4 6 2 16,-4 2 2-16,-7 1 2 15,-6 5-1-15,-6-1-6 16,5 4-3-16,-3 1-4 16,-4 1-2-16,2 0-1 15,-5-2-1-15,-4 4-1 16,1-1 0-16,3 3-1 15,-1-6 1-15,-1 2 3 16,5-6 2-16,0 7 0 16,3-5 2-16,3 6-3 15,4 0-2-15,-6-2-2 16,6 0 0-16,-4 4-2 16,0-1 1-16,2 1 0 15,0-4 0-15,0-4 0 0,-6 4-1 16,-3-3 0-16,-5 3 0 15,3 4-1-15,-4-2 2 16,-3 0 0-16,5 0 1 16,3-2 1-16,8 4-1 15,2-2 2-15,2 2 0 16,-4 2 0-16,-3-2 0 16,-3 4-1-16,-1-4 1 15,3 0 0-15,4 2 0 16,0 0-1-16,2 0 0 0,-2-2 1 15,0 2 0-15,-2 0 0 16,-3-2 0-16,-3 5-1 16,-3-3-1-16,3 0-1 15,-1 6-1-15,-7-4 1 16,7-1-1-16,-8 3 0 16,0-2 0-16,7 4-1 15,-5-3 2-15,6 3-1 16,-3-2 0-16,1 3-1 15,-3-5 1-15,7 6 0 16,-1-1 1-16,7-3 0 16,-3 4 1-16,4-1 0 15,4 3 0-15,-6-1 1 16,4-3 1-16,-8 3 0 16,-7 1 1-16,0-5 2 15,-2 1-1-15,1 0 1 16,1-6-1-16,0 5-3 0,-5-1 1 15,11-4-1-15,-3 6-1 16,7-7 0-16,3 7-1 16,-10-8 1-16,3 2-1 15,-1-2 0-15,3 4 1 16,-1 4-1-16,-4-8 0 16,5 3 0-16,-5-3 0 15,-1 0 1-15,1 8 1 0,5-4 0 16,1 3-1-16,2 1 0 15,-2 2-2-15,-9-8 1 16,4 5-1-16,-8-5 2 16,-2-2 0-16,1 6-1 15,-6-10 1-15,8 4-2 16,1 0 1-16,-2 0 0 16,-6 0 0-16,-7 0 1 15,-1 0-1-15,-5-4 0 16,2 4 0-16,-5 0-2 15,-3 0 0-15,0 0-8 16,-2 0-12-16,1 0-43 16,-1 0-91-16,-4 4 101 15</inkml:trace>
  <inkml:trace contextRef="#ctx0" brushRef="#br0" timeOffset="50175.854">2924 12445 392 0,'0'-16'200'16,"-4"-3"-97"-16,4 10-22 16,8 5-47-16,-12-6-28 15,-3 4-1-15,-11-3 8 0,-3 5 4 16,-9-2 4-16,1 4 0 16,2-1-9-16,0-7-7 15,8 4-23-15,2-1-16 16,4-5-17-16,-1-1-1 15,9-1 12-15,-5-1 8 16,8 7-3-16,-2-1-8 16,0 9-25-16,4 0-3 0,0 0 13 15,0 0 12-15,0 0 31 16,2 9 12-16,10 12 31 16,-6-5 19-16,32 45 43 15,-29-55 16-15,3-1 12 16,-3-3-5-16,5 0-20 15,-1-2-12-15,3-4-24 16,8 3-10-16,-1-5-14 16,0 6-4-16,2 0-5 15,-11 0-3-15,3 2-5 16,2 5-3-16,-6 1-7 16,1 0-3-16,-9 1-1 15,1-5-1-15,-4-4 1 16,-2-2 1-16,0 2 1 15,0-2 0-15,0 0-1 16,0 0 0-16,0-1-25 16,0 1-34-16,0 0-84 15,0 2-62-15,0-2 121 0</inkml:trace>
  <inkml:trace contextRef="#ctx0" brushRef="#br0" timeOffset="50909.013">2149 12573 301 0,'4'7'144'0,"-4"-12"-77"15,2 3-13-15,-2 0-15 16,0 0 9-16,0 0 43 16,0-2 23-16,2 2 5 15,10 0-10-15,-7 0-34 16,1-1-19-16,4-3-28 15,-1 4-9-15,12 2-8 16,2 0-3-16,52 11-2 16,-45-11-2-16,-1 0-2 15,9 0 1-15,1 2 0 0,-3 8 4 16,8-1 8-16,0-3 4 16,0-6 7-16,4 0 2 15,2-2 1-15,11 4-1 16,4-2-2-16,-2 2-2 15,2 4-4-15,-2-14-1 16,-4 12-3-16,-1-4-1 16,-1-2 2-16,-1-4-1 15,-5-1-1-15,5 1-2 0,1-2-6 16,-3 6-3-16,-1-5-1 16,-3-5 1-16,4 8-1 15,-1-5 1-15,1 7-1 16,3-2 0-16,-7-2-1 15,-6 3 0-15,4-1 0 16,2-2 0-16,-1 4 0 16,-1-2 0-16,-6 4 0 15,-7 0 0-15,-7 0 0 16,-3 0 0-16,-8-2 2 16,1-3-1-16,-9 3 1 15,-1 2-1-15,-4 2-1 16,-4-2 0-16,0 0-2 15,0 0 0-15,0 0-17 16,0 0-20-16,0 0-78 0,0 0-88 16,4 3 126-16</inkml:trace>
  <inkml:trace contextRef="#ctx0" brushRef="#br0" timeOffset="88255.663">17032 8862 159 0,'76'119'61'15,"-47"-144"-43"-15,4 2-14 0,-7 6 1 16,-5-6 28-16,-9 2 74 15,-8 0 26-15,-4 0 26 16,0-4-19-16,-4 4-54 16,0 6-19-16,4-3-10 15,0 7 2-15,-8-1 8 16,5 3 1-16,-3 3-14 16,-6 2-12-16,12 8-28 15,0-4-9-15,-4 0-7 16,4 0-2-16,0 17 2 15,0 20 0-15,-1 53 0 16,-3-41-1-16,0 11 1 16,-9 5-1-16,5 11 2 15,-4-1 0-15,1 7 1 16,-1-7 0-16,1-12 0 16,3-2 1-16,-1-15 0 15,1-8 0-15,6-4 1 16,-2-7 1-16,4-15 4 15,-2-5 6-15,2-9 10 0,-3-1 3 16,1 1-1-16,0 2-5 16,0-16-10-16,2-10-4 15,2-59-3-15,2 57-1 16,11-9-1-16,-2-3-1 16,8 8 0-16,2-5 0 15,-4 9 0-15,2 1 0 16,8 4 0-16,-4-4 0 0,0 10-1 15,2 7 0-15,-1-1 0 16,1 5 1-16,2 4-1 16,0 2 1-16,-10 8-1 15,2 5 0-15,4 14 0 16,2 2 0-16,-6 3 0 16,-4 7 1-16,-8-1 0 15,-3 0 0-15,-6 8 1 16,-2-8 2-16,-11 2 1 15,-3 1 1-15,-5-3 5 16,-2-2 0-16,-1 2 3 16,-7-5 2-16,-3-3 3 15,3 3 4-15,-19-10 3 16,8 0-1-16,0-2-7 16,-8-2-6-16,16-6-8 0,-4-7-2 15,5-6-27-15,2-4-31 16,7-7-118-16,6-4-118 15,18-18 181-15</inkml:trace>
  <inkml:trace contextRef="#ctx0" brushRef="#br0" timeOffset="88447.9">17441 9191 530 0,'94'31'11'0,"-75"-31"-83"16</inkml:trace>
  <inkml:trace contextRef="#ctx0" brushRef="#br0" timeOffset="88893.635">17613 9229 495 0,'111'6'212'0,"-88"-6"-110"16,4 6-37-16,-2-6-20 16,0 0 3-16,0 2 6 15,-2-10-1-15,5 8-11 16,-1-4-11-16,6-1-19 16,3 5-5-16,2 0-4 15,-5 0-1-15,-3-6 1 0,-9 2-1 16,-3-5 0-16,1 7 0 15,-2-10 1-15,-2 6 1 16,-5-3 1-16,-2-3 0 16,-5-1 2-16,-3-2 0 15,-5-3 2-15,-1 5-2 16,-11-4-1-16,1 0-4 16,-1 1-3-16,-4 5-3 0,-6 9-1 15,-1-4 1-15,-9 10 1 16,-1 2 0-16,4 9 1 15,1 4 1-15,4 2 1 16,4 2-1-16,8 2 0 16,6-4 1-16,11 10-1 15,-4-3 1-15,10 9 8 16,5 1 6-16,8 2 8 16,6 6 2-16,10 2 1 15,3-6-5-15,6 2-8 16,2-4-2-16,-4-5-16 15,8-5-37-15,-1-5-150 16,7-12 132-16</inkml:trace>
  <inkml:trace contextRef="#ctx0" brushRef="#br0" timeOffset="89572.479">19477 9004 1249 0,'9'-19'298'0,"10"13"-517"0,14 6-81 15,-2 6 50-15,-10 1 192 16,-8-5 148-16,-13-2 118 15,2-2-13-15,-2 0-89 16,-2 0-46 0,0-1-50-16,0 1-5 0,2 0 11 15,-11-10 4-15,-29-14-2 16,-43-41-1-16,43 59-19 16,0 8-12-16,-8 15-11 15,-4 16 0-15,-9 13 6 16,2 17 7-16,3 10 8 15,3-2 1-15,11 0 0 16,5-14 1-16,13-5 0 16,10-4 2-16,7-20-1 15,3-1 1-15,2-15 0 16,2-6 0-16,15 0 0 16,-2-8 2-16,12-8 1 0,-4-1-1 15,14-12-1-15,3 4-1 16,12 2-3-16,0-4-1 15,-6-13-3-15,2-3-1 16,-8-1 4-16,-4 0 2 16,-7 4 5-16,-2 1 5 15,-14-1 7-15,1-1 5 16,-8 13 2-16,-2 6-2 0,-1 16-9 16,-1 8 0-16,0 25 2 15,-1 15 2-15,-5 26 6 16,-2 11-1-16,1 10-7 15,-3 3-3-15,-2-8-5 16,1-2-1-16,1-11-3 16,7-7-1-16,3-18-42 15,3-10-41-15,15-26-155 16,10-14 148-16</inkml:trace>
  <inkml:trace contextRef="#ctx0" brushRef="#br0" timeOffset="90125.523">20018 8292 1316 0,'44'52'385'15,"-55"9"-560"-15,-1 25-7 16,-9 33 43-16,-4 9 34 16,-7-2 143-16,-1-5 20 15,-1-5 11-15,1-9-5 0,8-15-30 16,1-19-8 0,6-20 11-16,5-10 7 0,9-19 6 15,0-10-5-15,4-3-20 16,4-7-8-16,-4-4-11 15,0-2-2-15,0 2-4 16,0-2-7-16,31-15-10 16,55-50-2-16,-40 23 3 15,0-2 4-15,9-5 10 16,3 3 2-16,7-2 2 16,7 8 3-16,-3 11 4 15,6 10 2-15,-14 18-2 16,-7 6-1-16,-10 26-5 15,-12 9-1-15,-9 12 1 16,-4 4 2-16,-21 5 1 16,2 2 2-16,-25-5 4 0,-7-1 4 15,-8-11 7-15,-10 0-1 16,-6-15-7-16,3-4-8 16,-3-10-29-16,-1-6-20 15,15-9-72-15,-2-13-45 16,13-14-126-16,6-7 172 15</inkml:trace>
  <inkml:trace contextRef="#ctx0" brushRef="#br0" timeOffset="90473.765">20692 8055 809 0,'124'10'260'0,"-111"70"-275"16,1 18-4-16,-5 24 13 15,-3 0 13-15,-6-13 64 16,-4 10 29-16,-3-2 30 15,-3 3-2-15,-1-3-47 16,-3-6-27-16,3-14-30 16,-3-7-8-16,1-13-9 0,1-7-2 15,3-14-5-15,-3-4-16 16,9-14-72-16,3-8-57 16,1-22-223-16,9-10 231 15</inkml:trace>
  <inkml:trace contextRef="#ctx0" brushRef="#br0" timeOffset="90943.89">20852 8979 1129 0,'-26'67'334'0,"33"-35"-438"16,5 10-6-16,5-3 57 16,-4-5 40-16,12-7 95 15,0-6 12-15,6 4-9 16,7-2-22-16,0-17-37 16,4 3-1-16,-3-9 9 15,-5-11 4-15,-3-5-2 16,-5-5-9-16,7 0-16 15,-14-7-3-15,0-1-5 0,-2 2 0 16,-17-5-3-16,4 14-5 16,-11 5-9-16,-5 3-4 15,-1 12-2-15,-6 10 3 16,-1 13 9-16,-8 0 5 16,9 11 6-16,-4-6 3 15,15 18 4-15,8 2 1 16,10 0 3-16,9 7 1 15,6-11-5-15,11 2-2 16,4-4-6-16,14-12-9 0,9-7-34 16,0-11-27-16,12-18-83 15,1-19-63-15,8-25 135 16</inkml:trace>
  <inkml:trace contextRef="#ctx0" brushRef="#br0" timeOffset="91324.161">22584 8107 1352 0,'-4'-17'402'16,"-4"3"-508"-16,6 22-44 15,2 15 5-15,0 21 93 0,-5-4 88 16,-5 12 60-16,2 7 6 16,1 8-43-16,-5 17-25 15,7 8-23-15,-1 3 3 16,0-3 13-16,2 2 5 16,-2-16 1-16,6 1-6 15,0 1-14-15,0-5-7 16,2-5-4-16,-2-6-1 15,6-5-3-15,-4-8-4 0,2-7-21 16,-4-1-19-16,2-15-54 16,-2-5-28-16,0-11-31 15,0-12-21-15,-6-16-70 16,4-8 160-16</inkml:trace>
  <inkml:trace contextRef="#ctx0" brushRef="#br0" timeOffset="91627.132">21788 8589 1206 0,'-6'-17'391'0,"12"17"-417"0,7 5-40 15,12 11 19-15,2 1 50 16,5-2 85-16,9-2 15 16,8 5-7-16,7 3-25 15,17 2-41-15,-1-4-14 16,-1 2-14-16,-2-8-5 16,-16-9-19-16,1-4-17 15,0-13-70-15,-5-6-62 16,14-12-253-16,6-5 271 15</inkml:trace>
  <inkml:trace contextRef="#ctx0" brushRef="#br0" timeOffset="92008.617">23119 8740 1452 0,'-21'-10'374'0,"0"20"-718"16,-4 17-1-16,-24 13 125 15,-7 6 111-15,1 9 238 16,11 6 0-16,11 14-74 16,8 7-49-16,12-7-24 15,1-16 0-15,18-15 5 16,10-15 21-16,12-18 16 0,9-11 7 15,12-27 0-15,9-1-7 16,7-16-12-16,2 2-4 16,-2 2 7-16,-4-6 4 15,-11 2 13-15,-10 2 5 16,-15-6 0-16,-12 8 0 16,-15-8-13-16,-9 4-16 15,-22-10-51-15,-7 8-31 16,-21 2-92-16,-10 2-128 0,-15 19 195 15</inkml:trace>
  <inkml:trace contextRef="#ctx0" brushRef="#br0" timeOffset="92743.392">24696 8803 1198 0,'29'13'269'0,"7"8"-657"16,4 4 239-16,-7 8-165 0,-12-1 145 15,-16-16 413-15,-5-7-15 16,-5-5 47-16,-9-6-73 15,-5-7-102-15,-12-5-20 16,-14-13-5-16,-7-1-7 16,-17-9-20-16,-6-1-17 15,-16 6-33-15,1 9-12 16,-4 21-28-16,10 4-20 16,19 28-47-16,9 7-14 15,24 14 2-15,11 10 18 0,15-1 52 16,8 3 20-16,19-6 23 15,8-11 5-15,11-13 17 16,0-1 12-16,4-17 20 16,6-1 6-16,7-3 0 15,-3-7-2-15,-3-8 3 16,-9-5 8-16,-15-9 17 16,-2-14 3-16,-2-2-6 15,-10-10-11-15,-7-12-28 16,0-7-10-16,-12-15-16 15,2-5-6-15,-5-14-11 16,-8-3-5-16,-3-3-6 16,5-6-2-16,2 19 2 15,7 2 3-15,6 19 1 16,-4 18 2-16,8 22-1 16,6 10-1-16,-1 17-1 0,8 13 1 15,4 22 4-15,2 17 3 16,-4 24 6-16,4 7 4 15,-9 18 6-15,-7-1 4 16,-1 5 4-16,2 8 1 16,-4-8 1-16,1 4-3 15,-3-13-4-15,-4-6-3 16,2-15-6-16,0-3-3 16,0-16-12-16,6-6-16 15,2-20-63-15,3-3-50 0,10-25-123 16,8-11 156-16</inkml:trace>
  <inkml:trace contextRef="#ctx0" brushRef="#br0" timeOffset="92915.275">25568 8264 1166 0,'82'55'292'15</inkml:trace>
  <inkml:trace contextRef="#ctx0" brushRef="#br0" timeOffset="93259.425">25587 8376 325 0,'-111'178'213'0,"77"-107"-8"0,1 6-75 15,12 9-83-15,-5-6-6 16,12 2 16-16,3-5 12 15,-1-12 24-15,12-2-6 16,-5-17-30-16,5-8-14 16,7-2-23-16,10-7-3 15,12-2 2-15,4-4 1 16,3-12 4-16,2 1 0 16,2-12-3-16,4-8 0 15,6-13-3-15,0 0 0 0,-6-11 3 16,-4-3 1-16,-5-5 0 15,1-4-2-15,-6-15-5 16,3-4-1-16,-14-10-2 16,-2-2-2-16,-13 8-2 15,-8 4 2-15,-9 13-4 16,-12 5-2-16,-25 6-10 16,-11 7-12-16,-31 15-14 15,-17 11-6-15,-13 10-47 16,3 7-43-16,10 4-183 15,12-1 196-15</inkml:trace>
  <inkml:trace contextRef="#ctx0" brushRef="#br0" timeOffset="94795.186">14357 12121 337 0,'-124'-76'167'16,"124"62"-11"-16,2 1-158 16,2 2-1-16,1-3 33 15,-7-5 33-15,-5 4 56 16,7 1 16-16,-10-9-6 16,3-1-17-16,3 8-31 15,-4 1-10-15,0 7-16 16,8 8-13-16,0 0-20 15,0 0-11-15,0 0-11 16,6 16 0-16,9 33 2 16,12 76 0-16,-13-30 0 15,-1 7 1-15,-3 10 2 0,-1-1 0 16,-3-7 2-16,2-11-1 16,-3-24-1-16,1-13-1 15,2-24 1-15,-3-9-1 16,-1-11 1-16,4-10 0 15,-8-4 1-15,0 0 0 16,0 0-2-16,0-6-2 16,19-34-4-16,25-55-2 15,-23 45-1-15,4 0 0 0,4-3 1 16,5-3-1-16,10-1 1 16,2 0 0-16,9 15 0 15,-1 2 1-15,5 15 0 16,1 10 2-16,1 9-1 15,2 8 0-15,-9 12-1 16,-1 9 0-16,-3 7-3 16,-8 11-2-16,-13 7-6 15,-6-1-2-15,-16 5-1 16,-1 6 1-16,-8-12 2 16,-11 0-1-16,-16-6-6 15,-3-8 1-15,-11 1 2 16,-2-2 4-16,-3-4 7 15,-4-4-3-15,-11-4-28 16,4-8-28-16,1-5-112 0,1-4-117 16,15 0 186-16</inkml:trace>
  <inkml:trace contextRef="#ctx0" brushRef="#br0" timeOffset="95396.97">15367 12238 545 0,'16'10'184'0,"16"1"-198"16,10-1-19-16,10-1 2 15,1-5 4-15,-9-8 58 16,-3-3 27-16,-5-3 20 16,0-2 2-16,3-3-26 15,-1 0-16-15,-2-8-18 16,-3-2-5-16,-3 4-5 15,-1 2-4-15,-10 0-3 16,-3 3-1-16,-5 7-4 0,-5-3 0 16,-6 3 0-16,-2-3-1 15,-12 1 2-15,-3-2 0 16,-8-1 3-16,-7 1 2 16,-5 1 3-16,1 7 0 15,0 14-2-15,-8 3-1 16,5 11-2-16,-5 1 0 15,0 7-1-15,6 5 0 16,4 12 4-16,1 2 4 0,8 3 11 16,8 7 10-16,8-5 24 15,5 8 11-15,10-2 20 16,3 1 2-16,10-11-11 16,6-1-12-16,13 0-26 15,-3-6-14-15,7-2-16 16,-2-10-3-16,-4-14-39 15,-1-3-40-15,9-11-167 16,0-10 153-16</inkml:trace>
  <inkml:trace contextRef="#ctx0" brushRef="#br0" timeOffset="95746.146">17361 12385 226 0,'23'0'57'15</inkml:trace>
  <inkml:trace contextRef="#ctx0" brushRef="#br0" timeOffset="96279.149">17413 12374 355 0,'53'-21'238'0,"-49"5"-9"15,-4-3-46-15,-8-4-75 16,4 0-21-16,-5-5-15 16,1 3-3-16,-5-10-16 15,-2 7-12-15,-8-3-21 16,3 10-7-16,-4 2-13 15,2 6-1-15,-4 9-5 16,-9-2-1-16,1 10 1 0,-6 2 0 16,-1 7-1-16,3 6 2 15,4 10 1-15,-4-2 0 16,7 11 2-16,0 2 1 16,5 14 0-16,8 1 1 15,7 2-1-15,7-3 0 16,8-8 1-16,0-6 0 15,5-4 0-15,3-9 0 0,-1-12 1 16,3-3 1-16,1-12 4 16,6 0 1-16,0-17 1 15,2-8 0-15,0-8-2 16,0-5-1-16,2-2-2 16,0-4 0-16,-1 2-2 15,-4-4 0-15,-7 8-1 16,-2 1 0-16,-5 11 1 15,0 1-1-15,0 13 0 16,-4 6-1-16,1 5-1 16,5 1 0-16,-8 0 2 15,0 0 1-15,2 9 6 16,13 35 1-16,18 57 0 16,-33-43-1-16,7 5-5 15,-3 4 0-15,2-15-5 16,5-1-13-16,1-5-42 15,-2-10-36-15,-7-13-111 0,11-7-86 16,11-18 183-16</inkml:trace>
  <inkml:trace contextRef="#ctx0" brushRef="#br0" timeOffset="96884.104">17793 11693 1149 0,'48'-40'360'0,"-48"68"-428"15,6 11-19-15,0 10 27 16,-5 3 37-16,3 0 83 15,-4 5 8-15,-5-1-9 16,5 7-17-16,0-6-27 16,0-13-8-16,0 0 1 15,0-10 3-15,0-7 2 16,5 2-1-16,-5-14-2 16,4 2-4-16,6-5-3 15,-5-3-2-15,7 1-2 16,-1-2-2-16,-1-8-3 0,3-2 1 15,5-6 2-15,1-3 1 16,2-1 4-16,4-11 2 16,-1-2 2-16,5 0-1 15,-2 1-1-15,-2 3 0 16,2 7-3-16,-4 3 0 16,3 11-2-16,5 5 0 15,-2 16 0-15,-1 6 0 16,-3 12 1-16,-8 3 1 15,-3 11 3-15,-10-7 4 0,-4 2 10 16,-10-12 8-16,-3-1 14 16,-3-5 4-16,-7-7 5 15,-3-2-2-15,-11-9-10 16,5 1-8-16,-5-1-13 16,-3-1-6-16,-2-5-14 15,0-6-9-15,2-6-30 16,5-2-24-16,3-7-97 15,5-6-52-15,8-27 130 16</inkml:trace>
  <inkml:trace contextRef="#ctx0" brushRef="#br0" timeOffset="97234.831">18547 11634 1294 0,'0'3'366'0,"8"30"-517"16,3 5-4-16,1 14 88 15,-5-2 63-15,-1 9 104 16,2 4 5-16,-1 12-44 15,-3 1-22-15,0-3-23 16,-2-6 4-16,0-18 9 16,-2-1-1-16,4-8-6 15,-4-9-8-15,5-6-18 16,3-6-19-16,0-6-59 16,1 1-37-16,10-5-100 15,0-11-115-15,14-24 220 16</inkml:trace>
  <inkml:trace contextRef="#ctx0" brushRef="#br0" timeOffset="97752.837">19125 11986 1220 0,'-14'13'388'0,"14"19"-457"0,0-1-27 16,2 5 32-16,2 1 40 15,-2-12 92-15,4-4 6 16,3-6-21-16,1 0-21 16,7-3-26-16,0-5 0 0,4-12 12 15,4-1 4-15,2-13-1 16,2 2-6-16,1-10-18 15,1-6-7-15,-2 6-8 16,-4-3-2-16,-4 5-5 16,-6 2 0-16,-6 0 0 15,-5-2 4-15,-8 2 9 16,-5-2 4-16,-10 8 4 16,-4 4 0-16,-12 7 2 15,-5 12 1-15,-8 7 1 16,-1 14 3-16,1 9 6 15,4 3 3-15,9 12 4 16,7 3 1-16,10 13 4 16,13-4 2-16,7 6-1 15,7 0-1-15,14-3-2 16,4-6-3-16,11-11-4 16,6-6-10-16,2-19-34 15,8 1-22-15,1-17-64 0,10-2-36 16,12-25-146-16,1-16 187 15</inkml:trace>
  <inkml:trace contextRef="#ctx0" brushRef="#br0" timeOffset="98099.199">20431 11578 1190 0,'90'-48'314'0,"-90"85"-484"16,0 14-17-16,0 22 139 16,-5-2 70-16,-3 9 114 15,0 0 9-15,3 8-60 16,10 8-31-16,-3-4-35 15,2-2 5-15,8-6 6 16,-12-13 2-16,3-14-3 16,-3-9-11-16,4-10-14 15,4-2-6-15,-2-5-32 16,9-12-27-16,-6-5-89 16,3-13-51-16,-1-2-173 0,3-3 228 15</inkml:trace>
  <inkml:trace contextRef="#ctx0" brushRef="#br0" timeOffset="98416.68">19999 11947 1134 0,'-4'6'368'0,"12"4"-397"16,13 11-43-16,10 3-4 15,1 1 68-15,8-4 101 16,2-3 32-16,20 5 0 16,3-2-31-16,15 0-54 15,-2 2-18-15,5-10-15 16,-7-2-4-16,-5-11-3 15,-2-1-11-15,-6-11-57 16,-2-1-48-16,4-12-132 16,2 0-111-16,-2-4 226 15</inkml:trace>
  <inkml:trace contextRef="#ctx0" brushRef="#br0" timeOffset="98786.487">21289 11947 1332 0,'-44'75'421'0,"24"-64"-433"0,1 28-182 16,-11 10 24-16,-9 14 131 15,1 1 71-15,2-1 83 16,7 11-25-16,14-3-81 15,5-4-15-15,14-19-4 16,0-20 0-16,11-14 15 16,2-10 5-16,16-10 2 15,7-6-1-15,10-14-8 16,0-5-2-16,-6-15-2 16,3-4 1-16,-8 8-1 15,1-2-2-15,-10 14-5 16,-10-3-2-16,-11-5-3 15,-13-2-5-15,-13-8-17 16,6-2-8-16,-18 3-46 16,-11-5-18-16,3 14 68 15</inkml:trace>
  <inkml:trace contextRef="#ctx0" brushRef="#br0" timeOffset="99669.239">22415 12133 1346 0,'77'53'404'0,"-98"-70"-540"16,-2-2-16-16,-15 4 116 15,-8 1 44-15,-8 5 108 16,-5 7-14-16,3 2-75 0,1 11-23 16,3 8-10-1,4 1 1-15,-3 4 2 0,1 3 3 16,2 6-1-16,-2-5 0 16,16 11-16-16,3 3-10 15,12-4-17-15,14 6-6 16,5-6 0-16,11-1 5 15,14 1 4-15,2-13-3 16,11 0 11-16,6-6 6 16,2-17 17-16,0-8 14 0,0-15 10 15,3-8 3-15,-5 0 6 16,0-1 0-16,-11-8 1 16,-10-6 0-16,0-6-4 15,-8 0-3-15,-5-1-9 16,-3 3-6-16,-7-6-10 15,-2-5-6-15,-11-4-7 16,-2-4-5-16,-2-4-11 16,1-2 0-16,1-3 6 15,2-1 9-15,-3 3 18 16,1-1 4-16,5 24 12 16,5 5 3-16,5 25 6 15,0 11-2-15,5 14-6 16,-1 13-3-16,10 17 1 15,3 14 1-15,2 17 3 0,-4 10-3 16,1 5 1-16,-7-1 5 16,-1-1 12-16,-1 8 8 15,-3-6 2-15,0 3 0 16,-4-9-5-16,0 1-3 16,0-6-5-16,-2-10-5 15,-6-3-11-15,1-7-4 16,-1 3-5-16,-1-12-1 15,1-7-10-15,2-5-10 16,-3-22-34-16,1 5-21 0,8-7-53 16,-10-9-57-16,12-9 120 15</inkml:trace>
  <inkml:trace contextRef="#ctx0" brushRef="#br0" timeOffset="100253.138">22767 11966 718 0,'-15'29'176'0,"-10"4"-153"16,-7 18-131-16,1 1 60 16,-5-8 185-16,-1 4 36 15,7-8-9-15,5 6-51 16,4 2-73-16,4-6-14 16,1 4 1-16,7-6 2 15,3-2 0-15,0-2-5 16,10-7-15-16,2 5-4 15,9-7-4-15,2 6-3 16,6-10-2-16,-4-4 0 16,3 2-3-16,0-12 3 0,5 3 3 15,-2-12 0-15,11-6 4 16,-5 2 2-16,2-17-1 16,-1 4 0-16,1-14-1 15,-7 3 0-15,-1-12-1 16,0 3 0-16,-10-3-1 15,3-2 1-15,-11 2-2 16,1-4 0-16,-6-2-7 16,-2-2-2-16,0 6-5 15,-4-4-2-15,-4-4 0 16,-1 8-2-16,-1 0 11 16,-13 8 5-16,-3 1 0 15,-11 7-2-15,-5 12-46 16,-4 5-45-16,-4 20 60 15</inkml:trace>
  <inkml:trace contextRef="#ctx0" brushRef="#br0" timeOffset="155357.143">5568 15998 185 0,'-7'-13'71'16,"7"7"-49"-16,-8-4-11 15,-2 3 29-15,1-3 33 16,-5-3 60-16,9-1 23 0,-7-5-10 16,6 2-24-16,-1-2-58 15,-1 2-23-15,0 9-27 16,-1-1-8-16,1-1-2 15,12 4 4-15,-6-3 15 16,4-1 10-16,-2 6 15 16,-2 2 1-16,0 1-12 15,2-3-9-15,-4 2-17 16,3 2-7-16,-1 0-4 16,2 0 0-16,0 0 1 15,0 6 1-15,3 24 2 16,3 47 1-16,-4-30 5 15,-2 1 0-15,0 8 1 16,4 5-1-16,-4-2-3 16,4 4-2-16,-2-7-1 15,0 3 0-15,7-5-1 0,5-1 0 16,-3-11 0 0,2-3-1-16,-9-5 0 0,4-5-1 15,-8-10 1-15,2-2 1 16,4-6-1-16,-6-7 0 15,3 4 0-15,1-8 0 16,-4-2 1-16,0-2 0 16,0 2-1-16,0 0 1 0,0-11 0 15,4-16 1-15,13-51 1 16,-13 47-1-16,6-11 0 16,1 0-1-16,2-13-1 15,3 2 0-15,3-5-2 16,4-5-1-16,4 6-1 15,1 0 0-15,-3 7 0 16,2 2-1-16,-2 8-1 16,0-2 0-16,0 14-1 15,-2 11-1-15,-6 11-5 16,4 8-2-16,-8 15-1 16,3 10 1-16,-1 11 6 15,-4 6 2-15,-1 8 2 16,-1 0 2-16,-1 9-1 15,0-1 1-15,1 7 0 16,-3-6 1-16,7 2-1 16,1-5 1-16,-3-7-1 15,1-5 0-15,-1-5-5 0,1-3-6 16,-1-7-9-16,8 1-3 16,-1-11-3-16,-3 2 3 15,2-7 5-15,0-5 5 16,2-7 7-16,-11-6 3 15,11-13 4-15,-2-8 1 16,8-7 4-16,4-5 2 16,4-10 1-16,-3-3 2 15,-9-2 3-15,4-1 0 16,0-1-2-16,-10 1-3 0,1 1-5 16,-3-9-4-16,-3 9-38 15,3-1-42-15,0-5 50 16</inkml:trace>
  <inkml:trace contextRef="#ctx0" brushRef="#br0" timeOffset="156088.808">6917 15306 757 0,'-17'2'267'16,"1"11"-249"-16,-1 0-21 0,2 12-11 16,-2 10 0-16,-2 3 32 15,-1 4 13-15,1 10 8 16,2 7 2-16,2 12-18 16,3 9-9-16,5 10-10 15,1 6-1-15,6-5 0 16,-8-14 1-16,8-4 3 15,0-1 5-15,-2-18 4 16,2-4 1-16,0-14-3 16,0-9-2-16,0-6-4 15,-2-8 1-15,2-11 15 16,0-2 9-16,0-4 14 16,0 2 0-16,-3-2-17 15,1 3-9-15,2-17-17 16,0-16-2-16,5-58-1 15,3 46 0-15,6 4 0 16,1-4-1-16,2 4 1 16,4-2-1-16,-4 6 0 15,8 2 1-15,0 5-1 0,2 4 0 16,-2 8 0-16,0 8 1 16,-4 7 1-16,2 4 2 15,1 19 2-15,-3 12 3 16,-1 11 3-16,-3 9 2 15,8 10 2-15,-8 3 0 16,-4 6 2-16,1-3 0 16,-10 0 0-16,-3-8-1 0,-1 1-8 15,-1-3-3-15,1-7-26 16,3-8-31-16,9-8-150 16,-3-9 133-16</inkml:trace>
  <inkml:trace contextRef="#ctx0" brushRef="#br0" timeOffset="156285.718">7361 15851 828 0,'78'157'120'0,"-78"-152"-166"0</inkml:trace>
  <inkml:trace contextRef="#ctx0" brushRef="#br0" timeOffset="156691.494">7437 16071 399 0,'-3'92'251'0,"-3"-67"1"15,13-6-173-15,5 0-50 16,5 4-29-16,4-10 0 15,-4-5 4-15,3-3 7 16,1-5 11-16,-2 0 2 0,8-5 1 16,1-5-3-16,1-3-7 15,0-8 0-15,-5 5 2 16,1-5 0-16,-9-5 4 16,9 3 1-16,-3-8 0 15,-8-3 1-15,1-3-1 16,-7 3 1-16,-2 3 1 15,-1 5 1-15,-5 3 2 16,0 2 1-16,2 15-1 16,-6-10-4-16,4 22-7 15,0 8-2-15,4 12 3 16,6 13 6-16,3 16 13 16,-9-1 2-16,4 22-4 15,-5 8-5-15,1 4-7 16,2 4 0-16,-6 2-1 15,0-4 2-15,2-4-5 0,-2-4-4 16,-2-7-6-16,2-3-3 16,2-3-11-16,-2-4-17 15,4 0-77-15,-2 0-68 16,2-9 101-16</inkml:trace>
  <inkml:trace contextRef="#ctx0" brushRef="#br0" timeOffset="157426.101">9750 16302 922 0,'19'-7'307'16,"-1"-3"-280"-16,7-5-155 16,1 3 21-16,-12 1 114 15,-9-1 90-15,-12-1 98 16,-7-6-11-16,-9 4-74 16,-1-10-42-16,-7-2-58 15,-3 0-9-15,-10-11-1 16,-8 1-1-16,-11 1-1 15,-4 4-2-15,-12 13-10 16,-1 7-6-16,-2 14-23 0,1 11-19 16,7 20-36-16,9 13-10 15,21 15 8-15,5 10 7 16,20-4 9-16,8 0 4 16,11-10-10-16,11-7 7 15,7-14 30-15,6-9 14 16,9-16 36-16,-1-3 11 15,12-21 11-15,2-8 1 0,10-10-6 16,-1-9-1-16,5 0 1 16,-1 1 5-16,-15-3 11 15,-2-4 7-15,-11 4 3 16,-3-7-4-16,-3-3-8 16,-2 2-2-16,-13-7 0 15,-4-4 1-15,-10-4-7 16,-8-8-4-16,1-2-11 15,-6 3-2-15,7 9 0 16,4 9 2-16,-7 18 6 16,7 5 5-16,4 12 4 15,-2 13-1-15,6 8-4 16,8 13 9-16,3 20 16 16,1 5 10-16,3 25 7 15,2 10-10-15,0 13-18 16,4 11-7-16,-2-3-7 0,-4-8-1 15,2 0-3-15,-5-10-3 16,-5-5-10-16,1-6-20 16,1-10-80-16,3-17-67 15,7-13 100-15</inkml:trace>
  <inkml:trace contextRef="#ctx0" brushRef="#br0" timeOffset="157909.361">10269 15688 882 0,'21'113'326'16,"-42"-82"-159"-16,2 24-385 15,0 10 17-15,1 8 151 16,-7 2 108-16,4-14 117 16,0 0-23-16,6-4-73 15,6 3-40-15,7-13-45 16,2-5-5-16,11-7 0 16,-3-10 5-16,-1-12 6 15,1-3-1-15,9-10-9 16,6-2-4-16,8-10-5 0,7-7 2 15,-2-6 6-15,3 0 4 16,5-5 6 0,-6-5 1-16,-2-5 2 0,-3-8 1 15,-6-3 3-15,-6-3 2 16,-6-5 6-16,-2-2 4 16,-11-6 4-16,-2-8 0 15,-11 6-5-15,-3 4-4 16,-3 18-16-16,-8 8-5 0,-5 11-19 15,-12 8-12-15,-12 15-45 16,0 7-55-16,-9 17 89 16</inkml:trace>
  <inkml:trace contextRef="#ctx0" brushRef="#br0" timeOffset="158545.431">12773 16161 1005 0,'14'-16'320'0,"1"-3"-338"0,-6 0-139 16,3-11 31-16,-6 3 138 15,-10 4 100-15,-4-4 76 16,-3 4-31-16,-1 8-99 16,-5-14-34-16,0 6-29 15,-8-2 0-15,-2 2 11 16,-7 6 4-16,-12-4-2 16,0 6-5-16,-21 5-15 15,-8 6-9-15,3 18-14 16,1 3-11-16,21 19-36 15,17 5-31-15,14 8-38 16,17 12 0-16,18-3 36 16,7 5 36-16,19-2 57 15,8-5 16-15,11-7 23 16,8-3 7-16,-4-6 16 16,-6 1 15-16,-19-5 40 0,-11-2 15 15,-8-5 10-15,-10-8-9 16,-13-4-31-16,-1 8-18 15,-28-6-30-15,-7-2-12 16,-20 3-40-16,-22-7-40 16,-23-7-150-16,-16 1 138 15</inkml:trace>
  <inkml:trace contextRef="#ctx0" brushRef="#br0" timeOffset="159245.283">13205 16188 804 0,'10'24'296'16,"-10"11"-190"-16,0 13-143 16,-8 1 18-16,-7 11 50 15,-2-1 27-15,0 10 23 16,-4 0-20-16,1-4-27 16,1 5-13-16,0-16-13 0,6 1-3 15,7-11 1-15,-2-13 0 16,3-4-2-16,5-10-1 15,0-9-7-15,2 3-7 16,1-11-5-16,-3-4 0 16,0 2 7-16,0 0 5 15,0 1 5-15,8-40 3 16,11-52 5-16,-15 35 5 16,-2-16 9-16,0 1 3 15,2-21 1-15,-4 4-5 0,5 2-9 16,3-3-5-16,5 3-7 15,5 2-1-15,3 7-1 16,2 10-2-16,2 6-2 16,5 13-1-16,8 10-1 15,3 8 2-15,1 15 4 16,6 3 2-16,-3 12 4 16,5 6 1-16,2 8 0 15,-4 3 2-15,-4 0 6 16,-4 6 3-16,-2 6 3 15,0-2 0-15,-5 5-6 16,-6 1-2-16,-8 4-2 16,-8-7 0-16,-9 9-2 15,-6 1 1-15,-17-6-3 16,-13 18 2-16,-16-10-4 0,-9-2-3 16,-12 3-15-16,2-15-17 15,-2-3-72-15,-3-4-65 16,5-15 104-16</inkml:trace>
  <inkml:trace contextRef="#ctx0" brushRef="#br0" timeOffset="159761.321">13674 16057 1300 0,'17'6'428'0,"24"-6"-485"15,10-2-78-15,10 4 31 16,-1-2 62-16,-10 6 142 16,-5-10 36-16,5 8-27 15,6 2-38-15,-7-8-54 16,1-6-12-16,-12-7 2 15,-5-6 7-15,-4-4 11 16,1-2 0-16,-5-9-4 16,0 1-9-16,-8-11-11 0,-1 4-2 15,-7 0-3 1,-5 6-3-16,-4 7-10 16,-6-5-5-16,-5 9-5 0,-5-2 0 15,-5 8 9-15,0 4 3 16,-11 7 6-16,-6 0 1 15,-14 5 0-15,-6 5 1 16,-7 11 1-16,4 8 2 16,10 17 1-16,1 4 0 15,19 21 1-15,2 8 0 16,22 8 6-16,7 3 2 0,15-4 7 16,14-1 3-16,13-3-1 15,0-3-3-15,10-13-14 16,3-5-25-16,1-20-128 15,11-12-121-15,13-37 169 16</inkml:trace>
  <inkml:trace contextRef="#ctx0" brushRef="#br0" timeOffset="160194.889">15230 15866 1315 0,'0'0'382'0,"3"-4"-412"16,3-5-203-16,-6 7 59 15,0 2 201-15,0-2 91 16,0 2 57-16,-2 0-66 15,0 0-90-15,-1 0-14 16,-40 11 12-16,-58 10 11 0,44-19 15 16,-6 0 3-16,7 4-18 15,12 11-11-15,0 6-16 16,2 8-1-16,15 17-2 16,-3-1 1-16,16 11 1 15,8 9 0-15,14-8-1 16,9 8 0-16,14-6 1 15,1-7-3-15,7-14-18 16,-1-4-17-16,0-15-40 16,0-9-13-16,10-20-11 15,0-7 1-15,8-27-26 16,1-4-33-16,-2-15 103 16</inkml:trace>
  <inkml:trace contextRef="#ctx0" brushRef="#br0" timeOffset="160487.697">15526 15933 1278 0,'159'27'428'0,"-157"-27"-360"15,5 9-183-15,5 5 27 16,-6 7 110-16,-4 8 57 15,-6 1 34-15,0 8-37 0,-4 18-52 16,4 1-14-16,1 3-10 16,3 1 1-1,0-13 1-15,3-10-2 0,-3-11-20 16,-3-12-15-16,-3-15-31 16,-2 0-12-16,1-25-41 15,5-4-54-15,-4-18 115 16</inkml:trace>
  <inkml:trace contextRef="#ctx0" brushRef="#br0" timeOffset="160666.096">15423 15444 1428 0,'-8'-20'466'16,"2"9"-457"-16,6 7-85 15,0 2 7-15,2 8 38 16,-2-6 38-16,0 0-65 0,0 0-82 16,4 6 89-16</inkml:trace>
  <inkml:trace contextRef="#ctx0" brushRef="#br0" timeOffset="161412.095">16441 16059 1298 0,'21'4'279'0,"-8"-4"-315"16,-1 6-410-16,3 0 151 15,-4-3 245-15,-5 7 195 16,-2 2 189-16,5-9-219 16,-9 7-70-16,0-2-28 15,0-7 38-15,0-2 49 16,0-1 9-16,0-2-8 16,0 2-39-16,0 2-47 15,0-2-10-15,0 0-5 16,0-9-1-16,2-3-3 15,0 5-2-15,-2-5-4 0,-2 1-3 16,0 1 2-16,-9-5 0 16,-10-2 4-16,-67-44 2 15,34 48 2-15,-5-1 0 16,-8 9 0-16,4-3 0 16,9 22-1-16,5 3 0 15,8 14-1-15,11 9 0 16,3 4-2-16,10 10 0 15,13 5 0-15,4 4 2 0,10-5 2 16,5-7 2-16,8-3 4 16,-2-13 0-16,8-5 1 15,-8-8 1-15,2-13 3 16,-2-3 3-16,0-4 5 16,5-6 1-16,-10-5-1 15,1-6-4-15,-6 1-4 16,-1-7-1-16,-2 2 0 15,-1-4-1-15,-5-3-3 16,2 3 0-16,-2 10-2 16,2-1 1-16,2 9 3 15,-1 7 1-15,7 7 2 16,1 7-2-16,4 12-1 16,4 9-1-16,4 7-6 15,0 10-1-15,-2 5-10 16,0-5-11-16,0 1-24 0,-6-5-16 15,8-12-39-15,-4-7-26 16,4-19-70-16,4-16-32 16,11-29 140-16</inkml:trace>
  <inkml:trace contextRef="#ctx0" brushRef="#br0" timeOffset="161727.794">17066 15287 1399 0,'17'0'441'0,"-1"26"-488"16,5 11-57-16,-4 20 60 15,0 14 66-15,-7 13 83 16,1 16 13-16,-11 12-56 15,4 9-25-15,-8-1-27 16,-5 1-3-16,1-12-5 16,-11-8 0-16,4-15-6 15,-1-11-10-15,3-25-25 16,1-10-15-16,5-23-47 16,3-4-36-16,4-13-125 15,0-13 164-15</inkml:trace>
  <inkml:trace contextRef="#ctx0" brushRef="#br0" timeOffset="162013.336">17296 15987 1340 0,'141'61'399'0,"-127"-46"-393"0,5 18-111 15,-4 3 38-15,-3 8 149 16,-10 6 34-16,0 7 3 16,-2 6-47-16,-8 4-58 15,-2-4-10-15,-3-1-2 16,-4-13 0-16,-1-11-5 16,-1-13-6-16,12-6-21 15,-5-11-16-15,6-12-23 16,3-9-27-16,-1-22-71 15,4-5-55-15,2-19 135 16</inkml:trace>
  <inkml:trace contextRef="#ctx0" brushRef="#br0" timeOffset="162193.545">17428 15424 1395 0,'2'-9'450'16,"7"9"-491"-16,7 0-43 16,-7 9 34-16,5 3 21 15,-5 1 60-15,5 10-63 16,-1 2 22-16</inkml:trace>
  <inkml:trace contextRef="#ctx0" brushRef="#br0" timeOffset="162763.335">17854 15658 1429 0,'10'7'460'0,"1"-10"-798"16,3 3-137-16,11 3 191 15,-2 9 131-15,3 5 445 16,7 0 107-16,5 0-205 16,-1 5-86-16,-3-7-76 15,4-2 1-15,2-1 16 16,3-5 3-16,-3-1-9 0,4 9-12 15,-16-5-23-15,1 9-4 16,-8 6-2-16,-5-2 0 16,-9 19 0-16,-5-4-2 15,-6 12-5-15,-17 9-2 16,-7-5 0-16,-11 9 4 16,-3-8 6-16,0-7 5 15,8-6 10-15,9-9 5 16,9-3 11-16,3-5 5 0,3-6-2 15,1 4-3-15,5-7-15 16,4 5-9-16,8-6-16 16,5 8-8-16,12 0-12 15,13 0-5-15,16 4-15 16,5-6-6-16,10-4-30 16,0-8-15-16,4-16-16 15,3-5-4-15,-1-13 9 16,-6 1 11-16,-6-3-19 15,-8 0-54-15,-5-9 116 16</inkml:trace>
  <inkml:trace contextRef="#ctx0" brushRef="#br0" timeOffset="163281.981">19004 16033 1005 0,'-82'-48'293'0,"76"57"-286"15,6-3-72-15,6 9 33 16,2 4 114-16,-1-5 26 0,16-1-13 16,-6-9-28-16,8 4-26 15,8-6 5-15,-4-6 10 16,7-2 1-16,4 4-8 15,-4-9-12-15,1 9-21 16,-9-10-6-16,-6-1-4 16,-5 1-2-16,-6 1-2 15,-3-6 0 1,-8-6-4-16,2 8-1 0,-10-7 1 16,-3 9 0-16,-8-4 2 15,-8-2 2-15,-6 5 6 16,-3 9 2-16,-2 18 3 15,-3 4 2-15,1 16 11 16,2-1 5-16,7 10 5 16,5 8-2-16,10 7-13 15,3 7-5-15,13 8 2 16,4 1 2-16,15-6-2 16,6 4-3-16,1-16-13 0,7 1-8 15,3-20-23-15,10-6-16 16,2-18-32-16,-2-10-18 15,15-21-41-15,0-18-22 16,20-14-67-16,7-7-55 16,0-3 180-16</inkml:trace>
  <inkml:trace contextRef="#ctx0" brushRef="#br0" timeOffset="163897.579">20229 16191 383 0,'38'10'266'16,"-4"-2"21"-16,1-1-114 15,-12-7-17-15,-12 0 1 16,-5-2 0-16,-2-3-24 16,0 3-21-16,-4-2-39 15,0 2-17-15,-2 2-26 16,0-2-7-16,-2-6-11 16,-23-1-6-16,-65-49-5 15,52 47-5-15,-2 11-9 16,-2 13-2-16,0 8 0 15,2 8 3-15,9 5 4 16,7-7 1-16,14 6 2 16,1-3 0-16,11-5 4 15,4 4 1-15,5-8 2 16,5 0 1-16,7-6 0 0,3 1 0 16,7-9-1-16,3-3 0 15,3-4 0-15,-1-10 1 16,-5-5 2-16,1-2 2 15,-5-14 3-15,-4 5 0 16,-2-13-1-16,-4-10-2 16,-1-1-5-16,-1-6-2 15,-6-7-1-15,5 0-2 0,-1-17-2 16,-5-8 2-16,5-15-1 16,-7-5 1-16,-6-6 3 15,6 9 0-15,-4 18 3 16,2 15 4-16,3 20 4 15,-7 16 2-15,6 21 3 16,2 5-2-16,-1 33-4 16,12 17 0-16,2 35 1 15,-7 22 5-15,11 41 14 16,-6 19 7-16,2 21 8 16,-4 1-2-16,-4-3-11 15,7 0-10-15,3-7-15 16,-2-7-13-16,2-16-47 15,-4-9-27-15,-4-24-84 16,2-6-71-16,12-38 152 16</inkml:trace>
  <inkml:trace contextRef="#ctx0" brushRef="#br0" timeOffset="165283.195">23077 16264 1073 0,'4'-2'406'0,"2"-9"-234"15,2 7-211-15,-1-6 5 16,-7-1 72-16,4 1 35 15,-4 1 30-15,0-3-12 16,0 1-45-16,2-3-22 0,-4-3-19 16,2 6 0-16,-2 3 4 15,0-4 2-15,-9-7 1 16,-1 0-1-16,-1-11-5 16,-4 1-1-16,3 0-2 15,-7-3-1-15,0 5 0 16,0 0-1-16,-2 0-1 15,2 8-1-15,-4 4-4 16,-5 3 0-16,-7 9-2 16,5 1 1-16,5 15 1 15,2 4-1-15,6 12 1 16,0 4-1-16,-2 5 3 16,5 10 0-16,7-6 1 15,5 4 1-15,4-8 0 16,0 2 1-16,2-4 0 15,9 3 0-15,1-1 2 16,7-11 0-16,0-4 0 16,8-2 0-16,-2-16-1 0,2 3 0 15,-2-12 1-15,-3-5 1 16,3-12 0-16,4-2 0 16,4 2 0-16,-5-14-2 15,11 1 1-15,-5-3-1 16,2-1 1-16,8 6 0 15,-11-3 0-15,-1 3 0 16,-7 7 0-16,-6 11 1 16,1 14 3-16,-3 0 2 15,0 16 7-15,4 7 2 0,-2 19 0 16,2 6-2-16,-4 20-7 16,1-4-2-16,-1-5-3 15,-4-6-2-15,-1-11-18 16,1-7-15-16,0-10-40 15,5-12-34-15,1-17-78 16,11-17-59-16,16-30 151 16</inkml:trace>
  <inkml:trace contextRef="#ctx0" brushRef="#br0" timeOffset="165617.513">23959 14868 1235 0,'-2'0'328'0,"2"19"-379"15,4 31-65-15,15 114 48 16,-17-72 173-16,0-4 40 0,2 13 10 15,2-5-29-15,-2 21-63 16,1-3-18-16,-5-8-13 16,0-7-1-1,0-19-6-15,0-15-7 0,-5-24-11 16,3-3-13-16,0-13-41 16,4-10-32-16,5-5-104 15,7-10-57-15,18-25 147 16</inkml:trace>
  <inkml:trace contextRef="#ctx0" brushRef="#br0" timeOffset="166233.273">25134 15631 1354 0,'34'8'429'0,"-5"-8"-452"0,4 0-72 16,-5 0 36-16,-5 0 81 16,-9 0 93-16,1 5 10 15,-7-3-38-15,-3 0-33 16,-5-2-35-16,-2-2 3 16,1 0 16-16,-1-2 6 15,2 3 1-15,-8-1-8 16,-17-8-16-16,-15-1-8 0,-58-43-10 15,51 56-3-15,-3 8-2 16,4-1-2-16,13 8-3 16,5 6-2-16,9 0-1 15,3 0 1-15,9-4 2 16,5-5-1-16,7 3-1 16,11-11-1-1,-7-3 0-15,-1 3 2 0,47 13 2 16,1 4 1-16,17 16 0 15,-20 5 1-15,-1 7 1 16,1 14-1-16,-14 6 2 16,-5 4 1-16,-13 5 1 15,-9-2 2-15,-5 5 3 16,-5-3 1-16,-4-6 6 16,-9-1 4-16,-14-10 6 15,0-2 2-15,-11-22 2 16,1 1 4-16,-11-19 2 0,-5 0 1 15,-12-10 2-15,-14-11-6 16,-11-7-7-16,-2-9-5 16,14-10-19-16,10-9-15 15,22 1-37-15,2-16-18 16,18-2-32-16,4 1-16 16,17-16-44-16,8-2-54 15,28-7-156-15,13-11 232 0</inkml:trace>
  <inkml:trace contextRef="#ctx0" brushRef="#br0" timeOffset="166700.67">25748 15782 1200 0,'8'6'440'15,"-6"-4"-252"-15,0 9-263 16,-2 3 12-16,-4 8 88 16,-2 5 36-16,0 10 29 15,1 10-22-15,-3 3-40 16,0 6-15-16,-1-3-4 16,-3-3 7-16,6-6 10 15,3-6 2-15,3-3-3 16,5-9-6-16,5-5-5 0,5-7 1 15,10-10 1-15,4 1-2 16,13-10-7-16,4-5-5 16,2-5-3-16,-1-4-2 15,-4-6 0-15,-7-6 0 16,-4 4 0-16,-9-3 1 16,-5-7 2-16,1 1 2 15,-15-4 2-15,-4-4 0 0,-12-2 1 16,-5 0 0-16,-6-6-1 15,2 8-1-15,-10 4-4 16,-15 6-10-16,4 17-13 16,-4-1-18-16,4 15-59 15,14 5-50-15,-1 5-135 16,6-3-87-16,17 2 230 16</inkml:trace>
  <inkml:trace contextRef="#ctx0" brushRef="#br0" timeOffset="167186.889">26559 15746 1282 0,'0'5'430'0,"2"9"-401"0,-2 3-42 16,0 10 49-16,-4 1 23 15,1 20 15-15,1 4-17 16,-4 13-38-16,0 8-16 16,-2 3-5-16,-5 6 1 15,5-15 1-15,3-4 2 16,5-24 2-16,0-3 0 16,2-23 0-16,1-1 1 15,-1-12 1-15,4-12 0 0,4-5-3 16,1-10-3-16,6-15-7 15,-5-7-3-15,1-14 2 16,-1-14 1-16,1-5 5 16,2-10 1-16,-1-2 0 15,-3-1 1-15,3 3 4 16,7 8 5-16,0 22 6 16,9 13 1-16,-3 20 7 15,4 8-2-15,-6 19-3 16,3 10-3-16,11 17-10 15,10 5-4-15,9 20-8 16,1-2-8-16,-2 1-37 16,-11-1-20-16,-11-17-105 15,-3-6-80-15,-1-18 163 16</inkml:trace>
  <inkml:trace contextRef="#ctx0" brushRef="#br0" timeOffset="167497.248">27587 15881 1139 0,'9'39'532'0,"-3"-34"-222"15,5 5-386-15,9 11-35 16,-7 2 52-16,0 17 148 15,6 4 24-15,-7 15-37 16,9 7-31-16,-8 6-38 16,-7-3-3-16,-6-8-1 15,-6-5 0-15,-1-24 0 16,-3-3-3-16,2-16-7 16,5-7-2-16,-7-6-10 15,8-2-5-15,0 0-38 16,2 0-51-16,-9-17 72 15</inkml:trace>
  <inkml:trace contextRef="#ctx0" brushRef="#br0" timeOffset="167706.259">27309 15059 1452 0,'29'-27'443'16,"-10"52"-498"-16,2 6-63 15,8 17 16-15,-2-3 68 0,-8-1 66 16,2 0 4-16,-4-5-26 16</inkml:trace>
  <inkml:trace contextRef="#ctx0" brushRef="#br0" timeOffset="168070.483">28342 15122 1382 0,'12'35'543'0,"-6"-18"-519"16,-6 8-255-16,0 24 21 0,1 15 68 15,-1 20 251-15,0 2 58 16,4 13-69-16,2 4-50 16,7 1-42-16,-1-5 0 15,3-11 22-15,-3-9 5 16,-5-14 8-16,11 2-4 15,-5-8-21-15,6-4-7 16,0-1-5-16,-5-8-6 16,-5-8-27-16,-13-2-27 15,2-9-109-15,-5-2-83 0,-1-13 152 16</inkml:trace>
  <inkml:trace contextRef="#ctx0" brushRef="#br0" timeOffset="168402.04">27812 15709 1331 0,'10'4'404'0,"9"-4"-439"16,4 6-23-16,10-2 95 16,-5 0 63-16,14 3 48 15,8-3-35-15,17 6-62 0,8-5-17 16,3 5-11-16,6 1-1 16,-9-3-4-16,-1-2-5 15,-14-4-14-15,-3-2-9 16,-7-4-29-16,-6-8-20 15,-4 1-51-15,-5-2-29 16,-7-5-116-16,-7 1 160 16</inkml:trace>
  <inkml:trace contextRef="#ctx0" brushRef="#br0" timeOffset="168989.063">28800 15199 1344 0,'-2'-2'387'16,"2"0"-389"-16,-4 2-95 15,2 0 40-15,2 25 149 16,9 24 30-16,18 80-20 15,-11-49-47-15,-1 12-45 16,-9 0-6-16,1-8 3 16,1-2 8-16,-4-9 5 0,0-8 2 15,-3-8-3-15,-1-9-6 16,0-10-6 0,2 2-1-16,-2-11-5 0,0 0 0 15,-3-8-5-15,-5-8-6 16,2-1-8-16,4-7-1 15,-9-5 5-15,9-7 6 16,-2 5 11-16,2-8 3 16,2-41 1-16,6-62 1 0,3 36 0 15,9-9-1-15,10-4-3 16,5 4-5-16,9 8-4 16,4 9-2-16,0 19 1 15,11 14-1-15,-7 19 3 16,0 15 0-16,1 17 5 15,-5 12 3-15,4 22 5 16,-6 9 2-16,-6 18 3 16,-5 12 1-16,-10 4-1 15,-8 8-1-15,-11-1-5 16,-4 1-3-16,-6-3-14 16,-7-13-14-16,-8-15-30 15,0-10-19-15,0-22-98 16,3-14-84-16,7-27 160 15</inkml:trace>
  <inkml:trace contextRef="#ctx0" brushRef="#br0" timeOffset="169987.869">29978 15537 1268 0,'13'8'455'0,"-3"3"-212"0,0 18-323 15,14 9 20-15,1 16 120 16,-7 13 21-16,4 4-3 16,-12 5-33-16,-10 6-35 15,6-3-8-15,-6-5-1 16,0-1 2-16,0-10 1 15,0-6 0-15,-2-11 0 16,2-9-1-16,0-12 2 16,0-10-2-16,0-6-1 15,0 1-2-15,0-8-6 16,0-2-8-16,0 0-6 16,0-2 0-16,0 0 0 15,0 0 4-15,4-17 5 16,9-25 2-16,18-73 6 15,-20 49 3-15,3-17 6 16,3-3 0-16,2 0-2 16,6-1 1-16,2 4-5 0,-3 11-3 15,9 9-9-15,-1 7-4 16,3 18-8-16,3 10-1 16,-7 12-3-16,5 13-1 15,2 8 4-15,-3 9 4 16,1 15 12-16,1 0 5 15,-7 15 6-15,1 0 1 16,-12 17 0-16,-4-2 0 16,-5 16 0-16,-3 0 0 0,-7 3 1 15,0 3 0-15,-17 1 0 16,-2 2 3-16,4-1 7 16,-10-13 2-16,2-6 3 15,0-7-2-15,-2-17-6 16,4-7-3-16,4-12-3 15,5-13-1-15,1-6 3 16,1-6 0-16,3-13 4 16,-5-6-1-16,6-11-1 15,3-3-1-15,3-8-7 16,2-3-1-16,7-4-7 16,1-7 0-16,5 6 1 15,6-5 3-15,0-1 3 16,10 2 3-16,-10-6 1 15,11 2 0-15,-5 2 2 16,0 3 0-16,3 1 3 0,-9 9-2 16,8 8-3-16,8 9-1 15,-3 12-2-15,8 6 1 16,-4 13 0-16,-1 11-1 16,3 20 2-16,-4 5 0 15,1 25 2-15,-11 2 2 16,-3 20-1-16,-2 5 3 15,-11-2 2-15,-2 6 0 16,-8-1 0-16,-6 3-2 0,-6-4-5 16,-3-6-3-16,-4-19-7 15,-4-9-10-15,0-14-19 16,2-14-14-16,4-16-46 16,1-14-48-16,11-31-166 15,-1-9 196-15</inkml:trace>
  <inkml:trace contextRef="#ctx0" brushRef="#br0" timeOffset="170704.152">32268 15440 988 0,'21'0'326'15,"0"0"-307"-15,-4 4-4 16,1-8 99-16,1 4 31 0,-8-2 22 15,3 2-32-15,-1 0-80 16,-7 0-24-16,-4 0-18 16,-2 0-4-16,-2 0 2 15,0 0 3-15,0 0 0 16,-13 0 0-16,-16 9-3 16,-59 16-2-16,50-10-3 15,2 5-2 1,-1 1-2-16,7 2 1 0,5 7 0 15,6-5 2-15,6 2 2 16,5 0 1-16,8-1 2 16,0-3-1-16,10-4 1 15,2 3-1-15,5-3 2 16,2 2-1-16,8 2-2 16,2 0-3-16,5 1-4 15,6-1 0-15,1 2-1 16,1 4 2-16,-6-6-1 0,-1 4-1 15,-8-4 1-15,-2 5-1 16,-4-3 0-16,-8 0 0 16,3 8 0-16,-7-7 0 15,1 11 2-15,-8-7 0 16,-4 1 3-16,-7-2 1 16,-3-1 2-16,-3 3 1 15,0-4-1-15,-8-1 0 16,2-1-3-16,0 0-1 0,-9-8-2 15,-1 6-1-15,-15-11-5 16,-2-1-8-16,-11-3-25 16,-4-6-18-16,-9-10-52 15,-3-5-53-15,-1-12-166 16,-5-11 206-16</inkml:trace>
  <inkml:trace contextRef="#ctx0" brushRef="#br0" timeOffset="213968.533">7221 12022 556 0,'38'-61'217'16,"-47"57"-157"-16,5 0-22 15,4 0-25-15,-4 4 17 16,2-2 46-16,0 2 20 15,0 0 20-15,1-2-9 0,-1 0-35 16,2 2-19-16,-6 0-25 16,0 0-9-16,-3 4-10 15,-3 4-3-15,-1 23-3 16,-52 58-2-16,46-29 0 16,11 9 0-16,-4 9 0 15,7 8 0-15,-1-6 0 16,0 8 0-16,-5-7 1 15,1-12-1-15,-1-1 1 16,-1-12 0-16,5-6-1 16,1-12 1-16,2-13-1 15,-4-4 0-15,8-16-9 16,-2-1-16-16,2-9-54 16,0 5-37-16,0-2-128 15,16-33 150-15</inkml:trace>
  <inkml:trace contextRef="#ctx0" brushRef="#br0" timeOffset="214418.803">7198 12244 511 0,'-48'-69'212'15,"56"50"-123"-15,9 0-60 16,4 1-20-16,12 3 2 16,-1-2 12-16,3 2 23 15,-1 3 9-15,3 1-1 16,-1 3-10-16,-2-2-22 16,3 1-7-16,-1-1-8 15,2 3-1-15,3-7-1 0,4 5 0 16,11-1-1-16,-4 4-2 15,-3 3-1-15,1-1-1 16,-6 4-19-16,-2 2-29 16,2 0-207-16,-6 3 175 15</inkml:trace>
  <inkml:trace contextRef="#ctx0" brushRef="#br0" timeOffset="-214380.519">7472 12259 401 0,'-4'8'216'0,"0"-8"-41"0,0 0-137 15,2 0-52-15,2 0-11 16,-3 0 6-16,-1 5 18 15,-6 15 17-15,3-3 4 16,-41 44 1-16,32-46-5 16,5-3-10-16,-2 1-2 15,1-5-1-15,1-2-1 16,3-1 3-16,2-3 4 16,-3 0 4-16,5-2 1 15,4 0-2-15,-4 0 0 0,4 0 11 16,0 0 12-16,0 0 25 15,0 0 13-15,0 0 4 16,0 0-3-16,0 0-13 16,0 0-6-16,0 0-4 15,4 10-3-15,0-7-8 16,1 7-5-16,-1-8-9 16,15 6-4-16,0-3-5 15,52 53-4-15,-46-54-5 16,4-4-3-16,0 1-2 15,-3-1-1-15,1 8-1 16,0-2 0-16,3 1 0 16,7 7-1-16,-8-10 0 15,-1 5 0-15,-5-5-9 16,-4-2-12-16,0 6-37 16,-1-10-22-16,-5-6-47 0,8 0-14 15,-4-15-51-15,8 1-49 16,4-15 159-16</inkml:trace>
  <inkml:trace contextRef="#ctx0" brushRef="#br0" timeOffset="-214038.307">8350 12142 355 0,'2'-9'165'0,"2"1"-60"15,0 4-29-15,-4 2-9 16,0 2 15-16,0 0 15 16,0 0-3-16,-4 0-18 15,2 0-14-15,-2 18-20 16,-4 12-6-16,-11 51-5 16,8-45-1-16,3 8 2 15,0-2 2-15,1 10 2 16,3-3-4-16,0 11-10 15,2 1-6-15,2 2-10 16,0 0-3-16,0-7-2 16,0 3-1-16,0-11-4 15,-2-4-7-15,2-8-25 16,0-9-25-16,2-10-73 16,4-9-58-16,0-8 118 15</inkml:trace>
  <inkml:trace contextRef="#ctx0" brushRef="#br0" timeOffset="-213565.204">8044 12171 824 0,'-2'-2'290'0,"0"0"-258"16,2 0-19-16,0-2-11 16,21-1-1-16,2-3 21 15,46-5 14-15,-50 13 16 0,-2 2 7 16,12 5-5-16,2-5-8 16,9-2-3-16,6 0-2 15,7 0-10-15,7 0-6 16,3-4-13-16,0-3-6 15,-6 3-4-15,1-2 0 16,1 6-24-16,-4 0-31 16,5 0-93-16,-3 0-68 15,-1-6 129-15</inkml:trace>
  <inkml:trace contextRef="#ctx0" brushRef="#br0" timeOffset="-212797.716">9148 12697 522 0,'88'54'240'0,"-73"-83"-122"0,4-9-24 16,0-12-9-16,2 0 6 16,-7-9 36-16,3 5 0 15,-7-1-32-15,1-3-21 16,0 3-43-16,3 0-14 15,1 5-13-15,-1 6-3 16,-3 0 0-16,6 8-1 16,-3 9 0-16,9 4 0 15,-2 7 0-15,-4 1-2 0,8 4 0 16,-4 7-1-16,6 8-1 16,5 11-1-1,-1 10-2-15,7 2 0 0,0 9-2 16,0 4 1-16,6 14 0 15,-5 1 1-15,-3 6 2 16,0 4 1-16,-7 8 2 16,2 4 0-16,-3-5 2 15,1-7 0-15,0-2 0 16,1-13 0-16,-5 0 1 16,0-4 0-16,-9-16 0 15,1 1 1-15,-4-14 1 16,-1-3 0-16,-1-7 7 15,-3-3 5-15,1-4 17 16,-9 0 9-16,0-2 8 16,0 0 1-16,-4 0-10 15,3-2-2-15,-3-13-3 0,-4-10-2 16,-32-53 0-16,23 50-2 16,-12-5-5-16,-2-3-3 15,-9 2 0-15,-10-5 1 16,-5-1-2-16,-2 2-2 15,-7 8-7-15,1 11-7 16,-2 5-7-16,2 7-7 16,4 11-18-16,1 3-14 15,3 14-56-15,5 8-56 16,14 6-181-16,3-6 209 0</inkml:trace>
  <inkml:trace contextRef="#ctx0" brushRef="#br0" timeOffset="-211811.347">10313 12110 1460 0,'71'50'483'0,"-81"-39"-576"15,-1 12-21-15,-3 21-3 16,-5 15 18-16,-6 4 126 0,2 2 13 16,8 8 2-16,-2-8-8 15,9-4-26-15,2-5-7 16,-1-24-1-16,9-1 1 16,-2-23 4-16,0 1 2 15,0-9 3-15,0 0 0 16,0 0-5-16,0-2-3 15,0 0-6-15,0 0-3 16,0-1-1-16,0 1 0 16,1-25 1-16,13-48 1 0,-5 41 3 15,-1-6 2-15,-6-4 5 16,-2-14 3 0,0-3 4-16,10-2 0 0,-3-4-3 15,5 6-1-15,7 9-4 16,-6 10-1-16,4 12-2 15,4 7 0-15,2 11-1 16,2-1 0-16,6 13 0 16,-2 5 0-16,1 5 1 15,-5 7 0-15,2 0 2 16,-4 6 0-16,0 2 1 16,2 2 2-16,-12 0 2 15,-1 3 2-15,-9 1 4 16,-1-2 0-16,-6 5 1 15,-3 4-2-15,-5-3-3 16,-11 5-4-16,-2-6-2 16,-5 1 0-16,1-6 0 0,-3-12 0 15,1 2 0-15,-3-6-1 16,-5-11 2-16,1 6 0 16,7-14 0-16,3 4 1 15,11-2-2-15,3-3-1 16,5 7-2-16,9-2-3 15,0 2-5-15,0-2 0 16,0 0-1-16,0-2 2 16,32 0 2-16,58 2 0 0,-38-1 1 15,-6 3 1-15,3-4 2 16,7 9 0-16,-3 3 1 16,5 4-1-16,-8 7 1 15,1-4-1-15,-3-2 1 16,-2 8 0-16,-8 4 0 15,-3 6 0-15,-9 5 1 16,-12-1 0-16,-8 1 3 16,-5-5 0-16,-14 1 2 15,2-1 1-15,-10-1 4 16,-12-5 3-16,-3 0 7 16,-12-6 5-16,-11 4 5 15,-1-2 2-15,-7-6 2 16,0-1 0-16,-5-1-6 15,-3-5-4-15,2-4-12 16,4-4-6-16,2-10-19 0,6 4-18 16,17-9-46-16,0-4-72 15,10-12 95-15</inkml:trace>
  <inkml:trace contextRef="#ctx0" brushRef="#br0" timeOffset="-210908.113">10739 11829 1085 0,'25'70'308'0,"-19"-77"-423"15,6 1-77-15,1 0 9 16,-3 4 125-16,3 4 134 16,0 2 68-16,-1 4-5 15,7-1-44-15,-6-1-27 16,8-4-19-16,2 0 8 16,2-2 18-16,-6 0 1 15,0 0-17-15,1 0-14 16,-1 0-21-16,6-2-8 15,1 4-8-15,5 2-3 16,3 7-3-16,-3 7 0 0,3-3-1 16,5 2 0-16,-5 6 2 15,4 0 1-15,-3 4 4 16,-1-2 3-16,-1-2 3 16,-5 3 1-16,-1-1 0 15,0 0 0-15,-4 0-1 16,0 0-1-16,-2 2-1 15,-8 5-3-15,5-3-2 16,-7 3-3-16,1 1-1 16,-1 3-1-16,-1 2 1 15,-7-1 1-15,-3-9 0 16,2 7 0-16,-5-10-1 16,1 7-1-16,2-5 0 15,0-4 1-15,0-2 1 16,0 2 0-16,-8 4 3 15,4 5 0-15,-2-5 0 16,-1-2 2-16,-3-2 1 0,6-2 0 16,-5 0 0-16,7 8-2 15,-8-5 0-15,1-3-1 16,3 4 0-16,-2-2 0 16,3 2-1-16,-1 0 1 15,0-2 1-15,-2 0-1 0,5-6 1 16,-5 4 0-16,2-4 1 15,-1-3 1-15,-3 5 2 16,2-2-1-16,3-3 2 16,-1 5 0-16,-2-12-4 15,3 5-1-15,-1-1-7 16,2-5-10-16,2 0-37 16,2-6 23-16,0-2 3 15</inkml:trace>
  <inkml:trace contextRef="#ctx0" brushRef="#br0" timeOffset="-209695.524">7173 11637 793 0,'-2'8'275'0,"8"-12"-345"16,4 10-61-16,-10-6-13 15,0 0 0-15,0 0 146 16,2 6 89-16,1 1 63 15,1 5 10-15,-4-12-36 16,0 0-31-16,-4 0-34 16,3 0-5-16,-1 0-3 15,0 0-3-15,0 0-16 16,0 0-11-16,-10 0-16 16,-7 0-6-16,6 2-3 15,-14 4-2-15,-40 20 2 16,46-10-1-16,-8 5 1 15,1 2 0-15,-7-2 1 16,3 3 0-16,-3-1 1 16,5-7-1-16,7 7 3 15,-6-6 1-15,8 6 0 16,4 2 1-16,0 0-2 16,9 5-2-16,-4-1 0 0,5 1-1 15,1 3 0-15,0 3 1 16,-3 1 0-16,-1 1 1 15,-1 0 3-15,-3 2 2 16,1 6 6-16,1-4 4 16,-5 6 3-16,10-4 1 15,-3-2-3-15,6-2-1 16,-2-1-5-16,5-1-2 16,1-2-4-16,1 1-2 0,5 1 0 15,-4-6 1-15,4-1 1 16,5-4 0-16,1 1 1 15,3 1 0-15,4-2 0 16,-5 0 0-16,3-4 2 16,2 0-1-16,4-6 0 15,-4 6-1-15,4-2 0 16,0-2-1-16,-4 2 3 16,0-6 2-16,-3-1 5 15,3-3 3-15,-6 1 5 16,-1-7 3-16,3 1-2 15,-4 2-1-15,1-5-4 16,1 1-4-16,-7 2-7 16,0-2-1-16,-4 5-7 15,-2-9 373-15,0 0-281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8T22:55:17.0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24491 4343 183 0,'96'21'52'0,"-96"-23"-18"16</inkml:trace>
  <inkml:trace contextRef="#ctx0" brushRef="#br0" timeOffset="1185.642">24575 4196 129 0,'14'-56'85'0,"-7"54"14"0,1-5-6 16,-4-1-1-16,2-2-1 15,3-3-10-15,1 1-7 0,5 1-21 16,-4-2-11-1,1 1-14-15,-1-1-4 0,-1-3-2 16,1 7 0-16,-5-6-2 16,4 1-1-16,-3 1-3 15,3-6 2-15,-4 7 6 16,-2-1 6-16,-1 7 13 16,-3-4 4-16,0 3-2 15,0 7-3-15,0-2-11 16,0 2-7-16,0-2-4 15,0 2-3-15,-2 0-1 16,1-2 2-16,-3 0 0 16,0 0-1-16,-2-2-2 15,-1 3-2-15,-1 1-5 16,-6-2-2-16,-3 2-2 16,-2 2 0-16,-52 11-2 15,45-2 0-15,-3 1 0 16,-4 1-1-16,-3 3-1 15,-4 3 1-15,7 6-1 0,1-1 1 16,-6 1-1-16,5 2 1 16,-3 0-1-16,1 5 0 15,3-1 0-15,-1 0 0 16,3-1 0-16,-1-1 0 16,10 9 0-16,0 2 0 15,9-1 1-15,1-1-1 16,11-6 1-16,0 3 0 0,0-7 1 15,8 5 0-15,-7-4 1 16,3 1 1-16,4-1-1 16,-2 0 1-16,-1 1-2 15,7-1 0-15,-8 0 0 16,5 3 0-16,3-5 1 16,-5 2 0-16,7 3 0 15,-3-5 1-15,5 2 0 16,-1-5-2-16,-2 5 1 15,-1-2-1-15,1-10 3 16,-1 2 1-16,3-11 5 16,-4-1 2-16,7-5 6 15,-3-5 2-15,2-3 3 16,-2 0-1-16,8 0-2 16,0 4-1-16,-2-5-2 15,2-1 1-15,-7-9-2 16,1 0-1-16,-4-2-5 0,3 1-2 15,-1-1-3-15,4 4-1 16,-6-6 1-16,-3-4 3 16,-8 6 1-16,4 0 1 15,-1 0-1-15,-5 1-2 16,-13-3-3-16,-2-3-1 16,-3 6 0-16,11-3-2 15,-1 6 0-15,-1 2-1 16,-7 1 0-16,-3 1 1 0,-2 7-1 15,0-6 1-15,-2 6 0 16,8-3-1-16,1 5 0 16,-3 0 0-16,8 0 1 15,-3 2 0-15,5 0 0 16,5 2-1-16,2 2-1 16,0-4 0-16,2 0 0 15,5 6 4-15,5-3 1 16,13 7-1-16,63 22-1 15,-37-20-2-15,-1-1-1 16,3-3-1-16,5-2-13 16,-8 1-16-16,-6-7-64 15,0-5-46-15,-6-11-128 16,-2-1 162-16</inkml:trace>
  <inkml:trace contextRef="#ctx0" brushRef="#br0" timeOffset="2259.108">24822 5152 616 0,'-11'-2'295'16,"5"0"-109"-16,2 2-93 15,2-4-13-15,0 2-10 16,0 0 1-16,2-3-5 15,0-3-7-15,0-2-18 16,0 3-9-16,2-3-14 16,2 1-3-16,2-5 3 15,3 1 1-15,5-14 1 16,32-59 1-16,-25 48-6 16,2-10-1-16,2 4-4 0,1-12-2 15,1-5 0-15,0 4-2 16,0-12-1-16,3 4-1 15,5-2-2-15,-5 0 0 16,11 4-1-16,-9 2-1 16,2 3 0-16,1 1 0 15,-3 15-1-15,5 4-1 16,-1 19-1-16,2 1 0 16,-3 7-1-16,-5 1 2 15,3 7-1-15,-6 4 1 0,9 11 0 16,-5 1-1-16,3 10 1 15,-5-7 0-15,-8 10-1 16,-2 7 0-16,-4 3 1 16,-5 8 0-16,1 4 1 15,1 4 0-15,-3-1-1 16,3 1 1-16,-12 5 0 16,0-3 0-16,-6 1 0 15,-3-1 1-15,1 5 0 16,-5-5 0-16,-1-3 0 15,3-3 0-15,-3-10 1 16,3-5-1-16,-1-1 1 16,1 3 0-16,-1-12 0 15,5 0 0-15,-5-17 1 16,8-3 0-16,1 3 1 0,3-6 1 16,0 0-1-16,0 0-1 15,0-2-1-15,-2 2 0 16,0 0 0-16,0-4 0 15,2 2 0-15,-6 1 0 16,4 1-1-16,0-4 1 16,0-4 0-16,2 6-1 15,0-6 1-15,-3 3-1 16,3-7 0-16,0-1 1 0,0-2-1 16,3-6 1-16,9-58 0 15,-12 47-1-15,-8-1 1 16,1-3 1-16,-3-2-1 15,-7-6 0-15,-4 5-1 16,-4 3 0-16,-8 1 0 16,-3 7-1-16,-8 3-3 15,-10 2-1-15,-1 15-5 16,1 5-3-16,-7 10-3 16,2 5-1-16,-4 3-2 15,-2 6-7-15,13 2-26 16,4 2-29-16,23-6-129 15,12 0-131-15,15-11 214 16</inkml:trace>
  <inkml:trace contextRef="#ctx0" brushRef="#br0" timeOffset="2704.586">26006 4052 300 0,'12'128'100'0,"-24"-105"-78"15,-5 4 31-15,-2-4 72 16,2-2 28-16,3-4 19 16,7 0-16-16,1-3-52 15,2 3-21-15,-3-4-30 16,3 8-9-16,-2 4-14 16,0 0-5-16,-5 11-4 15,-1 10 1-15,-9 12-2 16,-4 7-1-16,-3 9-6 15,1 3-4-15,10-1-5 16,-2-5-1-16,1-8-1 16,3-13 1-16,-2-8-1 15,1 0-1-15,11-23-33 16,-5 4-40-16,16-23-108 0,11-9-80 16,19-22 158-16</inkml:trace>
  <inkml:trace contextRef="#ctx0" brushRef="#br0" timeOffset="3441.024">26372 4678 1094 0,'53'87'278'15,"-64"-75"-398"-15,3 11-64 16,-1 8 18-16,-7 1 109 16,-5-3 73-16,4-6 90 15,2-4 8-15,5-12-18 16,4 3-24-16,5-8-9 16,-1-2 11-16,2-2 11 15,0-6 1-15,2-1-22 16,1-8-14-16,11-20-12 15,28-55-4-15,-17 35-10 16,3 4-3-16,11-3-9 16,1-5-4-16,6 2-3 0,0-5-1 15,9-1-3-15,3 0 1 16,-9-2 0-16,5 6-1 16,-2 10 2-16,-7 3-2 15,7 19 0-15,-4 4 0 16,-14 10-1-16,3 5-2 15,-9 16 0-15,-1 13 0 16,-2 12 0-16,0 13 0 16,-8 6 0-16,2-1 0 0,-11 14 1 15,-2-1 0-15,-4 3 0 16,-1 5 1-16,1-5 0 16,4 6 0-16,0-6 0 15,2-5 0-15,3-5 1 16,-5-5 0-16,3-4 1 15,3-10 0-15,-6-15 1 16,5-2 1-16,-1-17 4 16,1 0 4-16,6-8 12 15,4-3 6-15,14-7 7 16,3-5 2-16,6-15 4 16,4-2 1-16,-2-16 7 15,-8-5 1-15,4-2-7 16,-4-2-5-16,3-2-15 15,4-1-7-15,-10 3-10 16,-4-4-2-16,-9 6-5 16,-4 8-1-16,-11 13-30 15,-3-1-31-15,-6 5-99 0,-3-4-155 16,6-29 204-16</inkml:trace>
  <inkml:trace contextRef="#ctx0" brushRef="#br0" timeOffset="3888.068">27803 3452 1032 0,'7'-37'375'0,"24"7"-309"16,7 3-44-16,20 4-15 15,9 2-8-15,13 11 0 0,10 3-1 16,4 20 1-16,5 14 0 16,4 24-1-16,7 28-1 15,-3 32-2-15,-2 32-4 16,-13 31-7-16,-16 8-4 16,-30 5-1-16,-29-9 2 15,-36 2 7-15,-19-12 2 16,-31-11-11-16,-4-11-16 15,-5-36-68-15,-2-10-92 0,3-29 125 16</inkml:trace>
  <inkml:trace contextRef="#ctx0" brushRef="#br0" timeOffset="4474.049">24696 2687 909 0,'-17'-12'269'16,"5"12"-351"-16,-5 12 50 15,-2 5-5-15,-8 2 24 0,-9-4 52 16,-3-1 13-16,-10-7 35 16,-7-1 10-16,-5 7-27 15,-8 1-9-15,-7 16-34 16,-5 10-12-16,-11 12-10 16,-3 17-1-16,-1 23 2 15,-3 9 1-15,-3 25 4 16,-7 18-1-16,-4 24 1 15,4 18-1-15,15 5 1 16,18 8 1-16,28-4 1 16,14-13-1-16,24-6 0 15,10-4-2-15,10-25-3 16,15-11 0-16,9-18-3 16,14-7-1-16,11-13-17 15,12-4-34-15,21-3-154 16,13-8 135-16</inkml:trace>
  <inkml:trace contextRef="#ctx0" brushRef="#br0" timeOffset="58643.321">3712 4266 170 0,'67'-63'85'0,"-70"61"-10"0,-1-2-28 16,0 3-1-16,4 1 22 15,0 0 9-15,0 0 4 16,-2 0 7-16,2 0 9 16,-4 0-1-16,2 0-11 15,0 0-10-15,0 0-27 16,1 0-14-16,-3 1-18 16,-2 17-7-16,-7 3-7 15,-49 48 0-15,47-39 0 16,-6 1-1-16,0 7-1 15,0 6 1-15,-4-2-1 16,6-2 1-16,0 4 0 16,-2-6-1-16,5 1 1 15,-3-1 0-15,6-2 0 16,7 4-1-16,-3-13 1 0,7 8-1 16,4-7 4-16,3 1 2 15,11-2 10-15,3-12 4 16,13-5 4-16,5-6-2 15,9-4-7-15,5 1-2 16,9 1-5-16,3 6-1 16,-4 3-3-16,0 3-1 15,-7-5-2-15,-4 5 0 16,-10-7-1-16,-2 1 0 16,-9 2-9-16,-2-6-9 0,-4-4-25 15,-4 1-14-15,-1-4-26 16,-5-7-9-16,-1-3-14 15,-8-6-7-15,0-12-34 16,-2 0-47-16,-4-5 129 16</inkml:trace>
  <inkml:trace contextRef="#ctx0" brushRef="#br0" timeOffset="59145.649">3230 4456 195 0,'2'-4'110'0,"4"2"1"0,9-8-54 16,-1-3 1-16,7-8 23 16,7 0 6-16,5 0-5 15,1-2-8-15,-1 4-24 16,-1 0-11-16,3 1-14 15,1-1-8-15,1 6-3 16,-1-4 3-16,8 5 4 16,4-7 1-16,5 11-5 15,9-5-5-15,-7 4-7 16,4 5-2-16,4-8-1 16,-5 5 0-16,3-5-1 15,-5-1 0-15,1-3 0 16,2 1 0-16,-9 6-15 15,0-13-24-15,-8 11-67 16,-2-6-68-16,-7-12 105 16</inkml:trace>
  <inkml:trace contextRef="#ctx0" brushRef="#br0" timeOffset="59574.691">3359 4729 1008 0,'3'-4'344'16,"9"1"-325"-16,20 10-35 15,7 5-7-15,5-5 6 16,-2 1 13-16,-6 0 8 15,0 5 2-15,-3-11 1 16,-2 4-1-16,-5-4-2 16,3-10-2-16,0 8-1 15,-1-4-1-15,3-9-36 0,-8-6-33 16,15-8-100-16,2-2-105 16,8-11 173-16</inkml:trace>
  <inkml:trace contextRef="#ctx0" brushRef="#br0" timeOffset="60014.029">4763 4043 692 0,'-4'-10'208'0,"6"10"-300"15,6 0-6-15,3 10 0 16,-11-1 39-16,-6 3 125 16,-9 1 23-16,0 0 16 15,-8-1-9-15,7 3-43 16,-8-1-17-16,-1 7-8 16,-6-2 0-16,0 6-4 15,1 5-2-15,-8-3-7 16,7 9-4-16,-7 10-5 15,7 4-2-15,2 2-2 16,5 3-1-16,2 6 0 16,1-2 0-16,8 5-1 0,2-1 0 15,7 7 1-15,4-6 1 16,9-9 4-16,5 6 2 16,3-11 0-16,2 4 0 15,15 1-3-15,1-9-3 16,11 0-5-16,0-10-17 15,5-9-66-15,7-2-61 0,-5-16 87 16</inkml:trace>
  <inkml:trace contextRef="#ctx0" brushRef="#br0" timeOffset="60680.884">5413 4452 1301 0,'-15'-10'421'0,"3"6"-545"16,7 6 22-16,14 25-19 15,1 8-1-15,-4 14 80 16,-3 1 36-16,-12 13 19 15,3 4 0-15,-5 17-1 16,-7 6-4-16,9-2-7 0,3 8 0 16,-3-8-2-16,9-10-2 15,-2 8-13-15,-4-11-10 16,0-10-28-16,2 4-14 16,1-20-22-16,-1-7-3 15,4-17 18-15,-2-11 18 16,2-14 53-16,-4-2 25 15,0-19 35-15,-5-8 6 16,1-21 1-16,-4-3-2 0,9-18-10 16,-1-2-3-16,2-7-12 15,2-2-6-15,0-8-13 16,2 2-4-16,11-10-6 16,1 3-2-16,3 9-3 15,10 2-1-15,3 20-1 16,5 3 0-16,5 17 0 15,4 8-1-15,-2 15 0 16,-2 6 0-16,8 15 1 16,-8 3 1-16,8 13 2 15,2 12 0-15,-8 11 0 16,-2 3-1-16,-11 11 0 16,-12 3 2-16,-13 5 2 15,-8 0 2-15,-17 4 6 16,-10-7 0-16,-19 1 0 15,-3 6-3-15,-20-6-3 16,-1 2-2-16,-3-9 0 0,-3-6-1 16,5-16-12-16,0 1-21 15,8-14-84-15,4-15-92 16,14-8 126-16</inkml:trace>
  <inkml:trace contextRef="#ctx0" brushRef="#br0" timeOffset="61379.332">6332 4800 935 0,'9'0'226'0,"12"6"-419"16,8 1-1-16,1 1 17 16,-7-4 85-16,-7-12 163 15,-3 12 30-15,-7-10 30 16,0 2 2-16,-3-7-45 16,-1-12-21-16,2-2-22 15,-4 0-6-15,0-5-5 16,-7-1-4-16,-3 0-9 0,2-1-6 15,-7 5-10-15,2 4-5 16,-8 0-4-16,-2 6-2 16,0 6-3-16,-2-1 0 15,2 14-4-15,-2 4 0 16,2 11-1-16,-4 2-1 16,8 10 3-16,4 5 1 15,1 8 3-15,9 2 2 16,8 4 3-16,7 0 0 15,13-2 1-15,0-6-1 0,9-4 1 16,-1-3 1-16,0-16 1 16,-3-4 0-16,-7-13 3 15,-1 0 1-15,4-2 4 16,-4-5-1-16,-1-7 1 16,-4 1-2-16,-2-12 2 15,-3 0 1-15,-2-5 3 16,-1-7-1-16,-5 3-2 15,0 5-2-15,0 4-4 16,-2 4 1-16,0 16-3 16,4-3-1-16,0 12-2 15,3 15 0-15,1 10 0 16,3 15 2-16,-3 11 0 16,4-3 0-16,-7 7-1 15,1 0-11-15,-4-13-37 16,2-2-26-16,3-21-101 15,-5-15-95-15,18-23 173 0</inkml:trace>
  <inkml:trace contextRef="#ctx0" brushRef="#br0" timeOffset="61846.923">7334 4155 1053 0,'-13'41'281'0,"13"25"-554"16,0 15-33-16,-10 13 20 15,-3-3 56-15,-14-16 276 16,-4-14 78-16,12-7 46 15,-6-16 1-15,16-4-76 16,1-9-48-16,4-9-38 16,2 5-4-16,2-12 0 15,-2-5-1-15,2 0-2 16,0-4-1-16,0 0-5 16,-3 0-2-16,1 0 3 15,0 0 3-15,0-2 8 16,0 0 5-16,2 0 11 0,0-36 8 15,8-56 17-15,-5 50 7 16,3-9 2-16,8 5-6 16,3-8-17-16,-2 5-10 15,8 3-15-15,2 4-4 16,2 9-6-16,5 11-2 16,8 10-13-16,4 3-20 15,4-5-78-15,0 9-100 16,4-5 133-16</inkml:trace>
  <inkml:trace contextRef="#ctx0" brushRef="#br0" timeOffset="62396.47">7677 4440 1013 0,'1'10'299'0,"1"11"-453"16,14 10-10-16,10 7 5 16,-1 0 39-16,0-5 156 0,2-9 42 15,-4-8 33-15,4-3 4 16,9-9-34-16,2-6-26 15,14-9-28-15,-2-7-5 16,1-14-8-16,-1 3-2 16,-4-11-6-16,-2 6 0 15,-11 5-2-15,-7 2-2 16,-10 6 0-16,-9 2-2 16,-5 4 0-16,-4 1-2 15,-5-1 0-15,-9-6 0 0,-9 8 1 16,-3 3 1-16,-9 10 2 15,-1 10 1-15,-8 5 2 16,6 8 0-16,-8 13 4 16,6 0 2-16,12 16 3 15,-5 5 1-15,20 10-3 16,-4 8-1-16,3-4-5 16,9-4-2-16,5-4-8 15,8-2-14-15,3-21-30 16,10-5-15-16,-2-33-28 15,6-4-11-15,10-27-57 16,3-19-73-16,24-13 150 16</inkml:trace>
  <inkml:trace contextRef="#ctx0" brushRef="#br0" timeOffset="62914.747">8744 4301 897 0,'-4'-4'347'0,"6"8"-270"0,4 11-20 16,-2 19-50-16,-2 7-9 15,-8 10 2-15,-6 5 0 16,-5-1 1-16,0 3 1 16,0-1 1-16,-4-2 0 0,5-7-1 15,-3-13 0 1,8-5 0-16,-3-13 0 0,-1-9 2 15,7 0-1-15,5-10-2 16,-3-4-1-16,6-7-4 16,2-10-1-16,2-4 1 15,5-6 0-15,3-7 2 16,5 0 1-16,10-15 0 16,3 3 0-16,12-3 1 15,0-3 0-15,1 8 0 16,4 7 0-16,-8 10 0 15,-1 4 0-15,-2 10-1 16,4 12 0-16,2 8-1 16,-1 17 1-16,-1 14 1 15,-10 10 0-15,-1 10 1 16,0 9 1-16,-16 12 1 16,-1-1 1-16,-12 9 1 0,0-5 0 15,-12-3 0-15,3-4-2 16,-5-23-3-16,1-2-4 15,7-19-17-15,-1-6-13 16,7-14-36-16,0-10-24 16,13-20-98-16,10-12-93 15,9-28 180-15</inkml:trace>
  <inkml:trace contextRef="#ctx0" brushRef="#br0" timeOffset="63301.796">9844 3696 932 0,'12'-9'333'0,"7"11"-292"16,7 11-17-16,9 27-27 16,-8 6 0-16,-6 13 4 15,-6 5 5-15,-9 4 14 16,-6 5 4-16,-10 6 6 15,-3 1-3-15,-12-4-7 16,0 5-4-16,-7-9-4 16,-3 3-1-16,-3-4-5 15,2 5-1-15,7-3-3 16,4 3 0-16,12-3-1 0,3-10 0 16,10-7 0-16,4-9 0 15,15-4 1-15,6-5 1 16,15-8 1-16,8-7 0 15,15-19-1-15,12-6 0 16,-1-19-2-16,14-9-5 16,-2-16-20-16,2-14-18 15,-4-5-61-15,-3-9-52 16,-3-3 97-16</inkml:trace>
  <inkml:trace contextRef="#ctx0" brushRef="#br0" timeOffset="63714.526">9186 4215 546 0,'-8'2'230'0,"6"3"-136"16,4 3 33-16,-2-8-9 16,0 0 22-16,0 0 7 15,16 10-41-15,26 5-19 16,65 19-27-16,-38-20-17 15,17-3-22-15,8 3-7 16,15-9-8-16,-2-1-3 16,-4-4-4-16,-9-9-4 15,-12-3-17-15,-7-1-19 0,-10-10-53 16,0 7-37-16,-4-12-91 16,-2-5-90-16,-9 6 200 15</inkml:trace>
  <inkml:trace contextRef="#ctx0" brushRef="#br0" timeOffset="64131.402">10012 3476 830 0,'-19'0'205'0,"19"16"-306"0,0 7 0 15,10 11 76-15,-4-7 81 16,9-4 76-16,0 0 18 16,8-4-22-16,14 8-28 15,5 9-48-15,0 6-18 16,17 14-16-16,6 7-5 15,2 11-8-15,2 14-1 16,-12 6-2-16,-7 0-1 16,-6 5 0-16,-6 2 0 15,-5 1 1-15,-10 3-1 0,-12-2 0 16,-3-1 0-16,-6-7-1 16,-4-11-3-16,-6-9-5 15,-3-14-4-15,-6-15-23 16,3-19-24-16,-1-19-100 15,1-12 102-15</inkml:trace>
  <inkml:trace contextRef="#ctx0" brushRef="#br0" timeOffset="64617.212">11002 4272 519 0,'-14'-6'253'0,"10"4"-112"16,-1-3-26-16,5 1-33 15,0 4-7-15,-2-2 16 16,0 2-5-16,2 0-25 16,0-2-11-16,0 2-25 15,0 0-8-15,0 0-3 16,0 0 0-16,0 0 1 15,21 11-1-15,4 3-1 16,51 24 0-16,-39-34 1 16,10 6 1-16,11-5-2 15,-1-3-1-15,2 0-4 16,3-2-2-16,-3 0-5 16,-13 0 0-16,-4 2-17 15,-4-2-20-15,-9-2-77 16,-2-2-67-16,-2-7 110 15</inkml:trace>
  <inkml:trace contextRef="#ctx0" brushRef="#br0" timeOffset="64950.194">12310 3836 524 0,'130'128'131'15</inkml:trace>
  <inkml:trace contextRef="#ctx0" brushRef="#br0" timeOffset="66134.304">12444 3976 441 0,'4'2'275'0,"2"5"-20"0,5-3-60 16,1 4-82-16,-5 3-38 16,3-3-41-16,-3 5-3 15,-3 12-5-15,52 52-3 16,-50-37-8-16,-6 2-3 16,0 9-7-16,0 3-1 15,-2 5-2-15,-4 6-1 16,8-5-1-16,2-1 0 15,-4-9 1-15,17-8-1 16,-10-4 0-16,-1-13 1 0,10-2 1 16,-7-8-1-16,1-4 3 15,7-1 0-15,4-10 2 16,-4-8 2-16,10-5 4 16,-4-10 1-16,4-6 3 15,1-9 1-15,-7-10-1 16,2 0-1-16,-2-5-4 15,-1-6-1-15,2 1-5 16,0-1-1-16,-1 7-1 16,-2-5-1-16,-6 19-1 15,2 5 0-15,-7 14 0 16,0 10-1-16,-3 5-2 16,-1 0-1-16,4 4-1 15,-8 0 0-15,0 0 1 16,0 0 0-16,0 0 1 0,9 25 0 15,3 5 0-15,15 64 0 16,-18-50 0-16,-1 8-1 16,3-3 1-16,1-1-1 15,1-2 2-15,-1-10-2 16,3-5 2-16,6-6 0 16,0-14 1-16,-2-1 3 15,0-12 3-15,-7-4 2 16,5-7 2-16,-2 1 3 15,-1-12 10-15,-1-3 8 0,-7-4 12 16,-2-7 1-16,-2-6-9 16,0-2-9-16,-6-6-15 15,0 1-5-15,-2-5-6 16,1-1-4-16,5 3-14 16,-2 5-12-16,5-1-26 15,5 0-16-15,2 10-33 16,1-4-14-16,6 13-31 15,-1 7-10-15,-5 10-13 16,3 3 1-16,-5 11 26 16,3 7 22-16,1 12 55 15,-3 4 26-15,5 6 39 16,2 0 17-16,-2 0 36 16,3-1 18-16,-5-7 37 15,-2-5 12-15,-1 1 15 0,5 2 0 16,-5-6-15-16,5 3-11 15,-7-9-25-15,-1-1-12 16,5 7-17-16,-1-7-9 16,3 7-17-16,3-5-6 15,2 2-5-15,-2-1 0 16,10 1 1-16,-2-4 2 16,8-5-2-16,-1-1-1 15,1-5 0-15,1-3-1 16,0-5-3-16,-1 1-1 15,-4-1-2-15,-1-2 0 0,-8-7 1 16,-1 3 0-16,-4-4-1 16,-5 2 0-16,-9-5-2 15,-1 5-1-15,-13-4-2 16,0 6-3-16,-12 9-4 16,-6-1 0-16,-1 11 0 15,-5 5 0-15,3 14 0 16,5 10 2-16,0 11 0 15,5 6 0-15,3 13 1 16,0-1 2-16,9-1 0 16,2 4 1-16,9-3 2 15,2-1-1-15,5-5 1 16,6-4-2-16,1-12-1 16,2-7-6-16,3-8-14 15,1-10-7-15,2-15-15 0,4-13-14 16,9-12-56-16,4-13-27 15,10-11-58-15,-2 1-34 16,-4-1 154-16</inkml:trace>
  <inkml:trace contextRef="#ctx0" brushRef="#br0" timeOffset="66423.894">14313 3978 586 0,'0'0'227'0,"0"0"-161"15,-2 0-12-15,2 0 12 16,0 0 19-16,0 0 24 16,-2 24-8-16,0 22-29 15,-5 44-14-15,-1-31-22 16,-5-3-9-16,-6 5-13 16,7 2-5-16,-1-13-3 15,1-4-2-15,1-10-1 16,3-9-1-16,-3-14-3 15,3-3-6-15,8-8-20 16,0-10-23-16,0 8-56 16,0-2-34-16,2-24-68 15,15-70-53-15,8 35 171 16</inkml:trace>
  <inkml:trace contextRef="#ctx0" brushRef="#br0" timeOffset="66605.373">14493 3365 689 0,'-10'-17'308'15,"3"17"-128"-15,3 6-144 0,0 15-37 16,-2 12-7 0,1 1 8-16,-3 8-12 0,0 0-68 15,3-4-108-15,3 12 118 16</inkml:trace>
  <inkml:trace contextRef="#ctx0" brushRef="#br0" timeOffset="66793.715">15075 4142 1557 0,'0'0'336'0,"19"4"-390"16</inkml:trace>
  <inkml:trace contextRef="#ctx0" brushRef="#br0" timeOffset="67221.296">15107 4152 538 0,'0'0'342'0,"0"0"-30"0,0 0-143 16,0 0-109-16,0-2-23 15,0 0 7-15,0 0 5 16,0-2 5-16,2-7-17 16,-2-5-19-16,-8-9-3 15,-37-36-9-15,10 57-2 16,-5 0-4-16,-6 4-1 0,-10 12-2 16,-3 1 1-16,8 12 1 15,7 6-1-15,13-6 2 16,4 1-1-16,8-6 1 15,8 3 0-15,9-4 0 16,2-8 1-16,7 10 1 16,1-7 1-16,5-3 1 15,10 4 0-15,14 3-2 16,3 3-1-16,8 2-1 16,5-4 1-16,3 9 0 15,-7 1 0-15,1 11 0 16,-13 6 0-16,-11 8-1 15,-3-1 0-15,-9 14 0 16,-1 0 0-16,-13-4 0 16,2 8 0-16,-6-17-4 15,-5-10-7-15,-1-12-27 16,0-11-24-16,3-17-40 16,7-2-30-16,4-23-71 0,5-21-85 15,20-29 186-15</inkml:trace>
  <inkml:trace contextRef="#ctx0" brushRef="#br0" timeOffset="67821.689">15681 3201 1347 0,'-8'-6'405'0,"3"22"-531"16,5 12-13-16,-6 20 7 16,2 17 60-16,-4 0 114 15,-5 8 13-15,4 17-2 16,-7 5-10-16,1 9-24 16,2 1-11-16,1-6-5 15,4-7 1-15,3-17-1 16,-5-12 1-16,4-12-1 15,1-3-1-15,-1-8 1 16,6-5-1-16,-6-10 0 16,2-6-1-16,4-8 1 15,0-1-1-15,0-8 6 16,2-2 4-16,-2-2 3 16,0 2 0-16,0-6 2 0,6-30 1 15,9-66 3-15,1 47 1 16,1-6-4-16,11 5-5 15,-3-3-7-15,0 7-3 16,6 5-2-16,1 4 0 16,1 13-2-16,1 11-1 15,-1 17-2-15,-3 6 0 16,7 19 1-16,-1 9 1 0,1 18 0 16,-7 9 1-16,-5 14 0 15,-6 1 0-15,-7 7 2 16,-5 1 0-16,-7-4 0 15,-7-1 0-15,-5-6 1 16,3-6-4-16,-1-16-41 16,2 1-16-16,-3-23-31 15,3-10-6-15,4-17 4 16,2-15-12-16,8-18-114 16,10-11 142-16</inkml:trace>
  <inkml:trace contextRef="#ctx0" brushRef="#br0" timeOffset="68154.407">16494 3279 1143 0,'0'0'335'0,"0"10"-384"15,6 26-23-15,7 12-3 16,-7 6 67-16,-12 7 28 16,1 4 22-16,-7 10 3 0,10 24-8 15,-2 4-10-15,-13 2-18 16,2 1-4-16,-2-9-1 16,-4-7-1-16,9 0 0 15,-9-10-1-15,0-13-1 16,11-4-1-16,-5-13-21 15,6-2-23-15,3-19-83 16,0-1-62-16,8-14-157 16,8-18 208-16</inkml:trace>
  <inkml:trace contextRef="#ctx0" brushRef="#br0" timeOffset="68486.423">15983 3738 863 0,'-36'12'377'15,"23"-10"-215"-15,5 17-303 16,4 6 33-16,2 0 47 15,2-4 177-15,-2-8 29 16,8 2-5-16,6 5-32 16,11-1-47-16,9-2-20 0,8 6-24 15,10-8-7-15,9-1-7 16,2-3-5-16,14-9-23 16,-6-4-17-16,6-13-36 15,-12-6-21-15,-10-6-62 16,9-4-51-16,-11 1 135 15</inkml:trace>
  <inkml:trace contextRef="#ctx0" brushRef="#br0" timeOffset="69039.116">16707 3855 1273 0,'-100'109'350'0,"77"-95"-566"16,2 5-18-16,6 13 70 0,-4 1 86 15,5-7 171-15,3 1 9 16,7-4-47-16,4 10-18 16,8-8-10-16,7 1-2 15,6-5 16-15,4-5 11 16,4-14-1-16,5-8-3 15,10 0-17-15,8-3-11 16,-1-1-14-16,-1 4-2 16,-4-9-2-16,-4 7-1 0,-8-5-1 15,-3 0 0-15,-14-3 0 16,-1-5-2-16,-9-2 0 16,-1-4-1-16,-6-1 1 15,-8-5-1-15,-11 8-6 16,-4 6-2-16,-15 12-3 15,-4-1-1-15,-6 8 5 16,-6 15 2-16,3 6 5 16,-3 8 2-16,1 9 1 15,11 6 0-15,5-4 2 16,10 14 4-16,8 3 6 16,0-1 5-16,15 9 8 15,-1-6 5-15,10-2 2 16,13 5-3-16,1-9-11 15,11 1-12-15,5-8-38 16,5-10-28-16,6-17-71 16,7-17-45-16,16-36 109 0</inkml:trace>
  <inkml:trace contextRef="#ctx0" brushRef="#br0" timeOffset="69872.835">17435 4127 1370 0,'48'101'231'0,"-32"-99"-664"15,-3 8 75-15,0 1 205 16,-9-7 187-16,0 2 212 15,0-1-55-15,-4-5-107 16,0 0-25-16,0 0-15 16,0 0 6-16,0-2 17 15,0 2 9-15,4-2-12 16,1-1-16-16,-1-7-21 16,4-5-8-16,-4 3-7 15,-4-1-2-15,-2 7-4 16,-6 2-3-16,-36-19-5 15,-50 12-2-15,50 34 0 16,-2 6 0-16,10 16-1 16,-6-2 2-16,8 6 0 0,11 1 0 15,4-2 1-15,7-4-1 16,12-4-4-16,2-8 1 16,15-1-1-16,2-6 3 15,2-10 3-15,8 4 2 16,0-11 1-16,-2 0 0 15,9-6 1-15,-2-6 1 16,3-10 1-16,5-3 4 0,-2-10 3 16,2 1 2-16,2-9 0 15,0-3-2-15,-6-10-1 16,-5 4 0-16,-1-4-2 16,-5-3 0-16,-4-1 0 15,0-3 0-15,-11 3 2 16,1-2-3-16,-7-3-1 15,-1 3-1-15,-5-7-3 16,0 0 1-16,-7-2 3 16,-3 0-1-16,3 2 2 15,-5 7-1-15,-1 6-1 16,1 8-1-16,1 11-2 16,-3 1 1-16,5 12 0 15,5 3 0-15,-6 9-4 16,7 4 0-16,-5 4-5 15,6-4 0-15,0 0 1 16,-4 29 0-16,-5 76 2 0,11-40 0 16,4 15-1-16,3 16 1 15,3 5 1-15,3 8 0 16,10-2 0-16,-2 2-1 16,6-9 0-16,-2-8-6 15,0-10-29-15,0-11-32 16,1-16-130-16,5-9-108 0,11-40 189 15</inkml:trace>
  <inkml:trace contextRef="#ctx0" brushRef="#br0" timeOffset="72424.809">18551 4641 727 0,'6'8'240'0,"1"-4"-219"16,1 3-28-16,0 1 29 15,-7 0 48-15,3-5 22 0,-4-3 25 16,-4 0-5-16,4 0-18 16,0 0-11-16,0 0-15 15,0 0-5-15,0 0-1 16,0 0-1-16,0 0-8 15,0-1-7-15,0 1 4 16,0-14-3-16,4-22-5 16,8-50-1-16,-5 42-25 15,-1-4-4-15,-2-13 4 16,4 0 2-16,-5-5 7 16,-1 1 3-16,0-1-6 15,-2-1-3-15,0 3-5 16,0-10-3-16,0-1-5 15,-2-1 0-15,0-10-2 16,1 0-1-16,-1 7-1 16,2-7-1-16,-8 8 0 15,6-6 0-15,-4-1-1 0,4 7 0 16,-1 0 0-16,-1 5-1 16,-2 0-1-16,2 10-1 15,2 10-1-15,-2 3-2 16,4 12-5-16,-1 3-6 15,1 8-17-15,0 3-12 16,0 2-29-16,0 9-13 16,0 0-24-16,5 7-12 15,-3 0-31-15,0 0-42 0,-2 6 129 16</inkml:trace>
  <inkml:trace contextRef="#ctx0" brushRef="#br0" timeOffset="73508.776">18262 1661 815 0,'-2'-21'209'16,"-4"6"-322"-16,4 9 3 15,4 10 20-15,-2 0 92 16,-2-4 61-16,0 0 31 16,2 13-7-16,0 31-34 15,0 46-18-15,-1-36-25 16,-5 7-5-16,0 6-3 15,-2-2 0-15,8 0 0 16,4-6 0-16,4-7 0 16,7-8-1-16,4-6 0 0,10 8 0 15,7-10-1-15,5 1 0 16,4-14 0-16,7-6-1 16,11-13-3-16,6 5-4 15,19-7-12-15,-6-8-5 16,-1-15-10-16,-3-7-16 15,-7-16-59-15,-6 0-43 16,0-16 90-16</inkml:trace>
  <inkml:trace contextRef="#ctx0" brushRef="#br0" timeOffset="73976.039">18172 1537 948 0,'0'2'280'16,"15"6"-372"-16,10 5-16 15,4 2 11-15,-2 4 41 16,-4-7 87-16,-2-6 21 0,2 1 16 15,2-7-2-15,7 8-21 16,10 0-10-16,10-7-15 16,9-1-5-16,6-15-4 15,6-4-3-15,5-2-5 16,-1 4-3-16,-9 3-12 16,-4-1-15-16,-9 0-45 15,-7-6-38-15,-8 7-120 16,-5 3 144-16</inkml:trace>
  <inkml:trace contextRef="#ctx0" brushRef="#br0" timeOffset="74419.095">18059 2063 491 0,'14'2'158'0,"5"-4"-165"15,4 0-107-15,9 2 37 16,-3-2 49-16,0-4 111 16,3 5 30-16,6 1 10 15,3 5-14-15,-1 1-38 16,4 0-20-16,7-1-23 15,-3 3-9-15,0-2-12 16,-2 0-4-16,-10-4-15 16,6-2-27-16,-3-6-203 15,5-10 168-15</inkml:trace>
  <inkml:trace contextRef="#ctx0" brushRef="#br0" timeOffset="74913.571">19712 1189 377 0,'6'10'7'0,"0"-1"-67"16,-12 1-110-16,6-1 184 16,-4 1 152-16,0-8 50 15,4 5 64-15,0-7-69 16,0-2-43-16,0-1-73 16,0 1-21-16,0 0-29 15,0 2-5-15,0-2-14 16,-4 0-6-16,2 0-12 15,1 2-3-15,-7 0-4 16,-25 15-1-16,-64 54 0 16,43-19 0-16,-7 21 0 15,-4 1 0-15,-4 11-1 16,6 5 1-16,7-4-1 16,12-2 1-16,16-2 0 0,7 4 0 15,19 4 1-15,2 0-1 16,15-15 1-16,12-6-2 15,5-8-33-15,5-15-20 16,11-15-56-16,-2-14-36 16,15-30-170-16,19-16 205 15</inkml:trace>
  <inkml:trace contextRef="#ctx0" brushRef="#br0" timeOffset="75088.206">20236 1724 866 0,'39'-74'36'15,"-49"72"-37"-15</inkml:trace>
  <inkml:trace contextRef="#ctx0" brushRef="#br0" timeOffset="75393.608">20246 1665 460 0,'-10'8'208'0,"3"-4"-90"16,3 1-14-16,4-3-6 15,-4 0 5-15,2-2-3 16,0 0-13-16,0 0-33 16,0 0-18-16,0 0-24 15,-7 0-6-15,-6-2-8 0,-14 2-4 16,-59 6-8-16,46 7-2 15,-12 8 2-15,6 1 0 16,8 4 8-16,4 9 0 16,9 7-1-16,4-2-1 15,17 10-4-15,6 5-3 16,18-1-2-16,6-1 1 16,17-3 2-16,6-2 0 15,19-16 1-15,6-7-2 0,10-17-14 16,14-1-21-16,2-16-45 15,-3-16-35-15,-3-11-85 16,-2-18 133-16</inkml:trace>
  <inkml:trace contextRef="#ctx0" brushRef="#br0" timeOffset="76055.879">21003 1084 960 0,'-11'-16'157'0,"7"24"-391"0,0 9 28 15,-1 4 155-15,-5 2 114 16,4 2 63-16,-3 0-3 15,7 15-50-15,0 8-22 16,-4 15-32-16,4 12-11 16,-3-1-2-16,1 1-1 15,-2 9 2-15,-2-6-1 16,1-1-1-16,-5-1-2 16,-1-7-1-16,1-2-2 0,-1-7-1 15,7-5-1-15,2-13-1 16,4-6 0-16,4-16 1 15,2-9 0-15,2-3 3 16,1-8 4-16,5-10 10 16,-1-1 3-16,6-12 3 15,-2-6 0-15,4-7-3 16,-3-6 0-16,3-2 0 16,-2 2 0-16,6-1-1 15,-1 3-1-15,7 2-7 16,-2-4-2-16,3 6-6 15,-7-5 0-15,6 11-1 16,-8 3 0-16,0 0 0 16,2 8-1-16,-6 10-1 15,7 1 0-15,3 16-1 16,-2 1 0-16,0 16 1 0,-6 6 1 16,-4 1 0-16,-2 14 1 15,-9 4-1-15,-4 1 1 16,-4 5-1-16,-11 1 0 15,1 3-2-15,1-7-5 16,1-13-32-16,2-3-24 16,5-20-41-16,-1-6-21 15,2-16-112-15,2-13 156 16</inkml:trace>
  <inkml:trace contextRef="#ctx0" brushRef="#br0" timeOffset="76357.385">21817 1499 928 0,'147'13'249'0,"-151"27"-335"15,-2 18-32-15,-7 3 68 16,-2 6 52-16,-3-4 69 16,-5-6 10-16,6 1-4 15,0-5-21-15,0-9-38 16,5 0-10-16,3-17-3 0,-1-10-2 16,8-9-9-16,2-16-18 15,8-9-72-15,9-10-50 16,2-11 86-16</inkml:trace>
  <inkml:trace contextRef="#ctx0" brushRef="#br0" timeOffset="76585.8">22038 1036 1077 0,'-19'-21'286'0,"14"17"-444"16,-3 4-44-16,6 10 78 15,0-10 59-15,0 0 97 16,2 0 2-16,-9 15-63 16,1-2-109-16,4-1 95 15</inkml:trace>
  <inkml:trace contextRef="#ctx0" brushRef="#br0" timeOffset="76929.183">22547 849 1206 0,'0'3'137'0,"-5"32"-582"16,-32 55 23-16,-3-37 274 15,-6 1 203-15,6-1 173 16,4 9-8-16,7 20-119 16,4 6-43-16,0 7-41 15,2 3 7-15,4-10 21 16,-2-12 4-16,4-1-1 15,-6-10-14-15,0-8-21 16,2-1-6-16,6-10-24 16,3-2-23-16,6-17-73 15,6-10-46-15,6-19 95 16</inkml:trace>
  <inkml:trace contextRef="#ctx0" brushRef="#br0" timeOffset="78914.181">23010 1587 1117 0,'75'0'273'16,"-75"0"-411"-16,-2 4 17 15,-2-4 121-15,2 0 56 16,2-2 21-16,-4 0-3 16,3 2-38-16,-13 0-14 0,-9 0-13 15,-2-2-3-15,-45-8-4 16,41 10-2-16,-6-9-5 16,11 9-7-16,-1 9-23 15,0-7-14-15,25 19-12 16,-6-4-1-16,6 18 15 15,12-1 12-15,-1 6 6 16,-3 4-2-16,5-9-2 16,-5-1 2-16,1-11 13 15,14 0 10-15,-9-15 21 16,1 0 8-16,-7-8 15 16,-6 0 7-16,9-12 3 15,-1 1-2-15,5-5-7 16,2-5-8-16,0-4-9 15,-3-1-4-15,3-13-4 16,-2 1-1-16,2-14-5 16,-1-1-1-16,-5-12-4 0,3-8-1 15,1-1-1-15,0-7-3 16,2 5 1-16,-3 7 0 16,3 0 2-16,-5 10 2 15,-1 13 4-15,-1 10 1 16,-8 13 0-16,1 7-1 15,-3 11-9-15,0 5-3 16,-2 17 0-16,-1 2 0 0,-5 21 6 16,-2 8 0-16,1 15 0 15,-3 10 0-15,3 3 0 16,1 10 1-16,0-4 0 16,8-5 0-16,0-10 1 15,0-4 0-15,4-6 0 16,4-3 0-16,0-8 0 15,1-14 0-15,6 3 0 16,-1-8 0-16,3-12 0 16,-2 2 1-16,8-9 0 15,-4-1 1-15,6-5 0 16,-2-2 2-16,0-4 0 16,0-5 1-16,2-3 0 15,-4-1 0-15,0-8 3 16,2 0 4-16,0-4 2 15,2-7-1-15,0-3-1 16,0-5-3-16,0-10 0 0,-6-3-1 16,7-7 0-16,3 5-2 15,0-2-2-15,-2 5-1 16,-1 12-2-16,-1-4-1 16,-4 19-1-16,0 6 0 15,-7 7-3-15,-1 12-2 16,-9 6-2-16,4 15 1 15,-1 8-1-15,-5 13 1 16,-2 11 2-16,-2 3 0 0,-2 5 3 16,1-4 0-16,-3-14 1 15,0 6 0-15,6-3 0 16,6-6 0-16,3-3 0 16,5-11 1-16,1-10 0 15,2 3 0-15,1-6 1 16,3-3 0-16,0-4 0 15,0 1 0-15,0-7 2 16,4-2 0-16,-4-7 3 16,7-5 0-16,-1-7 2 15,4 2 1-15,-1-6 1 16,-5-5 1-16,0 1 5 16,0-11 2-16,-8-8-2 15,2-2-3-15,-3-7-5 16,1 5-2-16,-4 3 2 15,-1-1 2-15,-10 10 2 16,-2 3-2-16,-6 11-10 0,-9 1-4 16,-10 4-6-16,-8 7 0 15,-3 12 3-15,1 2 0 16,3 8 0-16,1 7 1 16,5 14 0-16,3 9 1 15,13 14 0-15,10-2-1 16,10 3-1-16,11-9-1 0,7 2 2 15,9-4 1 1,5-6 2-16,8 1 2 0,5-16 2 16,-1-6 4-16,3-9 4 15,-5 0 2-15,5-6 1 16,-3-2-2-16,-3-6-4 16,-1 0 1-16,-12-7 8 15,-5 0 6-15,-12-8 6 16,2-2 1-16,-4-6-7 15,-2-1-4-15,4 5-6 16,-6-9 1-16,1 1 0 16,-5 7 0-16,-1-9-5 15,-1 7-3-15,1-1-4 16,1 12-1-16,1 0 0 16,-3 4-1-16,5 5-2 15,-3-1 0-15,3 9-1 16,-1 2 0-16,2 0-3 0,-1 9 0 15,1 6 0-15,-1 8 0 16,-3 4 2-16,2 8-1 16,-1 5 3-16,-6-4-1 15,-6 0 0-15,-4 1 2 16,-4-5-1-16,4 5 2 16,2-1 1-16,-1-9 0 15,3-6 0-15,-4-6 1 16,4-3-1-16,0-5 2 15,0-1 0-15,0-4 1 0,0-2 3 16,0-2-1-16,0 2 3 16,0-2-1-16,0 0-1 15,0 0 1-15,0-2 0 16,7-11 0-16,7-12 0 16,36-47 1-16,-33 37-1 15,4 5-1-15,-2-12 0 16,2 8-2-16,0-6-2 15,4 1-1-15,-12 9-1 16,6 5-1-16,4 14-2 16,-13 1-1-16,13 16-2 15,-4-4 0-15,2 23-1 16,6 0 1-16,-2 11 1 16,-2 10 1-16,-6 0 2 15,0 8 0-15,-9-2 1 16,-1-12-2-16,-1 0-8 0,-2-7-6 15,0-14-23-15,0 0-9 16,1-15-21-16,-1-2-19 16,10-6-97-16,5-13-158 15,13-23 222-15</inkml:trace>
  <inkml:trace contextRef="#ctx0" brushRef="#br0" timeOffset="79416.215">25249 437 1064 0,'5'-11'290'0,"-1"9"-375"0,2 10 1 15,0-5 51-15,-6-3 44 16,0 0 20-16,0 0 4 15,28 16-4-15,49 35-4 16,-27-16-2-16,5 1 1 16,20 16-2-16,1 7-3 15,14 16-9-15,4 3-5 16,-4 23-1-16,0 7 0 16,-14 8 1-16,-3 8 1 15,-17 5-3-15,-18-5-2 0,-19-13-5 16,-11-10-13-16,-16-26-28 15,-11-12-14-15,0-17-22 16,-2-12-20-16,5-9-169 16,5-6 184-16</inkml:trace>
  <inkml:trace contextRef="#ctx0" brushRef="#br0" timeOffset="202871.11">8604 9845 402 0,'0'0'156'0,"0"-2"-116"16,0 1 10-16,0-1 9 15,0-2 22-15,0 2 45 16,0 0-3-16,-2 2-15 15,1-4-19-15,-3-4-42 16,0-1-16-16,2 5-19 16,-2 0-5-16,2 2-2 15,2-1-1-15,-4 1 0 16,3 0-2-16,-1 2-1 16,-2-2-1-16,-8 4-3 15,3 2 0-15,-1 43 1 16,-47 64-1-16,43-40 2 15,7 6 0-15,-1 1 0 16,-1-2 1-16,-3-1 0 16,1-12 0-16,-1-5 1 15,1-11 0-15,7-14 0 0,-2-3 0 16,4-16 0-16,0-3-1 16,2-7 1-16,0-4 0 15,0-2 0-15,0 0 2 16,0-1-1-16,0 1 0 15,2-27-1-15,6-65 0 16,-8 41-1-16,2 1 0 16,0-15 2-16,0-2 1 15,-1-3 3-15,5 5 1 16,2-6 1-16,3 10 1 0,3-10-2 16,-3-1-2-16,6-1 0 15,3-2-3-15,2 7-2 16,3 1 0-16,4 10 0 15,-4 13 0-15,-4 13 0 16,6 10-1-16,-4 21-1 16,0 2 0-16,2 12 0 15,-1 3 0-15,5 19 2 16,4 5-1-16,-3 5 1 16,-3 2 1-16,-8 3 0 15,-2 1 1-15,-1 6-1 16,-9-3 2-16,-3-5 2 15,-2-4 3-15,-4 0 3 16,-6-8 1-16,-3 2 1 16,-2-5 0-16,-8-2 6 0,-4-5 3 15,-8-12 4-15,-1-1-3 16,-5-3-6-16,-8 3-6 16,8-1-7-16,-10-1-4 15,1-7-31-15,0 0-32 16,2-8-96-16,12-8-72 15,13-5 142-15</inkml:trace>
  <inkml:trace contextRef="#ctx0" brushRef="#br0" timeOffset="203522.036">8780 9558 1061 0,'81'-1'287'16,"-81"4"-408"-16,17 18-74 16,2 4 2-16,-2 4 70 15,4 2 74-15,-7-12 119 16,-3 0 16-16,8-6 13 15,0-3-4-15,8-3-51 16,10-1-11-16,-1-4-7 16,4-4-1-16,4-7-4 0,0-3-2 15,4-3-4 1,-2 0-4-16,-4-3-5 0,4 3-2 16,2-2-2-16,-6-2-1 15,6 5 1-15,-8-1 1 16,-15 0 1-16,-6-4 3 15,-10 3 16-15,1-3 2 16,-8 2 3-16,-2-6-3 16,-2-2-14-16,-8 0-3 15,-5 0-5-15,-4 6-1 0,0-2-3 16,-4 6-3-16,-10 5-7 16,8 10-2-16,-13 2-4 15,-6 2 1-15,-2 13 4 16,-5 2 3-16,3 10 5 15,6 6 2-15,3 1 1 16,3 6 1-16,15 2 1 16,6 6 2-16,9 11 5 15,6 0 2-15,8 6 3 16,3 4 1-16,6 1 0 16,4-7-2-16,2-3-4 15,-2-9-1-15,4-3-5 16,-2 7-2-16,-4-15-18 15,6-1-26-15,0-11-74 16,-2-11-54-16,-4-9 103 0</inkml:trace>
  <inkml:trace contextRef="#ctx0" brushRef="#br0" timeOffset="204055.591">9798 9597 932 0,'102'-128'294'0,"-106"143"-371"15,4 15-15-15,4 13-1 16,-3 6 21-16,-1 3 100 15,-5-2 31-15,-1 7 22 16,-2-2 1-16,5 5-31 16,-1 5-25-16,4-14-22 15,0 7-2-15,0-14 0 16,2-10 1-16,1-9-1 16,-1-10 1-16,2-5 0 15,-4-2-1-15,0-5 0 16,0-3 1-16,0 0 3 15,-4-1 1-15,2-1 2 16,1-2 5-16,-1 0 10 0,-4-32 5 16,-61-54 9-16,50 38 1 15,-1-7 1-15,5-4-3 16,5 1-6-16,8 1-6 16,2 17-14-16,10 0-4 15,5 16-7-15,10 3-2 16,3 9 0-16,9 9-1 15,1 7 0-15,0 7 0 0,0 11-1 16,2 3-2-16,-1 4-21 16,-3 1-22-16,-2 1-88 15,2-2-68-15,8-10 125 16</inkml:trace>
  <inkml:trace contextRef="#ctx0" brushRef="#br0" timeOffset="204244.606">11166 9568 1020 0,'-8'-2'208'0,"16"6"-253"0</inkml:trace>
  <inkml:trace contextRef="#ctx0" brushRef="#br0" timeOffset="204523.447">11166 9570 394 0,'0'0'303'15,"-2"0"0"-15,0 0-93 16,2 0-143-16,-4 0-41 16,3 0-18-16,-5 0 5 15,-19-2 7-15,-50-21 0 16,41 12-3-16,-2 3-9 15,-10 8-17-15,-12 0-7 0,-5 19-4 16,0 4 3-16,-4 15 9 16,11 2 3-16,16 10 4 15,4 2 0-15,21 7 1 16,9 4-1-16,17 0 2 16,9-1 1-16,10-13 2 15,8 1-1-15,6-10 0 16,8 8-5-16,9-16-35 15,2-12-25-15,12-13-70 16,0-14-57-16,1-13 120 16</inkml:trace>
  <inkml:trace contextRef="#ctx0" brushRef="#br0" timeOffset="205074.038">11589 9641 1115 0,'50'-105'341'16,"-68"114"-545"-16,13 4-22 0,5 18 26 15,-6-2 64-15,-2-2 256 16,3-8 35-16,-1 0-6 15,6 4-29-15,4 0-74 16,5 0-24-16,5-8-15 16,3 0 2-16,2-7 10 15,-6-4 4-15,14-4 4 16,-4-10-2-16,6 6-12 16,3-7-4-16,-1 1-6 15,-4-1-2-15,-2 3 0 16,-1-3 0-16,-8-3 1 15,1 1 0-15,-7-6 1 16,-5-4 0-16,-3-2-1 16,2 4-1-16,-10-2-1 15,4 4 0-15,-13 5-4 16,0 7-5-16,-10 1-12 16,-8 6-2-16,5 13 3 15,-16 7 4-15,0 10 14 16,0 7 2-16,3 8 3 0,17 3 1 15,8 4 0-15,5 0 4 16,11-1 2-16,9 7 2 16,5-7-2-16,5-1-3 15,4-8-4-15,6-6-12 16,13-11-59-16,-6-10-57 16,16-5 75-16</inkml:trace>
  <inkml:trace contextRef="#ctx0" brushRef="#br0" timeOffset="205723.52">12352 9583 1342 0,'125'-2'423'0,"-129"16"-589"16,8 13-46-16,-4 20-2 16,-4 13 42-16,-2-5 205 15,-2 8 44-15,1 0 10 16,1 6-8-16,0 4-46 16,-1-4-20-16,3-6-10 0,-4-4 0 15,6-13 2-15,-5-12 1 16,5-3 0-16,0-6-1 15,-4-10-2-15,6 1 0 16,-10-7 0-16,3-7 1 16,3-2 3-16,0 0 5 15,0-2 7-15,2 0 1 16,0 0 7-16,-11-28 1 16,-25-64-1-16,28 31-1 15,10-6-9-15,0 0-5 0,8-17-8 16,15 8-3-16,4-5-3 15,11-3-2-15,15 18-3 16,-5-1-2-16,2 15 0 16,2 8 0-16,-6 19 3 15,5 12 1-15,1 17-1 16,-4 10 1-16,-8 14 0 16,-6 9 1-16,-9 7 3 15,-4 9 1-15,-13 7 3 16,-8 1 1-16,-15 4 11 15,-10-3 8-15,-8-1 16 16,-3-2 4-16,-10-7-3 16,-8-8-7-16,-3-6-14 15,5 1-6-15,-3-12-7 16,1 3-5-16,1-12-19 16,-7-9-18-16,9-7-87 15,12-9-118-15,17-28 155 0</inkml:trace>
  <inkml:trace contextRef="#ctx0" brushRef="#br0" timeOffset="206147.528">13519 8889 890 0,'40'111'48'0,"-45"-82"-172"16,1 9-192-16,-6 0 256 16,-7 0 264-16,0-13 40 15,2 0 76-15,3 10-137 16,3 5-54-16,5 11-77 15,0 9-14-15,-2 5-6 16,-2 2 4-16,-3 5-1 16,3 3-4-16,5 9-11 15,1 2-8-15,-2 2-10 16,0 0-1-16,-8-11-2 16,5-1-4-16,1-13-16 15,-3-13-12-15,5-10-35 0,-6-9-21 16,2-14-39-16,1-8-11 15,-5-12-31-15,-7-16-22 16,4-8-87-16,0-10 170 16</inkml:trace>
  <inkml:trace contextRef="#ctx0" brushRef="#br0" timeOffset="206391.79">12815 9463 911 0,'-21'-15'329'0,"14"5"-300"15,7 4-39-15,5 6-18 16,9 2 3-16,9 10 64 16,-2-1 29-16,21 4 35 15,6-5 0-15,22 9-35 16,11 6-25-16,12-6-41 15,1 8-22-15,-13-4-77 16,8-8-52-16,-4-15 87 16</inkml:trace>
  <inkml:trace contextRef="#ctx0" brushRef="#br0" timeOffset="206861.983">14047 9356 1363 0,'-9'11'271'0,"-1"29"-743"15,-1 16 22-15,-10 13 188 16,0 5 179-16,-8-11 345 15,4 0-2-15,8 6-110 16,0-2-43-16,9-2-77 16,0-5-18-16,8-20 10 15,-4-13 11-15,4-22 22 16,-1-1 7-16,1-4-13 16,0 0-11-16,0 0-24 15,0-2-8-15,-4 0-6 16,2 0-1-16,0-1-3 15,0-5-2-15,0-21-2 16,-8-53 0-16,12 34 1 16,6-13 1-16,4-4 3 15,9-8 2-15,5 1 1 16,7 7 0-16,3 3 0 0,2 15-5 16,8 14-30-16,0 6-29 15,0 6-108-15,2 2-103 16,4 11 172-16</inkml:trace>
  <inkml:trace contextRef="#ctx0" brushRef="#br0" timeOffset="207326.855">14943 9507 928 0,'0'2'364'16,"0"0"-207"-16,2 7-188 16,-2-9 2-16,-2 0 35 15,2 0 32-15,-6 2 28 16,-9 21-5-16,-20 4-26 16,-47 55-15-16,44-47-17 15,5-3-2-15,10 4-1 16,8-1 1-16,5-7-2 15,8 3 0-15,10-4-2 16,5 0 0-16,12-6-1 16,4-12 1-16,19-1 0 15,7-6-1-15,12-4 2 0,-4 2 1 16,1-12 2-16,-1-3 5 16,-14-4 12-16,-5 0 7 15,-7-2 17-15,-9-4 5 16,-10-4 1-16,-11-3-3 15,-12-1-13-15,-11-1-7 16,-14-6-9-16,-11 1-5 16,-14 3-13-16,-12 4-9 0,-15 5-21 15,-12 4-7-15,12 11-31 16,7 7-43-16,27 5 76 16</inkml:trace>
  <inkml:trace contextRef="#ctx0" brushRef="#br0" timeOffset="207945.767">15959 9310 1180 0,'-12'15'435'0,"10"-11"-426"16,2 6-202-16,4 14 19 16,-6 3 49-16,-8 9 185 0,-1 3 49 15,0 5-13-15,-3 15-34 16,6 4-40-16,-3 0-13 16,1-9-6-16,9-6 0 15,-1-14 4-15,2-7 2 16,3-8 1-16,-3-6 0 15,2-5-1-15,6 0-2 16,-4 3-1-16,3-5-1 16,-3-2-1-16,2 1 0 0,0-8 1 15,-6 1 3-15,0-2 5 16,0 2 1-16,9-25 2 16,30-72 1-16,-24 36 1 15,2-8 0-15,4-4 0 16,2 4-2-16,6 8-6 15,0 6-4-15,7 11-4 16,6 8-1-16,-2 23 1 16,2 1 1-16,10 18 5 15,1 17 4-15,7 8 6 16,1 18 5-16,-9 15 8 16,1 1 2-16,-3 19-3 15,0 0-1-15,-10 12 2 16,-4-4 1-16,-19-6 7 15,-3-4 0-15,-5-9-3 16,1 0-1-16,-4-6-5 0,-1-8-3 16,-3 1-9-16,0-9-5 15,-2-6-14-15,-2-3-26 16,2-6-86-16,2-7-311 16,23-16 288-16</inkml:trace>
  <inkml:trace contextRef="#ctx0" brushRef="#br0" timeOffset="-185032.683">27585 14024 600 0,'-2'2'205'0,"2"6"-199"0,0-2-27 15,0-6 19-15,-4 0 19 16,2 0 66-16,0 0 20 15,0 0 14-15,0 0-10 16,0 0-37-16,-5 3-17 16,-3 3-18-16,6-6 2 15,1 0 17-15,-5 2 12 16,0 4 10-16,1-2-2 16,-3-2-14-16,6 0-13 0,0-2-15 15,1 0-4-15,1 3-5 16,-6 5 3-16,4 0 4 15,2-3 2-15,2 5 4 16,4 1 0-16,-2-3-2 16,23-4-1-16,57 49-7 15,-46-45-3-15,12-2-8 16,12 7-2-16,7-1-4 16,-2-3 0-16,13 3-1 15,-7-8-1-15,5 5-1 16,10-1-1-16,-9-2-2 15,1 1-1-15,-3-3 0 16,-6-4-1-16,-6 4 0 16,0 0 1-16,-9-1-1 15,-6 1 0-15,-10 4 0 16,-8-4-3-16,-9 5-19 16,-5-5-22-16,-3 8-75 15,-3 3-88-15,-3 10 130 0</inkml:trace>
  <inkml:trace contextRef="#ctx0" brushRef="#br0" timeOffset="-183349.227">1939 15159 285 0,'15'0'187'0,"-5"-2"-17"15,3-2-78-15,6 4-52 16,4-2-30-16,2 10-7 16,-2-5 5-16,-4-3 43 15,-7 0 21-15,-3 6 32 16,-1-6 5-16,3 0-38 16,3 2-19-16,3-8-32 15,6 14-10-15,4-2-6 16,5 3-2-16,3-3-1 15,1-2 0-15,2-2-1 16,4-2 0-16,8 7 0 16,0 1 1-16,4-2-1 15,1-1 1-15,6 1-1 16,0-6 1-16,-1-4 0 16,5 2 0-16,-4-5 2 0,6 1 4 15,-4 0 8-15,4 1 4 16,-4 7 4-16,-2-4 0 15,3 0-4-15,-7-2-2 16,6-4 1-16,0 2-1 16,6 6 0-16,0 0 0 15,0 6 4-15,-2-6 6 16,-10-2 9-16,4 2 6 16,-11-2-1-16,-4-3-4 0,8 1-9 15,-5 0-6-15,3-4-6 16,2 5-3-16,-3-9-5 15,1-3 1-15,3 7-3 16,-3-1 1-16,5 7-1 16,5 2-1-16,-11 2 0 15,5 7 0-15,-8-1 1 16,-12-8 2-16,4 2 1 16,-3-8 3-16,1 10 1 15,6 3 0-15,-2 5-3 16,2-1-2-16,2-3-3 15,2-4-1-15,-4-4-1 16,3 0 1-16,-1 0 1 16,0 0 1-16,2-2 2 15,0 4-1-15,0-2 0 0,0 2-1 16,-4 3 1-16,0-8 1 16,-4 3 6-16,-2 0 3 15,-2 0 5-15,-5 3 0 16,-6-3-6-16,0 0-3 15,-8 0-8-15,2 6-2 16,2 6-36-16,2 3-49 16,27 16 53-16</inkml:trace>
  <inkml:trace contextRef="#ctx0" brushRef="#br0" timeOffset="-181864.477">15119 13982 438 0,'105'42'209'16,"-109"-44"-83"-16,-4-7-32 15,1 7 23-15,-5-10 32 16,-1 9 22-16,-2-7-8 15,-1-3-26-15,-1 7-51 16,4-5-24-16,1 5-34 16,-1 4-8-16,5 2-11 15,-7 8-2-15,7 3-3 16,1 4 0-16,-3 8-1 16,6 6-1-16,-5 7-1 15,7 4-1-15,-12 8 0 16,9 6 1-16,1 9-1 15,-2 0 0-15,6 4 1 16,-4 2-1-16,-2 0 0 0,1 3 0 16,-1 13-1-16,0-1 0 15,-5 2-3-15,3-4-1 16,-2-4-1-16,3 1-1 16,1-14 2-16,-7-4 1 15,7-11 1-15,-9-14-1 16,-1-7 2-16,5-1 0 15,-1-6 4-15,10-7 4 16,-1-6 3-16,-3-9 3 16,2-5 2-16,2 1 0 0,2 2-3 15,0 2-3-15,0-35-1 16,14-56 0-16,5 45 3 16,4-8-1-16,3-1-2 15,5-3-1-15,-4-9-3 16,-2-1-1-16,3 4-1 15,5-1-1-15,3 2 0 16,4 6-1-16,-3 11-1 16,-1 2 0-16,-3 17-1 15,1 6 0-15,1 14 0 16,1 7 0-16,-4 3 0 16,1 11 0-16,-2 7 0 15,-3 2 0-15,-1 11 1 16,-2 8 1-16,0 10 1 15,-6 1 0-15,0 11 3 0,-4 4 1 16,-5-3 1-16,-6 1 1 16,3-1 1-16,-1 5 2 15,4-5 0-15,-1 8 0 16,-7-8-2-16,-2 4-3 16,0-12-3-16,0-1-2 15,-2-10-8-15,2-6-6 16,0-10-30-16,4-7-35 0,0-13-113 15,2-10-79-15,9-19 164 16</inkml:trace>
  <inkml:trace contextRef="#ctx0" brushRef="#br0" timeOffset="-181279.379">16328 14858 864 0,'4'6'429'0,"-12"-8"-100"16,4 2-398-16,4 0-59 16,0 0 28-16,-4 2 110 15,0 29 95-15,-13 57 25 16,10-46-17-16,-11 4-57 0,7 7-25 15,-4-5-17-15,-3 4 4 16,-1-3 12-16,-4 3 4 16,2-2-2-16,2 1-7 15,6-3-14-15,1 0-3 16,12-6-5-16,0-4-2 16,8 0-2-16,5-3-1 15,6-6 1-15,4-5 2 16,2-2 3-16,0-11 3 15,0-9 2-15,6 0 2 16,3-10 2-16,0-5 1 0,9-12 1 16,-1-8 0-16,0-9-3 15,-2-2-1-15,-4 0-3 16,1-3-2-16,-11 3-1 16,1-2-1-16,-6-4 0 15,-2 6 0-15,-1-4-1 16,-9 8 2-16,1 0-1 15,-8-8-1-15,-8 0 1 16,-6 2 0-16,-7-3-2 16,-6 1 0-16,-5 2-2 15,-3 4-2-15,-9 3-2 16,4 7-3-16,0 7-9 16,-1 6-16-16,5 7-66 15,3 5-68-15,8 5 103 16</inkml:trace>
  <inkml:trace contextRef="#ctx0" brushRef="#br0" timeOffset="-180269.083">17324 14719 1393 0,'-11'-8'429'0,"5"8"-569"15,6 8-19-15,-7 5 90 16,-1 4 58-16,-2 4 152 16,1 4 6-16,7 4-62 15,-11 9-33-15,9 6-41 16,-4 0-9-16,2 2-2 15,6-4 3-15,2 2 2 16,10-2 0-16,-7 4-3 16,11-2-1-16,5 11-4 15,-10-1-1-15,14 9 0 16,-17 0 0-16,11 2 1 16,-4 2 0-16,6-9 1 15,8-1 2-15,-8-13 1 0,0-2 2 16,-4-17 6-16,-7-8 4 15,1-13 10-15,-1-4 5 16,3-4 6-16,1-7 2 16,-3-12 3-16,8 4 0 15,-7-20-4-15,1-5-2 16,4-4-8-16,3-5-3 16,-1-8-3-16,2-2-1 15,-2-4-1-15,-2 4-1 16,-4-8 2-16,5 6-1 15,-3-4-1-15,2-2-1 0,2 4-2 16,-1 4-3-16,-3 10-3 16,0 12-2-16,0 7-5 15,-1 9 0-15,1 12-4 16,-1 3-1-16,-3 8-4 16,2 8-2-16,-5 9-4 15,9 2-2-15,-9 20-2 16,9 9-2-16,-3 15 2 15,-3 2 2-15,-3 4 4 16,-3-4 2-16,-3 0 1 16,8 0 1-16,3-1 2 15,-1 1 1-15,3-4 1 16,0-6 1-16,-7-1-1 16,9-6 1-16,-3-12 3 0,1-1 0 15,10-10 2-15,-6 0 4 16,6-14 5-16,4-3 4 15,-1-10 7-15,1-5 1 16,3-7 2-16,-1-6-1 16,2-5 0-16,1-8-1 15,0-1-2-15,1-2-1 16,-5-10-4-16,3-2 0 16,-4-3-2-16,-3-3 0 0,-3-1-2 15,-2-4 0 1,-5-1-3-16,-3 5-1 0,-3-4-3 15,-5-2 0-15,-5 3-1 16,-1-1-1-16,-7 2 0 16,-2 5 1-16,-5 7-3 15,0 3 1-15,-8 5-3 16,-2 5-2-16,4 11-6 16,-2 0-12-16,2 10-48 15,6 7-28-15,5-8-9 16,8 16 51-16</inkml:trace>
  <inkml:trace contextRef="#ctx0" brushRef="#br0" timeOffset="-178844.288">20349 14193 1356 0,'-7'-6'440'16,"-3"4"-533"-16,-5 2-30 15,-3 10 33-15,-6 1 28 0,-13 8 117 16,1 4 5-16,-14 17-15 16,-2 12-19-16,-13 19-24 15,-2 11-2-15,-1 12 0 16,-3 17 0-16,-2 15-1 16,-5 6 0-16,-8 13-1 15,-4 10-1-15,-6-4-4 16,4 2-14-16,8-17-40 15,9-17-31-15,18-22-105 16,9-13-106-16,25-32 194 16</inkml:trace>
  <inkml:trace contextRef="#ctx0" brushRef="#br0" timeOffset="-178171.772">20439 14638 1345 0,'-2'-2'430'16,"-15"14"-501"-16,9 11-17 15,-15 17 65-15,-7 8 31 16,-5 17 79-16,-11 13-5 15,8 16-47-15,-2-2-22 0,9 1-18 16,6-8 0-16,14-15 2 16,3-3 2-16,10-13 1 15,4-18 1-15,11-11-2 16,10-8 0-16,7-13 1 16,7-2 1-16,6-6 2 15,-3-7 1-15,8-12-1 16,-6-4 1-16,0-11 3 15,4-6 2-15,-6-14 10 16,5-3 3-16,-3-15 5 16,-4-10-2-16,-5-16-6 15,-5 5-1-15,-13 11 2 16,1 13 3-16,-13 23 0 16,-3 14-4-16,0 19-20 15,-2 13-12-15,-4 17-21 16,0 12-4-16,-6 21 1 0,3 8 3 15,-3 11-12-15,2 9-17 16,6 1-39-16,6-4-10 16,5-8 17-16,10-8 21 15,10-13 48-15,9-11 16 16,14-8 13-16,1-10 3 16,8-9 2-16,-1 0-2 15,5-10 11-15,0-4 13 16,-10-5 29-16,6 0 16 0,-15-6 13 15,2-6-4-15,-12-2-24 16,-6-5-15-16,-7-12-30 16,-7 0-15-16,-11-25-38 15,-1-5-27-15,-6-22-81 16,6 16-76 0,-6 40 141-16</inkml:trace>
  <inkml:trace contextRef="#ctx0" brushRef="#br0" timeOffset="-177522.391">22109 13804 1316 0,'42'194'404'0,"-45"-135"-501"0,-5 14-21 16,-6 11 62-16,5 11 54 15,-12-7 108-15,6 2 6 16,-1 8-37-16,-7-3-28 16,2-1-39-16,2 0-5 15,6-4 4-15,-1-21 0 16,11-8 3-16,-5-13 0 15,4-12-4-15,2 4-3 16,4-15-3-16,2 7-1 0,-4-11-4 16,0-1-3-16,0-5-5 15,0-2-3-15,2-7 6 16,0-4 6-16,2-10 17 16,-4 6 7-16,0 2 14 15,7-36 4-15,18-67 4 16,-10 43 1-16,6-5-9 15,2-5-5-15,4 3-15 16,-2-4-5-16,11 10-8 16,3 7-1-16,-1 14-4 15,2 8-3-15,-2 14 4 16,2 11 0-16,5 14 3 16,2 7 4-16,1 14 2 15,2 7 2-15,3 11 0 16,-9 9 1-16,6 8 2 15,-6 6 0-15,-6 8 5 16,-1 1 0-16,-12-7 0 0,-10-2-2 16,-5-2-5-16,-7-8-4 15,-3 2-11-15,4-2-9 16,-4-18-26-16,-7-5-16 16,-5-17-29-16,6-11-13 15,-1-8-53-15,9-14-55 0,13-24 135 16</inkml:trace>
  <inkml:trace contextRef="#ctx0" brushRef="#br0" timeOffset="-176820.298">23506 15036 1150 0,'6'-11'425'16,"5"-3"-298"-16,-3 5-123 15,-3-7 24-15,1 14 45 16,-6-5 17-16,-2 3-2 16,2 4-25-16,-4-2-40 15,3 0-9-15,-1-2-9 16,-8 1 1-16,-15-9 3 16,-49-17 1-16,41 16 0 15,-1 0 0-15,-12 1-4 16,0-3 0-16,-12 5-3 15,-1 1-1-15,7 7-2 0,-5 2-2 16,3 13-2-16,3 10 0 16,1 12 1-16,12 7-1 15,1 11 1-15,7 10 0 16,11 6 1-16,3-4 1 16,16-2 0-16,2-5 0 0,17-5 0 15,-1-1 0-15,5-14 1 16,5-2 3-16,3-15 4 15,-4-11 4-15,15-2 5 16,-6-8 2-16,8-8 0 16,2 4-2-16,-4-9 0 15,4-1 0-15,-4-3-2 16,2-6 0-16,-6-2-4 16,-3-1-1-16,-6-5-3 15,-8 0 1-15,-10-1 0 16,-1-3-1-16,-3 7-1 15,-5 3-3-15,2 0-2 16,-4 8-1-16,0 0-2 16,-4 15 1-16,0 0-1 15,4 4-1-15,-1-2 0 16,-1 0 0-16,0 19 2 16,2 21 1-16,-6 56 1 15,4-43-1-15,0-3-4 16,2 3-5-16,-2-12-18 0,4-7-11 15,4-7-29 1,-2-8-15-16,9-13-26 0,0-4-30 16,10-20-63-16,12-10-41 15,9-30 149-15</inkml:trace>
  <inkml:trace contextRef="#ctx0" brushRef="#br0" timeOffset="-176309.06">23992 14195 1158 0,'4'-14'454'16,"3"-3"-230"-16,-1 13-273 15,6 4 9-15,-3 14 60 16,3 5 35-16,1 7 44 15,-2 1-11-15,-3 10-34 16,-2 3-14-16,5 9-12 16,-3 3 1-16,-2-2 4 15,-1 3 0-15,-5-3-11 16,0 0-6-16,-1 5-10 16,-5-5-3-16,0 5-3 15,-4 1 0-15,5 1-2 0,1 8-1 16,0 4 0-16,0-6 0 15,4-9 3-15,2-2 1 16,10-8 1-16,3-1 1 16,12 0 8-16,1-11 7 15,9 3 11-15,9-11 3 16,11-1 2-16,2-2-4 16,1-5-7-16,-3-3-3 0,2-7-6 15,1 3-3-15,5-9-2 16,-2 0-3-16,0-2-2 15,-7-7-4-15,1-5-13 16,-11-1-10-16,2-8-27 16,-4-4-14-16,-8-5-34 15,-2 1-16-15,-11-16-59 16,4-1-62-16,-8-8 154 16</inkml:trace>
  <inkml:trace contextRef="#ctx0" brushRef="#br0" timeOffset="-175620.266">23554 14424 811 0,'-56'101'116'0,"45"-93"-163"16,-5 4-249-16,-3 11 171 16,2-2 180-16,-2 2 65 15,6 1 92-15,1-4-122 16,-1-1-10-16,3-8 32 16,4-1 29-16,4-6 29 15,2 1-10-15,0-5-38 16,0 0-22-16,0 0-30 15,0 0-10-15,0 0-12 16,8 0-5-16,17 4-12 16,4-2-3-16,53 13-7 15,-38-9-2-15,-8-6 2 16,1 2 1-16,3 0-1 16,-15-2 0-16,17 0-2 15,4-4-2-15,2-2-4 0,11 1 0 16,-4-1-2-16,-3 2-1 15,3 4-2-15,1-2-2 16,1 4-3-16,3 0-1 16,-9 7-1-16,5 1 1 15,-12-6 3-15,-2 7 2 16,-10-3 4-16,-7-2 2 0,-4 5-2 16,-7-9-3-16,-5 2-14 15,-3 0-16-15,-6-4-29 16,-4-4-26-16,2 2-89 15,-9 0-75-15,-41-9 150 16</inkml:trace>
  <inkml:trace contextRef="#ctx0" brushRef="#br0" timeOffset="-170801.802">25509 14346 564 0,'0'0'172'0,"2"0"-165"0,2 0-57 15,-1 0 41-15,-3 0 93 16,0 0 43-16,0 0 13 15,0 0-23-15,0 0-38 16,0 0-5-16,2 0 3 16,4 2 2-16,-2-2-2 15,4 1-8-15,5-1-14 16,0 0 1-16,10 0-1 16,50 0 1-16,-50 0-7 15,0-5-8-15,-2-1-16 16,-2 6-8-16,8-2-8 15,5 4-2-15,7 4 2 16,1-2 1-16,0 5 1 16,-5-3 0-16,-7 13-2 15,-1-4-1-15,-10-1-2 16,2-1 0-16,-7-1-2 16,-5 1-1-16,-1 2-2 0,0 4 0 15,-6 4 0-15,6-2 0 16,-6 0 1-16,-6 0 0 15,-4-3-2-15,1-3 0 16,-8 2-1-16,3 2 0 16,-7 4 1-16,-13-2 0 15,1 2 1-15,-9-2 0 16,0 8-1-16,6-2 0 0,-3 9 0 16,11 2 0-16,7 6 2 15,3 8 1-15,11 3 4 16,-5-1 3-16,9-2 3 15,1-6-2-15,2-8-7 16,2-8-13-16,-1 7-36 16,3-1-24-16,2-5-65 15,0-5-54-15,1-6-184 16,5-1 234-16</inkml:trace>
  <inkml:trace contextRef="#ctx0" brushRef="#br0" timeOffset="-170085.531">25712 15991 692 0,'9'30'237'16,"1"-1"-197"-16,1 3 15 15,-3-11 115-15,0 0 33 0,1-3 26 16,-7-1-40-16,-2-10-83 16,0 3-18-16,0-10-13 15,0 0-2-15,0 0-11 16,0-2-10-16,-2 0-24 15,-2 0-10-15,2-2-12 16,-3 1-3-16,-34-15-5 16,-50-14-1-16,46 32-2 15,5 9-1-15,4 1-2 16,1 9 0-16,-3 6 2 16,1 0 1-16,7 11 4 15,3 2 1-15,4 1 0 16,7 7 0-16,11 1 0 15,3-3 1-15,3 4-1 16,7-8 0-16,9-1-2 16,4-3 0-16,-2-9 0 15,8 1-1-15,0-10 1 0,1-3 1 16,6-5 1-16,-9-9 3 16,4-2 1-16,3-11 0 15,3 1 1-15,1-3-1 16,-9-9 0-16,-1-2-1 15,-7-3-1-15,-1-7 0 16,2 5-1-16,0-5 0 16,-5-1 0-16,-6 0 2 0,3-3 0 15,-9 1 0-15,1 7 0 16,-6-1 0-16,-4 5-1 16,-13-2 0-16,-8 5-2 15,-7 3-2-15,-7 5-5 16,-7 5-3-16,-7 5-9 15,-5 4-4-15,-3 2-7 16,10 8-5-16,-1-8-22 16,2 0-23-16,0 0 52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79E99-CFD4-4D7E-9A37-04B273E28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EC372-87FF-4628-97E6-086210076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F6A75-4321-46BE-B463-541F04BD4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A30-B9FB-4A76-958D-2D31FB745C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3CDA3-A57F-4492-A393-25FA12D88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8AAB9-DF3A-4471-9F0F-4DF6D720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B1CF-D61C-4E12-90BA-8822DF59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5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DB436-4FA9-4986-BE77-12946EC21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8A147-8D35-42F1-9D6F-FDC0C0833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01A5B-6FCE-4E31-B99A-91CC2362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A30-B9FB-4A76-958D-2D31FB745C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4D843-854B-4E36-842D-F7F9FC3DD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C7D6A-D1C6-44BC-9127-27B3A810E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B1CF-D61C-4E12-90BA-8822DF59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F2C479-444C-4ECE-981A-78173D858F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CAD5B-B1D9-4198-AF78-F930FD854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E2AC7-4583-4651-B83F-1B9C5909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A30-B9FB-4A76-958D-2D31FB745C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BD5CD-F01B-4412-A331-2F900097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7474C-9279-4D6E-8C4F-EA01DBF9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B1CF-D61C-4E12-90BA-8822DF59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5294-1689-4E56-A3CC-53EA1F5F9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08483-E5A7-4CB9-AD4A-D92138016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617E8-F082-4443-B032-BF9980BF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A30-B9FB-4A76-958D-2D31FB745C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CB896-6519-4522-B805-EF54874B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43AC3-9EF5-4AC2-8C31-D69BF9A9F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B1CF-D61C-4E12-90BA-8822DF59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615CA-966D-42B8-A7A2-A9D4D794E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C53D8-9248-4379-AB9A-5C50F328A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C3CFC-A232-4C82-89BE-1CD2D746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A30-B9FB-4A76-958D-2D31FB745C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B9E6E-C862-4759-B0C3-C212FDA1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3D1AA-207E-45DC-9A2A-57802A16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B1CF-D61C-4E12-90BA-8822DF59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8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6534A-6439-496E-BC6B-965284933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2BE8-10BE-445E-B4A1-4BB18B848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C1210-9D49-4374-9351-94CBB42CA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CB095-7452-415A-AC9B-7E9ED7D2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A30-B9FB-4A76-958D-2D31FB745C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80E5D-F67E-4253-831B-755FCD804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221F2-65A3-477F-BD58-143FD1A6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B1CF-D61C-4E12-90BA-8822DF59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4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4919-F5A2-4461-9298-C0BB3BD6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DCCD1-DEF7-4A8C-8681-3C3D57384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5724E-ED06-4718-B8FE-E8355E27A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B5AF5F-A4A3-4FFB-80F5-BC603949D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64912-B5A0-493D-A218-4B84A22F10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DF8BE-5DA5-4CE3-899B-142F7B7C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A30-B9FB-4A76-958D-2D31FB745C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C45DE4-6065-42A5-A659-F76E59C2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FAAE99-37C9-4745-833E-A585731B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B1CF-D61C-4E12-90BA-8822DF59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8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B81D2-B12E-4421-A1B7-E859ABCCE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99D45-875B-4A87-A6CB-4FDAD374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A30-B9FB-4A76-958D-2D31FB745C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56C27-1AC1-437A-8BF7-851B6E3B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54C4B9-FD30-4C59-9F4A-36BDFA30E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B1CF-D61C-4E12-90BA-8822DF59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5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F9180-C316-4E78-9F68-0B3200AB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A30-B9FB-4A76-958D-2D31FB745C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D7F6B1-3904-448B-A19A-2A3BCA69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3DD3F-FDD2-461E-9498-605F637FE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B1CF-D61C-4E12-90BA-8822DF59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0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D5891-6659-44A2-8708-A4FD442B6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8684-3344-4FE5-81FB-C429E569D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41812-261E-470B-9D68-9F4540859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F822D-696C-450E-B3F8-D123A42F5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A30-B9FB-4A76-958D-2D31FB745C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59573-E1CC-45F7-BB0F-91AB0CA3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2DD08-81F9-4AB0-BCA7-EB2D23B91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B1CF-D61C-4E12-90BA-8822DF59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6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5BF0-9FF4-41E8-BAA2-E67C9DAB1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A9E5AA-E27F-4755-916B-8EAF376DA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D28F3-B5BE-477D-B205-4C71D858F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7B5F0-0BC8-43EF-B4D8-97B9BEB5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A30-B9FB-4A76-958D-2D31FB745C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20DD6-D23E-4223-A4D3-BFC20F041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07FD0-7E4E-4152-AFDE-1400F7D6D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8B1CF-D61C-4E12-90BA-8822DF59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5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7338E8-1964-47F8-BEF5-EF2B5759C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6084-AA7B-477E-8713-8223ABC95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C7E80-5E3D-4F83-AAFE-EC0E270F1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7A30-B9FB-4A76-958D-2D31FB745C2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B8F1D-D5E6-4D68-BF6D-444A7D689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2C8C6-EE79-4662-873E-3BA2FCA92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8B1CF-D61C-4E12-90BA-8822DF59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9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24E9-4E32-45AB-9C6E-6FB4CB609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Midterm Review 2023</a:t>
            </a:r>
          </a:p>
        </p:txBody>
      </p:sp>
    </p:spTree>
    <p:extLst>
      <p:ext uri="{BB962C8B-B14F-4D97-AF65-F5344CB8AC3E}">
        <p14:creationId xmlns:p14="http://schemas.microsoft.com/office/powerpoint/2010/main" val="334448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30F8E5-2E55-49F8-BEAA-BE49B8700FED}"/>
              </a:ext>
            </a:extLst>
          </p:cNvPr>
          <p:cNvSpPr/>
          <p:nvPr/>
        </p:nvSpPr>
        <p:spPr>
          <a:xfrm>
            <a:off x="657923" y="493743"/>
            <a:ext cx="101587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Search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/>
              <a:t>• Be able to give a formal state-space model for a problem expressed in English.</a:t>
            </a:r>
          </a:p>
          <a:p>
            <a:r>
              <a:rPr lang="en-US" sz="2400" dirty="0"/>
              <a:t>Formal means to specify S, s, A, f, g and c as sets or functions as appropriate.</a:t>
            </a:r>
          </a:p>
          <a:p>
            <a:endParaRPr lang="en-US" sz="2400" dirty="0"/>
          </a:p>
          <a:p>
            <a:r>
              <a:rPr lang="en-US" sz="2400" dirty="0"/>
              <a:t>• Be able to specify what would be the dead states for a given problem.</a:t>
            </a:r>
          </a:p>
          <a:p>
            <a:endParaRPr lang="en-US" sz="2400" dirty="0"/>
          </a:p>
          <a:p>
            <a:r>
              <a:rPr lang="en-US" sz="2400" dirty="0"/>
              <a:t>• Be able to generate part of a search tree for a given model, either depth-first or breadth-first.</a:t>
            </a:r>
          </a:p>
          <a:p>
            <a:endParaRPr lang="en-US" sz="2400" dirty="0"/>
          </a:p>
          <a:p>
            <a:r>
              <a:rPr lang="en-US" sz="2400" dirty="0"/>
              <a:t>• Be able to answer questions about the completeness and complexity of the various search variants given in Chapter 3-4.</a:t>
            </a:r>
          </a:p>
          <a:p>
            <a:endParaRPr lang="en-US" sz="2400" dirty="0"/>
          </a:p>
          <a:p>
            <a:r>
              <a:rPr lang="en-US" sz="2400" dirty="0"/>
              <a:t>• Be able to explain the use of a heuristic function in a search or to give an example of one for a stated problem.</a:t>
            </a:r>
          </a:p>
          <a:p>
            <a:endParaRPr lang="en-US" sz="2400" dirty="0"/>
          </a:p>
          <a:p>
            <a:r>
              <a:rPr lang="en-US" sz="2400" dirty="0"/>
              <a:t>• Be able to motivate the use of heuristic-search vs. blind search.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D230ED2-BC17-4DAC-8F88-34B09A6E0B61}"/>
                  </a:ext>
                </a:extLst>
              </p14:cNvPr>
              <p14:cNvContentPartPr/>
              <p14:nvPr/>
            </p14:nvContentPartPr>
            <p14:xfrm>
              <a:off x="1982520" y="534600"/>
              <a:ext cx="10087560" cy="1923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D230ED2-BC17-4DAC-8F88-34B09A6E0B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3160" y="525240"/>
                <a:ext cx="10106280" cy="194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375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A5A33A-8642-41D7-AF3F-757DBB2B2673}"/>
                  </a:ext>
                </a:extLst>
              </p14:cNvPr>
              <p14:cNvContentPartPr/>
              <p14:nvPr/>
            </p14:nvContentPartPr>
            <p14:xfrm>
              <a:off x="992195" y="484999"/>
              <a:ext cx="42840" cy="15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A5A33A-8642-41D7-AF3F-757DBB2B26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3195" y="476359"/>
                <a:ext cx="6048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30D85D2-2B8F-41E5-B5F3-85CBC18E8571}"/>
                  </a:ext>
                </a:extLst>
              </p14:cNvPr>
              <p14:cNvContentPartPr/>
              <p14:nvPr/>
            </p14:nvContentPartPr>
            <p14:xfrm>
              <a:off x="821880" y="194040"/>
              <a:ext cx="11167560" cy="4656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30D85D2-2B8F-41E5-B5F3-85CBC18E857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2520" y="184680"/>
                <a:ext cx="11186280" cy="467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77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06B66C-11F5-4EC5-B5AE-CCB49CA051DA}"/>
              </a:ext>
            </a:extLst>
          </p:cNvPr>
          <p:cNvSpPr/>
          <p:nvPr/>
        </p:nvSpPr>
        <p:spPr>
          <a:xfrm>
            <a:off x="702527" y="1305342"/>
            <a:ext cx="109393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Be able to apply any of the following search methods to a well-stated problem</a:t>
            </a:r>
          </a:p>
          <a:p>
            <a:r>
              <a:rPr lang="en-US" sz="2400" dirty="0"/>
              <a:t>and show a portion of the search.</a:t>
            </a:r>
          </a:p>
          <a:p>
            <a:r>
              <a:rPr lang="en-US" sz="2400" dirty="0"/>
              <a:t>– best-first search/A* algorithm</a:t>
            </a:r>
          </a:p>
          <a:p>
            <a:r>
              <a:rPr lang="en-US" sz="2400" dirty="0"/>
              <a:t>– basic hill climbing</a:t>
            </a:r>
          </a:p>
          <a:p>
            <a:r>
              <a:rPr lang="en-US" sz="2400" dirty="0"/>
              <a:t>– steepest-ascent hill climbing</a:t>
            </a:r>
          </a:p>
          <a:p>
            <a:endParaRPr lang="en-US" sz="2400" dirty="0"/>
          </a:p>
          <a:p>
            <a:r>
              <a:rPr lang="en-US" sz="2400" dirty="0"/>
              <a:t>• Be able to answer questions about admissibility and consistency with respect to</a:t>
            </a:r>
          </a:p>
          <a:p>
            <a:r>
              <a:rPr lang="en-US" sz="2400" dirty="0"/>
              <a:t>heuristic functions for A*.</a:t>
            </a:r>
          </a:p>
          <a:p>
            <a:endParaRPr lang="en-US" sz="2400" dirty="0"/>
          </a:p>
          <a:p>
            <a:r>
              <a:rPr lang="en-US" sz="2400" dirty="0"/>
              <a:t>• Be able to describe or analyze the simulated annealing approach and its advantages/</a:t>
            </a:r>
          </a:p>
          <a:p>
            <a:r>
              <a:rPr lang="en-US" sz="2400" dirty="0"/>
              <a:t>disadvantages and variants.</a:t>
            </a:r>
          </a:p>
          <a:p>
            <a:endParaRPr lang="en-US" sz="2400" dirty="0"/>
          </a:p>
          <a:p>
            <a:r>
              <a:rPr lang="en-US" sz="2400" dirty="0"/>
              <a:t>• Be able to answer questions about complexity, completeness, and optimality for</a:t>
            </a:r>
          </a:p>
          <a:p>
            <a:r>
              <a:rPr lang="en-US" sz="2400" dirty="0"/>
              <a:t>the above algorithms.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E0F8894-D3E7-4590-B49D-9296CC89AC5C}"/>
                  </a:ext>
                </a:extLst>
              </p14:cNvPr>
              <p14:cNvContentPartPr/>
              <p14:nvPr/>
            </p14:nvContentPartPr>
            <p14:xfrm>
              <a:off x="2910240" y="1669320"/>
              <a:ext cx="7030800" cy="2743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E0F8894-D3E7-4590-B49D-9296CC89AC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00880" y="1659960"/>
                <a:ext cx="7049520" cy="276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198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0664B7-2F2E-4781-B21E-5A201EC8F37E}"/>
              </a:ext>
            </a:extLst>
          </p:cNvPr>
          <p:cNvSpPr/>
          <p:nvPr/>
        </p:nvSpPr>
        <p:spPr>
          <a:xfrm>
            <a:off x="390292" y="1166843"/>
            <a:ext cx="11039707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2. Game Playing</a:t>
            </a:r>
          </a:p>
          <a:p>
            <a:endParaRPr lang="en-US" sz="2400" dirty="0"/>
          </a:p>
          <a:p>
            <a:r>
              <a:rPr lang="en-US" sz="2400" dirty="0"/>
              <a:t>• Be able to develop a utility function for a given game or show how a given one works.</a:t>
            </a:r>
          </a:p>
          <a:p>
            <a:endParaRPr lang="en-US" sz="2400" dirty="0"/>
          </a:p>
          <a:p>
            <a:r>
              <a:rPr lang="en-US" sz="2400" dirty="0"/>
              <a:t>• Be able to show how a basic minimax search works for some given example.</a:t>
            </a:r>
          </a:p>
          <a:p>
            <a:endParaRPr lang="en-US" sz="2400" dirty="0"/>
          </a:p>
          <a:p>
            <a:r>
              <a:rPr lang="en-US" sz="2400" dirty="0"/>
              <a:t>• Be able to show how the alpha-beta procedure works for some given example.</a:t>
            </a:r>
          </a:p>
          <a:p>
            <a:endParaRPr lang="en-US" sz="2400" dirty="0"/>
          </a:p>
          <a:p>
            <a:r>
              <a:rPr lang="en-US" sz="2400" dirty="0"/>
              <a:t>• Be able to show how shallow search might be used to improve the alpha-beta procedure.</a:t>
            </a:r>
          </a:p>
          <a:p>
            <a:endParaRPr lang="en-US" sz="2400" dirty="0"/>
          </a:p>
          <a:p>
            <a:r>
              <a:rPr lang="en-US" sz="2400" dirty="0"/>
              <a:t>• Be able to answer questions about how Samuel’s checker player works.</a:t>
            </a:r>
          </a:p>
          <a:p>
            <a:endParaRPr lang="en-US" sz="2400" dirty="0"/>
          </a:p>
          <a:p>
            <a:r>
              <a:rPr lang="en-US" sz="2400" dirty="0"/>
              <a:t>• Be able to answer questions on how minimax generalizes to games of chance.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D8CF1BC-21C7-41CA-B6B4-5149E5022369}"/>
                  </a:ext>
                </a:extLst>
              </p14:cNvPr>
              <p14:cNvContentPartPr/>
              <p14:nvPr/>
            </p14:nvContentPartPr>
            <p14:xfrm>
              <a:off x="3392280" y="2372400"/>
              <a:ext cx="8582040" cy="3584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D8CF1BC-21C7-41CA-B6B4-5149E50223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82920" y="2363040"/>
                <a:ext cx="8600760" cy="360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831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EDA708-8403-4D30-B40A-D4B438456995}"/>
              </a:ext>
            </a:extLst>
          </p:cNvPr>
          <p:cNvSpPr/>
          <p:nvPr/>
        </p:nvSpPr>
        <p:spPr>
          <a:xfrm>
            <a:off x="713677" y="1582341"/>
            <a:ext cx="109728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3. Constraint Satisfaction Problems</a:t>
            </a:r>
          </a:p>
          <a:p>
            <a:endParaRPr lang="en-US" sz="2400" dirty="0"/>
          </a:p>
          <a:p>
            <a:r>
              <a:rPr lang="en-US" sz="2400" dirty="0"/>
              <a:t>• Be able to formalize a constraint satisfaction problem by specifying the sets of</a:t>
            </a:r>
          </a:p>
          <a:p>
            <a:r>
              <a:rPr lang="en-US" sz="2400" dirty="0"/>
              <a:t>variables, possible values, and constraints.</a:t>
            </a:r>
          </a:p>
          <a:p>
            <a:endParaRPr lang="en-US" sz="2400" dirty="0"/>
          </a:p>
          <a:p>
            <a:r>
              <a:rPr lang="en-US" sz="2400" dirty="0"/>
              <a:t>• Be able to explain or illustrate how a backtracking tree search for a constraint</a:t>
            </a:r>
          </a:p>
          <a:p>
            <a:r>
              <a:rPr lang="en-US" sz="2400" dirty="0"/>
              <a:t>satisfaction problem would work: alone, with forward checking, or with arc consistency</a:t>
            </a:r>
          </a:p>
          <a:p>
            <a:r>
              <a:rPr lang="en-US" sz="2400" dirty="0"/>
              <a:t>checks.</a:t>
            </a:r>
          </a:p>
          <a:p>
            <a:endParaRPr lang="en-US" sz="2400" dirty="0"/>
          </a:p>
          <a:p>
            <a:r>
              <a:rPr lang="en-US" sz="2400" dirty="0"/>
              <a:t>• Be able to compare how a general heuristic search would compare with a constraint</a:t>
            </a:r>
          </a:p>
          <a:p>
            <a:r>
              <a:rPr lang="en-US" sz="2400" dirty="0"/>
              <a:t>satisfaction search when both are applicable to a given problem.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020C0AB-3628-49FF-B26C-83C6E7F2D38F}"/>
                  </a:ext>
                </a:extLst>
              </p14:cNvPr>
              <p14:cNvContentPartPr/>
              <p14:nvPr/>
            </p14:nvContentPartPr>
            <p14:xfrm>
              <a:off x="773640" y="1044360"/>
              <a:ext cx="10914840" cy="5180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020C0AB-3628-49FF-B26C-83C6E7F2D3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4280" y="1035000"/>
                <a:ext cx="10933560" cy="519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334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6E922F-F3C5-4D47-A8C8-972315003489}"/>
              </a:ext>
            </a:extLst>
          </p:cNvPr>
          <p:cNvSpPr/>
          <p:nvPr/>
        </p:nvSpPr>
        <p:spPr>
          <a:xfrm>
            <a:off x="468350" y="1028343"/>
            <a:ext cx="116084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4. Machine Learning</a:t>
            </a:r>
          </a:p>
          <a:p>
            <a:endParaRPr lang="en-US" sz="2400" dirty="0"/>
          </a:p>
          <a:p>
            <a:r>
              <a:rPr lang="en-US" sz="2400" dirty="0"/>
              <a:t>• Be able to show how a decision tree is constructed using entropy on a simple example.</a:t>
            </a:r>
          </a:p>
          <a:p>
            <a:endParaRPr lang="en-US" sz="2400" dirty="0"/>
          </a:p>
          <a:p>
            <a:r>
              <a:rPr lang="en-US" sz="2400" dirty="0"/>
              <a:t>• Be able to show how </a:t>
            </a:r>
            <a:r>
              <a:rPr lang="en-US" sz="2400" dirty="0" err="1"/>
              <a:t>Adaboost</a:t>
            </a:r>
            <a:r>
              <a:rPr lang="en-US" sz="2400" dirty="0"/>
              <a:t> would work on a simple example or answer questions about how it works.</a:t>
            </a:r>
          </a:p>
          <a:p>
            <a:endParaRPr lang="en-US" sz="2400" dirty="0"/>
          </a:p>
          <a:p>
            <a:r>
              <a:rPr lang="en-US" sz="2400" dirty="0"/>
              <a:t>• Be able to show how a neural net computes its result (</a:t>
            </a:r>
            <a:r>
              <a:rPr lang="en-US" sz="2400" dirty="0" err="1"/>
              <a:t>ie</a:t>
            </a:r>
            <a:r>
              <a:rPr lang="en-US" sz="2400" dirty="0"/>
              <a:t>. just going forward from</a:t>
            </a:r>
          </a:p>
          <a:p>
            <a:r>
              <a:rPr lang="en-US" sz="2400" dirty="0"/>
              <a:t>input to output) for a simple example.</a:t>
            </a:r>
          </a:p>
          <a:p>
            <a:endParaRPr lang="en-US" sz="2400" dirty="0"/>
          </a:p>
          <a:p>
            <a:r>
              <a:rPr lang="en-US" sz="2400" dirty="0"/>
              <a:t>• Be able to answer questions on neural net learning with just one layer and back</a:t>
            </a:r>
          </a:p>
          <a:p>
            <a:r>
              <a:rPr lang="en-US" sz="2400" dirty="0"/>
              <a:t>propagation with multiple layers.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63A016E-FBB2-47B5-ADAC-E3CAD4D2C4E8}"/>
                  </a:ext>
                </a:extLst>
              </p14:cNvPr>
              <p14:cNvContentPartPr/>
              <p14:nvPr/>
            </p14:nvContentPartPr>
            <p14:xfrm>
              <a:off x="698040" y="152640"/>
              <a:ext cx="9750600" cy="5864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63A016E-FBB2-47B5-ADAC-E3CAD4D2C4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8680" y="143280"/>
                <a:ext cx="9769320" cy="588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8491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508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Midterm Review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 2023</dc:title>
  <dc:creator>shapiro</dc:creator>
  <cp:lastModifiedBy>shapiro</cp:lastModifiedBy>
  <cp:revision>6</cp:revision>
  <dcterms:created xsi:type="dcterms:W3CDTF">2023-02-08T20:09:23Z</dcterms:created>
  <dcterms:modified xsi:type="dcterms:W3CDTF">2023-02-08T23:05:29Z</dcterms:modified>
</cp:coreProperties>
</file>