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6" r:id="rId2"/>
    <p:sldId id="309" r:id="rId3"/>
    <p:sldId id="310" r:id="rId4"/>
    <p:sldId id="323" r:id="rId5"/>
    <p:sldId id="325" r:id="rId6"/>
    <p:sldId id="339" r:id="rId7"/>
    <p:sldId id="340" r:id="rId8"/>
    <p:sldId id="326" r:id="rId9"/>
    <p:sldId id="341" r:id="rId10"/>
    <p:sldId id="327" r:id="rId11"/>
    <p:sldId id="328" r:id="rId12"/>
    <p:sldId id="329" r:id="rId13"/>
    <p:sldId id="330" r:id="rId14"/>
    <p:sldId id="331" r:id="rId15"/>
    <p:sldId id="332" r:id="rId16"/>
    <p:sldId id="333" r:id="rId17"/>
    <p:sldId id="334" r:id="rId18"/>
    <p:sldId id="324" r:id="rId19"/>
    <p:sldId id="335" r:id="rId20"/>
    <p:sldId id="336" r:id="rId21"/>
    <p:sldId id="337" r:id="rId22"/>
    <p:sldId id="311" r:id="rId23"/>
    <p:sldId id="312" r:id="rId24"/>
    <p:sldId id="313" r:id="rId25"/>
    <p:sldId id="314" r:id="rId26"/>
    <p:sldId id="342" r:id="rId27"/>
    <p:sldId id="338" r:id="rId28"/>
    <p:sldId id="316" r:id="rId29"/>
    <p:sldId id="315" r:id="rId30"/>
    <p:sldId id="317" r:id="rId31"/>
    <p:sldId id="318" r:id="rId32"/>
    <p:sldId id="319" r:id="rId33"/>
    <p:sldId id="320" r:id="rId34"/>
    <p:sldId id="321" r:id="rId35"/>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FF0000"/>
    <a:srgbClr val="07E126"/>
    <a:srgbClr val="66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1761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61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1761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2448D726-175C-4E01-A1CE-2C7393874D22}" type="slidenum">
              <a:rPr lang="en-US"/>
              <a:pPr>
                <a:defRPr/>
              </a:pPr>
              <a:t>‹#›</a:t>
            </a:fld>
            <a:endParaRPr lang="en-US"/>
          </a:p>
        </p:txBody>
      </p:sp>
    </p:spTree>
    <p:extLst>
      <p:ext uri="{BB962C8B-B14F-4D97-AF65-F5344CB8AC3E}">
        <p14:creationId xmlns:p14="http://schemas.microsoft.com/office/powerpoint/2010/main" val="41347192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2:37:01.723"/>
    </inkml:context>
    <inkml:brush xml:id="br0">
      <inkml:brushProperty name="width" value="0.05292" units="cm"/>
      <inkml:brushProperty name="height" value="0.05292" units="cm"/>
      <inkml:brushProperty name="color" value="#FF0000"/>
    </inkml:brush>
  </inkml:definitions>
  <inkml:trace contextRef="#ctx0" brushRef="#br0">10066 11659 806 0,'2'0'12'0,"-1"1"11"0,-2 1-13 0,4-2-7 16,-3 0-2-16,-2 0 1 15,2 0 4-15,0 0 3 16,0 0 8-16,0 0 1 0,0 0-2 16,0 0-3-16,-1 0-9 15,0-1-2-15,1 1-2 16,-1 0 0-16,1 0 4 16,0 0 4-16,0 0 3 15,0 0 0-15,0 0 3 16,0 0 0-16,0 0 7 15,2 4 2-15,-1-1-3 16,2-1-1-16,1 2-9 16,2-3-3-16,-2 3-3 15,0 0-2-15,1 0-1 16,1 0 1-16,-1-1-1 16,2 0 1-16,-2 0 0 15,-3-1 1-15,2 0 0 16,-1 1 0-16,1 0 0 0,3 1 2 15,-1 1 1 1,2 0 2-16,5 1 0 16,26 13 1-16,-25-18-2 0,-1 2-2 15,-2 1-1-15,0-1-2 16,-1 0-1-16,-1-3 0 16,3 1 0-16,-2-1 1 15,3 0 0-15,1-1 0 16,0-2 4-16,-1 3 0 15,1-1 1-15,1 1-1 0,0 0-3 16,3 0 0-16,0 0-2 16,-1-1 1-16,5 1-1 15,-2-2 0 1,1 1 3-16,-2-1 2 0,-3 1 3 16,5 1 1-16,-2-2-1 15,-3 1-2-15,2 1-1 16,1-1-2-16,2 2-1 15,4-1 0-15,0 0-1 16,-2-1 1-16,1-4 2 16,2 3 1-16,-1-2 3 15,2 2 2-15,-3 0-2 16,1-1-1-16,3 2-5 16,-3-2 0-16,2 3-2 15,0-4 0-15,-6 1 0 16,6 2 1-16,-2-6-1 15,0 2 0-15,9-1 0 0,-2-3-1 16,1 1 1-16,1 0 0 16,0 0 0-16,1-1 0 15,3-4-1-15,0 2 0 16,-4-1 0-16,0-1 0 16,1 4 0-16,-3 2 0 15,3 0 0-15,-3 5-1 16,-2 0 0-16,2-1 1 15,-1 3 0-15,0 0 1 0,2 2-1 16,-2 0 0-16,1 0 0 16,-2 0 0-16,1 2 0 15,-4-3-5-15,-3 0-36 16,-3 0-31-16,-3-1-131 16,-2-2 127-16</inkml:trace>
  <inkml:trace contextRef="#ctx0" brushRef="#br0" timeOffset="274.311">12503 10957 308 0,'4'8'77'0</inkml:trace>
  <inkml:trace contextRef="#ctx0" brushRef="#br0" timeOffset="533.486">12517 11020 237 0,'16'92'152'15,"-17"-78"-3"-15,1 1-62 16,1 0-17-16,1 11-22 16,-2-4-11-16,-1 5-17 15,0 2-6-15,-2 0-5 16,-1 4-1-16,2 12-4 15,0 4-1-15,-2 5-2 16,3 4 0-16,-5-2 0 16,4 2 0-16,0-3 1 15,-3-4-1-15,4-4 0 16,-1-3 1-16,0-4 3 16,4-4 0-16,1-12 0 15,-3-8-1-15,0-9-44 0,0-2-68 16,-2-6 71-16</inkml:trace>
  <inkml:trace contextRef="#ctx0" brushRef="#br0" timeOffset="1200.175">12183 11096 965 0,'0'2'328'0,"0"-2"-298"16,0 0-206-16,-1 0-15 16,1 0 39-16,0 0 66 15,0 0 114-15,0 0 18 16,0 0 15-16,1-2 0 16,11 1-15-16,2 0-6 0,32-7 0 15,-27 2-1-15,0-1-4 16,4 0-2-16,2 0-12 15,-2 1-6-15,2-1-10 16,0 1-2-16,1-3-3 16,7-1 0-16,9 0 0 15,3 0 0-15,8 4 0 16,-3 1 0-16,-1 4-1 16,-1 2 1-16,-7 4 1 15,-1 1 0-15,-4 3 0 16,-7 0 0-16,-2 0 0 15,0 1-1-15,-9-5-12 16,5-1-31-16,-5-3-198 16,-3-2 167-16</inkml:trace>
  <inkml:trace contextRef="#ctx0" brushRef="#br0" timeOffset="1782.915">13133 10883 486 0,'7'5'125'0,"4"10"-206"16,2 2-74-16,-1 4 14 16,1 3 61-16,-7-2 132 15,-1-3 79-15,-5-4 59 16,0-3-9-16,0-4-48 15,0-3-27-15,-2 3-44 16,1-1-15-16,-1 5-23 16,-2 4-8-16,1 9-7 15,1 3-2-15,-4 7-1 16,1-3-1-16,1 1-2 0,-2-2-1 16,1-4-1-16,4 8 0 15,1 1 0-15,2 2 0 16,4-2 12-16,1-5 9 15,2-8 15-15,4-1 8 16,4-2 8-16,2 2-6 16,6 0-14-16,3 0-6 15,1-3-20-15,1-7-3 16,1 0-5-16,0-4-3 0,5-4-9 16,2 2-3-16,0-5-16 15,1-1-15-15,4-4-46 16,-1-7-44-16,4-8 86 15</inkml:trace>
  <inkml:trace contextRef="#ctx0" brushRef="#br0" timeOffset="2456.015">12948 11185 326 0,'-1'5'141'0,"3"-6"-92"16,5-2-160-16,6 3-35 16,0 0 23-16,-1 0 91 15,-2-2 62-15,-4 1 67 16,3-5 22-16,-1 0 22 16,1 5-7-16,3-7-19 15,1 3-7-15,1-1-22 16,-1-4-12-16,4 3-22 15,1-1-11-15,4 0-16 16,1-1-2-16,5-2 0 16,4 1 1-16,8 1 1 15,1 2-3-15,2 1-6 0,-2 1-4 16,0-1-2-16,1 1-2 16,7 2-3-16,1-1 0 15,6 0-3-15,-4 0 0 16,-7 0-2-16,-3-1 0 15,-11 2-6-15,-1 0-15 16,-11 1-49-16,-5-1-34 16,-8 0-82-16,-4 2-36 15,-4 0 140-15</inkml:trace>
  <inkml:trace contextRef="#ctx0" brushRef="#br0" timeOffset="2713.49">13250 11366 377 0,'3'7'75'0,"-3"7"-51"16</inkml:trace>
  <inkml:trace contextRef="#ctx0" brushRef="#br0" timeOffset="2965.629">13243 11433 285 0,'-9'51'176'0,"9"-51"-7"0,1 0-44 15,2-1-38-15,-3 1-5 16,0 0-14-16,0 0-6 16,18 0-25-16,36-4-14 0,-23-2-15 15,2 2-3 1,0-3-3-16,3 1-1 0,5 0 0 16,3 2 0-16,1 0 0 15,2 1 0-15,-5 3 0 16,-2-1-1-16,-2-1-11 15,-4 1-14-15,-2 1-37 16,-4 1-31-16,-10-1-77 16,-2 0-55-16,-8-3 141 15</inkml:trace>
  <inkml:trace contextRef="#ctx0" brushRef="#br0" timeOffset="3206.852">14676 10949 489 0,'4'4'122'0</inkml:trace>
  <inkml:trace contextRef="#ctx0" brushRef="#br0" timeOffset="3636.549">14679 10994 387 0,'-10'45'214'16,"4"-42"-47"-16,-8 2-76 15,-6-2-23-15,-10 1-24 16,-8 0-7-16,-9 3-9 16,1 0-4-16,-5 5-10 15,6 2-6-15,2 2-7 16,6 3-3-16,9 0-10 16,-1-1-4-16,6 5 0 15,1-2 3-15,6 1 13 16,4-3 4-16,10 1 2 15,3-1 1-15,12-1 0 16,3 2 1-16,8-1-1 0,5 2 0 16,3-4-4-16,2-2-1 15,-3-1 2-15,0-2 2 16,-3-2 7-16,0 0 3 16,0 0-1-16,-3 0-2 15,-4 1-7-15,-1 1-4 16,-9-2-2-16,-2 0 0 15,-3-2 0-15,-3 3 0 16,-5 6 2-16,-5 3 7 0,-9 7 9 16,-3-3 5-16,-8 1 5 15,0-3-3-15,-5-5-10 16,-1-1-9-16,2-6-21 16,4-1-28-16,0-9-120 15,6 0 110-15</inkml:trace>
  <inkml:trace contextRef="#ctx0" brushRef="#br0" timeOffset="3887.343">15075 11142 1035 0,'0'10'310'0,"1"-7"-348"15,1 10-37-15</inkml:trace>
  <inkml:trace contextRef="#ctx0" brushRef="#br0" timeOffset="4031.993">15073 11206 256 0,'-2'71'181'0,"3"-51"3"16,1 2-39-16,3 3-64 16,-1 1-28-16,1 2-26 15,0 0-2-15,-2-1 0 16,3-2 0-16,-5-7-5 16,1-1-8-16,-1-6-10 15,-2 2-7-15,0-1-54 16,0-1-48-16,-3-2 65 15</inkml:trace>
  <inkml:trace contextRef="#ctx0" brushRef="#br0" timeOffset="4598.85">14690 11159 652 0,'13'28'204'0,"-13"-28"-254"15,0 0-26-15,2 0 15 16,-2 0 23-16,0 0 66 16,0 0 10-16,0-1 9 15,5 0-1-15,18-1-4 16,31-7 2-16,-12 1 14 16,12-4 2-16,14-8 7 15,16 0-9-15,8-3-27 16,2 0-7-16,0-1-24 0,-2-2-10 15,2-4-46-15,-3-2-63 16,-4-1 75-16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2:46:43.185"/>
    </inkml:context>
    <inkml:brush xml:id="br0">
      <inkml:brushProperty name="width" value="0.05292" units="cm"/>
      <inkml:brushProperty name="height" value="0.05292" units="cm"/>
      <inkml:brushProperty name="color" value="#FF0000"/>
    </inkml:brush>
  </inkml:definitions>
  <inkml:trace contextRef="#ctx0" brushRef="#br0">16983 8121 1038 0,'-3'-1'312'0,"-3"-3"-394"15,-11 1 36-15</inkml:trace>
  <inkml:trace contextRef="#ctx0" brushRef="#br0" timeOffset="942.351">16914 8108 354 0,'-60'-2'172'15,"58"2"-64"-15,-4 0-63 0,5 1-23 16,0-1 22-16,1 0 43 15,0 0 10-15,-1-1-12 16,1 0-19-16,-2 0-39 16,2 1-11-16,0 0-14 15,0 0-2-15,0 0 0 16,0 0 1-16,11 1 2 16,8 0 0-16,31 1-1 15,-23-2 0-15,1 0-1 16,2 0 0-16,4 0-1 15,1 0 0-15,5 2 0 16,-2 1 0-16,0 0 0 16,-1-1 0-16,-2 1 1 15,2-3-1-15,1 0 0 16,2 0 1-16,-5 0 0 16,1 0 0-16,-1 0 0 15,-3 1 0-15,2 0 0 0,-2-1-1 16,-1 1 0-16,-1-1 0 15,-7 0 0-15,-1 0 0 16,-3 0 0-16,-1 3 1 16,-2-1 0-16,2 0 1 15,-3-1 1-15,0 0 0 16,-3-1 1-16,-5 2 0 16,-3-2 2-16,-3 2-1 15,3 0 0-15,-4-2 1 0,0 0-1 16,0 0 1-16,0 0 2 15,0 0 2-15,0 0 1 16,0 0 1-16,0 0-1 16,0 0-1-16,0 0-3 15,0 0 0-15,0 0-4 16,0 0 1-16,0 0-1 16,0 0 1-16,0 0 1 15,0 0 1-15,0 4-2 16,0-1-1-16,1 4-2 15,0 1-1-15,0 0 0 16,2 3-1-16,-2-2 1 16,0 0-2-16,6 34 1 15,-6-31 1-15,1 7-2 16,-1-1 1-16,1 1 0 16,-2-2-1-16,0-1 1 0,0 1 0 15,0 5 1-15,0 3 0 16,0 2 0-16,-2 2 0 15,1-1 0-15,-1-2 1 16,0 2 0-16,-3 0-1 16,2 3 1-16,1 6-1 15,-2-5 1 1,1 1 0-16,0-4-1 0,0-7 0 16,1 3 0-1,1-2 0-15,1 3 0 0,-1 4 0 0,-2-3 1 16,1 5-1-16,0-4 0 15,1 0-1-15,1-4-1 16,-2 3 1-16,2 2-1 16,0 2 0-16,-1 1 2 15,1-3-1-15,1 1 1 16,0 0 1-16,2 6 0 16,1 2-1-16,-4 3-1 15,1 2-15-15,0-1-50 16,-1 7-66-16,7 17 81 15</inkml:trace>
  <inkml:trace contextRef="#ctx0" brushRef="#br0" timeOffset="13428.143">11372 11311 124 0,'1'-3'70'0,"1"3"-21"0,0-3-54 15,-2 2-41-15,0 0-1 16,0 0 17-16,0-1 8 16,0 1 23-16,0-2 19 15,1-3 37-15,0 0 16 16,0-3 10-16,0 2-6 15,-1 3-29-15,0-2-13 16,0 5-18-16,0-2-5 0,0 1-3 16,2-3-2-16,0 0 0 15,0 0 0-15,2-5-2 16,5 3 0-16,32-28 3 16,-28 28 4-16,2 1 12 15,-3-3 4-15,-4 2 7 16,3 2 0-16,1 0-2 15,-3 1-3-15,7-1-3 16,-3-1-4-16,1-4-7 16,3 1-3-16,-1-1-4 15,4 0 0-15,-1 2 2 16,1 0 1-16,2 2 1 16,-2 0 2-16,5 1-2 15,-2 0 1-15,2-2-3 16,0 2 0-16,1-2-3 15,-1-2-1-15,3 0-2 0,-4-3-1 16,3 2-2-16,-3-2 1 16,-5 1 0-16,3-3-1 15,-4 0 1-15,0 0-1 16,4 1 0-16,-1-4-1 16,5 4 0-16,1-2 0 15,-1 0 0-15,1 2-1 16,0 0 0-16,0 1 0 15,-1 2 0-15,1-1-1 0,-3 0 0 16,2 0 1-16,-2 0 0 16,1 1 0-16,1 1 0 15,-2 0 0-15,-2 1 0 16,1 1 0-16,-1-3 0 16,1 1 0-16,2 0 0 15,-1-4-1-15,2 5 1 16,-1-1 0-16,1 0 0 15,1 2 0-15,-1-3 0 16,0 0 0-16,0 0 0 16,1 0 0-16,3-1 0 15,0 0 0-15,1-3 0 16,-1-3 0-16,-1-4 0 16,3-1 0-1,-2 2-1-15,5 2 1 0,0 1 0 16,-2-1-1-16,5 1 1 15,-3-2-1-15,2 3 1 16,2 1 0-16,0 0 0 0,1 4 0 16,1-4 0-16,-3-4 0 15,2 1 0-15,0-4 0 16,5-1 0-16,1 1 0 16,6-1 0-16,-1-1 0 15,2 2 0-15,2-1 0 16,-2-1 0-16,1-2 0 15,-2-3 0-15,-1-1 0 0,1 2 0 16,-3 0 0-16,1 5 0 16,-1 0 0-16,0 3 0 15,-1 1 0-15,-4-2 0 16,-1 0 0-16,-3-3 0 16,-1 1 0-16,2 1 0 15,-2 0 0-15,1 6 1 16,1 0-1-16,0 0 0 15,-2 1 0-15,3 1 0 16,-5 2 0-16,-4 0 0 16,1 1 0-16,-7-4 1 15,4 1-1-15,2-1 0 16,1 0 0-16,3 3 0 16,-1-1 0-16,-2 3 0 15,1-5 0-15,-3 0 0 16,-1 2 1-16,3-2-1 15,-5 5 0-15,-2 1 0 0,2-1 0 16,-4 2 0-16,4 0 0 16,5 0 0-16,-1-2 0 15,1-3 0-15,0 1 0 16,1 0 0-16,1 1 0 16,0 0 0-16,2 1 0 15,1 1 0-15,-1-1 0 16,-3 4 0-16,-2-2 0 0,-5-4 0 15,-1 0 0-15,2 1 0 16,2-1 0-16,5 0 0 16,3 1 0-16,0-3 0 15,2-1 0-15,1 0 0 16,1 2 0-16,-1 0 0 16,-1-1 0-16,-1 0 0 15,-1-5 0-15,0 0 0 16,4-2 0-16,2 0 0 15,2 1-1-15,5 0 1 16,-2 0-1-16,2 5 1 16,-6 0 0-16,-2 5 1 15,-4-3-1-15,-4-3 0 16,1 2 0-16,-4-3 1 16,2 1-1-16,-3 2 0 15,2-2 0-15,-1 4 0 16,-3 0 1-16,-2-1-1 0,-3 2 1 15,0-1-1-15,-1 3 0 16,-2 1 0-16,1 1 0 16,-3 0 0-16,1 0 0 15,-4-1 0-15,-1 0 0 16,-1 3 0-16,-6-4 0 16,6 7 0-16,-3-2 1 15,-3 0-1-15,1 4 0 0,-4 0 0 16,-2-3 0-16,-4 1-2 15,0 2 0-15,0-1-2 16,0 0-1-16,0 0 0 16,0-1 0-16,0 1 3 15,0 0 1-15,0 0 0 16,1 0-2-16,0 0-18 16,0 0-15-16,0-1-60 15,-1 1-43-15,0 1 86 16</inkml:trace>
  <inkml:trace contextRef="#ctx0" brushRef="#br0" timeOffset="14874.986">21181 4432 499 0,'-8'1'104'15,"-1"3"-123"-15</inkml:trace>
  <inkml:trace contextRef="#ctx0" brushRef="#br0" timeOffset="16351.763">21101 4493 147 0,'-45'41'114'0,"29"-27"19"16,-3 2-28-16,-8 5-41 15,-1 4-18-15,-5 4-22 16,-5 2-3-16,-1 8-1 16,-2 4-2-16,1 7-5 15,1-1-4-15,4 2-4 16,1-1 1-16,5 3 23 16,6 0 6-16,1-3 2 15,7 5 0-15,2-1-15 16,-1 1-3-16,3 0 15 15,4-2 4-15,2 2 9 16,0-2 9-16,5-1-2 16,0 1-3-16,0 0-16 15,8-2-9-15,-1 4-18 0,1-7-1 16,4-4-1-16,0 0 0 16,0-2 5-16,5 3 3 15,0-3 4-15,-1-1 1 16,6 1-2-16,3 3-1 15,4-3-3-15,6 0-1 16,0-9-3-16,2-1-3 16,5-3-2-16,-1 1 2 15,2 3 3-15,-1-4 2 16,-2-2 1-16,-3-3 1 0,0-3 0 16,1 2-1-16,4 3-1 15,4 1-1-15,5 1-4 16,1-2-1-16,1-2-1 15,2-3-1-15,-5-3 0 16,-2-3 3-16,-1-5 2 16,-1-3 1-16,1-2 2 15,0 0-2-15,6-1 1 16,-2-2 0-16,3-2-2 16,-1 0-1-16,-4-4-1 15,0-1-1-15,-4-3-2 16,0-1-1-16,0-1-1 15,-2-1 1-15,1-1 2 16,-1 1 0-16,1-2-1 16,-1 0 1-16,-6 0-1 15,-4-2 2-15,-10 0 2 0,-2 0 0 16,-4 3 0-16,-2 1 0 16,1 0-2-16,3 2 1 15,2-4 0-15,-1 3 2 16,6-2 1-16,-2 0 2 15,-1-4-1-15,2-1-1 16,2-8-1-16,3-3-3 16,-1 0 0-16,-2-2-1 15,-4 5 3-15,-2 1 1 0,-1 0 0 16,-2-3 0-16,-3-5-4 16,0-4-4-16,-1-5-2 15,-3 2-1-15,1 0 1 16,-2 1-1-16,-3 2 1 15,-1-2 1-15,2 2 1 16,-4-2 0-16,-1 6-1 16,-3-3-3-16,1-2-4 15,0-2-3-15,-8-7 0 16,4 1 1-16,-2 3 4 16,-7 0 3-16,5 0 1 15,-5-2-3-15,-3-1-5 16,4 2-1-16,-2 1-1 15,0 3 2-15,-2-3 1 16,-1 1-3-16,-1 4-7 16,-1-1-6-16,-4 3-8 15,-1 1-1-15,-3-1 6 16,0 3 6-16,-1 3 10 0,1 3 4 16,-1 5 2-16,-2 0 2 15,0 0-1-15,1 1-2 16,1-5-2-16,1 2-2 15,-3-4-4-15,2-3 2 16,-4 1 1-16,-2 1 2 0,0 4 3 16,-2 0 1-16,-1-3 0 15,1-2 1-15,1 1 2 16,2 1 1-16,2 5 0 16,-2 4-4-16,1 2-9 15,2 1-3-15,-1 1-2 16,2 2 4-16,-6 1 2 15,0 0 1-15,-3 2 1 16,-1 0-1-16,0 7 3 16,-2-1 3-16,1 2 1 15,0 1 1-15,1-1 4 16,-1 0 0-16,-2 3 0 16,2-1 0-16,-6 3 0 15,0 0 0-15,-2 0-2 16,-1 3-1-16,-3 2 2 15,1 0 0-15,2 2 2 16,0-2 1-16,3-1 0 0,3 3 1 16,-2 4 1-16,2 2 0 15,1 0 0-15,0 1-1 16,7 2-2-16,1 2 0 16,8 2 0-16,0-2 1 15,7-2 0-15,4-3-1 16,1-2-3-16,3 2-8 15,3 5-49-15,1 1-57 16,3 4 73 0</inkml:trace>
  <inkml:trace contextRef="#ctx0" brushRef="#br0" timeOffset="17401.346">21183 5103 484 0,'0'30'171'0,"0"-30"-175"16,0 0-30-16,1 0-16 16,-2 0 13-16,-1 0 44 15,-2 0 7-15,0 1 6 16,-1 1 1-16,-1 0-1 0,1 3 2 15,-1 2-4 1,1 1-3-16,1 12-5 0,-7 33-3 16,11-32 3-16,0 5 5 15,0-5 7-15,4-2 3 16,1 0 13-16,0-7-5 16,1 1-6-16,0-3-4 15,4 0-16-15,2 0-1 16,0-3-2-16,-1 0 1 0,-1-3 0 15,0 0-1-15,4-4 1 16,2 1 0-16,4-7-5 16,2-1-1-16,2 0-6 15,3-5 0-15,1 1 1 16,-1-1 3-16,-2-2 3 16,1 3 1-16,-6-2-1 15,-1-1-3-15,-3-2-7 16,-2 1-4-16,-2 1-3 15,-2-2-1-15,-5 3 3 16,-2-2-1-16,-2 2 0 16,0 3 0-16,-1-3-3 15,-1-1 1-15,-6 2-8 16,-6-1-3-16,-3 4 5 16,-2 2 0-16,-8 2 7 15,2 2 7-15,-10 3-2 16,-2 0-5-16,-5 2-5 0,0 3-3 15,2 2-7-15,-2 3 2 16,3 4 4-16,4 2 3 16,6 5 9-16,3-3 2 15,6 1-23-15,4-1-31 16,6-2 42-16</inkml:trace>
  <inkml:trace contextRef="#ctx0" brushRef="#br0" timeOffset="17674.224">22160 5227 121 0,'-6'12'30'0</inkml:trace>
  <inkml:trace contextRef="#ctx0" brushRef="#br0" timeOffset="18184.006">22123 5261 229 0,'-8'6'129'15,"-13"18"-40"-15,17-28-18 16,-4 3-52-16,-2-5-10 16,0 4-7-16,-1 0 0 15,-1-5 0-15,2 7 0 16,-5 0 7-16,5 3 9 0,0 3 13 15,-1 0 2-15,5 1 0 16,-2-2-6-16,5 2-9 16,-1 2-2-16,3 5-5 15,4 1-3-15,4 3 0 16,-2 1 5-16,3 2 0 16,2 1 0-16,1 3-3 15,4-2-4-15,7-1-1 16,0-3 2-16,2-7 4 15,3-3 1-15,-3-4 3 16,4-1 0-16,-1-4 1 16,1 0-1-16,-3-7-2 15,2-1-2-15,-5-5-7 16,-2 1-4-16,-1 0-4 16,-4-4-3-16,0-1 3 15,-1-2 4-15,-6 3 5 0,0 1 4 16,-5 3-3-16,-2-3-2 15,-1 1-7-15,-2-1-4 16,-8-1-16-16,-3 5-2 16,-10-7 1-16,-5 5 4 15,-5-1 15-15,-5 2-4 16,-6 6-10-16,-1 8-5 16,-1 1-9-16,2 4-1 15,4 1-29-15,4-2-49 0,5 4 72 16</inkml:trace>
  <inkml:trace contextRef="#ctx0" brushRef="#br0" timeOffset="19116.174">21508 5573 140 0,'29'3'85'0,"-31"-3"4"15,2 0-50-15,-1-1-16 16,1 1 6-16,0 0 11 16,0 0 3-16,0 0-2 15,0 0-4-15,0 0-6 16,0 0-2-16,0 0-5 0,0 0-4 16,0 0-11-16,0 0-4 15,0 0-4-15,1 3 0 16,0 1 1-16,0 3 1 15,0 12 3-15,5 37 6 16,-3-24 8 0,-3-2 4-16,3 0 6 0,1-2-4 15,-4-3-1-15,-1-2-3 16,1 4-4-16,3-1-2 16,0-3-5-16,0 5-2 15,2-5-3-15,-1 0-1 0,-1-4-1 16,3-5-2-16,-2-4 2 15,1-4 0-15,0-1 3 16,3 0 2-16,-5-2 6 16,2 1 3-16,4-1 7 15,-2-1 3-15,7-2 0 16,-3 0-2-16,5-5-7 16,-1 0-4-16,0 1-5 15,1-3-3-15,-3 0-7 16,1-1-3-16,-1-4-7 15,-1 1-5-15,-1-2-24 16,-1-1-27-16,-3 3-210 16,-2-4 188-16</inkml:trace>
  <inkml:trace contextRef="#ctx0" brushRef="#br0" timeOffset="23815.709">21041 5587 35 0,'1'0'37'0,"-1"0"15"16,2 0 0-16,-1 0-12 15,-1 0-6-15,0 0 0 16,0 0 6-16,0 0 11 16,0 0 3-16,0 0-7 15,0 0-6-15,0 0-18 16,0 0-5-16,0 0-3 16,0 0 3-16,1 0 10 15,-1 0 4-15,0 0 6 16,2 0-2-16,-2 0-7 15,0 0-6-15,0 0-11 16,0 0-3-16,0 0-4 16,0 0 1-16,0 0 6 15,0 0 1-15,0 0 0 16,0 0 0-16,0 0-4 0,0 0-1 16,0 0 0-16,0 0 0 15,0 0 3-15,0 0 5 16,0 0 9-16,0 0 4 15,0 0 4-15,0 0-1 16,0 0-3-16,0 0-3 16,0 0-7-16,0 0-1 15,0 0-4-15,0 0 0 0,0 0 1 16,0 0 2-16,0 0 0 16,0 0-1-16,0 0 1 15,0 0 1-15,0 0 1 16,0 0-1-16,0 0-3 15,0 0-1-15,0 0-1 16,0 0 2-16,0 0 6 16,0 0 1-16,0 0 0 15,0 0-1-15,0 0-6 16,0 0-1-16,0 0-1 16,0 0 3-16,0 0 9 15,0 0 2-15,0 0-2 16,0 0-4-16,0 0-10 15,0 0-3-15,0 0-3 16,0 0 1-16,0 0-3 16,0 0 1-16,0 0-3 15,-1 0 0-15,0 0-1 16,0 1 1-16,-8 7-1 0,-9 1 0 16,-31 29 0-16,27-28 0 15,-1 3 0-15,0 1-1 16,-3 1 1-16,1 4 0 15,-3-6 0-15,-1 2 0 16,-2 0 0-16,1-1-2 16,-5 5 1-16,0-8-1 0,2 5 0 15,-3-4 1 1,4 3 0-16,-2 3-1 0,-2 1 1 16,0-2-1-16,1-1-7 15,-2 0-2-15,6-1-5 16,0 1-6-16,4-2 1 15,3 0 0-15,2-3-1 16,4-2 4-16,3-5 1 16,1 0-2-16,5-1-4 15,-2-2-4-15,2 2-15 16,1-2-6-16,-4-1-8 16,9 0-3-16,-3 0-4 15,6 1-17-15,0-1-86 16,0 0-78-16,0 0 149 15</inkml:trace>
  <inkml:trace contextRef="#ctx0" brushRef="#br0" timeOffset="24366.718">20584 5512 1088 0,'-6'1'338'15,"0"5"-562"-15,-1 5-71 0,-4 7 8 16,-7 4 29-16,-2 2 264 15,-8-1 102 1,3-2 28-16,2 3-3 0,-2 0-60 16,6 1-32-16,-5 2-22 15,-4-3-1-15,-2-2-1 16,5-5-3 0,12-9-6-16,1 2-3 0,-36 24-5 15,1 1-2-15,3 4-1 16,17-14 0-16,4-2 2 15,5-2 1-15,9-7-2 16,2-3-3-16,7-2-6 16,3 0-1-16,3 5 1 15,2-1 3-15,6 0 7 0,4 2 2 16,4-5 6-16,7 1 3 16,7-4 5-16,-2-2 3 15,7-3 1-15,0-2 1 16,-2-3-5-16,2 0-3 15,-3-3-13-15,-3-1-16 16,-1-3-56-16,-5-5-42 16,-5-1 68-16</inkml:trace>
  <inkml:trace contextRef="#ctx0" brushRef="#br0" timeOffset="25046.955">21373 5704 693 0,'-1'2'259'0,"0"-2"-199"16,1 0-56-16,-1 0-16 0,0 0 1 16,0 0 11-16,-1 0 2 15,1 0 3-15,0 0 2 16,-3 1 0-16,-1 0-2 16,-1 1 0-16,-1 2-4 15,-2-2 0-15,-1 11 0 16,-33 26-1-16,25-23 1 15,0-1-1-15,-4 6 1 16,-1 2-1-16,-1 7 1 16,-6 2-1-16,0 3 0 15,4 1 0-15,-7-1 1 16,-1 2-1-16,-7 3 0 16,-4 4 0-16,2 1 0 15,0 0 0-15,1-3-1 16,3 1 0-16,2 0 0 15,5-1 0-15,4-2 1 16,2-8-1-16,6-1-1 0,0-2 1 16,5 0-2-16,3 1 0 15,4-5-3-15,-1-2-5 16,6-7-37-16,-1-1-9 16,0-7-48-16,7 1-51 15,-2-5 109-15</inkml:trace>
  <inkml:trace contextRef="#ctx0" brushRef="#br0" timeOffset="25629.72">20898 6201 878 0,'2'18'372'0,"-5"-15"-258"16,1 4-317-16,-5 8-15 16,-5 3 5-16,-3 3 133 15,-3 3 78-15,2-3 26 16,-1-1 2-16,0 5 3 0,1-3-1 15,-3 2 0-15,1 0 2 16,0-5-3-16,2 0-5 16,-3 2-13-16,-4 0-3 15,6 8-4-15,-4 1-1 16,3-1-1-16,3 2 0 16,-2-7 0-16,3-1 0 15,5-2 1-15,3-7-1 16,2-6 0-16,3-1 0 15,1-5 1-15,0 4 2 0,0-4 4 16,-1-2 3-16,1 0 8 16,0 0 3-16,0 0 2 15,0 0-1-15,3 0-7 16,19-2-3-16,31-12-6 16,-20 1-1-16,8-7-4 15,1-3 1-15,10-5-2 16,-1 3 0-16,8-10 0 15,-1-1 0-15,-7 6-6 16,0-6-2-16,-7 14-27 16,-2 0-26-16,-6 2-149 15,-5 0 138-15</inkml:trace>
  <inkml:trace contextRef="#ctx0" brushRef="#br0" timeOffset="26497.633">22217 5727 896 0,'7'3'215'0,"13"1"-378"15,2 3-4-15,8 3 6 16,0-1 42-16,-3-1 91 16,-4-2 38-16,2-1 92 15,-5-2 19-15,0 1-15 16,3 2-22-16,-1 0-36 16,3 1-17-16,4 1-19 15,1-2-4-15,3-2 1 16,1 1 1-16,2 5 7 15,3-2 1-15,7 9-2 16,4 4-4-16,0-3-6 16,0 5-3-16,-11 1 0 15,0-3 1-15,-9 3 2 16,-2-5 2-16,-3 0 0 16,-3 0-2-16,0 3-2 15,-2 1-2-15,-3-2-2 16,-4 0 1-16,-1-8-1 0,-2-1-1 15,-5-4-15-15,1-2-16 16,-6-2-34-16,1-4-20 16,-2 0-26-16,0-2-60 15,0 1 117-15</inkml:trace>
  <inkml:trace contextRef="#ctx0" brushRef="#br0" timeOffset="26948.864">22934 5653 825 0,'6'5'302'15,"-2"-1"-161"-15,1 10-308 16,3 4-3-16,-1 5 53 16,0-1 60-16,0-1 59 15,-7-7 10-15,5 1 15 16,-1 1 3-16,-1-2 1 0,4 1-5 16,-4 1-8-16,-1-7-1 15,1 1-5-15,-1 3-1 16,0-2 0-16,-2 7-1 15,-3 5-2-15,-4 1-3 16,-1 5-2-16,-5 0 0 16,-2 5 14-16,-1 2 5 15,-8 2 5-15,-2 1 1 16,-1-2-13-16,-5-2-5 16,-1-4-6-16,0-1-1 0,-2-8-3 15,2-2-5-15,2-6-68 16,0-2-101-16,-4-13 112 15</inkml:trace>
  <inkml:trace contextRef="#ctx0" brushRef="#br0" timeOffset="27517.427">22213 6211 317 0,'5'4'157'15,"3"2"-81"-15,9 4-13 16,1 2-32-16,4-1-20 15,1 3 4-15,1-3 6 16,3 4 4-16,3-1 2 16,4 4-3-16,-3 3-10 15,3-1-5-15,-1 7-5 16,0-2-1-16,5 1-2 16,-1-1 1-16,2 0 5 15,2 1 2-15,0 7 3 16,0 5 0-16,-2-2-3 15,-3-2-3-15,-8-7-3 16,-6-4-1-16,-10-5-1 16,0-3-1-16,-6-3-13 15,0-3-19-15,0-4-64 16,-6 1-41-16,-4-5 81 0</inkml:trace>
  <inkml:trace contextRef="#ctx0" brushRef="#br0" timeOffset="27931.83">22764 6491 803 0,'5'0'285'16,"2"2"-190"-16,11 3-198 16,2-2-25-16,2 2-6 15,-2-2 34-15,-7 1 39 16,-2-1 32-16,-4 0 60 16,-1 2 7-16,-3 0 4 15,-2 0-7-15,5 2-9 16,-3-1-3-16,0 6 5 15,-3-3 2-15,0 5 4 16,0 2-1-16,-8 1 4 16,-2 4-5-16,-15 3-6 15,-3 1-2-15,-15 1-18 0,-4-2-1 16,-6 3-3-16,-2-6-3 16,7-2-19-16,3-2-36 15,12-10-138-15,-1-6 128 16</inkml:trace>
  <inkml:trace contextRef="#ctx0" brushRef="#br0" timeOffset="28645.805">22598 5363 369 0,'-3'0'225'0,"5"0"-7"15,3-1-166-15,-5 0-34 16,0 0-22-16,12-3 5 16,6-2 2-16,33-13 2 15,-30 4 0-15,4-1 1 16,5-7 0 0,5-2 0-16,2-2-2 0,3-4 0 15,-1 1-2-15,-1-1-1 16,4-1 0-16,4 1-1 15,6 0 0-15,0-1-4 16,3 3-2-16,-8 8-6 16,-4 2-4-16,-11 5-7 0,-5 4-6 15,-9 4-25-15,-6 1-28 16,-4 4 52-16</inkml:trace>
  <inkml:trace contextRef="#ctx0" brushRef="#br0" timeOffset="29162.11">23006 4796 982 0,'10'18'311'0,"11"-8"-442"16,9 1-87-16,7 5-57 15,1-3-23-15,-6-3 181 16,-3-2 126-16,-5-3 146 15,-2 1 47-15,-1-5-35 16,0-1-47-16,4-2-60 16,-1-1-16-16,-2-1-25 0,0 0-9 15,-7 0-5-15,1-1-2 16,-9 2-2-16,0 3-1 16,0 1-3-16,-4-1-4 15,3 3-5-15,-2 2 0 16,-3 3 2-16,-2 2 2 15,-4 10 6-15,-5 3 2 16,-15 18 3-16,-5 8 1 0,-11 12-1 16,-5 12-1-16,-11 1-2 15,-4 0-2-15,-3 8-49 16,-1-8-46-16,2-4 60 16</inkml:trace>
  <inkml:trace contextRef="#ctx0" brushRef="#br0" timeOffset="30195.32">21790 5842 620 0,'-2'0'187'0,"1"0"-296"15,-1 0-8-15,-2 3 0 16,-1 10 30-16,0 12 124 16,-29 25 19-16,29-23 13 15,3 4 1-15,-1 6-20 16,2 5-14-16,0 4-19 15,-4 2-6-15,1-5 6 16,-1 1 7-16,-4-6 15 16,3-2 5-16,-2 7-10 15,0-2-7-15,0 1-17 16,-1 7-4-16,1 0-4 16,-2 4 0-16,0-1-1 15,1-4 1-15,1-2-1 16,-3-1 1-16,3-3 0 15,1 0 1-15,-6-6-1 0,6-3 0 16,-3 2-1-16,2 2 0 16,6-5 0-16,-5 0-1 15,-4-8-1-15,-1-3-5 16,6-7-39-16,3-6-36 16,6-3-104-1,2-3-44-15,-6-4 138 0</inkml:trace>
  <inkml:trace contextRef="#ctx0" brushRef="#br0" timeOffset="30613.488">21629 6699 1091 0,'-27'10'257'15,"24"-5"-479"-15,-1 17-52 16,1 9 3-16,-7 4 124 16,1 4 137-16,1-8 74 15,-4-7 6-15,2 4 6 16,2-3-8-16,2 4-17 15,0 4-5-15,3-2-16 0,-4 1-7 16,0-5-6-16,1-2 2 16,6-6 12-16,2-2-1 15,2-6-7-15,2-2-6 16,-1-1-15-16,7 1-1 16,1-5 1-16,12 1 3 15,12-5 4-15,8-1 2 0,19-9-2 16,3-3-3-16,9-11-3 15,-5-3-2-15,0-4-25 16,-4-4-26-16,-6 3-117 16,1 1 107-16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2:51:39.127"/>
    </inkml:context>
    <inkml:brush xml:id="br0">
      <inkml:brushProperty name="width" value="0.05292" units="cm"/>
      <inkml:brushProperty name="height" value="0.05292" units="cm"/>
      <inkml:brushProperty name="color" value="#FF0000"/>
    </inkml:brush>
  </inkml:definitions>
  <inkml:trace contextRef="#ctx0" brushRef="#br0">1610 10374 101 0,'29'28'25'0</inkml:trace>
  <inkml:trace contextRef="#ctx0" brushRef="#br0" timeOffset="2031.129">1639 10394 164 0,'-2'-1'80'0,"1"-1"-21"16,-1-1-16-16,0 1-3 16,-1 0 0-16,1 1 1 15,0 0 1-15,-2-1 5 16,2 1 4-16,0 0 0 15,-1 0-2-15,1 0-3 16,1 0 0-16,0 0-7 0,0 1-7 16,-1-2-17-16,1 1-5 15,1 1 9-15,0 0 9 16,0 0 21-16,0 0 8 16,0 0 4-16,0-1-6 15,0 1-21-15,0-1-10 16,0 1-19-16,0 0-4 15,0 0-2-15,0 0-1 16,0 0 1-16,0 0 0 16,0 0-1-16,0 0 1 0,0 0-2 15,0 0-2-15,0 0-1 16,0 0 3-16,1 0 0 16,2 0 3-16,0 1 0 15,2 0 0-15,-1 0 0 16,2 1 0-16,1-2 0 15,2 1 0-15,3 0 0 16,-1-1-1-16,33 6 1 16,-32-6 0-16,-1 2 0 15,1 0 0-15,-5-2 0 16,2 1 1-16,-1-1 2 16,2 0 0-16,3-1 0 31,-1-1 0-31,3-2-1 0,-2 3-1 0,1 0-1 15,0 1 0-15,0 4 0 16,1-2 0-16,-2 0 0 0,-2 0-1 16,-1 1 1-1,0-2 1-15,-1 2 0 0,0-1 0 16,3 0 2-16,-2 1 2 16,4-2 1-16,2 4 1 15,-4-3 0-15,4 0-1 16,0 1-1-16,0-2 2 15,4 0-1-15,-3 2-1 0,0-1 0 16,0 3-2-16,3-4-1 16,0 2 0-16,-2-2-1 15,3 2 1-15,-5-1-1 16,0 1 0-16,3 0-1 16,0-1 1-16,3-1 0 15,-2-1 0-15,-1 0 0 16,1 0 0-16,-2-2 0 15,3 2 0-15,-1 0 0 16,-3 0 1-16,3 1 2 16,1-1 2-16,3-1 2 15,3 0 0-15,3-2-1 16,-1 3-3-16,1-3-1 16,-1 1-1-16,0 0-1 15,-2-1 1-15,1 2 0 16,3 1 0-16,-4-4 2 15,4 0 1-15,-6-1 4 0,0-2 0 16,3 3-1-16,-5-1-1 16,6 2-3-16,-3 0-1 15,2-1-1-15,1 2-1 16,-1 1 0-16,-2-1 0 16,3 2 0-16,-1-2 0 15,-1-1-1-15,3 3 1 16,-2-2 0-16,-2 2 1 0,3 0 0 15,-1-1 1-15,-3-2 3 16,3 0 5-16,0-3 5 16,-2 2 1-16,3-1-3 15,2-1-5-15,-1 1-4 16,2 0-2-16,4 0-1 16,0 2-1-16,2 1 0 15,0-1-1-15,-2 2 1 16,-1 1 0-16,-2 1 0 15,-3 1 1-15,0-1 0 16,-4-1 3-16,1-1 4 16,4 1 1-16,0 0 1 15,0 0-2-15,1 0-4 16,0 0-2-16,-3-4 0 16,4 4-1-16,-2 1 2 15,-2-1 0-15,5 4 2 16,-3-3 0-16,1-1 0 0,-2 0 1 15,-5 0 0-15,3-2-2 16,3 2 1-16,3-3-2 16,2 3-2-16,0 1 1 15,-1 1-2-15,-1-2 0 16,3 0-1-16,-1 0 1 16,-2 0-1-16,1 2 0 15,-2 1 1-15,1-2-1 16,-1 3 1-16,2-2 0 15,-2-1 0-15,3-1-1 0,1 2 1 16,1-4 0-16,3 2-1 16,1 0 1-16,-2 2-1 15,-1 1 0-15,-1-2 0 16,-1 1 1-16,-3 1-1 16,-2-2 0-16,-2 1 0 15,-2 1 0-15,4-1 1 16,0-1-1-16,2 2 1 15,1 0-1-15,1-1 0 16,0 2 0-16,0 0 0 16,-1 0 0-16,-2-1 0 15,-2-1 0-15,-4 3 1 16,-1-3 0-16,1 2 3 16,3-2 1-16,4-1 0 15,3 1 0-15,2 1-4 16,1 0 1-16,1 0 0 15,-2-1 1-15,-2 0 2 0,0 0 2 16,-3 1 1 0,-2-2 0-16,-3-1-2 0,-1 0-2 15,-2 0-2-15,0 2 0 16,1 1-1-16,0 0 1 16,-1-1 0-16,3-2-1 15,1 1 0-15,3-1-1 0,1 2 1 16,2-1-1-16,1 0 0 15,-3 2 1-15,0-3-1 16,2 3 0-16,-10 0 1 16,2-1-1-16,-4 2 1 15,0-1-1-15,7-3 0 16,3 4 0-16,4-1 1 16,-4 0-1-16,2 0 1 15,0-1 0-15,2 1-1 16,3 1 0-16,-4 0 0 15,-3 0 0-15,-4 2 0 16,-6-2 0-16,0 1 0 16,-2 1 0-16,2-1 0 15,2 0 0-15,1 0 0 16,2 0-1-16,-4 2 1 16,-4-3-2-16,-6 1 1 15,-1-2 0-15,-4 0-2 0,1 0-3 16,-2-2-29-16,-1 3-27 15,1-4-114-15,3 1-114 16,13 3 183-16</inkml:trace>
  <inkml:trace contextRef="#ctx0" brushRef="#br0" timeOffset="4667.244">9942 10583 306 0,'0'0'135'16,"-2"1"-36"-16,5 1-97 16,-3-2-1-16,0 0 30 15,0 0 13-15,0 0 25 16,0 0 5-16,0 0-17 16,0 0-11-16,0 0-20 15,0 0-7-15,0 0-8 16,0 0-2-16,0 0-5 15,0 0 0-15,0-2-3 16,0 2 1-16,0 0-2 0,0 0-1 16,0 0-5-1,0 0-3-15,0 0 0 0,0 0 2 16,0 0 5-16,7 0 1 16,9 3 1-16,33 3 0 15,-27-6 0-15,-4 0 1 16,0 0 1-16,-2 0 0 15,1 0 0-15,2 0 1 16,3-3-1-16,-2 3-1 0,0-1 0 16,3 0-1-16,-6 0 0 15,2 1 0 1,-1-3 0-16,2 3 0 0,0 0 0 16,0 0 0-16,0 0 0 15,-2-1 1-15,0 1 0 16,0 0 0-16,5 0 0 15,-1 0 1-15,-1-1-1 16,-3 0 0-16,1 1 1 16,0 0-1-16,-5 2 1 15,-2-1-1-15,0-1 2 16,0 0 0-16,5 0 0 16,3 0 1-16,0 0 0 15,-2 0-2-15,7 0 0 16,0 0 0-16,2 0 1 15,1-1 11-15,-2 1 12 16,1-1 4-16,-2 0 5 16,3-1-9-16,-2-1-9 0,4 2-4 15,0 1-6-15,0 0-3 16,-4 0 0-16,-3 0 7 16,-1 0 14-16,1 1 7 15,4-1 6-15,1-1-6 16,1-1-11-16,0 1-7 15,-1 0-6-15,0-2-2 16,-3 1-3-16,2-1 0 0,-3 0-1 16,-2 2-1-16,0 0 2 15,-2-1-1-15,-1 2 1 16,1-1 1-16,-2 1 1 16,3 0 0-16,-3-2 0 15,1 2-1-15,-3-1-1 16,-2 0-1-1,1 2 0-15,1 0 0 0,1-1-1 16,2 2 0-16,4-2-1 16,-3 1 0-16,5 0 0 15,-3-1 1-15,-2-1 0 16,2-3 2-16,-1 3 3 16,1 1 1-16,0 0 0 15,1 0-2-15,-2 0-1 16,1 0-2-16,-2-2 0 15,1 2-1-15,-4-1-1 16,5 1 1-16,-7 0-1 0,-1 1 1 16,3-2-1-16,-5 1 1 15,4 0-1-15,4 0 0 16,-3-2 1-16,0 1-1 16,4 0 1-16,-1 1 0 15,1 1-1-15,1 0 0 16,-1 1 0-16,-4-2 0 15,1 0 0-15,-1 0 0 0,-1 0 0 16,-1 0 0-16,0-2 0 16,-1 2 0-16,2 3 0 15,-1-2-1-15,0 1 1 16,-1-2 0-16,-5 1 0 16,0-1 0-16,1 2 0 15,-6 0 0-15,0-3 0 16,-1 1-2-16,-3 0-6 15,0-1-16-15,0 1-47 16,0 0-39-16,0 0-229 16,0 0 224-16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2:52:26.455"/>
    </inkml:context>
    <inkml:brush xml:id="br0">
      <inkml:brushProperty name="width" value="0.05292" units="cm"/>
      <inkml:brushProperty name="height" value="0.05292" units="cm"/>
      <inkml:brushProperty name="color" value="#FF0000"/>
    </inkml:brush>
  </inkml:definitions>
  <inkml:trace contextRef="#ctx0" brushRef="#br0">5606 7534 328 0,'30'29'87'0,"-29"-29"-99"0,-2 2-26 16,1-1 7-16,0-1 58 15,-2-1 27-15,2 0 33 16,0 1 9-16,0 0-9 15,0 0-5-15,0 0-9 16,0 0-2-16,0 0-6 16,0 0-9-16,0 0-12 15,-1 0 1-15,0 0 0 16,0 0 0-16,0-1-13 0,0 0-6 16,-1 0-15-16,1-1-3 15,0 1 1-15,0 0-1 16,0 0-1-16,-7-5-1 15,-4-1-2-15,-27-18-1 16,26 16-1-16,1-1 0 16,-1 2 0-16,0 0 0 15,2 1-2-15,0-1-1 16,-2 0-3-16,-2-1 1 0,-2 1 1 16,2 0 2-16,4 2 1 15,-3 0-1-15,0-2-2 16,-3-1-3-16,0 0-2 15,1 2 1 1,-3 2-3-16,4 3-3 0,-2 1-9 16,-6-1-3-16,-1 2-7 15,-2 2-1-15,-4 1-1 16,3 0 1-16,-5 3 5 16,1-1 5-16,1 3 8 15,0 3 1-15,2-5-4 16,0 3-4-16,4 1-4 15,-1 0 0-15,4 2 6 16,2 2 4-16,-3-1 5 16,-1 4 0-16,1 6-1 15,-5-1 0-15,-2-1 4 16,0 1 3-16,-3-4 6 16,2-1 2-16,1 3-1 0,0 4 0 15,-2 1 0-15,-3 4 1 16,2 1 3-16,2-2-1 15,1-1 0-15,5 1-2 16,-2-2-2-16,-1 0 0 16,3 0 4-16,1 0 3 15,3-2 3-15,1 2 0 0,-1 1-3 16,-2-1-4-16,0 1-2 16,0-2 0-16,2 2-2 15,-1 2-1-15,-2 5 2 16,-1 2 0-16,1 0 0 15,-1-3 0-15,4 1 0 16,0 1 0-16,-1 7 6 16,1 1 0-16,0-4 3 15,-1 0-1-15,5-1-2 16,1 2-2-16,-1 5-1 16,0-2-2-16,-1-3-1 15,-2 2 1-15,6-3 0 16,-3-1 0-16,0 1 3 15,5-2 1-15,-2-2 1 16,4-1 1-16,2 1-3 16,-4-1 1-16,5 5 9 15,2-4 2-15,1-4 2 16,3-2 7-16,2-3-9 0,0 1-2 16,2 4-4-16,0 2-6 15,1 4-4 1,3-2 0-16,4 0-1 0,-4-1 0 15,0 4-1-15,1 4 1 16,-2 2 0-16,1 0 0 16,1-4 1-16,-1-2 0 15,1 1 0-15,1 2 0 0,1-2 1 16,4 1-2 0,-1-2 1-16,3 1-1 0,3 5-1 15,-4 3 1-15,4-2 0 16,-1-3 0-16,1-4-1 15,1 1 1-15,0-3 0 16,5 1 0-16,-1-5 0 16,2-7 0-16,-1 2 1 15,1-5 1-15,5 3 1 16,0-2 0-16,9 4 0 16,-4 2 0-16,-1-5-1 15,2 2-1-15,0-4 1 16,5-3-1-16,3-6-1 15,2-1 1-15,1-3-1 16,2-1 1-16,1-1 3 16,-7 1-1-16,-3-3 1 0,-4-4 1 15,-1-1-2-15,4-3 0 16,-1-5 1-16,6 1-3 16,4-4 1-16,-2-1-1 15,3-3 0-15,-6-2 0 16,-6-1 0-16,0-5-1 15,-4-1-1-15,2 1-1 16,2-5-3-16,-3 4 1 16,0 1 0-16,3 0 1 15,-6 0 1-15,-1 0 0 16,-3-4 0-16,-6 1 1 0,-1-4 0 16,-1 1-3-16,1-5-9 31,1 0-7-31,-4-17-19 0,2-7-4 15,-4-3-8-15,-2-6 4 0,0 7 16 16,-1 4 10-16,0 2 16 16,2 4 2-16,-4-4-7 15,-1-1-7-15,-3-3-12 16,1-4-12-16,1 4-17 16,-1 5-1-16,-1 0 4 15,-2 5 11-15,0 0 25 16,-2-1 7-16,2 3 10 15,-3-3 2-15,1 11 2 16,-3 7 0-16,-2 1 0 16,1 5-1-16,-4-3-1 0,1-1 2 15,-4 5-12-15,0-5-9 16,-2-2-10-16,0 0-1 16,-1-4 11-16,0 5 10 15,-4-2 9-15,2-1 1 16,-3 0-3-16,2 0-7 15,4 1-20-15,-2-2-5 16,4 3 0-16,-2-1 7 16,1 3 19-16,-1 1 0 0,1 4-19 15,0 0-5-15,7 2-2 16,-6-2 5-16,3-3 20 16,2 3 6-16,-4-5 6 15,5 3 4-15,2 2 10 16,-4-1 6-16,6 6 3 15,1 3-1-15,-6 3-10 16,7-2-6-16,-6-1-8 16,-4-3-1-16,2 1 4 15,-2 2 15-15,-4 1 22 16,1 2 4-16,0-1-1 16,-1 3-15-16,-2 0-26 15,-3-1-4-15,-4 2-8 16,-3 2-2-16,-2-2 3 15,2 3 2-15,-3 2 2 16,0-1 2-16,3 4 1 0,-1 2-2 16,5 0-8-16,1 4-4 15,2-2-24-15,0-1-18 16,1 7 36-16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2:54:46.092"/>
    </inkml:context>
    <inkml:brush xml:id="br0">
      <inkml:brushProperty name="width" value="0.05292" units="cm"/>
      <inkml:brushProperty name="height" value="0.05292" units="cm"/>
      <inkml:brushProperty name="color" value="#FF0000"/>
    </inkml:brush>
  </inkml:definitions>
  <inkml:trace contextRef="#ctx0" brushRef="#br0">4842 2914 95 0,'0'0'52'16,"2"-4"0"0,1-8-35-16,2 1-10 0,5 2 0 15,-3-3-4-15,1 1-1 16,-1 0 2-16,-3-3 0 15,3 3 1-15,0-4-2 16,-1-4 0-16,1 0 7 16,0-2 8-16,-1 3 23 15,-3 1 12-15,-2 7 14 16,0 1 0-16,-1 2-12 16,0 5-6-16,0-3-1 15,0 4 6-15,0 1 13 0,0-1 5 16,0 1-5-16,0 0-11 15,0 0-25-15,0 0-12 16,0 0-16-16,0 0-3 16,0 0-1-16,0 0 0 15,-1 0 3-15,1 0 3 16,0 0 4-16,0 0-1 16,0 15-2-16,0 1-2 15,1 32-2-15,-1-25-1 16,-1-3-1-16,0 2 0 0,-1-3 0 15,1 2 0-15,-2 4-1 16,-2 2 1-16,-1 8 0 16,-1-1-1-16,-1 1 0 15,-1 2 0-15,1 5 0 16,-2 4-1-16,-2 7 1 16,4 4 0-16,0-4 0 15,1-2 1-15,2-5 1 16,-2-4-1-16,0-7 0 15,1-5 0-15,4-1 0 16,-3-1 0-16,0 3 1 16,-2 1 0-16,1-4-1 15,1-1 0-15,-1-8 1 16,3-3-1-16,-3-7 2 16,4-2 1-16,0-5 1 15,0 2 1-15,2-4 4 0,-2 0 2 16,2 0 7-16,0 0 1 15,0 0 1-15,0 0-1 16,0 0 1-16,0 0-1 16,0 0-4-16,0 0-1 15,0-1-10-15,-1-1-1 16,0 1-2-16,0-1-1 16,-1-22 0-16,-1-33 0 0,1 25 0 15,2 0 0-15,-1 3 0 16,-4 1 1-16,5 2-1 15,-1-5 0-15,-1-7 0 16,2-2-1-16,0-1-2 16,0 0 0-16,0-1-3 15,-1-4 2-15,1-5 0 16,-2 4 2-16,1 10 2 16,1 3 0-16,0 7-2 15,3-2-6-15,0 2-2 16,-1-3 1-16,4 9 3 15,-2 0 6-15,1 2 3 16,2 5 0-16,1 0-1 16,3-1-1-16,-3-6-1 15,-1-3 0-15,7-4 0 16,-2-4 0-16,1 2 0 16,7-3 0-16,-10 5 1 15,3 2 0-15,4 3-1 0,0 2 0 16,5-1 0-16,2-3-2 15,2 1-1-15,-3 1 0 16,3 3 0-16,-2 2 0 16,2 5 0-16,-2 3-3 15,-1 3 0-15,1 6 1 16,-1 1-3-16,3 2 2 0,-6 6 0 16,1 0-1-16,-4 4 0 15,-3 4 1-15,-1 3 1 16,2 6 1-16,-1 2 1 15,0-1 1-15,-3-2 1 16,-5-2 1-16,-1 1 0 16,-4 1 0-1,1 5 2-15,-1 1 0 0,-2-1 0 16,1-1 2-16,-1-3 0 16,1-3 7-16,-5-5 7 15,-2-2 2-15,2 0 4 16,-7 3-4-16,-1 0-2 15,2 2 3-15,-6-1 2 16,0-1 2-16,-2-3-2 16,-9-2-3-16,-1 0-1 15,-2 0 1-15,-9-5 1 16,2 4 2-16,-7-5-1 16,0-1-4-16,3 1-3 0,2-3-3 15,4-2-7-15,2-2 0 16,4 0-2-16,0 0 0 15,3-1 1-15,2 1 0 16,4-1 2-16,0-2 0 16,3 3-2-16,2-1-1 15,0-1-5-15,3 1-8 16,3-1-54-16,0-1-58 16,3-2 76-16</inkml:trace>
  <inkml:trace contextRef="#ctx0" brushRef="#br0" timeOffset="579.186">6072 2743 998 0,'2'1'68'0,"-2"-1"-183"15</inkml:trace>
  <inkml:trace contextRef="#ctx0" brushRef="#br0" timeOffset="891.664">6068 2744 115 0,'0'0'136'0,"0"0"4"16,0 0 12-16,0 0-18 15,0 0-83-15,0 0-30 16,0 0-17-16,0 0 6 16,0 0 12-16,8 2 5 15,16 5 4-15,35 6-3 0,-26-10-6 16,7 1-3-16,6-1-9 16,1 3-3-16,8-5-3 15,-1 1-1-15,3 2 0 16,2-3 0-16,-5 2-1 15,-2 2 0-15,-11-3-2 16,-3 1 1-16,-5 0 0 16,0-2 0-16,-1 2 1 15,-4 0 0-15,-5-2-1 16,-8 1-1-16,-9-2-26 16,-2 2-19-16,-2-2-59 15,-2 0-27-15,-2 0 80 16</inkml:trace>
  <inkml:trace contextRef="#ctx0" brushRef="#br0" timeOffset="2330.864">5973 3192 85 0,'29'80'59'16,"-29"-80"4"-16,0 0-12 15,-1 0 9-15,0 0 3 16,1 0 0-16,0-1 0 16,0 0-3-16,0 1-6 15,0 0-6-15,0 0-13 16,0 0-6-16,-1 0-11 15,0 0-1-15,1 0 1 0,0 0 3 16,0 0 4-16,0 0 1 16,0 0 0-16,0 0-2 15,0 0-3-15,0 0-3 16,0 0-3-16,0 0 0 16,0 0 3-16,0-2 1 15,0 2 0-15,0 0-3 16,0 0-6-16,0 0-4 15,0 0-1-15,0 0 0 0,0-1 5 16,0 0 2-16,0 1 0 16,0 0-1-16,0 0-6 15,0 0-2-15,0 0-2 16,0 0 0-16,0 0 0 16,0 0 0-16,0 0 0 15,0 0-1-15,0 0 0 16,0 0 0-16,0 0 0 15,2 0 0-15,1-1-1 16,2 1 1-16,0 0-1 16,1 0 1-16,1 0 0 15,1-1 0-15,2 0 0 16,-1 1 1-16,0 0 0 16,-1 0 0-16,1 0-1 15,3-2 1-15,28 2-1 16,-28 0 0-16,0 2 0 15,-2-2 1-15,1 0-1 16,1 0 1-16,3 1 0 0,0 0-1 16,-3-1 0-16,2 0 0 15,1 0 1-15,0 0-1 16,4 0 1-16,-1 0 0 16,-1 0 3-16,1 0 2 15,2 0 4-15,2 0 0 16,-1-2-1-16,3 2-3 15,-1 0-3-15,2 0-1 16,-1 1 0-16,-2-1-1 0,-2 0 1 16,-1 1 0-16,-2 0 1 15,3-1 0-15,-4 1 0 16,0 0 0-16,0 1-1 16,-4-1 1-16,0 0-1 15,-1 0-1-15,-3 0 1 16,2 0-1-16,-2 0 1 15,-2-1 0-15,-1 2-1 16,-3-1 0-16,-2-1-25 16,0 0-57-16,0 0 54 15</inkml:trace>
  <inkml:trace contextRef="#ctx0" brushRef="#br0" timeOffset="7962.661">4706 3085 68 0,'31'14'33'0,"-28"-13"-7"16,-3-1-3-16,0-1 13 16,0 1 4-16,-1 0 2 15,1 0-5-15,0 0-12 16,0 0-3-16,-2 0-4 16,1 0-1-16,0 0-7 15,0 0-3-15,1 0-3 0,0 0-2 16,-1 0-3-16,1 0-1 15,0 0 0-15,0 0-1 16,0 0 1-16,0 0-1 16,0 0 1-16,0 0 1 15,0 0 0-15,0 0 1 16,0 0 0-16,11 2 0 16,-1-1 0-16,0 2 0 0,29 9 0 15,-27-8 0-15,-2 2 0 16,4-3 0-16,-3 2 0 15,3-1 1-15,2 1 1 16,1 1-1-16,1-1 0 16,-1 1 0-16,2 1-1 15,0-1-1-15,-1 2 1 16,-1 0 0-16,-3 0 0 16,1 0 1-16,-4 1 1 15,3-3 0-15,0 2 0 16,-3 4 1-16,4-1-1 15,0 3 0-15,0 0-1 16,0-4 0-16,-2 5 0 16,2-1-1-16,-2-4 1 15,1 7 0-15,-2-5 1 16,1 3 1-16,3 6 0 16,-3-5 1-16,-1 1 1 0,-1 0 4 15,-3-1 11 1,2 1 2-16,2 1 3 0,-3 1-2 15,4-1-6-15,-3 3 1 16,-1 0 5-16,1 0 1 16,-6 1 0-16,1 1-2 15,1 0-8-15,-1-1-3 16,1-3 1-16,0-3 0 16,-5-3 3-16,2 0-1 0,-1-1 1 15,-2 0-2-15,0-2-1 16,0 3-2-16,0-4-3 15,0 2-1-15,1-2-3 16,-1-2-3-16,0 2-127 16,-3 5 95-16</inkml:trace>
  <inkml:trace contextRef="#ctx0" brushRef="#br0" timeOffset="9903.476">8076 2344 451 0,'4'-3'113'0</inkml:trace>
  <inkml:trace contextRef="#ctx0" brushRef="#br0" timeOffset="10716.55">8085 2335 200 0,'0'-2'127'15,"0"1"3"-15,0 0-54 0,0 0-7 16,0 1 10-16,0-1 2 16,0 0-19-16,0 1-15 15,0-2-28-15,0 1-8 16,0 1-10-16,0-1-1 15,0 1 0-15,0 0-1 16,0-1 1-16,0 1 0 0,0 0-1 16,0 0 0-16,0 0 0 15,0 0-2-15,0 0 1 16,0 0 0-16,0 0 1 16,0 0 0-16,0 0 1 15,0 0 0-15,0 0 0 16,0 0 0-16,0 0-1 15,0 0 0-15,0 0 0 16,0 0 0-16,0 0 1 16,0 0 0-16,0 0 0 15,0 0 0-15,0 0-1 16,0 0-1-16,0 0-1 16,0 0-1-16,0 0 0 15,0 0-2-15,0 0 0 16,0 0 1-16,0 0 2 15,0 0 0-15,0 0 2 16,0 0-1-16,2 5 1 0,-2 3 0 16,0 3 1-16,0 5-1 15,-4 29 0-15,2-26 0 16,2-2-1-16,-1-1 2 16,-1 4-1-16,1-3 0 15,0 4 1-15,0 0-1 16,1 1 1-16,0-3-1 15,1-4 0-15,-1 0 1 16,0 2-2-16,-2 3 1 0,-3 5 0 16,3 4-1-1,2 3 2-15,0 2 0 0,-1 0 0 16,-2-4 0-16,-1 2 0 16,2-1 0-16,-2 0-1 15,3 5 1-15,1-6 0 16,-2-2 0-1,-1 1 0-15,0-3 0 0,-2 4 2 16,-2 1-1-16,3 0 1 16,-3 2 1-16,2-4-1 15,1-4 1-15,-2 3 1 16,0-4 1-16,0-2-1 16,2 4 1-16,0-6-2 15,2 2 1-15,-2-2-2 16,3-1 0-16,-1-1 0 15,0-4 0-15,1-3 0 0,1-2 0 16,0-1-2-16,0-1-1 16,1-1-67-16,-1-3-48 15,0-3 70-15</inkml:trace>
  <inkml:trace contextRef="#ctx0" brushRef="#br0" timeOffset="11109.06">8400 2363 739 0,'0'0'186'0,"1"0"-151"16,-1 0-149-16</inkml:trace>
  <inkml:trace contextRef="#ctx0" brushRef="#br0" timeOffset="11420.685">8405 2367 88 0,'0'0'33'16,"0"0"-24"-16,0 1-2 15,2 6 33-15,2 6 6 0,0 2 5 16,31 33 1-16,-27-12-34 16,0 6-5-16,2 13-5 15,-1 3 20-15,-3 8 20 16,1 0 1-16,-1 1 0 16,-1 0-24-16,-3-9-22 15,-1-2 0-15,-2 5 0 16,-1-1 1-16,-1-1 1 15,1-1-1-15,0-12 0 16,2-2 1-16,0-6 1 16,1-5 1-16,-1-7 3 15,0-5-3-15,0-6-2 16,-1-3-1-16,1 0-1 16,0-5 0-16,-2 0-2 15,1-1 1-15,2-5-17 0,-1 1-21 16,0-2-46-16,0 0-27 15,0-1 65-15</inkml:trace>
  <inkml:trace contextRef="#ctx0" brushRef="#br0" timeOffset="12015.942">7974 2872 201 0,'-2'-1'101'15,"1"1"-20"-15,0 0-39 0,0-2-4 16,1 2-9-16,0 0-9 15,0 0-11-15,3 0-1 16,16 0 5-16,32 3 2 16,-23-3 2-16,5-1-1 15,4 4-7-15,3-2-3 16,8 0-2-16,1-1-1 16,5 2 5-16,-2-1 7 15,-1 2 10-15,-3-1 1 0,-5-2 1 16,-5 0-3-16,-7 2-7 15,-5-1-2-15,-3 1-3 16,-4 3-5-16,-3-2-2 16,-1-1 0-16,-6 1-2 15,-1-2-4-15,-5-1-45 16,-2 2-16-16,-1 1-40 16,0-3-25-16,0 0-26 15,0 0 91-15</inkml:trace>
  <inkml:trace contextRef="#ctx0" brushRef="#br0" timeOffset="12777.426">9076 2762 1144 0,'8'7'242'16,"-6"-7"-574"-16,-4 0-8 15,-1 4 105-15,2-4 100 16,0 0 177-16,-13 11 3 16,-40 40-37-16,31-27-2 15,0 3 6-15,5-2 3 0,3-1 5 16,1 2-1-16,7-1-5 15,0 0 0-15,6 1-1 16,0-4 1-16,4 4 2 16,3 2-1-16,3 7-6 15,4 5-1-15,6-5-3 16,4 2 2-16,4-8 5 16,-3-4-1-16,3-1 0 15,-4-7-3-15,0-3 1 16,-2-6 1-16,2-5 4 15,2 0 1-15,0-3 0 16,8 1 1-16,-7-2 2 16,2-4-2-16,-1-1 0 15,1-4-1-15,0-3-2 16,-2 2-2-16,0-7 1 16,-1 4 0-16,-7-2 5 0,0 2 3 15,-6 4 10-15,-6 0 2 16,-2-3-6-16,-4-1-4 15,-3-4-17-15,0-2-4 16,-1-3-2-16,2 0 0 16,-4 0 3-16,-1 1 2 15,-4 4 0 1,-3-1 1-16,-2-2 0 0,-2-2 0 16,-3-4 1-16,-5 0-1 0,-2 0 0 15,-2 5-1-15,-2 3 1 16,4 1 1-16,-5 4 0 15,3-1-1-15,4 3-2 16,3 2 0-16,-1 1-2 16,-4 2 1-16,-2 1 4 15,0-1 3-15,2 4 1 16,4-2-1-16,3 3-7 16,2 1-2-16,7-1-33 15,4 2-42-15,6 0 49 16</inkml:trace>
  <inkml:trace contextRef="#ctx0" brushRef="#br0" timeOffset="13020.433">9795 2768 1066 0,'1'5'266'0</inkml:trace>
  <inkml:trace contextRef="#ctx0" brushRef="#br0" timeOffset="13942.148">9789 2810 97 0,'-5'33'78'0,"2"-31"38"16,1-1 8-16,1 1 33 15,1-2-9-15,-1 0-45 16,1 0-27-16,-1 0-59 16,-1 0-16-16,2 0-5 15,-1 5-1-15,-1 18 0 16,-4 34 0-16,3-18 1 15,0 3 0-15,2 5 1 16,1 4 0-16,1 0 0 16,3 5 2-16,0-10 1 15,1 0 0-15,0-13 1 16,0-3 0-16,-1-3 1 0,0-12 0 16,2 0 1-16,-1-6 0 15,1-7 4-15,-3 2 3 16,-1-3 3-16,-2-1 2 15,0 0-3-15,0 0-1 16,0-1 3-16,8-3-2 16,10-6-2-16,28-29-2 15,-30 9-8-15,0 0-3 0,3-9 0 16,-7-4-1-16,6-9-1 16,-7-1 1-16,1 5-1 15,1 5 0-15,-7 10 3 16,5 3 2-16,-7-4 0 15,-1 2 0-15,2 8 0 16,0 0 0-16,-2 11-2 16,3 1 1-16,-5 4-1 15,0 5 0-15,1 2-3 16,-4 0-4-16,2-1-9 16,0 1-1-16,0 1-5 15,0 0 1-15,0 0 6 16,0 0 0-16,5 16 7 15,10 43 4-15,-12-21 3 16,2 3 0-16,-1-1 1 16,-1-1 0-16,2 3 2 15,2 1 0-15,3 2-1 0,-2-1 1 16,-2-12 0-16,1-4 0 16,0-6 1-16,1-5 0 15,3 1 0-15,1-3 0 16,2-3 0-16,-1 2 1 15,5-5 1-15,-4-2 2 16,1-3 3-16,1-4 3 16,2-1 7-16,3-5 2 0,2-3 8 15,2-1 7-15,-1-3-6 16,-3 4-3-16,-1-6-12 16,-3 0-8-16,0-1-2 15,0-2 1-15,-6 2 2 16,2-2 2-16,-12-5 10 15,1-2 1-15,2-10-2 16,-4-4-1-16,3 1-12 16,-2-2-3-16,-4 1-1 15,-5-4 0-15,-5-2 1 16,-3-3 1-16,-6-3-1 16,0 1-2-16,0 2 1 15,1 1 1-15,2 7-2 16,-1 9-3-16,5 8-10 15,0 5-16-15,7 3-116 16,2-6 100-16</inkml:trace>
  <inkml:trace contextRef="#ctx0" brushRef="#br0" timeOffset="16829.494">11863 2548 747 0,'3'-1'135'0,"-3"1"-285"16,1 0-24-16,-1 0 36 16,0 0 111-16,0 0 65 15,0 0 45-15,0 0 4 0,0 0-7 16,0 0-23-16,0 0-26 15,0 0 1-15,0 0 9 16,0 0 0-16,0 0-11 16,0 0-10-16,0 0-17 15,0 0-4-15,0 0-3 16,1 7 1-16,2 23 3 16,4 38 0-16,-6-15-1 15,1 4 0-15,-1-5 0 16,-1-2 1-16,1-12 0 15,2-4 0-15,-1-5 2 16,-1-3 0-16,-4-11 1 16,1-5 0-16,2-5 3 15,0-3 0-15,1-2 5 16,-1 0 3-16,0 0 4 16,0 0 0-16,0 0 4 15,0-1-1-15,0 0-8 16,-1-1-2-16,0 1-10 0,0 0-3 15,-2-13 0-15,1-7-1 16,0-35 1-16,2 29 1 16,0 0-3-16,3-2-2 15,5 1 0-15,2-3 0 16,0 0 2-16,-2-1-1 16,2-2-6-16,3 4-1 15,3 7-2-15,-1 3 1 16,-2 5-1-16,1 4-10 0,-3-1-4 15,5 2-1-15,9 6 5 16,1 1 8-16,3 6 3 16,0 5 0-16,-3 1-8 15,1 1 0-15,-1 6 3 16,1 4 1-16,-5 9 9 16,-1 1 1-16,-4 8 2 15,-2-2 1-15,-4-5 3 16,-3-4 1-16,-3-8 0 15,0-3 0-15,-2-6 2 16,-3 1-1-16,2-3 2 16,-2-4 2-16,0 1 2 15,3 0 4-15,-3-6 3 16,0 1 2-16,0 0 3 16,0 0-2-16,0-2-6 15,0 1-4-15,0 0-11 0,0 0-10 16,3-11-8-16,6-18 0 15,13-35 5-15,-14 19 8 16,5-1 9-16,-1 7 0 16,0 4 1-16,2 8 0 15,-4 5-1-15,3-4 0 16,1 9-4-16,0-2-5 16,2 6-10-16,-2 4 0 0,2 2 1 15,4 4 6-15,1 5 11 16,7 4 1-16,0 4 3 15,3 5 2-15,-1 9 2 16,2 5-2-16,-1 6 16 16,-1-3 0-16,-1 10-1 15,-1 4 3-15,-5 4-19 16,-5 4 0-16,1-6 1 16,-7-8 1-16,1 1 2 15,2-2 1-15,-5-6-3 16,0 0-1-16,-3-13-4 15,-4-5-1-15,-1-6-18 16,8-2-24-16,-1-6-81 16,2-1 76-16</inkml:trace>
  <inkml:trace contextRef="#ctx0" brushRef="#br0" timeOffset="17677.572">13573 2569 1010 0,'-3'-5'122'0,"3"4"-200"16,0 0-292-16,-2 0 111 15,1-1 174-15,0 1 81 16,0 0 75-16,-2-1-38 16,-8-4 4-16,0 0 3 15,-35-19 0-15,27 17-23 16,-2 1-3-16,-3-1 3 16,6 7-1-16,-7 4-8 15,1 5-7-15,0 11-14 16,-2 4-5-16,1 2-4 15,3 5 0-15,4 5 8 16,4 3 5-16,4 5 4 16,2 1-1-16,2-9 0 15,1-2-1-15,4-3 1 0,2-4 1 16,3-2 6-16,2 0 3 16,3-9 2-16,-1 1 2 15,3 0-4-15,4-4-1 16,3 1 5-16,1-5 1 15,4-6 1-15,-1-1-2 16,9-3-7-16,-2-2-2 16,0-6-2-16,3-5 1 15,-5-4 3-15,5 1 1 16,0-5-8-16,-1-2-9 0,3-1-15 16,-5-4 1-16,-6 5 17 15,-3 3 18-15,-10-3 14 16,-3-3-16-16,-5-10-78 15,-2 0-14-15,0 7 59 16,-1 7 35-16,-2 13 79 16,-1 4-2-16,-2 1-54 15,-2 0-12-15,2 4 8 16,2-1 5-16,-1 3-5 16,3 1-9-16,1-1-7 15,-1 0 7-15,1 0 16 16,0 0 13-16,-2 22 5 15,-2 37 8-15,10-18-9 16,3 8-12-16,3-2-12 16,0 3-15-16,-1-1-3 15,0 2-2-15,0-4-1 0,-3-5 0 16,-1-8-1-16,-1-3-1 16,-1-2 1-16,-2 0-1 15,-1-9-14-15,0-7-15 16,-1-6-51-16,0-3-28 15,0-4-27-15,0-1 71 16</inkml:trace>
  <inkml:trace contextRef="#ctx0" brushRef="#br0" timeOffset="18392.434">13987 2524 1083 0,'-7'5'187'0,"9"20"-368"15,1 18-107-15,-3 23 63 16,-4 6 168-16,-4-2 57 15,0-9 1-15,1-13 3 16,4 0 1-16,2-16 8 16,1-5 15-16,0-12 20 0,1-5 6 15,1-6 1-15,-1-2-16 16,-1-2-20-16,0 0-4 16,0 0-6-16,0 0 0 15,-1 0-1-15,0 0-2 16,1-2-6-16,0 1-3 15,0 0-4-15,0 0-2 16,2-24-3-16,42-35 1 16,-26 18 0-16,1 1 2 0,-1 2 13 15,1-1 1-15,-2-2 1 16,1-4 0-16,2 2-7 16,0 6-1-16,-1 7 1 15,2 8 0-15,-1 3 1 16,-3 3 1-16,2 6 6 15,-1 1-1-15,3 10 0 16,-3 0 1-16,2 7-4 16,-3 3 0-16,-2 5 1 15,1 4 7-15,-2 1 3 16,1 8-1-16,2 3 21 16,0 7-6-16,4 12 0 15,0-2 0-15,-4 5-18 16,-3-1 18-16,-6-1 2 15,-2-2 1-15,-6-4-1 16,0-3-23-16,-2-4-10 0,-3-9-4 16,3-10-4-16,-1-4-7 15,3-12 1-15,0-2-2 16,0-1-9-16,0-1 3 16,0-1-60-16,1-23-121 15,6-53 139-15</inkml:trace>
  <inkml:trace contextRef="#ctx0" brushRef="#br0" timeOffset="18956.647">14665 2516 410 0,'2'0'88'0,"-1"3"-164"15,0 6 10-15,4 11 35 16,-1 1 30-16,7 10 16 15,3 4-2-15,3 4 32 16,2-1 6-16,-4-8 12 16,0-3 17-16,0-8-25 15,-2-4-9-15,2-3-13 16,3-2-15-16,-2-5-3 16,2 1 3-16,-2-7 7 15,2 1-2-15,0-5-6 16,3-2-4-16,3-1-8 15,-3-2 5-15,0-4 4 16,-8 0 1-16,2 0 14 0,-6 2 1 16,-3 3 12-1,0-1 4-15,-6 6 0 0,1-1-3 16,-1 4-5-16,-1 1-5 16,1 0-9-16,-1 0-8 15,1 0-21-15,0 0-6 16,-1 0-4-16,0 7 4 15,0 23 12-15,-1 36 6 16,2-18 6-16,-2 3 0 16,4 9-2-16,-2 3 0 0,3 14-1 15,-2 3 0-15,-1 7 0 16,-1-2 1-16,-4-22-7 16,2-5 0-16,0-18-1 15,1-8-1-15,0-11 0 16,2-4 1-16,1-9 2 15,-1-2-1-15,0-4-20 16,0 0-41-16,0-4-101 16,-1 1-29-16,-2-6 101 15</inkml:trace>
  <inkml:trace contextRef="#ctx0" brushRef="#br0" timeOffset="19842.879">16187 2716 866 0,'4'13'343'0,"-5"-13"-232"16,-2 2-214-16,-1 0-1 16,3-2 20-16,0 0 83 15,0 0 5-15,0 5-4 16,-2 9 0-16,1-1 1 16,-4 29 1-16,5-26 0 15,1-2 0-15,2 5-1 16,-1 0 0-16,8-3-1 0,-1 4 1 15,0 1 1-15,2-2 4 16,6 6 7-16,0-6 2 16,4-3 3-16,-2 0-3 15,0-4-2-15,0-3-1 16,6-3-6-16,4 0 1 16,-1-6-2-16,1 0 2 15,-1-4 3-15,-2 1 0 16,5-5-4-16,-3 1-3 15,-3-2-2-15,-1-2 0 0,-6 1 2 16,-3-3 0-16,-2 2-2 16,-3-1-1-16,-2 1-2 15,-3-6-1-15,0 6 2 16,-3-4 0-16,-2 1 1 16,1 1-1-16,-6-2 0 15,0-2-1-15,-3 1-2 16,-2 0 1-16,-4-3 2 15,-4 0 1-15,-2-3 0 16,-1 1 2-16,-1 0-2 16,-1 3 0-16,-3 1-1 15,0 2 0-15,-2 1-1 16,2 1 0-16,3 4 1 16,1 2 0-16,2 4 0 15,-4-2 0-15,2 4 0 16,-2 1 1-16,0 2 0 15,1 3 0-15,3 5-13 0,3 2-10 16,6 0-27-16,1 4-26 16,5-2-70-16,6 5-62 15,13 0 129-15</inkml:trace>
  <inkml:trace contextRef="#ctx0" brushRef="#br0" timeOffset="20489.285">17147 1875 307 0,'-16'-13'102'0,"-1"0"-69"16,2-1 24-16,0 3 22 16,5 0 16-16,2 6-6 15,0 5-89-15,0 2-26 16,-1 8-12-16,0 4 3 16,-1 15 22-16,6 7 3 15,3 15 13-15,4 7 0 0,4 6-3 16,2 3 1-1,3 2 8-15,-2 0 5 0,3 1 5 16,1-3 0-16,-2 5-5 16,1-1-5-16,-3 9-4 15,-1 0-2-15,-1-9 1 16,1-3 5-16,-3-13 22 16,-1-8 3-16,1-6 3 15,-1-7-4-15,2-8-21 16,-2-2-4-16,-1-5-3 15,-3-2-2-15,1-5 1 16,2-6 0-16,-4-1-10 16,0-5-13-16,1-3-17 15,-2 2-5-15,0 0-6 16,-1 0-45-16,-8-30 67 16</inkml:trace>
  <inkml:trace contextRef="#ctx0" brushRef="#br0" timeOffset="20890.607">16620 2456 964 0,'12'5'56'0,"5"6"-409"15,3-3 36-15,3 6 165 16,-2-7 171-16,0-1 85 16,2 0-3-16,6 0 16 15,1 1-7-15,7-4-21 16,2 1-12-16,11-4-21 15,2 0-8-15,2-4-38 16,1 4-5-16,-8 0-3 16,-5 0 0-16,-4-1-1 15,-2-3-1-15,2-1-8 16,7 2-23-16,1-7-89 16,1 0-86-16,5-3 123 0</inkml:trace>
  <inkml:trace contextRef="#ctx0" brushRef="#br0" timeOffset="21389.867">18806 2019 144 0,'0'31'157'16,"2"1"12"-16,3 3-20 16,1 2-33-16,1 9-40 15,-3 4-15-15,1 3-16 16,-1 2-8-16,-2-7-25 16,-1 4 0-16,-1 2 3 0,-1-5-1 15,-2 1-3 1,0-5-1-16,0-6-6 0,2 4-1 15,0-12-3 1,0-5 0-16,0-10 0 0,0-7-4 16,1-7-27-16,0 1-13 15,0-2-16-15,-1-2-3 16,-1-1 12-16,1 1-11 16,-11-28-90-16,-18-39 103 0</inkml:trace>
  <inkml:trace contextRef="#ctx0" brushRef="#br0" timeOffset="21705.582">18468 2305 847 0,'11'2'245'16,"5"1"-281"-16,8 2-5 16,5 0 4-16,3-1 37 15,-2 2 3-15,9 2 16 16,-1-1 13-16,8-1 18 16,4-1 6-16,-1-2-10 0,6-1-13 15,-2-2-16-15,1 4-8 16,-6-4-7-16,-3 1-1 15,-9-2-19-15,-5-5-38 16,3-1-94-16,-4-9-88 16,4-13 142-16</inkml:trace>
  <inkml:trace contextRef="#ctx0" brushRef="#br0" timeOffset="21927.649">19488 1434 1224 0,'38'105'306'16</inkml:trace>
  <inkml:trace contextRef="#ctx0" brushRef="#br0" timeOffset="22554.437">19469 1985 320 0,'-6'54'162'0,"1"-7"-43"0,-1-1-18 15,1-6-16-15,-1-1-33 16,0 3-37-16,3-1-5 15,-4-7 2-15,1-2-1 16,0-7-2-16,-2-1-2 16,3-2-3-16,-1-3 0 15,1 3 1-15,2-1-1 0,1-7 0 16,2 1 1-16,0-9 0 16,1 0 1-16,0 0 1 15,-1-2 3-15,1-1 11 16,-1-3 20-16,0 0 20 15,0-1 9-15,0-1-4 16,0 1-20-16,0 0-23 16,0 0-13-16,8-21-10 15,14-34-2-15,-9 23 1 16,0 3 1-16,5-1 5 16,0 0 0-16,2 1 0 15,-1-2-1-15,-1 2 0 16,0 2 0-16,3 2-1 15,1 3-1-15,4 4-1 16,0 4 4-16,0 2 4 16,1 3 3-16,-1 4 1 15,2 2-2-15,0 5-5 0,-1 3-2 16,3 5-5-16,0 2-2 16,-1 5 1-16,-1 3-1 15,-3 7 1-15,-4 4 2 16,-6 8 0-16,1 1 0 15,-5 2 4-15,1-2 1 16,-2 4 0-16,-5 3 0 16,-3 6 0-16,-1 3-4 0,-1 1-1 15,-1-3 0-15,-2-8 0 16,-1-4 0-16,2-14-6 16,-1-6-5-16,0-10-21 15,3-5-13-15,0-3-27 16,0-3-22-16,0 0-26 15,0-1-6-15,0-5 77 16</inkml:trace>
  <inkml:trace contextRef="#ctx0" brushRef="#br0" timeOffset="23254.042">20225 2220 1436 0,'31'112'295'0,"-18"-101"-553"16,7 4 31-16,-1 1 33 15,-3 0 161-15,-1-3 53 16,1 0 9-16,3 1 9 15,-1 0 8-15,0 1 6 16,-1-3 5-16,-1-4-13 16,4-1-5-16,3-6-2 0,0 1-17 15,1-2 3-15,-3-2 6 16,-4-3-4-16,1-2-10 16,-6 1-7-16,6 1-7 15,0-1-1-15,-7-3 1 16,7-1 0-16,-7 0-1 15,-2 2 0-15,0 3-3 16,-2-2-1-16,-4 1 0 16,-1-1 0-16,-5-4 3 15,-1 1 0-15,-11-5 1 16,-1-2 0-16,-7-3 0 16,-1-2-1-16,-4 0-1 15,0 3-6-15,-3 1-3 16,2 6-3-16,8 5-2 15,0 2 6-15,7 6 3 16,-3 0 2-16,0 5 2 0,4 1 1 16,-2 7-1-16,3 2 2 15,-1 11 1-15,4 1 1 16,6 6 3-16,3 3 0 16,11 2 9-16,4 5 5 15,12 5 1-15,3 1 2 16,8 5 0-16,2 4-3 15,1-4-1-15,2 2-1 0,8-9-8 16,-1-7-3-16,0-3-5 16,-1-7-9-16,-10-6-21 15,-4-5-13-15,-10-11-51 16,-7-2-44-16,-8-7 89 16</inkml:trace>
  <inkml:trace contextRef="#ctx0" brushRef="#br0" timeOffset="24008.278">8391 4403 624 0,'18'-6'156'15</inkml:trace>
  <inkml:trace contextRef="#ctx0" brushRef="#br0" timeOffset="24439.172">8574 4336 623 0,'-1'-2'294'16,"0"-1"-128"-16,-1 0-84 15,0 2-37-15,1 0-25 16,0-1-4-16,0 1-7 16,0 0 2-16,-14-6-4 15,-36-31 2-15,21 30-3 16,1 3 0-16,-4 8-3 15,-1 1-1-15,0 10-2 16,-8-6-1-16,-1 6-3 16,1 5-2-16,-1 4 0 15,4 4-1-15,1 4 3 16,-4 2 1-16,2 4 0 16,0 3 0-16,1 10 1 15,4-1-1-15,5 1 3 16,5-1 0-16,9-4 0 15,3 1 1-15,7-10 5 0,6-3 3 16,6-4 2-16,7-2 2 16,7-1-6-16,5 1-1 15,8-3 3-15,5-2-2 16,8 0 3-16,0-4 2 16,2-10-2-16,-1-3 0 15,4-11 0-15,-1-4-10 0,3-6-25 16,0-8-22-1,-3-5-87-15,1-5-125 0,-3-13 168 16</inkml:trace>
  <inkml:trace contextRef="#ctx0" brushRef="#br0" timeOffset="24682.383">9462 4277 641 0,'14'16'160'0</inkml:trace>
  <inkml:trace contextRef="#ctx0" brushRef="#br0" timeOffset="25437.087">9418 4371 1034 0,'-58'57'358'16,"45"-64"-359"-16,-5-3-80 0,-4-3-10 15,-1-1 14 1,-2 1 62-16,0-2 13 0,3 2 1 16,-1 1-2-16,4-3-4 15,3 5-1-15,-3-2 0 16,2 2-1-16,-3 2-10 16,-2 2-10-16,3 2-2 15,0 0 4-15,3 4 13 16,-1 0 9-16,4 2 0 15,1 3-1-15,-2 3-2 16,3 4 0-16,-1 7 3 16,3 5 2-16,1 6 3 15,4 3-1-15,8-3-1 16,3 1-2-16,11-1-3 16,4 1 0-16,8 1 3 0,-1 0 2 15,0-5 2-15,0-6 2 16,-3-6 3-16,3-5 0 15,1-5 4-15,2-3 2 16,2-2-1-16,0-5 1 16,4-1-9-16,4-11-2 15,0-5-5-15,0-1-1 16,-6-7 3-16,-3 4 1 16,-9 1 3-16,-1 0 1 0,-3 5-5 15,-7 1-3-15,0 1-9 16,-3-2-5-16,-8-3-23 15,0-2-11-15,-5-1-9 16,-2 2 8-16,-2 3 32 16,2 3 13-16,-4 6 9 15,-3 2-6-15,-3 4-15 16,-3 3 0 0,2 4 11-16,3 1 7 0,1 5 13 15,4 6 1-15,1 4 4 16,1 7 3-16,2 6 3 15,1 1 6-15,3 3 2 16,3-1-1-16,5 9 7 16,0 2-1-16,2 5-3 15,-1 1-2-15,5 1-10 16,-2-3-4-16,2-5-6 16,-1-1-2-16,-5-12-2 0,2-7 1 15,-3-5-7-15,0-8-14 16,-3-2-37-16,5-2-20 15,5-7-47-15,8-6 70 16</inkml:trace>
  <inkml:trace contextRef="#ctx0" brushRef="#br0" timeOffset="25658.673">10478 4143 904 0,'2'2'226'0</inkml:trace>
  <inkml:trace contextRef="#ctx0" brushRef="#br0" timeOffset="25991.591">10429 4193 212 0,'-87'93'143'0,"60"-78"27"16,2 0-16-16,0 0-43 0,-1-4-26 16,6-3-57-16,3 0-15 15,4-1-10-15,6 0-2 16,4 2-8-16,4 0-1 15,10 5 2-15,4 2 8 16,13 4 10-16,9 4-1 16,11 6-2-16,6 6-6 15,1 2-2-15,-5 1 0 0,-11-8 0 32,-7-2 0-32,-4-3 1 0,-4-3 1 0,-3 2 0 15,-2-4 0-15,-6-2 0 16,-3-2 1-16,-6-4 0 15,-4 1 0-15,-7 2 1 16,-3-3 0-16,-7 3-2 16,-5-2-1-16,-10-2-9 15,-7 1-15-15,-19-3-45 16,-7-2-27-16,-10-8 54 16</inkml:trace>
  <inkml:trace contextRef="#ctx0" brushRef="#br0" timeOffset="26241.699">11052 4294 695 0,'5'7'174'0</inkml:trace>
  <inkml:trace contextRef="#ctx0" brushRef="#br0" timeOffset="26503.48">11094 4352 203 0,'49'76'142'0,"-37"-70"17"16,1-4-33-16,3 1-53 16,6 0-21-16,5-3-35 15,2 3-6-15,4-3-4 16,-1-1 0-16,-1 1 0 16,-3-3 0-16,-1-2-2 15,-4 3-9-15,-1-2-8 16,-1 0-4-16,-6-3-16 15,5-2-3-15,-6-3-6 16,-1 0-6-16,0-3 7 16,-6-3 3-16,-3-5-1 15,-4 4 1-15,1 1-13 0,-2 3-1 16,-6 5-3-16,0 0-11 16,-13-1 46-16</inkml:trace>
  <inkml:trace contextRef="#ctx0" brushRef="#br0" timeOffset="26804.584">11001 4286 13 0,'-53'26'5'0,"9"4"-3"15,-1-4 18-15,12 3 20 16,5-4 10-16,9 4 28 16,5 2-9-16,7 7 11 15,3 4-4-15,9-1 6 16,4 1-11-16,12-3-13 15,4 1 11-15,11 3-28 16,4-4 5-16,3-5 4 16,0-3-4-16,0-9 20 15,7-1-1-15,3-2-16 16,6 0-7-16,3-3-21 16,-1 2-2-16,-5-3-4 15,-5 0-5-15,-11-2-29 16,-8-6-24-16,-10-3-59 15,1-3-40-15,0-5 87 16</inkml:trace>
  <inkml:trace contextRef="#ctx0" brushRef="#br0" timeOffset="27769.91">12574 4477 1195 0,'-2'0'274'15,"2"0"-445"-15,3 0 0 16,-3 0 28-16,0 0 113 16,0 0 55-16,0 0-7 15,0-2 3-15,-1 1 24 0,-1 0 2 16,1 0-7-16,0 0-10 16,0 0-20-16,0 0-7 15,0-1-3-15,-1 1 0 16,1 0 0-16,0 0 0 15,-1 0 1-15,-9-2 0 16,2-3 2-16,0-1 2 0,-28-27-1 16,29 28 1-16,-7-1 0 15,-1 3-1-15,-8-5-1 16,-4 2 2-16,-1-2-1 16,-5 5-1-16,-2 2-1 15,-3 2-2-15,-5 4-3 16,1 2 2-16,5 3 0 15,6-2 1-15,12-1-5 16,3-1-6-16,9-1-6 16,2 2-3-16,5 3 10 15,4 2 3-15,8 0 5 16,5 5 0-16,12 4-4 16,4 2 1-16,9 5 1 15,4 1 2-15,5 3 2 16,0-2 2-16,-11-5 0 15,-1-2-1-15,-12-3 0 16,-1-1-1-16,-1 2-1 16,-6-1 0-16,1-1 0 0,-6-2 1 15,-3-1 0-15,-2 0 0 16,-4-3 0-16,1 1 0 16,-5-1 1-16,-1-2 1 15,-6 0 1-15,-5 3 2 16,-1 2 15-16,-8 2 3 15,-7 1 0-15,-2-1-1 0,-11 1-9 16,-3-3-2-16,-7-1-2 16,-1 2-1-16,7-8-15 15,6-4-16-15,14-4-92 16,5-8-51-16,7-6-31 16,8-2 22-16,9-10 68 15,16-2 76-15</inkml:trace>
  <inkml:trace contextRef="#ctx0" brushRef="#br0" timeOffset="28012.778">14151 3944 593 0,'11'-9'103'15,"5"4"62"-15</inkml:trace>
  <inkml:trace contextRef="#ctx0" brushRef="#br0" timeOffset="28302.066">14208 3928 364 0,'30'8'190'0,"-29"-2"-36"16,1-3-32-16,-2 5-36 15,0 1-23-15,1 11-38 16,-1 3-12-16,0 9-11 16,3 3-1-16,-2 11-1 15,2 0 0-15,1 3 0 16,1 6 0-16,-1-7 0 15,3 4 0-15,-2-7 0 16,-5-6 0-16,3 6-2 16,-3-2 1-16,0 2 1 15,-1-2 0-15,-2-13 0 16,1-3 1-16,-3-7-2 16,3-5-7-16,-3-4-18 15,2-4-19-15,-1-3-54 16,-1-4-9-16,-1-1-33 15,-6-5-18 1,-6-13 113-16</inkml:trace>
  <inkml:trace contextRef="#ctx0" brushRef="#br0" timeOffset="28736.139">13763 4142 1012 0,'8'8'171'0,"2"-5"-195"16,2 1-344-16,0 1 66 15,3-1 150-15,-3 3 142 16,7-1 118-16,4 0-30 16,2-1 19-16,6-4 18 15,6 0-6-15,11-3-24 16,3-3-20-16,13-1-32 16,-3-1-16-16,-1-2 14 15,-5 0-1-15,-16 2 0 0,0 1-1 16,-5 6-27-16,1 0-1 15,5 0-2 1,-1 4-1-16,-2 1-18 0,-1 0-22 16,-7 0-55-16,-4-1-30 15,-11-3-78-15,1 0 124 16</inkml:trace>
  <inkml:trace contextRef="#ctx0" brushRef="#br0" timeOffset="28957.83">15049 3482 1203 0,'29'-28'151'0,"-27"42"-233"15</inkml:trace>
  <inkml:trace contextRef="#ctx0" brushRef="#br0" timeOffset="29614.021">15074 3507 286 0,'-22'115'97'0,"15"-73"-51"15,0-1 15-15,3-3 20 16,-1-1 4-16,1 0-32 0,-1 1 1 15,-1 3-19-15,2-3-5 16,-2-2-10-16,2 0-18 16,-1 6 0-16,0 5 3 15,1 3 1-15,0 1 0 16,2-2-1-16,-2-6-4 16,1-8-1-16,-1-1 0 15,3-14 0-15,-2-2 2 0,3-6 3 16,-2-1 2-16,4-4 1 15,-1-3 1-15,0 1 1 16,0-5 0-16,-2 0 4 16,0 0 1-16,0 0-3 15,-1 0-2-15,2 0-7 16,0-1-3 0,0 0 0-16,0-1 0 0,0 1-1 15,3-10 0-15,2-12 1 16,14-36-1-16,-4 17-10 15,3-3-7-15,4-2 1 16,1 3 1-16,3 3 11 16,-4 5 15-16,-2 10 2 15,2 4 0-15,-1 9-3 16,-1 3-9-16,0 0-4 16,2 4-1-16,0 1-3 15,2 1 1-15,3 4 3 0,-5 2 2 16,-3 0 2-16,1 4 0 15,2 2 2-15,2 4 6 16,3 9 14-16,1 5 1 16,-3 8 0-16,1 5-4 15,-3-2-11-15,-2 4-2 16,-3 0 1-16,0 3-4 16,-3 4-4-16,-3-2 31 0,2 2 4 15,-3 0 2-15,0 2 4 16,-3 0-32-16,0-7-4 15,-1-3 1-15,0-6-1 16,-1-6 1-16,-3-5-9 16,1-7-16-16,-2-9-24 15,2-3-13-15,-2-5-18 16,0 0-4-16,-2 0 53 16</inkml:trace>
  <inkml:trace contextRef="#ctx0" brushRef="#br0" timeOffset="30619.126">16511 4160 1313 0,'8'0'179'16,"4"-3"-575"-16,0 2 62 15,-2 0 107-15,-5 1 176 16,-5 0 93-16,0-1 5 16,0 1 57-16,0 0 11 0,0 0 14 15,0 0-23-15,0 0-56 16,0 0-13-16,-1-1-32 15,0-1-10-15,-1 1-3 16,1 0 1-16,-20-2 3 16,-32-42 1-1,27 27 2-15,-4 3 0 0,2 5 2 16,2 3-1-16,3 4 0 16,-2-2 0-16,4 4-1 15,-5 1 0-15,1 2 0 16,3 4 0-16,-5 0 1 15,3 0 0-15,-3 4 0 16,-2-1 1-16,2 2 1 16,2 2-1-16,2 0-1 15,2 2 0-15,3 2 0 16,3-1-1-16,0 2-1 0,1-2 0 16,2 2 0-16,1 1-1 15,2 4 0-15,2 0 1 16,3 0 2-16,3-1-1 15,2-3 1-15,3 5-1 16,-1-9 1-16,3 2 0 16,3-2 1-16,1-7 0 15,3 5 1-15,0-3 3 16,-2-4 1-16,3 1 1 16,3-4 1-16,2-1-1 0,0 1-1 15,3-3-1-15,0-3-3 16,1 1 0-16,0-4-1 15,0 1 2-15,-2-2-2 16,-2-4 0-16,-3-1-1 16,-1-1-2-16,0-4 0 15,-1-4-1-15,-3-6-5 16,1-4-2-16,-5-2 1 16,2 0 2-16,3 8 6 15,-5 3 2-15,3 7 3 16,-6 1 0-16,-1 5-2 15,-2 3 0-15,0 3-4 16,-1 1-1-16,-1 0 2 16,0 1 1-16,1 1-2 15,0 0 0-15,0 0-4 16,0 0 1-16,-2 12 5 0,2 6 1 16,2 36 3-16,0-26 0 15,0 7 2-15,-1 3 0 16,3-4 1-16,-2 1 0 15,6-6-2-15,-2-4-1 16,-3 3-2-16,3-3-2 16,-4-1 0-16,4 2 0 15,-1-10-32-15,-2-2-17 16,1-5-74-16,-3-3-57 0,0-6 116 16</inkml:trace>
  <inkml:trace contextRef="#ctx0" brushRef="#br0" timeOffset="31127.302">16912 3691 414 0,'1'25'181'16,"2"-5"-79"-16,2 5-25 16,-2 5-24-16,3 4-12 0,-2 8-21 15,-1-1-2-15,2 4-3 16,-3 2-2-16,3 9-5 16,-2 5-1-16,-1 2 1 15,2 1 1-15,-2-7-1 16,-2-2-2-16,0-11-3 15,0-7-1-15,0-9 0 16,0-3 0-16,0-5-1 16,0-2 0-16,0-7-2 15,-1-3-15-15,-1-6-28 16,2-1-22-16,-3-2-24 16,2 0-14-16,0 0 68 15</inkml:trace>
  <inkml:trace contextRef="#ctx0" brushRef="#br0" timeOffset="31717.041">16395 4013 627 0,'5'-1'108'0,"3"-1"-231"16,1-1 31-16,3 0 71 15,-2 1 45-15,2-1-11 16,1 0 2-16,0-1 20 15,2 0 5-15,6 0 3 16,4 0-12-16,6 0-17 16,2 0 0-16,1-3 21 0,2 2 25 15,1 0 22-15,-1 2-3 16,3 1-8-16,1-3-23 16,6 3-22-16,5 0-1 15,2 3-16-15,0 1-3 16,-2 1-3-16,-5 2 0 15,-7-2-2-15,-4 2-1 16,-8 1-30-16,-1-3-53 16,-3 2 55-16</inkml:trace>
  <inkml:trace contextRef="#ctx0" brushRef="#br0" timeOffset="33799.685">18751 3437 450 0,'33'-10'222'0,"-33"7"-87"15,0 0-40-15,2 3-45 16,-2-2-3-16,0 1 3 16,0 1 2-16,0 0-8 15,0 0-9-15,0 0-13 16,4 9-7-16,-3 21-10 15,45 48-1-15,-26-7-1 16,-1 8-1-16,0 12-2 16,-4-3-2-16,-5-3 0 15,-2-2 2-15,-2-6 0 16,-3-1 0-16,1-9 2 16,0-7-2-16,-1-11 1 15,0-5 1-15,-1-14 1 0,1-5 0 16,-1-7 0-16,-1-8 0 15,2-1 3-15,-3-2 0 16,1-4 6-16,-1-2 2 16,0-1 5-16,0 0 3 15,0 0 4-15,0 0 5 16,0 0-7-16,0-1-5 16,0-1-8-16,0 1-11 15,0-2 0-15,3-13-1 0,16-33 1 16,-12 26 0-16,3 2 8 15,3 0 7-15,0 0 4 16,2 2 1-16,5 0-6 16,0-4-6-16,-1 2-5 15,1 2-2-15,1 7-1 16,-2 4-1-16,3 5 0 16,1 1-1-16,4 6-2 15,0 0 1-15,6 7-2 16,1 1 0-16,2 8 0 15,1 1 1-15,-3 6 0 16,1 1 0-16,0 2 0 16,-2 1-7-16,-3 5-1 15,-1 6-1-15,-13 13-3 16,2 2 6-16,-7 3-13 16,-4 0-1-16,1-6-20 0,-2-8-16 15,-8-12-21-15,4-12-32 16,-6-11-60-16,-1-3-58 15,5-5 144-15</inkml:trace>
  <inkml:trace contextRef="#ctx0" brushRef="#br0" timeOffset="34021.912">20132 4251 1303 0,'0'11'336'0,"1"-9"-354"16</inkml:trace>
  <inkml:trace contextRef="#ctx0" brushRef="#br0" timeOffset="34716.024">20133 4285 365 0,'-1'0'184'15,"0"0"-36"-15,-1 0-45 16,2 0 1-16,0 0-26 16,-1 0-24-16,0 0-42 0,0-1-10 15,0 0-2-15,-5-9-1 16,-3-10 0-16,-35-27 0 15,28 32 0-15,-4 1-2 16,4 1-4-16,-2 3-3 16,-1 3-7-16,3 3-5 15,-1 7-8-15,-3 2-1 16,-2 8 2-16,-2 2 4 16,-1 5 10-16,2 7 1 0,1 9 4 15,1 1 0-15,1 3 3 16,3-2 1-16,3-4-5 15,3-2-1-15,6-1-5 16,1-2 0-16,4 1 6 16,3 1 2-16,4-4 9 15,2-1 1-15,5-7 3 16,-1-4 4-16,5-6 0 16,3-1-2-16,2-3 1 15,6-2-6-15,3-3-4 16,0-2-5-16,5-4-4 15,-3-3-1-15,-6-10 3 16,2-1 3-16,0-9-2 16,-1-4-5-16,-1-1-25 15,-5-2-13-15,-3 6 4 16,-5 0 9-16,0 1 29 0,-4 1 16 16,-5-2 8-16,0 1 1 15,-4 9-3-15,-1 6-4 16,-1 5-1-16,2 6-1 15,1 0 6-15,-2 3-3 16,-1 0-5-16,0 0 0 16,0 0 0-16,1 14 8 15,4 16 16-15,8 37 4 0,-3-31 18 16,-3 1-5-16,2 9-4 16,0 2-5-16,-1 4-21 15,2 0-5-15,0-6-5 16,-1-8-3-16,-1-2 1 15,-1-7-2-15,-1-17-15 16,2-1-37-16,2-11-57 16,7-7-113-16,17-24 138 15</inkml:trace>
  <inkml:trace contextRef="#ctx0" brushRef="#br0" timeOffset="34923.844">21297 4177 1307 0,'-1'6'324'15,"-7"-6"-359"-15</inkml:trace>
  <inkml:trace contextRef="#ctx0" brushRef="#br0" timeOffset="35532.35">21061 4188 128 0,'-39'0'48'0,"-9"-1"-14"16,-3 0 38-16,-1 0 29 16,3 1 0-16,4 3-20 15,7 3-48-15,6 2-27 16,3 3 0-16,14 6 0 15,1 6 0-15,9 10 1 16,2 4 0-16,4-1-1 16,11-3-1-16,8-3-6 15,3-1-2-15,7-1 2 16,4 1 0-16,3-3 5 16,1-3 3-16,2-5 1 15,-1-1 3-15,0-9 1 16,-1-2-1-16,-4-4-3 15,-4-4-3-15,-1-4 3 16,-2-1 6-16,-4-1 14 16,2-4-1-16,-6-3-3 15,-1-3-6-15,-3-6-16 0,-4 1-1 16,-4-3-3-16,-1-1-4 16,-6-9-1-16,-7-10-2 15,-5-12-9-15,-7-10-12 16,-10-17-63-16,3 2-3 15,-6 7 71-15,4 10 35 16,8 25 72-16,-3 6-16 16,2 7-83-16,1 6-24 0,-1 9-1 15,6 4 17-15,7 8 17 16,0 2 1-16,3 8 23 16,1 2 23-16,2 11 15 15,4 5 4-15,6 13-21 16,7 4-19-16,4 16 1 15,3 6 4-15,5 9 15 16,-2 5 10-16,5 1 12 16,2-5-3-16,12 6 6 15,3 2-3-15,12 0-11 16,1 1-8-16,-2-9-24 16,-5-11-8-16,-6-13 0 15,-7-4-28-15,-12-11-103 16,2-2 88-16</inkml:trace>
  <inkml:trace contextRef="#ctx0" brushRef="#br0" timeOffset="36655.675">8362 5964 848 0,'4'0'40'16,"4"15"-143"-16</inkml:trace>
  <inkml:trace contextRef="#ctx0" brushRef="#br0" timeOffset="36935.332">8384 6041 361 0,'3'52'229'0,"-6"-43"-16"0,3-5-88 15,-1-1-30-15,0 2-33 16,0-5-10-16,-1 1-24 16,1 2-11-16,-1 2-9 15,0 3-3-15,-2 12-2 16,-5 38-1-16,5-17-1 15,0 6 0-15,-1 7 0 16,3 3-1-16,-3 5 0 16,3 5 0-16,2 4 0 15,0-4 0-15,0-6 0 16,0-8 1-16,1-10-1 16,0-3 1-16,2-6-1 15,-2-7-1-15,-1-7 0 16,1-3-1-16,-2-10-19 15,0-2-25-15,1-4-53 0,-2-2-25 16,1-2 72-16</inkml:trace>
  <inkml:trace contextRef="#ctx0" brushRef="#br0" timeOffset="37298.554">7977 6491 1167 0,'2'-3'305'0,"2"3"-533"16,0 1-9-16,-1-1 45 15,2 3 57-15,6-1 135 16,13 4 10-16,36 7 10 16,-32-11 6-16,9-1 22 15,6-2 5-15,10-3-1 16,11 0-4-16,7-2-23 16,2 1-13-16,-7 1-8 15,-8-1-2-15,-10 2-1 16,-8-1-1-16,-3 2-18 0,-1 1-45 15,-2-1 43-15</inkml:trace>
  <inkml:trace contextRef="#ctx0" brushRef="#br0" timeOffset="38082.274">8671 5767 1006 0,'22'82'158'0,"-9"-42"-466"16,0 8 24-16,-3 13 208 16,-6 4 31-16,-3-6 69 15,1 1 16-15,2-6 24 16,2-5 14-16,0-7 4 16,-3-3-4-16,1-1-16 15,-1-2-13-15,2-1-26 0,-2-1-9 16,-2 9-5-1,2 1-2-15,-1 2-3 0,1-3-1 16,1-10-3-16,-2-4 0 16,-1-4 0-16,0-5 0 15,1-3 0-15,-1-7 0 16,0-1 1-16,-1-5 2 16,0-4 6-16,-1 1 3 15,0-2 7-15,1 0-1 0,0 1-6 16,0-1-4-16,0-2-7 15,0-4-1-15,2-11 1 16,8-47-1-16,-4 19 1 16,2-8 0-16,1-2 0 15,1 1 0-15,1 8 1 16,2 6 0-16,3 5 0 16,1 4 1-16,2 6-2 15,0 5 0-15,3 8 0 16,-2 0 0-16,3 6 0 15,0 2-1-15,0 4 0 16,5 7 0-16,-5 3 1 16,4 7 0-16,1 12 2 15,-1-1 0-15,4 12 13 16,-9-1 2-16,-1 3 2 0,-6 8 2 16,0 1-11-16,3 7 0 15,-6-6-3-15,1-4-1 16,-5-8-4-1,-2-5-1-15,-1-7-26 0,-3-6-27 16,0-11-97-16,-1-3-74 16,-1-9 136-16</inkml:trace>
  <inkml:trace contextRef="#ctx0" brushRef="#br0" timeOffset="38849.584">9525 6249 1386 0,'6'5'276'0,"1"10"-547"16,11 8 27-16,1 6 172 16,-4 5 63-16,0-6 11 15,-1 0 4-15,1-3 5 16,3-5 7-16,1-4 24 0,-2-3 8 16,1-5 8-16,1-2-3 15,2-2-22-15,-1 0-8 16,2-4-9-16,0-3-2 15,3-3-3-15,2-1-1 16,-1-4-8-16,3-3-7 16,-1-4-19-16,-2-6-2 15,1-3-5-15,-4-2 3 16,-3 2 13-16,-1 4 4 0,-5 3 7 16,-2 3 3-16,-7 2-1 15,-2 0-2-15,-2 0-19 16,-3 1-11-16,0-1-6 15,-1 0 3-15,-5 1 27 16,-1 0 12-16,-4 5 11 16,-7 2 4-16,-6 4-1 15,-4 2 2-15,-9 4-2 16,-1 5-2-16,-4 4-2 16,-1 5-3-16,0 3-2 15,2 1 0-15,6 6 0 16,4-3 2-16,10-1 11 15,1 3 6-15,7-1-1 16,4 4-1-16,6 7-8 16,5-3-4-16,1 4 5 15,1 1 0-15,0 3 6 16,-4 3 2-16,11-2 3 0,0-1 0 16,5-5-4-16,7 0-3 15,1 1-8-15,2-2-3 16,7-1-8-16,-1-3-2 15,0-7-10-15,4-2-18 16,0-5-20-16,4-1-23 16,5-9-70-16,2-7-40 15,7-15 110-15</inkml:trace>
  <inkml:trace contextRef="#ctx0" brushRef="#br0" timeOffset="39830.826">11605 6167 1428 0,'4'5'367'0,"5"-8"-630"16,3 0-35-16,-1-1 28 16,-3 2 58-16,-7 2 184 0,0 0 30 15,-1 0 63-15,-1 0 35 16,-1 0-11-16,-3-1-25 16,-3-2-24-16,-12 1-8 15,-42-8-2-15,23 6 2 16,-7 6-4-16,-3 2-1 15,-4 11-13-15,-2 1-8 16,7 7-6 0,5 1 0-16,7 1-2 0,9 2 1 15,2 1 1-15,6 1 0 0,3 2-1 16,3 2-3-16,6 1-4 16,-2-3-2-16,7 1-13 15,2-1-5-15,0-4-8 16,2 0-6-16,6-6 10 15,-1-2 6-15,4-7 13 16,0-2 8-16,1-5 9 16,2 0 7-16,7-4-1 15,4-2-1-15,0-6-6 16,6-3-5-16,-1-5 0 16,1-5 2-16,5-5 3 15,-3-3 2-15,-1-3 0 16,2 4-2-16,-7-8-3 15,0-2-1-15,-5-7-3 16,-4-3 0-16,2-1-4 16,-3-8-4-16,4-10-15 15,-4-4-4-15,-5-4 4 0,-1 4 3 16,-6 9 17-16,3 6 6 16,-2 16 2-16,-2 7 2 15,-1 12 2-15,-2 2 1 16,-1 10-3-16,-1 3-1 15,1 4 0-15,-2 1 2 16,1-1 4-16,-1 1 6 0,-1 1 11 16,-1 3 2-16,-2 4 9 15,-5 17 3-15,-15 40 3 16,14-23-3-16,1 11-6 16,7 3-5-16,-2 8-12 15,4 5-2-15,1-5-5 16,1-2-2-16,4-9-1 15,0-6 0-15,-2-9 21 16,0 3 3-16,2-8 2 16,-1-3-1-16,5 1-21 15,-2 0-4-15,-1 2-2 16,1 1-1-16,-1-3-2 16,0-4 3-16,-1-6-21 15,0-5-17-15,-2-8-39 16,0-1-29-16,-2-5-34 15,0-2-5-15,0-1 12 16,2 0 14-16,0-5-46 0,4-6 110 16</inkml:trace>
  <inkml:trace contextRef="#ctx0" brushRef="#br0" timeOffset="40202.277">12102 6079 1324 0,'0'0'299'15,"1"8"-529"-15,3 3 0 0,0 5 82 16,3 8 89-16,-1 1 62 15,0 1 16-15,-1 0 11 16,0-2 4-16,0-2 5 16,-1 2-16-16,1-2-8 15,-1-2 0-15,0 0 1 16,-2-3 0-16,-1-2-4 16,2 0-5-16,-2-6-5 15,1 0 0-15,0-4-19 16,0-3-17-16,-1-2-40 15,-1 0-26-15,0 0-37 16,0 0-20-16,-1-1-48 16,-1-2 125-16</inkml:trace>
  <inkml:trace contextRef="#ctx0" brushRef="#br0" timeOffset="40489.157">11950 5602 824 0,'3'4'194'16,"-2"2"-155"-16,3 5-297 15,3 2 33-15,3 1 161 16,-4 1 66-16,3 0 5 16,-3 0-6-16,-5 1-1 15,6-3 0-15,-2-4-40 16,-3-1-48-16,1-1 57 16</inkml:trace>
  <inkml:trace contextRef="#ctx0" brushRef="#br0" timeOffset="40711.884">13023 5834 1251 0,'5'3'313'15</inkml:trace>
  <inkml:trace contextRef="#ctx0" brushRef="#br0" timeOffset="41112.642">13020 5906 288 0,'-1'34'163'0,"1"-32"-7"15,-2-2-59-15,-1 0-15 16,1 0-7-16,-2 0-22 16,-3 0-9-16,-2 2-33 15,-8 3-4-15,-39 13-6 16,34-7-1-16,-1-1-3 16,0-1-1-16,12 0 1 15,-2 1-1-15,5-2-3 16,6 1-2-16,1 8-9 15,1 5 1-15,11 15 4 16,3 7 4-16,4 1 8 0,3-4 1 16,-2-3 1-16,-1-4 0 15,-4-2 0-15,-1 2-1 16,-6-6 0-16,-6 1 0 16,-1-5 1-16,-4-1 1 15,-2 2 5-15,-3-2 3 16,-5 0 2-16,-4 0 0 15,-9-1-1-15,1-3 0 0,-11-3 0 16,1-4-3-16,-2-7-26 16,1-4-21-16,6-6-78 15,2-4-42-15,6-12 97 16</inkml:trace>
  <inkml:trace contextRef="#ctx0" brushRef="#br0" timeOffset="41864.998">13106 6072 1182 0,'8'7'256'0,"11"3"-359"16,6 2-211-16,6 5 52 15,1 3 173-15,-4-4 90 16,2 2 13-16,-1-5 27 16,-1-4 20-16,-3-1 3 15,-2-4 1-15,0-2-19 16,5-1-12-16,3-2-1 0,0-2-13 15,0-2-5-15,-3-5-8 16,-3-1-2 0,2-2-6-16,1-4-1 0,-1-1-3 15,-2 1-1-15,-6-1 3 16,-4 1 0-16,-7 4-4 16,-2 0-4-16,-2 2-15 15,0 4-5-15,-3 0-4 16,-1 2 2-16,-1-2 16 15,-6-3 7-15,0 2 11 16,-4-2 4-16,-4-2 1 16,0 4-3-16,-10 3-1 15,-1 1 1-15,-6 2 6 16,0 2 0-16,0-1-2 16,1 3 1-16,1 5-5 15,-1 2 0-15,9 5 1 0,1 0-1 16,5 2 0-16,9 0 1 15,-1 8 4-15,4 4 6 16,2 7 1-16,-2-1 5 16,6 2 2-16,2-2 3 15,9-4 4-15,-2 0 0 16,2-1 0-16,0 2-4 16,5 5-3-16,2 0-5 15,4-5-5-15,-1-3-2 0,2-3 8 16,3 5 2-16,4 2-2 15,1-1-3-15,-1-5-15 16,-1-8-2-16,0-7-8 16,2-3-2-16,4-5-31 15,-3-4-26-15,5-11-128 16,2-7 126-16</inkml:trace>
  <inkml:trace contextRef="#ctx0" brushRef="#br0" timeOffset="42072.892">14891 6185 1216 0,'0'0'81'0,"2"1"-186"16</inkml:trace>
  <inkml:trace contextRef="#ctx0" brushRef="#br0" timeOffset="43065.707">14885 6197 77 0,'-7'15'101'0,"-19"27"7"16,18-30-12-16,-4-6-23 15,4-1-49-15,-2 1-7 0,-1-2 17 16,3 0 6-16,-3 0-2 15,0-3-8-15,0 0-24 16,-1-1-6-16,3 0 0 16,2 2 0-16,-1-2 3 15,2 3-2-15,-3-5-7 16,0 4-2-16,-5-2 0 16,-1-3 0-16,0 3 7 15,-4-2 1-15,4 2 1 16,0-1 3-16,2-5-1 15,1 4 2-15,3-2 15 16,1 2 9-16,4 2 21 16,1-3 4-16,-1 0-12 15,3 1-5-15,-1 0-20 16,0-1-1-16,-1 0 3 16,1-2 2-16,0 1 6 0,-1-1 2 15,2-1 1-15,0-1-4 16,1-1-9-16,0-1-7 15,0-5-9-15,2-32-1 16,-2 22 0-16,0-4-1 16,-2 2 0-16,0 1 0 15,-5 5 0-15,-2 1-2 16,-3 1-1-16,-4-6-1 0,-4 1-8 16,-1-3-5-16,-12 3-8 15,0 2 0-15,-12 2-2 16,-2 6-1-16,-8 7 1 15,-2 3-16-15,1 10 2 16,2 0 4-16,10 8 3 16,6 1 0-16,11 6-6 15,1 5 1-15,10 5 5 16,0 2 19-16,6 13 15 16,4 3 0-16,6 6-11 15,6 3-6-15,9-8-16 16,5-6-1-16,13-6 12 15,5 0 6-15,8-6 18 16,5-6 3-16,2-7 9 16,1-7 2-16,-2-8 14 15,-6 2 3-15,-1-4-1 16,1-3-2-16,-3-2-18 16,0-3-6-16,-2-5-6 0,-4 1-2 15,-6-5 2-15,-6 1 5 16,-8-2 15-16,-6 2 8 15,-8 1-6-15,0-1-14 16,-8-8-39-16,-4-8-14 16,-7-6-2-16,-4 1 14 15,-1 4 54-15,-2 1 10 16,-5 4 3-16,-3-2-5 0,-2 4-36 16,-3 2-12-16,10 10-75 15,6-2-19-15,5 6 10 16,0 3 16-16,4-1 82 15,2 7 19-15,1 3 1 16,5 2 0-16,2 9 14 16,-7 6 3-16,12 11 4 15,1 5-3-15,5 11-15 16,9-5 1-16,-4 11-8 16,6 0-2-16,0 2-2 15,-1 7-1-15,3-4 2 16,4 2-1-16,-3-9 0 15,0-6-1-15,-4-14-45 16,-1-5-53-16,3-11 58 16</inkml:trace>
  <inkml:trace contextRef="#ctx0" brushRef="#br0" timeOffset="43440.084">15112 5881 735 0,'-9'-7'213'0,"-10"0"-129"16</inkml:trace>
  <inkml:trace contextRef="#ctx0" brushRef="#br0" timeOffset="43765.511">14930 5834 231 0,'-15'3'12'0,"-2"2"-59"16,2 2-3-16,-6-2 22 15,6 4 62-15,-3 1-1 16,-6 1-27-16,6 8 3 15,2 4 6-15,8 6-3 16,8 2-3-16,7 4-7 16,5 6-1-16,3 1 2 15,12 8 10-15,2 0 2 0,9-9 2 16,6-6 1 0,3-2-5-16,0-3 0 0,-1 1-6 15,-2 1-1-15,-5-3-2 16,0 0-3-16,-7-2 0 15,-6-1 1-15,-9 2 5 16,-4 0 3-16,-7-2 15 16,4-2 10-16,-11-4 30 15,1-4 0-15,-6-2-9 16,-6-2-12-16,-6-1-51 16,-8-7-16-16,-11-2-106 15,-9-5 87-15</inkml:trace>
  <inkml:trace contextRef="#ctx0" brushRef="#br0" timeOffset="44178.67">15358 6049 1221 0,'4'7'123'0,"4"6"-453"0,6 2-69 16,2 5 56-16,6 3 278 15,1-2 99-15,5 1 24 16,5-1 15-16,3-4 10 15,5-1-9-15,6-3-42 16,0-7-10-16,-3-7 11 16,1-4 11-16,-4-7 5 15,-3-2-3-15,4-6-24 16,-1-4-25-16,1-3-18 16,3 1-11-16,-7-1-6 15,-6 4 12-15,-8 7-13 16,-6 1-3-16,-9 3-61 15,-1-3 63-15</inkml:trace>
  <inkml:trace contextRef="#ctx0" brushRef="#br0" timeOffset="44496.535">16136 5961 139 0,'-22'-38'74'0,"-6"28"-10"0,-5 2-25 16,-12 2-8-16,-4 6 0 16,0 3-3-16,-2 1-17 15,5 1 2-15,2 1 0 16,6 7-4-16,5 5 2 15,4 1 9-15,4 3 15 16,5-2 23-16,3 2 16 0,2 11 2 16,1 3-9-16,6 11-13 15,2 2-12-15,8-6-11 16,6-1 1-16,5-5 7 16,3 2 3-16,6-1 3 15,2 0-1-15,6-3 7 16,0-3 4-16,4 5-2 15,0 0 7-15,1 2-15 16,3-1-6-16,3-8-12 16,2-6-15-16,3-5-13 15,4-3-6-15,-3-5-47 16,2-4-55-16,2-9 70 16</inkml:trace>
  <inkml:trace contextRef="#ctx0" brushRef="#br0" timeOffset="45846.828">17946 6095 672 0,'4'4'290'16,"-5"-3"-139"-16,0-1-107 15,1 0-2-15,0-1 1 16,0 0 11-16,0-1 7 15,0 0-9-15,-1 0-8 0,-1-3-12 16,-3-2-11-16,-2-1-14 16,-2-1-4-16,-39-27-4 15,25 28-2-15,-4 1-2 16,-1 1 0-16,4 3 2 16,1 0 1-16,1 4 2 15,4 2 0-15,-3 5-2 16,1 0-2-16,3 4-4 15,-1 2-5-15,4 6 1 16,-1 2 1-16,3 0 6 16,3-1 5-16,2-5 0 15,3-1 0-15,4 1-4 16,0 0-3-16,1-1-5 16,3 0-1-16,3-2 3 15,-2-1-3-15,2-2 3 16,-3 1 1-16,0-5-1 0,4 5 4 15,0-7 1-15,2 1-3 16,3 1 0-16,-5-5-1 16,0 3 2-16,1-1 3 15,1-3 2-15,1 0 2 16,2-5 0-16,1 2 0 16,1-2-1-16,1-2-1 15,2-2 0-15,-4-5 1 16,6-4 0-16,-2-4 0 0,-1-8-1 15,4-4-2-15,-5-8 0 16,-1-2 1-16,-2 2 8 16,-3 1 4-16,-2 3-1 15,-1-4-1-15,-3-5-18 16,-1-7-22-16,-3-19-23 16,0 2 0-16,0 1 19 15,0 8 22-15,-1 21 29 16,-1 4 3-16,-1 10-2 15,0 5-3-15,1 11-4 16,-1 4-1-16,2 4-6 16,0 1-2-16,1 2-9 15,-1 0-2-15,1 3 5 16,-1 2 1-16,1 22 10 16,6 47 5-16,3-14 6 15,2 8 4-15,4-1 7 16,3-1-1-16,1 4 5 0,2-5-1 15,-1-1-5-15,-1 3-3 16,-3-3-12-16,-1-3-1 16,-3-5-2-16,2-10 1 15,-5-12-2-15,3-7 0 16,-1-2-2-16,-7-8 1 16,5 0 1-16,-6-6 0 15,-1-4 0-15,2-1-7 16,-4-6-17-16,0 1-15 0,-1-2-27 15,1 0-10-15,0 1-11 16,1-1-3 0,2-4-38-16,4-3-133 0,14-23 174 15</inkml:trace>
  <inkml:trace contextRef="#ctx0" brushRef="#br0" timeOffset="46161.228">18653 5995 835 0,'-3'0'222'16,"3"5"-273"-16,0 0-20 15,-1-2 2-15,1 1 64 16,-1 4 7-16,-2 21 4 0,-4 39 1 15,0-21-2-15,2 3-1 16,2-6 0-16,-1-3 1 16,3-6 0-16,-2-4 0 15,1-2-1-15,2-5 0 16,2-6 1-16,0-1 0 16,-2-10-3-16,2-2-2 15,-1-4-74-15,-2-1-58 0,1-1 80 16</inkml:trace>
  <inkml:trace contextRef="#ctx0" brushRef="#br0" timeOffset="46422.503">18455 5628 989 0,'-1'11'381'0,"1"-8"-441"0,3 11-367 16,-1 6 104-16,1 1 53 15,1 4 325-15,-1-5 42 16,4-1-90-16,2-1-33 15,4-2 19-15</inkml:trace>
  <inkml:trace contextRef="#ctx0" brushRef="#br0" timeOffset="46659.71">19479 5959 1287 0,'3'0'322'15</inkml:trace>
  <inkml:trace contextRef="#ctx0" brushRef="#br0" timeOffset="47376.923">19277 5873 699 0,'-21'-10'254'0,"-14"-3"-255"0,-9-3-57 16,-15 3 1-16,-4 5 4 15,-3 14 54-15,1 3-6 16,7 13-42-16,8 3-5 16,19 7 0-16,8 4 18 15,10-4 54-15,5 3 10 16,7-5 22-16,6 4 2 16,10 2-20-16,3 2-3 0,9-2-20 15,-2-6-8-15,5-5-5 16,2-6-2-16,3-5 4 15,2-3 3-15,2-7-1 16,1-1-2-16,2-5-15 16,-3-6-2-16,3-2 13 15,1-1 4-15,-5-8 19 16,1 0 2-16,-11-8-10 16,-3-1-4-16,-7-12-19 15,-1 1-6-15,-6-5-4 16,-3-2 1-16,-5-1 11 15,-3-1 4-15,-4-4 0 16,-3-7 0-16,-5-7 0 16,-2-3 1-16,-4 3 11 15,2 7 5-15,0 12 1 16,-1 5-2-16,6 10-5 16,-2 8 0-16,6 15 5 0,4 3 2 15,1 4 2-15,2 1 0 16,-2 0 2-16,1-1 1 15,0 1 6-15,0 1 1 16,1 4-2-16,0 3-1 16,0 24-5-16,2 40-4 15,-2-15-4-15,1 6-2 16,-1 6-1-16,0 1-2 16,0 6 12-16,0 0 3 0,-1-4 3 15,0 3 0-15,-2-1-10 16,-1-4-2-16,3-10-3 15,1-11 0-15,1-13-3 16,0-9 0-16,3-3-1 16,-1-3 2-16,1-12-27 15,-1-1-25-15,2-5-68 16,4-6-112-16,14-16 149 16</inkml:trace>
  <inkml:trace contextRef="#ctx0" brushRef="#br0" timeOffset="47910.765">20074 5520 1165 0,'6'7'202'0,"1"0"-584"15,1 5 73-15,25 44 99 16,-24-24 138-16,9 7 222 15,5 4-28-15,6 5 11 16,6 1-9-16,3 3-50 16,0-2-21-16,-3-2-23 0,-1-5-3 15,-8-7-14-15,-4-4-10 16,-2-5-1-16,-4-4-1 16,-5-10-31-16,1-6-25 15,-4-4-65-15,1-4-64 16,3-14 117-16</inkml:trace>
  <inkml:trace contextRef="#ctx0" brushRef="#br0" timeOffset="48410.069">20601 5495 1430 0,'5'4'270'16,"-1"4"-591"-16,2 15 35 16,10 40 39-16,-15-17 200 15,-8 0 112-15,0 3 18 16,3 2-6-16,0 1-9 15,0-1-15-15,0 1-6 16,1-5-2-16,-5-4 1 16,3 4 3-16,3-2-20 15,-6 3 1-15,4-4 1 0,3-3 0 16,-6-1-18-16,5-2-6 16,-4 4-5-16,-2 0-1 15,3 4 0-15,-1 4 0 16,-1 3-1-16,0 1 1 15,1-6 0-15,2-5 0 16,3-11 0-16,1-3 0 0,0-5 1 16,0-5-1-1,3-8 2-15,-2-4-1 0,-1-7-25 16,1 0-18-16,-1 0-20 16,0-1-36-16,3-6-55 15,12-18-98-15,37-81 154 16</inkml:trace>
  <inkml:trace contextRef="#ctx0" brushRef="#br0" timeOffset="49045.483">21277 5625 1468 0,'-3'9'418'15,"0"1"-678"-15,-6 9 2 16,-6 12 37-16,-5 6 53 16,-3 1 180-16,1-2 7 15,1-1 7-15,0 3-2 16,4 6-4-16,0-2-5 15,8-6-8-15,4-4 2 0,2-10 11 16,3 1 16-16,2-2 25 16,0-3 4-16,4-1-7 15,0-3-16-15,4 1-26 16,2-2-6-16,4-2-7 16,5 0-4-16,3-7-7 15,2 1 0-15,7-5 4 16,-1-4 4-16,2-5 4 15,1 0 3-15,-4-7 4 16,-4 0 2-16,-5-2 2 16,-5-1-3-16,-3-2-8 15,0-1-7-15,-8-1-5 16,0-1 0-16,-5-8 1 16,-1-3 3-16,0-2 1 15,-2-3 1-15,-7 4 2 16,-5 0 1-16,-11-4 1 15,-4 0 1-15,-6-3-1 16,-4 4 0-16,0 6-1 16,2 9-21-16,6 14-30 0,5 3-18 15,8 5-5-15,4 2 14 16,5 0 1-16,1 0 6 16,7 1-22-16,1 0-3 15,4 1-10-15,-1-2-6 16,5 1-106-16,14 1 128 15</inkml:trace>
  <inkml:trace contextRef="#ctx0" brushRef="#br0" timeOffset="49728.692">21749 5469 715 0,'1'1'280'16,"-1"-1"-157"-16,0 3-158 16,0-3-2-16,-1 1 10 15,0 2 21-15,0 3 22 16,0 1 4-16,-2 2 3 16,0 2 0-16,0 1-4 15,-12 29 0-15,9-25 0 16,1 4-3-16,-1 6-7 15,2 5-5-15,3 1 0 16,-2-1 0-16,4 1 2 0,3-4 3 16,3-2 6-16,2 0 4 15,0-3 2-15,3 0-1 16,1 4-4-16,3-4 3 16,2 1 1-16,1-1 1 15,1-4-1-15,-2-3-4 16,-2-5 10-16,1-3 7 15,-1-3 7-15,1 0 0 16,3-2-8-16,-4-3-6 16,1 0-6-16,2-1-4 15,-2-3-6-15,3 2-2 0,-2-1 0 16,0-2 1-16,-2-1 0 16,-1-1 4-16,4-2-1 15,-3-2-1-15,3-3 0 16,-1-1-2-16,-5-6-1 15,1-1 0-15,-4-3-1 16,1-4-1-16,-3 4-2 16,-3-5-1-16,-1-5 0 15,-3 2-1-15,-2-8 0 16,-1 6 1-16,-1 7-4 16,0 2-2-16,1 10-2 15,-2 2-1-15,-1 4 2 16,2 2-1-16,-2 1-6 0,0-2-3 15,0 1-17-15,-1-1-5 16,-2-2-5-16,1 2 1 16,-1 2-15-16,-2 0-17 15,-5-4-116-15,-2 5 120 16</inkml:trace>
  <inkml:trace contextRef="#ctx0" brushRef="#br0" timeOffset="51827.944">8731 7519 625 0,'0'0'161'16,"-3"1"-204"-16,1 0 2 15,2-1 38-15,0 0 72 16,0 0 18-16,0 0 4 16,0 0-15-16,0-1-1 15,-1 0-2-15,0 1 0 16,1 0-1-16,0 0-17 15,0 0-10-15,0 0-20 16,-1 0-6-16,1 0-5 16,-1-1-4-16,0 0-3 15,-1 0-2-15,1-1-4 16,-8-1-1-16,-13-5 0 0,-27-9-1 16,20 12 1-16,-3 3 1 15,-9 3 0-15,-7 3-1 16,-5 11 0-16,0 5-2 15,2 5 9-15,9 4 3 16,10-3 0-16,7 0-1 16,11 8-10-16,1 1-3 15,11 6 1-15,0-2 3 16,2-8 1-16,4-2-1 0,7-7 0 16,7 1 0-16,5-5 1 15,0-1 2-15,6-2 3 16,-4-5 1-16,4-6 4 15,2 0 2-15,2-5 6 16,1-4 1-16,1-3-3 16,1-4 0-16,-4 1-7 15,0-1-2-15,-7 1-2 16,-3-2-1-16,0 2-2 16,-2-1 0-16,-4 3-1 15,-1 2 1-15,-6 0 0 16,-1 5-1-16,-2-1 1 15,0 3 0-15,-2 2-2 16,1-2-1-16,2 3-2 16,2-1-3-16,6 6 0 15,0 5 0-15,2 7-1 0,1 3 1 16,-3 8 2 0,-1 3 1-16,-3 6 1 0,-1 0 0 15,-3-7 1-15,-2 1 0 16,-5-5 2-16,-1-1 3 15,-5 5 1-15,-2-7-1 16,-2-4-2-16,-1-3-3 16,0-8-6-16,-3 1-2 15,-5-4 0-15,-5 0-1 16,-2-8-9 0,12 0-6-16,1 1-19 0,-40-4 0 15,1-9-15-15,0-10-22 0,31-9-49 16,0-7-12-16,9-6-13 15,10 5 11-15,9-6 5 16,3-1-38-16,8-4 116 16</inkml:trace>
  <inkml:trace contextRef="#ctx0" brushRef="#br0" timeOffset="52543.797">9140 7436 991 0,'1'0'236'16,"-4"2"-400"-16,2 3-24 15,0-5 44-15,0 0 81 16,-1 0 92-16,-1 5 11 15,-1 1 14-15,2 0 5 16,1-3 28-16,-1 2-2 16,1 0-5-16,1 0 5 0,1 5-41 15,1-2 5-15,3 1-15 16,30 29-3-16,-15-31-2 16,1 0-14-16,2-3 1 15,2-1-11-15,0-4-4 16,4-3-1-16,0 0-1 15,-1-4-1-15,-2-3-3 16,0 2 2-16,-7-4-3 16,0 1 1-16,-4 2 2 15,-7 1 0-15,-2 1 3 16,-3 2 0-16,-2 1-2 16,-1 0-4-16,-2 2-9 15,1 1 0-15,0 1 2 16,-1 0 5-16,-7-2 10 15,-9-4 5-15,-33-8 4 16,28 14 1-16,-9 2-1 16,-1 5-2-16,-4 0-5 15,1 5 1-15,7 3-1 0,2 2 4 16,6 1 4-16,8 4 2 16,1 0 0-16,4 2 0 15,8 2 6-15,0-2 1 16,9 7 9-16,2-1-3 15,8 5-7-15,4 2-1 16,7-2-9-16,6 0 0 16,7-5-4-16,0-1-1 15,7-6-9-15,0-3-5 0,-2-3-12 16,-1-2-9-16,-7-8-15 16,-4-6-1-16,-1-8-14 15,1-7-9-15,6-6-57 16,8-7-53-16,3-14 112 15</inkml:trace>
  <inkml:trace contextRef="#ctx0" brushRef="#br0" timeOffset="52960.006">10517 7149 1109 0,'1'3'119'0,"-8"15"-441"0,-2 6 7 15,-6 17 148-15,-5 7 162 16,5-3 57-16,0 0 9 15,4-2 8-15,3 4 2 16,1 4-1-16,2-3 1 0,2 0 1 16,3 2 0-16,0-8-23 15,3 4-11-15,2-4-18 16,-1-7-5-16,3-6-8 16,-1 0-3-16,0-1-2 15,0 0-1-15,-1-2-1 16,0-2 0-16,1-4-4 15,1 1-14-15,-3-6-27 16,3 0-19-16,-5-5-73 16,1-4-26-16,1-4 100 15</inkml:trace>
  <inkml:trace contextRef="#ctx0" brushRef="#br0" timeOffset="53559.865">9955 7461 708 0,'4'4'200'15,"-4"-3"-160"-15,1 1-136 16,-1-2 9-16,0 0 97 16,0 0 37-16,0 0 40 15,0 0 2-15,0 0-1 16,0 0-14-16,6 0-34 16,6 1-7-16,11-1-1 15,27 0 1-15,-18-2-4 16,6-5 0-16,11 4-12 15,13-4-5-15,12 6-2 16,4 1-1-16,-1 0 1 0,-2 1 7 16,-4 0 8-16,-3 4-1 15,0 0 1-15,-3 3-9 16,-5 1-9-16,-3-3-1 16,-16 0-2-16,-4-1-1 15,-15-3-14-15,-2-1-22 16,-4 0-63-16,-7 1-46 15,-1-5-143-15,-3-3 176 0</inkml:trace>
  <inkml:trace contextRef="#ctx0" brushRef="#br0" timeOffset="53811.35">11888 7276 1077 0,'19'17'141'0,"-2"5"-482"0,1 4 153 16</inkml:trace>
  <inkml:trace contextRef="#ctx0" brushRef="#br0" timeOffset="54308.635">11975 7520 399 0,'0'29'218'16,"0"-3"-44"-16,2 1-43 16,0 0-52-16,-2-3-19 15,4 3-20-15,-5 5-7 16,1-1-11-16,1 0-4 0,-2-6-9 15,2 1-5-15,-1-8-3 16,-4-3 0-16,4-1 0 16,-3-7 0-1,2 0-1-15,1-4-2 0,0-2-18 16,0-1-3-16,0 0 2 16,-1 0 4-16,0-1 20 15,1 0 6-15,0 0 4 16,0 0-2-16,-1-4-3 15,0-18-3-15,-4-40-5 16,0 21 0-16,4-8 0 16,-6-1 0-16,6-6 0 15,3 2 1-15,4 4 8 16,1 6 5-16,2 15 6 16,-1 8-2-16,0 4-16 15,1 2-9-15,-1 2-11 16,0 0 0-16,2 5 8 0,6 2 4 15,5 3 3-15,2 4 1 16,2 0 2-16,-2 3 0 16,5 1 0-16,-4 0 1 15,6 4 0-15,-2 0 0 16,-2 3 0-16,3 3-4 16,-6 1 6-16,2 6-32 15,-8-3-27-15,0 7-12 16,-4-3-9-16,-5-1 6 15,-1 5-29-15,-1-3-30 0,-6 3 70 16</inkml:trace>
  <inkml:trace contextRef="#ctx0" brushRef="#br0" timeOffset="54691.015">12670 7385 1344 0,'2'4'281'0,"2"5"-519"16,1 1 0-16,2 10 93 0,0 8 104 15,-5 4 45-15,4 6 16 16,-4-2 15-16,1-3 5 16,2 1 4-16,1 0-8 15,-3 2-9-15,1-3-3 16,0 0-8 0,-1-6-5-16,-2-4-5 0,0 3-3 15,-1-7-3-15,0 2 0 16,-2-1-17-16,0-4-15 0,0-1-72 15,1-1-68-15,0-9 107 16</inkml:trace>
  <inkml:trace contextRef="#ctx0" brushRef="#br0" timeOffset="54983.747">12565 7170 1347 0,'-4'4'226'0,"5"0"-586"0,2-1-1 15,2 4 88-15,-1 4 187 16,-1 0 131-16,0-2-23 16,2 3-21-16,-1-4 1 15,-2-6-31-15,1 2-24 16,9-4 32-16</inkml:trace>
  <inkml:trace contextRef="#ctx0" brushRef="#br0" timeOffset="55206.523">13687 7249 1335 0,'2'6'207'0,"-2"-5"-295"15</inkml:trace>
  <inkml:trace contextRef="#ctx0" brushRef="#br0" timeOffset="55658.014">13686 7252 254 0,'-1'0'154'0,"0"0"-21"0,0-2-61 16,-17 1-51-16,-37-8 11 15,17 3 21-15,-4-1 5 16,0 7-11-16,4 5-18 16,3 4-23-16,5 7-5 15,0 6-3-15,-2 4-2 16,7 2 1-16,1 0 1 16,11-4 2-16,2 2 1 0,7-2-1 15,1-1 0-15,4-3 0 16,4-2-1-16,2-3-3 15,6-1-3-15,3-2-3 16,5 0-1-16,5-5 1 16,3 0 4-16,2-7 3 15,-1 0 3-15,9 1 1 16,-2 0 0-16,7 8-2 16,2 4-1-16,-3 5 0 15,1 4 0-15,-6 11 0 16,-4 4-2-16,-10 6 0 15,-2 2 1-15,-10-1 4 16,-3 0 2-16,-9 4 2 16,-3 3 10-16,-9-1 0 15,-3-1 1-15,-6-5 3 16,-2-1-10-16,-4-4-4 16,-5 0-2-16,-3-11-17 0,-5-5-3 15,-4-9-17-15,2-7-15 16,3-7 36-16</inkml:trace>
  <inkml:trace contextRef="#ctx0" brushRef="#br0" timeOffset="56506.034">14009 7130 1322 0,'4'5'142'0,"6"8"-549"16,0 1 35-16,-2 3 168 15,-3 1 200-15,-2 3 96 16,-2 1 17-16,3 5 12 16,-1-2-23-16,1 5-63 15,-1 1-19-15,1 2-11 16,-1 5 0-16,-2 4-1 0,0 2 1 16,2-3 2-16,-3 0 0 15,2-8-1-15,0 1 0 16,-2-1-4-16,-1-3-1 15,-1 0 1-15,0-4-1 16,-1-6 0-16,1-3 2 16,0-5 0-16,-1-3 2 15,0-4 0-15,3-1 1 0,-2-1 4 16,2-3 3-16,0 0 15 16,0 0 2-16,0 0 12 15,0 0 1-15,-2 0-7 16,1-2-6-16,1 1-14 15,0 0-6-15,0 0-5 16,1-16-1-16,7-35 1 16,-3 23-1-16,3-6 0 15,0 1 0-15,3-1 0 16,0-1-1-16,2 4 9 16,0 1 1-16,-1 0 4 15,1 3 0-15,0 5-9 16,-1 4-3-16,1 4-4 15,-2 3-1-15,1 6 0 16,1-1 0-16,-2 3-5 16,2 3 0-16,4 1-1 15,-1 1 1-15,2 3 2 0,1 4 1 16,0 4 2-16,-2 4 1 16,4 10 1-16,-4 1 2 15,-2 11-1-15,2-1 0 16,-2 1-1-16,-1 3-2 15,-1 0-3-15,-4 3 0 16,-3-2-1-16,-2-3-6 16,-2-9-1-16,-4-3-27 15,-1-7-32-15,-3-5-23 16,-1-7-72-16,4-4-37 0,3-4 127 16</inkml:trace>
  <inkml:trace contextRef="#ctx0" brushRef="#br0" timeOffset="57005.738">14910 7114 1390 0,'6'10'225'0,"10"7"-563"0,-2 4 10 15,0 12 114-15,0 2 155 16,-10 2 89-16,3 4 5 16,-3-1 8-16,-3 2 4 15,-1 4-42-15,0 4 27 16,-4-1 1-16,0-4 3 15,-4-6 17-15,-3 2-28 16,1-2 3-16,0 1-1 16,2 1-7-16,2-8-6 0,5-5-8 15,0-2-1-15,6-2-1 16,1 1 2-16,6-1 9 16,3-1 7-16,5-2 34 15,7-2 2-15,7 0-4 16,6-3-5-16,5-2-35 15,2-4-5-15,0-5-9 16,-4-3-3-16,-3-6-12 16,-1-2-14-16,1-6-42 15,0-3-14-15,1-8-35 16,-1-1-24-16,-4-5-64 16,-1-2 128-16</inkml:trace>
  <inkml:trace contextRef="#ctx0" brushRef="#br0" timeOffset="57539.088">14718 7380 880 0,'3'0'333'16,"-3"0"-124"-16,1 0-279 15,-1 0 2-15,0 0 53 16,0 0 14-16,0 0 5 16,0 0 7-16,0 0 13 15,11 2 3-15,7 2 3 16,32 14-8-16,-26-15-7 15,3 1-1-15,7 1-2 16,3-1 1-16,10-1-5 16,5 2-4-16,4 0-3 0,1-2 0 15,-5 2 0-15,-4-2 0 16,-7-3-11-16,-7 0-11 16,3-1-30-16,-3-5-35 15,6-2-83-15,3-3-41 16,-1-7 124-16</inkml:trace>
  <inkml:trace contextRef="#ctx0" brushRef="#br0" timeOffset="57768.616">16018 7045 956 0,'1'4'268'0,"14"1"-165"16</inkml:trace>
  <inkml:trace contextRef="#ctx0" brushRef="#br0" timeOffset="58206.469">16078 7064 420 0,'54'30'229'0,"-39"-30"-60"0,3-2-68 15,0-1-62-15,1-2-8 16,1 1 4-16,-2 0 2 16,0 0-10-16,-3 3-6 15,-3 2-10-15,3 0-6 16,-2 6-5-16,4 0 0 15,0 9-2-15,-3 1-11 0,-2 5 1 16,0-2-11-16,-5-1-2 16,-5 1 12-16,-4-2-1 15,-4 4 11-15,-3 5 3 16,-2-3 0-16,0 2 3 16,-2 1 0-16,-2-5 2 15,-1 3 0-15,1-3 2 16,-1 1 4-16,1 1 1 15,0-2 1-15,2 0-2 16,4-2-1-16,1-2 2 16,5-2 0-16,0-1 18 15,-1-1 6-15,5-2-1 16,1 0-1-16,0 3-22 16,7 3-4-16,-3 5-5 15,5 2-1-15,0 3-2 16,2-1 0-16,0 0-35 15,-3-2-22-15,-1-6-33 0,-2-2-22 16,-3-5-47-16,5-1 102 16</inkml:trace>
  <inkml:trace contextRef="#ctx0" brushRef="#br0" timeOffset="58459.2">16319 8084 1506 0,'0'15'503'0,"8"-5"-630"0,5 12-154 0,3 9 21 15,3 9 10-15,-10-2 177 16,-3-8 13-16,-5-9 7 16,-1-4 10-16,-11-9 45 15</inkml:trace>
  <inkml:trace contextRef="#ctx0" brushRef="#br0" timeOffset="60739.368">11076 1297 275 0,'-89'25'95'0,"75"-19"-27"16,5 1 21-16,-2-4 17 16,7 2 6-16,2-4-37 15,-5 2-12-15,3-3-2 0,3 0 3 16,0 0-13-16,0 0-3 16,0 0-10-16,0 0-7 15,0 0-13-15,-1 0-5 16,1 0 0-16,0 0 1 15,0 0 1-15,-5 0-2 16,-3 0-8-16,0 1-4 16,-1 1-1-16,5 1-1 15,2 14 11-15,-25 34 4 16,37-21 2-16,2 0 1 0,8 4-10 16,3-1-2-16,1 1 5 15,2-3 1-15,-5-6 0 16,0-3 2-16,-6-9 2 15,-4-5 0-15,1-4 2 16,-3-4-1-16,-2 0-3 16,2 0 1-16,-5 0 2 15,-1-1 2-15,1-4-5 16,-3 3-2-16,-1 1-4 16,-3-13-3-16,-5-17 1 15,-13-30-1-15,10 28 0 16,-5-2 5-16,2 8 10 15,-1 0 0-15,-3 4 0 16,1 4-3-16,6 5-11 16,3 7-3-16,9 4-8 15,0 1-3-15,1 5-4 16,-1-3 0-16,0 0 8 0,0 0-1 16,19 3 3-16,44 8 1 15,-18-5 1-15,4-3 1 16,3-4 2-16,2-2 3 15,0-4 3-15,-3 0-1 16,-3-2-2-16,-5-3-2 16,-7-2-2-16,-7 1-2 15,-10-2-2-15,1 4 0 16,-12 2 2-16,-1 0 1 0,-4 0 2 16,-5 1 1-16,3-3-1 15,0 4 0-15,-1 1 0 16,0 0 2-16,-3 1 2 15,1-2 0-15,-3 1 3 16,-4-1 2-16,5-1-2 16,0 5-1-16,3 2-8 15,3 1-4-15,-2 0 0 16,-1 0-2-16,1 0 0 16,0 0 0-16,0 0 0 15,4 20 1-15,12 50 2 16,-5-23 1-16,-4 9 0 15,-3 4 0-15,-4 8 1 16,0 0 0-16,-3 10-1 16,-1-1 1-16,-3-9-2 15,1-1 1-15,-6-6 0 16,1-4 1-16,0 0 1 0,-5-3 0 16,7-9 0-16,-2-6 0 15,2-6 0-15,7-7 1 16,-4-9 0-16,4-3 0 15,2-8-9-15,-1-3-11 16,-3-6-40-16,4 2-14 16,-1 0-6-16,1 0-2 15,7-19 15-15,29-50-27 0,-1 5-157 16,5-9 168-16</inkml:trace>
  <inkml:trace contextRef="#ctx0" brushRef="#br0" timeOffset="61207.848">11942 1585 135 0,'2'-3'108'0,"0"2"32"16,-3-1-15-16,1 2-22 16,0 0-13-16,-1 0-19 15,0 0-13-15,-3 8-20 16,-5 10-7-16,-30 34-18 15,17-30-2-15,-4 6-3 16,0 2-3-16,4 2-3 16,4-1-1-16,6-4 1 0,3-1 2 15,6-4 4 1,-1-4 0-16,4-6 5 0,5-2 1 16,2-3 16-16,4 0 9 15,5-1 3-15,-1-3 0 16,8 2-13-16,2-5-8 15,2 0-8-15,3-3-2 16,0-2-5-16,-2-4 0 16,-2 0 12-16,-6 1 2 0,-4-7 4 15,-1 5 3-15,-4-5-8 16,1 1-3-16,-5 5-2 16,-1 0-1-16,-6 0-3 15,0 0-5-15,-4 1-13 16,-7-1-12-16,-9 4-32 15,-11 1-12-15,-9 5 2 16,-5 6-21-16,-12 11-203 16,-1 10 205-16</inkml:trace>
  <inkml:trace contextRef="#ctx0" brushRef="#br0" timeOffset="81245.196">5327 9302 731 0,'-2'0'234'0,"1"-1"-271"16,1 1-23-16,-1 0 5 0,0 0 14 16,0 0 68-16,1 0 19 15,0 0 17-15,0 0 8 16,0 0 3-16,0 0 2 16,-1-1 4-16,0 1-4 15,1 0-22-15,0 0-14 0,0 0-16 16,0 0-5-16,0 0-6 15,0 0-4-15,0 0-7 16,-2 0-2-16,1 0-2 16,0 0-1-16,0 0 1 15,0 0 1-15,1 0 0 16,0 0 0-16,-1 0-2 16,-1 0-1-16,0 6-1 15,-1 8 0-15,-2 8 1 16,-2 28 0-16,6-28 1 15,0-1 0-15,1 9 0 16,-4 0 0-16,0 10 1 16,0 4 0-16,-1-2-1 15,0 0 1-15,0-2 0 16,-3 0 0-16,-1 3 1 16,-4 2-1-16,-2-1 1 15,2 4 0-15,-4 1 0 0,2 2 0 16,2-1-1-16,-6-5 1 15,3-7 1-15,2-3 0 16,1-5 0-16,3-1 1 16,2-3 0-16,-2-6-1 15,2-4 1-15,-2-1-1 16,6-7 1-16,1 1 0 16,2-6-1-16,1-3 0 15,-1 0-5-15,0 0-1 16,1 0-6-16,0-1 0 0,0 0 4 15,0 0 1-15,0-1 7 16,0 1-1-16,0 0 0 16,0 0-1-16,2-9 1 15,9-11-1-15,30-36 2 16,-29 30 0-16,-1-1 0 16,1-1 1-16,0-1-1 15,0-7-1-15,2-5-4 16,-3-6-2-16,0 5 1 15,-2 0 0-15,-2 7 3 16,1 6 1-16,-2-3 1 16,4 2 0-16,-1-4-3 15,0-1-7-15,2-1-6 16,-4-4-3-16,2-1 0 31,1-3 7-31,4 0 5 0,1 9 3 0,3 1 1 16,-6 3 0-16,3 1-2 15,0-2-1-15,-1 2 2 0,3 4 1 16,-4 5 1-16,2 3-1 16,2 5-3-16,-1 4-6 15,4-2-6-15,0 4-2 16,1 1-4-16,1-1 3 16,0 5-17-16,0 1 1 15,0 2-12-15,-2 4-2 0,2 5 17 16,-3 1-7-16,1 6 13 15,-2 0 1-15,-3 5 9 16,0 6 9-16,-6 2 7 16,1 1 2-16,-1 2 1 15,-2-3 1-15,-5 1 2 16,3 4 0-16,-8 0 1 16,0 4 0-16,1 0-1 15,-9-1 7-15,4-6 4 16,-4-3 11-16,-2-7 7 15,-1-2-4-15,-2-4 9 16,0 3-7-16,-4-6 1 16,2-2 2-16,-3 1-1 15,0-5 0-15,0 1-3 16,-4-3-2-16,1 0-2 0,-2-1-4 16,0-3-6-16,0 4-2 15,0-3-9-15,2-1-1 16,-1 0 0-16,2 0 0 15,0 0-1-15,0-1-1 16,2-2-1-16,-1 2 0 16,-2-1-3-16,-4 2 0 15,-1 5-16-15,2-3-19 16,1 1-76-16,7 3-78 16,4-2 119-16</inkml:trace>
  <inkml:trace contextRef="#ctx0" brushRef="#br0" timeOffset="82129.973">6610 9456 596 0,'1'-1'208'16,"0"1"-199"-16,0 0-39 15,-1 0-6-15,0 0 8 16,0 0 28-16,0 0 7 16,0 0 13-16,0 0 4 15,0 0 4-15,0 0-1 16,0-1-11-16,8-1-6 16,7 1-6-16,33-5-2 0,-22 3-2 15,6-2 1-15,10-2-1 16,2 2 0-16,9-3 0 15,-1 1-1-15,2 2 1 16,-4-2 0-16,-2 5 0 16,-8-2 0-16,-7 1 0 15,-5 2 0-15,-7 0-1 16,3 2-3-16,-8 1-139 16,3 2 106-16</inkml:trace>
  <inkml:trace contextRef="#ctx0" brushRef="#br0" timeOffset="82594.008">6803 9756 684 0,'4'0'228'0,"-3"0"-224"15,0 0-8-15,-1 0 2 16,0 0 3-16,0 0 4 16,0 0-2-16,0 0-2 15,0 0-2-15,0 0-2 16,0 0-2-16,14 0 0 15,7 0 0-15,46 0 1 16,-27-2 0-16,13 2 2 16,2 2 0-16,-2-1-1 0,0 2-46 15,-4-1 36-15</inkml:trace>
  <inkml:trace contextRef="#ctx0" brushRef="#br0" timeOffset="83413.366">8440 8783 64 0,'58'55'19'0,"-57"-55"-8"16,2 0 25-16,-1 0 47 16,-3 0 20-16,1 0 11 15,0 0-12-15,-1 0-24 16,1 0-12-16,-2 0-12 15,2 0-7-15,0 0-18 16,0 0-11-16,0 0-14 16,0 0-4-16,3 19 1 15,6 43 1-15,-6-21 0 16,1 12 1-16,-3 13 0 16,1 2 1-16,2 6 1 15,-4-2 0-15,1-4-1 16,-1 4 1-16,0 4 4 15,-1 1 5-15,-2-7 10 16,2-4 5-16,-1-12-1 0,-1-5-3 16,-1-8-11-16,0-5-5 15,-1-6-4-15,3-4-1 16,-2-1-2-16,2-8-2 16,-2-2-51-16,2-4-56 15,2-5 67-15</inkml:trace>
  <inkml:trace contextRef="#ctx0" brushRef="#br0" timeOffset="84261.125">8986 8854 687 0,'66'-32'339'0,"-66"32"-103"16,0 0-272-16,0 0-62 16,-2 0 10-16,2 0 61 15,0 0 31-15,0 0 16 16,0 0-5-16,0 0 0 16,0 0-1-16,0 0-1 15,0 0 0-15,-1 0-13 16,1 0-2-16,0 0-3 0,0 9 0 15,0 21 3-15,1 39 0 16,1-18 0-16,3 10 0 16,4 12-1-16,-4 3 1 15,5 11 1-15,-3-5 0 16,-3 10 1-16,0 4 0 16,-2-7 1-16,-1-2-1 15,0-14 0-15,1-8 0 16,1-9 1-16,-1 1 1 15,-2-11 1-15,2-1 0 0,0-10 0 16,-2-9-1-16,0-8-2 16,0 0-7-16,-2-7-91 15,1-1-105-15,-7 0 126 16</inkml:trace>
  <inkml:trace contextRef="#ctx0" brushRef="#br0" timeOffset="84781.506">8609 9377 1019 0,'34'65'360'15,"-35"-65"-342"-15,1 0-105 0,-1 0-20 16,0 0 20 0,0 0 62-16,1 0 26 0,0 0 1 15,-1 0-2-15,1 0 0 16,0 0-1-16,0 0 3 15,0 0 5-15,18 1 8 16,41 3 0-16,-13-3-4 16,2-1-3-16,10 0-5 15,-1 0-1-15,-3 0 0 16,-2 1-1-16,-11 1 0 16,-2 3-1-16,-8-1-2 15,-4 2-11-15,-2-1-106 16,-2-1-70-16,-8 0 111 15</inkml:trace>
  <inkml:trace contextRef="#ctx0" brushRef="#br0" timeOffset="85398.869">9592 9286 1330 0,'5'2'311'15,"-4"-2"-572"-15,-4 10 125 16,-3 7-342-16,-6 13 105 15,-5 5 223-15,-2-1 144 16,3 3 80-16,-1 2-32 16,4 5-9-16,1-1 25 15,4-3 13-15,2-10 9 16,2-7 3-16,4-5-39 16,2-5-12-16,0-1-5 0,2 1-4 15,5-4-9-15,-5-1-5 16,7 2-6-16,2-1-1 15,1 1-4-15,7 1-1 16,1-7 0-16,-4-2 3 16,4-3 6-16,-1-6 3 15,-3-1 12-15,4-1 2 16,-1-5 3-16,-4 1 7 16,1-3 5-16,-3 0 16 15,-6 0 4-15,-1-5-6 0,-3-1-14 16,-1-7-19-16,-2-9-12 15,-2-1-4-15,-1-3-5 16,-4 6 1-16,-7-1-5 16,-2 0-6-16,-8-6-1 15,-3-1 2-15,0 10 22 16,0 3 10-16,1 9-4 16,2 6-20-16,-3 2-69 15,1 3-54-15,2 11 75 16</inkml:trace>
  <inkml:trace contextRef="#ctx0" brushRef="#br0" timeOffset="86363.127">9974 9276 1271 0,'12'10'472'16,"-12"-10"-395"-16,-2-1-188 0,3 4-22 16,-1-3 17-16,-1 0 83 15,0 0 25-15,0 0 3 16,0 12 0-16,0 10 2 15,-5 33-1-15,3-29 1 16,3 0-1-16,4-3 1 16,1-2 1-16,-1 2 0 15,2 3 1-15,-3-1-1 16,7 1 0-16,0 1-2 16,0-2-1-16,5 3-3 15,-2-4-11-15,-1-3-15 16,-1-3-4-16,-3-3 4 15,4 0 10-15,-1 0 20 16,1-4 4-16,-3-6 0 16,-1 0 2-16,-4-6 3 15,0 2 7-15,0-1 8 0,-4-1 3 16,0 0 7-16,0 0-6 16,0-1-6-16,3 0-2 15,5-1-6-15,2-10-2 16,29-37 0-16,-29 30-2 15,0-6-1-15,-2-2-1 16,0-9 0-16,2-4-1 16,-3 0 0-16,-2 3 0 15,2 4 0-15,-1 5-1 16,-1 1 0-16,-1 0 0 0,1 1 1 16,-2 6 0-16,0 4 1 15,-1 5 0 1,-2 7-1-16,2-3-2 0,1 6-7 15,-3 2-8-15,0 1-16 16,0-1-8-16,0 0 3 16,-2 0 4-16,1 17 15 15,-6 35 9-15,3-20 4 16,-1 2 0-16,3 2-1 16,2 2 0-16,0 4 1 15,3 3-1-15,4-3 1 16,1-5-1-16,5-11-1 15,1-4-1-15,3-9 0 16,3-1 0-16,3-5-1 16,1-1 2-16,4-4 1 15,3 0 1-15,1-6 3 16,0-4 2-16,1-4 3 0,-3 0 0 16,2-1 1-16,-2-3 6 15,-1 1 5-15,-2-5 4 16,-3-6 7-16,2-2-6 15,-2-10-5-15,-2 0-13 16,-8 1-23-16,-5 0-6 16,-9 6-10-16,-2 2-7 0,-6 6-53 15,-2 5-49-15,-1 3 87 16</inkml:trace>
  <inkml:trace contextRef="#ctx0" brushRef="#br0" timeOffset="87628.525">11767 9260 843 0,'0'0'274'16,"0"-2"-274"-16,0 2-4 16,0 0 29-16,0 0 9 0,0 0 11 15,-2 0 1-15,1 0-8 16,0 0-4-16,0 0-12 16,0 0-10-16,0 0-12 15,-5 2 0-15,-6-1-4 16,2 15 1-16,-30 34-1 15,29-26 0-15,1 2 0 16,2 3 0-16,1 0 2 16,2 1-1-16,2-1 2 15,-1 2 0-15,2-3 1 16,1-4-1-16,1-3 1 16,0-3 2-16,2-3-1 15,-2-2 1-15,1-4-1 16,-1-1 1-16,-1-5 1 15,1 1 1-15,0-4 3 16,0 0 2-16,0 0 13 16,0 0 6-16,0 0 7 15,0 0 1-15,0 0-9 0,0 0-7 16,0-1-11-16,0 0-2 16,0-1-7-16,1-1-2 15,9-22 0-15,14-34 0 16,-9 16 1-16,0-1 0 15,2-5 0-15,1-4 1 16,4 1-7-16,0-2 0 16,2 0-1-16,1-2-1 0,-2 5 7 15,-5 8 0-15,-4 13 0 16,0 7-1-16,-6 13-9 16,-1 2-8-16,1 6-8 15,0 3-1-15,1 11 5 16,5 5 7-16,0 14 6 15,0 3 3-15,0 8 7 16,-2 3 4-16,0-3 7 16,-3 2 0-16,-1-3 0 15,-3-2-4-15,0-1-2 16,0-4-2-16,-5-7-2 16,3-1 0-16,-1-4 0 15,-1-4 0-15,-1-6 1 16,0-4 2-16,0-8 4 15,-3 2 2-15,2-2 0 16,1-1-1-16,-1 0-4 0,1 0-3 16,0-2-8-16,0-21-6 15,1-37-5-15,4 24 0 16,4-4 6-16,3-2 4 16,5-1 4-16,-1 0 1 15,4 2 0-15,0 0 1 16,2 4 1-16,-1 5 1 15,-1 10 1-15,-6 11 2 32,-8 6-1-32,3 2-2 0,16-8-5 0,3 8-2 0,3 8 1 15,-11 10 2-15,2 8 7 16,-1 4 3-16,-2 10 7 16,0 2 4-16,0 6 1 15,0 2 0-15,-5 6-8 16,-1 2-4-16,-4 4-6 15,-6 1 0-15,-3 4-34 16,0-4-31-16,-3-11-37 16,0-10-9-16,0-18 28 15,3-5 17-15,-1-9-9 16,5-3-6-16,4-4-29 16,1-4-23-16,16-11 97 15</inkml:trace>
  <inkml:trace contextRef="#ctx0" brushRef="#br0" timeOffset="88311.273">13058 9369 1035 0,'0'0'280'16,"0"-2"-372"-16,2-1-3 15,-2 1 56-15,0 1 28 0,-1 0 11 16,0 0-1-16,0 0 1 16,-1 0 5-16,1-2 7 15,-5-6 4-15,4-1 12 16,-7-4 6-16,-30-22 7 16,27 29-2-16,-2 0-15 15,-1 0-6-15,-3-1-15 16,0 6-2-16,-2 1-3 15,1 2-2-15,-1 3-2 16,-1-3 1-16,3 6 1 16,-4 3 2-16,4 6 2 15,1 8 0-15,1 10 0 16,0 0 0-16,5 6-2 16,0-4-1-16,5 0-10 15,3 0-1-15,3-3-5 16,2 0-4-16,4-9 6 15,2-1 3-15,0-9 7 16,2-2 6 0,3-5 3-16,1-1-1 0,3 0-2 0,0-5-1 15,3-1-2-15,-2-2 1 16,3-5 1-16,1-1 0 16,-4-5 5-16,1-5 5 15,-2-5 8-15,-6-1 1 16,-6-3 0-16,3 1-3 15,-4-1-5-15,0 4 1 0,3 5 1 16,-2 7 2-16,-6 7 3 16,1 2 0-16,0 2-4 15,-1 0-4-15,1 0-8 16,0 0-3-16,1 8-5 16,6 22 1-16,9 44 1 15,-7-26 0-15,-7-4-22 16,3-1-30-16,-5-2-74 15,0-5-36-15,-2-6-81 16,1-7 147-16</inkml:trace>
  <inkml:trace contextRef="#ctx0" brushRef="#br0" timeOffset="88991.358">13283 9223 1208 0,'11'17'469'15,"-9"-13"-423"-15,2 5-281 16,3 11-21-16,0 7 35 0,-4 16 151 15,-3 3 16-15,-6 6 2 16,1-1 3-16,-3-5 53 16,-2-7 1-16,6-9 0 15,-2-4-5-15,2-12 30 16,3-5 2-16,-1-5 7 16,0-3 4-16,1-1-30 15,-1 0-3-15,2 0-16 16,0 0-6-16,0 0-5 15,0 0 1-15,0 0 11 16,0 0 8-16,0-1 15 16,0 0 4-16,0-2-3 15,7-25-4-15,13-45-8 16,-7 26-3-16,0-1 3 16,4 1 0-16,-2 6 2 15,1-1-1-15,-4 4-1 16,0 6-1-16,2 5 0 15,-4 5-2-15,-2 7-1 0,0 2-1 16,-3 5-12-16,-1 3-4 16,6 5-2-16,0 6 0 15,4 9 11-15,4 4 4 16,1 5 5-16,-2 9 4 16,2 7 14-16,-4 5 13 15,-2 8 11-15,-1 4-1 16,-3 7-14-16,-2-3-15 0,-5 2-16 15,-2-7-6-15,-3-6-18 16,-2-8-7-16,0-11-24 16,-1-6-14-16,2-19-10 15,3-2 2-15,0-5 16 16,1-7-7-16,1-19 53 16</inkml:trace>
  <inkml:trace contextRef="#ctx0" brushRef="#br0" timeOffset="89575.079">13841 9314 1326 0,'1'3'293'0,"-2"1"-422"15,1 6-72-15,-3 6 22 16,1 10 157-16,-2 1 22 16,1 2 0-16,-2-2 0 15,7-4 2-15,-1-1 2 16,4-5 1-16,5 0 6 16,-9-9 10-16,3-3 7 0,3-3 3 15,-2 1-7-15,8-7-17 16,0 1-13-16,0-8-17 15,1-2-7-15,-5-4-2 16,2-2 6-16,-2 2 16 16,4-1 13-16,-5 3 17 15,0-1 4-15,-1-2-1 16,-4-2-7-16,6-1-7 16,-3 6 6-16,-1 4 10 15,-2 5 11-15,-2 4 6 16,0-2-6-16,-1 4-13 15,0-1-12-15,0 1-8 16,0 0 0-16,11 20 9 16,38 40 5-16,-28-11 8 15,1 5 5-15,-1 14-4 16,-3 2-2-16,2 0 0 16,-1 3 0-16,0-7-2 15,-1 11-1-15,-5-1-10 0,0 0-6 16,-8-3-20-16,-1-6-11 15,-3-7-62-15,-4-11-40 16,-4-12-146-16,-4-10 168 16</inkml:trace>
  <inkml:trace contextRef="#ctx0" brushRef="#br0" timeOffset="90326.877">15358 8881 527 0,'0'-2'287'16,"0"1"-8"-16,1 0-230 16,-1 0-8-16,2-1 3 15,-2 0 1-15,0 1-4 16,1 0-17-16,3-1-11 16,3-2 2-16,-3 3 5 15,2 1 0-15,7 7-8 16,-1 9-6-16,36 49-9 15,-30-24-1-15,2 14-1 16,-2 5 3-16,2 12 11 16,1 3 4-16,-4-5 0 15,-1-6-4-15,-6-8-11 16,-2-4-4-16,-2-1-5 16,-1 0-3-16,-1-11-2 0,-1-4 2 15,-1-12 5-15,0-3 3 16,-1-5-25-16,1-2-25 15,-1-3-71-15,0-4-52 16,-1-6-109-16,0 0 173 16</inkml:trace>
  <inkml:trace contextRef="#ctx0" brushRef="#br0" timeOffset="90708.741">15194 9098 928 0,'3'9'357'0,"-3"-9"-297"15,-1 0-193-15,1 0-3 16,0 0 38-16,0 0 118 16,0 0 13-16,0 0-10 15,6 0-2-15,17 0 12 0,35 1 5 16,-27-2 4-16,6-3-9 16,16-3-9-16,2 1-3 15,15-2-6 1,5 4-1-16,-4 1-5 0,-6 5-4 15,-8 1-5-15,-9-1-1 16,5 4-109-16,2-1-135 16,5-1 158-16</inkml:trace>
  <inkml:trace contextRef="#ctx0" brushRef="#br0" timeOffset="91524.052">16265 8449 1143 0,'31'75'122'0,"-25"-30"-468"0,0 11-3 15,4 14 171-15,-10 1 149 16,-6-7 74-16,-1 0 8 16,-3 2 23-16,5 2 3 15,2-8 2-15,-4-5-3 16,4-8-10-16,-3-12 4 15,3-9-12-15,2-3 1 16,-2-5-5-16,3-1-7 16,-4-4-24-16,3-4-10 0,1 1-8 15,0-5-1-15,1 2-2 16,-2-3 0 0,1-2 4-16,-1-2 3 0,0 0 15 15,1 0 21-15,0 0 32 16,0 0 13-16,0 0-1 15,0 0-16-15,0 0-23 16,0-1-13-16,0 0-14 16,0 0-3-16,0-1-16 15,3-7-1-15,5-10-3 16,16-29-1-16,-18 26 1 16,5 3 1-16,1 1 11 15,1 5 4-15,0 5 0 16,-3 0-1-16,5 3-13 15,0-2-2-15,5 1-4 16,1 3-3-16,2 3-2 16,1 1 0-16,2 7 1 15,2-1 0-15,3 2 6 0,-1 4 0 16,-2-3 1-16,-1 6 1 16,0 3-2-16,-1 4 0 15,-4 4 0-15,3 3 0 16,-6 5-1-16,-3-3 0 15,2 5 1-15,-5-2 0 16,-4-1-2-16,-3 2-1 0,-2-7-20 16,-6-6-13-16,2-8-25 15,0-6-23-15,0-6-25 16,4-1-25-16,-4-3-34 16,0 0 3-16,0-1 3 15,1-15-35-15,14-62 143 16</inkml:trace>
  <inkml:trace contextRef="#ctx0" brushRef="#br0" timeOffset="92244.313">17251 9214 1188 0,'3'2'379'0,"-4"-2"-326"16,2 0-152 0,-1 0 7-16,0 0 66 0,0 0 24 15,0 0 10-15,0 0 2 16,-1 0-1-16,0 0 2 16,0 0 3-16,0-1-3 15,-1 0 0-15,1 0-1 16,-5-1-3-16,-4 0 0 15,-1 0 0-15,0 0 0 16,-28-3-2-16,29 6-1 0,0 4-3 16,-2-1 0-16,1 3-5 15,0 4-3-15,-1 2-1 16,2 0 0-16,3 2 5 16,0 2-1-16,2-1 4 15,4-2 1-15,-1-2 0 16,2-4 0-16,0-3-1 15,0 3 0-15,1-4-5 16,0 0 0-16,3 0-2 16,-4-4-4-16,0 0 3 15,0 0 1-15,0 0 6 16,0 0 8-16,4 0 5 16,4 0 6-16,1-1 2 15,-1-1-3-15,0-2 1 16,-1 1-3-16,1-2-1 15,-3 1-2-15,-2 1-2 0,0 0-2 16,-1 1-3-16,1-3 1 16,-2 4 0-16,-1 0 3 15,0 0-1-15,0-1-2 16,0 1-4-16,9-1-3 16,2 3-4-16,1 7 1 15,32 44 1-15,-31-20 0 16,-1 11-4-16,1 2-4 15,0 2-21-15,-6-2-7 16,0-13-7-16,-3-6 3 0,-3-12 11 16,3-5-3-16,-3-7-28 15,2-2-14-15,2-3-42 16,-5 2-40-16,6-10 109 16</inkml:trace>
  <inkml:trace contextRef="#ctx0" brushRef="#br0" timeOffset="92639.958">17701 8679 1251 0,'5'7'311'0,"3"12"-493"0,-1 8-6 16,-2 12 62-16,-1 9 68 15,-4 9 76-15,5 1 12 16,-2 14 14-16,0 3 3 16,1-3 3-16,-3 1 1 15,-1-8-11-15,3-6-2 16,-2-10-15-16,-1-5-13 15,1-8-5-15,-2-5-1 0,0-2-2 16,1-5-2-16,0-7-23 16,2-2-16-16,-2-4-54 15,-2-3-29-15,-2-5-64 16,0 0-15-16,-8-7-41 16,-1-4 139-16</inkml:trace>
  <inkml:trace contextRef="#ctx0" brushRef="#br0" timeOffset="92972.64">17333 9017 1214 0,'0'3'373'16,"12"1"-494"-16,9 1-60 15,7 2 27-15,4 4 40 16,-1-3 129-16,0 0 24 16,3-1 33-16,3-2 9 15,-3 2 3-15,2-2-14 0,-2-2-38 16,-2 1-10-16,-1-3-11 15,-1 0-4-15,-2-1-6 16,1 0-1-16,-2-2-54 16,2-3-69-16,10-6 79 15</inkml:trace>
  <inkml:trace contextRef="#ctx0" brushRef="#br0" timeOffset="93529.952">18761 9014 387 0,'-1'0'97'0</inkml:trace>
  <inkml:trace contextRef="#ctx0" brushRef="#br0" timeOffset="93822.677">18760 9014 402 0,'0'0'216'16,"0"0"-39"-16,0 0-26 16,0 0-29-16,0 0-4 15,0 0-14-15,0 0-5 0,0 0-20 16,0 0-14-16,0 0-28 15,0 0-14-15,0 0-20 16,11 7-3-16,15 6-2 16,31 42 4-16,-20-19 6 15,4 3 0-15,0-2 0 16,2-1-6-16,-5 0-3 16,-4-3-2-16,-4 4 7 15,-2-3-31-15,-5-5-43 16,1 0-30-16,-3-8-74 15,-1-3-15-15,-3-5-135 16,-1-3 204-16</inkml:trace>
  <inkml:trace contextRef="#ctx0" brushRef="#br0" timeOffset="94264.102">19400 8896 1431 0,'30'31'368'0,"-30"-27"-585"0,-2 15-75 15,1 3 21-15,-6 13 114 16,3 8 138-16,-2 7 17 15,-2 4 20-15,0 1 5 16,-2 0 18-16,-1-2 27 16,1-4-14-16,4-1 7 15,-2 1-16-15,2 0-4 16,2 4-3-16,-2-3-10 16,1-4-1-16,-2-1-17 15,0-2-5-15,2 3 0 16,1-2-1-16,1-6 0 15,0-3-2-15,2-5 0 16,-1-2-1-16,1-5 2 16,-2-3 1-16,3-5 0 15,2-6 1-15,-1-2-12 16,2-3-11-16,-4-4-32 16,1-1-16-16,0 1-45 15,0-1-39-15,0 0 99 0</inkml:trace>
  <inkml:trace contextRef="#ctx0" brushRef="#br0" timeOffset="94973.196">20018 8914 1097 0,'9'12'355'0,"-9"2"-501"16,-2 10-162-16,-3 16 21 15,-4 7 56-15,-5 2 237 16,1-2 29-16,2 0 37 15,-1 3-1-15,3-5 0 16,3-4-8-16,4-10-4 16,2-3 2-16,1-8 4 15,4-3-6-15,1-2-23 0,3-5-1 16,3 2 1-16,0 0-4 16,2 2-16-16,3 1-4 15,-3-3-14-15,6-1-3 16,-1-5-14-16,-2-1-7 15,4-3 3-15,-3-2 3 16,7-3 14-16,2-4 5 16,2-8 3-16,0 0 2 15,-5-4 10-15,-3 4 5 0,-7 3 4 16,0 0 0-16,-8 2-5 16,-1-1-4-16,-3-4-5 15,-2-5-3-15,-1-7-6 16,-2-2-2-16,-3 0 0 15,-2 5 3-15,-2 1 13 16,-3 0 5-16,-3-1 7 16,-2-3 2-16,-2 0-5 15,-1 0-2-15,4 2-6 16,1 1-2-16,-2 5-2 16,6-1-1-16,0 4 2 15,2 4 1-15,2 1-3 16,-2 6-1-16,5 1-7 15,-2-1-4-15,4 3-2 16,-2-2 0-16,-1 1 0 16,-3 0-11-16,4-2-67 15,-3-2-67-15,0 0 90 0</inkml:trace>
  <inkml:trace contextRef="#ctx0" brushRef="#br0" timeOffset="95571.78">20549 9078 1366 0,'0'0'317'16,"-3"0"-564"-16,3 10-53 16,5 7 26-16,-1 12 124 15,-3 2 109-15,2 4 47 16,-7-2 2-16,3 1 0 16,2 3 0-16,2-4 30 15,1-2 4-15,-1-5 4 16,2-8-1-16,-2-4-29 15,1-4 6-15,3-3 6 16,-2 0 1-16,6-1-8 16,0 0-10-16,5 2-11 0,3 0-1 15,7-3 0-15,7 2-1 16,5-3-3-16,2-2-2 16,2-3-4-16,-3-5 0 15,-2-1 5-15,-5-3 5 16,-7 0 17-16,-3 0 10 15,-7-1 9-15,0-1 2 16,-6-3-9-16,3 0-5 16,-7-4-7-16,0-4-3 0,2-10-4 15,-6-3-5-15,2-4-7 16,-7-3-4-16,-3 6 5 16,-1 1 7-16,-1 7 8 15,4 8 1-15,2 5-12 16,-3 2-13-16,5 4-24 15,-5 2-12-15,3 1-73 16,3 4-100-16,-6-1 144 16</inkml:trace>
  <inkml:trace contextRef="#ctx0" brushRef="#br0" timeOffset="97787.678">8520 10777 731 0,'0'1'241'0,"0"-2"-195"15,0 1-192-15,0 0-2 16,-1-1 51-16,0 0 50 16,0 0 110-16,1-1 24 15,0 1 42-15,-2 0 7 16,1 0-25-16,0 0-21 16,0 0-48-16,0-1-19 15,-6-1-17-15,-15-7 4 0,-31-10 18 16,25 14 6-16,-1 3 3 15,-2-1-1-15,0 0-16 16,-1 4-8-16,-3 6-8 16,2 0-4-16,-1 4-4 15,0-1 0-15,0 4 2 16,-1 2 0-16,-3 3 2 16,3 0 0-16,2 1-5 15,3 4-3-15,9 1-8 16,1 2-3-16,16 7-5 15,5 6-4-15,20 5 4 16,5 9 5-16,14 1-13 16,2-5 5-16,8-1-18 15,-4-11-2-15,-4-5 21 16,2-3 2-16,-7-6 21 16,-4 1 2-16,-7-3 1 15,-4-3 0-15,-12-4 0 0,0-1 0 16,-6-4-1-16,-2 2 0 15,-5-2 0-15,-6 1 1 16,-12 3 4-16,-3 0 6 16,-10-2 3-16,-5 1 1 15,2-4 3-15,-2-3-4 16,-8-1-12-16,-1-3-12 16,-15-2-90-16,-4-4-50 0,12-3-53 15,4 0-3 1,27-3 135-16</inkml:trace>
  <inkml:trace contextRef="#ctx0" brushRef="#br0" timeOffset="98671.766">9032 10846 1213 0,'14'-2'377'0,"-17"2"-466"0,2 1-111 15,1 1-15-15,-1-2 53 16,1 0 122-1,0 0 69-15,-1 0 59 0,1 0 16 16,-1 0 9-16,0 0-6 16,0 0-30-16,-1-1-8 15,-3 0-23-15,-12-1-14 16,-34-6-23-16,26 3-5 16,-7 0-7-16,-1 5-3 0,-4-2-5 15,-2 2-4-15,3 7-11 16,0 2-2-16,2 9-1 15,1 2 1-15,0 11-4 16,-1 7 3-16,7 4 0 16,0-1 2-16,11-1 14 15,7 0-1-15,9-1-12 16,4 5-4-16,10-9-6 16,1-10-4-16,7-3 13 15,6-11 5-15,4 0 11 16,5-7 9-16,7-5 8 15,-3-3 1-15,8-9 7 16,1 1 0-16,1-5-4 16,2-2-1-16,-7-5-6 15,-1-3-2-15,-8-2 0 16,-5-3-1-16,-3 3-3 16,-2 2-1-16,-4 1-1 0,-5 1-1 15,-4 0 5-15,-7 0 2 16,-5 6 11-16,0 4 4 15,-6-1-4-15,-2 3-2 16,-2-1-13-16,-1 1-1 16,-4 6 4-16,1-1 4 15,1 3 9-15,-4 3 1 16,8 2 2-16,0 1-4 0,2 3-6 16,6 4-4-16,0 9-5 15,1 8 7 1,1 10 7-16,7 4 3 0,0 2 8 15,2-2-5-15,6 6-3 16,-3-3-1-16,5 1-7 16,2-1-2-16,-4-11-4 15,-2 1 0-15,1-4 0 16,-2-1-2-16,-5-2-29 16,0-5-18-16,-3-5-45 15,-1-3-36-15,-3-10-72 16,1 0-53-16,4-10 158 15</inkml:trace>
  <inkml:trace contextRef="#ctx0" brushRef="#br0" timeOffset="99004.191">9722 10830 1007 0,'-8'0'421'16,"8"2"-330"-16,4 6-270 0,2 18-30 16,1 7 20-16,-1 18 173 15,3 1 18-15,1 3 6 16,0 2 7-16,4-8 7 15,-2 0-1-15,1-10-1 16,-1-3-6-16,-2-5 2 16,1-4-1-16,-4-2 0 15,1-7-4-15,-4-3-6 16,-1-6-3-16,-3-4-88 16,0-2-140-16,1-5 148 15</inkml:trace>
  <inkml:trace contextRef="#ctx0" brushRef="#br0" timeOffset="99247.977">9606 10529 1422 0,'0'2'343'15,"2"10"-570"-15,-1 5-12 0,4 10 80 16,0 4-3-16,9 4 139 16</inkml:trace>
  <inkml:trace contextRef="#ctx0" brushRef="#br0" timeOffset="100236.957">10903 10872 1572 0,'7'0'450'0,"-7"0"-613"0,1 3-36 16,-1-3 32-16,0 0 51 15,-1 0 98-15,0 0 24 16,0 0 21-16,-1 0 11 15,1-1 8-15,0 0 6 16,0 0-4-16,-8-2 0 16,-11-1-11-16,-36-9-7 15,20 3-12-15,-4 0-5 16,-8 1-7-16,1-1-3 16,0 6-3-16,0-4-3 0,-8 8-3 15,0 3-2-15,-10 3-3 16,4 7 0-16,6 1-1 15,8 3 2-15,10 5-9 16,7 8-6-16,7 13-1 16,8 3 0-16,7 1 3 15,1 0 0-15,8-7-9 16,-1-2-2-16,13-5-2 16,1-6 2-16,13-4 9 15,3-6 4-15,4-3 12 16,2-5 3-16,5-5 5 15,5-3 0-15,4-2 1 16,0-4 0-16,-1-8 2 16,0 2 0-16,-1-14-2 0,2-3 5 15,0-10 0-15,2-4 1 16,-3 2 1-16,-3-5-7 16,-3-5-12-16,-5-4-7 15,-11-2-14-15,-4-1-3 16,-11-1 1-16,-4 0 1 15,-6-15 0-15,-2-8-6 16,-7 2 0-16,-6 1 5 16,3 13 27-16,-7 12 16 0,4 16 27 15,1 8 4 1,-8 11-12-16,2 1-4 0,-6 7-8 16,-3 1-1-16,7 7 2 15,-1 4-8-15,7 8-10 16,2 4-3-16,3 10 5 15,0 0 8-15,4 12 12 16,2 3 1-16,3 9 4 16,1 0 0-16,5 13-2 15,1 0-2-15,4 6-7 16,4 5-5-16,0-10-2 16,5 0 0-16,-1 3 9 15,1 3 7-15,4 0 6 16,4 6 0-16,2-5-10 15,0-13-7-15,-1-2-6 16,-6-7-2-16,1-1-1 16,-2-1-2-16,6-3-19 0,2-1-23 15,-6-16-73-15,3-4-37 16,-1-16 88-16</inkml:trace>
  <inkml:trace contextRef="#ctx0" brushRef="#br0" timeOffset="101036.008">12300 10376 1301 0,'5'-1'429'0,"-5"3"-581"16,-4 4-133-16,0 18 8 16,-2 12 52-16,-5 11 224 15,1 3 36-15,0 0 22 16,1-2-4-16,1 0 5 15,1 3-9-15,2-5-5 16,-1 0 5-16,3 9 16 0,-1 3 4 16,1 2-17-1,3 0-12-15,-1-10-26 0,-3-3-8 16,2-9-8-16,-1-1-1 16,-1-7-3-16,1-2 1 15,0 2 0-15,0-5 1 16,2 0-2-16,0-6 0 15,-1-5-4-15,1 0-2 0,1-8 0 16,0-3 1 0,1 1 2-16,-1-4 2 0,0 0 12 15,0-1 3-15,0 0 0 16,0-1 2-16,5-23-10 16,10-42-2-16,-7 23-1 15,4-1-1-15,-2-2 2 16,4-1 1-16,1 2 0 15,0 1 0-15,4 0 0 16,6-1-22-16,0-2-11 16,4 3-3-16,-3 16-1 15,0 8 22-15,1 8 16 16,-1 3 8-16,6 3 4 16,6 4 1-16,5 6-4 15,5 5-2-15,-4 8 3 16,1 3 3-16,-7 14 1 0,-5 4-1 15,-3 10-2-15,-4 0-2 16,-7 0 12-16,0 2 6 16,-5-3 4-16,-2 1 1 15,-6-5-12-15,-2-3-7 16,-1-3-7-16,-1 1 1 16,3 1-15-16,0-3-24 15,-5-8-34-15,-3-6-28 16,0-13-120-16,-2-4 144 0</inkml:trace>
  <inkml:trace contextRef="#ctx0" brushRef="#br0" timeOffset="101786.018">13459 10937 1207 0,'1'0'355'16,"-1"0"-369"-16,2 0-92 16,-2 0 11-16,0-1 68 15,0 0 24-15,-1 0 13 16,0 0 6-16,0-1 10 15,0 1-1-15,0 0-5 0,-1-1-4 16,0-6 5-16,-17-4 1 16,-31-21 1-16,20 28-6 15,-5 3-9-15,-1 4-7 16,-3 4-8-16,5 8-4 16,2 9-7-16,0 6 0 15,5 9 5-15,3 0 2 16,6 4 6-16,7-1 3 0,6-2-2 15,4 1 0-15,3-9-3 16,4-1-5-16,0-9 0 16,1-5-11-16,3 2-3 15,-1-8 1-15,2-2-4 16,3 2 9-16,2-5-5 16,1-1-2-16,4-3 4 15,1-5 2-15,0-4 11 16,1 1 9-16,0-2 1 15,2-5 0-15,-3-1-1 16,0-3-1-16,-5-11-3 16,-2 1-2-16,-4-10-6 15,-2-2-4-15,-3-2-14 16,-3-6-4-16,-3 1 0 16,0 2 5-16,-1 9 23 15,-3 11 9-15,1 12 14 0,1 5 3 16,0 2 0-16,-1 4-3 15,2 2-5-15,0 0-5 16,1 0-7-16,0 0-1 16,7 26 13-16,5 42 10 15,-2-19 17-15,0 5 2 16,0 0-13-16,5-1-8 16,-3 1-18-16,-5-6 0 15,-2-5-58-15,0-5-30 16,-4-9-139-16,5-3 133 15</inkml:trace>
  <inkml:trace contextRef="#ctx0" brushRef="#br0" timeOffset="102653.62">14173 10908 1379 0,'5'-3'426'0,"-6"2"-473"16,0 0-107-16,0 0-4 15,0-1 52-15,0 1 54 0,-1 0 32 16,-9-1 20-16,-12-7 12 15,-35-27 16-15,26 31 1 16,-10 1-10-16,3 0-3 16,-3 3 12-16,1 0 0 15,4 8-3-15,-7 3-7 16,4 20-16-16,-3 5-2 16,8 11 0-16,6 1-2 15,10-2-8-15,6-2-4 0,9-4-4 16,3 0 2-16,4-14 6 15,3 0 3-15,6-13 5 16,2 0 0-16,2-5 5 16,4 2 0-16,0-3 0 15,1-3 1-15,1-3 2 16,3-2-1-16,-1-2 1 16,3 0 0-16,-4-2-5 15,-4-7 0-15,2-2-2 16,-3-3 1-16,0-7 3 15,-1-1 2-15,-4-7 6 16,-3-1 0-16,1-13-1 16,-2-15-9-16,0-14-43 15,-3-6-8-15,-6 5-7 16,-2 12 9-16,-5 10 39 16,-1-4 7-16,0 0 2 0,-3 0 1 15,-1 4-7-15,-3 3-2 16,1 16 1-16,1 3 1 15,1 11 3-15,7 6 0 16,-2 6 1-16,3 4-1 16,3 1-1-16,-1 5 2 15,2 4-1-15,0-4 0 16,0 0 5-16,3 22 4 16,16 48 5-16,-2-19 1 0,0 14 3 15,2 4 3-15,6 9 15 16,-1 1 7-16,9-5 5 15,-3-1-8-15,-2 10-8 16,6 1-1-16,-5 1-1 16,1 0-1-16,-7-25-10 15,-6-13-8-15,-5-17-9 16,-2-5-5-16,-2-9-36 16,0-1-29-16,1-6-68 15,-4-6-54-15,8-10 122 16</inkml:trace>
  <inkml:trace contextRef="#ctx0" brushRef="#br0" timeOffset="103068.22">15338 10254 1361 0,'1'2'311'0,"4"9"-570"16,-2 11-5-16,-3 13 123 15,0 8 78-15,0 15 79 16,-3 8 34-16,1 8 16 15,2 2 13-15,-2-6 30 16,4-6-25-16,1-1-16 16,-3-4-8-16,7 0-13 15,1-3-6-15,-5-6-22 16,3 0-6-16,-2-6-10 16,-3-2-2-16,5-6-2 15,-6-8 2-15,1-7-37 16,-1-1-18-16,-1-8-45 15,1-2-38-15,-2-5-69 16,2-2-68-16,-4-9 174 16</inkml:trace>
  <inkml:trace contextRef="#ctx0" brushRef="#br0" timeOffset="103419.035">15019 10756 1096 0,'-3'12'443'0,"3"-11"-315"15,5 0-259-15,8 5-36 16,3-2 16-1,6-1 108-15,3 3 41 0,2-2 40 16,1 1 19-16,8-2 16 16,0-2 2-16,5-2-35 15,1-1-18-15,5-3-16 16,6 1-3-16,3-3-2 16,1-1 0-16,-6 1-11 15,-6-1-2-15,1 4-27 16,-7-3-23-16,-3 3-159 15,2 1 147-15</inkml:trace>
  <inkml:trace contextRef="#ctx0" brushRef="#br0" timeOffset="104438.55">16057 9954 948 0,'4'21'201'0,"-2"20"-360"15,-1 12-1-15,-1 5 92 16,-2-3 67-16,-4-4 38 16,-1-2 18-16,0 7 21 15,1-1 1-15,0 2-13 16,1-1-18-16,1-3-32 15,0 1-4-15,0-12 1 16,0-3 0-16,4-4 3 16,-1-7-1-16,1 1-1 15,2-3-1-15,2-3-4 0,-2 1-2 16,1-6-2-16,0 3 0 16,0-2 0-16,0-3 1 15,-1-3 1-15,-1-2-1 16,-1-1 0-16,1-3 1 15,-1 1 1-15,2-2 1 16,-2-5 6-16,0 0 1 0,0-1 0 16,-1-1 1-16,0 1-8 15,1 0-2-15,-1 0-2 16,0 0-1-16,1 0 0 16,-1 0 2-16,1 0 0 15,-1 0 0-15,1 0 1 16,0 0 3-16,0 0 5 15,0 0 1-15,0 0 2 16,0 0 1-16,0-1-2 16,0 0-1-16,0 0-3 15,2-18-3-15,10-35-3 16,-5 25 0-16,0 3 2 16,3 2 2-16,0 2 2 15,1 2 0-15,3-2-1 16,-1 1-1-16,0 1-3 15,-2 5 0-15,1 3 0 16,-2 1-1-16,2 7-3 16,-1-2-1-16,-2 2-2 15,3-1-2-15,-3 2 0 0,0 0 0 16,1 2 0-16,-2 2 0 16,1-1 1-16,-2 1 1 15,2 4 1-15,1-1 1 16,0 4 1-16,3 4-1 15,2 2 1-15,0 5 0 16,5 2-1-16,-4 3 1 16,0 2-2-16,-1-1 0 0,-2 9 4 15,0 4 0-15,-4 7 2 16,-1 0 0-16,-2-8-4 16,-3-4 0-16,1-7-10 15,-2-3-2-15,-2-4-27 16,0 1-14-16,0-9-41 15,0-4-41-15,0-3-126 16,0-7 163-16</inkml:trace>
  <inkml:trace contextRef="#ctx0" brushRef="#br0" timeOffset="105251.808">16726 10696 1409 0,'9'8'425'0,"-6"-8"-528"0,-3 4-55 16,0-1 1-16,0-3 53 15,0 0 82-15,0 0 19 16,3 8 5-16,2 2 3 0,-3-6 1 16,3 2 0-16,-2-1 8 15,1-3 3-15,1-1 14 16,3 2 10-16,0 2-8 16,3 1 0-16,30 13-17 15,-28-21-10-15,5 1-9 16,2-2-5-16,0-4-9 15,0-1-3-15,0-1 1 16,-3-2 1-16,1 4 4 16,-2-3 4-16,-4-1-1 15,0 2-1-15,-3-2 1 16,-2 1 1-16,-1 0 5 16,-2 0 1-16,-1 3 3 15,-1-1-2-15,-2 1 0 16,-1-1 0-16,-4-2 0 15,0 5 3-15,-5-2 2 0,-1 1 3 16,-3 0 2 0,-1 0-1-16,-2 5-6 0,1 0-2 15,-1 2 0-15,1 0 4 16,1 4 5-16,3 1 0 16,-2 1 1-16,3 3-3 15,1 0 1-15,-3 1 1 16,1 6 1-16,-1 0-1 15,-1 5 5-15,3 1 2 0,1-1 9 16,0 6 3-16,2-5-5 16,-1 2-2-16,2 8-11 15,2 1-2-15,1 17 0 16,0 4 12-16,-3-3 8 16,6 0 1-16,5-16 0 15,0 0-11-15,5-6-9 16,-2-6 0-16,3-1 6 15,1-4 1-15,-2-2 0 16,2-2-4-16,1-1-14 16,-2 0-13-16,6 2-37 15,0-5-25-15,2-1-51 16,4-3-46-16,8-11-119 16,6-9 186-16</inkml:trace>
  <inkml:trace contextRef="#ctx0" brushRef="#br0" timeOffset="105901.33">18129 10730 923 0,'7'1'369'16,"-7"-1"-121"-16,2 0-457 15,-2-1-6-15,0 1 51 16,0 0 53-16,0 0 117 16,0 0 33-16,0 0 28 15,0 0 7-15,0 0-7 16,0 0-7-16,0 0-1 15,0 0-2-15,0 0-6 16,-1 0-20-16,0 0-18 16,-14 8-4-16,-38 23-8 15,27-20-1-15,-4 3-3 16,-2 1 0-16,6 7 1 16,-1 0 1-16,8 5 0 15,4 0 1-15,4 1-1 16,5 0 0-16,2-2-2 15,2-3 0-15,3-6-7 0,1-2-8 16,5-5-9-16,0-1-4 16,1-2 7-16,0 1 6 15,3 0 1-15,-1 1-18 16,5-2-14-16,3 1-3 16,0-6 5-16,1-2 17 15,-4 0 14-15,0-4 4 16,0-1 3-16,-2-4 3 0,3 0-1 15,0-3 0-15,3-4-4 16,1-8-6-16,0-6-17 16,-2-5-8-16,0-4 0 15,-6 3 5-15,-1 1 9 16,3-1 1-16,-5-6-48 16,2-4-29-16,0-11-31 15,-4-6-10-15,0-2 97 16</inkml:trace>
  <inkml:trace contextRef="#ctx0" brushRef="#br0" timeOffset="106218.016">18179 10119 60 0,'-3'-1'51'0,"2"3"23"0,2 6-5 15,1 5-10-15,1 9-6 16,-3 10-15-16,1 8 1 15,3 11 4-15,-4-3 7 16,7 11 14-16,-3 0 6 16,2 2 2-16,7 4-4 15,-3-4-4-15,2-7-2 16,1-1-9-16,-2-6-9 16,3-1-24-16,2 5-8 15,-5 2-8-15,4 1-1 16,-4-8-1-16,-1-1 0 15,-1-9 0-15,-2-4-1 0,-1-3-1 16,-3-8 0-16,0-10-63 16,-2 0-57-16,2-8 75 15</inkml:trace>
  <inkml:trace contextRef="#ctx0" brushRef="#br0" timeOffset="106601.786">18725 10703 1245 0,'0'6'314'16,"0"4"-623"-16,7 11-9 15,-2 7 90-15,1 1 84 16,-1-2 203-16,-5-5 24 16,3 8-20-16,1 5 0 15,0 7 4-15,-2-1 1 0,3-10-16 16,-2-6-2-16,3-7-8 15,-2-3-18-15,0 1-18 16,-3-1-4-16,0-2-14 16,1 1-40-16,-2-2-84 15,0 2-69-15,-1-7 117 16</inkml:trace>
  <inkml:trace contextRef="#ctx0" brushRef="#br0" timeOffset="106890.897">18669 10276 1259 0,'0'0'274'0,"0"1"-479"15,2 7-32-15,1 2 33 16,3 7 140-16,8 30 64 16,-14-30-4-16,1 2-41 0,-3 7 29 15</inkml:trace>
  <inkml:trace contextRef="#ctx0" brushRef="#br0" timeOffset="107142.137">19297 10440 1086 0,'0'0'271'0</inkml:trace>
  <inkml:trace contextRef="#ctx0" brushRef="#br0" timeOffset="107549.816">19299 10497 555 0,'0'85'226'0,"-1"-85"-110"16,-1 2-84-16,-4 0 4 0,5-2 5 16,0 0-3-16,-3 0-22 15,-12 5-8-15,-36 21-8 16,32-11-2-16,-1 6 0 15,2 2 1-15,8 2-3 16,2-1-2-16,1-3-3 16,4 1-1-16,5-5-7 15,4 5-1-15,6 1 2 16,2-2 5-16,1 4 16 16,4-1 8-16,4 4 5 15,-2 0-3-15,5 4-5 16,-2-2-1-16,-2-6-4 15,0 3 1-15,-7-7 0 16,-3 1 0-16,-4 1 2 16,-5-5 2-16,-2 3 25 15,-1-4 2-15,-5-1 0 16,0 1-4-16,-6-2-33 0,-1-2-7 16,-7-5-20-16,0-1-15 15,-9-4-30-15,-2-1-33 16,7-1-95-16,-4-6 126 15</inkml:trace>
  <inkml:trace contextRef="#ctx0" brushRef="#br0" timeOffset="107786.587">19477 10752 798 0,'9'10'262'0,"4"-1"-155"15</inkml:trace>
  <inkml:trace contextRef="#ctx0" brushRef="#br0" timeOffset="107950.905">19554 10812 224 0,'105'32'122'0,"-84"-32"-27"0,8 3-27 16,4-5-3-16,0-3 4 16,-3 2 11-16,0-5-14 15,-1-1-38-15,0 2-7 16,-1-2-16-16,-3-3-7 15,2 0-36-15,-7 0-24 16,-2-7-66-16,-1 2-28 16,-7-3 96-16</inkml:trace>
  <inkml:trace contextRef="#ctx0" brushRef="#br0" timeOffset="108351.435">19717 10490 86 0,'-22'20'58'16,"1"1"5"-16,1 3-7 16,8 0 5-16,-2 0 7 15,7 5-2-15,0-2-17 16,0 6-5-16,7 1 16 15,-3-1 14-15,7-1 24 16,1-3 2-16,2-3-11 16,3 4-10-16,2 9-14 0,-1 3-8 15,5-1-6-15,3-4-3 16,0-7-5-16,3-6 3 16,1 3-1-16,-1-1-1 15,0-4-9-15,1-1-10 16,0-6-17-16,0-2 0 15,-2-7-16-15,0 0-14 16,-5-1-37-16,1-4-18 0,1-2-49 16,0-2-28-16,5-15 103 15</inkml:trace>
  <inkml:trace contextRef="#ctx0" brushRef="#br0" timeOffset="109306.107">20685 10601 1140 0,'2'0'214'0,"-3"-2"-533"0,0 2 0 16,0 0 96-16,0 0 105 15,0 0 171-15,-1 0 28 16,1 0 23-16,0 0 4 16,0 0 1-16,0-1-7 15,-4 1-8-15,-2 0-4 16,6-1-50-16,0 1-18 15,-7-1-4-15,3 0-2 16,-6 1-2-16,-1 0-3 0,-28 0-9 16,26 3-1-16,1 0 0 15,0-1 1 1,0 5 6-16,1 0 2 0,-4 5 7 16,-1 3 1-16,0 5-1 15,-2 2-2-15,5 1-3 16,1 0-3-16,2 2-4 15,2-5 0-15,2-2-3 16,4-1 0-16,0-8 1 16,3 0-1-16,0-1-1 15,3 1-1-15,0-3-6 16,0-1-4-16,3 2-10 16,0-3-2-16,2 1-5 15,1-1 1-15,3-1 8 16,-1-2 2-16,3-1 8 15,1 0 1-15,-3-4 1 16,0 1 0-16,-2-2-2 0,-1 0 2 16,-1-1 3-16,-3 0-1 15,-2-2 1-15,0-2 0 16,-1-3-1-16,1-5-1 16,5-2 1-16,-4-5 1 15,-1-7-1-15,1 2 2 16,-3-2 1-16,1 3 1 15,0 7 2-15,3 3 0 16,-2 5 0-16,0 2 1 0,-2 7 2 16,0 0 1-16,-3 1 1 15,0 4 1-15,2-2 2 16,0 1 7-16,0 1 1 16,0 0-3-16,0 0-6 15,0 0-9-15,2 4-1 16,2 15 1-16,11 42 25 15,-10-24 9-15,2 4 12 16,0 0 2-16,-2-3-18 16,6 0-7-16,-4 1-11 15,0 1-4-15,-3-1-5 16,-4-3-3-16,4-6-2 16,-2-9-5-16,-2-10-24 15,4-5-18-15,-6-6-53 16,2 1-38-16,0-1-42 15,0 0 9-15,0-1 3 0,8-17 102 16</inkml:trace>
  <inkml:trace contextRef="#ctx0" brushRef="#br0" timeOffset="109915.618">21414 10360 777 0,'2'1'233'16,"-2"1"-189"-16,-5 2-294 15,4-4 9-15,0 0 117 16,-12 5 110-16,-5 5 76 16,-27 17 15-16,33-15 8 15,0-1 13-15,1-1 13 16,0 1 0-16,1-5-5 16,-1-2-24-16,2 1-53 15,0-1-14-15,-2 1-10 16,1 3-1-16,0 4-3 15,-1-2-1-15,3 3 0 0,-1 1 0 16,4 1-1 0,1 2 0-16,3 0 1 0,3 2 0 15,4 0 1-15,2 6 0 16,3 0 1-16,2 5 0 16,3 2 0-16,0-5 0 15,0 0-1-15,-1-4 0 16,-3-4 0-16,0 3 1 0,-2 1 0 15,-2 0-1-15,-5 2 1 16,-3-2-1-16,-6 4 0 16,-4-1-1-16,-6 0 0 15,-6 0 0-15,-8-7-1 16,-6-3 0-16,-5-1 8 16,-4-1-21-16,6-2-27 15,1-1-23-15,4-10-64 16,3-5-22-16,3-11 94 15</inkml:trace>
  <inkml:trace contextRef="#ctx0" brushRef="#br0" timeOffset="110848.618">21417 10566 1046 0,'4'2'298'0,"-6"-2"-337"16,2 6-327-16,0-6 4 0,0 0 123 15,5 13 128-15,3 3 245 16,16 28 22-16,-10-25-11 16,2 2-11-16,4-1-15 15,2-1-2-15,-5-4-6 16,3-1-27-16,-3-1-54 16,-2-6-16-16,5 0 5 15,-5-2 0-15,4-3-8 16,2 0-1-16,0 0-11 15,2-3-1-15,-5 1 1 16,0-1 1-16,-4-7-2 16,0 1-3-16,0 2-2 15,-1 2-1-15,-3-1-2 16,-1 3 2-16,-3-6 1 16,1 0 2-16,-1-2 1 15,-3-4 2-15,2 3-1 0,-4 1-1 16,-2 1-6-1,1 2-5-15,-6-8-3 0,-2-4 0 16,-5 0 8-16,-3-1 4 16,-3 5 6-16,-1 4 0 15,2-1 0-15,3 2-2 16,1 2-6-16,1 1-2 16,2 5-1-16,0 0 1 15,2 3 5-15,-3 3 2 0,1 1 3 16,-2 1 0-16,3 4 2 15,-3 3 1-15,3 4 1 16,-1 0-1-16,-1 2 3 16,5 1 3-16,-5 3 9 15,5 1 2-15,-1-2 17 16,0-3-2-16,4-1-5 16,-2 3-3-16,4 0-16 15,-1 3 0-15,0 3 6 16,2-1 5-16,1 3 4 15,1 3 3-15,5-4 7 16,1-4 6-16,-2-2 16 16,5-1 0-16,5 2-8 15,-1 0-7-15,13 0-14 16,1-4-1-16,6 1 1 16,4 1-3-16,4-7-3 15,0 3-4-15,-1-6-9 0,-3-2-2 16,-6 3-14-16,-1-4-3 15,-4 0-31-15,-4-2-21 16,-7-2-88-16,-2-2-78 16,-3-6 143-16</inkml:trace>
  <inkml:trace contextRef="#ctx0" brushRef="#br0" timeOffset="112381.904">8010 12174 490 0,'17'28'191'16,"-12"-28"-116"0,3 0-93-16,7-1-36 0,3 1-12 15,-1 2-6-15,-1 0 19 16,-2 3 23-16,-2 0 19 16,-2-3 21-16,-4-2 14 0,-3-1 28 15,3 0 17-15,-6 1 30 16,0 0 11-16,0 0 23 15,0 0 1-15,0 0-11 16,0 0-21-16,0 0-50 16,-1-2-22-16,0 1-36 15,-1 0-8-15,-2-14-5 16,-1 0 1-16,-16-33 7 16,15 32 3-16,-5-2 4 15,2 3 2-15,-4 4-3 16,-6-2 1-16,-4 5-6 15,-5 1-5-15,-6 8-1 16,-4 6 0-16,-2 9 8 16,-1 6 6-16,0 7 9 15,7 2 3-15,3 6 3 0,-1 0-1 16,12 11-1-16,-3 5-3 16,0 2-3-16,3 3 2 15,1 2-2-15,3-3 0 16,8-4-1-16,4-7 0 15,4-11 3-15,4-4 2 16,3-7 2-16,4-3 0 16,1-7-3-16,7-5-2 15,0-6-2-15,6 3-2 0,2-9 1 16,-3-7-1-16,11-5 0 16,0-7 0-1,-1-3-2-15,5 0-1 0,-4-3 0 16,0 0 0-16,-4 0-3 15,-3-4 1-15,-6-2-1 16,-1-3 1-16,-6 6 1 16,-1 1 0-16,-7 1-1 15,1 4-1-15,-6-4 0 16,-2 0 0-16,-2 1 0 16,-3 2 0-16,-2 3 3 15,3 3 3-15,-4 4 2 16,-2 1 2-16,5 4 0 15,-4 1-2-15,5 7 1 16,2-1 0-16,-1 4 0 16,3-1 0-16,-1 0 2 15,1 0-1-15,0 1 0 16,0 0-1-16,0 0-5 0,0 0-1 16,0 0 1-16,4 10 4 15,13 20 4-15,36 42 5 16,-33-23 7-16,-2 2 3 15,-1 10 1-15,-4 0-4 16,4 1-11-16,-5 4-3 16,2-9-5-16,-2-2-1 15,-5-10-3-15,1-6-7 0,-2-12-18 16,-5-9-22-16,4-7-130 16,1-5 122-16</inkml:trace>
  <inkml:trace contextRef="#ctx0" brushRef="#br0" timeOffset="112930.824">8871 12199 1431 0,'-4'1'429'0,"6"0"-554"0,-2 0-46 16,0-1 22-16,0-1 16 16,-1 0 92-16,0 1 26 15,0-1 44-15,0 1 28 16,0 0 25-16,-1 0 1 15,1 0-12-15,-9-2-10 16,-10-1-31-16,-34-6-13 16,28 6-14-16,-4 2-3 0,-5 2-8 15,2 4-5-15,-8 4-3 16,-3 4-1-16,4 4 8 16,-3 3 4-16,5 6 5 15,5 4 2-15,9 9 1 16,5 1-1-16,12 6-2 15,3 6-1-15,7-4 0 16,4 4 0-16,5-9 2 16,4-10 3-16,2-4 2 15,4-1 2-15,2-8 4 16,4 3 0-16,5-3 1 16,1-3-9-16,4-1-16 15,-2-5-15-15,5-8-58 16,4-6-25-16,6-18-180 15,8-11 186-15</inkml:trace>
  <inkml:trace contextRef="#ctx0" brushRef="#br0" timeOffset="113330.925">9509 11643 1417 0,'15'25'489'0,"-15"-17"-525"15,2 11-140-15,3 18-18 16,-3 11 35-16,2 15 137 15,-1 3 22-15,3 8 2 16,-1 2 1-16,2-6 0 16,1-3 2-16,-7-9 8 15,3-6 10-15,1-5 12 16,0-4 4-16,-1-5-7 16,-1-5-8-16,-3 1-15 15,1 0-5-15,-1-4-4 16,0 0-3-16,3-8-21 15,0-1-17-15,-1-10-46 16,-1-3-20-16,4-1-30 0,-3-4-43 16,-2-1 124-16</inkml:trace>
  <inkml:trace contextRef="#ctx0" brushRef="#br0" timeOffset="113765.373">9088 12053 1277 0,'7'6'391'0,"-8"-6"-452"16,2 0-41-16,4 2 7 16,-5-2 44-16,0 0 61 15,0 0 12-15,13 5 10 16,6 2 5-16,41 7-2 16,-21-13 0-16,12-3-5 15,8-1 1-15,10 0-6 16,5 2-6-16,-4 1-5 15,-2 0-7-15,-3 3-4 16,-2-2-1-16,6 3-1 0,-1-1 0 16,-1-1-1-16,-7 2-15 15,-6-4-47-15,-2 0-37 16,-5-2-76-16,1-2-37 16,-1-7-98-16,-4-3 190 15</inkml:trace>
  <inkml:trace contextRef="#ctx0" brushRef="#br0" timeOffset="114313.991">10325 11981 1286 0,'-2'8'472'0,"1"-6"-393"0,0 0-71 0,-3 10-47 16,-3 4 6-16,-16 38 23 15,11-22 5-15,1 0 3 16,4 1 1-16,4-1 1 16,-1-3 0-16,4 7 0 15,0-4-1-15,2 3 0 16,0-2 0-16,3-5 0 0,-1-3 0 15,4-3-1-15,0 2-1 16,5-1-8-16,2-2-2 16,2-5-3-16,2-1-1 15,1-2 7-15,2 0 0 16,3-4 5-16,1-5 1 16,5-1 4-16,-5-7 0 15,5-3 5-15,-5-2 1 16,-3-8-1-16,11-2 1 15,-1-11-3-15,5 2-5 0,3-2-5 16,-6-4 0-16,-4 1-4 16,-3-8 4-16,-7 2 2 15,-6 3 0-15,-6 5 3 16,-3 1-6-16,-4-5-7 16,-3-3-6-16,-4-2-22 15,-2 1-14-15,-4 7-47 16,-3 5-37-16,-8 5-107 15,0 4-69-15,0 6 198 16</inkml:trace>
  <inkml:trace contextRef="#ctx0" brushRef="#br0" timeOffset="115146.314">11456 12034 1225 0,'0'1'373'16,"0"-1"-437"-16,0 0-34 0,0 0 34 15,-1 0 24-15,1 0 53 16,-1 0 10-16,0 0 21 16,0 0 9-16,0 0 1 15,-1 0-3-15,-11 1-13 16,-7 0-4-16,-40 0-9 16,29-3-3-16,-12-2-8 15,-2 0-3-15,0 3-8 16,2 1-2-16,10 3-2 15,7 5-2-15,6 1-10 16,5 4-4-16,6 4-13 16,0 4 1-16,4 7 8 15,2-3 6-15,0-2 15 16,2-1 1-16,7 0 3 16,1 1 1-16,10 1 1 0,-4-4 3 15,5-3 0 1,2-2 0-16,0-4 1 0,6 4-3 15,-2-7 2-15,-1-1-1 16,3-5-2-16,-1-3 1 16,2-4 0-16,1-2 4 15,-3-4 1-15,-1-2 1 16,-2-2-5-16,-5-2-3 16,-2-1-3-16,-5 1 0 15,0 2-1-15,-2 1-1 0,-3 3 1 16,1-1 0-16,-6 3 0 15,0 1 2-15,-2 3 1 16,1 5 0-16,2 0 2 16,-2 0-1-16,1 0 0 15,0 0 0-15,0 0-3 16,0 0 0-16,0 0-2 16,4 8 1-16,4 15 2 15,34 31 3-15,-32-25 1 16,1 4-1-16,-1 3-3 15,3-2-3-15,-5-3-7 16,1 3-8-16,-2-8-22 16,-2 0-13-16,3-6-33 15,0-6-19-15,-5-7-56 16,-2-3-11-16,5-9-4 16,1-5-5-16,13-22-47 15,7-5 146-15</inkml:trace>
  <inkml:trace contextRef="#ctx0" brushRef="#br0" timeOffset="115496.285">11959 11620 1291 0,'0'2'417'0,"2"7"-429"15,-2 5-38 1,5 16 16-16,-3 4 14 0,2 15 17 16,1 5 1-16,-2 6 1 15,1 5 1-15,0 1 2 16,-4-4 1-16,7-3 1 16,-1-4 2-16,-4-10 1 15,6-1-1-15,-3-7-1 16,-3-1-3-16,4-2-2 15,-2-6 0-15,-4-5-1 16,4-5-2-16,-2-3-30 16,0 0-29-16,2-5-79 15,-2 0-51-15,3-7-60 16,-3-2-11-16,11-8 168 16</inkml:trace>
  <inkml:trace contextRef="#ctx0" brushRef="#br0" timeOffset="115845.42">12321 11611 1148 0,'57'6'358'16,"-56"-1"-312"-16,-2 14-171 16,1 5-6-16,2 13 85 15,1 3 39-15,3 8 9 16,-5 8-1-16,-1 7 23 16,1 3 3-16,2 0 6 15,2-6 3-15,1-10-8 16,-5-4 2-16,-1-10-2 15,-2-4 0-15,1 1-15 16,1-1-7-16,0-1-15 16,0-2-25-16,-7-8-90 15,4-5-90-15,1-10 129 16</inkml:trace>
  <inkml:trace contextRef="#ctx0" brushRef="#br0" timeOffset="116483.686">12639 11956 1443 0,'-1'4'411'0,"1"2"-543"15,0 7-49-15,4 15 8 16,-2 3 77-16,2 11 87 16,3-7 8-16,-1-3 1 15,3-5 3-15,2-11 2 16,-1-3-4-16,3-8 12 16,-1 2 3-16,0-2 10 15,0-2 4-15,1 1-10 16,-1-4-7-16,5-1-13 15,-2-5-4-15,2-2-3 16,4 1-1-16,-6-3-2 16,3 4 0-16,-10-4 1 15,-2 0 2-15,0 4 7 0,-5-2 5 16,4 5 8-16,-3 2 4 16,1 0 9-16,-3 0 7 15,0 1-1-15,0 0-2 16,0 0-12-16,0 0-10 15,0 0-10-15,0 0-5 16,1 5 1-16,7 15 6 16,11 37 2-16,-10-25 3 15,1 14 2-15,-3 1-5 0,1 16 1 16,1 5 7-16,1 1 11 16,0 0 4-16,-2-1 1 15,-4-3-6-15,-4 2-8 16,5 3 1-16,-3-3 4 15,1-5-1-15,-3-10-3 16,-3-6-6-16,-1-14-17 16,-3-5-5-16,3-10-18 15,1-5-22-15,3-7-129 16,3 1 125-16</inkml:trace>
  <inkml:trace contextRef="#ctx0" brushRef="#br0" timeOffset="117263.567">14197 11593 1250 0,'0'0'278'0,"-1"1"-451"0,1 4-98 16,0-5 14-16,0 0 149 16,-2 17 74-16,0 41 88 15,2-26 24-15,-1-3 18 16,0 1 4-16,3 12-23 15,-1-1-10-15,3 9 5 16,0 3-1-16,0 2-18 16,0 0-12-16,0 6-22 15,-3-3-8-15,1-5-6 16,-2 6-2-16,-4-6-3 16,-2 2 1-16,-1 2-1 15,0-7 0-15,1-8 2 16,3-6 0-16,1-16 3 15,0-6 2-15,2-7 3 16,-1-2 2-16,1-4-1 16,-1-2-1-16,1 1-4 15,0 0-3-15,0-1-1 0,0 0-1 16,0-1-1-16,5-15-1 16,17-49-1-16,-10 24 0 15,6-4-1-15,-1-3 2 16,4 3 0-16,-1-1 0 15,4 5 1-15,0 0-13 16,0 9-12-16,-3 3-5 16,1 3-1-16,2 5 13 0,0 2 13 15,7 8 6-15,-3 5 3 16,3 4-2-16,4 9 2 16,0 3-2-16,2 11 1 15,0 4 3-15,-6 5 2 16,0 3 1-16,-7 2 5 15,0 4 4-15,-5 8 8 16,-2 1 1-16,-7 8-5 16,-2 1-6-16,-11-6-19 15,0-1-3-15,1-13-20 16,-2-8-22-16,1-11-82 16,-1-6-77-16,1-6 127 15</inkml:trace>
  <inkml:trace contextRef="#ctx0" brushRef="#br0" timeOffset="117962.176">15329 12177 1080 0,'0'2'333'0,"-1"0"-258"0,1-4-228 15,-1 1-6-15,-1 0 95 16,1-1 34-16,0 1 30 16,-1 0 5-16,-5 1 13 15,0 0 2-15,2 0 12 16,1 0-2-16,-2 1 1 15,-2 0-1-15,-1 3-8 16,-1 1-4-16,0-3-10 16,-28 39-2-16,29-21-8 15,-2 5-1-15,7 10-1 16,-1 2 0-16,5-1 3 16,1-8 0-16,4-2-4 15,2-2 0-15,3-1 2 16,0 1-2-16,1-3 1 15,2-3-10-15,-3-1-9 16,2-6 1-16,-3-4-2 16,-3-2 5-16,2-4-6 0,0-1-3 15,2-6-9-15,-1-2 4 16,1-8 20-16,-1-6 5 16,-1-10 13-16,2-1 2 15,-2-8-6-15,-1-1-6 16,1-4-10-16,-3-1-5 15,8 8-1-15,0 5 5 16,-3 16 9-16,3 2 17 0,-6 9 21 16,0 2 6-16,5 5 14 15,-2 6-1-15,6 11-9 16,3 7 6-16,2 14 17 16,2 12 3-16,-4 3 8 15,0 10-10-15,-8 8-32 16,-2-7-19-16,-4 0-47 15,-3-15-28-15,-2-12-51 16,0-7-14-16,0-13-30 16,0-5-48-16,6-17 141 15</inkml:trace>
  <inkml:trace contextRef="#ctx0" brushRef="#br0" timeOffset="118994.776">16373 12320 1508 0,'2'-2'484'15,"-2"0"-521"-15,0 1-30 16,0 0 16-16,0 1 13 0,0 0 37 15,0 0 11-15,0 0 7 16,-2 0 2-16,1 0-5 16,0 0-8-16,0 0-5 15,-5 0 1-15,-4 2 0 16,-1 2 3-16,0 1 0 16,-33 32 0-16,33-16-1 15,-2 1-4-15,1 3-3 16,3 1-1-16,0 1-2 15,1 3 2-15,2 1-4 16,4-3 0-16,2-1 4 16,1-4 0-16,0-6 4 15,1 1 0-15,0-7-1 16,0 0-2-16,0 1-8 16,3-4-5-16,2 0-8 15,-4 0-1-15,5-2 2 16,-1-3 1-16,-1 5 10 15,1-4 2-15,0-1 9 0,-3-2 4 16,4-1 0-16,-2 0 1 16,0-4 1-16,5 3-1 15,-5-7 1-15,5-1 1 16,-2-1-4-16,-1-5-2 16,5-1-2-16,0 1 0 15,-3-6-1-15,-1-2 1 16,-3-6-1-16,-2-9-1 0,1-7 1 15,-1-3 0-15,-1-7 0 16,-2-2-1-16,-1 4-2 16,0 1 1-16,-2 5-6 15,0 2-3-15,-3-2-1 16,1-2 0-16,1 10 4 16,-3 0 4-16,4 4 4 15,-4 4 0-15,-1-3 0 16,1 2 1-16,-1 5-2 15,-1 1 0-15,-1 6 1 16,1 0 1-16,4 2 1 16,-1 0 1-16,1 1-1 15,0-1 0-15,-2-2 1 16,2 2 0-16,0-4 0 16,2 3 0-16,-4 4 2 15,2 1 0-15,2 7 0 16,-1 4-1-16,1 1-1 0,1 1 0 15,1 1-5-15,0 0-2 16,0 0-5-16,9 29 0 16,13 45 3-16,-3-20 4 15,-4 9 5-15,6 7 2 16,-2 12 8-16,1 3 6 16,3 5 16-16,-5-2 5 15,2 1-2-15,-1-6-3 16,1 0-18-16,-4-5-6 15,0-17-6-15,-2-3-2 0,-6-16 0 16,4-1 0-16,-4-7-1 16,-1-5-1-16,0-7-16 15,0-4-13-15,-3-7-61 16,0-2-63-16,-2-8 98 16</inkml:trace>
  <inkml:trace contextRef="#ctx0" brushRef="#br0" timeOffset="119510.635">17569 12359 844 0,'7'10'355'0,"0"1"-191"16,-2 1-105-16,5 4-36 16,-1 0 11-16,0 6 19 15,2 0 10-15,0 9-7 16,-1 6-10-16,3 0-18 16,-2 0-10-16,-2-6-15 15,0-1-2-15,-6-4-1 16,3 1 1-16,0-3-1 15,-4-6 0-15,2-3-13 16,-4-5-18-16,2-5-60 16,-2-1-51-16,0-1-86 15,-1-5-18-15,0 1 26 16,-3-6-6-16,-8-24 168 16</inkml:trace>
  <inkml:trace contextRef="#ctx0" brushRef="#br0" timeOffset="119741.06">17480 12072 1532 0,'-2'2'482'16,"-2"1"-483"-16,3-1-77 15,-1 6 4-15,1 1 46 16,1 1 16-16,3 8 0 16,12 27-19-16,-10-32-69 15,-1 1-54-15,-4-3-122 16,0-2-75-16,-1-5 220 16</inkml:trace>
  <inkml:trace contextRef="#ctx0" brushRef="#br0" timeOffset="120328.03">18051 11944 1599 0,'3'1'483'16,"-3"0"-610"-16,1 1-44 15,-1-2-7-15,0 0 9 16,3 30 77-16,2 50 36 16,-1-25 34-16,-3-2 36 0,-1-2 5 15,0 0-7-15,-2-3 22 16,-1-3 4-16,3-8 3 15,-2-5 12-15,1-3-19 16,1 0-2-16,-1 4-2 16,1 1-16-16,0-3-9 15,1 0 0-15,1-1 4 16,4-1 1-16,-1-6 4 16,2-2 1-16,5-2 0 15,0-5 0-15,3 2 4 16,1-2-2-16,-2-4-5 15,3 2 2-15,0-3-4 16,0-1 1-16,6-3 8 16,-2-3 2-16,9-1-1 15,4-1-2-15,-4-1-8 16,1-1-3-16,-4-3-11 16,-4 3-8-16,-2-4-23 0,0 2-12 15,-3-5-36-15,-1 4-34 16,-2-8-124-16,-3-8-163 15,-6-18 257-15</inkml:trace>
  <inkml:trace contextRef="#ctx0" brushRef="#br0" timeOffset="120894.179">17931 12234 1255 0,'-8'33'384'0,"7"-32"-451"0,1 0-29 16,0-1 27-16,0-1 25 15,0 1 46-15,0 0 10 16,0 0 18-16,0 0 8 16,0 0 19-16,0 0-1 15,0-1-9-15,0 1-7 0,0 0-22 16,0 0-8-16,14 4-8 16,2 2-1-16,34 13-1 15,-27-12 1-15,6 1-1 16,1 1 1-16,0-3-1 15,0 3 1-15,2-3-1 16,3 1 0-16,-3 0 0 16,-1-1-6-16,-3-2-10 15,-4-2-9-15,2 2-14 16,-3 0-3-16,-4-2-22 16,-3 2-20-16,-3-3-57 15,-2 0-46-15,-6 1 117 16</inkml:trace>
  <inkml:trace contextRef="#ctx0" brushRef="#br0" timeOffset="121943.821">18580 12014 738 0,'7'5'368'0,"-8"-5"-50"15,-3-1-333-15,3 1-44 16,1 0 19-16,0 0 50 16,0 0 19-16,0 0 28 15,0 0 5-15,0 0-3 16,0-2 0-16,0 2-7 15,0 0-3-15,0-1-1 16,0 0-4-16,0 0-16 16,0 0-8-16,0 0-9 15,8-3-6-15,-4 2-4 16,1-3-1-16,3 1-5 16,2-2-1-16,2 0-7 15,24-11-3-15,-27 16-2 16,-5 1-10-16,3 0-10 15,0 0-8-15,1 1-13 16,-1-1 9-16,-4 2 9 0,1 3 5 16,-6-1 2-16,2-4-1 15,0 0-4-15,4 13 6 16,0 8 14-16,7 28 4 16,-11-27 15-16,-5 0 2 15,1 0 1-15,-4 2 0 16,-1-1-2-16,3-1 0 15,-3-1 0-15,6 0 1 16,0-4 7-16,0 3 5 0,4 0 3 16,-2 0 1-16,1 2-4 15,0-1 1-15,5 2 7 16,2-3 3-16,2-2-1 16,3-4-4-16,0 1-13 15,3 3-4-15,3 4-3 16,0 2-14-16,-1-4-22 15,-1-2-24-15,-3-5-79 16,-1-2-63-16,-3-3 125 16</inkml:trace>
  <inkml:trace contextRef="#ctx0" brushRef="#br0" timeOffset="122188.101">18806 12849 1098 0,'3'4'377'0,"5"3"-287"16,16 29-140-16</inkml:trace>
  <inkml:trace contextRef="#ctx0" brushRef="#br0" timeOffset="124144.685">4682 14003 1004 0,'5'2'383'0,"-6"-3"-252"16,1 1-157-16,0 0-12 15,-2 0 4-15,1 0 11 16,0 7 42-16,-2 5 10 16,-2 3 7-16,-12 30 3 15,9-27-12-15,1 4-8 16,1 5-9-16,0 3-5 0,0 12-4 16,3 9 0-1,1 14 0-15,1 2 0 16,3 14 0-16,0-5 0 0,4-3 0 15,2 3-1-15,0-5 0 16,0-1 0-16,-3-10 0 16,-1-5 1-16,1-12-1 15,-2-3-1-15,2-13-1 16,0-4 0-16,-4-17-31 16,0-6-23-16,0 1-96 15,-1-2-62-15,-1 0 132 16</inkml:trace>
  <inkml:trace contextRef="#ctx0" brushRef="#br0" timeOffset="124628.441">4475 14151 944 0,'0'2'344'15,"1"0"-239"-15,-1-2-210 16,0-1-20-16,0 1 24 15,0 0 20 1,0-1 93-16,0 1 21 0,17-3 30 16,46-12 17-16,-8 1 4 15,5-7-10-15,8-6-15 16,2-1-13-16,7-5-22 16,6 2-7-16,12 0-10 15,3-3-3-15,0 4-2 16,-3 3-1-16,-2 7-1 15,-2 6 0-15,-11 6-2 16,-5 4-2-16,-19 4-13 16,-13 2-13-16,-7 5-28 15,-8 2-26-15,-6 0-62 16,-5 4-18-16,-10 0-49 16,-4-1-54-16,-8 7 185 0</inkml:trace>
  <inkml:trace contextRef="#ctx0" brushRef="#br0" timeOffset="125224.665">4468 14485 692 0,'3'0'260'15,"3"0"-167"-15,2-2-93 0,2 1-1 16,2-2 2-16,-2 1 0 16,-1-1 1-16,0 2-1 15,-5 1 1-15,-2 0 6 16,0 0 22-16,-2 0 5 15,0 0 28-15,0-1 6 16,4 1-7-16,22-1 2 16,40-3-23-16,-19-1-8 15,4-2-13-15,9-3-4 0,5-2-4 16,1-1 1-16,11-4 1 16,-2-1-1-16,0 2-2 15,-5 1-1-15,-12 0-5 16,-6 4-1-16,-7 0-1 15,-3 2-2-15,-4 3 0 16,-4 2-1-16,-9 0 0 16,-4 2-11-16,-6 2-90 15,-2-1-99-15,-4 4 122 16</inkml:trace>
  <inkml:trace contextRef="#ctx0" brushRef="#br0" timeOffset="125774.33">6150 14289 1051 0,'8'0'421'0,"-8"0"-297"16,1 0-103-16,-1 0-70 15,-1 0 2-15,1 0 28 16,0 0 12-16,0 0 4 0,0 0-2 16,0 0 0-16,0 0 0 15,0 0 5-15,7 0 4 16,10 1 0-16,33 6-1 16,-29-7-16-16,12 0-35 15,14 0-232-15,7-1 196 16</inkml:trace>
  <inkml:trace contextRef="#ctx0" brushRef="#br0" timeOffset="126792.293">6922 14090 1212 0,'-1'26'475'0,"1"-18"-394"16,-3 13-277-16,-1 30-145 15,1 20 9-15,-5 11 115 16,-1-7 143-16,3-14 118 15,-2-11 5-15,4-1 2 16,1-1 6-16,-3-12 14 16,0-5 8-16,-1-14 15 0,0-3-11 15,3-5-4-15,1-2-3 16,0-4-16-16,3 0-11 16,0-3-27-16,0 0-14 15,0 0-18-15,0-1-7 16,0 0-9-16,-1 0-1 15,0-1 5-15,-1-2 3 16,0-24 5-16,4-31 2 0,6 18 8 16,1-5 2-16,2 2 10 15,4-3 7-15,2 1 3 16,3 2-1-16,3-2-5 16,0 5-4-16,2 9-6 15,1 2 0-15,-1 6 0 16,-8 12 0-1,-6 7 10-15,-2-1-2 0,27-10 3 16,3 8-2-16,-2 9-11 16,-11 8-2-16,7 4-6 15,-1 9-1-15,5 2 2 16,-4 6 0-16,-5 10 5 16,-4-1 1-16,-4 6 5 15,-3-2 6-15,-3-7 4 16,-4-1 2-16,-4-6-2 15,-1 0-4-15,-3-4 0 0,-2-4-1 16,0-6-5-16,-1-1-3 16,-2-5-6-16,3-1-6 15,-1-5-8-15,0-1-3 16,0-2-3-16,0-1 5 16,1 0 12-16,0-1 6 15,-1 1 5-15,1 0 2 16,0 0 1-16,1-17 1 15,9-53-2-15,-1 25 0 0,8-12-5 16,0 0 0-16,4 1-1 16,1 2 1-16,2 9 0 15,1 9-1-15,-3 7 1 16,1 2 0-16,-3 9 0 16,-2-2 0-16,4 5 3 15,2 4 0-15,5 6 2 16,2 5-1-16,7 10 1 15,0 4 1-15,5 9 1 16,2 1 0-16,-2 9 0 16,-3 4 3-16,-7 9 7 15,-4 9 10-15,-10 5 11 16,-1 1 0-16,-5 3-6 16,-1 0-12-16,1-8-8 15,-6-1-18-15,0-10-43 16,-5-3-34-16,-3 1-149 15,-1 0 150-15</inkml:trace>
  <inkml:trace contextRef="#ctx0" brushRef="#br0" timeOffset="127574.733">8301 14163 1399 0,'29'30'462'0,"-29"-30"-493"16,0 0-61-16,0-1-28 15,0 1 27-15,0 0 54 16,0 0 22-16,0 0 4 16,0 0 5-16,6 9 5 15,4 6 2-15,42 29 1 16,-25-31 0-16,7-1-2 16,-2 1-2-16,-1-6-1 15,-3-3 1-15,-3-4 6 16,1-1-5-16,-1-3 2 15,3-6-24-15,2-3-33 0,1 0 0 16,5-2-30-16,-1 0 4 16,-1-4-6-16,-1-2-11 15,-6-7-14-15,-4 0-15 16,-6-2 33-16,-3 0 24 16,-9 8 89-16,-3 2 51 15,-3 7 39-15,-5 1 10 16,-2 1-19-16,-4-1 0 15,-6-1-19-15,-3-4-13 0,-10-1-27 16,-2 2-14-16,-7 3-8 16,-1 6 3-16,5 10 1 15,0 3 2-15,4 7-5 16,0 6-3-16,-4 2-3 16,3 1 1-16,2 4 9 15,2 0 5-15,6 7 21 16,2-5 8-16,5 7-9 15,2-3-3-15,8 4-22 16,0 7-11-16,8-1 3 16,1 4 2-16,4 0 9 15,3-2 2-15,4-3 2 16,5-1-2-16,4-4-10 16,2 4-4-16,6-4-17 15,-1-3-14-15,6-5-40 16,-2-6-30-16,3-6-51 0,6-6-8 15,2-4-45-15,2-7-50 16,9-14 167-16</inkml:trace>
  <inkml:trace contextRef="#ctx0" brushRef="#br0" timeOffset="128357.066">9552 13973 1214 0,'4'6'415'0,"-4"-6"-419"16,-1 0-134-16,0-2-53 15,1 2 38-15,0 0 89 16,0 0 78-16,0 0 50 16,0 0 12-16,-1 0 1 15,0 0-6-15,0 0-22 16,-9 5-4-16,-15 1 3 16,-31 34-1-16,21-19-7 0,-3 3-8 15,1 9-19-15,4 3-6 16,4 0-7-16,7 4 0 15,7 2-9-15,2 10-1 16,10 2 0-16,2-3-9 16,6-5-4-16,6-9 0 15,5-10-8-15,2 1 7 16,5-8 11-16,0-3 0 16,2-8 7-16,-2-3 2 15,-1-3 3-15,1-4 1 0,3-3 1 16,2-6 1-16,2-7-2 15,-4-4-2-15,-3-3-2 16,1-1-2-16,-9 0 0 16,-2 2 4-16,-6-3 2 15,-2-3 2-15,-2-2 8 16,3 1 1-16,-6 2 0 16,0 4-1-16,-7 5-1 15,3 2 3-15,-3 5 10 16,0 1 4-16,3 3 4 15,-4-1-2-15,7 4-3 16,1 2-1-16,0 1-3 16,0 2 3-16,0-2 1 15,-1 2 1-15,0 0-6 16,0 0-6-16,1 0-12 16,0 0-6-16,0 11-3 0,3 17 1 15,9 45 2 1,-6-22 1-16,1 6 1 0,0 2 0 15,0-2-3-15,2-3-1 16,-2-3-24-16,-2-7-21 16,0-9-46-16,-3-6-33 15,3-8-109-15,-1-4 152 16</inkml:trace>
  <inkml:trace contextRef="#ctx0" brushRef="#br0" timeOffset="128940.468">10207 14116 1051 0,'0'3'375'16,"0"-2"-225"-16,0-1-263 16,0 0-16-16,0 0 65 15,0-1 24-15,-1 1 68 16,-1 0 9-16,1 0 5 0,0 0 0 16,0 0-4-16,-5 1-7 15,-12 6 0-15,-27 16 5 16,29-15 5-16,-1 3-1 15,8 1-11-15,-1 1-17 16,3 2-25-16,-1 0-6 16,4 0-1-16,1 4 2 15,4 1 2-15,6 6 0 16,2 4 0-16,7 3 5 0,4 3 9 16,1-2 1-16,5 0 1 15,0-1 1-15,0 2 0 16,1-1 0-16,-3 0 0 15,-2-2 1-15,-7-8 0 16,-3-1 1-16,-7-3 8 16,-3-5 5-16,-4 0 9 15,-3-2 3-15,-1-1-7 16,-4 1-6-16,-2-1-10 16,-2-2-4-16,-5-2-3 15,-3-1-8-15,-4-5-14 16,-2-1-15-16,3-4-66 15,1-3-45-15,6-9-136 16,0-4 173-16</inkml:trace>
  <inkml:trace contextRef="#ctx0" brushRef="#br0" timeOffset="129473.855">10608 14224 1007 0,'-1'1'428'0,"1"-1"-109"0,-1 3-410 15,-1-3-31-15,1 0 43 16,1 0 20-16,-1 0 56 15,0 5 3-15,-2 21 9 16,-10 35 1-16,5-17 0 16,0-2-3-16,3-4-6 15,5-3 0-15,2-10 2 16,2 2 0-16,0-4 0 16,2-2 0-16,-3-4 0 15,3-4 0-15,5-2-2 16,0-1 0-16,5 3-8 15,-1-6-3-15,4 0 2 16,-1-4 0-16,2-3 8 16,2 2 0-16,2-2 0 15,1-4-1-15,4-9-1 0,0 1 1 16,0-8 0-16,-4 1 1 16,-2-1 1-16,-3-5 2 15,-6 0 3-15,-4 0 2 16,-4 0-1-16,3-3 0 15,-7-1-4-15,0 1-3 16,-4 4-3-16,-4 5-1 16,1 5-7-16,-1 1-33 0,-4 2-125 15,-5-3 116-15</inkml:trace>
  <inkml:trace contextRef="#ctx0" brushRef="#br0" timeOffset="130241.403">11047 14260 1077 0,'4'0'355'0,"-3"1"-369"0,0 0-56 16,-1-1-21-16,0 0 31 16,0 0 48-16,0 0 10 15,-1 0 18-15,1 5 10 16,-3 15 11-16,0 32 1 15,5-24-15-15,-2 2-1 16,-3 1-1-16,2-3 0 16,-2 1-3-16,6 3-7 0,-1 4-10 15,-2 3 0-15,0-2-1 16,-2-8 1-16,-2-5 0 16,3-2 0-16,-1-5 0 15,1-2 0-15,1-2 0 16,2-4 0-16,-1-6 1 15,-1 3-3-15,0-4-8 16,0-2-4-16,0 0-1 16,0 0 5-16,0 0 7 15,0-1 3-15,0 0 0 16,0 0-2-16,0 0 0 16,-1-7-1-16,0-23 0 15,-2-33 0-15,2 19 0 16,1-3 1-16,0 3-1 15,0-8 0-15,1 0 0 16,3 3 1-16,4-1 0 16,-2 9-1-16,2 1 0 0,0 8 0 15,2 4 0-15,2-1 0 16,5 8 3-16,3 2 3 16,2 3 3-16,-2 6 7 15,1 5 11-15,2 0 6 16,6 8-2-16,0 1 2 15,5 7-13-15,0 4-8 16,-7 3-9-16,2 4-16 0,-8 3-22 16,-1 1-16-16,-7 1-60 15,-4-4-27-15,-5-2-126 16,-3-3 161-16</inkml:trace>
  <inkml:trace contextRef="#ctx0" brushRef="#br0" timeOffset="131056.017">11600 14256 1073 0,'0'0'381'0,"2"2"-255"16,-2-1-205-16,0-1-21 16,-2 0 65-16,2 0 26 15,-1 0 34-15,0 0 8 16,0 0 3-16,1 0 5 15,0 0 14-15,0 0 0 16,1 3-8-16,4 3-8 0,-1 1-18 16,10 0-9-16,31 27-6 15,-26-29-1-15,1-3 1 16,2-1 1 0,3 1-3-16,0-2-4 0,4-3-5 15,1 0-1-15,1-6-4 16,0-1-2-16,-3 2-8 15,-2-1-3-15,-5 1 3 16,-4 2 4-16,-5-2 7 16,-1 0 5-16,-2 2 4 15,-2-2 5-15,0 1 10 16,-4 3 0-16,-2-4 0 16,-1 2-1-16,-1 0-8 15,-1-4-1-15,-4 3-4 16,-5-1-1-16,-4-5-3 15,-4 4 1-15,-7-2-2 16,-5 2-1-16,-2 3-1 0,-3 3-1 16,-2 3-3-16,2 1 2 15,-3 7-1-15,0 3 0 16,2 1 4-16,2 1 0 16,6 1 5-16,6-2 2 15,6 0 2-15,2 1 1 16,5 2-2-16,3-1 0 0,-1 7 2 15,5 7 1 1,3 6 2-16,3 6 0 0,7 1 5 16,3 2 4-16,9 2 10 15,4-1 4-15,18 4 2 16,6-2-3-16,14-1 0 16,8 3-1-16,-4-1-2 15,0 1-1-15,-6-7-18 16,-6-8-19-16,-4-13-71 15,-4-10-98-15,-14-15 113 16</inkml:trace>
  <inkml:trace contextRef="#ctx0" brushRef="#br0" timeOffset="133721.397">13179 13953 1005 0,'104'31'386'0,"-102"-30"-234"16,0-1-192-16,2 0-17 15,-4 0 14-15,0 0 9 0,2 0 39 16,14 2 4-16,34 6 1 16,-31-4 0-16,10 0-5 15,2 0-5-15,10 2-2 16,5 0-2-16,-1 0 1 15,6-1-16-15,-1 1-51 16,0 0-38-16,-1 2-232 16,-2-1 224-16</inkml:trace>
  <inkml:trace contextRef="#ctx0" brushRef="#br0" timeOffset="134154.228">13114 14359 1045 0,'1'1'367'0,"2"-1"-332"15,1 2-55-15,-4-2-13 16,0 0 8-16,27 0 25 15,36-1 11-15,-20-2 10 16,3 1 3-16,0-1 4 16,3 0-7-16,1 3-7 15,4 0-3-15,5 1-6 16,1 0-3-16,-1 0-2 16,-1 3-11-16,-8-1-98 15,-1 1-102-15,-5-3 129 16</inkml:trace>
  <inkml:trace contextRef="#ctx0" brushRef="#br0" timeOffset="134857.754">15474 13273 1269 0,'-2'-2'445'0,"2"2"-393"15,-2-1-52-15,0-1-13 16,1 1 3-16,0 0 8 15,-14-2 2-15,-7-2 5 16,-29-5 0-16,32 10 1 0,-1 2-1 16,3 4-4-16,0 2 0 15,-2 2 0-15,-2 2 2 16,3 3 3-16,0 2 0 16,-1 7 2-16,4 4-2 15,-1 14-2-15,6 8-3 16,2 7-1-16,3 2-2 15,7 5-2-15,2-3 1 16,5 5 0-16,2 1 1 0,4-1 1 16,3 0 1-16,0 1 0 15,2 2 0-15,-2-8 0 16,2 2 1-16,-4-1-1 16,0-5 1-16,-6-1 0 15,3-1 0-15,-2-11 2 16,-6-6-1-16,3-6 0 15,-5-5-2-15,0-5-8 16,2-4-3-16,-1-4-20 16,1-5-15-16,-3-2-45 15,-2 0-39-15,-2-4-156 16,2 3 183-16</inkml:trace>
  <inkml:trace contextRef="#ctx0" brushRef="#br0" timeOffset="135287.266">14871 14109 1343 0,'0'1'447'16,"0"-2"-418"-16,1 2-110 15,-1-1 4-15,0 0 32 16,0 0 31-16,0 0 27 16,-1 0 2-16,1 0 3 15,0 0 3-15,0 0-1 16,15 1-3-16,15 0 2 15,44-2 3-15,-19 1-4 16,4-3-1-16,3 3-8 16,-1-3-5-16,-3 0-3 15,2 3-1-15,-1-2-1 16,3 0-1-16,8 2-15 16,-3 0-16-16,-1 0-63 15,-5 2-49-15,-7-2-177 16,-4 0 202-16</inkml:trace>
  <inkml:trace contextRef="#ctx0" brushRef="#br0" timeOffset="135890.805">15923 14074 1211 0,'-3'8'431'15,"1"-8"-306"-15,2 4-311 16,-5-2-16-16,4-2 48 15,0 0 39-15,-5 12 115 16,-4 8 3-16,-14 30 0 16,15-22 1-16,0-3 2 15,5-1 4-15,2-1 13 16,-1 0 7-16,1-2 10 16,0 1-2-16,4 2-12 15,0-3-7-15,1-3-8 16,2 4-1-16,0-6-2 15,4-1-3-15,6 0-10 0,6-2-8 16,7 2-2-16,1-2 4 16,4 1 2-16,-2-4 9 15,3-2 4-15,-1-3 0 16,-2-8 0-16,-1 1-1 16,-5-8-1-16,-1 0 2 15,0-5 3-15,-5-1 4 16,-2 2 2-16,0-6-1 0,-5-3 1 15,2-4-1-15,-6-5-3 16,-1 1-2-16,-4-2-9 16,-1 2-9-16,-2 0-13 15,-2 0-10-15,-4 0-7 16,2-4-3-16,-6 4-41 16,2 1-50-16,2 1 88 15</inkml:trace>
  <inkml:trace contextRef="#ctx0" brushRef="#br0" timeOffset="136805.661">16704 14047 806 0,'0'0'296'0,"0"0"-236"16,-3 0-51-16,3 0-14 15,0 0 5-15,0 0 23 16,0 0 12-16,-1 0 24 16,-2 10 3-16,1 5-9 15,-4 31-11-15,6-29-26 16,3 6-6-16,-5-1-6 16,0 4-1-16,-1 1 0 15,-3-7-1-15,2 6 0 16,3 1-1-16,-1 3 0 15,1 6-1-15,-1-3 1 16,-2-1 0-16,3-5-1 16,0-2 0-16,2-5 0 15,1-3-8-15,-2-2 0 16,1-6-3-16,-1-2-4 16,0-1 8-16,2-5-1 15,-2 1 3-15,0-2 4 0,0 0 3 16,0 0 0-16,0 0 1 15,0 0 0-15,0-1-2 16,-2 0 4-16,2 0 1 16,-1 0 2-16,0-18-1 15,3-37-3-15,-2 23-1 16,2-9-2-16,1-2-1 16,-1 4 0-1,5 5 0-15,1 8 2 0,-3 8 1 0,6 3 2 16,-4 0 1-16,0 3 5 15,1-4 2-15,-4 4 3 16,5 1 2-16,0 1-1 16,-3 2-2-16,2 2-3 15,1 0-4-15,2 2-6 16,0 1-2-16,5-1-2 16,-2 3-4-16,5 0 1 15,2 3 0-15,3 0 1 16,2 2 4-16,5 8 0 15,4 1 0-15,3 5 0 16,2 5-3-16,2 5 0 16,-3 2 3-16,-5 13 5 15,-1 1 6-15,-13 5 6 16,-2-1-2-16,-4-4-1 0,-6-3-14 16,-1-7-19-16,3 1-12 15,-8-7-29-15,-1-1-17 16,-3-8-74-16,-2-3-62 15,-1-4 133-15</inkml:trace>
  <inkml:trace contextRef="#ctx0" brushRef="#br0" timeOffset="137370.095">17632 14199 1000 0,'1'2'320'15,"-1"-3"-307"-15,0-3-141 16,0 4 3-16,0 0 44 15,0-1 39-15,0 1 68 16,0 0 11-16,0 0 3 16,-1 0-1-16,1 0-16 15,0 0-3-15,0 0 21 16,-1 0 11-16,0 0 13 16,0 0-3-16,0 0-19 0,0 0-12 15,-1 0-20-15,0 0-5 16,-16 0-4-16,-31 5-1 15,27-1 2-15,3 2-3 16,-1 2 9-16,-1 3 1 16,1 3 0-16,1 4 2 15,2 8-8-15,3 4-1 16,5 9 2-16,0 2 1 0,7-3 4 16,2-6 7-16,6-3 9 15,3-3 8-15,3 0 8 16,2 2-2-16,3-6-10 15,3 0-11-15,5-4-19 16,2 3-5-16,6-5-10 16,0-2-9-16,1-6-14 15,-4-6-23-15,3-1-70 16,2-3-52-16,5-14 111 16</inkml:trace>
  <inkml:trace contextRef="#ctx0" brushRef="#br0" timeOffset="137787.158">18036 13665 1112 0,'31'36'287'16,"-29"-14"-543"-16,3 5-33 0,1 8 123 15,-2 5 102-15,2 6 207 16,0 5 12-16,3 11-60 15,3 2-27-15,-3-7-14 16,2 0-4-16,0-8-5 16,-2 1 0-16,2 1-7 15,-4-7-4-15,0-3-17 16,-3-4-9-16,-3-11-8 16,-1 2-12-16,1-4-51 15,-1 1-32-15,0-5-76 16,2-2-77-16,-4-6 164 15</inkml:trace>
  <inkml:trace contextRef="#ctx0" brushRef="#br0" timeOffset="138138.727">17849 14130 613 0,'4'6'325'0,"5"-6"-40"16,2-1-298-16,7-1-69 15,6 1 5-15,6-3 34 16,0 2 30-16,1 2 49 15,-2-1 9-15,-5 1 5 16,0 2 2-16,3-1-30 16,-4 1-9-16,2-1-7 15,3 1-2-15,-1 1-11 16,2-3-30-16,-1-1-175 16,-2-3 148-16</inkml:trace>
  <inkml:trace contextRef="#ctx0" brushRef="#br0" timeOffset="138504.776">18447 14163 1287 0,'3'8'374'0,"-1"-1"-538"16,1 6-34-16,1 7 42 16,-1-1 42-16,1 9 167 15,0 5 23-15,1 6 10 16,0 4-4-16,-1 2-52 15,1-5-18-15,-3-5-8 16,-1-6-1-16,-1-6 1 16,-1-4-2-16,-1-5-13 15,2-4-14-15,-2-6-51 16,2-1-38-16,0-4-87 16,0 0-42-16,0 0 151 15</inkml:trace>
  <inkml:trace contextRef="#ctx0" brushRef="#br0" timeOffset="139037.317">18679 14170 824 0,'0'-1'410'0,"1"0"-37"15,0 1-399-15,-1 0-33 16,0 0 4-16,2 2 15 16,1 15 36-16,0 33 2 0,-4-27 2 15,0 2 1-15,1 5 0 16,0 1-1-16,-1-1 2 16,1-2 1-16,3-5 1 15,2-2 7-15,1-7 13 16,-4-4 2-16,3-3-1 15,-2-3-8-15,4 0-16 16,7-1-2-16,0-1-3 16,3 0 0-16,2-2-4 15,-2 0-1-15,2 0-5 16,-2-2 0-16,-1-3-4 16,-1 1 0-16,-6-1 6 15,1 1 4-15,-3 1 11 16,-1-1 2-16,-1 0 3 15,-2-2-1-15,-2-2 0 16,0 1 0-16,-2-2-2 0,-2 0-1 16,-2-2-3-16,-3-5-1 15,-5 1-1-15,-2-1 0 16,-3 0-3-16,1 2-5 16,-1 2-35-16,-2 1-28 15,-1 2-108-15,1 1-55 16,2-1 144-16</inkml:trace>
  <inkml:trace contextRef="#ctx0" brushRef="#br0" timeOffset="139752.353">19102 14095 939 0,'5'16'442'0,"-2"-14"-149"16,-2 2-259-16,-5 2-99 15,4-6-3-15,0 4 13 16,-1 24 22-16,3 32 26 15,-2-28 2-15,0 6 6 0,0 4 1 16,-3 2-2-16,-1-4 0 16,-1-10 3-16,5-6 1 15,3-10 1-15,-3-4 2 16,1-3 0-16,0-1-1 16,-2-6-8-16,1 1-6 15,0-1-16-15,0 0-9 16,0-1-2-16,0 0 2 0,0 0 8 15,0-1 6-15,0 1 4 16,0 0 2-16,0 0 4 16,1-5 2-16,4-18 6 15,12-34 1-15,-12 24 1 16,0-3 2-16,3 6 7 16,-1 1 7-16,6 8 10 15,-3 1 4-15,1 4-2 16,-4 2-4-16,2 5-2 15,-1-1 6-15,2 7 15 16,0-2 2-16,-5 2-5 16,6 4-7-16,-2 0-17 15,2 4-5-15,4 0-5 16,2 1-3-16,1 5-2 16,5 1 1-16,1 5 10 15,3 7 0-15,3 9 1 16,-3 4 8-16,0 3 0 15,-4 1 0-15,-7-5-9 0,-2-3-12 16,-6-5-38-16,-2-5-25 16,-5-7-37-16,0 1-17 15,0-8-22-15,-3-3-31 16,-1-4-85-16,-6-4-19 16,-11-9 158-16</inkml:trace>
  <inkml:trace contextRef="#ctx0" brushRef="#br0" timeOffset="140033.355">18573 13762 1079 0,'6'-4'439'0,"-6"4"-280"15,1 0-130-15,-1-1-65 16,0 1 6-16,0 0 23 16,0 0 16-16,0 0-1 15,0 0-23-15,0 0-87 16,0 0-85-16,0 0 109 0</inkml:trace>
  <inkml:trace contextRef="#ctx0" brushRef="#br0" timeOffset="140618.114">20050 13178 1361 0,'3'5'404'16,"-3"-4"-457"-16,0 2-247 15,-1-3-8-15,0 0 75 16,0 0 69-16,0 0 228 16,-5 13 28-16,1 1 10 15,-13 30-14-15,14-28-23 16,2 0 0-16,-1-1 21 16,2-1 11-16,-2-6-10 15,-1-1-11-15,2 1-16 0,-1 0-7 16,0 6-24-16,-3 4-10 15,-3 12-16 1,-2 7-3-16,-2 9-1 0,0 4 0 16,-1 5-1-16,-2 5 0 15,1 1 1-15,0 6 1 16,3 5 0-16,3-5 0 16,4 0 2-16,4-5 0 15,3-9 1-15,5-5 0 0,5-5 26 16,1-4 11-16,3-1 13 15,0 5 6-15,1 4-18 16,0-1-9-16,3-9-13 16,0-1-5-16,-3-11-14 15,4 1-18-15,-4-5-41 16,-1-3-36-16,8 1 55 16</inkml:trace>
  <inkml:trace contextRef="#ctx0" brushRef="#br0" timeOffset="141868.319">20267 13604 685 0,'-2'6'306'0,"1"-4"-142"16,0-2-83-16,1-1-28 15,0 0 18-15,0-1 33 16,0 1 16-16,0 0-12 16,0 1-11-16,0 0-29 15,0 0-13-15,0 0-31 16,0 0-10-16,0 0-13 15,0 0-6-15,0 0-5 16,0 0-1-16,0 0-3 16,2 9 0-16,5 18 2 15,8 29 2-15,-5-21 4 16,-3-3 1-16,-1 4 1 16,1 3 0-16,-1 4 1 15,1 2 1-15,0-4-1 0,-1-3 2 16,2-4-1-16,0-3 0 15,-2-1 0-15,3-2 1 16,-3-4 1-16,-1-5 1 16,0-6 0-16,-2 0 0 15,0-4-5-15,-1-1-3 16,-1-1-8-16,0-2-6 16,-1-2-1-16,1 0 1 0,-1-3 5 15,0 0 2-15,0 0 0 16,0 0 0-1,0 0-6-15,0 0-3 0,0 0-6 16,0 0-3-16,0 0 6 16,0 0 3-16,0 0 7 15,0 0 3-15,0-1 3 16,0 0 3-16,-1-8 4 16,0-12 2-16,-2-45 0 15,-3 25-1-15,0-12 0 16,2-7-1-16,-1-5 1 15,2 4 2-15,0 6 0 16,0 7 3-16,3 8 1 16,-1 5 3-16,3 2 2 15,-1 3 2-15,1 6 4 16,3 1 0-16,-2 2 1 0,3-1-1 16,0-1-6-1,0-2-1-15,4-4-2 0,-1 2-1 16,5-1 1-16,-1 4-1 15,3 5 0-15,1 4 0 16,3 4 13-16,-2-3 0 16,0 2-1-16,-2 2 0 15,-2 3-17-15,1 4-8 16,2 5-7-16,2-1-2 16,7 4-9-16,-2 3 5 0,3 0 2 15,-3 3 2-15,-3 3 11 16,-2 0 1-16,-2 2 5 15,0 1 0-15,-5 2 1 16,1-2 0-16,-7 3 2 16,-1-3 1-16,-3-1-1 15,-2 0 1-15,-3-1-3 16,-4 0-1-16,-3 0-3 16,-2-1 1-16,-6-3-1 15,-2-1 2-15,-1-1 1 16,-4 0 0-16,-1-4 1 15,2 1 0-15,1-6-1 16,4 0 0-16,5 0-13 16,3-1-4-16,0-1-32 15,3 1-31-15,-1-3-93 16,1-1-80-16,0-8 156 0</inkml:trace>
  <inkml:trace contextRef="#ctx0" brushRef="#br0" timeOffset="143533.252">20966 13960 825 0,'29'78'326'0,"-29"-78"-204"15,3 0-88 1,-1 0-5-16,-2 0-1 0,0 0 14 16,0 0 25-16,0 0-2 15,0 0-6-15,0 0-15 16,0 0-37-16,0 0-7 15,0 0-2-15,3 5 0 0,3 4 1 16,-1-2 0-16,2 6-8 16,13 27-3-16,-20-26-11 15,0 6 1-15,0-2 7 16,-2 2 2-16,1 0-1 16,-6-2-17-16,-2-2-55 15,0 2-65-15,-10 0 95 16</inkml:trace>
  <inkml:trace contextRef="#ctx0" brushRef="#br0" timeOffset="145000.961">21543 13534 1179 0,'0'2'347'15,"-2"4"-576"-15,0 9-103 0,2 10 11 16,-1 7 92-16,5 9 291 16,-1-2 99-16,-2-1 3 15,3 1-51-15,-5 15-101 16,1 3-11-16,1-1 6 16,-1-5 13-16,0-18 3 15,0-6-1-15,0-6-3 16,-1-1-12-16,-1-7-3 15,4-1 0-15,-5-6-3 16,3-2-1-16,0-2-26 16,-1-2-18-16,1 0-20 15,0 0 1-15,0 0 32 16,-1 0 17-16,1 0 32 16,0-1 9-16,0 0 14 15,0 0 10-15,0 0 8 16,0-3 1-16,1-19-5 15,1-28-1-15,0 23-4 0,-4-5-2 16,0-1 1-16,3-3 0 16,2 5 0-16,1 2-1 15,0 7-6-15,-2 3-5 16,0 1-10-16,2 3-4 16,0-1-2-16,1 0 1 15,1 2 3-15,-2-3 0 16,3 3-6-16,-3-1-6 15,0-1-9-15,4 1-2 0,-1-3-1 16,3 2 0-16,0 1-1 16,-7 0 2-16,7 2 0 15,-2 3 1-15,1-2-1 16,2-1 1-16,-3 2-2 16,3 0 0-16,-3 0-1 15,0 0 0-15,-1 0 1 16,1-2 0-16,-2 3 0 15,1 1 0-15,-2 1 0 16,1 3 0-16,0 0-1 16,0-1 1-16,-1 1 2 15,1-2 1-15,1 3 2 16,-3 1-2-16,-1 1 2 16,1 2-2-16,-4 1 0 15,0 0 0-15,0 0-5 16,0 0-1-16,0 0-3 0,1 0-1 15,4 2 0-15,2 3-2 16,-1 7-2-16,-1 8 0 16,28 32 2-16,-30-25 2 15,-3-2 2-15,0 2 2 16,-2-4 0-16,-2-1 1 16,-2 1 0-16,-3-3-1 15,-3 3 0-15,2-1-1 16,-5-3-7-16,0 0-5 15,0-2 10-15,0-3-20 0,1-1 6 16,0-2 4-16,-2-5-8 16,-1-1 19-16,-1-4 3 15,2 2 1 1,4-3 2-16,2 0 2 0,2 0-1 16,0-2 1-16,1 1-2 15,2 0 1-15,0 0-1 16,2-1 1-16,1 2 1 15,1-2 1-15,0 1 1 16,0 0 2-16,0 0 1 16,0 1 1-16,-1 0 3 15,1 0 0-15,0 0 3 16,0 0 0-16,1 0 0 16,0 0 0-16,0 0-6 15,0 0-2-15,0 0-7 16,0 0-2-16,10 2 2 15,15 6 1-15,32 18 0 0,-27-12 2 16,5 6-4-16,1 3 1 16,-1 3 0-16,1 3 0 15,-3 1-1-15,-1-2-1 16,-2 1-5-16,-3 0-2 16,-3 3 1-16,3 1 1 15,-4 1 6-15,0 0 0 16,1 0-2-16,-2 2 1 0,-3 1 1 15,1 3 1-15,-6-1 2 16,-2 3-6-16,-6-8-20 16,-1-2-6-16,-4-8-36 15,-1-5-21-15,-3-2-87 16,-5-4-106-16,-11-3 180 16</inkml:trace>
  <inkml:trace contextRef="#ctx0" brushRef="#br0" timeOffset="146289.308">21649 12996 1206 0,'-30'29'405'0,"30"-29"-406"16,3 0-31-16,-3-1-5 16,0 1 11-16,0 0 39 15,0 0 8-15,0 0 4 16,0 0-1-16,0 0-13 15,0 0-8-15,0 0-2 16,5 2 0-16,8 4-1 16,-1-1 1-16,33 14 3 15,-27-16 1-15,0 0 1 16,1 2 0-16,5-2-4 16,1 2-1-16,3-1 0 0,1 1-1 15,-2 0 0-15,2 3-1 16,-1-4 1-16,-3 3-1 15,-2 1 1-15,1 1-1 16,1 1 1-16,0 0 0 16,4 2 0-16,-2-1 1 15,2 5-1-15,-1-2 0 16,0 1 0-16,-4 1-2 16,2-1 1-16,0 5-2 0,1 1 1 15,-1 0 0-15,1 5 1 16,0 0 0-16,-8 2 1 15,1 1 0-15,-5 4-1 16,-2 1 1-16,1 1 0 16,-2 1 0-16,0-2 1 15,-1-3 2-15,-1-1 0 16,0 0-1-16,-3-2-1 16,-1-1 1-16,-4-4 0 15,5 0 1-15,-1-3 1 16,-2 2 0-16,3 1-2 15,-5 0 1-15,3 4-2 16,-5 1 1-16,2-1-1 16,3-3 0-16,-6-3 0 15,4-4 1-15,0-2 0 16,0 1 0-16,-1 1 0 0,-2-3 1 16,1 3 5-16,-1-1 1 15,0-1 0-15,3 3-1 16,-1-2-5-16,-2-2 0 15,-2 2-1-15,1 0-1 16,-2-1 0-16,1 0-1 16,2 1 1-16,-1-3-1 15,-4 1 1-15,2 3 1 0,-1 0-1 16,1 1 1-16,3-2 2 16,-2-1-1-16,2 0 0 15,-4 0 1-15,0 0 0 16,1-2 1-16,-5 0-1 15,5 0-1-15,-2-2-2 16,0 1 1-16,7-2-2 16,-4 1 1-16,0 1 0 15,1 0 0-15,-6 1 1 16,6 2 1-16,0-5 1 16,1 1 1-16,-3 0 6 15,2 0 1-15,0 2 2 16,-1-1-1-16,2 0-5 15,-4-1-2-15,3-2-4 16,-2-1 0-16,3 1-1 16,0-2 1-16,-1 0 0 15,1 1-1-15,-3-5 2 16,1 1 0-16,-1 1-1 0,1-5 0 16,1 0-2-16,1 0-15 15,0 0-50-15,0 0-31 16,0 0-254-16,-1 0 235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3:00:37.642"/>
    </inkml:context>
    <inkml:brush xml:id="br0">
      <inkml:brushProperty name="width" value="0.05292" units="cm"/>
      <inkml:brushProperty name="height" value="0.05292" units="cm"/>
      <inkml:brushProperty name="color" value="#FF0000"/>
    </inkml:brush>
  </inkml:definitions>
  <inkml:trace contextRef="#ctx0" brushRef="#br0">1861 12202 419 0,'0'0'64'0,"0"0"-78"16</inkml:trace>
  <inkml:trace contextRef="#ctx0" brushRef="#br0" timeOffset="1191.05">1790 12084 138 0,'-17'-31'110'0,"17"31"7"0,0 1-10 16,2 1-2-16,-2-2-3 15,0 0-2-15,0 0-6 16,-2 0-4-16,2-2-13 15,0 2-8-15,0 0-12 16,0 0-8-16,0 0-13 16,0 0-4-16,0 0-11 15,0 0-3-15,0 0-3 16,0 0-4-16,0 0 1 16,0 0 2-16,0 0 0 15,-1 0 1-15,1 0-3 16,0 0-4-16,0 0-3 15,0 0-1-15,0 0-3 16,0 0 0-16,0 0-3 16,0 0-1-16,0 0-2 0,0 0 0 15,0 0-1-15,0 0-1 16,0 0 1-16,1 0-1 16,1 0 0-16,0 0 1 15,1 0 1 1,2 0 0-16,2 0 3 0,1 0 1 15,1-1-1-15,3 1 0 16,29 0-2-16,-28 0-2 16,3 0 0-16,0-1-1 15,3 0 4-15,-2-1 1 0,0-4 2 16,3 4 0-16,4-4-1 16,1-1-2-16,1 1-3 15,-2 0 1-15,-2-1-1 16,0 1 1-16,4 0 4 15,1-3-1-15,0 0 2 16,3 3-1-16,-3 0-1 16,3 2 0-16,-6 2 1 15,-2 0 0-15,0-1 0 16,-6 1 1-16,3 1-1 16,1 0 1-16,-7-2 0 15,0 2 1-15,-2 1-1 16,1 0 1-16,0-1-1 15,3 1 0-15,4 0-1 16,-3 0-1-16,4 0 1 16,3 0 0-16,0 2 0 0,0-2 1 15,0 3 0-15,-4-2 0 16,1 0 0-16,2 0 0 16,0 2 0-16,1-1 0 15,2 0 0-15,-3-1 0 16,1 0 0-16,0 1 0 15,-4-2 1-15,-1 2-1 16,-1 3 0-16,1-2 0 16,4 4-1-16,1-2 1 0,1-1 0 15,-1 2 0-15,-2-1 0 16,1-1 0-16,1 3 0 16,0-1 0-16,-1-2 0 15,0 2 1-15,1-2-1 16,0 1 0-16,1 1-1 15,1-1 1-15,1 3 0 16,-1-2 0-16,1 3 0 16,-2-3 0-16,-4 1 0 15,-1 1 0-15,-1-3 0 16,2 5 0-16,4-2 0 16,2-1 0-16,0-1 0 15,0 1 0-15,-3-1 0 16,2 2 1-16,-3-3 1 15,-2 1 0-15,0-4 0 16,-3-1 0-16,-1 4-1 0,-1-2-1 16,-1 3 0-16,-1 2-3 15,0-6-51-15,-2 3-55 16,6 0 69-16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4T23:02:27.833"/>
    </inkml:context>
    <inkml:brush xml:id="br0">
      <inkml:brushProperty name="width" value="0.05292" units="cm"/>
      <inkml:brushProperty name="height" value="0.05292" units="cm"/>
      <inkml:brushProperty name="color" value="#FF0000"/>
    </inkml:brush>
  </inkml:definitions>
  <inkml:trace contextRef="#ctx0" brushRef="#br0">5312 830 104 0,'25'2'55'0,"-33"8"-8"16,7-1-8-16,-8 1-10 15,5 3-3-15,-2-6 3 16,2 0 6-16,1-4 17 16,1-1 6-16,-4 2-1 15,5-4-7-15,0 0-19 16,0 0-8-16,0 0-11 16,0 0-4-16,-1 0-3 0,1 0 2 15,0 0-1-15,-2 1 2 16,-2 1 6-16,2 0 3 15,-4 0 4-15,-1 1 0 16,1 2-8 0,-3 0-4-16,-3 5-7 0,-28 28 0 15,25-25-1-15,0-2 0 16,0 4 1-16,-1 0-1 16,-5 0 0-16,0 5 0 0,1 2 0 15,-1 0-1-15,2 1 1 16,0-2 0-16,-2 5 0 15,1 3 0-15,1-3-1 16,1 2 1-16,3-2 0 16,-2 4 0-16,2 1 0 15,1 2 0-15,-2-7 0 16,5-2 0-16,0 1 0 16,4-5 1-16,2 2 0 15,-3 4 0-15,2 4 1 16,-4-1-1-16,3 3 0 15,4-5 0-15,-3-3 1 16,5 2 1-16,-1-4 3 16,1 2 2-16,8 3 0 15,-2-2 0-15,3 3 1 16,2-2 0-16,2-5-2 16,3 4 1-16,-2-4-3 0,0-1 1 15,1-3-1-15,-1-1 0 16,3 1 0-16,1-2 0 15,3 0-1-15,-3-3-1 16,-1-5-2-16,-1-1-1 16,-4-1-13-16,1-3-13 15,1-6-61-15,0-4-56 16,4-17 89-16</inkml:trace>
  <inkml:trace contextRef="#ctx0" brushRef="#br0" timeOffset="217.418">5406 1114 885 0,'-14'-8'141'0,"-1"9"-168"15</inkml:trace>
  <inkml:trace contextRef="#ctx0" brushRef="#br0" timeOffset="553.493">5319 1154 161 0,'-72'60'107'0,"64"-58"8"16,7-1 1-16,-5-1 4 15,6 0-33-15,-1 0-35 16,0 0-35-16,1 0-3 16,0 0 1-16,0 0-1 15,0 0 3-15,7 12 0 16,13 10-3-16,37 33-1 0,-24-23-4 16,2 0-2-16,1-1-4 15,-1-2 0-15,-3-3 0 16,0-4 0-16,-1 1-1 15,-2 1 1-15,0 2-1 16,-1 5-1-16,-2 0 0 16,-4-3 1-16,-2-2-1 15,0-1 1-15,-4-2-1 16,0 3 0-16,-8-3-1 16,-3-5-1-16,-5-4-17 15,-2-3-18-15,1-6-54 16,1-1-30-16,1-3-42 15,-1-2 91-15</inkml:trace>
  <inkml:trace contextRef="#ctx0" brushRef="#br0" timeOffset="784.759">5867 1184 765 0,'-1'0'191'16</inkml:trace>
  <inkml:trace contextRef="#ctx0" brushRef="#br0" timeOffset="1100.55">5818 1224 210 0,'-38'34'95'15,"32"-31"-10"-15,0 1-39 16,-1 1 3-16,-4 1 4 16,-2 7-6-16,-9 4-22 15,0-2-1-15,-2 9-3 16,0 1-5-16,1 3-11 15,0 6-2-15,-3-3-1 16,-3-2 0-16,2 7 0 16,-1-3 2-16,2 2 7 15,1 1 7-15,2-7 11 16,1 5 3-16,2-1-3 0,1 3-5 16,-3 1-12-16,4-3-3 15,5-3-5-15,-1-2 1 16,5-10-1-16,0-4 0 15,0-4-2-15,2-3-2 16,4-3-50-16,0-3-61 16,4-2-94-16,-1-1 115 15</inkml:trace>
  <inkml:trace contextRef="#ctx0" brushRef="#br0" timeOffset="1547.831">6245 1607 283 0,'0'8'141'15,"-2"-1"-25"-15,2 2-20 16,-3 2-20-16,0 0-22 15,0 3-27-15,-1 1 4 16,-5 5 6-16,3 6 0 0,-2 10-15 16,-2 2-9-16,2 5-6 15,-7-7-1-15,1-4-3 16,1 0 0-16,-3-9-2 16,4 0-1-16,-1-5-2 15,1 0-4-15,5-10-47 16,3-1-33-16,-1-7 52 15</inkml:trace>
  <inkml:trace contextRef="#ctx0" brushRef="#br0" timeOffset="1800.006">6640 1235 1040 0,'11'8'260'15</inkml:trace>
  <inkml:trace contextRef="#ctx0" brushRef="#br0" timeOffset="2402.815">6615 1439 403 0,'-4'12'149'0,"3"-6"-69"16,-3-2-12-16,5 3-3 16,-1-5-1-1,0-2-36-15,0 0-6 0,0 0 10 16,0 0 3-16,0 0 1 15,2 0-7 1,13 7-14-16,36 12-5 0,-32-17-10 16,4-2-2-16,6-6 0 15,-5-1 0-15,13-6-4 16,-1-3-2-16,2-6-7 16,1 1 0-16,-2-3 6 15,-4-1 2-15,-4-2 10 16,-5 0 3-16,-6 5-2 15,-4 1 0-15,-5 7-2 16,-3 3-1-16,-1 1 2 0,-3 3 4 16,-2 4 7-16,-1 2 2 15,1 1 1-15,0 0-3 16,0 0-4-16,0 0-5 16,0 0-5-16,-1 0-2 15,0 0-3-15,0 0 5 16,0 1 5-1,-1 19 0-15,0 36 0 0,3-26-2 0,-1 5-2 16,-1-3 1-16,1 1 3 16,-1 1 2-16,1-1 3 15,2 2 2-15,-2 3-2 16,0 3-1-16,0-1-3 16,0 1-1-16,0-2-1 15,-4 2 0-15,-2 1 1 16,-1 0 0-16,-1-6-1 15,2-5-1-15,-1-6-1 16,2-1-1-16,-1 3-1 16,1-1 0-16,1 3 0 15,-1-4 0-15,-1-1 0 16,0-6-3-16,3-6-12 16,1-2-28-16,0-7-79 15,2 0-66-15,0-1 111 16</inkml:trace>
  <inkml:trace contextRef="#ctx0" brushRef="#br0" timeOffset="2822.613">7650 1699 342 0,'-2'10'149'0,"6"-1"-34"16,-5 0-16-16,1 0-12 15,2 0-17-15,-3 2-58 16,1 0-7-16,2 4-3 16,-2 0 0-16,3 3-1 15,-3-2-1-15,-5 0 0 16,3 0 0-16,-1-7-5 15,3 2-18-15,0-9-63 0,-2 0-52 16,1-2 80-16</inkml:trace>
  <inkml:trace contextRef="#ctx0" brushRef="#br0" timeOffset="3062.826">7962 1109 801 0,'4'4'200'16</inkml:trace>
  <inkml:trace contextRef="#ctx0" brushRef="#br0" timeOffset="3814.472">7960 1155 226 0,'-3'65'159'0,"5"-62"5"16,0-1-23-16,1 1-34 15,-3-3-6-15,0 0 0 16,0 0-23-16,0 0-39 0,2 0-6 15,11 3-16-15,3 1-6 16,36 6-5-16,-30-9-1 16,2 0-2-16,5 2-1 15,-3-2 0-15,-2 0-1 16,1 2 0-16,-1-1 0 16,1 1-1-16,2 1 1 15,-5 1 0-15,-1 1-1 0,-1-1 1 16,-7 2-1-16,-1-3 1 15,-2 1 0-15,0 2 1 16,-4-1 0-16,0-1 1 16,-1 1 1-16,-4-6 1 15,0 1 0-15,-1-1 0 16,0 0 0-16,0 0 1 16,0 0 0-16,-1 0 0 15,0 0 1-15,-3 8 2 16,-1 3-1-16,-2 2 0 15,-42 29-1-15,25-27-1 16,-1-1 0-16,0 1-1 16,-3 0-1-16,2-4-1 15,3-1-1-15,0-1-1 16,7 1 1-16,-2 3 1 16,-1-3 1-16,-4 3 2 15,-3 0 0-15,-2-1-1 0,0 4-2 16,3-2 0-16,1-1-2 15,3-3-1-15,4 1 1 16,4-4-1-16,3 1 2 16,5-1 1-16,0-4 0 15,4-1 3-15,0 1 0 16,0-3 0-16,1 0 1 16,0 0 0-16,0 0-1 15,0 0 1-15,17 9 1 0,42 17 1 16,-27-14-1-16,6-3-2 15,-1 4-1-15,1-2-3 16,-2 2 0-16,-7 1 0 16,-4-5-2-16,-4 1 1 15,0-3 0-15,-3-4 0 16,-1 1 0-16,-3-3-11 16,0-1-4-16,-2-1-20 15,0 1-17-15,3-3-35 16,-1 0-31-16,3-2-70 15,2-6-31-15,6-1 136 16</inkml:trace>
  <inkml:trace contextRef="#ctx0" brushRef="#br0" timeOffset="4280.184">8932 1480 786 0,'3'-3'261'15,"-4"2"-257"-15,0 1-146 16,1 0 34-16,0 0 38 0,0 0 87 16,0 0 3-16,0 0-12 15,0 0 2-15,0 0 2 16,0 0 3-16,0 0-1 15,0 0 1-15,0 0-1 16,0 0-2-16,2 8 8 16,2 2 3-16,2 9 4 15,14 37-1-15,-15-27-12 16,-1-1-4-16,-4-3-3 16,1-1-2-16,-2-4-1 15,-3 3-1-15,-1 0 0 16,-3 1 1-16,-1 5 2 15,-2-3 2-15,0 1 5 16,-2-3-1-16,-4-4-3 16,0 0-3-16,0-3-5 15,1-2-1-15,0-2-2 16,1-1-1-16,-1-2-30 0,-2-2-36 16,-3-1-166-16,-6-3 152 15</inkml:trace>
  <inkml:trace contextRef="#ctx0" brushRef="#br0" timeOffset="4666.333">9678 1186 939 0,'-9'-5'151'16,"14"-2"-100"-16</inkml:trace>
  <inkml:trace contextRef="#ctx0" brushRef="#br0" timeOffset="5364.781">9648 1156 319 0,'-36'-16'139'0,"30"15"-23"16,0 0-116-16,1-1 2 0,-4-1 11 16,-2 3 1-16,1 3-2 15,-2 3 1-15,0 5 1 16,3 6-2-16,-3 4-4 15,-2 1-2-15,-4 11 1 16,1 3-2-16,-2 4-4 16,4 2 0-16,3-9-2 15,4 2-1-15,3-6 0 16,4 2-2-16,2 3-1 16,3-2 1-16,2-1 0 15,0-1 4-15,4-5 2 16,2 0 3-16,5-2 6 15,0-2 3-15,2-2 2 16,3-2-1-16,1-4-4 16,-1-1-2-16,-6-8-1 15,1-4 6-15,2-1 9 0,2-6 2 16,8-3 0-16,-2 1-3 16,2-7-2-16,2 1 1 15,2 1-1-15,-1-3 5 16,-3 0-1-16,0-1-1 15,-9-4 5-15,-1 3-8 16,-4-1-4-16,-3-2-3 16,2 4-8-16,0-4-1 15,-2 2 0-15,1 0 1 0,-3-5 0 16,-5 5-1-16,4-3-1 16,-4 1-2-16,1 2 1 15,0-1 0-15,-3-2 0 16,-3 3 3-16,0 1 3 15,0 3 2-15,-2 4-1 16,-3 0-3-16,-3-2-6 16,-9-3 0-16,-6-3 2 15,-4-2 2-15,-3 3 2 16,2 0 0-16,-3 5-3 16,-4 5 2-16,4 3-5 15,-1-1-3-15,8 6-2 16,1 1-4-16,4 0 0 15,0 7 0-15,1-1-9 16,2 1-8-16,2 2-31 16,4-1-11-16,-3 1-25 15,5 1-18-15,1-1-92 0,0 2 133 16</inkml:trace>
  <inkml:trace contextRef="#ctx0" brushRef="#br0" timeOffset="6217.845">9439 1509 146 0,'1'2'85'0,"1"4"-10"15,1-7-37-15,-3 1-6 16,0 0-1-16,0 0 7 16,0 0 3-16,0 0-1 15,0 0-12-15,0 0-10 16,0 0-11-16,0 0-3 15,0 0-4-15,0 0 0 16,0 0 0-16,0 0-1 0,0 0 1 16,0 0 0-16,1 0 4 15,5 1 5-15,-1 0 9 16,3 2 3-16,0-2 5 16,-1 0-2-16,3 0-6 15,1 1-3-15,0 0-5 16,29 10-1-16,-24-9 0 15,-3-1 0-15,1 2 2 16,0-4 1-16,-3-3 1 16,5 3-1-16,2 0-2 15,-3 0-1-15,5 0-2 16,-4 0-1-16,0 0-1 16,4 2-1-16,-3 2-1 15,1-3-1-15,-4 2 0 16,1-4 0-16,-1 1-1 15,1 0 0-15,-1-1 1 16,2 1 0-16,-4 1 1 0,0-1-1 16,-1 5 2-16,0-4-1 15,-1 2 1-15,-2 0 1 16,-1-3 0-16,0 1 1 16,-1-2 1-16,-1 1-1 15,-1 0 0-15,-1 0-1 16,-3 0 1-16,0 0-1 15,0 0-1-15,0 0-1 0,0 0-23 16,0 0-28-16,0 0-106 16,0-1 98-16</inkml:trace>
  <inkml:trace contextRef="#ctx0" brushRef="#br0" timeOffset="6598.315">10263 1479 915 0,'28'32'0'0,"-28"-30"-111"15</inkml:trace>
  <inkml:trace contextRef="#ctx0" brushRef="#br0" timeOffset="7096.089">10291 1513 54 0,'0'-2'57'0,"0"2"0"15,0 0-6-15,0 0-36 16,0 0-10-16,0 0 24 16,0 0 6-16,0 0 5 15,0 0-1-15,0 0-22 16,3 0-4-16,1 0 0 16,0 2 1-16,1-1 4 15,1 1 1-15,-2 0-1 16,1 1-2-16,0 0-5 15,0 2-3-15,2-1-4 0,-1 1 1 16,0 1 1-16,0 3 0 16,-3 0 6-16,2-2 7 15,-1 3 5-15,30 27 1 16,-33-29-3-16,1 0-4 16,-1 2 2-16,0 0 4 15,2 5 15-15,-3 0-1 16,0 2-6-16,-4 2-5 0,1-3-19 15,-2 4-4-15,1-3-1 16,-1-2 0 0,2-1 0-16,-1-4 1 0,-1 2 2 15,1-1-1-15,-3-3 3 16,1 0 1-16,0-2 0 16,-1 1 0-16,2 0-3 15,-2 1-1-15,0-1-3 16,-1 1 0-16,1-2-22 15,0-3-24-15,0-3-29 16,4 1-17-16,-2-4-59 16,2-4 99-16</inkml:trace>
  <inkml:trace contextRef="#ctx0" brushRef="#br0" timeOffset="7321.002">10931 994 929 0,'7'2'232'0</inkml:trace>
  <inkml:trace contextRef="#ctx0" brushRef="#br0" timeOffset="7947.894">10925 1033 252 0,'-19'37'150'0,"10"-29"-16"15,1-3-53-15,-5 6-45 16,1-1-16-16,-4 5-16 15,-3 4 0-15,-2 5 2 16,-2 3 0-16,2 1 0 16,-1 5-1-16,2-1 0 15,4 1 0-15,4 5 0 16,1-2-2-16,4-7 0 16,5 0-1-16,2-6 8 15,5-1 7-15,6 2 13 0,0 0 4 16,5 2-5-16,2-1-6 15,1-4-8-15,3-2-2 16,1-5 2-16,3 0 0 16,1-6 1-16,-3-3 3 15,6-3-1-15,0-2 0 16,-5-5 0-16,1-3-5 16,-3-2-4-16,-2-2 0 15,3 0-6-15,4 0 0 0,-5-5 1 16,3 1 0-16,0-5 0 15,-4 4 0-15,-3 5-4 16,-3-2-1-16,-5 7-2 16,-3-3 2-16,-1 1 2 15,-1 0 2-15,-2-5 0 16,0 0-1-16,-3-5-1 16,-1 4 1-16,-4-3 2 15,1-2 1-15,-4 0 2 16,2-3 1-16,-3 0-1 15,-1 0-2-15,-7-2-6 16,-4-2-5-16,-6-3 4 16,-2 0 1-16,3-1 1 15,-1 2-6-15,-1 6-13 16,0 1-2-16,-5 8 4 16,-1 0 4-16,1 6-23 15,1 0-18-15,4 0-32 16,0 3-1-16,3 2 30 0,1 2 20 15,1 1-50-15,0-4-68 16,1 5 96-16</inkml:trace>
  <inkml:trace contextRef="#ctx0" brushRef="#br0" timeOffset="8945.869">11353 851 408 0,'5'1'15'16,"2"5"-153"-16,1-1 8 0,0 0 57 15,-4 2 93-15,1-5 28 16,-4 1 46-1,1 1 14-15,-2-4 11 0,0 0-20 16,0 0-25-16,0 0-13 16,0 0-14-16,0 0-8 15,0 0-22-15,0 0-3 16,0 0-5-16,0 0-2 16,-1 0-2-16,0 0 0 0,0 0 0 15,1 0-1-15,-2 0-1 16,1 4-1-16,0-2-2 15,0 1 1-15,0 6 0 16,0-5 0-16,-2 5 0 16,0 4 0-16,-6 26 2 15,4-26 1-15,-2 0 6 16,0-6 5-16,-1 1 7 16,1 2 2-16,-3 3-4 15,-3 2-4-15,-3 4-8 16,-1 2-2-16,-2 2-3 15,1-1 0-15,2 1 0 16,1-1-1-16,1-2 0 16,-2 1 0-16,0-2 1 15,-2-2 0-15,2 0 2 16,-1 3 1-16,2-3 1 0,-1-1 1 16,3 1-3-16,1-5 1 15,2 7-3-15,3-1 0 16,-3-3 0-16,1 2 0 15,1-4 3-15,-2 2 2 16,1 1 1-16,-4-5 0 16,3 1-3-16,-1-1-3 15,2-1-2-15,-1 5 0 0,0 1 2 16,-1 2-1 0,2 0 2-16,1 4 1 0,-2-3 3 15,-4 3 3-15,2-3-1 16,3-3-2-16,3-1-2 15,1-4-2-15,-1 1 0 16,0-2-1 0,0-2-1-16,4 2-1 0,1-3 0 15,-2 0 1-15,1-2 0 16,0 0 0-16,1-2-1 16,0-3-1-16,1 0-37 15,0 0-40-15,0 0-48 16,0 0-19-16,0-1 1 15,0 0 36-15,30-27 74 16</inkml:trace>
  <inkml:trace contextRef="#ctx0" brushRef="#br0" timeOffset="9544.93">11534 1509 566 0,'2'1'176'0,"1"0"-176"16,-3-1 6-16,0 0 25 16,0 0 6-16,0 0 6 15,-1 0-2-15,0-1-4 16,1 0-7-16,0 0-21 15,0 1-6-15,0 0 1 16,0 0 1-16,0 0-1 16,0 0-1-16,0 0-2 15,0 0 0-15,0 0-2 0,4 6 0 16,-1 1 0-16,0-2 0 16,1 1 2-16,1 2 0 15,-1 1 0-15,2 2 1 16,18 30 0-16,-20-28 0 15,-3 1 2-15,-2-3 1 16,-2 1 1-16,-2 1 1 16,0-5-1-16,-1 1 0 15,0-1-3-15,-1 1-2 0,-3 0-3 16,0 2-11-16,-3-3-16 16,1 0-8-16,1-5-39 15,1-1-41-15,-3-1 77 16</inkml:trace>
  <inkml:trace contextRef="#ctx0" brushRef="#br0" timeOffset="12676.165">12212 1159 441 0,'43'34'12'0,"-43"-35"-184"16,1 7 62-16,-1-6 183 15,-1 0 8-15,1 0-36 16,0 0-30-16,0-1 24 15,0 1 10-15,0 0 20 16,0 0 2-16,0 0-17 16,0-1-9-16,0 1-16 15,0-2-5-15,0 1 3 16,0 0 3-16,0 0 0 16,0 1 0-16,0 0-3 15,0-1 3-15,-1 0 7 0,0-1 0 16,0 1-8-16,0 0-5 15,-7-7-10-15,-14-1 0 16,-31-31 7-16,28 26 3 16,4 2 2-16,-2 3-2 15,4 3-11-15,4 4-4 16,4 2 5-16,0 1 2 16,4-2 8-16,5 2 1 15,-4 0-11-15,9 0-6 0,-5-1-9 16,1 0-2-16,0 0-3 15,-4 14 1-15,0 2 0 16,-7 34 0-16,9-29-4 16,3-2-1-16,3 1 0 15,-1-5 1-15,2 0 2 16,1 0 1-16,1 2 0 16,0 0-1-16,2-1 2 15,2 4 1-15,0-10 1 16,3 3 1-16,-2-5 4 15,1-2 2-15,-1 3-1 16,1-3 1-16,-4 3-2 16,-1-4 0-16,-2-4 3 15,-2-1 2-15,-1 0 4 16,-2 0 2-16,0 0 1 16,0 0-1-16,0 0-8 15,-1 0-1-15,0 0-5 0,0 0-1 16,-1 0 2-16,1 0 0 15,0 0 0 1,0 0 1-16,-5 1-1 0,-5 0 0 16,1-1 0-16,-3 3-1 15,-28 10 0-15,31-6 1 16,-4-3 0-16,5-2 0 16,3 3 1-16,-2-1 0 15,3 1-1-15,0-3 1 0,-1 2-1 16,2 1 0-16,0 4 0 15,-3 1 0-15,0-2 0 16,0 3 0-16,0 1 0 16,4 0 0-16,4 3 0 15,0 0 0-15,4 2 0 16,-3 0 2-16,0-3 3 16,0-3 1-16,4 3 3 15,5 1 4-15,1 1-2 16,1 2-1-16,1-4-1 15,4 2-2-15,4-2-1 16,9-1 0-16,2 2-3 16,-1-3-1-16,0-1 0 15,0-1 0-15,1-7-1 16,-2 2-9-16,-8-5-21 0,-1 0-14 16,-8-1-31-16,-5-3-13 15,-3-2-40-15,-1-3-35 16,0-12 103-16</inkml:trace>
  <inkml:trace contextRef="#ctx0" brushRef="#br0" timeOffset="14060.446">12025 830 889 0,'30'93'139'0,"-27"-91"-310"15,-2 0-44-15,4-3 129 16,-5 0 122-16,0-1 26 15,0 1-12-15,0 1-19 16,0 0 2-16,0 0-1 16,0 0 0-16,0 0-26 15,0 0-2-15,0 0-2 16,0 0 0-16,8 0-2 16,5 3 1-16,6 0 4 15,31 7 1-15,-28-11 1 16,5 2 1-16,5-1-2 15,0 5 0-15,2 4 1 16,-2 3-1-16,1-1 0 16,0 0-2-16,-4-3-1 15,2-2 0-15,-5 4 0 0,0-1-1 16,1 2 0-16,-2 0 0 16,3-2 0-16,-4 6-1 15,1 0 0-15,0 0 1 16,-4 1 1-16,3 1 1 15,-6 2 0-15,-1 2-1 16,-1 2 0-16,-1-2-1 16,-1-3 1-16,1 3 2 15,-3 3 3-15,-3 1 2 16,-3 5 3-16,-2-2-1 0,-4-5-1 16,3 2 0-16,-4-1-4 15,-3-3 0-15,3 6-1 16,-5-5-1-16,5 2 0 15,-2 4 0-15,-2-5 0 16,1 3-2-16,-2-3-1 16,0 3-1-16,-1-2 1 15,-2-1 0-15,-2 6 2 16,0-1 1-16,-3 6 0 16,1 3 1-16,-1-6-3 15,-1-1-1-15,2-6-2 16,1-3 2-16,4-5-115 15,2 0 86-15</inkml:trace>
  <inkml:trace contextRef="#ctx0" brushRef="#br0" timeOffset="88391.489">1172 952 182 0,'-50'23'71'15,"49"-23"-95"-15,2 0-44 16,-1 4 0-16,-1-4 23 16,0 0 131-16,0 0 24 15,-1 0 10-15,1 0-16 16,0 0-52-16,0 0-6 0,0 0 7 15,0 0 2 1,0 0-9-16,1 0-12 0,0 0-19 16,0 0-1-16,-2 0 1 15,1 0 0-15,0 0-1 16,-1 6-1-16,-1 2-7 16,0-1-2-16,-2 6-2 15,-11 32-1-15,13-24 0 16,-2 1 0-16,3 3 0 15,2 2 0-15,-1-1 0 16,1 2 0-16,1-3 1 16,0 4-1-16,1 1 1 15,1 6-1-15,-2 4-1 16,0-4 0-16,-1 0 0 16,0-7 1-16,-1-5-1 15,1 3 1-15,0-1 0 0,0 2-1 16,1-1 0-16,-1 0 0 15,-3-3 0-15,3-2 0 16,-3-5 0-16,2 0 0 16,1-3 0-16,-2-1 0 15,-1-4-2-15,1-2-2 16,1-6-22-16,1-1-24 16,0-1-90-16,-1 0 88 15</inkml:trace>
  <inkml:trace contextRef="#ctx0" brushRef="#br0" timeOffset="89109.254">752 1066 270 0,'-3'2'102'15,"-2"-1"-78"-15,4 1-12 16,0-2 1-16,1 0 24 16,0 0 49-16,-2 0 15 15,2 0 4-15,-1 0-21 0,1 0-48 16,0 0-14-16,0 0-20 15,0 0-2-15,0 0 0 16,0 0 0-16,0 0 2 16,3 0 3-16,16 2 1 15,30-1 1-15,-27-3 2 16,-1 0 2 0,5-3 1-16,-4 3 2 0,4-5 0 15,-2 0 1-15,3 2 0 16,-2-1-1-16,2 0-3 15,4 2-2-15,1-1-3 16,6 1-3-16,0 1-1 16,-1-1-1-16,4 2 0 15,-3 2 1-15,2 0-1 16,3 1 1-16,-9 7-1 16,4-3 0-16,-10-1 0 0,-6 3 0 15,1-3 0-15,-5 0-1 16,0 2 0-16,0 0 0 15,-8-4-3-15,-3 2-8 16,-4-2-22-16,-3-3 16 16,-16-5-232-16,-3-2 183 15</inkml:trace>
  <inkml:trace contextRef="#ctx0" brushRef="#br0" timeOffset="89724.086">601 1703 240 0,'3'3'125'15,"3"-2"-38"-15,0 2-26 16,1-1-30-16,-1-1-3 16,-3 1 1-16,2 2 5 15,-5-4 5-15,0 0-2 16,5 1-6-16,16 3-7 16,33 4-12-16,-25-6-5 0,5-2-3 15,0-1 1-15,3 1 3 16,0-3 7-16,2 0 9 15,3 1 2-15,3-4 4 16,1 0-3-16,5 2-4 16,2-2-2-16,-2-1-5 15,4 1-2-15,-6 1-5 16,-4 2-2-16,-8 1 1 16,-2-4 0-16,-11 4 0 15,1-3 1-15,-3 5-5 16,-5 0 0-16,0 0-4 15,-12 2 0-15,-2-2 0 16,-1 2 0-16,-2-2-25 16,0 0-22-16,0-2-188 15,-1 1 157-15</inkml:trace>
  <inkml:trace contextRef="#ctx0" brushRef="#br0" timeOffset="90658.139">1684 1606 861 0,'-2'1'277'0,"4"1"-443"16,1 6-121-16,3 10 12 16,1 1 34-16,-3 1 229 15,0-4 48-15,-5-8 38 16,-2-4 4-16,4-4 24 16,-2 0 3-16,1 0 7 15,0 0 3-15,0 0-10 16,0 0-20-16,0-2-20 15,0 1-6-15,0 0-18 16,5-13-15-16,5-17-21 16,11-45 1-16,-12 31-3 15,-2-1 0-15,0-8-2 0,-1-3-1 16,-2 1-4-16,2-3-1 16,-2 3-2-16,1 1-1 15,1 5 2-15,-1 8 1 16,-1 16-1-16,1 7 0 15,-2 11-5 1,2-1-2-16,-3 7-15 0,1 0-15 16,-3 0-11-16,0 2 0 15,0 0 16-15,0 0 18 0,0 0 18 16,0 0 4-16,8 17 0 16,14 42 0-16,-12-14-1 15,-3 5 1-15,-1 4-1 16,1-2 1-16,-4-1-2 15,4-2 1-15,3-3 0 16,2-1-1-16,1-8 1 16,-4-1 0-16,0-6-1 15,3-3 0-15,-5-5 1 16,5-3 0-16,-3-4 1 16,1-5 0-16,-3 2 1 15,-2-4 0-15,2-1 0 16,-2-3 0-16,2-3 2 15,-3 1 0-15,1-2 6 16,1 1 6-16,0-1 11 16,-2-3 5-16,5-6 3 15,1-3-2-15,2-9-2 0,2-7-6 16,-1-4-7-16,-1-5-3 16,-1 0-8-16,-2 3 4 15,-4-7 4-15,-1 3-1 16,-4-10-5-16,-1-1-8 15,-5-1-8-15,-2-3-3 16,-3-2-3-16,-2-1 0 16,-3 4 4-16,0 2 3 15,0 14 3-15,0 4 1 0,4 7-9 16,3 7-14-16,1 4-50 16,3 3-32-16,3 7-97 15,2 0-52-15,2 2 161 16</inkml:trace>
  <inkml:trace contextRef="#ctx0" brushRef="#br0" timeOffset="91079.024">2778 708 983 0,'9'11'326'16,"-9"-3"-355"-16,0 11-140 15,-1 19 16-15,-2 7 33 16,-1 8 111-16,-2-1 11 15,-1-5 6-15,2 3 2 16,4 0 6-16,2 6 24 0,4-8 10 16,0-1 1-16,-2-2-4 15,1-2-24-15,-2 2-12 16,0 2-1-16,-2-4-4 16,3-3-1-16,-5-2-3 15,1-1-2-15,-1-8-1 16,0-6-3-16,-1-8-23 15,3-8-13-15,-1-5-34 16,0-3-12-16,1 0 55 16</inkml:trace>
  <inkml:trace contextRef="#ctx0" brushRef="#br0" timeOffset="91498.335">3354 839 1078 0,'10'15'363'16,"-7"-7"-379"-16,4 5-176 15,2 18 19-15,-1 10 37 16,0 0 121-16,-7 3 17 0,1-4 12 16,-3 2 2-16,0 1 20 15,2-3 1-15,-1-6 17 16,3 1 1-16,-3-1-19 16,-2 3-3-16,1 5-22 15,-4-1-1-15,2-1-2 16,1 0 0-16,-3 1-5 15,4-1-1-15,-5-5-1 16,5-4-1-16,-3-10-4 16,0-6-1-16,4-8-29 15,-1-5-8-15,1-2-25 16,-1-1-58-16,0 0 89 16</inkml:trace>
  <inkml:trace contextRef="#ctx0" brushRef="#br0" timeOffset="91724.434">3037 940 1093 0,'0'-2'274'15</inkml:trace>
  <inkml:trace contextRef="#ctx0" brushRef="#br0" timeOffset="91975.011">3037 964 362 0,'1'27'201'0,"1"-27"-26"16,2-1-52-16,5 0-45 15,4-2 4-15,6-4-15 16,6 0-26-16,6-8-33 16,3 9-4-16,7-4 0 15,-1-1 0-15,6 6 1 16,1-8 2-16,12 8 1 16,6 0 0-16,5-1-2 15,4 3-2-15,-8-1-2 16,-3 0-1-16,-13 4-1 15,-7 0 1-15,-5 0-2 16,-9 0 1-16,-7 2-71 0,-2-2-51 16,-12 1 75-16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180D82CA-5A6A-47DE-8967-D51DDFAECA16}" type="slidenum">
              <a:rPr lang="en-US"/>
              <a:pPr>
                <a:defRPr/>
              </a:pPr>
              <a:t>‹#›</a:t>
            </a:fld>
            <a:endParaRPr lang="en-US"/>
          </a:p>
        </p:txBody>
      </p:sp>
    </p:spTree>
    <p:extLst>
      <p:ext uri="{BB962C8B-B14F-4D97-AF65-F5344CB8AC3E}">
        <p14:creationId xmlns:p14="http://schemas.microsoft.com/office/powerpoint/2010/main" val="8775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32BFB164-9F4A-41E6-9384-FF5970E8D969}" type="slidenum">
              <a:rPr lang="en-US" altLang="en-US" sz="1200" smtClean="0"/>
              <a:pPr eaLnBrk="1" hangingPunct="1"/>
              <a:t>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AFBE49E3-BDBC-45CF-ACFA-356F01C6EE9D}" type="slidenum">
              <a:rPr lang="en-US" altLang="en-US" smtClean="0"/>
              <a:pPr eaLnBrk="1" hangingPunct="1">
                <a:spcBef>
                  <a:spcPct val="0"/>
                </a:spcBef>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objective of the first experimental set is to analyze the classification performance of the GP quantification method using different function sets. </a:t>
            </a:r>
          </a:p>
          <a:p>
            <a:pPr eaLnBrk="1" hangingPunct="1"/>
            <a:r>
              <a:rPr lang="en-US" altLang="en-US"/>
              <a:t>In this experiment, four different combinations of functions are compared</a:t>
            </a:r>
          </a:p>
          <a:p>
            <a:pPr eaLnBrk="1" hangingPunct="1"/>
            <a:r>
              <a:rPr lang="en-US" altLang="en-US"/>
              <a:t>The last two function sets were chosen to introduce weighting to the mathematical experessions</a:t>
            </a:r>
          </a:p>
          <a:p>
            <a:pPr eaLnBrk="1" hangingPunct="1"/>
            <a:r>
              <a:rPr lang="en-US" altLang="en-US"/>
              <a:t>Each GP function set combination was run a total of 10 times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0999D21-B7BA-4A76-AFBE-0963B3E15BF9}" type="slidenum">
              <a:rPr lang="en-US" altLang="en-US" smtClean="0"/>
              <a:pPr eaLnBrk="1" hangingPunct="1">
                <a:spcBef>
                  <a:spcPct val="0"/>
                </a:spcBef>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result shows the best F-measure out of the 10 iterations for each of the different GP function set combinations</a:t>
            </a:r>
          </a:p>
          <a:p>
            <a:pPr eaLnBrk="1" hangingPunct="1"/>
            <a:r>
              <a:rPr lang="en-US" altLang="en-US"/>
              <a:t>The best performing GP function set for each of the facial abnormalities is highlighted in bold</a:t>
            </a:r>
          </a:p>
          <a:p>
            <a:pPr eaLnBrk="1" hangingPunct="1"/>
            <a:r>
              <a:rPr lang="en-US" altLang="en-US"/>
              <a:t>Results show that for most of the facial abnormality the simpler function sets, Combo1 and Combo2 that do not include the weighted operations perform better than the weighted GP function set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AA5C-6A79-47AE-97DD-2A01FA930570}" type="slidenum">
              <a:rPr lang="en-US" altLang="en-US"/>
              <a:pPr/>
              <a:t>18</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Tree structure of the best performing GP mathematical expression for quantifying midface hypoplasia</a:t>
            </a:r>
          </a:p>
          <a:p>
            <a:r>
              <a:rPr lang="en-US" altLang="en-US"/>
              <a:t>The variables are the selected histogram bins</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4618B9FC-0A00-407E-AD0E-890BFA1880A6}" type="slidenum">
              <a:rPr lang="en-US" altLang="en-US" smtClean="0"/>
              <a:pPr eaLnBrk="1" hangingPunct="1">
                <a:spcBef>
                  <a:spcPct val="0"/>
                </a:spcBef>
              </a:pPr>
              <a:t>19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experiment compares three different facial shape descriptors: (1) 2D histogram of azimuth elevation angles of points in the selected region (2) selected 2D histogram bin values as a feature vector, (3) genetic programming quantification results</a:t>
            </a:r>
          </a:p>
          <a:p>
            <a:pPr eaLnBrk="1" hangingPunct="1"/>
            <a:endParaRPr lang="en-US" altLang="en-US"/>
          </a:p>
          <a:p>
            <a:pPr eaLnBrk="1" hangingPunct="1"/>
            <a:r>
              <a:rPr lang="en-US" altLang="en-US"/>
              <a:t>Results show that for all facial abnormalities, using the GP approach to quantify and classify the facial abnormalities performs the best</a:t>
            </a:r>
          </a:p>
          <a:p>
            <a:pPr eaLnBrk="1" hangingPunct="1"/>
            <a:r>
              <a:rPr lang="en-US" altLang="en-US"/>
              <a:t>Using the selected 2D histogram bin values performs worse than GP but better than using the full 2D histogram of all points in the selected facial region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6DBDECC-CE6E-437E-A1EA-9F89CAA8C33B}" type="slidenum">
              <a:rPr lang="en-US" altLang="en-US" smtClean="0"/>
              <a:pPr eaLnBrk="1" hangingPunct="1">
                <a:spcBef>
                  <a:spcPct val="0"/>
                </a:spcBef>
              </a:pPr>
              <a:t>20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experiment analyzes how the learned GP quantification performed in predicting 22q11.2DS for individuals in the dataset. </a:t>
            </a:r>
          </a:p>
          <a:p>
            <a:pPr eaLnBrk="1" hangingPunct="1"/>
            <a:r>
              <a:rPr lang="en-US" altLang="en-US"/>
              <a:t>The best performing mathematical expression obtained by the GP approach for each of the nine facial abnormalities are evaluated and the resulting values is concatenated into a feature vector of dimension nine</a:t>
            </a:r>
          </a:p>
          <a:p>
            <a:pPr eaLnBrk="1" hangingPunct="1"/>
            <a:r>
              <a:rPr lang="en-US" altLang="en-US"/>
              <a:t>The resulting feature vector is then used to classify each individual in the dataset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94F5BB5-029A-4476-B235-AA024EEE6970}" type="slidenum">
              <a:rPr lang="en-US" altLang="en-US"/>
              <a:pPr eaLnBrk="1" hangingPunct="1"/>
              <a:t>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My work is motivated by the collaborations in two research studies with the people at Seattle Children’s. </a:t>
            </a:r>
          </a:p>
          <a:p>
            <a:pPr eaLnBrk="1" hangingPunct="1"/>
            <a:r>
              <a:rPr lang="en-US" altLang="en-US">
                <a:latin typeface="Arial" panose="020B0604020202020204" pitchFamily="34" charset="0"/>
              </a:rPr>
              <a:t>The first is a study of children with 22q11.2 deletion syndrome.</a:t>
            </a:r>
          </a:p>
          <a:p>
            <a:pPr eaLnBrk="1" hangingPunct="1"/>
            <a:r>
              <a:rPr lang="en-US" altLang="en-US">
                <a:latin typeface="Arial" panose="020B0604020202020204" pitchFamily="34" charset="0"/>
              </a:rPr>
              <a:t>22q11.2DS is a genetic disease</a:t>
            </a:r>
          </a:p>
          <a:p>
            <a:pPr eaLnBrk="1" hangingPunct="1"/>
            <a:r>
              <a:rPr lang="en-US" altLang="en-US">
                <a:latin typeface="Arial" panose="020B0604020202020204" pitchFamily="34" charset="0"/>
              </a:rPr>
              <a:t>Early detection is desirable as people with 22q are tend to have cardiac anomalies and some spectrum of learning disabilities</a:t>
            </a:r>
          </a:p>
          <a:p>
            <a:pPr eaLnBrk="1" hangingPunct="1"/>
            <a:r>
              <a:rPr lang="en-US" altLang="en-US">
                <a:latin typeface="Arial" panose="020B0604020202020204" pitchFamily="34" charset="0"/>
              </a:rPr>
              <a:t>The condition is associated with multiple subtle physical manifestations such as, bulbous nasal tip, heavy brow line, hooded eyes</a:t>
            </a:r>
          </a:p>
          <a:p>
            <a:pPr eaLnBrk="1" hangingPunct="1"/>
            <a:r>
              <a:rPr lang="en-US" altLang="en-US">
                <a:latin typeface="Arial" panose="020B0604020202020204" pitchFamily="34" charset="0"/>
              </a:rPr>
              <a:t>Experts have difficulties in diagnosing and quantifying the condition</a:t>
            </a:r>
          </a:p>
        </p:txBody>
      </p:sp>
    </p:spTree>
    <p:extLst>
      <p:ext uri="{BB962C8B-B14F-4D97-AF65-F5344CB8AC3E}">
        <p14:creationId xmlns:p14="http://schemas.microsoft.com/office/powerpoint/2010/main" val="407039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5B5AE35E-7E5A-4E03-881E-FF932F62E8CC}" type="slidenum">
              <a:rPr lang="en-US" altLang="en-US" smtClean="0"/>
              <a:pPr eaLnBrk="1" hangingPunct="1">
                <a:spcBef>
                  <a:spcPct val="0"/>
                </a:spcBef>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this part, we will focus the analysis on 22q11,2DS and its associated facial features</a:t>
            </a:r>
          </a:p>
          <a:p>
            <a:pPr eaLnBrk="1" hangingPunct="1"/>
            <a:r>
              <a:rPr lang="en-US" altLang="en-US"/>
              <a:t>The goal of the work for this part is to quantify or produce a numeric representation of the different shape variation that manifests in the different facial abnormalities in individuals with 22q11.2DS</a:t>
            </a:r>
          </a:p>
          <a:p>
            <a:pPr eaLnBrk="1" hangingPunct="1"/>
            <a:r>
              <a:rPr lang="en-US" altLang="en-US"/>
              <a:t>This figures shows the overview of the learning quantification framework</a:t>
            </a:r>
          </a:p>
          <a:p>
            <a:pPr eaLnBrk="1" hangingPunct="1"/>
            <a:r>
              <a:rPr lang="en-US" altLang="en-US"/>
              <a:t>The framework begins with the selection of the facial region that is most pertinent to a given facial abnormality. Features in the form of a 2D histogram of azimuth elevation angles of surface normals are extracted from the selected facial region. The framework continues by selecting features from the selected facial region using Adaboost. Genetic programming is then used to combine the selected features and produce the quantification of a given facial abnormality</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81D078BA-74ED-46D8-836D-A414EF3B456F}" type="slidenum">
              <a:rPr lang="en-US" altLang="en-US" smtClean="0"/>
              <a:pPr eaLnBrk="1" hangingPunct="1">
                <a:spcBef>
                  <a:spcPct val="0"/>
                </a:spcBef>
              </a:pPr>
              <a:t>10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Once the facial region pertinent to a given facial abnormality has been selected, features are extracted from the selected region</a:t>
            </a:r>
          </a:p>
          <a:p>
            <a:pPr eaLnBrk="1" hangingPunct="1"/>
            <a:r>
              <a:rPr lang="en-US" altLang="en-US"/>
              <a:t>The various 3D facial shape variations in the selected region are represented using a 2D histogram of azimuth elevation angles of surface normal vectors of the 3D points in the selected region, which is our second signature that we previously saw</a:t>
            </a:r>
          </a:p>
          <a:p>
            <a:pPr eaLnBrk="1" hangingPunct="1"/>
            <a:r>
              <a:rPr lang="en-US" altLang="en-US"/>
              <a:t>We can always treat the vector of histogram bin values as feature vector and directly use those for classification</a:t>
            </a:r>
          </a:p>
          <a:p>
            <a:pPr eaLnBrk="1" hangingPunct="1"/>
            <a:r>
              <a:rPr lang="en-US" altLang="en-US"/>
              <a:t>However, rather than a linear combination of the histogram bins we determine the bins that are most important and most discriminative in classifying the different facial abnormalities. We then use genetic programming to find the best way to combine the discriminative histogram bin values to generate quantification for the different facial abnormalities</a:t>
            </a:r>
          </a:p>
          <a:p>
            <a:pPr eaLnBrk="1" hangingPunct="1"/>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68BBF808-6F4D-49E5-8EC9-60DB81A8B1EC}" type="slidenum">
              <a:rPr lang="en-US" altLang="en-US" smtClean="0"/>
              <a:pPr eaLnBrk="1" hangingPunct="1">
                <a:spcBef>
                  <a:spcPct val="0"/>
                </a:spcBef>
              </a:pPr>
              <a:t>11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ndetermine the histogram bins that are most discriminative in classifying and quantifying given facial abnormalities, </a:t>
            </a:r>
          </a:p>
          <a:p>
            <a:pPr eaLnBrk="1" hangingPunct="1"/>
            <a:r>
              <a:rPr lang="en-US" altLang="en-US"/>
              <a:t>Adaboost learning is used to select the bins that optimize the classification performance</a:t>
            </a:r>
          </a:p>
          <a:p>
            <a:pPr eaLnBrk="1" hangingPunct="1"/>
            <a:r>
              <a:rPr lang="en-US" altLang="en-US"/>
              <a:t>This figure shows the selected bin values of the 2D histogram for classiying midface hypoplasia</a:t>
            </a:r>
          </a:p>
          <a:p>
            <a:pPr eaLnBrk="1" hangingPunct="1"/>
            <a:r>
              <a:rPr lang="en-US" altLang="en-US"/>
              <a:t>Positional information about which points in the selected region contribute to the selected bins can be projected back onto the face</a:t>
            </a:r>
          </a:p>
          <a:p>
            <a:pPr eaLnBrk="1" hangingPunct="1"/>
            <a:r>
              <a:rPr lang="en-US" altLang="en-US"/>
              <a:t>Shows correlation between features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D39BC748-CB08-43EA-8239-C856E25B0F61}" type="slidenum">
              <a:rPr lang="en-US" altLang="en-US" smtClean="0"/>
              <a:pPr eaLnBrk="1" hangingPunct="1">
                <a:spcBef>
                  <a:spcPct val="0"/>
                </a:spcBef>
              </a:pPr>
              <a:t>12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did some preliminary experiments where we combined the selected discriminative bin values using weighted linear methods, however the results were less than satisfactory and highlighted the fact that the best combination is possibly non-linear</a:t>
            </a:r>
          </a:p>
          <a:p>
            <a:pPr eaLnBrk="1" hangingPunct="1"/>
            <a:r>
              <a:rPr lang="en-US" altLang="en-US"/>
              <a:t>Genetic programming methodology is used to combine the values of the selected discriminative histogram bins to produce mathematical expressions that quantify the shape variation of the different facial abnormalities</a:t>
            </a:r>
          </a:p>
          <a:p>
            <a:pPr eaLnBrk="1" hangingPunct="1"/>
            <a:r>
              <a:rPr lang="en-US" altLang="en-US"/>
              <a:t>Instead of thinking it in terms of genes or DNA string, you think of it in terms of programs</a:t>
            </a:r>
          </a:p>
          <a:p>
            <a:pPr eaLnBrk="1" hangingPunct="1"/>
            <a:r>
              <a:rPr lang="en-US" altLang="en-US"/>
              <a:t>Follow theory of evolution by evolving individual computer programs following the survival of fittest approach</a:t>
            </a:r>
          </a:p>
          <a:p>
            <a:pPr eaLnBrk="1" hangingPunct="1"/>
            <a:r>
              <a:rPr lang="en-US" altLang="en-US"/>
              <a:t>Uses genetic operators such as mutation and cross over to generate new individual to form a population</a:t>
            </a:r>
          </a:p>
          <a:p>
            <a:pPr eaLnBrk="1" hangingPunct="1"/>
            <a:r>
              <a:rPr lang="en-US" altLang="en-US"/>
              <a:t>Starting with a random population, every individual in the population is evaluated</a:t>
            </a:r>
          </a:p>
          <a:p>
            <a:pPr eaLnBrk="1" hangingPunct="1"/>
            <a:r>
              <a:rPr lang="en-US" altLang="en-US"/>
              <a:t>Individuals that perform best according to a given fitness measure reproduce with one another to produce a new population</a:t>
            </a:r>
          </a:p>
          <a:p>
            <a:pPr eaLnBrk="1" hangingPunct="1"/>
            <a:r>
              <a:rPr lang="en-US" altLang="en-US"/>
              <a:t>After a number of iterations, the best individual from all the populations is selected as the final solution</a:t>
            </a:r>
          </a:p>
          <a:p>
            <a:pPr eaLnBrk="1" hangingPunct="1"/>
            <a:endParaRPr lang="en-US" altLang="en-US"/>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BF0BAFC-7107-429C-8FCC-EE6FD42F4EB9}" type="slidenum">
              <a:rPr lang="en-US" altLang="en-US" smtClean="0"/>
              <a:pPr eaLnBrk="1" hangingPunct="1">
                <a:spcBef>
                  <a:spcPct val="0"/>
                </a:spcBef>
              </a:pPr>
              <a:t>13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quick summary of GP: </a:t>
            </a:r>
          </a:p>
          <a:p>
            <a:pPr eaLnBrk="1" hangingPunct="1"/>
            <a:r>
              <a:rPr lang="en-US" altLang="en-US"/>
              <a:t>Fundamental elements of an individual are its genes which form a code</a:t>
            </a:r>
          </a:p>
          <a:p>
            <a:pPr eaLnBrk="1" hangingPunct="1"/>
            <a:r>
              <a:rPr lang="en-US" altLang="en-US"/>
              <a:t>Individual program is a tree-like structure where there are two types of genes: functions and terminals</a:t>
            </a:r>
          </a:p>
          <a:p>
            <a:pPr eaLnBrk="1" hangingPunct="1"/>
            <a:r>
              <a:rPr lang="en-US" altLang="en-US"/>
              <a:t>Terminals are the leaves of the tree while functions are the nodes with children</a:t>
            </a:r>
          </a:p>
          <a:p>
            <a:pPr eaLnBrk="1" hangingPunct="1"/>
            <a:r>
              <a:rPr lang="en-US" altLang="en-US"/>
              <a:t>Function’s children provide arguments for the function</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D7B8AEE-7384-4FC9-8373-4BED9C698D6C}" type="slidenum">
              <a:rPr lang="en-US" altLang="en-US" smtClean="0"/>
              <a:pPr eaLnBrk="1" hangingPunct="1">
                <a:spcBef>
                  <a:spcPct val="0"/>
                </a:spcBef>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analysis is focus on the 22q dataset</a:t>
            </a:r>
          </a:p>
          <a:p>
            <a:pPr eaLnBrk="1" hangingPunct="1"/>
            <a:r>
              <a:rPr lang="en-US" altLang="en-US"/>
              <a:t>Experiments were performed on the balanced 22q11.2DS consisting of 86 individuals each of which were assessed by three craniofacial experts who assigned scores to their facial features. </a:t>
            </a:r>
          </a:p>
          <a:p>
            <a:pPr eaLnBrk="1" hangingPunct="1"/>
            <a:r>
              <a:rPr lang="en-US" altLang="en-US"/>
              <a:t>The groundtruth for each individuals was set to be a binary label 0 and 1 and was computed to be the union of the expert scores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DCDAD14-1348-49DB-B4A2-B5A856784B84}" type="slidenum">
              <a:rPr lang="en-US" altLang="en-US" smtClean="0"/>
              <a:pPr eaLnBrk="1" hangingPunct="1">
                <a:spcBef>
                  <a:spcPct val="0"/>
                </a:spcBef>
              </a:pPr>
              <a:t>15</a:t>
            </a:fld>
            <a:endParaRPr lang="en-US" alt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Fitness function to Measure of performance of an individual using F-measure that gives a good balance between precision and recall</a:t>
            </a:r>
          </a:p>
          <a:p>
            <a:pPr eaLnBrk="1" hangingPunct="1"/>
            <a:r>
              <a:rPr lang="en-US" altLang="en-US"/>
              <a:t>The best individual in the population is the individual with maximum F-measure value</a:t>
            </a:r>
          </a:p>
          <a:p>
            <a:pPr eaLnBrk="1" hangingPunct="1"/>
            <a:r>
              <a:rPr lang="en-US" altLang="en-US"/>
              <a:t>The approach produces the tree structure of the best individual, which can then be translated into a mathematical expression</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39B9-F95F-4ABD-879D-5D0FC0B14C18}" type="slidenum">
              <a:rPr lang="en-US"/>
              <a:pPr>
                <a:defRPr/>
              </a:pPr>
              <a:t>‹#›</a:t>
            </a:fld>
            <a:endParaRPr lang="en-US"/>
          </a:p>
        </p:txBody>
      </p:sp>
    </p:spTree>
    <p:extLst>
      <p:ext uri="{BB962C8B-B14F-4D97-AF65-F5344CB8AC3E}">
        <p14:creationId xmlns:p14="http://schemas.microsoft.com/office/powerpoint/2010/main" val="34220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B66E0-0DC9-4C2B-B6DA-9CCDBD09DC10}" type="slidenum">
              <a:rPr lang="en-US"/>
              <a:pPr>
                <a:defRPr/>
              </a:pPr>
              <a:t>‹#›</a:t>
            </a:fld>
            <a:endParaRPr lang="en-US"/>
          </a:p>
        </p:txBody>
      </p:sp>
    </p:spTree>
    <p:extLst>
      <p:ext uri="{BB962C8B-B14F-4D97-AF65-F5344CB8AC3E}">
        <p14:creationId xmlns:p14="http://schemas.microsoft.com/office/powerpoint/2010/main" val="368605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ECCA6-DF95-4ADC-BCA4-DEC341B260EB}" type="slidenum">
              <a:rPr lang="en-US"/>
              <a:pPr>
                <a:defRPr/>
              </a:pPr>
              <a:t>‹#›</a:t>
            </a:fld>
            <a:endParaRPr lang="en-US"/>
          </a:p>
        </p:txBody>
      </p:sp>
    </p:spTree>
    <p:extLst>
      <p:ext uri="{BB962C8B-B14F-4D97-AF65-F5344CB8AC3E}">
        <p14:creationId xmlns:p14="http://schemas.microsoft.com/office/powerpoint/2010/main" val="403436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6C297-8A4D-4938-947D-2291C28D274F}" type="slidenum">
              <a:rPr lang="en-US"/>
              <a:pPr>
                <a:defRPr/>
              </a:pPr>
              <a:t>‹#›</a:t>
            </a:fld>
            <a:endParaRPr lang="en-US"/>
          </a:p>
        </p:txBody>
      </p:sp>
    </p:spTree>
    <p:extLst>
      <p:ext uri="{BB962C8B-B14F-4D97-AF65-F5344CB8AC3E}">
        <p14:creationId xmlns:p14="http://schemas.microsoft.com/office/powerpoint/2010/main" val="340870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38A8-794F-469A-9A93-6823F9C5F2CA}" type="slidenum">
              <a:rPr lang="en-US"/>
              <a:pPr>
                <a:defRPr/>
              </a:pPr>
              <a:t>‹#›</a:t>
            </a:fld>
            <a:endParaRPr lang="en-US"/>
          </a:p>
        </p:txBody>
      </p:sp>
    </p:spTree>
    <p:extLst>
      <p:ext uri="{BB962C8B-B14F-4D97-AF65-F5344CB8AC3E}">
        <p14:creationId xmlns:p14="http://schemas.microsoft.com/office/powerpoint/2010/main" val="6634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2AD99-1EF9-4B7E-BD40-F7DCAAC49C18}" type="slidenum">
              <a:rPr lang="en-US"/>
              <a:pPr>
                <a:defRPr/>
              </a:pPr>
              <a:t>‹#›</a:t>
            </a:fld>
            <a:endParaRPr lang="en-US"/>
          </a:p>
        </p:txBody>
      </p:sp>
    </p:spTree>
    <p:extLst>
      <p:ext uri="{BB962C8B-B14F-4D97-AF65-F5344CB8AC3E}">
        <p14:creationId xmlns:p14="http://schemas.microsoft.com/office/powerpoint/2010/main" val="40408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00940-BDF2-4DF0-B3A5-76E968FE0A88}" type="slidenum">
              <a:rPr lang="en-US"/>
              <a:pPr>
                <a:defRPr/>
              </a:pPr>
              <a:t>‹#›</a:t>
            </a:fld>
            <a:endParaRPr lang="en-US"/>
          </a:p>
        </p:txBody>
      </p:sp>
    </p:spTree>
    <p:extLst>
      <p:ext uri="{BB962C8B-B14F-4D97-AF65-F5344CB8AC3E}">
        <p14:creationId xmlns:p14="http://schemas.microsoft.com/office/powerpoint/2010/main" val="21400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27985C-9A11-4CA6-ADA4-6C1C66F30ED9}" type="slidenum">
              <a:rPr lang="en-US"/>
              <a:pPr>
                <a:defRPr/>
              </a:pPr>
              <a:t>‹#›</a:t>
            </a:fld>
            <a:endParaRPr lang="en-US"/>
          </a:p>
        </p:txBody>
      </p:sp>
    </p:spTree>
    <p:extLst>
      <p:ext uri="{BB962C8B-B14F-4D97-AF65-F5344CB8AC3E}">
        <p14:creationId xmlns:p14="http://schemas.microsoft.com/office/powerpoint/2010/main" val="40915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8A12D-00FC-4F01-9A96-E6901D6B052E}" type="slidenum">
              <a:rPr lang="en-US"/>
              <a:pPr>
                <a:defRPr/>
              </a:pPr>
              <a:t>‹#›</a:t>
            </a:fld>
            <a:endParaRPr lang="en-US"/>
          </a:p>
        </p:txBody>
      </p:sp>
    </p:spTree>
    <p:extLst>
      <p:ext uri="{BB962C8B-B14F-4D97-AF65-F5344CB8AC3E}">
        <p14:creationId xmlns:p14="http://schemas.microsoft.com/office/powerpoint/2010/main" val="200438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030E-05FA-42FF-A82C-C4071A65BF37}" type="slidenum">
              <a:rPr lang="en-US"/>
              <a:pPr>
                <a:defRPr/>
              </a:pPr>
              <a:t>‹#›</a:t>
            </a:fld>
            <a:endParaRPr lang="en-US"/>
          </a:p>
        </p:txBody>
      </p:sp>
    </p:spTree>
    <p:extLst>
      <p:ext uri="{BB962C8B-B14F-4D97-AF65-F5344CB8AC3E}">
        <p14:creationId xmlns:p14="http://schemas.microsoft.com/office/powerpoint/2010/main" val="15646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F6C23-802B-460D-8E1E-63867AD769D5}" type="slidenum">
              <a:rPr lang="en-US"/>
              <a:pPr>
                <a:defRPr/>
              </a:pPr>
              <a:t>‹#›</a:t>
            </a:fld>
            <a:endParaRPr lang="en-US"/>
          </a:p>
        </p:txBody>
      </p:sp>
    </p:spTree>
    <p:extLst>
      <p:ext uri="{BB962C8B-B14F-4D97-AF65-F5344CB8AC3E}">
        <p14:creationId xmlns:p14="http://schemas.microsoft.com/office/powerpoint/2010/main" val="4788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F0993-DED9-4E70-BE23-65D502A9E1F2}" type="slidenum">
              <a:rPr lang="en-US"/>
              <a:pPr>
                <a:defRPr/>
              </a:pPr>
              <a:t>‹#›</a:t>
            </a:fld>
            <a:endParaRPr lang="en-US"/>
          </a:p>
        </p:txBody>
      </p:sp>
    </p:spTree>
    <p:extLst>
      <p:ext uri="{BB962C8B-B14F-4D97-AF65-F5344CB8AC3E}">
        <p14:creationId xmlns:p14="http://schemas.microsoft.com/office/powerpoint/2010/main" val="40571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FF09E4-E28B-42F7-B523-D92DC4EB4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ustomXml" Target="../ink/ink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gif"/><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EFEC87-615C-46DD-A94F-8D41B38C505A}" type="slidenum">
              <a:rPr lang="en-US" altLang="en-US" sz="1400" smtClean="0"/>
              <a:pPr eaLnBrk="1" hangingPunct="1"/>
              <a:t>1</a:t>
            </a:fld>
            <a:endParaRPr lang="en-US" altLang="en-US" sz="1400"/>
          </a:p>
        </p:txBody>
      </p:sp>
      <p:sp>
        <p:nvSpPr>
          <p:cNvPr id="21507" name="Rectangle 2"/>
          <p:cNvSpPr>
            <a:spLocks noChangeArrowheads="1"/>
          </p:cNvSpPr>
          <p:nvPr/>
        </p:nvSpPr>
        <p:spPr bwMode="auto">
          <a:xfrm>
            <a:off x="3654425"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08" name="Rectangle 3"/>
          <p:cNvSpPr>
            <a:spLocks noChangeArrowheads="1"/>
          </p:cNvSpPr>
          <p:nvPr/>
        </p:nvSpPr>
        <p:spPr bwMode="auto">
          <a:xfrm>
            <a:off x="3649663"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174611094281</a:t>
            </a:r>
          </a:p>
        </p:txBody>
      </p:sp>
      <p:sp>
        <p:nvSpPr>
          <p:cNvPr id="21509" name="Rectangle 4"/>
          <p:cNvSpPr>
            <a:spLocks noChangeArrowheads="1"/>
          </p:cNvSpPr>
          <p:nvPr/>
        </p:nvSpPr>
        <p:spPr bwMode="auto">
          <a:xfrm>
            <a:off x="615950" y="5421313"/>
            <a:ext cx="2422525"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0" name="Rectangle 5"/>
          <p:cNvSpPr>
            <a:spLocks noChangeArrowheads="1"/>
          </p:cNvSpPr>
          <p:nvPr/>
        </p:nvSpPr>
        <p:spPr bwMode="auto">
          <a:xfrm>
            <a:off x="615950"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174629844710</a:t>
            </a:r>
          </a:p>
        </p:txBody>
      </p:sp>
      <p:sp>
        <p:nvSpPr>
          <p:cNvPr id="21511" name="Rectangle 6"/>
          <p:cNvSpPr>
            <a:spLocks noGrp="1" noChangeArrowheads="1"/>
          </p:cNvSpPr>
          <p:nvPr>
            <p:ph type="title"/>
          </p:nvPr>
        </p:nvSpPr>
        <p:spPr>
          <a:xfrm>
            <a:off x="457200" y="274638"/>
            <a:ext cx="8229600" cy="855662"/>
          </a:xfrm>
        </p:spPr>
        <p:txBody>
          <a:bodyPr/>
          <a:lstStyle/>
          <a:p>
            <a:pPr eaLnBrk="1" hangingPunct="1"/>
            <a:r>
              <a:rPr lang="en-US" altLang="en-US">
                <a:solidFill>
                  <a:srgbClr val="0033CC"/>
                </a:solidFill>
              </a:rPr>
              <a:t>Genetic Algorithms </a:t>
            </a:r>
          </a:p>
        </p:txBody>
      </p:sp>
      <p:sp>
        <p:nvSpPr>
          <p:cNvPr id="21512" name="Rectangle 7"/>
          <p:cNvSpPr>
            <a:spLocks noGrp="1" noChangeArrowheads="1"/>
          </p:cNvSpPr>
          <p:nvPr>
            <p:ph type="body" idx="1"/>
          </p:nvPr>
        </p:nvSpPr>
        <p:spPr>
          <a:xfrm>
            <a:off x="-39688" y="1295400"/>
            <a:ext cx="9144001" cy="2819400"/>
          </a:xfrm>
        </p:spPr>
        <p:txBody>
          <a:bodyPr/>
          <a:lstStyle/>
          <a:p>
            <a:pPr eaLnBrk="1" hangingPunct="1"/>
            <a:r>
              <a:rPr lang="en-US" altLang="en-US" sz="2000" dirty="0">
                <a:solidFill>
                  <a:srgbClr val="CC0000"/>
                </a:solidFill>
              </a:rPr>
              <a:t>Start with random population of states</a:t>
            </a:r>
          </a:p>
          <a:p>
            <a:pPr lvl="1" eaLnBrk="1" hangingPunct="1"/>
            <a:r>
              <a:rPr lang="en-US" altLang="en-US" sz="2000" dirty="0"/>
              <a:t>Representation serialized </a:t>
            </a:r>
            <a:r>
              <a:rPr lang="en-US" altLang="en-US" sz="2000" dirty="0">
                <a:solidFill>
                  <a:srgbClr val="6600CC"/>
                </a:solidFill>
              </a:rPr>
              <a:t>(</a:t>
            </a:r>
            <a:r>
              <a:rPr lang="en-US" altLang="en-US" sz="2000" dirty="0" err="1">
                <a:solidFill>
                  <a:srgbClr val="6600CC"/>
                </a:solidFill>
              </a:rPr>
              <a:t>ie</a:t>
            </a:r>
            <a:r>
              <a:rPr lang="en-US" altLang="en-US" sz="2000" dirty="0">
                <a:solidFill>
                  <a:srgbClr val="6600CC"/>
                </a:solidFill>
              </a:rPr>
              <a:t>. strings of characters or bits)</a:t>
            </a:r>
          </a:p>
          <a:p>
            <a:pPr lvl="1" eaLnBrk="1" hangingPunct="1"/>
            <a:r>
              <a:rPr lang="en-US" altLang="en-US" sz="2000" dirty="0"/>
              <a:t>States are ranked with “fitness function”</a:t>
            </a:r>
          </a:p>
          <a:p>
            <a:pPr eaLnBrk="1" hangingPunct="1"/>
            <a:r>
              <a:rPr lang="en-US" altLang="en-US" sz="2000" dirty="0">
                <a:solidFill>
                  <a:srgbClr val="CC0000"/>
                </a:solidFill>
              </a:rPr>
              <a:t>Produce new generation</a:t>
            </a:r>
            <a:r>
              <a:rPr lang="en-US" altLang="en-US" sz="2000" dirty="0"/>
              <a:t>	</a:t>
            </a:r>
          </a:p>
          <a:p>
            <a:pPr lvl="1" eaLnBrk="1" hangingPunct="1"/>
            <a:r>
              <a:rPr lang="en-US" altLang="en-US" sz="2000" dirty="0"/>
              <a:t>Select random pair(s) using probability: </a:t>
            </a:r>
          </a:p>
          <a:p>
            <a:pPr lvl="2" eaLnBrk="1" hangingPunct="1"/>
            <a:r>
              <a:rPr lang="en-US" altLang="en-US" sz="2000" dirty="0"/>
              <a:t>probability ~ fitness</a:t>
            </a:r>
          </a:p>
          <a:p>
            <a:pPr lvl="1" eaLnBrk="1" hangingPunct="1"/>
            <a:r>
              <a:rPr lang="en-US" altLang="en-US" sz="2000" dirty="0">
                <a:solidFill>
                  <a:srgbClr val="CC0000"/>
                </a:solidFill>
              </a:rPr>
              <a:t>Randomly choose “crossover point”</a:t>
            </a:r>
          </a:p>
          <a:p>
            <a:pPr lvl="2" eaLnBrk="1" hangingPunct="1"/>
            <a:r>
              <a:rPr lang="en-US" altLang="en-US" sz="2000" dirty="0"/>
              <a:t>Offspring mix halves</a:t>
            </a:r>
          </a:p>
          <a:p>
            <a:pPr lvl="1" eaLnBrk="1" hangingPunct="1"/>
            <a:r>
              <a:rPr lang="en-US" altLang="en-US" sz="2000" dirty="0">
                <a:solidFill>
                  <a:srgbClr val="CC0000"/>
                </a:solidFill>
              </a:rPr>
              <a:t>Randomly mutate bits</a:t>
            </a:r>
          </a:p>
          <a:p>
            <a:pPr lvl="1" eaLnBrk="1" hangingPunct="1"/>
            <a:endParaRPr lang="en-US" altLang="en-US" sz="2000" dirty="0">
              <a:solidFill>
                <a:srgbClr val="CC0000"/>
              </a:solidFill>
            </a:endParaRPr>
          </a:p>
        </p:txBody>
      </p:sp>
      <p:sp>
        <p:nvSpPr>
          <p:cNvPr id="21513" name="Rectangle 8"/>
          <p:cNvSpPr>
            <a:spLocks noChangeArrowheads="1"/>
          </p:cNvSpPr>
          <p:nvPr/>
        </p:nvSpPr>
        <p:spPr bwMode="auto">
          <a:xfrm>
            <a:off x="615950"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776511094281</a:t>
            </a:r>
          </a:p>
        </p:txBody>
      </p:sp>
      <p:sp>
        <p:nvSpPr>
          <p:cNvPr id="21514" name="Rectangle 9"/>
          <p:cNvSpPr>
            <a:spLocks noChangeArrowheads="1"/>
          </p:cNvSpPr>
          <p:nvPr/>
        </p:nvSpPr>
        <p:spPr bwMode="auto">
          <a:xfrm>
            <a:off x="4537075"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5" name="Line 10"/>
          <p:cNvSpPr>
            <a:spLocks noChangeShapeType="1"/>
          </p:cNvSpPr>
          <p:nvPr/>
        </p:nvSpPr>
        <p:spPr bwMode="auto">
          <a:xfrm>
            <a:off x="1498600"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1"/>
          <p:cNvSpPr>
            <a:spLocks noChangeShapeType="1"/>
          </p:cNvSpPr>
          <p:nvPr/>
        </p:nvSpPr>
        <p:spPr bwMode="auto">
          <a:xfrm>
            <a:off x="150336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17" name="Rectangle 12"/>
          <p:cNvSpPr>
            <a:spLocks noChangeArrowheads="1"/>
          </p:cNvSpPr>
          <p:nvPr/>
        </p:nvSpPr>
        <p:spPr bwMode="auto">
          <a:xfrm>
            <a:off x="3649663"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776529844710</a:t>
            </a:r>
          </a:p>
        </p:txBody>
      </p:sp>
      <p:sp>
        <p:nvSpPr>
          <p:cNvPr id="21518" name="Line 13"/>
          <p:cNvSpPr>
            <a:spLocks noChangeShapeType="1"/>
          </p:cNvSpPr>
          <p:nvPr/>
        </p:nvSpPr>
        <p:spPr bwMode="auto">
          <a:xfrm>
            <a:off x="4532313" y="5421313"/>
            <a:ext cx="4762"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4"/>
          <p:cNvSpPr>
            <a:spLocks noChangeShapeType="1"/>
          </p:cNvSpPr>
          <p:nvPr/>
        </p:nvSpPr>
        <p:spPr bwMode="auto">
          <a:xfrm>
            <a:off x="453231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0" name="Rectangle 15"/>
          <p:cNvSpPr>
            <a:spLocks noChangeArrowheads="1"/>
          </p:cNvSpPr>
          <p:nvPr/>
        </p:nvSpPr>
        <p:spPr bwMode="auto">
          <a:xfrm>
            <a:off x="6637338"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1" name="Rectangle 16"/>
          <p:cNvSpPr>
            <a:spLocks noChangeArrowheads="1"/>
          </p:cNvSpPr>
          <p:nvPr/>
        </p:nvSpPr>
        <p:spPr bwMode="auto">
          <a:xfrm>
            <a:off x="6632575"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a:t>
            </a:r>
            <a:r>
              <a:rPr lang="en-US" altLang="en-US" b="1" dirty="0">
                <a:solidFill>
                  <a:srgbClr val="FF0000"/>
                </a:solidFill>
                <a:latin typeface="Comic Sans MS" pitchFamily="66" charset="0"/>
              </a:rPr>
              <a:t>6</a:t>
            </a:r>
            <a:r>
              <a:rPr lang="en-US" altLang="en-US" b="1" dirty="0">
                <a:latin typeface="Comic Sans MS" pitchFamily="66" charset="0"/>
              </a:rPr>
              <a:t>4611094281</a:t>
            </a:r>
          </a:p>
        </p:txBody>
      </p:sp>
      <p:sp>
        <p:nvSpPr>
          <p:cNvPr id="21522" name="Rectangle 17"/>
          <p:cNvSpPr>
            <a:spLocks noChangeArrowheads="1"/>
          </p:cNvSpPr>
          <p:nvPr/>
        </p:nvSpPr>
        <p:spPr bwMode="auto">
          <a:xfrm>
            <a:off x="7519988"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3" name="Rectangle 18"/>
          <p:cNvSpPr>
            <a:spLocks noChangeArrowheads="1"/>
          </p:cNvSpPr>
          <p:nvPr/>
        </p:nvSpPr>
        <p:spPr bwMode="auto">
          <a:xfrm>
            <a:off x="6632575"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a:t>
            </a:r>
            <a:r>
              <a:rPr lang="en-US" altLang="en-US" b="1" dirty="0">
                <a:solidFill>
                  <a:srgbClr val="FF0000"/>
                </a:solidFill>
                <a:latin typeface="Comic Sans MS" pitchFamily="66" charset="0"/>
              </a:rPr>
              <a:t>0</a:t>
            </a:r>
            <a:r>
              <a:rPr lang="en-US" altLang="en-US" b="1" dirty="0">
                <a:latin typeface="Comic Sans MS" pitchFamily="66" charset="0"/>
              </a:rPr>
              <a:t>29844</a:t>
            </a:r>
            <a:r>
              <a:rPr lang="en-US" altLang="en-US" b="1" dirty="0">
                <a:solidFill>
                  <a:srgbClr val="FF0000"/>
                </a:solidFill>
                <a:latin typeface="Comic Sans MS" pitchFamily="66" charset="0"/>
              </a:rPr>
              <a:t>2</a:t>
            </a:r>
            <a:r>
              <a:rPr lang="en-US" altLang="en-US" b="1" dirty="0">
                <a:latin typeface="Comic Sans MS" pitchFamily="66" charset="0"/>
              </a:rPr>
              <a:t>10</a:t>
            </a:r>
          </a:p>
        </p:txBody>
      </p:sp>
      <p:sp>
        <p:nvSpPr>
          <p:cNvPr id="21524" name="Line 19"/>
          <p:cNvSpPr>
            <a:spLocks noChangeShapeType="1"/>
          </p:cNvSpPr>
          <p:nvPr/>
        </p:nvSpPr>
        <p:spPr bwMode="auto">
          <a:xfrm>
            <a:off x="7515225"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0"/>
          <p:cNvSpPr>
            <a:spLocks noChangeShapeType="1"/>
          </p:cNvSpPr>
          <p:nvPr/>
        </p:nvSpPr>
        <p:spPr bwMode="auto">
          <a:xfrm>
            <a:off x="7515225"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6" name="Text Box 21"/>
          <p:cNvSpPr txBox="1">
            <a:spLocks noChangeArrowheads="1"/>
          </p:cNvSpPr>
          <p:nvPr/>
        </p:nvSpPr>
        <p:spPr bwMode="auto">
          <a:xfrm>
            <a:off x="2751138" y="4822825"/>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rPr>
              <a:t>Crossover           Mutation</a:t>
            </a:r>
          </a:p>
        </p:txBody>
      </p:sp>
      <p:sp>
        <p:nvSpPr>
          <p:cNvPr id="21527" name="Text Box 22"/>
          <p:cNvSpPr txBox="1">
            <a:spLocks noChangeArrowheads="1"/>
          </p:cNvSpPr>
          <p:nvPr/>
        </p:nvSpPr>
        <p:spPr bwMode="auto">
          <a:xfrm>
            <a:off x="3097213"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
        <p:nvSpPr>
          <p:cNvPr id="21528" name="Text Box 23"/>
          <p:cNvSpPr txBox="1">
            <a:spLocks noChangeArrowheads="1"/>
          </p:cNvSpPr>
          <p:nvPr/>
        </p:nvSpPr>
        <p:spPr bwMode="auto">
          <a:xfrm>
            <a:off x="6111875"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2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4E18005E-8FA0-435C-84D3-5FEACB97BD78}" type="slidenum">
              <a:rPr lang="en-US" altLang="en-US" sz="1400" smtClean="0"/>
              <a:pPr eaLnBrk="1" hangingPunct="1">
                <a:spcBef>
                  <a:spcPct val="0"/>
                </a:spcBef>
                <a:buFontTx/>
                <a:buNone/>
              </a:pPr>
              <a:t>10</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2D Histogram Azimuth Elevation</a:t>
            </a:r>
          </a:p>
        </p:txBody>
      </p:sp>
      <p:sp>
        <p:nvSpPr>
          <p:cNvPr id="15364" name="Rectangle 3"/>
          <p:cNvSpPr>
            <a:spLocks noGrp="1" noChangeArrowheads="1"/>
          </p:cNvSpPr>
          <p:nvPr>
            <p:ph type="body" idx="1"/>
          </p:nvPr>
        </p:nvSpPr>
        <p:spPr/>
        <p:txBody>
          <a:bodyPr/>
          <a:lstStyle/>
          <a:p>
            <a:pPr eaLnBrk="1" hangingPunct="1"/>
            <a:r>
              <a:rPr lang="en-US" altLang="en-US" sz="2800" dirty="0"/>
              <a:t>Using azimuth and elevation angles of surface normal vectors of points in selected region</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486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24103"/>
            <a:ext cx="1263487" cy="461665"/>
          </a:xfrm>
          <a:prstGeom prst="rect">
            <a:avLst/>
          </a:prstGeom>
          <a:noFill/>
        </p:spPr>
        <p:txBody>
          <a:bodyPr wrap="none" rtlCol="0">
            <a:spAutoFit/>
          </a:bodyPr>
          <a:lstStyle/>
          <a:p>
            <a:r>
              <a:rPr lang="en-US" dirty="0"/>
              <a:t>azimuth</a:t>
            </a:r>
          </a:p>
        </p:txBody>
      </p:sp>
      <p:sp>
        <p:nvSpPr>
          <p:cNvPr id="3" name="TextBox 2"/>
          <p:cNvSpPr txBox="1"/>
          <p:nvPr/>
        </p:nvSpPr>
        <p:spPr>
          <a:xfrm>
            <a:off x="7239000" y="3435310"/>
            <a:ext cx="553998" cy="1326645"/>
          </a:xfrm>
          <a:prstGeom prst="rect">
            <a:avLst/>
          </a:prstGeom>
          <a:noFill/>
        </p:spPr>
        <p:txBody>
          <a:bodyPr vert="vert270" wrap="none" rtlCol="0">
            <a:spAutoFit/>
          </a:bodyPr>
          <a:lstStyle/>
          <a:p>
            <a:r>
              <a:rPr lang="en-US" dirty="0"/>
              <a:t>elevation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AADD044-0BD7-4709-872D-31BA044E35AE}" type="slidenum">
              <a:rPr lang="en-US" altLang="en-US" sz="1400" smtClean="0"/>
              <a:pPr eaLnBrk="1" hangingPunct="1">
                <a:spcBef>
                  <a:spcPct val="0"/>
                </a:spcBef>
                <a:buFontTx/>
                <a:buNone/>
              </a:pPr>
              <a:t>11</a:t>
            </a:fld>
            <a:endParaRPr lang="en-US" altLang="en-US" sz="1400"/>
          </a:p>
        </p:txBody>
      </p:sp>
      <p:sp>
        <p:nvSpPr>
          <p:cNvPr id="16387"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Selection</a:t>
            </a:r>
          </a:p>
        </p:txBody>
      </p:sp>
      <p:sp>
        <p:nvSpPr>
          <p:cNvPr id="16388" name="Rectangle 1027"/>
          <p:cNvSpPr>
            <a:spLocks noGrp="1" noChangeArrowheads="1"/>
          </p:cNvSpPr>
          <p:nvPr>
            <p:ph type="body" idx="1"/>
          </p:nvPr>
        </p:nvSpPr>
        <p:spPr/>
        <p:txBody>
          <a:bodyPr/>
          <a:lstStyle/>
          <a:p>
            <a:pPr eaLnBrk="1" hangingPunct="1"/>
            <a:r>
              <a:rPr lang="en-US" altLang="en-US"/>
              <a:t>Determine most discriminative bins</a:t>
            </a:r>
          </a:p>
          <a:p>
            <a:pPr eaLnBrk="1" hangingPunct="1"/>
            <a:r>
              <a:rPr lang="en-US" altLang="en-US"/>
              <a:t>Use </a:t>
            </a:r>
            <a:r>
              <a:rPr lang="en-US" altLang="en-US">
                <a:solidFill>
                  <a:srgbClr val="FF0000"/>
                </a:solidFill>
              </a:rPr>
              <a:t>Adaboost</a:t>
            </a:r>
            <a:r>
              <a:rPr lang="en-US" altLang="en-US"/>
              <a:t> learning</a:t>
            </a:r>
          </a:p>
          <a:p>
            <a:pPr eaLnBrk="1" hangingPunct="1"/>
            <a:r>
              <a:rPr lang="en-US" altLang="en-US"/>
              <a:t>Obtain positional information of important region on face</a:t>
            </a:r>
          </a:p>
        </p:txBody>
      </p:sp>
      <p:pic>
        <p:nvPicPr>
          <p:cNvPr id="16389"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648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0401953F-A02C-46B4-A9DD-6DF87067A6D7}" type="slidenum">
              <a:rPr lang="en-US" altLang="en-US" sz="1400" smtClean="0"/>
              <a:pPr eaLnBrk="1" hangingPunct="1">
                <a:spcBef>
                  <a:spcPct val="0"/>
                </a:spcBef>
                <a:buFontTx/>
                <a:buNone/>
              </a:pPr>
              <a:t>12</a:t>
            </a:fld>
            <a:endParaRPr lang="en-US" altLang="en-US" sz="1400"/>
          </a:p>
        </p:txBody>
      </p:sp>
      <p:sp>
        <p:nvSpPr>
          <p:cNvPr id="17411"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17412" name="Rectangle 1027"/>
          <p:cNvSpPr>
            <a:spLocks noGrp="1" noChangeArrowheads="1"/>
          </p:cNvSpPr>
          <p:nvPr>
            <p:ph type="body" idx="1"/>
          </p:nvPr>
        </p:nvSpPr>
        <p:spPr/>
        <p:txBody>
          <a:bodyPr/>
          <a:lstStyle/>
          <a:p>
            <a:pPr eaLnBrk="1" hangingPunct="1"/>
            <a:r>
              <a:rPr lang="en-US" altLang="en-US" dirty="0"/>
              <a:t>Use </a:t>
            </a:r>
            <a:r>
              <a:rPr lang="en-US" altLang="en-US" dirty="0">
                <a:solidFill>
                  <a:srgbClr val="FF0000"/>
                </a:solidFill>
              </a:rPr>
              <a:t>Genetic Programming</a:t>
            </a:r>
            <a:r>
              <a:rPr lang="en-US" altLang="en-US" dirty="0"/>
              <a:t> (GP) to evolve mathematical expression</a:t>
            </a:r>
          </a:p>
          <a:p>
            <a:pPr eaLnBrk="1" hangingPunct="1"/>
            <a:endParaRPr lang="en-US" altLang="en-US" dirty="0"/>
          </a:p>
          <a:p>
            <a:pPr eaLnBrk="1" hangingPunct="1"/>
            <a:r>
              <a:rPr lang="en-US" altLang="en-US" dirty="0"/>
              <a:t>Start with random population</a:t>
            </a:r>
          </a:p>
          <a:p>
            <a:pPr lvl="1" eaLnBrk="1" hangingPunct="1"/>
            <a:r>
              <a:rPr lang="en-US" altLang="en-US" dirty="0"/>
              <a:t>Individuals are evaluated with fitness measure</a:t>
            </a:r>
          </a:p>
          <a:p>
            <a:pPr lvl="1" eaLnBrk="1" hangingPunct="1"/>
            <a:r>
              <a:rPr lang="en-US" altLang="en-US" dirty="0"/>
              <a:t>Best individuals reproduce to form new population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A8BA698A-DCB2-442A-9129-50486F247F0F}" type="slidenum">
              <a:rPr lang="en-US" altLang="en-US" sz="1400" smtClean="0"/>
              <a:pPr eaLnBrk="1" hangingPunct="1">
                <a:spcBef>
                  <a:spcPct val="0"/>
                </a:spcBef>
                <a:buFontTx/>
                <a:buNone/>
              </a:pPr>
              <a:t>13</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Genetic Programming</a:t>
            </a:r>
          </a:p>
        </p:txBody>
      </p:sp>
      <p:sp>
        <p:nvSpPr>
          <p:cNvPr id="18436" name="Rectangle 3"/>
          <p:cNvSpPr>
            <a:spLocks noGrp="1" noChangeArrowheads="1"/>
          </p:cNvSpPr>
          <p:nvPr>
            <p:ph type="body" idx="1"/>
          </p:nvPr>
        </p:nvSpPr>
        <p:spPr/>
        <p:txBody>
          <a:bodyPr/>
          <a:lstStyle/>
          <a:p>
            <a:pPr eaLnBrk="1" hangingPunct="1"/>
            <a:r>
              <a:rPr lang="en-US" altLang="en-US" dirty="0"/>
              <a:t>Individual:</a:t>
            </a:r>
          </a:p>
          <a:p>
            <a:pPr lvl="1" eaLnBrk="1" hangingPunct="1"/>
            <a:r>
              <a:rPr lang="en-US" altLang="en-US" dirty="0"/>
              <a:t>Tree structure</a:t>
            </a:r>
          </a:p>
          <a:p>
            <a:pPr lvl="1" eaLnBrk="1" hangingPunct="1"/>
            <a:r>
              <a:rPr lang="en-US" altLang="en-US" dirty="0"/>
              <a:t>Terminals </a:t>
            </a:r>
            <a:r>
              <a:rPr lang="en-US" altLang="en-US" dirty="0" err="1"/>
              <a:t>e.g</a:t>
            </a:r>
            <a:r>
              <a:rPr lang="en-US" altLang="en-US" dirty="0"/>
              <a:t> variables </a:t>
            </a:r>
            <a:r>
              <a:rPr lang="en-US" altLang="en-US" dirty="0" err="1"/>
              <a:t>eg</a:t>
            </a:r>
            <a:r>
              <a:rPr lang="en-US" altLang="en-US" dirty="0"/>
              <a:t>. 3, 5, x, y, …</a:t>
            </a:r>
          </a:p>
          <a:p>
            <a:pPr lvl="1" eaLnBrk="1" hangingPunct="1"/>
            <a:r>
              <a:rPr lang="en-US" altLang="en-US" dirty="0"/>
              <a:t>Function set </a:t>
            </a:r>
            <a:r>
              <a:rPr lang="en-US" altLang="en-US" dirty="0" err="1"/>
              <a:t>e.g</a:t>
            </a:r>
            <a:r>
              <a:rPr lang="en-US" altLang="en-US" dirty="0"/>
              <a:t> +, -, *, …</a:t>
            </a:r>
          </a:p>
          <a:p>
            <a:pPr lvl="1" eaLnBrk="1" hangingPunct="1"/>
            <a:r>
              <a:rPr lang="en-US" altLang="en-US" dirty="0"/>
              <a:t>Fitness measure </a:t>
            </a:r>
            <a:r>
              <a:rPr lang="en-US" altLang="en-US" dirty="0" err="1"/>
              <a:t>e.g</a:t>
            </a:r>
            <a:r>
              <a:rPr lang="en-US" altLang="en-US" dirty="0"/>
              <a:t> sum of square …</a:t>
            </a:r>
          </a:p>
          <a:p>
            <a:pPr eaLnBrk="1" hangingPunct="1"/>
            <a:endParaRPr lang="en-US" altLang="en-US" dirty="0"/>
          </a:p>
        </p:txBody>
      </p:sp>
      <p:grpSp>
        <p:nvGrpSpPr>
          <p:cNvPr id="18437" name="Group 4"/>
          <p:cNvGrpSpPr>
            <a:grpSpLocks/>
          </p:cNvGrpSpPr>
          <p:nvPr/>
        </p:nvGrpSpPr>
        <p:grpSpPr bwMode="auto">
          <a:xfrm>
            <a:off x="2819400" y="4343400"/>
            <a:ext cx="1905000" cy="2271713"/>
            <a:chOff x="1776" y="2736"/>
            <a:chExt cx="1200" cy="1431"/>
          </a:xfrm>
        </p:grpSpPr>
        <p:grpSp>
          <p:nvGrpSpPr>
            <p:cNvPr id="18438" name="Group 5"/>
            <p:cNvGrpSpPr>
              <a:grpSpLocks/>
            </p:cNvGrpSpPr>
            <p:nvPr/>
          </p:nvGrpSpPr>
          <p:grpSpPr bwMode="auto">
            <a:xfrm>
              <a:off x="2064" y="3600"/>
              <a:ext cx="240" cy="240"/>
              <a:chOff x="2064" y="3600"/>
              <a:chExt cx="240" cy="240"/>
            </a:xfrm>
          </p:grpSpPr>
          <p:sp>
            <p:nvSpPr>
              <p:cNvPr id="18456" name="Rectangle 6"/>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7" name="Text Box 7"/>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a:t>
                </a:r>
              </a:p>
            </p:txBody>
          </p:sp>
        </p:grpSp>
        <p:grpSp>
          <p:nvGrpSpPr>
            <p:cNvPr id="18439" name="Group 8"/>
            <p:cNvGrpSpPr>
              <a:grpSpLocks/>
            </p:cNvGrpSpPr>
            <p:nvPr/>
          </p:nvGrpSpPr>
          <p:grpSpPr bwMode="auto">
            <a:xfrm>
              <a:off x="2736" y="3600"/>
              <a:ext cx="240" cy="240"/>
              <a:chOff x="2064" y="3600"/>
              <a:chExt cx="240" cy="240"/>
            </a:xfrm>
          </p:grpSpPr>
          <p:sp>
            <p:nvSpPr>
              <p:cNvPr id="18454" name="Rectangle 9"/>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5" name="Text Box 10"/>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y</a:t>
                </a:r>
              </a:p>
            </p:txBody>
          </p:sp>
        </p:grpSp>
        <p:grpSp>
          <p:nvGrpSpPr>
            <p:cNvPr id="18440" name="Group 11"/>
            <p:cNvGrpSpPr>
              <a:grpSpLocks/>
            </p:cNvGrpSpPr>
            <p:nvPr/>
          </p:nvGrpSpPr>
          <p:grpSpPr bwMode="auto">
            <a:xfrm>
              <a:off x="1776" y="3168"/>
              <a:ext cx="240" cy="240"/>
              <a:chOff x="2064" y="3600"/>
              <a:chExt cx="240" cy="240"/>
            </a:xfrm>
          </p:grpSpPr>
          <p:sp>
            <p:nvSpPr>
              <p:cNvPr id="18452" name="Rectangle 12"/>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3" name="Text Box 13"/>
              <p:cNvSpPr txBox="1">
                <a:spLocks noChangeArrowheads="1"/>
              </p:cNvSpPr>
              <p:nvPr/>
            </p:nvSpPr>
            <p:spPr bwMode="auto">
              <a:xfrm>
                <a:off x="2092" y="36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a:t>
                </a:r>
              </a:p>
            </p:txBody>
          </p:sp>
        </p:grpSp>
        <p:grpSp>
          <p:nvGrpSpPr>
            <p:cNvPr id="18441" name="Group 14"/>
            <p:cNvGrpSpPr>
              <a:grpSpLocks/>
            </p:cNvGrpSpPr>
            <p:nvPr/>
          </p:nvGrpSpPr>
          <p:grpSpPr bwMode="auto">
            <a:xfrm>
              <a:off x="2400" y="3168"/>
              <a:ext cx="240" cy="240"/>
              <a:chOff x="2064" y="3600"/>
              <a:chExt cx="240" cy="240"/>
            </a:xfrm>
          </p:grpSpPr>
          <p:sp>
            <p:nvSpPr>
              <p:cNvPr id="18450" name="Rectangle 15"/>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1" name="Text Box 16"/>
              <p:cNvSpPr txBox="1">
                <a:spLocks noChangeArrowheads="1"/>
              </p:cNvSpPr>
              <p:nvPr/>
            </p:nvSpPr>
            <p:spPr bwMode="auto">
              <a:xfrm>
                <a:off x="2092" y="360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grpSp>
          <p:nvGrpSpPr>
            <p:cNvPr id="18442" name="Group 17"/>
            <p:cNvGrpSpPr>
              <a:grpSpLocks/>
            </p:cNvGrpSpPr>
            <p:nvPr/>
          </p:nvGrpSpPr>
          <p:grpSpPr bwMode="auto">
            <a:xfrm>
              <a:off x="2064" y="2736"/>
              <a:ext cx="240" cy="240"/>
              <a:chOff x="2064" y="3600"/>
              <a:chExt cx="240" cy="240"/>
            </a:xfrm>
          </p:grpSpPr>
          <p:sp>
            <p:nvSpPr>
              <p:cNvPr id="18448" name="Rectangle 18"/>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49" name="Text Box 19"/>
              <p:cNvSpPr txBox="1">
                <a:spLocks noChangeArrowheads="1"/>
              </p:cNvSpPr>
              <p:nvPr/>
            </p:nvSpPr>
            <p:spPr bwMode="auto">
              <a:xfrm>
                <a:off x="2092" y="3607"/>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sp>
          <p:nvSpPr>
            <p:cNvPr id="18443" name="Line 20"/>
            <p:cNvSpPr>
              <a:spLocks noChangeShapeType="1"/>
            </p:cNvSpPr>
            <p:nvPr/>
          </p:nvSpPr>
          <p:spPr bwMode="auto">
            <a:xfrm flipH="1">
              <a:off x="1872" y="297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256" y="2976"/>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2"/>
            <p:cNvSpPr>
              <a:spLocks noChangeShapeType="1"/>
            </p:cNvSpPr>
            <p:nvPr/>
          </p:nvSpPr>
          <p:spPr bwMode="auto">
            <a:xfrm flipH="1">
              <a:off x="2160" y="340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3"/>
            <p:cNvSpPr>
              <a:spLocks noChangeShapeType="1"/>
            </p:cNvSpPr>
            <p:nvPr/>
          </p:nvSpPr>
          <p:spPr bwMode="auto">
            <a:xfrm>
              <a:off x="2544" y="340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24"/>
            <p:cNvSpPr txBox="1">
              <a:spLocks noChangeArrowheads="1"/>
            </p:cNvSpPr>
            <p:nvPr/>
          </p:nvSpPr>
          <p:spPr bwMode="auto">
            <a:xfrm>
              <a:off x="2256" y="39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5*(x+y)</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B9906626-DACE-4EA5-9AD4-7C648D4AC724}" type="slidenum">
              <a:rPr lang="en-US" altLang="en-US" sz="1400" smtClean="0"/>
              <a:pPr eaLnBrk="1" hangingPunct="1">
                <a:spcBef>
                  <a:spcPct val="0"/>
                </a:spcBef>
                <a:buFontTx/>
                <a:buNone/>
              </a:pPr>
              <a:t>14</a:t>
            </a:fld>
            <a:endParaRPr lang="en-US" altLang="en-US" sz="1400"/>
          </a:p>
        </p:txBody>
      </p:sp>
      <p:sp>
        <p:nvSpPr>
          <p:cNvPr id="19459" name="Rectangle 2"/>
          <p:cNvSpPr>
            <a:spLocks noGrp="1" noChangeArrowheads="1"/>
          </p:cNvSpPr>
          <p:nvPr>
            <p:ph type="title"/>
          </p:nvPr>
        </p:nvSpPr>
        <p:spPr>
          <a:xfrm>
            <a:off x="228600" y="274638"/>
            <a:ext cx="8915400" cy="1143000"/>
          </a:xfrm>
        </p:spPr>
        <p:txBody>
          <a:bodyPr/>
          <a:lstStyle/>
          <a:p>
            <a:pPr eaLnBrk="1" hangingPunct="1"/>
            <a:r>
              <a:rPr lang="en-US" altLang="en-US" sz="4000" dirty="0">
                <a:solidFill>
                  <a:srgbClr val="0033CC"/>
                </a:solidFill>
              </a:rPr>
              <a:t>Learning 3D Shape Quantification - Feature Combination</a:t>
            </a:r>
            <a:endParaRPr lang="en-US" altLang="en-US" dirty="0">
              <a:solidFill>
                <a:srgbClr val="0033CC"/>
              </a:solidFill>
            </a:endParaRPr>
          </a:p>
        </p:txBody>
      </p:sp>
      <p:sp>
        <p:nvSpPr>
          <p:cNvPr id="19460"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22q11.2DS dataset </a:t>
            </a:r>
          </a:p>
          <a:p>
            <a:pPr lvl="1" eaLnBrk="1" hangingPunct="1"/>
            <a:r>
              <a:rPr lang="en-US" altLang="en-US" dirty="0"/>
              <a:t>Assessed by craniofacial experts</a:t>
            </a:r>
          </a:p>
          <a:p>
            <a:pPr lvl="1" eaLnBrk="1" hangingPunct="1"/>
            <a:r>
              <a:rPr lang="en-US" altLang="en-US" dirty="0" err="1"/>
              <a:t>Groundtruth</a:t>
            </a:r>
            <a:r>
              <a:rPr lang="en-US" altLang="en-US" dirty="0"/>
              <a:t> is union of expert scores</a:t>
            </a:r>
          </a:p>
          <a:p>
            <a:pPr eaLnBrk="1" hangingPunct="1"/>
            <a:endParaRPr lang="en-US" altLang="en-US" dirty="0"/>
          </a:p>
          <a:p>
            <a:pPr eaLnBrk="1" hangingPunct="1"/>
            <a:r>
              <a:rPr lang="en-US" altLang="en-US" dirty="0">
                <a:solidFill>
                  <a:srgbClr val="3366CC"/>
                </a:solidFill>
              </a:rPr>
              <a:t>Goal</a:t>
            </a:r>
            <a:r>
              <a:rPr lang="en-US" altLang="en-US" dirty="0"/>
              <a:t>: classify individual according to given facial abnormality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C899468-02AD-433E-B76F-5CF29598812F}" type="slidenum">
              <a:rPr lang="en-US" altLang="en-US" sz="1400" smtClean="0"/>
              <a:pPr eaLnBrk="1" hangingPunct="1">
                <a:spcBef>
                  <a:spcPct val="0"/>
                </a:spcBef>
                <a:buFontTx/>
                <a:buNone/>
              </a:pPr>
              <a:t>15</a:t>
            </a:fld>
            <a:endParaRPr lang="en-US" altLang="en-US" sz="140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20485" name="Rectangle 3"/>
          <p:cNvSpPr>
            <a:spLocks noGrp="1" noChangeArrowheads="1"/>
          </p:cNvSpPr>
          <p:nvPr>
            <p:ph type="body" idx="1"/>
          </p:nvPr>
        </p:nvSpPr>
        <p:spPr/>
        <p:txBody>
          <a:bodyPr/>
          <a:lstStyle/>
          <a:p>
            <a:pPr eaLnBrk="1" hangingPunct="1"/>
            <a:r>
              <a:rPr lang="en-US" altLang="en-US" dirty="0">
                <a:solidFill>
                  <a:srgbClr val="3366CC"/>
                </a:solidFill>
              </a:rPr>
              <a:t>Individual</a:t>
            </a:r>
            <a:endParaRPr lang="en-US" altLang="en-US" dirty="0"/>
          </a:p>
          <a:p>
            <a:pPr lvl="1" eaLnBrk="1" hangingPunct="1"/>
            <a:r>
              <a:rPr lang="en-US" altLang="en-US" dirty="0">
                <a:solidFill>
                  <a:srgbClr val="C00000"/>
                </a:solidFill>
              </a:rPr>
              <a:t>Terminal: </a:t>
            </a:r>
            <a:r>
              <a:rPr lang="en-US" altLang="en-US" dirty="0"/>
              <a:t>selected histogram bins</a:t>
            </a:r>
          </a:p>
          <a:p>
            <a:pPr lvl="1" eaLnBrk="1" hangingPunct="1"/>
            <a:r>
              <a:rPr lang="en-US" altLang="en-US" dirty="0">
                <a:solidFill>
                  <a:srgbClr val="C00000"/>
                </a:solidFill>
              </a:rPr>
              <a:t>Function set: </a:t>
            </a:r>
            <a:r>
              <a:rPr lang="en-US" altLang="en-US" dirty="0"/>
              <a:t>+,-,*,min,max,sqrt,log,2x,5x,10x</a:t>
            </a:r>
          </a:p>
          <a:p>
            <a:pPr lvl="1" eaLnBrk="1" hangingPunct="1"/>
            <a:r>
              <a:rPr lang="en-US" altLang="en-US" dirty="0">
                <a:solidFill>
                  <a:srgbClr val="C00000"/>
                </a:solidFill>
              </a:rPr>
              <a:t>Fitness measure: </a:t>
            </a:r>
            <a:r>
              <a:rPr lang="en-US" altLang="en-US" dirty="0"/>
              <a:t>F1-measure</a:t>
            </a:r>
          </a:p>
          <a:p>
            <a:pPr lvl="1" eaLnBrk="1" hangingPunct="1"/>
            <a:endParaRPr lang="en-US" altLang="en-US" dirty="0"/>
          </a:p>
        </p:txBody>
      </p:sp>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823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3184525" y="6367463"/>
            <a:ext cx="452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X6 + X7 + (max(X7,X6)-sin(X8) + (X6+X6))</a:t>
            </a:r>
          </a:p>
        </p:txBody>
      </p:sp>
      <p:sp>
        <p:nvSpPr>
          <p:cNvPr id="2" name="TextBox 1"/>
          <p:cNvSpPr txBox="1"/>
          <p:nvPr/>
        </p:nvSpPr>
        <p:spPr>
          <a:xfrm>
            <a:off x="5257800" y="4242646"/>
            <a:ext cx="3575081" cy="1200329"/>
          </a:xfrm>
          <a:prstGeom prst="rect">
            <a:avLst/>
          </a:prstGeom>
          <a:noFill/>
        </p:spPr>
        <p:txBody>
          <a:bodyPr wrap="none" rtlCol="0">
            <a:spAutoFit/>
          </a:bodyPr>
          <a:lstStyle/>
          <a:p>
            <a:r>
              <a:rPr lang="en-US" dirty="0">
                <a:solidFill>
                  <a:srgbClr val="C00000"/>
                </a:solidFill>
              </a:rPr>
              <a:t>precision = TP/(TP + FP)</a:t>
            </a:r>
          </a:p>
          <a:p>
            <a:endParaRPr lang="en-US" dirty="0">
              <a:solidFill>
                <a:srgbClr val="C00000"/>
              </a:solidFill>
            </a:endParaRPr>
          </a:p>
          <a:p>
            <a:r>
              <a:rPr lang="en-US" dirty="0">
                <a:solidFill>
                  <a:srgbClr val="C00000"/>
                </a:solidFill>
              </a:rPr>
              <a:t>recall = TP/all positives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5E4CD5E5-73AE-4586-8760-E309BE89A19D}" type="slidenum">
              <a:rPr lang="en-US" altLang="en-US" sz="1400" smtClean="0"/>
              <a:pPr eaLnBrk="1" hangingPunct="1">
                <a:spcBef>
                  <a:spcPct val="0"/>
                </a:spcBef>
                <a:buFontTx/>
                <a:buNone/>
              </a:pPr>
              <a:t>16</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1508" name="Rectangle 3"/>
          <p:cNvSpPr>
            <a:spLocks noGrp="1" noChangeArrowheads="1"/>
          </p:cNvSpPr>
          <p:nvPr>
            <p:ph type="body" idx="1"/>
          </p:nvPr>
        </p:nvSpPr>
        <p:spPr/>
        <p:txBody>
          <a:bodyPr/>
          <a:lstStyle/>
          <a:p>
            <a:pPr eaLnBrk="1" hangingPunct="1"/>
            <a:endParaRPr lang="en-US" altLang="en-US">
              <a:solidFill>
                <a:srgbClr val="FF0000"/>
              </a:solidFill>
            </a:endParaRPr>
          </a:p>
          <a:p>
            <a:pPr eaLnBrk="1" hangingPunct="1"/>
            <a:r>
              <a:rPr lang="en-US" altLang="en-US">
                <a:solidFill>
                  <a:schemeClr val="accent2"/>
                </a:solidFill>
              </a:rPr>
              <a:t>Objective</a:t>
            </a:r>
            <a:r>
              <a:rPr lang="en-US" altLang="en-US"/>
              <a:t>: investigate function sets</a:t>
            </a:r>
          </a:p>
          <a:p>
            <a:pPr lvl="1" eaLnBrk="1" hangingPunct="1"/>
            <a:r>
              <a:rPr lang="en-US" altLang="en-US" sz="2400"/>
              <a:t>Combo1 = {</a:t>
            </a:r>
            <a:r>
              <a:rPr lang="en-US" altLang="en-US" sz="2400" i="1"/>
              <a:t>+,-,*,min,max</a:t>
            </a:r>
            <a:r>
              <a:rPr lang="en-US" altLang="en-US" sz="2400"/>
              <a:t>}</a:t>
            </a:r>
          </a:p>
          <a:p>
            <a:pPr lvl="1" eaLnBrk="1" hangingPunct="1"/>
            <a:r>
              <a:rPr lang="en-US" altLang="en-US" sz="2400"/>
              <a:t>Combo2 = {</a:t>
            </a:r>
            <a:r>
              <a:rPr lang="en-US" altLang="en-US" sz="2400" i="1"/>
              <a:t>+,-,*,min,max,sqrt,log2,log10</a:t>
            </a:r>
            <a:r>
              <a:rPr lang="en-US" altLang="en-US" sz="2400"/>
              <a:t>}</a:t>
            </a:r>
          </a:p>
          <a:p>
            <a:pPr lvl="1" eaLnBrk="1" hangingPunct="1"/>
            <a:r>
              <a:rPr lang="en-US" altLang="en-US" sz="2400"/>
              <a:t>Combo3 = </a:t>
            </a:r>
            <a:r>
              <a:rPr lang="en-US" altLang="en-US" sz="2400" i="1"/>
              <a:t>{+,-,*,min,max,</a:t>
            </a:r>
          </a:p>
          <a:p>
            <a:pPr lvl="1" eaLnBrk="1" hangingPunct="1">
              <a:buFontTx/>
              <a:buNone/>
            </a:pPr>
            <a:r>
              <a:rPr lang="en-US" altLang="en-US" sz="2400" i="1"/>
              <a:t>                      2x,5x,10x,20x,50x,100x</a:t>
            </a:r>
            <a:r>
              <a:rPr lang="en-US" altLang="en-US" sz="2400"/>
              <a:t>}</a:t>
            </a:r>
          </a:p>
          <a:p>
            <a:pPr lvl="1" eaLnBrk="1" hangingPunct="1"/>
            <a:r>
              <a:rPr lang="en-US" altLang="en-US" sz="2400"/>
              <a:t>Combo4 = </a:t>
            </a:r>
            <a:r>
              <a:rPr lang="en-US" altLang="en-US" sz="2400" i="1"/>
              <a:t>{+,-,*,min,max,sqrt,log2,log10,</a:t>
            </a:r>
          </a:p>
          <a:p>
            <a:pPr lvl="1" eaLnBrk="1" hangingPunct="1">
              <a:buFontTx/>
              <a:buNone/>
            </a:pPr>
            <a:r>
              <a:rPr lang="en-US" altLang="en-US" sz="2400" i="1"/>
              <a:t>                      2x,5x,10x,20x,50x,100x</a:t>
            </a:r>
            <a:r>
              <a:rPr lang="en-US" altLang="en-US"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D325FB15-A9B1-4206-93FA-1597DDA4EE7A}" type="slidenum">
              <a:rPr lang="en-US" altLang="en-US" sz="1400" smtClean="0"/>
              <a:pPr eaLnBrk="1" hangingPunct="1">
                <a:spcBef>
                  <a:spcPct val="0"/>
                </a:spcBef>
                <a:buFontTx/>
                <a:buNone/>
              </a:pPr>
              <a:t>17</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2532" name="Rectangle 3"/>
          <p:cNvSpPr>
            <a:spLocks noGrp="1" noChangeArrowheads="1"/>
          </p:cNvSpPr>
          <p:nvPr>
            <p:ph type="body" idx="1"/>
          </p:nvPr>
        </p:nvSpPr>
        <p:spPr/>
        <p:txBody>
          <a:bodyPr/>
          <a:lstStyle/>
          <a:p>
            <a:pPr eaLnBrk="1" hangingPunct="1"/>
            <a:r>
              <a:rPr lang="en-US" altLang="en-US" dirty="0">
                <a:solidFill>
                  <a:srgbClr val="CC0000"/>
                </a:solidFill>
              </a:rPr>
              <a:t>Best F-measure out of 10 runs</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10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A7CCC0-687B-467F-BD3F-BA0A74C6937E}"/>
                  </a:ext>
                </a:extLst>
              </p14:cNvPr>
              <p14:cNvContentPartPr/>
              <p14:nvPr/>
            </p14:nvContentPartPr>
            <p14:xfrm>
              <a:off x="578160" y="3717000"/>
              <a:ext cx="3876840" cy="96840"/>
            </p14:xfrm>
          </p:contentPart>
        </mc:Choice>
        <mc:Fallback>
          <p:pic>
            <p:nvPicPr>
              <p:cNvPr id="2" name="Ink 1">
                <a:extLst>
                  <a:ext uri="{FF2B5EF4-FFF2-40B4-BE49-F238E27FC236}">
                    <a16:creationId xmlns:a16="http://schemas.microsoft.com/office/drawing/2014/main" id="{BFA7CCC0-687B-467F-BD3F-BA0A74C6937E}"/>
                  </a:ext>
                </a:extLst>
              </p:cNvPr>
              <p:cNvPicPr/>
              <p:nvPr/>
            </p:nvPicPr>
            <p:blipFill>
              <a:blip r:embed="rId5"/>
              <a:stretch>
                <a:fillRect/>
              </a:stretch>
            </p:blipFill>
            <p:spPr>
              <a:xfrm>
                <a:off x="568800" y="3707640"/>
                <a:ext cx="3895560" cy="11556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E49642-6F27-43C4-B0CA-0DAF80F2959A}" type="slidenum">
              <a:rPr lang="en-US" altLang="en-US"/>
              <a:pPr/>
              <a:t>18</a:t>
            </a:fld>
            <a:endParaRPr lang="en-US" altLang="en-US"/>
          </a:p>
        </p:txBody>
      </p:sp>
      <p:sp>
        <p:nvSpPr>
          <p:cNvPr id="209922" name="Rectangle 2"/>
          <p:cNvSpPr>
            <a:spLocks noGrp="1" noChangeArrowheads="1"/>
          </p:cNvSpPr>
          <p:nvPr>
            <p:ph type="title"/>
          </p:nvPr>
        </p:nvSpPr>
        <p:spPr/>
        <p:txBody>
          <a:bodyPr/>
          <a:lstStyle/>
          <a:p>
            <a:r>
              <a:rPr lang="en-US" altLang="en-US" dirty="0">
                <a:solidFill>
                  <a:srgbClr val="0033CC"/>
                </a:solidFill>
              </a:rPr>
              <a:t>Tree structure for quantifying midface hypoplasia</a:t>
            </a:r>
          </a:p>
        </p:txBody>
      </p:sp>
      <p:sp>
        <p:nvSpPr>
          <p:cNvPr id="209926" name="Text Box 6"/>
          <p:cNvSpPr txBox="1">
            <a:spLocks noChangeArrowheads="1"/>
          </p:cNvSpPr>
          <p:nvPr/>
        </p:nvSpPr>
        <p:spPr bwMode="auto">
          <a:xfrm>
            <a:off x="762000" y="5943599"/>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Helvetica" pitchFamily="1" charset="0"/>
              </a:rPr>
              <a:t>Xi are the selected histogram bins from an azimuth-</a:t>
            </a:r>
          </a:p>
          <a:p>
            <a:r>
              <a:rPr lang="en-US" altLang="en-US" dirty="0">
                <a:latin typeface="Helvetica" pitchFamily="1" charset="0"/>
              </a:rPr>
              <a:t>elevation histogram of the surface </a:t>
            </a:r>
            <a:r>
              <a:rPr lang="en-US" altLang="en-US" dirty="0" err="1">
                <a:latin typeface="Helvetica" pitchFamily="1" charset="0"/>
              </a:rPr>
              <a:t>normals</a:t>
            </a:r>
            <a:r>
              <a:rPr lang="en-US" altLang="en-US" dirty="0">
                <a:latin typeface="Helvetica" pitchFamily="1" charset="0"/>
              </a:rPr>
              <a:t> of the face.</a:t>
            </a:r>
          </a:p>
        </p:txBody>
      </p:sp>
      <p:pic>
        <p:nvPicPr>
          <p:cNvPr id="209927" name="Picture 7"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9400"/>
            <a:ext cx="57150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648200"/>
            <a:ext cx="237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4F0D773-F61C-435D-822D-E757A74E9644}"/>
                  </a:ext>
                </a:extLst>
              </p14:cNvPr>
              <p14:cNvContentPartPr/>
              <p14:nvPr/>
            </p14:nvContentPartPr>
            <p14:xfrm>
              <a:off x="1350360" y="2656800"/>
              <a:ext cx="791280" cy="1171800"/>
            </p14:xfrm>
          </p:contentPart>
        </mc:Choice>
        <mc:Fallback>
          <p:pic>
            <p:nvPicPr>
              <p:cNvPr id="2" name="Ink 1">
                <a:extLst>
                  <a:ext uri="{FF2B5EF4-FFF2-40B4-BE49-F238E27FC236}">
                    <a16:creationId xmlns:a16="http://schemas.microsoft.com/office/drawing/2014/main" id="{94F0D773-F61C-435D-822D-E757A74E9644}"/>
                  </a:ext>
                </a:extLst>
              </p:cNvPr>
              <p:cNvPicPr/>
              <p:nvPr/>
            </p:nvPicPr>
            <p:blipFill>
              <a:blip r:embed="rId6"/>
              <a:stretch>
                <a:fillRect/>
              </a:stretch>
            </p:blipFill>
            <p:spPr>
              <a:xfrm>
                <a:off x="1341000" y="2647440"/>
                <a:ext cx="810000" cy="119052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EC2ED96-952B-4EB3-8028-EB530E0A4E0A}" type="slidenum">
              <a:rPr lang="en-US" altLang="en-US" sz="1400" smtClean="0"/>
              <a:pPr eaLnBrk="1" hangingPunct="1">
                <a:spcBef>
                  <a:spcPct val="0"/>
                </a:spcBef>
                <a:buFontTx/>
                <a:buNone/>
              </a:pPr>
              <a:t>19</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2</a:t>
            </a:r>
          </a:p>
        </p:txBody>
      </p:sp>
      <p:sp>
        <p:nvSpPr>
          <p:cNvPr id="24580"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compare local facial shape descriptors</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6050"/>
            <a:ext cx="8534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solidFill>
                  <a:srgbClr val="0033CC"/>
                </a:solidFill>
              </a:rPr>
              <a:t>Genetic Algorithm</a:t>
            </a:r>
          </a:p>
        </p:txBody>
      </p:sp>
      <p:sp>
        <p:nvSpPr>
          <p:cNvPr id="22531" name="Content Placeholder 2"/>
          <p:cNvSpPr>
            <a:spLocks noGrp="1"/>
          </p:cNvSpPr>
          <p:nvPr>
            <p:ph idx="1"/>
          </p:nvPr>
        </p:nvSpPr>
        <p:spPr>
          <a:ln>
            <a:solidFill>
              <a:srgbClr val="FF0000"/>
            </a:solidFill>
            <a:miter lim="800000"/>
            <a:headEnd/>
            <a:tailEnd/>
          </a:ln>
        </p:spPr>
        <p:txBody>
          <a:bodyPr/>
          <a:lstStyle/>
          <a:p>
            <a:r>
              <a:rPr lang="en-US" altLang="en-US" sz="2000" dirty="0"/>
              <a:t>Given: population </a:t>
            </a:r>
            <a:r>
              <a:rPr lang="en-US" altLang="en-US" sz="2000" dirty="0">
                <a:solidFill>
                  <a:srgbClr val="CC0000"/>
                </a:solidFill>
              </a:rPr>
              <a:t>P</a:t>
            </a:r>
            <a:r>
              <a:rPr lang="en-US" altLang="en-US" sz="2000" dirty="0"/>
              <a:t> and fitness-function </a:t>
            </a:r>
            <a:r>
              <a:rPr lang="en-US" altLang="en-US" sz="2000" dirty="0">
                <a:solidFill>
                  <a:srgbClr val="CC0000"/>
                </a:solidFill>
              </a:rPr>
              <a:t>f</a:t>
            </a:r>
          </a:p>
          <a:p>
            <a:r>
              <a:rPr lang="en-US" altLang="en-US" sz="2000" dirty="0"/>
              <a:t>repeat</a:t>
            </a:r>
          </a:p>
          <a:p>
            <a:pPr lvl="1"/>
            <a:r>
              <a:rPr lang="en-US" altLang="en-US" sz="2000" dirty="0" err="1">
                <a:solidFill>
                  <a:srgbClr val="CC0000"/>
                </a:solidFill>
              </a:rPr>
              <a:t>newP</a:t>
            </a:r>
            <a:r>
              <a:rPr lang="en-US" altLang="en-US" sz="2000" dirty="0"/>
              <a:t> </a:t>
            </a:r>
            <a:r>
              <a:rPr lang="en-US" altLang="en-US" sz="2000" dirty="0">
                <a:sym typeface="Wingdings" pitchFamily="2" charset="2"/>
              </a:rPr>
              <a:t></a:t>
            </a:r>
            <a:r>
              <a:rPr lang="en-US" altLang="en-US" sz="2000" dirty="0"/>
              <a:t> empty set</a:t>
            </a:r>
          </a:p>
          <a:p>
            <a:pPr lvl="1"/>
            <a:r>
              <a:rPr lang="en-US" altLang="en-US" sz="2000" dirty="0"/>
              <a:t>for </a:t>
            </a:r>
            <a:r>
              <a:rPr lang="en-US" altLang="en-US" sz="2000" i="1" dirty="0" err="1"/>
              <a:t>i</a:t>
            </a:r>
            <a:r>
              <a:rPr lang="en-US" altLang="en-US" sz="2000" dirty="0"/>
              <a:t> = 1 to </a:t>
            </a:r>
            <a:r>
              <a:rPr lang="en-US" altLang="en-US" sz="2000" dirty="0">
                <a:solidFill>
                  <a:srgbClr val="CC0000"/>
                </a:solidFill>
              </a:rPr>
              <a:t>size(P)</a:t>
            </a:r>
          </a:p>
          <a:p>
            <a:pPr lvl="2">
              <a:buFontTx/>
              <a:buNone/>
            </a:pPr>
            <a:r>
              <a:rPr lang="en-US" altLang="en-US" sz="2000" i="1" dirty="0"/>
              <a:t>x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y</a:t>
            </a:r>
            <a:r>
              <a:rPr lang="en-US" altLang="en-US" sz="2000" dirty="0"/>
              <a:t>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child</a:t>
            </a:r>
            <a:r>
              <a:rPr lang="en-US" altLang="en-US" sz="2000" dirty="0"/>
              <a:t> </a:t>
            </a:r>
            <a:r>
              <a:rPr lang="en-US" altLang="en-US" sz="2000" dirty="0">
                <a:sym typeface="Wingdings" pitchFamily="2" charset="2"/>
              </a:rPr>
              <a:t></a:t>
            </a:r>
            <a:r>
              <a:rPr lang="en-US" altLang="en-US" sz="2000" dirty="0"/>
              <a:t> Reproduce(</a:t>
            </a:r>
            <a:r>
              <a:rPr lang="en-US" altLang="en-US" sz="2000" i="1" dirty="0" err="1"/>
              <a:t>x,y</a:t>
            </a:r>
            <a:r>
              <a:rPr lang="en-US" altLang="en-US" sz="2000" dirty="0"/>
              <a:t>)</a:t>
            </a:r>
          </a:p>
          <a:p>
            <a:pPr lvl="2">
              <a:buFontTx/>
              <a:buNone/>
            </a:pPr>
            <a:r>
              <a:rPr lang="en-US" altLang="en-US" sz="2000" dirty="0"/>
              <a:t>if (small random probability) then child </a:t>
            </a:r>
            <a:r>
              <a:rPr lang="en-US" altLang="en-US" sz="2000" dirty="0">
                <a:sym typeface="Wingdings" pitchFamily="2" charset="2"/>
              </a:rPr>
              <a:t></a:t>
            </a:r>
            <a:r>
              <a:rPr lang="en-US" altLang="en-US" sz="2000" dirty="0"/>
              <a:t> Mutate(child)</a:t>
            </a:r>
          </a:p>
          <a:p>
            <a:pPr lvl="2">
              <a:buFontTx/>
              <a:buNone/>
            </a:pPr>
            <a:r>
              <a:rPr lang="en-US" altLang="en-US" sz="2000" dirty="0"/>
              <a:t>add </a:t>
            </a:r>
            <a:r>
              <a:rPr lang="en-US" altLang="en-US" sz="2000" i="1" dirty="0"/>
              <a:t>child</a:t>
            </a:r>
            <a:r>
              <a:rPr lang="en-US" altLang="en-US" sz="2000" dirty="0"/>
              <a:t> to </a:t>
            </a:r>
            <a:r>
              <a:rPr lang="en-US" altLang="en-US" sz="2000" dirty="0" err="1">
                <a:solidFill>
                  <a:srgbClr val="CC0000"/>
                </a:solidFill>
              </a:rPr>
              <a:t>newP</a:t>
            </a:r>
            <a:endParaRPr lang="en-US" altLang="en-US" sz="2000" dirty="0">
              <a:solidFill>
                <a:srgbClr val="CC0000"/>
              </a:solidFill>
            </a:endParaRPr>
          </a:p>
          <a:p>
            <a:pPr lvl="1"/>
            <a:r>
              <a:rPr lang="en-US" altLang="en-US" sz="2000" dirty="0">
                <a:solidFill>
                  <a:srgbClr val="CC0000"/>
                </a:solidFill>
              </a:rPr>
              <a:t>P</a:t>
            </a:r>
            <a:r>
              <a:rPr lang="en-US" altLang="en-US" sz="2000" dirty="0"/>
              <a:t> </a:t>
            </a:r>
            <a:r>
              <a:rPr lang="en-US" altLang="en-US" sz="2000" dirty="0">
                <a:sym typeface="Wingdings" pitchFamily="2" charset="2"/>
              </a:rPr>
              <a:t></a:t>
            </a:r>
            <a:r>
              <a:rPr lang="en-US" altLang="en-US" sz="2000" dirty="0"/>
              <a:t> </a:t>
            </a:r>
            <a:r>
              <a:rPr lang="en-US" altLang="en-US" sz="2000" dirty="0" err="1">
                <a:solidFill>
                  <a:srgbClr val="CC0000"/>
                </a:solidFill>
              </a:rPr>
              <a:t>newP</a:t>
            </a:r>
            <a:endParaRPr lang="en-US" altLang="en-US" sz="2000" dirty="0">
              <a:solidFill>
                <a:srgbClr val="CC0000"/>
              </a:solidFill>
            </a:endParaRPr>
          </a:p>
          <a:p>
            <a:r>
              <a:rPr lang="en-US" altLang="en-US" sz="2000" dirty="0"/>
              <a:t>until some individual is fit enough or enough time has elapsed</a:t>
            </a:r>
          </a:p>
          <a:p>
            <a:r>
              <a:rPr lang="en-US" altLang="en-US" sz="2000" dirty="0"/>
              <a:t>return the best individual in </a:t>
            </a:r>
            <a:r>
              <a:rPr lang="en-US" altLang="en-US" sz="2000" dirty="0">
                <a:solidFill>
                  <a:srgbClr val="CC0000"/>
                </a:solidFill>
              </a:rPr>
              <a:t>P </a:t>
            </a:r>
            <a:r>
              <a:rPr lang="en-US" altLang="en-US" sz="2000" dirty="0"/>
              <a:t>according </a:t>
            </a:r>
            <a:r>
              <a:rPr lang="en-US" altLang="en-US" sz="2000" dirty="0">
                <a:solidFill>
                  <a:srgbClr val="CC0000"/>
                </a:solidFill>
              </a:rPr>
              <a:t>to f</a:t>
            </a:r>
          </a:p>
          <a:p>
            <a:pPr lvl="2"/>
            <a:endParaRPr lang="en-US" altLang="en-US" sz="2000" dirty="0"/>
          </a:p>
          <a:p>
            <a:endParaRPr lang="en-US" altLang="en-US"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4EFE80-063B-4A7F-9F61-B21FB7DB92A5}" type="slidenum">
              <a:rPr lang="en-US" altLang="en-US" sz="1400" smtClean="0"/>
              <a:pPr eaLnBrk="1" hangingPunct="1"/>
              <a:t>2</a:t>
            </a:fld>
            <a:endParaRPr lang="en-US" altLang="en-US" sz="140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E685824-F4F7-418A-9CF8-04F27A4273D6}"/>
                  </a:ext>
                </a:extLst>
              </p14:cNvPr>
              <p14:cNvContentPartPr/>
              <p14:nvPr/>
            </p14:nvContentPartPr>
            <p14:xfrm>
              <a:off x="3623760" y="3917880"/>
              <a:ext cx="2021040" cy="390600"/>
            </p14:xfrm>
          </p:contentPart>
        </mc:Choice>
        <mc:Fallback>
          <p:pic>
            <p:nvPicPr>
              <p:cNvPr id="2" name="Ink 1">
                <a:extLst>
                  <a:ext uri="{FF2B5EF4-FFF2-40B4-BE49-F238E27FC236}">
                    <a16:creationId xmlns:a16="http://schemas.microsoft.com/office/drawing/2014/main" id="{9E685824-F4F7-418A-9CF8-04F27A4273D6}"/>
                  </a:ext>
                </a:extLst>
              </p:cNvPr>
              <p:cNvPicPr/>
              <p:nvPr/>
            </p:nvPicPr>
            <p:blipFill>
              <a:blip r:embed="rId3"/>
              <a:stretch>
                <a:fillRect/>
              </a:stretch>
            </p:blipFill>
            <p:spPr>
              <a:xfrm>
                <a:off x="3614400" y="3908520"/>
                <a:ext cx="2039760" cy="409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FB4CEB5D-A217-483F-BCE6-79E0DD3CB93E}" type="slidenum">
              <a:rPr lang="en-US" altLang="en-US" sz="1400" smtClean="0"/>
              <a:pPr eaLnBrk="1" hangingPunct="1">
                <a:spcBef>
                  <a:spcPct val="0"/>
                </a:spcBef>
                <a:buFontTx/>
                <a:buNone/>
              </a:pPr>
              <a:t>20</a:t>
            </a:fld>
            <a:endParaRPr lang="en-US" altLang="en-US" sz="1400"/>
          </a:p>
        </p:txBody>
      </p:sp>
      <p:sp>
        <p:nvSpPr>
          <p:cNvPr id="25603"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3 </a:t>
            </a:r>
          </a:p>
        </p:txBody>
      </p:sp>
      <p:sp>
        <p:nvSpPr>
          <p:cNvPr id="25604"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predict 22q11.2DS</a:t>
            </a:r>
          </a:p>
          <a:p>
            <a:pPr eaLnBrk="1" hangingPunct="1"/>
            <a:endParaRPr lang="en-US" altLang="en-US" dirty="0"/>
          </a:p>
        </p:txBody>
      </p:sp>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133600"/>
            <a:ext cx="8177212"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105400"/>
            <a:ext cx="708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21</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60044E8-885C-47F8-838A-78A2451A939E}"/>
                  </a:ext>
                </a:extLst>
              </p14:cNvPr>
              <p14:cNvContentPartPr/>
              <p14:nvPr/>
            </p14:nvContentPartPr>
            <p14:xfrm>
              <a:off x="1608480" y="436320"/>
              <a:ext cx="6525360" cy="5002560"/>
            </p14:xfrm>
          </p:contentPart>
        </mc:Choice>
        <mc:Fallback>
          <p:pic>
            <p:nvPicPr>
              <p:cNvPr id="3" name="Ink 2">
                <a:extLst>
                  <a:ext uri="{FF2B5EF4-FFF2-40B4-BE49-F238E27FC236}">
                    <a16:creationId xmlns:a16="http://schemas.microsoft.com/office/drawing/2014/main" id="{D60044E8-885C-47F8-838A-78A2451A939E}"/>
                  </a:ext>
                </a:extLst>
              </p:cNvPr>
              <p:cNvPicPr/>
              <p:nvPr/>
            </p:nvPicPr>
            <p:blipFill>
              <a:blip r:embed="rId3"/>
              <a:stretch>
                <a:fillRect/>
              </a:stretch>
            </p:blipFill>
            <p:spPr>
              <a:xfrm>
                <a:off x="1599120" y="426960"/>
                <a:ext cx="6544080" cy="5021280"/>
              </a:xfrm>
              <a:prstGeom prst="rect">
                <a:avLst/>
              </a:prstGeom>
            </p:spPr>
          </p:pic>
        </mc:Fallback>
      </mc:AlternateContent>
    </p:spTree>
    <p:extLst>
      <p:ext uri="{BB962C8B-B14F-4D97-AF65-F5344CB8AC3E}">
        <p14:creationId xmlns:p14="http://schemas.microsoft.com/office/powerpoint/2010/main" val="106689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a:solidFill>
                  <a:srgbClr val="0033CC"/>
                </a:solidFill>
              </a:rPr>
              <a:t>Local Search in Continuous Spaces</a:t>
            </a:r>
          </a:p>
        </p:txBody>
      </p:sp>
      <p:sp>
        <p:nvSpPr>
          <p:cNvPr id="24579" name="Content Placeholder 2"/>
          <p:cNvSpPr>
            <a:spLocks noGrp="1"/>
          </p:cNvSpPr>
          <p:nvPr>
            <p:ph idx="1"/>
          </p:nvPr>
        </p:nvSpPr>
        <p:spPr>
          <a:ln>
            <a:solidFill>
              <a:schemeClr val="tx1"/>
            </a:solidFill>
            <a:miter lim="800000"/>
            <a:headEnd/>
            <a:tailEnd/>
          </a:ln>
        </p:spPr>
        <p:txBody>
          <a:bodyPr/>
          <a:lstStyle/>
          <a:p>
            <a:r>
              <a:rPr lang="en-US" altLang="en-US" dirty="0"/>
              <a:t>Given a continuous state space</a:t>
            </a:r>
          </a:p>
          <a:p>
            <a:pPr>
              <a:buFontTx/>
              <a:buNone/>
            </a:pPr>
            <a:r>
              <a:rPr lang="en-US" altLang="en-US" dirty="0"/>
              <a:t>	</a:t>
            </a:r>
            <a:r>
              <a:rPr lang="en-US" altLang="en-US" dirty="0">
                <a:solidFill>
                  <a:srgbClr val="C00000"/>
                </a:solidFill>
              </a:rPr>
              <a:t>S = {(x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 x</a:t>
            </a:r>
            <a:r>
              <a:rPr lang="en-US" altLang="en-US" baseline="-25000" dirty="0">
                <a:solidFill>
                  <a:srgbClr val="C00000"/>
                </a:solidFill>
              </a:rPr>
              <a:t>i</a:t>
            </a:r>
            <a:r>
              <a:rPr lang="en-US" altLang="en-US" dirty="0">
                <a:solidFill>
                  <a:srgbClr val="C00000"/>
                </a:solidFill>
              </a:rPr>
              <a:t> </a:t>
            </a:r>
            <a:r>
              <a:rPr lang="en-US" altLang="en-US" dirty="0">
                <a:solidFill>
                  <a:srgbClr val="C00000"/>
                </a:solidFill>
                <a:sym typeface="Symbol" pitchFamily="18" charset="2"/>
              </a:rPr>
              <a:t> </a:t>
            </a:r>
            <a:r>
              <a:rPr lang="en-US" altLang="en-US" dirty="0">
                <a:solidFill>
                  <a:srgbClr val="C00000"/>
                </a:solidFill>
                <a:latin typeface="Algerian" pitchFamily="82" charset="0"/>
                <a:sym typeface="Symbol" pitchFamily="18" charset="2"/>
              </a:rPr>
              <a:t>R</a:t>
            </a:r>
            <a:r>
              <a:rPr lang="en-US" altLang="en-US" dirty="0">
                <a:solidFill>
                  <a:srgbClr val="C00000"/>
                </a:solidFill>
              </a:rPr>
              <a:t>}</a:t>
            </a:r>
          </a:p>
          <a:p>
            <a:r>
              <a:rPr lang="en-US" altLang="en-US" dirty="0"/>
              <a:t>Given a continuous objective function </a:t>
            </a:r>
            <a:r>
              <a:rPr lang="en-US" altLang="en-US" dirty="0">
                <a:solidFill>
                  <a:srgbClr val="C00000"/>
                </a:solidFill>
              </a:rPr>
              <a:t>f(x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a:t>
            </a:r>
            <a:endParaRPr lang="en-US" altLang="en-US" dirty="0"/>
          </a:p>
          <a:p>
            <a:r>
              <a:rPr lang="en-US" altLang="en-US" dirty="0"/>
              <a:t>The </a:t>
            </a:r>
            <a:r>
              <a:rPr lang="en-US" altLang="en-US" dirty="0">
                <a:solidFill>
                  <a:srgbClr val="C00000"/>
                </a:solidFill>
              </a:rPr>
              <a:t>gradient</a:t>
            </a:r>
            <a:r>
              <a:rPr lang="en-US" altLang="en-US" dirty="0"/>
              <a:t> of the objective function is a vector </a:t>
            </a:r>
            <a:r>
              <a:rPr lang="en-US" altLang="en-US" dirty="0">
                <a:solidFill>
                  <a:srgbClr val="C00000"/>
                </a:solidFill>
                <a:sym typeface="Symbol" pitchFamily="18" charset="2"/>
              </a:rPr>
              <a:t>f = (f/x</a:t>
            </a:r>
            <a:r>
              <a:rPr lang="en-US" altLang="en-US" baseline="-25000" dirty="0">
                <a:solidFill>
                  <a:srgbClr val="C00000"/>
                </a:solidFill>
                <a:sym typeface="Symbol" pitchFamily="18" charset="2"/>
              </a:rPr>
              <a:t>1</a:t>
            </a:r>
            <a:r>
              <a:rPr lang="en-US" altLang="en-US" dirty="0">
                <a:solidFill>
                  <a:srgbClr val="C00000"/>
                </a:solidFill>
                <a:sym typeface="Symbol" pitchFamily="18" charset="2"/>
              </a:rPr>
              <a:t>,f/x</a:t>
            </a:r>
            <a:r>
              <a:rPr lang="en-US" altLang="en-US" baseline="-25000" dirty="0">
                <a:solidFill>
                  <a:srgbClr val="C00000"/>
                </a:solidFill>
                <a:sym typeface="Symbol" pitchFamily="18" charset="2"/>
              </a:rPr>
              <a:t>2</a:t>
            </a:r>
            <a:r>
              <a:rPr lang="en-US" altLang="en-US" dirty="0">
                <a:solidFill>
                  <a:srgbClr val="C00000"/>
                </a:solidFill>
                <a:sym typeface="Symbol" pitchFamily="18" charset="2"/>
              </a:rPr>
              <a:t>,…,f/</a:t>
            </a:r>
            <a:r>
              <a:rPr lang="en-US" altLang="en-US" dirty="0" err="1">
                <a:solidFill>
                  <a:srgbClr val="C00000"/>
                </a:solidFill>
                <a:sym typeface="Symbol" pitchFamily="18" charset="2"/>
              </a:rPr>
              <a:t>x</a:t>
            </a:r>
            <a:r>
              <a:rPr lang="en-US" altLang="en-US" baseline="-25000" dirty="0" err="1">
                <a:solidFill>
                  <a:srgbClr val="C00000"/>
                </a:solidFill>
                <a:sym typeface="Symbol" pitchFamily="18" charset="2"/>
              </a:rPr>
              <a:t>N</a:t>
            </a:r>
            <a:r>
              <a:rPr lang="en-US" altLang="en-US" dirty="0">
                <a:solidFill>
                  <a:srgbClr val="C00000"/>
                </a:solidFill>
                <a:sym typeface="Symbol" pitchFamily="18" charset="2"/>
              </a:rPr>
              <a:t>)</a:t>
            </a:r>
          </a:p>
          <a:p>
            <a:r>
              <a:rPr lang="en-US" altLang="en-US" dirty="0"/>
              <a:t>The gradient gives the magnitude and direction of the steepest slope at a point.</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E9AA27-9E8A-499C-9242-A68DE71E2D48}" type="slidenum">
              <a:rPr lang="en-US" altLang="en-US" sz="1400" smtClean="0"/>
              <a:pPr eaLnBrk="1" hangingPunct="1"/>
              <a:t>22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a:solidFill>
                  <a:srgbClr val="0033CC"/>
                </a:solidFill>
              </a:rPr>
              <a:t>Local Search in Continuous Spaces</a:t>
            </a:r>
            <a:endParaRPr lang="en-US" altLang="en-US" sz="3600"/>
          </a:p>
        </p:txBody>
      </p:sp>
      <p:sp>
        <p:nvSpPr>
          <p:cNvPr id="25603" name="Content Placeholder 2"/>
          <p:cNvSpPr>
            <a:spLocks noGrp="1"/>
          </p:cNvSpPr>
          <p:nvPr>
            <p:ph idx="1"/>
          </p:nvPr>
        </p:nvSpPr>
        <p:spPr>
          <a:xfrm>
            <a:off x="457200" y="1371600"/>
            <a:ext cx="8458200" cy="5181600"/>
          </a:xfrm>
          <a:ln>
            <a:solidFill>
              <a:schemeClr val="tx1"/>
            </a:solidFill>
            <a:miter lim="800000"/>
            <a:headEnd/>
            <a:tailEnd/>
          </a:ln>
        </p:spPr>
        <p:txBody>
          <a:bodyPr/>
          <a:lstStyle/>
          <a:p>
            <a:r>
              <a:rPr lang="en-US" altLang="en-US" dirty="0"/>
              <a:t>To find a maximum, the basic idea is to set </a:t>
            </a:r>
            <a:r>
              <a:rPr lang="en-US" altLang="en-US" dirty="0">
                <a:solidFill>
                  <a:srgbClr val="C00000"/>
                </a:solidFill>
                <a:sym typeface="Symbol" pitchFamily="18" charset="2"/>
              </a:rPr>
              <a:t>f =0</a:t>
            </a:r>
            <a:endParaRPr lang="en-US" altLang="en-US" dirty="0">
              <a:sym typeface="Symbol" pitchFamily="18" charset="2"/>
            </a:endParaRPr>
          </a:p>
          <a:p>
            <a:r>
              <a:rPr lang="en-US" altLang="en-US" dirty="0">
                <a:sym typeface="Symbol" pitchFamily="18" charset="2"/>
              </a:rPr>
              <a:t>Then updating of the current state becomes</a:t>
            </a:r>
          </a:p>
          <a:p>
            <a:pPr>
              <a:buFontTx/>
              <a:buNone/>
            </a:pPr>
            <a:r>
              <a:rPr lang="en-US" altLang="en-US" dirty="0">
                <a:sym typeface="Symbol" pitchFamily="18" charset="2"/>
              </a:rPr>
              <a:t>	</a:t>
            </a:r>
            <a:r>
              <a:rPr lang="en-US" altLang="en-US" dirty="0">
                <a:solidFill>
                  <a:srgbClr val="C00000"/>
                </a:solidFill>
                <a:sym typeface="Symbol" pitchFamily="18" charset="2"/>
              </a:rPr>
              <a:t>x</a:t>
            </a:r>
            <a:r>
              <a:rPr lang="en-US" altLang="en-US" dirty="0">
                <a:solidFill>
                  <a:srgbClr val="C00000"/>
                </a:solidFill>
              </a:rPr>
              <a:t> </a:t>
            </a:r>
            <a:r>
              <a:rPr lang="en-US" altLang="en-US" dirty="0">
                <a:solidFill>
                  <a:srgbClr val="C00000"/>
                </a:solidFill>
                <a:sym typeface="Wingdings" pitchFamily="2" charset="2"/>
              </a:rPr>
              <a:t> x + </a:t>
            </a:r>
            <a:r>
              <a:rPr lang="en-US" altLang="en-US" dirty="0">
                <a:solidFill>
                  <a:srgbClr val="C00000"/>
                </a:solidFill>
                <a:sym typeface="Symbol" pitchFamily="18" charset="2"/>
              </a:rPr>
              <a:t>f(x)</a:t>
            </a:r>
            <a:endParaRPr lang="en-US" altLang="en-US" dirty="0">
              <a:sym typeface="Symbol" pitchFamily="18" charset="2"/>
            </a:endParaRPr>
          </a:p>
          <a:p>
            <a:pPr>
              <a:buFontTx/>
              <a:buNone/>
            </a:pPr>
            <a:r>
              <a:rPr lang="en-US" altLang="en-US" dirty="0">
                <a:solidFill>
                  <a:srgbClr val="C00000"/>
                </a:solidFill>
                <a:sym typeface="Symbol" pitchFamily="18" charset="2"/>
              </a:rPr>
              <a:t>	</a:t>
            </a:r>
            <a:r>
              <a:rPr lang="en-US" altLang="en-US" dirty="0">
                <a:sym typeface="Symbol" pitchFamily="18" charset="2"/>
              </a:rPr>
              <a:t>where </a:t>
            </a:r>
            <a:r>
              <a:rPr lang="en-US" altLang="en-US" dirty="0">
                <a:solidFill>
                  <a:srgbClr val="C00000"/>
                </a:solidFill>
                <a:sym typeface="Symbol" pitchFamily="18" charset="2"/>
              </a:rPr>
              <a:t> </a:t>
            </a:r>
            <a:r>
              <a:rPr lang="en-US" altLang="en-US" dirty="0">
                <a:sym typeface="Symbol" pitchFamily="18" charset="2"/>
              </a:rPr>
              <a:t>is a small constant.</a:t>
            </a:r>
          </a:p>
          <a:p>
            <a:r>
              <a:rPr lang="en-US" altLang="en-US" dirty="0">
                <a:sym typeface="Symbol" pitchFamily="18" charset="2"/>
              </a:rPr>
              <a:t>Theory behind this is taught in numerical methods classes.</a:t>
            </a:r>
          </a:p>
          <a:p>
            <a:r>
              <a:rPr lang="en-US" altLang="en-US" dirty="0">
                <a:sym typeface="Symbol" pitchFamily="18" charset="2"/>
              </a:rPr>
              <a:t>Your book suggests the Newton-</a:t>
            </a:r>
            <a:r>
              <a:rPr lang="en-US" altLang="en-US" dirty="0" err="1">
                <a:sym typeface="Symbol" pitchFamily="18" charset="2"/>
              </a:rPr>
              <a:t>Raphson</a:t>
            </a:r>
            <a:r>
              <a:rPr lang="en-US" altLang="en-US" dirty="0">
                <a:sym typeface="Symbol" pitchFamily="18" charset="2"/>
              </a:rPr>
              <a:t> method. Luckily there are packages…..</a:t>
            </a:r>
            <a:endParaRPr lang="en-US" altLang="en-US"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1CBADF-5403-450A-8BDC-E8A06CB97077}" type="slidenum">
              <a:rPr lang="en-US" altLang="en-US" sz="1400" smtClean="0"/>
              <a:pPr eaLnBrk="1" hangingPunct="1"/>
              <a:t>23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solidFill>
                  <a:srgbClr val="0033CC"/>
                </a:solidFill>
              </a:rPr>
              <a:t>Computer Vision Pose Estimation Example</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D5BDF8-61F2-4EF8-9CBD-B2D586E9EF9D}" type="slidenum">
              <a:rPr lang="en-US" altLang="en-US" sz="1400" smtClean="0"/>
              <a:pPr eaLnBrk="1" hangingPunct="1"/>
              <a:t>24</a:t>
            </a:fld>
            <a:endParaRPr lang="en-US" altLang="en-US"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7969" r="25626" b="17188"/>
          <a:stretch>
            <a:fillRect/>
          </a:stretch>
        </p:blipFill>
        <p:spPr bwMode="auto">
          <a:xfrm>
            <a:off x="2133600" y="1371600"/>
            <a:ext cx="46482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63" y="1447800"/>
            <a:ext cx="2207656" cy="5016758"/>
          </a:xfrm>
          <a:prstGeom prst="rect">
            <a:avLst/>
          </a:prstGeom>
          <a:noFill/>
        </p:spPr>
        <p:txBody>
          <a:bodyPr wrap="none" rtlCol="0">
            <a:spAutoFit/>
          </a:bodyPr>
          <a:lstStyle/>
          <a:p>
            <a:r>
              <a:rPr lang="en-US" sz="2000" dirty="0"/>
              <a:t>pose from</a:t>
            </a:r>
          </a:p>
          <a:p>
            <a:r>
              <a:rPr lang="en-US" sz="2000" dirty="0"/>
              <a:t>6 point</a:t>
            </a:r>
          </a:p>
          <a:p>
            <a:r>
              <a:rPr lang="en-US" sz="2000" dirty="0"/>
              <a:t>correspondences</a:t>
            </a:r>
          </a:p>
          <a:p>
            <a:endParaRPr lang="en-US" sz="2000" dirty="0"/>
          </a:p>
          <a:p>
            <a:r>
              <a:rPr lang="en-US" sz="2000" dirty="0"/>
              <a:t>pose from ellipse-</a:t>
            </a:r>
          </a:p>
          <a:p>
            <a:r>
              <a:rPr lang="en-US" sz="2000" dirty="0"/>
              <a:t>circle </a:t>
            </a:r>
          </a:p>
          <a:p>
            <a:r>
              <a:rPr lang="en-US" sz="2000" dirty="0"/>
              <a:t>correspondence</a:t>
            </a:r>
          </a:p>
          <a:p>
            <a:endParaRPr lang="en-US" sz="2000" dirty="0"/>
          </a:p>
          <a:p>
            <a:endParaRPr lang="en-US" sz="2000" dirty="0"/>
          </a:p>
          <a:p>
            <a:endParaRPr lang="en-US" sz="2000" dirty="0"/>
          </a:p>
          <a:p>
            <a:endParaRPr lang="en-US" sz="2000" dirty="0"/>
          </a:p>
          <a:p>
            <a:endParaRPr lang="en-US" sz="2000" dirty="0"/>
          </a:p>
          <a:p>
            <a:r>
              <a:rPr lang="en-US" sz="2000" dirty="0"/>
              <a:t>pose from both</a:t>
            </a:r>
          </a:p>
          <a:p>
            <a:r>
              <a:rPr lang="en-US" sz="2000" dirty="0"/>
              <a:t>6 points and</a:t>
            </a:r>
          </a:p>
          <a:p>
            <a:r>
              <a:rPr lang="en-US" sz="2000" dirty="0"/>
              <a:t>ellipse-circle</a:t>
            </a:r>
          </a:p>
          <a:p>
            <a:r>
              <a:rPr lang="en-US" sz="2000" dirty="0"/>
              <a:t>correspondences</a:t>
            </a:r>
          </a:p>
        </p:txBody>
      </p:sp>
      <p:sp>
        <p:nvSpPr>
          <p:cNvPr id="3" name="TextBox 2"/>
          <p:cNvSpPr txBox="1"/>
          <p:nvPr/>
        </p:nvSpPr>
        <p:spPr>
          <a:xfrm>
            <a:off x="66951" y="1371600"/>
            <a:ext cx="2151551" cy="4154984"/>
          </a:xfrm>
          <a:prstGeom prst="rect">
            <a:avLst/>
          </a:prstGeom>
          <a:noFill/>
        </p:spPr>
        <p:txBody>
          <a:bodyPr wrap="none" rtlCol="0">
            <a:spAutoFit/>
          </a:bodyPr>
          <a:lstStyle/>
          <a:p>
            <a:r>
              <a:rPr lang="en-US" dirty="0">
                <a:solidFill>
                  <a:srgbClr val="C00000"/>
                </a:solidFill>
              </a:rPr>
              <a:t>I have a</a:t>
            </a:r>
          </a:p>
          <a:p>
            <a:r>
              <a:rPr lang="en-US" dirty="0">
                <a:solidFill>
                  <a:srgbClr val="C00000"/>
                </a:solidFill>
              </a:rPr>
              <a:t>3D model</a:t>
            </a:r>
          </a:p>
          <a:p>
            <a:r>
              <a:rPr lang="en-US" dirty="0">
                <a:solidFill>
                  <a:srgbClr val="C00000"/>
                </a:solidFill>
              </a:rPr>
              <a:t>of an object</a:t>
            </a:r>
          </a:p>
          <a:p>
            <a:r>
              <a:rPr lang="en-US" dirty="0">
                <a:solidFill>
                  <a:srgbClr val="C00000"/>
                </a:solidFill>
              </a:rPr>
              <a:t>and an image</a:t>
            </a:r>
          </a:p>
          <a:p>
            <a:r>
              <a:rPr lang="en-US" dirty="0">
                <a:solidFill>
                  <a:srgbClr val="C00000"/>
                </a:solidFill>
              </a:rPr>
              <a:t>of that object.</a:t>
            </a:r>
          </a:p>
          <a:p>
            <a:endParaRPr lang="en-US" dirty="0">
              <a:solidFill>
                <a:srgbClr val="C00000"/>
              </a:solidFill>
            </a:endParaRPr>
          </a:p>
          <a:p>
            <a:r>
              <a:rPr lang="en-US" dirty="0">
                <a:solidFill>
                  <a:srgbClr val="C00000"/>
                </a:solidFill>
              </a:rPr>
              <a:t>I want to find</a:t>
            </a:r>
          </a:p>
          <a:p>
            <a:r>
              <a:rPr lang="en-US" dirty="0">
                <a:solidFill>
                  <a:srgbClr val="C00000"/>
                </a:solidFill>
              </a:rPr>
              <a:t>the pose: the</a:t>
            </a:r>
          </a:p>
          <a:p>
            <a:r>
              <a:rPr lang="en-US" dirty="0">
                <a:solidFill>
                  <a:srgbClr val="C00000"/>
                </a:solidFill>
              </a:rPr>
              <a:t>position and</a:t>
            </a:r>
          </a:p>
          <a:p>
            <a:r>
              <a:rPr lang="en-US" dirty="0">
                <a:solidFill>
                  <a:srgbClr val="C00000"/>
                </a:solidFill>
              </a:rPr>
              <a:t>orientation</a:t>
            </a:r>
          </a:p>
          <a:p>
            <a:r>
              <a:rPr lang="en-US" dirty="0">
                <a:solidFill>
                  <a:srgbClr val="C00000"/>
                </a:solidFill>
              </a:rPr>
              <a:t>of the camera.</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62FAC02-0BFE-4C8E-828A-9164DA23D068}"/>
                  </a:ext>
                </a:extLst>
              </p14:cNvPr>
              <p14:cNvContentPartPr/>
              <p14:nvPr/>
            </p14:nvContentPartPr>
            <p14:xfrm>
              <a:off x="637920" y="4300920"/>
              <a:ext cx="706320" cy="92160"/>
            </p14:xfrm>
          </p:contentPart>
        </mc:Choice>
        <mc:Fallback>
          <p:pic>
            <p:nvPicPr>
              <p:cNvPr id="4" name="Ink 3">
                <a:extLst>
                  <a:ext uri="{FF2B5EF4-FFF2-40B4-BE49-F238E27FC236}">
                    <a16:creationId xmlns:a16="http://schemas.microsoft.com/office/drawing/2014/main" id="{F62FAC02-0BFE-4C8E-828A-9164DA23D068}"/>
                  </a:ext>
                </a:extLst>
              </p:cNvPr>
              <p:cNvPicPr/>
              <p:nvPr/>
            </p:nvPicPr>
            <p:blipFill>
              <a:blip r:embed="rId4"/>
              <a:stretch>
                <a:fillRect/>
              </a:stretch>
            </p:blipFill>
            <p:spPr>
              <a:xfrm>
                <a:off x="628560" y="4291560"/>
                <a:ext cx="725040" cy="110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a:solidFill>
                  <a:srgbClr val="0033CC"/>
                </a:solidFill>
              </a:rPr>
              <a:t>Computer Vision Pose Estimation Example</a:t>
            </a:r>
            <a:endParaRPr lang="en-US" altLang="en-US" sz="320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8B0119-514F-4D03-9039-076F9950CF22}" type="slidenum">
              <a:rPr lang="en-US" altLang="en-US" sz="1400" smtClean="0"/>
              <a:pPr eaLnBrk="1" hangingPunct="1"/>
              <a:t>25</a:t>
            </a:fld>
            <a:endParaRPr lang="en-US" altLang="en-US" sz="140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8750" r="25000" b="53125"/>
          <a:stretch>
            <a:fillRect/>
          </a:stretch>
        </p:blipFill>
        <p:spPr bwMode="auto">
          <a:xfrm>
            <a:off x="1676400" y="19812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76" y="1066800"/>
            <a:ext cx="4979248" cy="1200329"/>
          </a:xfrm>
          <a:prstGeom prst="rect">
            <a:avLst/>
          </a:prstGeom>
          <a:noFill/>
        </p:spPr>
        <p:txBody>
          <a:bodyPr wrap="none" rtlCol="0">
            <a:spAutoFit/>
          </a:bodyPr>
          <a:lstStyle/>
          <a:p>
            <a:r>
              <a:rPr lang="en-US" dirty="0"/>
              <a:t>Initial pose from points/ellipses and</a:t>
            </a:r>
          </a:p>
          <a:p>
            <a:r>
              <a:rPr lang="en-US" dirty="0"/>
              <a:t>final pose after optimization.</a:t>
            </a:r>
          </a:p>
          <a:p>
            <a:endParaRPr lang="en-US" dirty="0"/>
          </a:p>
        </p:txBody>
      </p:sp>
      <p:sp>
        <p:nvSpPr>
          <p:cNvPr id="3" name="TextBox 2"/>
          <p:cNvSpPr txBox="1"/>
          <p:nvPr/>
        </p:nvSpPr>
        <p:spPr>
          <a:xfrm>
            <a:off x="1219200" y="4800600"/>
            <a:ext cx="7035900" cy="1938992"/>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C00000"/>
                </a:solidFill>
              </a:rPr>
              <a:t>The optimization was searching a 6D space:</a:t>
            </a:r>
          </a:p>
          <a:p>
            <a:r>
              <a:rPr lang="en-US" dirty="0">
                <a:solidFill>
                  <a:srgbClr val="C00000"/>
                </a:solidFill>
              </a:rPr>
              <a:t>     (</a:t>
            </a:r>
            <a:r>
              <a:rPr lang="en-US" dirty="0" err="1">
                <a:solidFill>
                  <a:srgbClr val="C00000"/>
                </a:solidFill>
              </a:rPr>
              <a:t>x,y,z</a:t>
            </a:r>
            <a:r>
              <a:rPr lang="en-US" dirty="0">
                <a:solidFill>
                  <a:srgbClr val="C00000"/>
                </a:solidFill>
              </a:rPr>
              <a:t>,</a:t>
            </a:r>
            <a:r>
              <a:rPr lang="el-GR" dirty="0">
                <a:solidFill>
                  <a:srgbClr val="C00000"/>
                </a:solidFill>
              </a:rPr>
              <a:t>θ</a:t>
            </a:r>
            <a:r>
              <a:rPr lang="en-US" dirty="0">
                <a:solidFill>
                  <a:srgbClr val="C00000"/>
                </a:solidFill>
              </a:rPr>
              <a:t>x,</a:t>
            </a:r>
            <a:r>
              <a:rPr lang="el-GR" dirty="0">
                <a:solidFill>
                  <a:srgbClr val="C00000"/>
                </a:solidFill>
              </a:rPr>
              <a:t>θ</a:t>
            </a:r>
            <a:r>
              <a:rPr lang="en-US" dirty="0">
                <a:solidFill>
                  <a:srgbClr val="C00000"/>
                </a:solidFill>
              </a:rPr>
              <a:t>y,</a:t>
            </a:r>
            <a:r>
              <a:rPr lang="el-GR" dirty="0">
                <a:solidFill>
                  <a:srgbClr val="C00000"/>
                </a:solidFill>
              </a:rPr>
              <a:t>θ</a:t>
            </a:r>
            <a:r>
              <a:rPr lang="en-US" dirty="0">
                <a:solidFill>
                  <a:srgbClr val="C00000"/>
                </a:solidFill>
              </a:rPr>
              <a:t>z)</a:t>
            </a:r>
          </a:p>
          <a:p>
            <a:pPr marL="342900" indent="-342900">
              <a:buFont typeface="Arial" panose="020B0604020202020204" pitchFamily="34" charset="0"/>
              <a:buChar char="•"/>
            </a:pPr>
            <a:r>
              <a:rPr lang="en-US" dirty="0">
                <a:solidFill>
                  <a:srgbClr val="0033CC"/>
                </a:solidFill>
              </a:rPr>
              <a:t>The fitness function was how well the projection</a:t>
            </a:r>
          </a:p>
          <a:p>
            <a:r>
              <a:rPr lang="en-US" dirty="0">
                <a:solidFill>
                  <a:srgbClr val="0033CC"/>
                </a:solidFill>
              </a:rPr>
              <a:t>     of the 3D object lined up with the edges on </a:t>
            </a:r>
          </a:p>
          <a:p>
            <a:r>
              <a:rPr lang="en-US" dirty="0">
                <a:solidFill>
                  <a:srgbClr val="0033CC"/>
                </a:solidFill>
              </a:rPr>
              <a:t>     the image.</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FD1DE6C-802E-4928-A5E4-D025340DDB9D}"/>
                  </a:ext>
                </a:extLst>
              </p14:cNvPr>
              <p14:cNvContentPartPr/>
              <p14:nvPr/>
            </p14:nvContentPartPr>
            <p14:xfrm>
              <a:off x="216360" y="254880"/>
              <a:ext cx="4406040" cy="519120"/>
            </p14:xfrm>
          </p:contentPart>
        </mc:Choice>
        <mc:Fallback>
          <p:pic>
            <p:nvPicPr>
              <p:cNvPr id="4" name="Ink 3">
                <a:extLst>
                  <a:ext uri="{FF2B5EF4-FFF2-40B4-BE49-F238E27FC236}">
                    <a16:creationId xmlns:a16="http://schemas.microsoft.com/office/drawing/2014/main" id="{FFD1DE6C-802E-4928-A5E4-D025340DDB9D}"/>
                  </a:ext>
                </a:extLst>
              </p:cNvPr>
              <p:cNvPicPr/>
              <p:nvPr/>
            </p:nvPicPr>
            <p:blipFill>
              <a:blip r:embed="rId4"/>
              <a:stretch>
                <a:fillRect/>
              </a:stretch>
            </p:blipFill>
            <p:spPr>
              <a:xfrm>
                <a:off x="207000" y="245520"/>
                <a:ext cx="4424760" cy="537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Function</a:t>
            </a:r>
          </a:p>
        </p:txBody>
      </p:sp>
      <p:sp>
        <p:nvSpPr>
          <p:cNvPr id="3" name="Content Placeholder 2"/>
          <p:cNvSpPr>
            <a:spLocks noGrp="1"/>
          </p:cNvSpPr>
          <p:nvPr>
            <p:ph idx="1"/>
          </p:nvPr>
        </p:nvSpPr>
        <p:spPr/>
        <p:txBody>
          <a:bodyPr/>
          <a:lstStyle/>
          <a:p>
            <a:r>
              <a:rPr lang="en-US" dirty="0"/>
              <a:t>Modified </a:t>
            </a:r>
            <a:r>
              <a:rPr lang="en-US" dirty="0" err="1"/>
              <a:t>Hausdorf</a:t>
            </a:r>
            <a:r>
              <a:rPr lang="en-US" dirty="0"/>
              <a:t> Distance between the image of the projected model and the image of the detected edges</a:t>
            </a:r>
          </a:p>
          <a:p>
            <a:endParaRPr lang="en-US" dirty="0"/>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1" y="3276600"/>
            <a:ext cx="8983399" cy="2276475"/>
          </a:xfrm>
          <a:prstGeom prst="rect">
            <a:avLst/>
          </a:prstGeom>
        </p:spPr>
      </p:pic>
      <p:sp>
        <p:nvSpPr>
          <p:cNvPr id="6" name="Oval 5"/>
          <p:cNvSpPr/>
          <p:nvPr/>
        </p:nvSpPr>
        <p:spPr>
          <a:xfrm>
            <a:off x="3429000" y="5715000"/>
            <a:ext cx="1600200" cy="768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431773" y="5597646"/>
            <a:ext cx="1574262" cy="1071522"/>
          </a:xfrm>
          <a:custGeom>
            <a:avLst/>
            <a:gdLst>
              <a:gd name="connsiteX0" fmla="*/ 767003 w 1574262"/>
              <a:gd name="connsiteY0" fmla="*/ 94027 h 1071522"/>
              <a:gd name="connsiteX1" fmla="*/ 1177549 w 1574262"/>
              <a:gd name="connsiteY1" fmla="*/ 721 h 1071522"/>
              <a:gd name="connsiteX2" fmla="*/ 1252194 w 1574262"/>
              <a:gd name="connsiteY2" fmla="*/ 150011 h 1071522"/>
              <a:gd name="connsiteX3" fmla="*/ 1569435 w 1574262"/>
              <a:gd name="connsiteY3" fmla="*/ 411268 h 1071522"/>
              <a:gd name="connsiteX4" fmla="*/ 1420145 w 1574262"/>
              <a:gd name="connsiteY4" fmla="*/ 840476 h 1071522"/>
              <a:gd name="connsiteX5" fmla="*/ 1102905 w 1574262"/>
              <a:gd name="connsiteY5" fmla="*/ 1064411 h 1071522"/>
              <a:gd name="connsiteX6" fmla="*/ 785664 w 1574262"/>
              <a:gd name="connsiteY6" fmla="*/ 1008427 h 1071522"/>
              <a:gd name="connsiteX7" fmla="*/ 561729 w 1574262"/>
              <a:gd name="connsiteY7" fmla="*/ 933783 h 1071522"/>
              <a:gd name="connsiteX8" fmla="*/ 263149 w 1574262"/>
              <a:gd name="connsiteY8" fmla="*/ 784493 h 1071522"/>
              <a:gd name="connsiteX9" fmla="*/ 151182 w 1574262"/>
              <a:gd name="connsiteY9" fmla="*/ 653864 h 1071522"/>
              <a:gd name="connsiteX10" fmla="*/ 1892 w 1574262"/>
              <a:gd name="connsiteY10" fmla="*/ 523236 h 1071522"/>
              <a:gd name="connsiteX11" fmla="*/ 263149 w 1574262"/>
              <a:gd name="connsiteY11" fmla="*/ 336623 h 1071522"/>
              <a:gd name="connsiteX12" fmla="*/ 449762 w 1574262"/>
              <a:gd name="connsiteY12" fmla="*/ 112689 h 1071522"/>
              <a:gd name="connsiteX13" fmla="*/ 767003 w 1574262"/>
              <a:gd name="connsiteY13" fmla="*/ 94027 h 107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4262" h="1071522">
                <a:moveTo>
                  <a:pt x="767003" y="94027"/>
                </a:moveTo>
                <a:cubicBezTo>
                  <a:pt x="888301" y="75366"/>
                  <a:pt x="1096684" y="-8610"/>
                  <a:pt x="1177549" y="721"/>
                </a:cubicBezTo>
                <a:cubicBezTo>
                  <a:pt x="1258414" y="10052"/>
                  <a:pt x="1186880" y="81587"/>
                  <a:pt x="1252194" y="150011"/>
                </a:cubicBezTo>
                <a:cubicBezTo>
                  <a:pt x="1317508" y="218435"/>
                  <a:pt x="1541443" y="296191"/>
                  <a:pt x="1569435" y="411268"/>
                </a:cubicBezTo>
                <a:cubicBezTo>
                  <a:pt x="1597427" y="526345"/>
                  <a:pt x="1497900" y="731619"/>
                  <a:pt x="1420145" y="840476"/>
                </a:cubicBezTo>
                <a:cubicBezTo>
                  <a:pt x="1342390" y="949333"/>
                  <a:pt x="1208652" y="1036419"/>
                  <a:pt x="1102905" y="1064411"/>
                </a:cubicBezTo>
                <a:cubicBezTo>
                  <a:pt x="997158" y="1092403"/>
                  <a:pt x="875860" y="1030198"/>
                  <a:pt x="785664" y="1008427"/>
                </a:cubicBezTo>
                <a:cubicBezTo>
                  <a:pt x="695468" y="986656"/>
                  <a:pt x="648815" y="971105"/>
                  <a:pt x="561729" y="933783"/>
                </a:cubicBezTo>
                <a:cubicBezTo>
                  <a:pt x="474643" y="896461"/>
                  <a:pt x="331573" y="831146"/>
                  <a:pt x="263149" y="784493"/>
                </a:cubicBezTo>
                <a:cubicBezTo>
                  <a:pt x="194725" y="737840"/>
                  <a:pt x="194725" y="697407"/>
                  <a:pt x="151182" y="653864"/>
                </a:cubicBezTo>
                <a:cubicBezTo>
                  <a:pt x="107639" y="610321"/>
                  <a:pt x="-16769" y="576109"/>
                  <a:pt x="1892" y="523236"/>
                </a:cubicBezTo>
                <a:cubicBezTo>
                  <a:pt x="20553" y="470363"/>
                  <a:pt x="188504" y="405047"/>
                  <a:pt x="263149" y="336623"/>
                </a:cubicBezTo>
                <a:cubicBezTo>
                  <a:pt x="337794" y="268199"/>
                  <a:pt x="365786" y="159342"/>
                  <a:pt x="449762" y="112689"/>
                </a:cubicBezTo>
                <a:cubicBezTo>
                  <a:pt x="533738" y="66036"/>
                  <a:pt x="645705" y="112688"/>
                  <a:pt x="767003" y="9402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4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27</a:t>
            </a:fld>
            <a:endParaRPr lang="en-US"/>
          </a:p>
        </p:txBody>
      </p:sp>
    </p:spTree>
    <p:extLst>
      <p:ext uri="{BB962C8B-B14F-4D97-AF65-F5344CB8AC3E}">
        <p14:creationId xmlns:p14="http://schemas.microsoft.com/office/powerpoint/2010/main" val="234932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a:solidFill>
                  <a:srgbClr val="0033CC"/>
                </a:solidFill>
              </a:rPr>
              <a:t>Searching with Nondeterministic Actions</a:t>
            </a:r>
            <a:endParaRPr lang="en-US" altLang="en-US" sz="3200"/>
          </a:p>
        </p:txBody>
      </p:sp>
      <p:sp>
        <p:nvSpPr>
          <p:cNvPr id="28675" name="Content Placeholder 2"/>
          <p:cNvSpPr>
            <a:spLocks noGrp="1"/>
          </p:cNvSpPr>
          <p:nvPr>
            <p:ph idx="1"/>
          </p:nvPr>
        </p:nvSpPr>
        <p:spPr/>
        <p:txBody>
          <a:bodyPr/>
          <a:lstStyle/>
          <a:p>
            <a:r>
              <a:rPr lang="en-US" altLang="en-US"/>
              <a:t>Vacuum World (actions = {left, right, suck})</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D675FF-C881-4881-81F7-523CE32263BE}" type="slidenum">
              <a:rPr lang="en-US" altLang="en-US" sz="1400" smtClean="0"/>
              <a:pPr eaLnBrk="1" hangingPunct="1"/>
              <a:t>28</a:t>
            </a:fld>
            <a:endParaRPr lang="en-US" altLang="en-US" sz="140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25626" t="33594" r="10001" b="22656"/>
          <a:stretch>
            <a:fillRect/>
          </a:stretch>
        </p:blipFill>
        <p:spPr bwMode="auto">
          <a:xfrm>
            <a:off x="457200" y="22098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a:solidFill>
                  <a:srgbClr val="0033CC"/>
                </a:solidFill>
              </a:rPr>
              <a:t>Searching with Nondeterministic Actions</a:t>
            </a:r>
          </a:p>
        </p:txBody>
      </p:sp>
      <p:sp>
        <p:nvSpPr>
          <p:cNvPr id="29699" name="Content Placeholder 2"/>
          <p:cNvSpPr>
            <a:spLocks noGrp="1"/>
          </p:cNvSpPr>
          <p:nvPr>
            <p:ph idx="1"/>
          </p:nvPr>
        </p:nvSpPr>
        <p:spPr>
          <a:ln>
            <a:solidFill>
              <a:schemeClr val="tx1"/>
            </a:solidFill>
            <a:miter lim="800000"/>
            <a:headEnd/>
            <a:tailEnd/>
          </a:ln>
        </p:spPr>
        <p:txBody>
          <a:bodyPr/>
          <a:lstStyle/>
          <a:p>
            <a:pPr marL="514350" indent="-514350">
              <a:buFontTx/>
              <a:buNone/>
            </a:pPr>
            <a:r>
              <a:rPr lang="en-US" altLang="en-US"/>
              <a:t>In the </a:t>
            </a:r>
            <a:r>
              <a:rPr lang="en-US" altLang="en-US">
                <a:solidFill>
                  <a:srgbClr val="CC0000"/>
                </a:solidFill>
              </a:rPr>
              <a:t>nondeterministic</a:t>
            </a:r>
            <a:r>
              <a:rPr lang="en-US" altLang="en-US"/>
              <a:t> case, the result of an action can vary.</a:t>
            </a:r>
          </a:p>
          <a:p>
            <a:pPr marL="514350" indent="-514350">
              <a:buFontTx/>
              <a:buNone/>
            </a:pPr>
            <a:endParaRPr lang="en-US" altLang="en-US"/>
          </a:p>
          <a:p>
            <a:pPr marL="914400" lvl="1" indent="-514350">
              <a:buFontTx/>
              <a:buNone/>
            </a:pPr>
            <a:r>
              <a:rPr lang="en-US" altLang="en-US">
                <a:solidFill>
                  <a:srgbClr val="CC0000"/>
                </a:solidFill>
              </a:rPr>
              <a:t>Erratic Vacuum World: </a:t>
            </a:r>
          </a:p>
          <a:p>
            <a:pPr marL="1314450" lvl="2" indent="-514350"/>
            <a:r>
              <a:rPr lang="en-US" altLang="en-US"/>
              <a:t>When sucking a dirty square, it cleans it and sometimes cleans up dirt in an adjacent square.</a:t>
            </a:r>
          </a:p>
          <a:p>
            <a:pPr marL="1314450" lvl="2" indent="-514350"/>
            <a:endParaRPr lang="en-US" altLang="en-US"/>
          </a:p>
          <a:p>
            <a:pPr marL="1314450" lvl="2" indent="-514350"/>
            <a:r>
              <a:rPr lang="en-US" altLang="en-US"/>
              <a:t>When sucking a clean square, it sometimes deposits dirt on the carpet.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1D96E5-E830-4D59-B28C-4B0B85EC66FE}" type="slidenum">
              <a:rPr lang="en-US" altLang="en-US" sz="1400" smtClean="0"/>
              <a:pPr eaLnBrk="1" hangingPunct="1"/>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a:solidFill>
                  <a:srgbClr val="0033CC"/>
                </a:solidFill>
              </a:rPr>
              <a:t>Using Genetic Algorithms</a:t>
            </a:r>
          </a:p>
        </p:txBody>
      </p:sp>
      <p:sp>
        <p:nvSpPr>
          <p:cNvPr id="23555" name="Content Placeholder 2"/>
          <p:cNvSpPr>
            <a:spLocks noGrp="1"/>
          </p:cNvSpPr>
          <p:nvPr>
            <p:ph idx="1"/>
          </p:nvPr>
        </p:nvSpPr>
        <p:spPr>
          <a:xfrm>
            <a:off x="457200" y="987425"/>
            <a:ext cx="8229600" cy="5734050"/>
          </a:xfrm>
          <a:ln>
            <a:solidFill>
              <a:srgbClr val="FF0000"/>
            </a:solidFill>
            <a:miter lim="800000"/>
            <a:headEnd/>
            <a:tailEnd/>
          </a:ln>
        </p:spPr>
        <p:txBody>
          <a:bodyPr/>
          <a:lstStyle/>
          <a:p>
            <a:r>
              <a:rPr lang="en-US" altLang="en-US" dirty="0">
                <a:solidFill>
                  <a:srgbClr val="CC0000"/>
                </a:solidFill>
              </a:rPr>
              <a:t>2 important aspects to using them</a:t>
            </a:r>
          </a:p>
          <a:p>
            <a:pPr lvl="1"/>
            <a:r>
              <a:rPr lang="en-US" altLang="en-US" dirty="0"/>
              <a:t>1. How to encode your real-life problem</a:t>
            </a:r>
          </a:p>
          <a:p>
            <a:pPr lvl="1"/>
            <a:r>
              <a:rPr lang="en-US" altLang="en-US" dirty="0"/>
              <a:t>2. Choice of fitness function</a:t>
            </a:r>
          </a:p>
          <a:p>
            <a:r>
              <a:rPr lang="en-US" altLang="en-US" dirty="0">
                <a:solidFill>
                  <a:srgbClr val="CC0000"/>
                </a:solidFill>
              </a:rPr>
              <a:t>Research Example</a:t>
            </a:r>
          </a:p>
          <a:p>
            <a:pPr lvl="1"/>
            <a:r>
              <a:rPr lang="en-US" altLang="en-US" dirty="0"/>
              <a:t>I have N variables V1, V2, ... VN</a:t>
            </a:r>
          </a:p>
          <a:p>
            <a:pPr lvl="1"/>
            <a:r>
              <a:rPr lang="en-US" altLang="en-US" dirty="0"/>
              <a:t>I want to produce a single number from them that best satisfies my fitness function F</a:t>
            </a:r>
          </a:p>
          <a:p>
            <a:pPr lvl="1"/>
            <a:r>
              <a:rPr lang="en-US" altLang="en-US" dirty="0"/>
              <a:t>I tried linear combinations, but that didn’t work</a:t>
            </a:r>
          </a:p>
          <a:p>
            <a:pPr lvl="1"/>
            <a:r>
              <a:rPr lang="en-US" altLang="en-US" dirty="0"/>
              <a:t>A guy named Stan (</a:t>
            </a:r>
            <a:r>
              <a:rPr lang="en-US" altLang="en-US" dirty="0" err="1"/>
              <a:t>Matwin</a:t>
            </a:r>
            <a:r>
              <a:rPr lang="en-US" altLang="en-US" dirty="0"/>
              <a:t>) I met at a workshop in Italy told me to try Genetic Programming</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40AD3C-F9A5-47E4-9540-E15D6B540A49}" type="slidenum">
              <a:rPr lang="en-US" altLang="en-US" sz="1400" smtClean="0"/>
              <a:pPr eaLnBrk="1" hangingPunct="1"/>
              <a:t>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solidFill>
                  <a:srgbClr val="0033CC"/>
                </a:solidFill>
              </a:rPr>
              <a:t>Generalization of State-Space Model</a:t>
            </a:r>
          </a:p>
        </p:txBody>
      </p:sp>
      <p:sp>
        <p:nvSpPr>
          <p:cNvPr id="30723" name="Content Placeholder 2"/>
          <p:cNvSpPr>
            <a:spLocks noGrp="1"/>
          </p:cNvSpPr>
          <p:nvPr>
            <p:ph idx="1"/>
          </p:nvPr>
        </p:nvSpPr>
        <p:spPr>
          <a:ln>
            <a:solidFill>
              <a:schemeClr val="tx1"/>
            </a:solidFill>
            <a:miter lim="800000"/>
            <a:headEnd/>
            <a:tailEnd/>
          </a:ln>
        </p:spPr>
        <p:txBody>
          <a:bodyPr/>
          <a:lstStyle/>
          <a:p>
            <a:pPr marL="514350" indent="-514350">
              <a:buFontTx/>
              <a:buAutoNum type="arabicPeriod"/>
            </a:pPr>
            <a:r>
              <a:rPr lang="en-US" altLang="en-US"/>
              <a:t>Generalize the </a:t>
            </a:r>
            <a:r>
              <a:rPr lang="en-US" altLang="en-US">
                <a:solidFill>
                  <a:srgbClr val="CC0000"/>
                </a:solidFill>
              </a:rPr>
              <a:t>transition function </a:t>
            </a:r>
            <a:r>
              <a:rPr lang="en-US" altLang="en-US"/>
              <a:t>to return a set of possible outcomes.</a:t>
            </a:r>
          </a:p>
          <a:p>
            <a:pPr marL="514350" indent="-514350" algn="ctr">
              <a:buFontTx/>
              <a:buNone/>
            </a:pPr>
            <a:r>
              <a:rPr lang="en-US" altLang="en-US">
                <a:solidFill>
                  <a:srgbClr val="CC0000"/>
                </a:solidFill>
              </a:rPr>
              <a:t>oldf: S x A -&gt; S     newf: S x A -&gt; 2</a:t>
            </a:r>
            <a:r>
              <a:rPr lang="en-US" altLang="en-US" baseline="30000">
                <a:solidFill>
                  <a:srgbClr val="CC0000"/>
                </a:solidFill>
              </a:rPr>
              <a:t>S</a:t>
            </a:r>
          </a:p>
          <a:p>
            <a:pPr marL="514350" indent="-514350">
              <a:buFontTx/>
              <a:buNone/>
            </a:pPr>
            <a:r>
              <a:rPr lang="en-US" altLang="en-US"/>
              <a:t>2. Generalize the </a:t>
            </a:r>
            <a:r>
              <a:rPr lang="en-US" altLang="en-US">
                <a:solidFill>
                  <a:srgbClr val="CC0000"/>
                </a:solidFill>
              </a:rPr>
              <a:t>solution </a:t>
            </a:r>
            <a:r>
              <a:rPr lang="en-US" altLang="en-US"/>
              <a:t>to a contingency plan. </a:t>
            </a:r>
          </a:p>
          <a:p>
            <a:pPr marL="514350" indent="-514350" algn="ctr">
              <a:buFontTx/>
              <a:buNone/>
            </a:pPr>
            <a:r>
              <a:rPr lang="en-US" altLang="en-US">
                <a:solidFill>
                  <a:srgbClr val="CC0000"/>
                </a:solidFill>
              </a:rPr>
              <a:t>if state=s then action-set-1 else action-set-2</a:t>
            </a:r>
          </a:p>
          <a:p>
            <a:pPr marL="514350" indent="-514350">
              <a:buFontTx/>
              <a:buNone/>
            </a:pPr>
            <a:r>
              <a:rPr lang="en-US" altLang="en-US"/>
              <a:t>3. Generalize the search tree to an AND-OR tree.</a:t>
            </a:r>
          </a:p>
          <a:p>
            <a:pPr marL="514350" indent="-514350">
              <a:buFontTx/>
              <a:buAutoNum type="arabicPeriod"/>
            </a:pPr>
            <a:endParaRPr lang="en-US" altLang="en-US"/>
          </a:p>
          <a:p>
            <a:pPr marL="514350" indent="-514350">
              <a:buFontTx/>
              <a:buAutoNum type="arabicPeriod"/>
            </a:pPr>
            <a:endParaRPr lang="en-US" altLang="en-US"/>
          </a:p>
          <a:p>
            <a:pPr marL="514350" indent="-514350">
              <a:buFontTx/>
              <a:buAutoNum type="arabicPeriod"/>
            </a:pPr>
            <a:endParaRPr lang="en-US" altLang="en-US"/>
          </a:p>
          <a:p>
            <a:pPr marL="514350" indent="-514350">
              <a:buFontTx/>
              <a:buAutoNum type="arabicPeriod"/>
            </a:pPr>
            <a:endParaRPr lang="en-US" altLang="en-US"/>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CFB70F-C4A5-45F6-BD6F-A1E6BC4C82C1}" type="slidenum">
              <a:rPr lang="en-US" altLang="en-US" sz="1400" smtClean="0"/>
              <a:pPr eaLnBrk="1" hangingPunct="1"/>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solidFill>
                  <a:srgbClr val="0033CC"/>
                </a:solidFill>
              </a:rPr>
              <a:t>AND-OR Search Tree</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69F9B34-E0B7-419B-9D30-34019792F301}" type="slidenum">
              <a:rPr lang="en-US" altLang="en-US" sz="1400" smtClean="0"/>
              <a:pPr eaLnBrk="1" hangingPunct="1"/>
              <a:t>31</a:t>
            </a:fld>
            <a:endParaRPr lang="en-US" altLang="en-US" sz="140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7344" r="14375" b="5469"/>
          <a:stretch>
            <a:fillRect/>
          </a:stretch>
        </p:blipFill>
        <p:spPr bwMode="auto">
          <a:xfrm>
            <a:off x="1600200" y="1600200"/>
            <a:ext cx="57912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533400" y="20574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AND</a:t>
            </a:r>
          </a:p>
          <a:p>
            <a:pPr eaLnBrk="1" hangingPunct="1"/>
            <a:r>
              <a:rPr lang="en-US" altLang="en-US"/>
              <a:t>Node</a:t>
            </a:r>
          </a:p>
        </p:txBody>
      </p:sp>
      <p:cxnSp>
        <p:nvCxnSpPr>
          <p:cNvPr id="8" name="Straight Arrow Connector 7"/>
          <p:cNvCxnSpPr/>
          <p:nvPr/>
        </p:nvCxnSpPr>
        <p:spPr>
          <a:xfrm flipV="1">
            <a:off x="1371600" y="2438400"/>
            <a:ext cx="1592263"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7772400" y="13716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OR</a:t>
            </a:r>
          </a:p>
          <a:p>
            <a:pPr eaLnBrk="1" hangingPunct="1"/>
            <a:r>
              <a:rPr lang="en-US" altLang="en-US"/>
              <a:t>Node</a:t>
            </a:r>
          </a:p>
        </p:txBody>
      </p:sp>
      <p:cxnSp>
        <p:nvCxnSpPr>
          <p:cNvPr id="11" name="Straight Arrow Connector 10"/>
          <p:cNvCxnSpPr>
            <a:stCxn id="31751" idx="1"/>
          </p:cNvCxnSpPr>
          <p:nvPr/>
        </p:nvCxnSpPr>
        <p:spPr>
          <a:xfrm rot="10800000">
            <a:off x="4572000" y="1752600"/>
            <a:ext cx="3200400"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0" y="1594532"/>
            <a:ext cx="1851789" cy="400110"/>
          </a:xfrm>
          <a:prstGeom prst="rect">
            <a:avLst/>
          </a:prstGeom>
          <a:noFill/>
        </p:spPr>
        <p:txBody>
          <a:bodyPr wrap="none" rtlCol="0">
            <a:spAutoFit/>
          </a:bodyPr>
          <a:lstStyle/>
          <a:p>
            <a:r>
              <a:rPr lang="en-US" sz="2000" dirty="0">
                <a:solidFill>
                  <a:srgbClr val="FF0000"/>
                </a:solidFill>
              </a:rPr>
              <a:t>agent chooses</a:t>
            </a:r>
          </a:p>
        </p:txBody>
      </p:sp>
      <p:sp>
        <p:nvSpPr>
          <p:cNvPr id="3" name="TextBox 2"/>
          <p:cNvSpPr txBox="1"/>
          <p:nvPr/>
        </p:nvSpPr>
        <p:spPr>
          <a:xfrm>
            <a:off x="1546054" y="2101919"/>
            <a:ext cx="1479892" cy="707886"/>
          </a:xfrm>
          <a:prstGeom prst="rect">
            <a:avLst/>
          </a:prstGeom>
          <a:noFill/>
        </p:spPr>
        <p:txBody>
          <a:bodyPr wrap="none" rtlCol="0">
            <a:spAutoFit/>
          </a:bodyPr>
          <a:lstStyle/>
          <a:p>
            <a:r>
              <a:rPr lang="en-US" sz="2000" dirty="0">
                <a:solidFill>
                  <a:srgbClr val="FF0000"/>
                </a:solidFill>
              </a:rPr>
              <a:t>must check</a:t>
            </a:r>
          </a:p>
          <a:p>
            <a:r>
              <a:rPr lang="en-US" sz="2000" dirty="0">
                <a:solidFill>
                  <a:srgbClr val="FF0000"/>
                </a:solidFill>
              </a:rPr>
              <a:t>both</a:t>
            </a:r>
          </a:p>
        </p:txBody>
      </p:sp>
      <p:sp>
        <p:nvSpPr>
          <p:cNvPr id="4" name="TextBox 3"/>
          <p:cNvSpPr txBox="1"/>
          <p:nvPr/>
        </p:nvSpPr>
        <p:spPr>
          <a:xfrm>
            <a:off x="1739375" y="3810000"/>
            <a:ext cx="1167307" cy="1015663"/>
          </a:xfrm>
          <a:prstGeom prst="rect">
            <a:avLst/>
          </a:prstGeom>
          <a:noFill/>
        </p:spPr>
        <p:txBody>
          <a:bodyPr wrap="none" rtlCol="0">
            <a:spAutoFit/>
          </a:bodyPr>
          <a:lstStyle/>
          <a:p>
            <a:r>
              <a:rPr lang="en-US" sz="2000" dirty="0">
                <a:solidFill>
                  <a:srgbClr val="0033CC"/>
                </a:solidFill>
              </a:rPr>
              <a:t>same</a:t>
            </a:r>
          </a:p>
          <a:p>
            <a:r>
              <a:rPr lang="en-US" sz="2000" dirty="0">
                <a:solidFill>
                  <a:srgbClr val="0033CC"/>
                </a:solidFill>
              </a:rPr>
              <a:t>as an</a:t>
            </a:r>
          </a:p>
          <a:p>
            <a:r>
              <a:rPr lang="en-US" sz="2000" dirty="0">
                <a:solidFill>
                  <a:srgbClr val="0033CC"/>
                </a:solidFill>
              </a:rPr>
              <a:t>ancestor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a:solidFill>
                  <a:srgbClr val="0033CC"/>
                </a:solidFill>
              </a:rPr>
              <a:t>Searching with Partial Observations</a:t>
            </a:r>
          </a:p>
        </p:txBody>
      </p:sp>
      <p:sp>
        <p:nvSpPr>
          <p:cNvPr id="32771" name="Content Placeholder 2"/>
          <p:cNvSpPr>
            <a:spLocks noGrp="1"/>
          </p:cNvSpPr>
          <p:nvPr>
            <p:ph idx="1"/>
          </p:nvPr>
        </p:nvSpPr>
        <p:spPr>
          <a:ln>
            <a:solidFill>
              <a:schemeClr val="tx1"/>
            </a:solidFill>
            <a:miter lim="800000"/>
            <a:headEnd/>
            <a:tailEnd/>
          </a:ln>
        </p:spPr>
        <p:txBody>
          <a:bodyPr/>
          <a:lstStyle/>
          <a:p>
            <a:r>
              <a:rPr lang="en-US" altLang="en-US" dirty="0"/>
              <a:t>The agent does not always know its state!</a:t>
            </a:r>
          </a:p>
          <a:p>
            <a:endParaRPr lang="en-US" altLang="en-US" dirty="0"/>
          </a:p>
          <a:p>
            <a:r>
              <a:rPr lang="en-US" altLang="en-US" dirty="0"/>
              <a:t>Instead, it maintains a </a:t>
            </a:r>
            <a:r>
              <a:rPr lang="en-US" altLang="en-US" dirty="0">
                <a:solidFill>
                  <a:srgbClr val="C00000"/>
                </a:solidFill>
              </a:rPr>
              <a:t>belief state: a set of possible states it might be in. </a:t>
            </a:r>
            <a:endParaRPr lang="en-US" altLang="en-US" dirty="0"/>
          </a:p>
          <a:p>
            <a:endParaRPr lang="en-US" altLang="en-US" dirty="0"/>
          </a:p>
          <a:p>
            <a:r>
              <a:rPr lang="en-US" altLang="en-US" dirty="0">
                <a:solidFill>
                  <a:srgbClr val="C00000"/>
                </a:solidFill>
              </a:rPr>
              <a:t>Example:</a:t>
            </a:r>
            <a:r>
              <a:rPr lang="en-US" altLang="en-US" dirty="0"/>
              <a:t> a robot can be used to build a map of a hostile environment. It will have sensors that allow it to “see” the world.</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F5EDFB-7EB2-4660-A2D1-C720ABB2A07F}" type="slidenum">
              <a:rPr lang="en-US" altLang="en-US" sz="1400" smtClean="0"/>
              <a:pPr eaLnBrk="1" hangingPunct="1"/>
              <a:t>32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400"/>
            <a:ext cx="8229600" cy="1143000"/>
          </a:xfrm>
        </p:spPr>
        <p:txBody>
          <a:bodyPr/>
          <a:lstStyle/>
          <a:p>
            <a:r>
              <a:rPr lang="en-US" altLang="en-US" sz="3200">
                <a:solidFill>
                  <a:srgbClr val="0033CC"/>
                </a:solidFill>
              </a:rPr>
              <a:t>Belief State Space for Sensorless Agent </a:t>
            </a: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1418948-CE5D-41A3-A274-9420DDCB0A5E}" type="slidenum">
              <a:rPr lang="en-US" altLang="en-US" sz="1400" smtClean="0"/>
              <a:pPr eaLnBrk="1" hangingPunct="1"/>
              <a:t>33</a:t>
            </a:fld>
            <a:endParaRPr lang="en-US" altLang="en-US" sz="140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17969" r="14375" b="4688"/>
          <a:stretch>
            <a:fillRect/>
          </a:stretch>
        </p:blipFill>
        <p:spPr bwMode="auto">
          <a:xfrm>
            <a:off x="1676400" y="1066800"/>
            <a:ext cx="54864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3581400" y="1371600"/>
            <a:ext cx="152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 </a:t>
            </a:r>
            <a:r>
              <a:rPr lang="en-US" altLang="en-US" sz="1600">
                <a:solidFill>
                  <a:srgbClr val="C00000"/>
                </a:solidFill>
              </a:rPr>
              <a:t>initial      state</a:t>
            </a:r>
          </a:p>
        </p:txBody>
      </p:sp>
      <p:sp>
        <p:nvSpPr>
          <p:cNvPr id="33798" name="TextBox 8"/>
          <p:cNvSpPr txBox="1">
            <a:spLocks noChangeArrowheads="1"/>
          </p:cNvSpPr>
          <p:nvPr/>
        </p:nvSpPr>
        <p:spPr bwMode="auto">
          <a:xfrm>
            <a:off x="7315200" y="1828800"/>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 </a:t>
            </a:r>
          </a:p>
          <a:p>
            <a:pPr eaLnBrk="1" hangingPunct="1"/>
            <a:r>
              <a:rPr lang="en-US" altLang="en-US" sz="1600" dirty="0">
                <a:solidFill>
                  <a:srgbClr val="C00000"/>
                </a:solidFill>
              </a:rPr>
              <a:t>on the right.</a:t>
            </a:r>
          </a:p>
        </p:txBody>
      </p:sp>
      <p:sp>
        <p:nvSpPr>
          <p:cNvPr id="33799" name="TextBox 10"/>
          <p:cNvSpPr txBox="1">
            <a:spLocks noChangeArrowheads="1"/>
          </p:cNvSpPr>
          <p:nvPr/>
        </p:nvSpPr>
        <p:spPr bwMode="auto">
          <a:xfrm>
            <a:off x="228600" y="1828800"/>
            <a:ext cx="1296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solidFill>
                <a:srgbClr val="C00000"/>
              </a:solidFill>
            </a:endParaRPr>
          </a:p>
          <a:p>
            <a:pPr eaLnBrk="1" hangingPunct="1"/>
            <a:endParaRPr lang="en-US" altLang="en-US"/>
          </a:p>
        </p:txBody>
      </p:sp>
      <p:sp>
        <p:nvSpPr>
          <p:cNvPr id="33800" name="TextBox 11"/>
          <p:cNvSpPr txBox="1">
            <a:spLocks noChangeArrowheads="1"/>
          </p:cNvSpPr>
          <p:nvPr/>
        </p:nvSpPr>
        <p:spPr bwMode="auto">
          <a:xfrm>
            <a:off x="381000" y="1828800"/>
            <a:ext cx="110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a:t>
            </a:r>
          </a:p>
          <a:p>
            <a:pPr eaLnBrk="1" hangingPunct="1"/>
            <a:r>
              <a:rPr lang="en-US" altLang="en-US" sz="1600" dirty="0">
                <a:solidFill>
                  <a:srgbClr val="C00000"/>
                </a:solidFill>
              </a:rPr>
              <a:t>on the left</a:t>
            </a:r>
          </a:p>
        </p:txBody>
      </p:sp>
      <p:sp>
        <p:nvSpPr>
          <p:cNvPr id="33801" name="TextBox 12"/>
          <p:cNvSpPr txBox="1">
            <a:spLocks noChangeArrowheads="1"/>
          </p:cNvSpPr>
          <p:nvPr/>
        </p:nvSpPr>
        <p:spPr bwMode="auto">
          <a:xfrm>
            <a:off x="381000" y="3962400"/>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left</a:t>
            </a:r>
          </a:p>
          <a:p>
            <a:pPr eaLnBrk="1" hangingPunct="1"/>
            <a:r>
              <a:rPr lang="en-US" altLang="en-US" sz="1600" dirty="0">
                <a:solidFill>
                  <a:srgbClr val="C00000"/>
                </a:solidFill>
              </a:rPr>
              <a:t>side clean</a:t>
            </a:r>
          </a:p>
        </p:txBody>
      </p:sp>
      <p:sp>
        <p:nvSpPr>
          <p:cNvPr id="2" name="TextBox 1"/>
          <p:cNvSpPr txBox="1"/>
          <p:nvPr/>
        </p:nvSpPr>
        <p:spPr>
          <a:xfrm>
            <a:off x="3200400" y="3124200"/>
            <a:ext cx="356188" cy="461665"/>
          </a:xfrm>
          <a:prstGeom prst="rect">
            <a:avLst/>
          </a:prstGeom>
          <a:noFill/>
        </p:spPr>
        <p:txBody>
          <a:bodyPr wrap="none" rtlCol="0">
            <a:spAutoFit/>
          </a:bodyPr>
          <a:lstStyle/>
          <a:p>
            <a:r>
              <a:rPr lang="en-US" dirty="0">
                <a:solidFill>
                  <a:srgbClr val="0033CC"/>
                </a:solidFill>
              </a:rPr>
              <a:t>?</a:t>
            </a:r>
          </a:p>
        </p:txBody>
      </p:sp>
      <p:sp>
        <p:nvSpPr>
          <p:cNvPr id="3" name="TextBox 2"/>
          <p:cNvSpPr txBox="1"/>
          <p:nvPr/>
        </p:nvSpPr>
        <p:spPr>
          <a:xfrm>
            <a:off x="5106988" y="2971800"/>
            <a:ext cx="1369286" cy="584775"/>
          </a:xfrm>
          <a:prstGeom prst="rect">
            <a:avLst/>
          </a:prstGeom>
          <a:noFill/>
        </p:spPr>
        <p:txBody>
          <a:bodyPr wrap="none" rtlCol="0">
            <a:spAutoFit/>
          </a:bodyPr>
          <a:lstStyle/>
          <a:p>
            <a:r>
              <a:rPr lang="en-US" sz="1600" dirty="0">
                <a:solidFill>
                  <a:srgbClr val="CC0000"/>
                </a:solidFill>
              </a:rPr>
              <a:t>Knows its</a:t>
            </a:r>
          </a:p>
          <a:p>
            <a:r>
              <a:rPr lang="en-US" sz="1600" dirty="0">
                <a:solidFill>
                  <a:srgbClr val="CC0000"/>
                </a:solidFill>
              </a:rPr>
              <a:t>side is clean.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Online Search Problems</a:t>
            </a:r>
          </a:p>
        </p:txBody>
      </p:sp>
      <p:sp>
        <p:nvSpPr>
          <p:cNvPr id="34819" name="Content Placeholder 2"/>
          <p:cNvSpPr>
            <a:spLocks noGrp="1"/>
          </p:cNvSpPr>
          <p:nvPr>
            <p:ph idx="1"/>
          </p:nvPr>
        </p:nvSpPr>
        <p:spPr>
          <a:xfrm>
            <a:off x="457200" y="1600200"/>
            <a:ext cx="8229600" cy="4648200"/>
          </a:xfrm>
          <a:ln>
            <a:solidFill>
              <a:schemeClr val="tx1"/>
            </a:solidFill>
            <a:miter lim="800000"/>
            <a:headEnd/>
            <a:tailEnd/>
          </a:ln>
        </p:spPr>
        <p:txBody>
          <a:bodyPr/>
          <a:lstStyle/>
          <a:p>
            <a:r>
              <a:rPr lang="en-US" altLang="en-US" dirty="0">
                <a:solidFill>
                  <a:srgbClr val="C00000"/>
                </a:solidFill>
              </a:rPr>
              <a:t>Active agent</a:t>
            </a:r>
          </a:p>
          <a:p>
            <a:pPr lvl="1"/>
            <a:r>
              <a:rPr lang="en-US" altLang="en-US" dirty="0"/>
              <a:t> executes actions</a:t>
            </a:r>
          </a:p>
          <a:p>
            <a:pPr lvl="1"/>
            <a:r>
              <a:rPr lang="en-US" altLang="en-US" dirty="0"/>
              <a:t> acquires percepts from sensors</a:t>
            </a:r>
          </a:p>
          <a:p>
            <a:pPr lvl="1"/>
            <a:r>
              <a:rPr lang="en-US" altLang="en-US" dirty="0"/>
              <a:t> deterministic and fully observable</a:t>
            </a:r>
          </a:p>
          <a:p>
            <a:pPr lvl="1"/>
            <a:r>
              <a:rPr lang="en-US" altLang="en-US" dirty="0"/>
              <a:t> has to perform an action to know the outcome</a:t>
            </a:r>
          </a:p>
          <a:p>
            <a:r>
              <a:rPr lang="en-US" altLang="en-US" dirty="0">
                <a:solidFill>
                  <a:srgbClr val="C00000"/>
                </a:solidFill>
              </a:rPr>
              <a:t>Examples</a:t>
            </a:r>
          </a:p>
          <a:p>
            <a:pPr lvl="1"/>
            <a:r>
              <a:rPr lang="en-US" altLang="en-US" dirty="0"/>
              <a:t>Web search</a:t>
            </a:r>
          </a:p>
          <a:p>
            <a:pPr lvl="1"/>
            <a:r>
              <a:rPr lang="en-US" altLang="en-US" dirty="0"/>
              <a:t>Autonomous vehicle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A83B32A-581B-4567-804E-9E6D8BCC7A08}" type="slidenum">
              <a:rPr lang="en-US" altLang="en-US" sz="1400" smtClean="0"/>
              <a:pPr eaLnBrk="1" hangingPunct="1"/>
              <a:t>34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Genetic Programming</a:t>
            </a:r>
          </a:p>
        </p:txBody>
      </p:sp>
      <p:sp>
        <p:nvSpPr>
          <p:cNvPr id="3" name="Content Placeholder 2"/>
          <p:cNvSpPr>
            <a:spLocks noGrp="1"/>
          </p:cNvSpPr>
          <p:nvPr>
            <p:ph idx="1"/>
          </p:nvPr>
        </p:nvSpPr>
        <p:spPr/>
        <p:txBody>
          <a:bodyPr/>
          <a:lstStyle/>
          <a:p>
            <a:r>
              <a:rPr lang="en-US" dirty="0"/>
              <a:t>Like genetic algorithm, but instead of finding the best character string, we want to find the </a:t>
            </a:r>
            <a:r>
              <a:rPr lang="en-US" dirty="0">
                <a:solidFill>
                  <a:srgbClr val="FF0000"/>
                </a:solidFill>
              </a:rPr>
              <a:t>best arithmetic expression tree </a:t>
            </a:r>
          </a:p>
          <a:p>
            <a:r>
              <a:rPr lang="en-US" dirty="0"/>
              <a:t>The leaves will be the variables and the non-terminals will be arithmetic operators</a:t>
            </a:r>
          </a:p>
          <a:p>
            <a:r>
              <a:rPr lang="en-US" dirty="0"/>
              <a:t>It uses the same ideas of crossover and mutation to produce the arithmetic expression </a:t>
            </a:r>
            <a:r>
              <a:rPr lang="en-US" dirty="0">
                <a:solidFill>
                  <a:srgbClr val="FF0000"/>
                </a:solidFill>
              </a:rPr>
              <a:t>tree that maximizes the fitness function.</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4</a:t>
            </a:fld>
            <a:endParaRPr lang="en-US"/>
          </a:p>
        </p:txBody>
      </p:sp>
    </p:spTree>
    <p:extLst>
      <p:ext uri="{BB962C8B-B14F-4D97-AF65-F5344CB8AC3E}">
        <p14:creationId xmlns:p14="http://schemas.microsoft.com/office/powerpoint/2010/main" val="2324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33CC"/>
                </a:solidFill>
              </a:rPr>
              <a:t>Example: Classification and Quantification of Facial Abnormalities</a:t>
            </a:r>
          </a:p>
        </p:txBody>
      </p:sp>
      <p:sp>
        <p:nvSpPr>
          <p:cNvPr id="3" name="Content Placeholder 2"/>
          <p:cNvSpPr>
            <a:spLocks noGrp="1"/>
          </p:cNvSpPr>
          <p:nvPr>
            <p:ph idx="1"/>
          </p:nvPr>
        </p:nvSpPr>
        <p:spPr/>
        <p:txBody>
          <a:bodyPr/>
          <a:lstStyle/>
          <a:p>
            <a:r>
              <a:rPr lang="en-US" dirty="0"/>
              <a:t>Input is 3D meshes of faces</a:t>
            </a:r>
          </a:p>
          <a:p>
            <a:r>
              <a:rPr lang="en-US" dirty="0"/>
              <a:t>Disease is </a:t>
            </a:r>
            <a:r>
              <a:rPr lang="en-US" dirty="0">
                <a:solidFill>
                  <a:srgbClr val="FF0000"/>
                </a:solidFill>
              </a:rPr>
              <a:t>22q11.2 Deletion Syndrome</a:t>
            </a:r>
            <a:r>
              <a:rPr lang="en-US" dirty="0"/>
              <a:t>.</a:t>
            </a:r>
          </a:p>
          <a:p>
            <a:r>
              <a:rPr lang="en-US" dirty="0"/>
              <a:t>Multiple different facial abnormalities</a:t>
            </a:r>
          </a:p>
          <a:p>
            <a:r>
              <a:rPr lang="en-US" dirty="0"/>
              <a:t>We’d like to assign severity scores to the different abnormalities, so need a single number to represent our analysis of a portion of the face.</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5</a:t>
            </a:fld>
            <a:endParaRPr lang="en-US"/>
          </a:p>
        </p:txBody>
      </p:sp>
    </p:spTree>
    <p:extLst>
      <p:ext uri="{BB962C8B-B14F-4D97-AF65-F5344CB8AC3E}">
        <p14:creationId xmlns:p14="http://schemas.microsoft.com/office/powerpoint/2010/main" val="40627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48DB854-DDA2-461B-BB4D-3B1F69BFBD87}" type="slidenum">
              <a:rPr lang="en-US" altLang="en-US"/>
              <a:pPr eaLnBrk="1" hangingPunct="1"/>
              <a:t>6</a:t>
            </a:fld>
            <a:endParaRPr lang="en-US" altLang="en-US"/>
          </a:p>
        </p:txBody>
      </p:sp>
      <p:sp>
        <p:nvSpPr>
          <p:cNvPr id="4099" name="Rectangle 2"/>
          <p:cNvSpPr>
            <a:spLocks noGrp="1" noChangeArrowheads="1"/>
          </p:cNvSpPr>
          <p:nvPr>
            <p:ph type="title"/>
          </p:nvPr>
        </p:nvSpPr>
        <p:spPr/>
        <p:txBody>
          <a:bodyPr/>
          <a:lstStyle/>
          <a:p>
            <a:pPr eaLnBrk="1" hangingPunct="1"/>
            <a:r>
              <a:rPr lang="en-US" altLang="en-US" sz="4000"/>
              <a:t>22q11.2 Deletion Syndrome (22q11.2DS)</a:t>
            </a:r>
          </a:p>
        </p:txBody>
      </p:sp>
      <p:sp>
        <p:nvSpPr>
          <p:cNvPr id="4100" name="Rectangle 3"/>
          <p:cNvSpPr>
            <a:spLocks noGrp="1" noChangeArrowheads="1"/>
          </p:cNvSpPr>
          <p:nvPr>
            <p:ph type="body" idx="1"/>
          </p:nvPr>
        </p:nvSpPr>
        <p:spPr/>
        <p:txBody>
          <a:bodyPr/>
          <a:lstStyle/>
          <a:p>
            <a:pPr eaLnBrk="1" hangingPunct="1"/>
            <a:r>
              <a:rPr lang="en-US" altLang="en-US"/>
              <a:t>Caused by genetic deletion</a:t>
            </a:r>
          </a:p>
          <a:p>
            <a:pPr eaLnBrk="1" hangingPunct="1"/>
            <a:r>
              <a:rPr lang="en-US" altLang="en-US"/>
              <a:t>Cardiac anomalies, learning disabilities</a:t>
            </a:r>
          </a:p>
          <a:p>
            <a:pPr eaLnBrk="1" hangingPunct="1"/>
            <a:r>
              <a:rPr lang="en-US" altLang="en-US"/>
              <a:t>Multiple </a:t>
            </a:r>
            <a:r>
              <a:rPr lang="en-US" altLang="en-US">
                <a:solidFill>
                  <a:srgbClr val="FF0000"/>
                </a:solidFill>
              </a:rPr>
              <a:t>subtle</a:t>
            </a:r>
            <a:r>
              <a:rPr lang="en-US" altLang="en-US"/>
              <a:t> physical manifestations</a:t>
            </a:r>
          </a:p>
          <a:p>
            <a:pPr eaLnBrk="1" hangingPunct="1"/>
            <a:r>
              <a:rPr lang="en-US" altLang="en-US"/>
              <a:t>Assessment is subjective</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70338"/>
            <a:ext cx="22177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16363"/>
            <a:ext cx="24384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70338"/>
            <a:ext cx="2146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25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Data Collection</a:t>
            </a:r>
          </a:p>
        </p:txBody>
      </p:sp>
      <p:pic>
        <p:nvPicPr>
          <p:cNvPr id="10243" name="Picture 3" descr="rawdata.jpg"/>
          <p:cNvPicPr>
            <a:picLocks noChangeAspect="1"/>
          </p:cNvPicPr>
          <p:nvPr/>
        </p:nvPicPr>
        <p:blipFill>
          <a:blip r:embed="rId2">
            <a:extLst>
              <a:ext uri="{28A0092B-C50C-407E-A947-70E740481C1C}">
                <a14:useLocalDpi xmlns:a14="http://schemas.microsoft.com/office/drawing/2010/main" val="0"/>
              </a:ext>
            </a:extLst>
          </a:blip>
          <a:srcRect l="12981" t="8118" r="19801" b="3513"/>
          <a:stretch>
            <a:fillRect/>
          </a:stretch>
        </p:blipFill>
        <p:spPr bwMode="auto">
          <a:xfrm>
            <a:off x="5010150" y="1552575"/>
            <a:ext cx="39433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3dMDSyme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5913"/>
            <a:ext cx="5181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152400" y="6096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3dMD multi-camera stereo system      Reconstructed 3D mesh</a:t>
            </a:r>
          </a:p>
        </p:txBody>
      </p:sp>
    </p:spTree>
    <p:extLst>
      <p:ext uri="{BB962C8B-B14F-4D97-AF65-F5344CB8AC3E}">
        <p14:creationId xmlns:p14="http://schemas.microsoft.com/office/powerpoint/2010/main" val="81744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0EFB43F-3BF5-479E-A781-CB042ABF6AF3}" type="slidenum">
              <a:rPr lang="en-US" altLang="en-US" sz="1400" smtClean="0"/>
              <a:pPr eaLnBrk="1" hangingPunct="1">
                <a:spcBef>
                  <a:spcPct val="0"/>
                </a:spcBef>
                <a:buFontTx/>
                <a:buNone/>
              </a:pPr>
              <a:t>8</a:t>
            </a:fld>
            <a:endParaRPr lang="en-US" altLang="en-US" sz="1400"/>
          </a:p>
        </p:txBody>
      </p:sp>
      <p:sp>
        <p:nvSpPr>
          <p:cNvPr id="13315" name="Rectangle 2"/>
          <p:cNvSpPr>
            <a:spLocks noGrp="1" noChangeArrowheads="1"/>
          </p:cNvSpPr>
          <p:nvPr>
            <p:ph type="title"/>
          </p:nvPr>
        </p:nvSpPr>
        <p:spPr>
          <a:xfrm>
            <a:off x="0" y="274638"/>
            <a:ext cx="9144000" cy="1143000"/>
          </a:xfrm>
        </p:spPr>
        <p:txBody>
          <a:bodyPr/>
          <a:lstStyle/>
          <a:p>
            <a:pPr eaLnBrk="1" hangingPunct="1"/>
            <a:r>
              <a:rPr lang="en-US" altLang="en-US" dirty="0">
                <a:solidFill>
                  <a:srgbClr val="0033CC"/>
                </a:solidFill>
              </a:rPr>
              <a:t>Learning  3D Shape Quantification</a:t>
            </a:r>
          </a:p>
        </p:txBody>
      </p:sp>
      <p:sp>
        <p:nvSpPr>
          <p:cNvPr id="13316" name="Rectangle 3"/>
          <p:cNvSpPr>
            <a:spLocks noGrp="1" noChangeArrowheads="1"/>
          </p:cNvSpPr>
          <p:nvPr>
            <p:ph type="body" idx="1"/>
          </p:nvPr>
        </p:nvSpPr>
        <p:spPr/>
        <p:txBody>
          <a:bodyPr/>
          <a:lstStyle/>
          <a:p>
            <a:pPr eaLnBrk="1" hangingPunct="1"/>
            <a:r>
              <a:rPr lang="en-US" altLang="en-US" dirty="0"/>
              <a:t>Analyze 22q11.2DS and 9 associated facial features</a:t>
            </a:r>
            <a:endParaRPr lang="en-US" altLang="en-US" dirty="0">
              <a:solidFill>
                <a:schemeClr val="accent2"/>
              </a:solidFill>
            </a:endParaRPr>
          </a:p>
          <a:p>
            <a:pPr eaLnBrk="1" hangingPunct="1"/>
            <a:r>
              <a:rPr lang="en-US" altLang="en-US" dirty="0">
                <a:solidFill>
                  <a:schemeClr val="accent2"/>
                </a:solidFill>
              </a:rPr>
              <a:t>Goal</a:t>
            </a:r>
            <a:r>
              <a:rPr lang="en-US" altLang="en-US" dirty="0"/>
              <a:t>: </a:t>
            </a:r>
            <a:r>
              <a:rPr lang="en-US" altLang="en-US" dirty="0">
                <a:solidFill>
                  <a:srgbClr val="FF0000"/>
                </a:solidFill>
              </a:rPr>
              <a:t>quantify</a:t>
            </a:r>
            <a:r>
              <a:rPr lang="en-US" altLang="en-US" dirty="0"/>
              <a:t> different shape variations in different facial abnormalities</a:t>
            </a:r>
          </a:p>
          <a:p>
            <a:pPr eaLnBrk="1" hangingPunct="1"/>
            <a:endParaRPr lang="en-US" altLang="en-US" dirty="0"/>
          </a:p>
          <a:p>
            <a:pPr eaLnBrk="1" hangingPunct="1"/>
            <a:endParaRPr lang="en-US" altLang="en-US" dirty="0"/>
          </a:p>
          <a:p>
            <a:pPr eaLnBrk="1" hangingPunct="1"/>
            <a:endParaRPr lang="en-US" altLang="en-US" dirty="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731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Azimuth and Elevation Angles</a:t>
            </a:r>
          </a:p>
        </p:txBody>
      </p:sp>
      <p:sp>
        <p:nvSpPr>
          <p:cNvPr id="3" name="Slide Number Placeholder 2"/>
          <p:cNvSpPr>
            <a:spLocks noGrp="1"/>
          </p:cNvSpPr>
          <p:nvPr>
            <p:ph type="sldNum" sz="quarter" idx="12"/>
          </p:nvPr>
        </p:nvSpPr>
        <p:spPr/>
        <p:txBody>
          <a:bodyPr/>
          <a:lstStyle/>
          <a:p>
            <a:pPr>
              <a:defRPr/>
            </a:pPr>
            <a:fld id="{6C08A12D-00FC-4F01-9A96-E6901D6B052E}" type="slidenum">
              <a:rPr lang="en-US" smtClean="0"/>
              <a:pPr>
                <a:defRPr/>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2066924"/>
            <a:ext cx="4713942" cy="372427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667E15F7-710E-4DBA-B66E-387592760B33}"/>
                  </a:ext>
                </a:extLst>
              </p14:cNvPr>
              <p14:cNvContentPartPr/>
              <p14:nvPr/>
            </p14:nvContentPartPr>
            <p14:xfrm>
              <a:off x="4093920" y="1582560"/>
              <a:ext cx="4348440" cy="2489760"/>
            </p14:xfrm>
          </p:contentPart>
        </mc:Choice>
        <mc:Fallback>
          <p:pic>
            <p:nvPicPr>
              <p:cNvPr id="5" name="Ink 4">
                <a:extLst>
                  <a:ext uri="{FF2B5EF4-FFF2-40B4-BE49-F238E27FC236}">
                    <a16:creationId xmlns:a16="http://schemas.microsoft.com/office/drawing/2014/main" id="{667E15F7-710E-4DBA-B66E-387592760B33}"/>
                  </a:ext>
                </a:extLst>
              </p:cNvPr>
              <p:cNvPicPr/>
              <p:nvPr/>
            </p:nvPicPr>
            <p:blipFill>
              <a:blip r:embed="rId4"/>
              <a:stretch>
                <a:fillRect/>
              </a:stretch>
            </p:blipFill>
            <p:spPr>
              <a:xfrm>
                <a:off x="4084560" y="1573200"/>
                <a:ext cx="4367160" cy="2508480"/>
              </a:xfrm>
              <a:prstGeom prst="rect">
                <a:avLst/>
              </a:prstGeom>
            </p:spPr>
          </p:pic>
        </mc:Fallback>
      </mc:AlternateContent>
    </p:spTree>
    <p:extLst>
      <p:ext uri="{BB962C8B-B14F-4D97-AF65-F5344CB8AC3E}">
        <p14:creationId xmlns:p14="http://schemas.microsoft.com/office/powerpoint/2010/main" val="13807785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4749</TotalTime>
  <Words>2453</Words>
  <Application>Microsoft Office PowerPoint</Application>
  <PresentationFormat>On-screen Show (4:3)</PresentationFormat>
  <Paragraphs>330</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ＭＳ Ｐゴシック</vt:lpstr>
      <vt:lpstr>Algerian</vt:lpstr>
      <vt:lpstr>Arial</vt:lpstr>
      <vt:lpstr>Comic Sans MS</vt:lpstr>
      <vt:lpstr>Helvetica</vt:lpstr>
      <vt:lpstr>Symbol</vt:lpstr>
      <vt:lpstr>Wingdings</vt:lpstr>
      <vt:lpstr>Default Design</vt:lpstr>
      <vt:lpstr>Genetic Algorithms </vt:lpstr>
      <vt:lpstr>Genetic Algorithm</vt:lpstr>
      <vt:lpstr>Using Genetic Algorithms</vt:lpstr>
      <vt:lpstr>Genetic Programming</vt:lpstr>
      <vt:lpstr>Example: Classification and Quantification of Facial Abnormalities</vt:lpstr>
      <vt:lpstr>22q11.2 Deletion Syndrome (22q11.2DS)</vt:lpstr>
      <vt:lpstr>Data Collection</vt:lpstr>
      <vt:lpstr>Learning  3D Shape Quantification</vt:lpstr>
      <vt:lpstr>Azimuth and Elevation Angles</vt:lpstr>
      <vt:lpstr>Learning 3D Shape Quantification - 2D Histogram Azimuth Elevation</vt:lpstr>
      <vt:lpstr>Learning 3D Shape Quantification - Feature Selection</vt:lpstr>
      <vt:lpstr>Learning 3D Shape Quantification - Feature Combination</vt:lpstr>
      <vt:lpstr>Learning 3D Shape Quantification - Genetic Programming</vt:lpstr>
      <vt:lpstr>Learning 3D Shape Quantification - Feature Combination</vt:lpstr>
      <vt:lpstr>Learning 3D Shape Quantification - Feature Combination</vt:lpstr>
      <vt:lpstr>Learning 3D Shape Quantification - Experiment 1</vt:lpstr>
      <vt:lpstr>Learning 3D Shape Quantification - Experiment 1</vt:lpstr>
      <vt:lpstr>Tree structure for quantifying midface hypoplasia</vt:lpstr>
      <vt:lpstr>Learning 3D Shape Quantification - Experiment 2</vt:lpstr>
      <vt:lpstr>Learning 3D Shape Quantification - Experiment 3 </vt:lpstr>
      <vt:lpstr>PowerPoint Presentation</vt:lpstr>
      <vt:lpstr>Local Search in Continuous Spaces</vt:lpstr>
      <vt:lpstr>Local Search in Continuous Spaces</vt:lpstr>
      <vt:lpstr>Computer Vision Pose Estimation Example</vt:lpstr>
      <vt:lpstr>Computer Vision Pose Estimation Example</vt:lpstr>
      <vt:lpstr>Fitness Function</vt:lpstr>
      <vt:lpstr>PowerPoint Presentation</vt:lpstr>
      <vt:lpstr>Searching with Nondeterministic Actions</vt:lpstr>
      <vt:lpstr>Searching with Nondeterministic Actions</vt:lpstr>
      <vt:lpstr>Generalization of State-Space Model</vt:lpstr>
      <vt:lpstr>AND-OR Search Tree</vt:lpstr>
      <vt:lpstr>Searching with Partial Observations</vt:lpstr>
      <vt:lpstr>Belief State Space for Sensorless Agent </vt:lpstr>
      <vt:lpstr>Online Search Problems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dc:title>
  <dc:creator>Linda Shapiro</dc:creator>
  <cp:lastModifiedBy>shapiro</cp:lastModifiedBy>
  <cp:revision>179</cp:revision>
  <dcterms:created xsi:type="dcterms:W3CDTF">2005-09-19T20:30:33Z</dcterms:created>
  <dcterms:modified xsi:type="dcterms:W3CDTF">2022-01-14T23:30:07Z</dcterms:modified>
</cp:coreProperties>
</file>