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34:02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19994 11466 268 0,'0'0'101'0,"6"5"-78"0,0-5 0 0,-6 0-6 0,0 0-10 15,0 0 1-15,0 0 6 16,-6 0 3-16,0 5-8 15,1 5 3-15,-1-10 2 0,0 5 8 16,-5 0 6-16,-1-5-17 16,1 5-6-16,0-5-4 15,-1 5-1-15,1-5-7 16,-6 0 0-16,0-5 9 16,-6 5 6-16,-6 0-1 15,-5 0-2-15,0-5-5 16,-6 5 0-16,-5 0 0 15,-1 0 0-15,0 0-11 16,-5 5-3-16,6 6 7 16,-1-1 3-16,0 5 4 15,1 10 0-15,5 6 8 16,6 4 5-16,5 6-6 16,6 9-2-16,6 6-3 0,6 10 1 15,11 5 0-15,6-6 1 16,5-4-5-16,6 0 1 15,6-10 2-15,5-1 1 16,7-4 1-16,10-6 2 16,1-4-1-16,5-6 2 15,0 1-2-15,1-11 0 16,-7 0-6-16,-5-10 1 16,0 0-7-16,-6 0 0 15,0-10-15-15,-5 0-3 16,-1-5-113-1,1 0 76-15,-1 0 26 16</inkml:trace>
  <inkml:trace contextRef="#ctx0" brushRef="#br0" timeOffset="855.3398">20194 12540 244 0,'-6'5'93'0,"6"0"-72"0,0-5 3 0,0 0-3 16,0 0-2-16,0 0 1 16,-6 0 8-16,1 0 5 15,-1 0-17-15,0-5-3 0,1 0-1 16,-1-1 4-16,0-4 4 15,0-5-10-15,1 0-3 16,5 0-3-16,0-6 0 16,0-4 0-16,0-5 0 15,0-6-2-15,5-9-2 16,1-1 1-16,6-4 1 16,-1-1-3-16,0-5-2 15,6-5 2-15,1 6 2 16,-1-1 0-16,5 0-1 15,1 1-2-15,0 9-1 16,0 11 2-16,-6 4 2 0,0 6 0 16,0 0-1-16,0 9 1 15,-5 1-1-15,-1 5-3 16,0 5 2-16,1 0 1 16,-7 5 0-16,7 5-3 15,-6 5 2-15,-1 5-1 16,1 11 0-16,0-1 0 15,-1 10 0-15,1 1 2 16,0 4 2-16,-1 11-1 16,1-5-1-16,0-1 1 15,0-4-1-15,-1 4 0 16,7-4 0-16,-1-1 0 16,6 1 0-16,0-11 0 15,-5 1 0-15,5-6 0 0,0 0 0 16,0-5 0-16,0 1 2 15,0-6-1-15,0 0 2 16,0-5-4-16,0-5 0 16,0 0 1-16,1-5 2 15,-1 5-1-15,0-5-1 16,0 0 1-16,-6-10 1 16,1 0 1-16,-1-5 1 15,0 0 2-15,-5-21 1 16,0 1-3-1,-1-11-5-15,-5 6-2 16,0-6-3-16,-5 1 1 0,-1-1-6 16,0 0-1-16,1 6 2 15,-7-1 4-15,1 1-17 16,5 4-7-16,1 6-11 16,-1 0-2-16,6-1-37 15,0 11-15-15,0 0 50 16,6 5 23-16</inkml:trace>
  <inkml:trace contextRef="#ctx0" brushRef="#br0" timeOffset="1366.102">21407 11684 188 0,'6'-5'71'0,"-6"5"-55"0,6 0 13 0,-6 0 2 0,0 0-1 16,0 0 4-16,0 0-5 16,-6 5-1-16,0 0-15 15,1 0-1-15,-1 0 1 0,0 0-5 16,1 5 0-16,-1 5-2 16,0 0-1-16,-5 6 1 15,5 4 1-15,0 5-3 16,1 11-3-16,-1-1-3 15,0 6 1-15,1 5 1 16,5-1 0-16,0 1 0 16,0-5 0-16,0-1 0 15,0-4 2-15,-6-1-1 16,0-4-1-16,6-11-2 16,0 0-1-16,-5-5-14 15,-1-4-4-15,0-6-57 16,0-10-27-16,1-10 55 0,-1-11 27 15</inkml:trace>
  <inkml:trace contextRef="#ctx0" brushRef="#br0" timeOffset="1741.3467">21385 11724 228 0,'11'5'88'0,"-11"-10"-69"0,23 5 2 16,-12 0-3-16,12 0-8 15,0-5 0-15,0 5 9 16,-1-5 5-16,7 0-12 15,-6 0 2-15,5-5 0 0,1 0-5 16,5 0-3-16,0-1-3 16,6 1-3-16,0-5 1 15,5 5-1-15,1-10-3 16,-1 5 0-16,1 4-3 16,0 1-1-16,-1-5-7 15,1 5-4-15,-12 5-15 16,-6 0-6-16,-5 0 21 15,0 5 9-15</inkml:trace>
  <inkml:trace contextRef="#ctx0" brushRef="#br0" timeOffset="2177.9101">21219 12008 184 0,'6'-5'68'0,"0"10"-52"0,-1-5 14 16,-5 0 4-16,12 0-11 16,-1 0 0-16,1 0-1 15,5 0 1-15,0-5-12 16,0 5 4-16,0 0 5 0,0-5-5 16,6 0 2-16,5 0-4 15,7-1 0-15,4 1-5 16,1 0-3-16,0 0-2 15,6 0-3-15,5-5 1 0,0 5-1 16,1-5-5 0,5 0 1-16,0 0-14 0,-6 0-3 15,0-1 11-15,-11-4 5 16</inkml:trace>
  <inkml:trace contextRef="#ctx0" brushRef="#br0" timeOffset="25913.0776">16621 4690 144 0,'6'0'55'0,"0"-10"-43"0,-1 10 19 0,-5 0 5 15,6 0-12-15,0 0-3 0,-1-5-4 16,1-5 2-16,-6 5-11 16,0 0 7-16,0 0 2 0,0 0-7 15,0 0-3-15,0 0-2 16,0 0 1-16,0-1-3 15,0-4 0 1,6 0 1-16,-6 5-2 16,6 0-2-16,-6 0 5 15,0-5 1-15,0 0 0 16,5 0 1-16,1 0 2 16,0-1 5-16,-1 1 1 15,1-5 0-15,0 0-3 16,-1 0-2-16,1-6 5 15,0 1 2-15,0-5-11 0,-1-6-5 16,1 1-4-16,0-5 2 16,-1-1 0-16,7-4 1 15,-1-6 0-15,0 1 2 16,1-1-1-16,5 0 2 16,0 6-2-16,0-1-1 15,0 1 1-15,0 4-1 16,0 1 0-16,6 5 0 15,0-1-3-15,0 1 2 16,0 4 1-16,5 1 2 16,-5 5-10-16,0 0-4 15,-1 4 6-15,1 11 2 16,0 5 4 0,0 11-3-16,-6 4 2 0,0 10 1 15,0 0 0-15,0 6-3 16,0 4 2-16,-5 6 1 15,-1 4 0-15,0 6 0 16,1 5 0-16,-1 4 0 16,1 1 0-16,-1 0 0 15,0 5 2-15,1-5-3 16,-1-1 0-16,1 1 1 16,-7-5 2-16,1-1-1 15,0-4 2-15,-1-5-2 16,-5-1-1-16,0-4 1 15,0-1-1-15,0-4-7 16,0-1 0-16,0-4-46 0,0-11-17 16,-5-5 34-1,-1-5 18-15</inkml:trace>
  <inkml:trace contextRef="#ctx0" brushRef="#br0" timeOffset="26486.0452">16826 4235 164 0,'12'10'63'0,"-1"-10"-49"0,12-5 22 0,-6 5 7 16,0-5-12-16,6-1-6 15,5-4-8-15,7 0-3 16,-1 0-8-16,0-5-2 0,6 0 2 15,-6 0-3-15,0-1 0 16,0 1 1-16,-5 5 2 16,-1-5-1-16,1 5 0 15,-1 0-1-15,-5-1 0 16,-6 6-2-16,0 0 1 16,-5 0-4-16,-1 5 0 0,1 5-107 15,-1 5-47 1,-5-5 78-16</inkml:trace>
  <inkml:trace contextRef="#ctx0" brushRef="#br0" timeOffset="27384.2841">17960 4108 224 0,'-11'5'85'0,"22"-5"-66"0,-22 5 8 16,5-5-2-16,0 0-13 16,1 5-4-16,-7-5-3 0,1 5 1 15,0 0-3-15,-1 0 0 16,1 0 3-16,-1 0 1 0,1 1 3 16,0 4 6-16,-1 0 2 15,1 0 2-15,5 0 0 16,0-5 2-16,1 0 1 15,5 5-15-15,0-5-4 16,0 5 1-16,0-10 1 16,5 11 2-16,1-6 2 15,0 0-5-15,5 0-1 16,1 5-2-16,-1-5 1 16,0 0-4-16,6 5 0 15,1 0 1-15,-1-5 0 0,0 6 0 16,6-1 0-16,-1-5 0 15,1 5 0-15,0 0 0 16,0 0 0-16,-1-5-7 16,-4 0 0-16,4 5-6 15,1-5-2-15,0 6 4 16,-6-1 4-16,0 0-5 16,0 0 0-16,6 0-4 15,-6 0-3-15,0 0-11 16,0 5-4-16,-5-4-72 15,-1-1-33 1,6 0 72-16</inkml:trace>
  <inkml:trace contextRef="#ctx0" brushRef="#br0" timeOffset="28240.4229">18268 3824 236 0,'-17'16'88'0,"11"-11"-69"0,0-5 17 16,6 0 3-16,0 0-23 16,0 0-6-16,0 10-5 15,0 0-1-15,0-5-2 16,0 5-2-16,0 0 3 0,0 0-2 0,0 0 2 16,0 1-4-16,0-1 0 15,6 0 1-15,0 10 0 16,0-10 0-16,5 5 0 15,0 1 0-15,1-1 0 16,-1-5 2-16,6 5 1 16,0 0-1-16,-5 0-2 15,5 1 1-15,-6-1-1 16,6 0 0-16,-5 0 2 16,-1 0-1-16,0-4-1 15,1-1 1-15,-1 0-1 16,1 0 0-16,-1 0 0 15,-5 0 0-15,-1 5 0 0,1-4-3 16,0 4 2-16,-6 0 1 16,6 0 2-16,-6 0-1 15,0-5 2-15,-6 1-2 16,0 4 2-16,0 0 0 16,1 0 3-16,-7 5-1 15,1 1 2-15,-6-1-2 16,0 0 0-16,-6 0-1 15,0 6 0-15,0-1-2 16,1 0-2-16,-1 1 1 16,0-1-1-16,0 0 0 15,0 1 0-15,6-6-3 16,0 0 2-16,6 0 1 16,-1-4 0-16,1-1-16 0,5-5-6 15,6-5-75 1,6-5-31-16,11-5 65 15</inkml:trace>
  <inkml:trace contextRef="#ctx0" brushRef="#br0" timeOffset="29590.7016">19231 3895 224 0,'-17'5'85'0,"11"-5"-66"0,-5 0 14 15,5 0 2-15,0 5-20 16,-5 0-6-16,-1 11-4 15,-5-6-1-15,0 10-2 16,0 0 1-16,-6 6 2 0,1-1 0 16,-7 5 0-16,6 6-3 15,-5 4 1-15,-1 6-4 16,7 4 0-16,-1 6 1 16,0 0 0-16,0 0 0 0,0-6 0 15,6-4 0-15,6-6 2 16,-1-9 1-16,1-6 3 15,0 0-1-15,-1-9 0 16,7-6-3-16,-1 0 1 16,0-5 0-16,1-10 1 15,-1-5-2-15,6-6-2 16,0 1 1-16,0-10 1 16,6 0-1-16,5-11 2 15,0 1-2-15,1-1 2 16,5 1-4-16,0-6 0 15,0 1 1-15,6-1 0 16,0 6-3-16,5-1 2 0,-5 6 1 16,0 0 0-16,5-1-3 15,-5 6 2-15,0 0 1 16,5 4 0-16,-5 1 0 16,0 0 0-16,0 0-3 15,-1 9 2-15,1-4-1 16,0 5 0-16,0 0 2 15,0 0 0-15,-6 5 0 16,0 5 0-16,0 0 0 16,0 5 0-16,-6 10 0 15,1 0 0-15,-1 0-3 16,0 6 2-16,-5 4 1 16,0 5 0-16,-6 6 0 15,0 4 2-15,-6 1-1 0,0-1-1 16,1 1 1-16,-7-6 1 15,1 1-1-15,0-6 2 16,-1 1-2-16,1-6 2 16,-1 5-2-16,1-9-1 15,0 4 1-15,-1-5 1 16,1-5-1-16,-1-5-1 16,7 1 1-16,-1-1-1 15,0-5 0-15,6-5 0 16,0 0 0-16,0 0 0 15,0 0 0-15,12 0 0 16,-1 0 0-16,1 0 0 16,5 5 0-16,0-5 0 0,0 0 0 15,6 0 0-15,-1 5-3 16,1 0 2-16,0 0 1 16,0 5 0-16,0 0 0 15,-1 0 2-15,7 1-3 16,-6 4 0-16,-1-5 1 15,-4 5 0-15,-1 5 0 16,0-5 0-16,0 6 0 16,-6-1 0-16,1 0 0 15,-7 1 0-15,1-1 0 16,0 5 0-16,-6-5 0 16,0 1 0-16,0-1 0 15,-6-5 2-15,0 0-1 16,-5 0 2-16,-1 1 0 0,-5-6 1 15,0 0 4-15,-5 0 3 16,-1 0-4-16,0-5 1 16,-6 0 4-16,1-5 4 15,-1 0-10-15,1-5-4 16,-6 0-8-16,0 0-1 16,-1-5 12-16,1 0 8 15,-6-5-4-15,6 5-2 16,0-1-4-16,-6-4 0 15,0 0-2-15,-5 0-1 16,10 0-2-16,1 4 1 16,6-4 1-16,-1 5 0 0,6-5-11 15,6 10-5-15,0 0-10 16,12 0-1-16,5 0-43 16,11 0-17-16,17 0 45 15,12-6 24-15</inkml:trace>
  <inkml:trace contextRef="#ctx0" brushRef="#br0" timeOffset="31528.8821">20313 3926 132 0,'-5'0'52'0,"5"0"-41"0,0 0 18 0,0 0 5 16,0 0-7-16,0 0-1 15,-6 0-6-15,0 0-3 16,1 0-9-16,-1 0-1 0,0 0 3 15,1 0-2-15,-7 0 3 16,1 0 0-16,5 0 1 16,-5 0 2-16,5 0 2 15,0 0-5-15,1 0 1 16,-1 0-1-16,0 0 3 0,0 0-1 16,1 0 0-16,5 0 8 15,0 0 4-15,0-5-18 16,5 5-5-16,1-5-8 15,6-1-1-15,-1 1 4 16,6 0 1-16,0 0 2 16,6 0 0-16,0 0 0 15,5 0 0-15,1 5 0 16,-1-5 2-16,6 5-1 16,-5 0-1-16,5 0 1 15,-5 0-1-15,10 0 0 16,-10 0 0-16,-1 0 0 15,-5 0 0-15,0 0-3 16,-6 0 2-16,0 5 1 16,-5-5 2-16,-1 5-3 0,0-5 0 15,1 5 1-15,-1 0 2 16,-5 0-1-16,0 0-1 16,-1 6 1-16,1-1-1 15,-6 0 0-15,0 0 0 16,0 10 0-16,0-5 2 15,0 6-3-15,0-1 0 16,0 0 1-16,-6 5 0 16,1 1 0-16,-1 4 0 15,0 6 0-15,0-1 0 16,1 0 4-16,-1 1 2 16,0 4-9-16,1-4-3 0,5-6 3 15,-6 1 1-15,0 4 2 16,6-10 2-16,0 1-6 15,0-1-1-15,6-5-40 16,0-4-15-16,11-1 28 16,6-15 16-16</inkml:trace>
  <inkml:trace contextRef="#ctx0" brushRef="#br0" timeOffset="32804.5325">21214 4604 132 0,'-6'5'49'0,"0"0"-38"0,1-10 21 0,5 10 7 16,-6 0-13-16,0-5-4 15,0 5-9-15,1 6-1 16,-1-11-7-16,-5 5 6 0,-1-5 4 16,1 0 2-16,-1 0 1 15,1 0 0-15,5 0-2 0,-5 0-4 16,5 0-2-16,1 0-4 15,-1 0-1-15,0 0 3 16,1 0 5-16,-1 0-1 16,0-5 1-16,0 0-3 15,1-1-1-15,-1 1 6 16,6-10 2-16,0 0-11 16,0-5-5-1,6 0 1-15,-1-6-2 16,1 1 0-16,0-6 1 15,0-4-1-15,5-5 0 16,0-6 0-16,1 0 0 16,-1-4 2-16,6-1-1 15,0 0-1-15,0 6 1 0,0-1-1 16,1 6 0-16,-1-1 0 16,0 1 0-16,0 9 0 15,0 1-3-15,6 5 2 16,-6 4 1-16,6-4 0 15,-1-5 2 1,-5 9-1-16,6-4-1 16,0 15-8-16,0-5-3 15,0 10 6-15,-1-5 2 16,1 5 3-16,0 5 0 16,0 5-3-16,0 5 0 15,-1 5 2-15,1 0 0 16,-6 0 1-16,6 6 0 0,-6 4 0 15,0 0 2-15,-5 6-3 16,-1 4-2-16,-5 11 2 16,-1 14 0-16,1 6 1 15,-6 5 2-15,0 5-3 16,0 0 0-16,-6 0 1 16,1-5 2-16,-1-5-1 15,0-11-1-15,-5-4 1 16,5 0-1-16,-5-11-5 15,5 1 1-15,-5-6-9 16,5-4-2-16,-5-11-21 16,5 0-7-16,-5-5-56 15,-1-10-26-15,1-10 65 16</inkml:trace>
  <inkml:trace contextRef="#ctx0" brushRef="#br0" timeOffset="33299.9565">21305 4154 220 0,'6'5'85'0,"-6"0"-66"0,5-10 1 16,-5 5-2-16,0 0-10 15,6-5-2-15,0-1-1 16,-1 1-1-16,7 0-2 15,-1 0 1-15,0 0 0 0,-5 0-1 16,11 0 5 0,6 0 1-16,0 0 0 15,0 0 2-15,-1 0-1 16,7 0 0-16,-1 0-1 0,1 5 2 16,-1-5-3-16,7 0-2 15,-1-1-2 1,6 1 0-16,0 0-2 0,-1 0-1 15,-4 0 1-15,-1 0 1 16,0 0-8-16,0 0-1 16,-5 0-58-16,-7 0-26 15,1 0 46-15,-6 0 24 16</inkml:trace>
  <inkml:trace contextRef="#ctx0" brushRef="#br0" timeOffset="34020.2161">22068 3941 260 0,'0'0'99'0,"6"0"-77"0,0 5-4 0,-6-5-6 16,0 0-7-16,0 0 0 16,0 15-1-16,5-5 2 15,-5 0-3-15,0 0-2 0,0 1 2 16,6 4-2-16,-6 5-1 15,6 0 1-15,0 6-1 16,-1-1 0-16,-5 5 0 16,6 6 0-16,-6-1 2 15,0-4-1-15,6 4-1 16,-1 1 1-16,-5-1 1 16,0-5-3-16,0 1 0 15,0-6 1-15,0 0 2 16,6-4-1-16,-6-1 2 15,0-5-2-15,6-5-1 0,-1 0 3 16,-5-10 0-16,0 0 1 16,0 0 2-16,0 0 1 15,6 0 1-15,-6 0 0 16,6-5 0-16,-1-5 0 16,-5-5 0-16,6-5 0 15,0-6 0-15,0 1-4 16,-1-5-3-16,1-1-3 15,5-9 1-15,1-1 1 16,5 1 0-16,0-1 0 16,0 1 0-16,12-1 0 15,-7 1 0-15,1-1 0 16,6 1 0-16,-7-1 0 16,1-4 0-16,0 4 0 0,0 6 0 15,-6 9-3-15,0-4-11 16,-6 5-3-1,1 9-56-15,-1 1-24 16,1 20 56 0</inkml:trace>
  <inkml:trace contextRef="#ctx0" brushRef="#br0" timeOffset="35386.4364">22781 3916 244 0,'0'5'93'0,"5"-10"-72"0,7 10 5 16,-7 0-3-16,1 5-18 15,0 0-2-15,-6 10-2 16,0 0-1-16,0 6 0 0,-6 4-3 0,0 6 2 16,1 4-1-16,-1 6-2 15,0-1 5-15,1 1 3 16,-1-1 1-16,0 1 2 15,0-6-2-15,1 1 2 16,-1-6 0-16,0-4 3 16,6-1-3-16,-5-4-2 15,5-6 0-15,0-5-1 16,0 0 0-16,0-10 2 16,0 0 3-16,0-5 5 15,0-5-4-15,-6-10 2 16,6-5 6-16,0 0 3 15,0-6-13-15,0-4-6 16,0-6-5-16,6 1 2 0,-1-11 0 16,7 1 1-16,-1-6-5 15,6 0-1-15,0 6 3 16,0-1 3-16,6 1 3 16,0 4 3-16,0 6-3 15,5-1-2-15,1 11 0 16,-1-5-1-16,1 4 0 15,5 6 0-15,0 5 0 16,0 0 2-16,0-1-1 16,1 6-1-16,-1 5 1 15,0 0 1-15,-5 5-1 16,-1 0-1-16,1 5 1 16,-7 5-1-16,1 1 0 15,-6-1 0-15,0 5 0 0,0 0 0 16,-5 5 0-16,-1 1 0 15,-5-1 0-15,-6 5 0 16,-6-5-3-16,0 6 0 16,-5-6 2-16,-6 5 2 15,0 1-2-15,-6-1 0 16,-11 0 1-16,-6-4 0 16,0-1 0-16,0 0 2 15,0 0-1-15,0 1-1 16,1-6 1-16,-1 0-1 15,6-5 0-15,5 0 0 16,6-5 0-16,0 0 2 16,6-5-3-16,6 0 0 0,0 0 1 15,5-5 0-15,6 0 0 16,0 0 0-16,6 0 0 16,5 0 2-16,0 0-1 15,6-5-1-15,6 0 1 16,0 5-1-16,6 0-9 15,-1-1-2-15,-5 6 6 16,0 0 2-16,-1 0 9 16,7 6 6-16,-6-1-15 15,-1 0-5-15,1 5 2 16,0 0 2-16,0 0 3 16,-6 5 1-16,-6 0 0 15,6 1 2-15,-5-1 5 16,-1 0 6-16,-5 0-16 0,0 11-5 15,-1-1 4 1,-5 0 8-16,0 0 5 16,-5 1-11-16,-1-6-3 15,-5 5 6-15,-7-4 4 16,1-1-7-16,-5-5 0 16,-1 0-2-16,0-5-1 15,-6 1 12-15,1-6 8 16,-6 0-6-16,-6 0 0 15,0-5-5-15,-6 0-3 16,1 0 2-16,-1 0 2 16,1-5-2-16,-1 0-2 15,6 5 0-15,0 0-1 0,0 0 0 16,6 0 0-16,6 0-3 16,5 0 2-16,0 0-4 15,6 0-1-15,0 0-11 16,6 0-1-16,-1 0-55 15,1-5-22 1</inkml:trace>
  <inkml:trace contextRef="#ctx0" brushRef="#br0" timeOffset="183791.7051">6479 13714 140 0,'17'0'55'0,"-11"-5"-43"0,17 5 8 15,-17 0 2-15,5-5-2 16,0 0 3-16</inkml:trace>
  <inkml:trace contextRef="#ctx0" brushRef="#br0" timeOffset="184198.6211">6570 13689 335 0,'6'-5'35'0,"0"0"0"0,0 0-9 16,-6 5-4-16,0 0-4 15,0 0 1-15,0 0-6 16,0 0-3-16,5 5-5 0,7 0-2 16,5 0-1-16,-6 5 1 15,6-5-2-15,6 0 2 16,0 0 0-16,5 5 3 16,1 1 6-16,-1-1 2 15,6 0-10-15,-5 5-1 16,5 0-3-16,0 0 0 15,0 1 0-15,6 4 0 16,6 0 0-16,-6 0 2 16,0 6-6-16,0-6-1 15,-1 5 6-15,7-4 4 16,0-1-2-16,5 5-2 0,0-5-7 16,6 1-4-16,-6 4 12 15,1-5 8-15,-7 0-3 16,-5 1-1-16,0-1-3 15,-6-5 0-15,0 0-2 16,-5 1-1-16,-6-6-4 16,0 0 0-16,-12 0-18 15,0 0-6-15,-5-5-89 16,0 0-40 0,-6-5 81-16</inkml:trace>
  <inkml:trace contextRef="#ctx0" brushRef="#br0" timeOffset="185039.515">11442 13633 156 0,'6'5'57'0,"-6"-5"-44"0,5-5 21 0,-5 5 7 16,0 0-13-16,0 0-4 16,0 0-8-16,0 0 0 15,0 0-9-15,-5 0 13 0,-1 0 9 16,-5 5-9-16,-6 0-1 16,-1 6-5-16,-4-1-1 0,-7 10-5 15,1-5 0-15,-7 5 10 16,-10 11 8-16,-1-1-22 15,-11 11-8-15,0-11-5 16,-5 6 3-16,-1-1 20 16,-5 0 11-16,-1 1-8 15,1-1-4-15,-1 1-4 16,1 4 1-16,-6 1-1 16,0-1 2-16,6-4-2 15,-6 4 0-15,5 1-5 16,6-6-3-16,7 1-3 15,4-1-1-15,7 1-18 16,-1-6-9-16,18 0-145 16,10-4-64-1,13-16 122-15</inkml:trace>
  <inkml:trace contextRef="#ctx0" brushRef="#br0" timeOffset="222737.1167">22912 13740 124 0,'0'0'49'0,"0"5"-38"0,0-10 4 15,0 5 0-15,0 0-9 16,0 15-1-16,0-5-5 16,-6 0-1-16,0 5 1 15,-5 6 0-15,-1 4 0 0,1 0-3 16,0 6 2-16,-1-1 1 16,-5-5 0-16,0 6 0 15,0-6 0-15,0 0 6 16,0 1 4-16,5-6 3 0,1 0 5 15,-6-5-1-15,5 1-1 16,-5-6-8-16,6 0-5 16,0 0-5-16,-7 0 1 15,7-10-1-15,-6 5-2 16,0-5 3-16,0 0 2 16,0 0 11-16,0-5 7 15,0 0-1-15,-6 0 1 16,0-5-6-16,0 5-3 15,-5-5-3-15,5-1 0 16,0 1-2-16,6 0 2 16,0 0 0-16,0-5 1 0,0 0 2 15,0 0 1 1,5 4 3-16,1-9 4 0,-1 0-6 16,1 5-2-16,5 0-3 15,1-1 0-15,-1 1-2 16,6 0 0-16,0 0-3 15,0 0-2-15,0-1 3 16,0 6 0-16,0 0 7 16,0 0 4-16,0 0-5 15,0 5-3-15,6 0 3 16,-6 0 2-16,0 0 0 16,0 0 3-16,0-1 2 15,0-4 2-15,5 5-8 16,-5 0-1-16,0 0-5 0,6 0-1 15,0 0-1-15,-1 0 1 16,1 0-2-16,6 0 2 16,-1 0-4-16,6 0 0 15,0 0 1-15,6 0 0 16,0-1 0-16,-1 1 0 16,7 5 0-16,-6 0 0 15,5 0 0-15,1 0 0 16,-1 5 0-16,6 1 0 15,1-1-3-15,-1 0 2 16,6 5 1-16,0-5 0 16,5 5 0-16,1 0 2 15,-1 0-3-15,1 0 0 16,-1 11 1-16,7-11 2 0,-1 5-1 16,0 5-1-16,1 0 1 15,-1 1-1-15,0-1 0 16,0 5 0-16,1 1 0 15,-1-1 2-15,0 0-1 16,1 1-1-16,10-1 1 16,1 0 1-16,0 6-1 15,5 4-1-15,0 1 1 16,1 4-1-16,-7 1 0 16,1-1 0-16,-6 1 0 15,0 4 0-15,0 1 0 16,0 4 2-16,6-4-1 15,-1 0-1-15,1-1-2 16,0 1 1-16,-1-6 1 0,1-4 0 16,0-1 0-16,-6 1 0 15,-6-1 0-15,-5-5 0 16,-1-4-3-16,-11-1 2 16,-5-5-8-16,-1 0-4 15,-5-4-40-15,0-6-15 16,11-10 35-16,-5-10 17 15</inkml:trace>
  <inkml:trace contextRef="#ctx0" brushRef="#br0" timeOffset="223923.8723">26729 13486 132 0,'0'6'52'0,"6"-12"-41"0,-6 6-2 16,0 0 80 15,0 0-41-31,0 0 2 15,0 11-17 1,-6-1 13 15,-22 5-19-31,-1 0-5 16,1 0 0-16,-1 1 2 16,6-1-19-16,-11 5-9 15,6 5 1-15,-1-4-4 0,1-1 2 0,-1 0 20 16,-5 0 10-16,0 1-6 15,0-1-1-15,-1 5-6 16,-4-5 0-16,-1 6-5 16,0-1-2-16,0 0 0 15,0 1-1-15,0 4-2 16,-5-10 1-16,-1 6 0 16,0-1 1-16,7-5 0 15,-7 0 2-15,6 1-3 16,0-1-2-16,-5 0 0 15,-1 0-1-15,6 1-3 16,0 4 2-16,0 0 1 0,0 1 2 16,1-1-1-1,-1 5-1-15,0 1 1 0,6-1-1 16,-1 6 0-16,1-1 2 16,6 1-3-16,-1-6 0 15,1 5 1-15,-1 1 0 16,1-6 0-16,-1 6 0 15,7-6 2-15,-1 0 1 16,-6-4-1-16,6 4-2 16,6-5-41-16,-11 1-18 15,-12-16 30 1</inkml:trace>
  <inkml:trace contextRef="#ctx0" brushRef="#br0" timeOffset="236415.1312">11995 15077 268 0,'-23'10'101'0,"34"-10"-78"0,-5 5 0 16,-6-5-4-16,0 0-9 0,11 5 0 15,1-5 0-15,-1 0 4 16,1 0-8-16,5 0 3 0,-6 0 2 16,6 0-4-16,0 5-2 15,6 0 0-15,0 0-1 16,5 0-2-16,1 0-2 15,5 0 3-15,0 5 0 16,6 0 10-16,0 1 6 16,6 4-12-16,-1 0-4 15,1 0 0-15,-1 5 2 16,1-4 0-16,-1 4 2 16,7 0-4-16,-1 0 0 15,-5 1 1-15,-1-1 0 16,1 0 0-16,-1 5 0 0,7 1 0 15,-1-6 0-15,6 5 2 16,0-4 1-16,0-1-1 16,0 0 1-16,5 5-2 15,7 1 2-15,5-6-2 16,-6 5 0-16,-5-4-3 16,0 4 1-16,-6-5-2 15,0 0 2-15,0 1-2 16,5-1 2-16,1 0-2 15,0 6 2-15,5-1-2 16,6 0-1-16,-6 1 1 16,6 4-1-16,1-5 2 15,-7 1 1-15,-5-1 1 16,5 0 0-16,-11 0 0 16,0 1 0-16,0-1 0 0,0 0 0 15,6 1-2-15,-1 4 1 16,1-5-2-16,0-4-1 15,-1-1 1-15,7 0-1 16,-1 0 2-16,-5-4 1 16,-6-1 1-16,-6-5 0 15,0 0-5-15,0 0-1 16,-5 5 5-16,0 1 3 16,5-1-3-16,-5-5-2 15,5 5 0-15,0 0 1 16,6-5-1-16,0 1-1 0,0 4 1 15,0 0-1-15,6-5-3 16,-6 5 2-16,0 1 1 16,-6-6 2-16,0 0-3 15,0 5 0-15,1-5 1 16,-7-5 2-16,7 5-1 16,-1 0-1-16,0 1 1 15,0-1 1-15,1-5-3 16,-7 0 0-16,1-5 1 15,-12 5 2-15,0-5-6 16,-5 5-1-16,-12-15-73 16,-17-71 44-1</inkml:trace>
  <inkml:trace contextRef="#ctx0" brushRef="#br0" timeOffset="238066.5972">23048 15183 228 0,'0'20'88'0,"0"-15"-69"0,6 16-3 16,0-11-4-16,-1 0-9 15,1 5 0-15,-6 0 10 16,6 0 3-16,-6 1-7 16,6-1 10-16,-1 0 4 0,1 0-3 0,0 5 1 15,-1-10-10-15,1 1-4 16,-6-11-9-16,6 5-3 15,-6-5-3-15,11 5 0 16,-11-5 9-16,6 5 4 16,-6-5 9-16,0 0 5 15,5 10 6-15,-5 0 4 16,0 0 0-16,-5 0 0 16,-1 6-3-16,-5-1 1 15,-6 5-6-15,-6-5-3 16,0 5-6-16,-11 1-2 15,-6-1-2-15,-6 0 0 0,-11 0-2 16,-5 6-1-16,-1-1-1 16,-5 0 0-16,-6 6-5 15,0-6 1-15,-1 0-2 16,-4 1-2-16,-1-1 3 16,-6 5 2-16,-5 1-2 15,-6-1-2-15,6 1 2 16,-6 4 0-16,6-5-2 15,6 1 2-15,-1-1 1 16,1-4 0-16,-6-1 0 16,0 0 2-16,-1 0-3 15,1-4 0-15,6-1 1 16,-6 0 0-16,11 6 0 16,6-11 2-16,0 0-1 15,0 0-1-15,5 0-2 16,-5-5 1-16,11 1 1 0,1-1 0 15,-1 0 0-15,0 5 2 16,1 0-3-16,-1-5 0 16,6 6 1-16,6-1 2 15,5 0-1-15,1 0-1 16,-1 0 1-16,0 1-1 16,7-1 0-16,-1-5 0 15,6 5 0-15,-1-5 0 16,1 0-3-16,0 0 2 15,0 1 1-15,0-1 0 16,-1 0 0-16,1 0 0 0,0 0 0 16,0 0 0-16,0 0-3 15,-1 0 2-15,1 1 1 16,-6-1 2-16,6 0-1 16,0 0-1-16,0 0 1 15,0 0-1-15,-1 5 0 16,1-4 0-16,-6-1-3 15,6 0 2-15,0 0 1 16,0 0 0-16,5 0-3 16,1 0 2-16,-6 0-1 15,-1 1-2-15,1-1 0 16,0 0 0-16,6 0-2 16,-7 0 1-16,7-5-2 15,-1 5 0-15,7-5-1 0,-1 5 0 16,0-5-6-16,0 1-4 15,1 4-4-15,-1-5-1 16,0 0 4-16,0 0 1 16,6 0-14-16,-6 0-6 15,0 0-40-15,1 0-17 16,-7-5 50-16,6-10 25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2:08:14.8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9414 4007 116 0,'5'-26'46'0,"1"16"-35"0,0-5-2 0,-1 5 0 16,7 5-8-16,-7-5-1 15,1 0 0-15,0-1 2 16,5 1-1-16,-5 0-1 16,0-5 9-16,-1 5 4 15,1 0 7-15,0 0 4 16,-1-1-3-16,-5 6-3 16,0 5-10-16,0 0-3 0,0 0 1 15,0 11-3-15,0 4 0 16,0 5-1-16,0 5-2 15,-5 11 1-15,-1 9-1 16,0 6 0-16,1 15 2 16,-1 5-3-16,6 15 0 15,-6 5 1-15,1 0 0 16,-1 0 0-16,0 5 2 0,6-20-1 16,-6 56-1-16,1 0 1 15,-1 4-1-15,0-4 0 16,1 0 0-16,-7 5-3 15,1 9 2-15,0 6 1 16,-7-5 0-16,1-10 0 16,0 0 2-16,0 4 3 15,0 6 2-15,0 5-3 16,0-15-1-16,5-10 1 16,-5-1 0-16,6 6-2 15,0-1 1-15,5-4-2 16,0 5-1-16,0-11 3 0,1-14 0 15,5-6-4-15,0 0 1 16,5-5 0-16,1 1 0 16,6-6 0-16,-7 0 2 15,7-15-3-15,-7-5 0 16,1-10 1-16,5-21 2 16</inkml:trace>
  <inkml:trace contextRef="#ctx0" brushRef="#br0" timeOffset="2523.3971">9436 4062 192 0,'6'-5'71'0,"-6"0"-55"0,6 0 2 16,-6 5-3-16,5-5-6 16,1 0 2-16,-6 0-2 15,6 0 0-15,-6 0-5 16,6 0 2-16,-1 0 0 0,-5 0 2 16,6 0 2-16,0 0-3 15,-1-6-2-15,1 6 4 16,5 0 4-16,1 0-7 15,5 0-1-15,0 0-5 16,0 0-1-16,6-10 1 0,5 10 2 16,1 0-1-16,5-5 2 15,6 5-2-15,6-1-1 16,5 1 1-16,0 0-1 16,12 0 0-16,-1 0 2 15,7-5-1-15,-6 0-1 16,-1 0 1-16,1-5 1 15,5-1 1-15,1 1 1 16,5 0-2-16,0-5 1 16,6 0-2-16,5-1 2 15,0 1-2-15,-5 5 2 16,-6 0-4-16,0-6 0 16,0 11 1-16,-5-5 2 0,-1 5-1 15,6 0 2-15,0 0-4 16,0 0 0-16,0-1 1 15,1 1 2-15,-1 0-1 16,0 0-1-16,0-5 1 16,-6 5-1-16,-5 0 0 15,-1 5 0-15,1-6 0 16,0 6 2-16,-1 0-3 16,1 0 0-16,0 0 1 15,0 0 2-15,-1 0-1 16,1 5-1-16,0 0 1 15,-1 0-1-15,7 0-3 16,-7 5 2-16,1 0 1 16,0 0 2-16,-1-5-1 0,12 5-1 15,-5-5 1-15,11 5 1 16,-1-5-1-16,7 5-1 16,5 0 1-16,-6 1-1 15,1-6 0-15,5 5 0 16,6-5 2-16,5 0 1 15,7 0 3-15,-1-5 3 16,-5-1 0-16,-7 1 2 16,-10 0-4-16,-6 5-2 15,-6 5 0-15,-17-5 1 16,-6 5 8-16,-5 1 3 16,-12 4-13-16,0 0-4 0,-6 10-1 15,-5 0 0-15,0 6 3 16,-6 4 3-16,6 11 0 15,-6-6 0-15,0 5-3 16,0 1 1-16,0 10-2 16,-5-11 2-16,-1-4-2 15,6 50 2-15,17 61-4 16,0-11 0-16,-5 1 1 16,-1 5 2-16,7 25-1 15,-7 15-1-15,1-15 1 16,-1-15-1-16,1 0 0 15,5 20 0-15,-6 11 0 16,1-16 0-16,-1-20 0 16,1-6 0-16,-6 1 2 15,-1 10 1-15,1 5-4 0,0-15 1 16,0-16 0-16,-1-14 0 16,1-11 0-16,-6 0 0 15,6-4 0-15,-6 4 0 16,-5-5 0-16,-1-10 2 15,-11-10-1-15,6-5-1 16,-6 0 3-16,-6-20 2 16,0-1 0-16,-5-9 2 15,0-1-2-15,-1-4 2 16,-5-6 0-16,0 1 1 16,-6-6-2-16,-5 0-1 0,-7 0-1 15,-4 1 2-15,-7-11-3 16,0 5 0-16,-11-5-1 15,-5 1 1-15,-7-1-2 16,-5 5 2-16,0-5-2 16,0 11 2-16,0-11-2 15,0 0 2-15,-6 0-2 16,-5-5 2-16,-1 0-2 16,-16 1 2-16,5-1-2 15,0 0 2-15,0 0-2 16,6 0-1-16,0 0 1 15,5-5-1-15,-5 0 0 16,6 0 0-16,-6-5 0 16,-6 0 0-16,0 5 0 0,0 1 0 15,6-1 0-15,0 0 0 16,0 0 0-16,-12 0 0 16,12 0-3-16,-6 0 2 15,0 5 1-15,0-5 0 16,6 5 0-16,0 0 0 15,5 0 0-15,7 6 0 16,-7-6 0-16,1 5 0 16,5 0 0-16,0 0 0 15,0-5 0-15,1 6 2 16,-1-6-3-16,6 5-2 16,-6-5 2-16,12 0 0 15,-1 0-2-15,7 1 2 0,-1-1 1 16,0 5 0-16,-5-5 0 15,0 0 0-15,-1 0 0 16,1 5 0-16,-6-4-3 16,5-1 2-16,1 0 1 15,0 5 0-15,5 0 0 16,0 0 0-16,6-10 0 16,6 6 0-16,-6 4 0 15,0-10 2-15,0-5-3 16,0 5 0-16,6-5 1 15,-6 0 0-15,-6 0 0 16,6 0 0-16,6 0 0 16,5 0 0-16,1 0-3 0,-1 5 2 15,6-5-1 1,0 0 0-16,1 0 0 0,4 0 0 16,1-5 2-16,0 10 2 15,0-5-3-15,0 0 0 16,-1 0-1-16,1 0 0 15,0 0 2-15,0 5 0 16,0-10 0-16,-1 10 2 16,1-10-1-16,0 5-1 15,6 0 1-15,-1 0-1 16,6 0 0-16,1 0 0 16,4 0-3-16,1 0 2 15,6-5-4-15,0 5 1 16,5 0-5-16,0-5-1 0,6 0 0 15,6-5 1-15,0-1 3 16,-1 1 4-16,1 5 3 16,5-5 2-16,1 0-1 15,-1-5-2-15,-5 5-10 16,5-21-92 0,12-4-31-16,5-21 67 15,7-5 33-15</inkml:trace>
  <inkml:trace contextRef="#ctx0" brushRef="#br0" timeOffset="3634.6914">10371 3840 136 0,'0'-11'52'0,"0"6"-41"0,0 5 9 0,6-5 2 15,-6 5 2-15,0 0 3 16,0 0-1-16,0 0-1 16,-6 0-14-16,0 0 0 0,0 0 2 0,1 5-1 15,5 0 1 1,-6 0-7-16,0 1-4 15,6-1 3-15,0 5 4 0,0 0-5 16,0 5 0-16,0 0-2 16,0 6 1-16,0 4-2 15,6 5-1-15,0 1 1 16,-1 9-1-16,1 6 0 16,0 9 0-16,5 6 0 15,1 10 0-15,-1 0-3 16,0 10 2-16,1-5 1 15,-1 5 0-15,1 15 0 16,5 11 2-16,0 9-1 16,0 0-1-16,0-4 1 15,0-11-1-15,0-5 0 16,0 6 2-16,0 4-1 16,0 10-1-16,1 6 1 15,-1 0-1-15,0-16 0 0,0-5 0 16,0 0 0-16,0 1 2 15,0 9-1-15,-6 6-1 16,1 4 3-16,-1-4 0 16,1-6 1-16,-1-5 0 15,0 6 0-15,1 4 2 16,-6 6-3-16,-1 4-2 16,1-9 0-16,0-11 1 15,-1-5 3-15,1-9 4 16,-6-11 0-16,0-5 0 15,0-5-3-15,0-6-1 16,0-4-1-16,0-5 0 0,0-11-2 16,0 1 1-16,0-16-7 15,0-9 1-15,6-11-96 16,11-10 54 0,6-5 18-16</inkml:trace>
  <inkml:trace contextRef="#ctx0" brushRef="#br0" timeOffset="4445.2636">11966 3840 200 0,'6'45'77'0,"5"-4"-60"0,12 50-3 0,-12-30-3 16,1 40-2-16,-1 25 2 15,6 21-1-15,0 36-1 16,-5 24-5-16,-1-9 2 0,1 9 3 16,-7 11 1-16,1 0 4 15,0-11-7-15,-6 1-2 16,5 0 1-16,-5 4 3 15,0-9 0-15,0-11 0 16,0 1-3-16,0-6-1 16,0-4-1-16,0-27 2 0,6-14-1 15,0-10 2-15,-6-5-4 16,6-11-2-16,-1-10 0 16,1 1 1-16,0-16-1 15,-1-10-1-15,7-5-4 16,-1-15 0-16,6-16-64 15,6-19-27-15,5-37 48 16,7-44 26-16</inkml:trace>
  <inkml:trace contextRef="#ctx0" brushRef="#br0" timeOffset="5149.7528">13829 3429 236 0,'-11'0'88'0,"11"5"-69"0,0-5 6 16,0 0 0-16,0 0-16 15,0 11-2-15,0-1-10 16,0 10 0-16,0 5 1 16,6 16 7-16,-1 9 5 0,1 11-3 15,5 10-2-15,1 20-2 16,-1 36 0-16,1 25-2 15,-1 0-1-15,0 15 1 0,7 25-1 16,-1 11 0-16,0-11 0 16,0 1 0-16,0 24 2 15,0-9-1-15,0 0 2 16,0-6-2-16,6 16-1 16,0-10 1-16,-6-11 1 15,0-15-1-15,0-4 2 16,0-1-2-16,0-10 2 15,0-10-2-15,0-15 2 16,-5-16 0-16,-1-9 3 16,1-6-1-16,-1-4 0 15,-5-11-3-15,-1-10-2 16,-5-5-2-16,0-25 1 0,0-21-65 16,0-15-28-16,-5-40 47 15,-7-31 26-15</inkml:trace>
  <inkml:trace contextRef="#ctx0" brushRef="#br0" timeOffset="6081.8937">9550 5222 200 0,'-11'15'74'0,"5"-20"-58"0,1 5 18 0,5 0 4 16,0 0-20-16,0 0-7 16,0 0-3-16,11 5-1 15,0 5-3-15,6-5 6 0,6 0 3 16,11-5-2-16,6 6 1 15,17-6-5-15,17-6-2 16,18 1 0-16,4 0 1 16,7-5-1-16,11 0 0 15,23-5-1-15,22-5 0 16,1-1-2-16,-1 1 1 0,6 0-2 16,24 0 2-16,-1-1-2 15,0 1-1-15,-12 0 1 16,18 0-1-16,11 4 0 15,-11 1 0-15,-12 0 0 16,12 0 2-16,11 5-1 16,6 0-1-16,-23-6 3 15,0-4 2-15,11 5 0 16,1 0 2-16,-18 5-4 16,-22-6 0-16,-12 1 12 15,-12-5 5-15,-5 10-13 16,-17 0-3-16,-22 5-5 15,-18 0-1-15,-17 5-9 16,-23 0-5-16,-17 5-127 16</inkml:trace>
  <inkml:trace contextRef="#ctx0" brushRef="#br0" timeOffset="6891.3305">9402 6397 236 0,'-5'0'88'0,"10"5"-69"0,1-5 11 0,-6 0-2 16,11 0-14-16,1 0-3 15,-1 0-7-15,6 0-3 16,6 0 0-16,5 0 1 0,12 0 1 15,12 0-4-15,10 0 1 16,18 0 0-16,17 0 2 16,5 0 3-16,1 0 2 15,0 0-1-15,11-5-1 16,17 0-1-16,17 0 2 0,-6 0-1 16,1 0 0-16,5-11-3 15,17 1 1-15,12 0-2 16,-1 0-1-16,-10-5 1 15,4 4 1-15,13-4 1 16,5 0 3-16,-12-5-3 16,-5-1 0-16,0-4 1 15,12-1 2-15,5-4-3 16,-23 0-2-16,-11 4 2 16,-6 1 0-16,6 4-4 15,5 1 1-15,-5 0 0 16,-6 10 0-16,-17-6 0 15,-11 6 2-15,0 0-1 0,-6 0 2 16,-6 5-2-16,-6 5 2 16,-10 0-2-16,4 0-1 15,-16-1-2-15,-23 6-1 16,-23 0-60-16,-17 0-25 16,-39 0 44-16,-35 0 24 15</inkml:trace>
  <inkml:trace contextRef="#ctx0" brushRef="#br0" timeOffset="7913.0117">9465 7334 244 0,'6'0'90'0,"-6"0"-70"0,5 0 2 0,1 0-6 16,0 0-9-16,5 0 1 15,0 0 1-15,1-5 2 16,-1 0-5-16,6 5 0 0,0 0 4 16,6 0-6-16,6 0 0 15,5 0-2-15,6 0 1 16,11 5 0-16,6 0 1 16,11 0 0-16,6 5 2 15,6 0-1-15,-6 0 0 16,0 0-1-16,6-5 2 15,6 0-1-15,10 0 0 0,18 1-3 16,6 4 1-16,-12 0 0 16,-5-10 1-16,-1 0-2 15,1-5 1-15,11 0 0 16,6 0 1-16,5 0 0 16,6-1 0-16,-17 1-2 15,-6-10 1-15,1 0 7 16,-1-5 5-16,11 5-12 15,1-1-3-15,0 6-3 16,-12 0 1-16,-5-5-1 16,-12 5-1-16,-6-5 3 15,1-1 0-15,-7 1 1 0,7 0 0 16,5 0-3-16,-5 0 2 16,5-1 1-16,0 1 0 15,-6 5 0-15,12-5 0 16,-11 0 0-16,-12 0 0 15,0 4 0-15,-6 1 0 16,6 0 0-16,6 0 0 16,5 0 0-16,1-5 0 15,-1 5-3-15,1-1 2 16,-6 1 1-16,-6 0 2 16,0 0-1-16,-6 0-1 15,1 0 1-15,5 0-1 16,5 0-3-16,1-1 2 0,6 1 1 15,-1 5 0-15,-5 0 0 16,-6 0 2-16,-6 0 5 16,-11 0 4-16,-5 0-6 15,-13 5-1-15,1-5-2 16,-17 5 1-16,0 0-2 16,-12-5-1-16,-5-5-35 15,-6 0-16-15,-11-6 26 16,-41-14 12-16</inkml:trace>
  <inkml:trace contextRef="#ctx0" brushRef="#br0" timeOffset="9504.7383">9716 4072 136 0,'0'0'52'0,"0"0"-41"0,0 0 11 0,0 0 1 15,0 0 0-15,0 0 3 16,0 0 1-16,0 0 3 15,0 0-16-15,0 0 10 0,0 0 5 0,0 0 0 16,0 0 1-16,0 0-6 16,0 0-3-16,5 6 0 15,1-1-1-15,0 5-14 16,5 5-3-16,0 0-2 16,1 10-1-16,-1 6 0 15,1 9 0-15,-1 6 0 16,6 0 0-16,-5 4 0 15,5 1 0-15,-6-1 0 16,6-4 0-16,0 0 0 16,-5-6 0-16,5 1-9 15,0-6-4-15,0 0-20 16,6 6-6-16,5-6 20 16,18-9 10-16</inkml:trace>
  <inkml:trace contextRef="#ctx0" brushRef="#br0" timeOffset="10074.6723">10929 4103 308 0,'6'-10'115'0,"-12"5"-89"0,18 0 1 15,-7 5-6-15,7-5-10 16,-7-1 5-1,12 1-2-15,6 0-8 16,0 0-5-16,0 0-2 0,0 5 1 16,-6 5 2-16,0 0-6 15,6 5 1-15,-6 11 1 16,0 4 1-16,-6 5 1 16,1 6 2-16,-1-1-1 0,-5 11 2 15,-6 0-4 1,-6 4 0-16,-11 1 1 0,0-6 0 15,-6 1-3-15,0-6 0 16,0-4 2-16,6-6 2 16,0-4 0-16,6-6-1 15,-1 0 1-15,7-5 1 16,5 0 10-16,0 1 4 16,11-1-7-16,6 0-5 15,6 0-3-15,6 0-1 16,5 1-16-16,6-1-6 15,11-5-75-15,12-10-31 16,-1-5 65-16,-10-15 32 16</inkml:trace>
  <inkml:trace contextRef="#ctx0" brushRef="#br0" timeOffset="10705.2655">13015 3769 332 0,'0'-10'123'0,"5"4"-95"0,12-14-4 0,-5 15-9 16,5 0-11-16,0 0-3 16,0-5 0-16,0 5 1 15,0 0-1-15,0 0-1 0,6 5 1 16,-6 5-1-16,0 5 0 15,0 0-3-15,-5 0 2 16,-7 5 1-16,-5 1 0 16,-5 4-5-16,-7 0 1 0,-5 5 0 15,-5 1-1-15,-1 4 1 16,-6 0 3-16,6 1 0 16,-5 4 1-16,11-9 0 15,0 4 0-15,0 0-3 16,0 1 2-16,17 4-4 15,0 1-1-15,17-1 0 16,0 6 4-16,6-1-1 16,5 1 1-16,1 4 2 15,5 1 2-15,-6-6-1 16,-5 1 2-16,-6-6 4 16,-6 1 4-16,-11-6-2 15,-11 0 2-15,-12 6-6 16,-17-1-1-16,-5 6-4 15,-18-1-3-15,-5-4-45 0,-12-1-20 16,0-9 35-16,12-21 16 16</inkml:trace>
  <inkml:trace contextRef="#ctx0" brushRef="#br0" timeOffset="11156.5897">14450 3840 264 0,'-22'0'101'0,"16"0"-78"0,0 5 2 15,1 0-3-15,-1 5-10 16,-6 0 1-16,1 0 1 16,0 10 1-16,-1 1-8 15,1-1 2-15,-1 10 2 0,7-4 11 16,5 4 6-16,5 5-17 15,7 6-7-15,-1 4-7 16,6 1 2-16,0 0 0 0,6-1 1 16,6-4 0-16,-6-6 2 15,5-4-14-15,0-6-5 16,1-5-9-16,-1-10-4 16,1 0-65-16,-1-10-27 15,1-20 62-15,-1-10 33 16</inkml:trace>
  <inkml:trace contextRef="#ctx0" brushRef="#br0" timeOffset="11471.5955">14604 3662 296 0,'-40'36'112'0,"23"-41"-87"0,12 25 7 16,5-5-3-16,-6 5-18 15,-6 6-6-15,1 4 5 16,0 11 3-16,-1 14-6 16,1 26 2-16,0 10 4 0,-1 16-12 15,-5-6-2-15,6-5-2 16,-1 1 1-16,1-1 5 15,-1 5 3-15,1 0-20 0,0 1-8 16,-6-16-55-16,-1-5-25 16,-4-21 53-16,-7-29 25 15</inkml:trace>
  <inkml:trace contextRef="#ctx0" brushRef="#br0" timeOffset="12790.9431">9847 5602 248 0,'-6'-5'93'0,"6"0"-72"0,0 0-2 0,6 5-6 0,-6 0-1 15,5 0 3-15,1-5-2 16,0 0 0-16,-6 5-7 16,5-6-4-16,1 1 1 0,0 0-2 15,0 5 2-15,-6 0-2 16,0 0 2-16,5-5 4 16,-5 5 4-16,6 0 0 15,-6 0 3-15,0 0-5 16,11 0-1-16,1 0-4 15,-12 0-1-15,0 0 3 16,11 0 1-16,0 0 3 0,-5 0 1 16,6 0-8-16,-7 0-1 15,1 0-7-15,0 5 1 16,-1-5 0-16,-5 0 2 16,6 0-1-16,0 0 1 15,-6 0 11-15,0 0 5 16,0 0-6-16,5 0-2 15,1 0 0-15,-6 0 1 16,0 0 1-16,0 0 2 16,6 0-3-16,-6 0 1 15,0 0-3-15,11 0 0 0,-5-5-3 16,0 5-2-16,-6 0 1 16,5-5 1-16,1 0-1 15,0 5 2-15,-1 0-2 16,7 0-1-16,-1-5 1 15,1 5-1-15,-1 0-3 16,6 0 2-16,0 0-1 16,0 5 0-16,6 0 2 15,-6 0 0-15,0 5-3 16,0 1 2-16,0 4 1 16,-5 5 0-16,-1 0 0 15,1 6 0-15,-7-1 0 16,1 10 2-16,-6 1-1 15,-6-1 2-15,1-4-2 16,-12 9 2-16,-6-4-2 16,-6 4-1-16,-11-5-2 15,1 1 1-15,-7-6 1 0,0 1 0 16,-11-6-3-16,6-5 2 16,6 6-1-16,-1-11 0 15,6-5 2-15,12 0 0 16,5 5 0-16,6-10 2 15,5 0-3-15,12-5 0 16,0 0-1-16,17 0 0 0,12 0 0 16,16 0 0-16,18 0 0 15,0 0 0-15,5-5 2 16,1 0 0 0,-7-5-5-16,-5-5 1 0,0-5-44 15,6-11-21-15,5-9 33 16,-5-6 19-16</inkml:trace>
  <inkml:trace contextRef="#ctx0" brushRef="#br0" timeOffset="13438.1559">11414 5338 296 0,'-29'-5'112'0,"23"10"-87"0,6 1-4 0,0-6-8 15,0 0 1-15,0 0 3 16,0 0 9-16,0 0 4 15,0 0-16-15,0 0-15 0,0 0-7 16,6 0 12-16,5 0 7 16,1 5-5-16,5 0-3 15,0 0-2-15,6 5-1 16,0-5 2-16,-1 5 1 0,7 0 1 16,-6 0 0-16,-1 0 0 15,-4 1 0-15,-7-1 0 16,-11 5 2-16,-6-5-5 15,-5 5-3-15,-12 0-4 16,0 1 1-16,-11 4-2 16,0 0 2-16,0 0 3 15,5-4 1-15,1-1 1 16,5 0 0-16,0 0 0 16,6 0 2-16,6-5-1 15,5 1 2-15,6 4-4 16,6 0-2-16,-1 5-9 15,7-5-3-15,-1 6 8 16,6 4 3-16,-5 0 4 16,-1 1 0-16,-5-1 8 15,-6 5 7-15,-6 1-7 0,-5-1-2 16,-6 0-4-16,-1 1 1 16,-4-1-2-16,-1 1-1 15,-6-6-6-15,1-5-1 16,5-5-61-16,0-4-27 15,12-11 51-15,11-16 24 16</inkml:trace>
  <inkml:trace contextRef="#ctx0" brushRef="#br0" timeOffset="13887.7391">13089 4984 324 0,'-17'-10'121'0,"17"10"-95"0,0 5 7 16,0-5-5-16,-6 5-16 15,0 0-4-15,-5 0 6 16,-1 5 2-16,-10 5-7 16,4 6-3-16,1-1-2 0,-5 5-5 15,-1 6 1-15,0-1 0 0,0 6 0 16,6 4 0-16,6-5 2 16,-1 6-1-16,12-6-1 15,0 1 3-15,6-1 0 16,5-4-1-16,7-6-2 15,-1 0-2-15,0-4-1 16,6-6-1-16,-1 0 3 16,7-5-7-16,-6-5 1 15,11-5-28-15,-6 0-9 16,1-5-93 0,-1 0-42-16,-5 0 92 15</inkml:trace>
  <inkml:trace contextRef="#ctx0" brushRef="#br0" timeOffset="14204.068">13345 4938 332 0,'-11'11'123'0,"5"-6"-95"0,0 0-4 15,6-5-9-15,0 10-11 16,-5 5-3-16,-7 5 13 16,1 11 7-16,-1 9-10 15,1 11-15-15,-6 10-5 0,0 4 15 0,0-4 7 16,-6 10-3-16,0-5-3 16,0 0-2-16,1 5-1 15,-1 5-5-15,6 0-1 16,5-6-6-16,1-4-2 15,5-15-46-15,12-6-20 16,17-19 47-16,-1-26 24 16</inkml:trace>
  <inkml:trace contextRef="#ctx0" brushRef="#br0" timeOffset="14623.2646">14918 4761 328 0,'-29'0'123'0,"23"5"-95"0,1 0-2 16,5 0-7-16,-6 0-3 15,-5 6 4-15,-1-1-6 16,1 5-1-16,-1 10-7 16,1 1 0-16,0 4 1 0,5 16-1 0,0 19 1 15,1 11-4-15,-1 5-2 16,6 0 0-16,0 0 1 15,6 0-1-15,-1 11-1 16,7 9 1-16,-1 5-1 16,0-10-11-16,7-4-5 15,-7-11-14-15,6-11-4 16,0-4 18-16,-5-30 8 16</inkml:trace>
  <inkml:trace contextRef="#ctx0" brushRef="#br0" timeOffset="15347.6328">10126 6483 364 0,'0'5'137'0,"6"-5"-106"0,-1 5-12 16,1 5-10-16,0 5-9 0,-6 6 0 16,0 4 0-16,0 15 0 15,0 6 0 1,0 10 0-16,0 5 0 0,5 4 4 0,1 1 2 15,-6 5-27-15,11-10-12 16,6-10-110 0,18-11-48-16,10-30 100 15</inkml:trace>
  <inkml:trace contextRef="#ctx0" brushRef="#br0" timeOffset="15855.6287">11408 6356 260 0,'6'5'96'0,"-6"-10"-75"0,5 5 17 16,-5 0 3-16,12 0-20 15,-7 0-6-15,7 0-5 16,-1 5 0-16,0 0-5 16,1 1 17-16,-1 4 7 0,1 0-19 0,-1 5-7 15,6 0-5-15,-11 5-3 16,0 6-1-16,-6-1 1 15,-6 5 3-15,0 6 1 16,-11 4-2-16,6-9 2 16,-1-6 7-16,-5 11 6 15,-11 4-6-15,5 1-1 16,0-11-1-16,6 0 0 16,0-4 0-16,6-6 0 15,5 0 0-15,6-5 0 16,6 1-2-16,5-1-2 15,6 0-4-15,6-10 0 16,-6 0-3-16,23-5 2 16,28-5-13-16,6-10-5 0,12-10 12 15,11-11 5-15</inkml:trace>
  <inkml:trace contextRef="#ctx0" brushRef="#br0" timeOffset="16485.7864">13345 6113 316 0,'0'5'121'0,"-6"-5"-95"0,6-10 3 0,0 10-8 15,0 0 1-15,0 0 4 16,0 0-8-16,0-5-3 16,0 5-8-16,0 0 2 0,0 0 3 15,6 0-4-15,-6 0-2 16,11 5-3-16,1 0-3 16,-1 5-2-16,1 1-1 15,-1 4 2-15,0 0 2 16,-5 0 0-16,0 5-1 15,0 1 1-15,-6-1 1 16,-6 0-1-16,0 0-1 0,-5 1-2 16,-12-1 1-16,-6 0-1 15,1 0-2-15,-6 6 3 16,-6-6 0-16,6 5 1 16,5-4 2-16,6-6-3 15,1 5-2-15,-7 5 2 16,6-4 2-16,12-1-2 15,5 0 0-15,6 5-1 16,6-4 0-16,5-1 0 16,6 5-2-16,6 1 3 15,0 4 0-15,0-5 1 16,-6 6 0-16,-6-6 4 16,-5 0 2-16,-6 1 2 15,-6-1 0-15,-11 0 0 16,-6-4 2-16,-5-1-5 15,-6 0-1-15,-6-5-11 0,-11 0-5 16,5 1-23-16,-5-6-10 16,5-10-73-16,6-5-31 15,12-16 77-15,16-14 37 16</inkml:trace>
  <inkml:trace contextRef="#ctx0" brushRef="#br0" timeOffset="17041.1131">14445 6139 280 0,'5'0'107'0,"1"10"-83"0,-6-10 4 0,0 0-4 16,0 0-3-16,0 0 4 15,0 0-4-15,0 0-3 16,0 10-10-16,0-5 6 0,0 5 5 16,0 0-6-16,-6 0 0 15,1 6-5-15,-7 4-3 16,1 5-2-16,5-5-3 15,1 6 1-15,-1-6-1 16,0 5 0-16,6-5 0 16,6 1 0-16,5-1 0 15,6 0 0-15,6 1 0 16,6-6-5-16,5 0-1 16,6-5-2-16,-6 0 0 0,0-5-4 15,0-5 0-15,0 0-18 16,12-10-6-16</inkml:trace>
  <inkml:trace contextRef="#ctx0" brushRef="#br0" timeOffset="17401.6545">14872 6027 332 0,'-17'36'126'0,"11"-31"-98"0,6 5-1 0,0 5-6 16,0 0-4-16,0 5 2 15,0 6-19-15,0-1-7 16,-5 11 3-16,-1 4 14 0,0 1 11 16,-5 4-8-16,-6 6-2 15,0 10-9-15,-1 9-2 0,1 17-7 16,-5-1-3-16,-1 5-14 16,0 0-7-16,-5 0 16 15,-1-20 7-15</inkml:trace>
  <inkml:trace contextRef="#ctx0" brushRef="#br0" timeOffset="18587.0531">9807 7759 300 0,'0'5'112'0,"0"-10"-87"0,0 5 7 0,0 0-5 0,0 0-11 15,0 0 1-15,0 0-4 16,5 0 2-16,1 0-8 15,6 0-9-15,-1 0-3 0,6-5 10 16,0 0 9-16,6 0-5 16,5 5 0-16,1-5-3 15,-1 0-1-15,12 0-3 16,-6 5-2-16,6 0-2 16,-5 5 1-16,-1 0 1 15,-6 0 0-15,1 0 2 16,-1 5 1-16,-5 0 1 15,0 0 0-15,-6 0 0 16,-6 6 0-16,1-1-2 16,-7 0 1-16,-5 5-4 15,-5 1 0-15,-7 4-1 0,-5 0-2 16,0 1 0-16,0-1 3 16,-6 0-2-16,6-5 1 15,0 1 0-15,6-6-2 16,5 5 0-16,17-5 3 15,1 1-2-15,5-1 1 16,0 0 2-16,6 0 0 16,-6 0 0-16,0 6 0 15,0-1 2-15,0 0 3 16,-6 0 2-16,-5 1 1 16,-6-1 0-16,0 5 0 15,-11 6 0-15,-6-6 2 16,-12 0-10-16,-5 0-2 0,-6-4-15 15,0-6-4-15,0-5-66 16,0 0-28-16,12-20 59 16,11-15 28-16</inkml:trace>
  <inkml:trace contextRef="#ctx0" brushRef="#br0" timeOffset="19172.113">11248 7531 316 0,'-17'0'118'0,"17"5"-92"0,0-5-3 0,0 0-8 16,0 0 2-16,0 0 6 15,0 0 3-15,6 0 4 16,5 0-16-16,1 0-4 0,-1 0 1 16,0 0-7-16,1 0 0 15,-1 5 0-15,1 0 2 16,-1 6 1-16,0-1 1 16,-5 0-4-16,0 0-1 15,0 0 1-15,-6 5 2 0,0 0-5 16,-6 1-1-16,-6 4-2 15,1 0-2-15,0 0 3 16,-1 1 0-16,1-1 1 16,5 0 2-16,0 5-3 15,6-4-2-15,0 4 2 16,6-5 0-16,6 6-2 16,5-6 0-16,0 0 2 15,6 0 0-15,5 1 1 16,1-6 2-16,-7 0 1 15,1 0 1-15,-6 0 2 16,-5 1 1-16,-7-1 3 16,-10 0 4-16,-7 0-4 15,-5 5 0-15,-6-4-9 16,-5 4-2-16,-6-5-5 0,-1 0-1 16,-4-5-7-16,4 1-2 15,-5-1-73-15,18-10-32 16,5 0 61-16,17-16 32 15</inkml:trace>
  <inkml:trace contextRef="#ctx0" brushRef="#br0" timeOffset="19773.2958">12884 7344 368 0,'-6'-5'140'0,"12"10"-109"0,-6-5-4 15,0 0-11-15,5 0-4 16,-5-5 5-16,0 5 2 16,0 0 1-16,0 0-11 15,0 0-1-15,6 0-1 0,0 0 1 16,5 5 0-16,0 0-4 15,-5 0-1-15,6 0-1 16,-1 0-2-16,-5 0 1 16,-1 0-1-16,1 5 0 15,0 0 0-15,-1 1 0 0,-5-1 0 16,0 5 0-16,0 0 0 16,-5 10-3-16,-1-4 2 15,-5-1 1-15,-1 0 0 16,1 0 0-16,-1 1 2 15,1-1-1-15,0 0-1 16,-1 0-2-16,7-4 1 16,5 4 1-16,0 0 0 15,5 0-3-15,1 1 0 16,5-1 2-16,1 0 0 16,5 0-2-16,0 1 2 15,0 4 1-15,-6-5 2 16,1 1-1-16,-1 4 2 15,-5 0 0-15,-6 1 3 0,-6-1 1 16,-11 0 1-16,-6 0-4 16,-11 1-3-16,-6-6-3 15,-11-5 1-15,0 0-12 16,-6-4-5-16,5-1-83 16,7-5-35-16,11-15 69 15,11-26 34-15</inkml:trace>
  <inkml:trace contextRef="#ctx0" brushRef="#br0" timeOffset="20599.2961">14314 7308 220 0,'5'0'85'0,"7"0"-66"0,-1 0 10 0,-11 0 2 0,12 5-6 15,-1-5 0-15,0 0 4 16,6 0 4-16,1 0-18 16,-1 0 5-16,5-5 1 0,7 0-7 15,-1 5-1-15,7-5-1 16,-7 0 2-16,1 0-5 15,-1 0-1-15,1 0-4 16,-1 0-1-16,1 0-1 16,-1 0 1-16,-5 0-2 15,5 5-1-15,-5-5 1 16,0 5 1-16,0 0 1 16,-6 5 1-16,0-5-2 15,-6 5 1-15,1 0-2 0,-7 0 2 16,1 5-2-16,-6 0-1 15,-6 5 3-15,1 1 0 16,-1-1-1-16,-5 0-2 16,-1 5 3-16,-5 0 0 15,0 1-4-15,0-6 1 16,5 0 0-16,1 5 0 16,0-4 0-16,-1-6 2 15,7 0-3-15,-1 0 0 16,6 0-4-16,6-5 1 15,-1 0 0-15,7 0-1 0,5 0 1 16,6 5 0-16,5 1 0 16,6 4 0-16,6 0 0 15,6 5 3-15,-1 6 0 16,-11-1 1-16,1 5 2 16,-7 1 1-16,-11 4-1 15,-11 1 1-15,-17 4 2 16,-12 1 4-16,-11-1 5 15,-18 1 1-15,-5-6-4 16,-11 0-1-16,-18 1-33 16,-16-1-14-16,-18 6 16 15,1-26 9-15</inkml:trace>
  <inkml:trace contextRef="#ctx0" brushRef="#br0" timeOffset="26018.4978">11829 2143 348 0,'-17'10'132'0,"23"-5"-103"0,0 5-12 15,-1 6-14-15,1 4-13 16,-6 5 1-16,0 16 3 15,0 14 1-15,0 21 3 16,-6 10 1-16,1 11 1 0,-1-1 0 16,0-5 0-16,1-10-5 15,-1 0-1-15,0-10-8 16,1 0-4-16,-1-15-15 16,0-11-4-16,0-14 20 0,6-11 11 15</inkml:trace>
  <inkml:trace contextRef="#ctx0" brushRef="#br0" timeOffset="26380.3142">11835 1723 332 0,'34'40'126'16,"-28"-50"-98"-16,17-5 12 0,-6 10 0 0,6 0-24 16,-1 0-8-16,7-5-6 15,-1 5-2-15,12-6 0 16,6 6 2-16,5 0 3 0,6 0 0 15,12 5 0-15,5 5-8 16,5 5-2-16,13 1-12 16,-7 4-1-16,-5 5-15 15,-6 0-7-15,0-5-62 16,-11 6-28 0,-1-1 67-16</inkml:trace>
  <inkml:trace contextRef="#ctx0" brushRef="#br0" timeOffset="26920.6519">10673 3207 352 0,'0'0'132'0,"0"-6"-103"0,11 1-1 16,1 5-7-16,-1 0-9 16,6-5 1-16,0 0-1 15,6 0 2-15,5 0-7 16,7 5 0-16,10 0 3 0,1-5-6 0,11 5-2 15,0-5-1-15,5 0-1 16,1 0 0-16,5 0 0 16,7 5 0-16,4 0 0 15,1 5-3-15,11 0 2 16,-5 0-8-16,-7 0-2 16,1 0-16-16,0 0-8 15,0-5-43-15,0-5-20 16,-6-5 52-16,-6-5 23 15</inkml:trace>
  <inkml:trace contextRef="#ctx0" brushRef="#br0" timeOffset="28105.7745">11339 1606 160 0,'6'0'63'0,"0"0"-49"0,5 0-4 16,-11 0-5-16,0 0-5 15,6 0 0-15,0 0 6 16,-6 0 4-16,0 0-5 16,0 0-3-16,0 0 1 0,0 0 0 15,0 5 1-15,-6 0-5 16,0 1 1-16,1 4 4 16,-7-10 5-16,6 10 10 15,-5-5 6-15,0 5 2 16,-1 0 1-16,1-5-20 0,5 5-6 15,0-5 1-15,-5 0 3 16,0 0 1-16,-1 6 1 16,1-11-2-16,-1 10-1 15,-5-5-1-15,6 0 2 16,-6 0 3-16,6 0 2 16,-1 0 6-16,1 0 1 15,-1-5 4-15,1 0 3 16,5 5-20-16,1-5-7 15,5 0 9-15,-6 0 4 16,0 0-5-16,6 0-1 0,0 0-3 16,0 0 1-16,6 0 0 15,0 0 1-15,5 0-2 16,0 0-2-16,1 0 1 16,-1-5-1-16,1 5 0 15,5 0 2-15,0 0-3 16,0 0 0-16,0 0 1 15,0 0 0-15,6 0 0 16,0 0 2-16,-1 0 1 16,7 0 1-16,-1 0-2 15,1 0-2-15,-1 0 1 16,1 0-1-16,5 0 0 16,6 0 0-16,0 0 0 15,0 0 2-15,0 0-1 16,11-5-1-16,-6 0 3 0,7 0 0 15,-1 0 1-15,-5-5 2 16,5 0-1-16,0-6 2 16,0 6-4-16,1-10 0 15,-1 5-1-15,6 0 1 16,0-1-4-16,0 6-2 16,6 0 2-16,-7 5 2 15,1 0 0-15,-5 5-1 16,-1 0 1-16,0 0-1 15,-11 5-3-15,0 0 2 16,-6 0-15-16,0 5-6 16,1 11-95-16,-13-11-42 15,-10-5 78-15,-29-15 42 16</inkml:trace>
  <inkml:trace contextRef="#ctx0" brushRef="#br0" timeOffset="30132.5767">17026 4321 276 0,'-29'0'104'0,"18"5"-81"0,11 0 7 0,0 0-3 16,0 0-11-16,0 0-1 15,-6 0-3-15,1-5 0 16,-1 0-6-16,6 0 11 0,-6 5 9 16,6 0-19-16,-6 0-5 15,6 5-2-15,0 0-1 16,-5 16 3-1,5 9-1-15,0 1 2 16,-6 4-2-16,6 6-1 16,0-1 1-16,0 6-1 15,0 10-3-15,0 10 2 16,0 20 1-16,0 5 0 16,0 5 0-16,0 1 2 15,0-11-3-15,-6 0-2 16,6-5 2-16,-5 5 0 0,-1 0-4 15,6 0 1-15,0-10 4 16,0-10 4-16,0-10-8 16,0-5-2-16,0-11 5 15,0-14 2-15,0-11-10 16,0-10-7-16,6-15 6 16,-1-25 5-16</inkml:trace>
  <inkml:trace contextRef="#ctx0" brushRef="#br0" timeOffset="32370.6928">16997 4164 212 0,'-11'0'79'0,"5"-5"-61"0,6-6 21 15,0 11 5-15,-5-5-13 16,5 0-6-16,-6 0-6 15,0 0 0-15,6 0-10 16,-6-5 3-16,1 0 4 0,-1 0 3 16,6 0 1-16,0 5-18 15,0-1-5-15,0 1-2 16,6 0 2-16,5 0 11 0,1 5 4 16,5 0-5-16,5 0-2 15,13 0-3-15,-1 0 1 16,6 0-2-16,5 0 2 15,1-5-2-15,5 0 2 16,6-5-4-16,6 5 0 16,5 0 1-16,6 0 2 15,12 0-1-15,-7 5 2 16,7 0-2-16,-1-5 2 16,1 0-2-16,-1 0 2 15,6 0-4-15,1-1-2 16,4 6 2-16,1 0 2 15,0 6 0-15,0-1-1 0,0 0 1 16,-6-5 1-16,0 0-3 16,0 0 0-16,6 0-1 15,0 0 0-15,0 0 2 16,-6 5 2-16,6 0-1 16,-11 0-1-16,-7-5 1 15,1 0 1-15,-6 0-3 16,-6 0 0-16,1 0 1 15,-1 0 2-15,-5 0-3 16,0 0 0-16,-6 5 1 16,-6 0 0-16,0 0 2 15,-5 0 1-15,-6 5-1 16,-6 0-2-16,0-5 1 16,-6 6-1-16,1-1 0 0,-1 0 0 15,-5 0 2-15,0 0 1 16,0 0-1-16,-6 5-2 15,0 1 1-15,-6-6-1 16,1 5 2-16,5 0 1 16,-6 0-1-16,1 6 1 15,-1-1-2-15,0 5-1 16,1 6-2-16,-1-1 1 16,1 5-1-16,5 11 0 15,0-6 2-15,0 6 2 16,-6 0-3-16,6-1 0 15,1 6 1-15,-1-1 2 0,0 6-3 16,0 20 0-16,0 0 1 16,0 5 0-16,0 5 0 15,6 0 0-15,0-5 0 16,-6 0 0-16,6 10 0 16,-1-4 0-16,1 4 0 15,0 5 0-15,0 10 0 16,-1-10 0-16,-4 1 0 15,-1-16 2-15,0-5-1 16,0-10-1-16,0-11 3 16,0-4 0-16,-6-11-1 15,1 1 1-15,-1-11-2 16,1 6 2-16,-7-11-2 16,1 0 2-16,-6-4 2 0,0-1 2 15,6-5 1-15,-6 5 0 16,-6-10-2-16,0 1-1 15,-5-6-1-15,0 0 0 16,-7 0-2-16,1-5 1 16,-5 5 0-16,-1-5 1 15,-6 5-2-15,1-5-2 16,-6 5-2-16,-1 0-1 16,1 0 2-16,-6 0 0 15,0 0 1-15,-5 0 2 16,5 0-3-16,0 0 0 15,-11 0 1-15,5 1 0 0,1-1 0 16,-7 0 0-16,1 0-3 16,-6 0 2-16,6 0 1 15,-6 0 0-15,6 0 0 16,-6 0 2-16,0 0-1 16,0 5-1-16,0-5 1 15,5 5-1-15,1 1 0 16,0-1 0-16,0 0 0 15,-1 0 0-15,7 0 0 16,-7-5 0-16,1 0 0 16,0 0 2-16,-6 0-1 15,0 0-1-15,0 0 1 16,0 1 1-16,0-1-3 0,-6 0 0 16,6 5-1-16,0 0 0 15,6 0 2-15,0-5 0 16,5 0 0-16,-5-5 2 15,5 5-3-15,1-5 0 16,5 0 1-16,0 0 0 16,0 0 0-16,0-5 0 15,0 5 0-15,0-5 0 16,1 5 0-16,-1-5 0 16,0 5 0-16,0-5 2 15,0 5-3-15,0-5 0 16,0 5 1-16,0 0 2 15,0 0-1-15,6 0-1 0,0 5 1 16,0-5-1-16,0 5-3 16,0 0 2-16,-1 0-1 15,1 0 0-15,0 0 0 16,-6-5 0-16,0 0 0 16,0 0 0-16,0 5 2 15,6-10 0-15,0 5 0 16,6-5 0-16,-1 0 0 15,12 0 0-15,6 0 2 16,-12-5 1-16,-11-10-1 16,-1-1-2-16,1 1 1 15,0 0-1-15,0 0 0 16,5-1 0-16,1 1 0 16,11 10 0-16,5 5 0 15,-5-5 0-15,-17-10 0 16,0-1 0-16,5 1 0 0,1 0 0 15,5-1 2-15,0 6 1 16,1-5 1-16,-1 5 0 16,6 5 0-16,0-11 0 15,-6 1 0 1,6-5 0 0,0 0 0-16,0-1 0 15,-1 1-2-15,7 5 1 16,5 4-2-16,-5-9-1 15,-6-20-2-15,5 19 1 16,7 6-1-16,-7-10 0 0,1 4-9 16,0-9-3-16,-6-21-61 15,5 6-28-15,1 4 53 16,5 5 25-16</inkml:trace>
  <inkml:trace contextRef="#ctx0" brushRef="#br0" timeOffset="33435.7285">18257 3961 228 0,'-12'5'88'0,"1"0"-69"0,-1 0 0 0,7 0-7 0,-1 0-4 16,0 0 2-16,1 1 4 16,-7-1 3-16,1 5-9 15,-1-5 4-15,1 5 4 0,0 0 1 16,5 0-1-16,0 0-4 15,0 5 0-15,1 1-3 16,-1 9 0-16,6 10-3 16,0 16 1-16,0 20 5 15,6 10 4-15,-1 0-10 16,7 5-4-16,-6 5-3 16,-1 11-1-16,1 19 2 15,5 6 2-15,-5-1-3 16,5-9 0-16,-5-6 1 0,0 6 0 15,5 4-5-15,-5 6 1 16,0-1 4-16,5-4 4 16,-5-16-6-16,5-10 0 15,-5-9-2-15,0-6 2 16,-1-11 7-16,1-4 7 16,0-5-15-16,5-10-7 15,0-1 11-15,1-14 8 16,-1-6-59-16,6-15-25 15,0-20 37-15,12-20 21 16</inkml:trace>
  <inkml:trace contextRef="#ctx0" brushRef="#br0" timeOffset="33946.0409">19265 4007 300 0,'-34'10'112'0,"22"-10"-87"0,7 0 11 0,5 0 0 15,0 0-22-15,0 5-5 16,-6 0-8-16,0 5-2 16,1 0 1-16,5 5 13 0,0 6 8 15,0 4-12-15,5 10-5 16,1 16-5-16,5 10-3 16,7 10-2-16,4 5 1 15,1 5 5-15,6 5 4 16,-1 20-6-16,6 21-3 15,0 15 3-15,1-6 0 16,-1-4-1-16,0 5 2 16,-5 9 1-16,-1 6 0 15,-5 0 6-15,0-15 6 0,-6-15-6 16,0-11-3-16,0-10 0 16,-6-15 0-16,1-5-6 15,-7-15-2-15,1-15-16 16,-6-11-4-16,6-14-66 15,-12-16-30-15,-5-25 62 16,-6-26 30-16</inkml:trace>
  <inkml:trace contextRef="#ctx0" brushRef="#br0" timeOffset="34757.2591">16929 4837 240 0,'23'5'90'0,"-12"5"-70"0,18-10 8 16,-18 0 0-16,12 0-15 15,5 5-2-15,6 0-1 16,1-5 1-16,10 0-5 15,1 0 0-15,-1 0 4 0,7 0-6 0,5 0 0 16,5 6-2-16,1-1 1 16,11 5 0-1,0 0 3-15,6 5 1 0,5 0 1 16,-5-5 0-16,0 1 2 16,5-6 6-16,7 0 4 15,4-5-17-15,7 0-6 16,5 5-1-16,6-5-1 15,-6 0 11-15,1-5 6 16,-1-5-5-16,6 4-2 16,11 1-5-16,-5 0-1 15,0 0 1-15,-6 0 2 16,-1-5-1-16,1 0-1 16,0 0-10-16,0 5-6 0,0 0 19 15,0 5 9-15,0-5-5 16,-6 5-1-16,-11-5-2 15,0 5 2-15,-11-6-3 16,-7 6 0-16,-10 0-1 16,-7 0-2-16,-10 0-17 15,-7 0-9-15,-16 6 7 16,-6-6 3-16,-18 0 10 16,-22 5 3-16</inkml:trace>
  <inkml:trace contextRef="#ctx0" brushRef="#br0" timeOffset="35627.7906">17066 5627 176 0,'11'0'66'0,"-5"-5"-52"0,5 5 10 15,-11 0 0-15,12 0-3 0,-1-5-1 16,6 5 1-16,0 0 1 16,0 0-12-1,0-5 5-15,6 5 3 0,-6 0-2 0,6 0 1 16,5 0-3-16,1-5-1 16,-1 0-3-16,7 5-1 15,5-5-3-15,5 5 1 16,6 0-2-16,12 5 0 15,0 0-1-15,5 5 2 16,12 0 3-16,0 0 5 16,-6-5-13-16,6 0-4 15,5 0-2-15,0-5 1 16,7 0 10-16,4 6 9 16,1-1-6-16,6-5 0 15,-1 0-5-15,-5 0-3 0,0-5 0 16,0-1-1-16,6 1 2 15,-1 0 3-15,1 0-2 16,-1 5 0-16,1 0-1 16,-6 0 1-16,-6-5-2 15,0 0 2-15,0 0-4 16,0 0-2-16,1 5 2 16,-1 0 2-16,-6 0 0 15,-5 0 2-15,0 0-2 16,-6 0 2-16,-6 5-2 15,1-5 2-15,-18 0-2 16,0 0 2-16,-5 0-4 16,-6 0-2-16,-6 0-12 15,-6 0-2-15,-16 0-131 16,-12 0-55-16,-29-10 102 16</inkml:trace>
  <inkml:trace contextRef="#ctx0" brushRef="#br0" timeOffset="37084.1814">17578 4057 164 0,'-5'0'63'0,"-1"-5"-49"0,0 10 20 0,6-5 6 15,-5 0-14-15,5 0-4 16,0 0-5-16,-6 0 2 16,6-5-11-16,0 5 4 0,-6-5 4 15,6 5 3-15,-11 0 3 0,5 0-6 16,6 0 1-16,0 0-8 15,0 0-1 1,0 0-4-16,0 0-1 0,0 10-3 16,0 5-1-16,0 11 1 15,6 9 0-15,5 11 2 16,-5 4 1-16,0 1-1 16,-1 0-2-16,1-1 14 15,5 1 5-15,-5-5-23 16,6-6-10-16,-1-4-5 15,0-1-2-15,1 0-76 16,-1-4-33-16,-5 4 66 16,0-9 32-16</inkml:trace>
  <inkml:trace contextRef="#ctx0" brushRef="#br0" timeOffset="37789.3547">17812 5637 184 0,'0'0'68'0,"-6"-5"-52"0,18 10 8 0,-12-5 2 16,0 0-6-16,0 0-2 15,0 5-4-15,0 0 1 16,-6 0-8-16,6 1 5 0,0-1 3 16,0 0 8-16,-6 0 3 15,1 0 2-15,-1 0 0 16,0 0-2-16,6 0-1 16,0 0-8-16,-5 10 0 15,5-5-8-15,-6 6-3 16,6 4-3-16,0 0-3 15,0 5 1-15,0 6-1 0,0 9 0 16,-6 6 2 0,6-1-3-16,-5 6 0 0,5-10 1 15,-6 4 0-15,6-9-3 16,-6 4 2-16,6-4-21 16,0-11-8-16,0-5-20 15,0-5-7-15,6 1 31 16,-6-16 16-16</inkml:trace>
  <inkml:trace contextRef="#ctx0" brushRef="#br0" timeOffset="38691.2703">19749 4305 168 0,'6'11'66'0,"-6"-1"-52"0,6-10 25 0,5 0 8 0,-11 0-18 15,0 0-3-15,0 0-7 16,0 0-1-16,0 0-9 15,0 0 1-15,0 0 1 0,0 0-4 16,0 0-2-16,12 5 0 16,-1 0-1-16,0 0 0 15,1 5 2-15,-1-5 3 16,0 5 2-16,7-5-5 16,-1 0-2-16,0 0-7 15,0 0-2-15,0-5-9 0,0 0-4 16,0 0-12-1,0-5-4-15,0 0 18 0,0-5 11 16</inkml:trace>
  <inkml:trace contextRef="#ctx0" brushRef="#br0" timeOffset="39245.7989">19960 4179 268 0,'-6'15'101'0,"6"-15"-78"0,0 0 0 16,0 0-4-16,0 0-13 15,0 0-1-15,6 0 6 16,0 0 4-16,0 0-7 16,5 0 2-16,0-5 3 0,1 5-3 15,-7 0 0-15,7 0-6 16,-1 0-1-16,1 0-1 16,-7 5-2-16,1 0 3 15,5 5 0-15,-5 0 10 16,0 0 3-16,-1 1-10 0,1 4-3 15,6 0-4-15,-7 0-1 16,7 5-3-16,-1-4-1 16,0 4 0-16,1-5 4 15,-1 5-1-15,1 1 1 16,-1 4 2-16,0 0 0 16,1 1 0-16,-1 4 0 15,1-5 0-15,-1 6 2 16,0-1-1-16,1 0-1 15,-1 1 1-15,1-1 1 16,-1-5 3-16,0 6 4 16,1-1-24-16,-1 1-12 15,1 4-44-15,-1-10-17 0,0-4 46 16</inkml:trace>
  <inkml:trace contextRef="#ctx0" brushRef="#br0" timeOffset="40088.9495">19915 6002 280 0,'-6'5'104'0,"6"0"-81"0,0 5 20 0,0-10 6 16,0 0-14-16,0 0-2 15,0 0-11-15,0 0-1 16,6 0-12-16,5-5-1 0,0 5-1 0,1 0-6 16,-1 0-2-16,1 5-5 15,-1-5 1-15,0 0-8 16,6 0-2-16,1-5-14 15,-1 5-7-15,5 0-64 16,1 0-27-16,6-10 65 16,-1-10 34-16</inkml:trace>
  <inkml:trace contextRef="#ctx0" brushRef="#br0" timeOffset="40359.1835">20661 5683 376 0,'-29'40'140'0,"29"-30"-109"0,-5 6 11 0,5-6-1 16,-6 10-19-16,6 10-4 15,-6 21-11-15,1 20-5 16,-7 10-1-16,1-5-6 0,0 5-1 16,-7 0-57-16,-10 5-25 15,-1-10 45-15,24-35 21 16</inkml:trace>
  <inkml:trace contextRef="#ctx0" brushRef="#br0" timeOffset="64648.112">9414 3450 232 0,'-6'-5'88'0,"12"5"-69"0,-6 0 11 0,0 0-2 15,0 0-16-15,0 0-7 16,0 0 5-16,0 0 3 16,0 0-6-16,0 0 2 0,0 10 4 15,0-5-3-15,0 0 0 16,0 0-4-16,0 5 1 15,0 0-2-15,0 0 2 0,-6 5 0 16,6-4 1-16,0 4 4 16,0 5-6-1,-6 0-1-15,6 11 3 16,0-6 5-16,0 0-9 16,0 1-2-16,0 4-2 15,-5 0 0-15,5 1 0 16,-6-1 0-16,0 1 0 15,0-1 0-15,1 0 0 16,-1 1 0-16,0 9 0 16,6-4 2-16,0 4-8 15,-5 1-3-15,-1 4 7 16,0 6 5-16,-5 0-1 16,5-1 1-16,0 1-3 0,1-1-1 15,-1 1 1-15,0-5 2 16,1-6-3-16,-1 1-2 15,0-6-1-15,1 1 3 16,-1-1-2-16,-6 0-1 16,7 6 11-16,-1 0 8 15,-5 9-6-15,-1-4 0 16,1-1-3-16,-1 6 1 16,7 0-4-16,-7-1 0 15,7-4-3-15,-1-1-1 16,0-4 1-16,-5-1 0 15,5-4 2-15,0-1 1 16,1 1-4-16,-1-11 1 0,0 0 0 16,1 1 2-16,-1-1-1 15,0-5 2-15,6 1 0 16,0-1 1-16,-5-5-2 16,-1 0 1-16,6 0-2 15,0 6-1-15,0-1 3 16,0 0 0-16,-6 0 1 15,6 1 2-15,0-1 1 16,-5 5 3-16,5-5-3 16,-6 1-2-16,0-1 0 15,0 0-1-15,6 1 0 16,-5-1 0-16,-1 5-2 16,0-5 1-16,1 6-2 0,-1-6-1 15,0 0 1 1,1 0-1-16,5 1-3 0,-6-1 2 15,6 0 1-15,0 0 2 16,0-4-1-16,0 4-1 16,0-5 1-16,0 0-1 15,0 0 0-15,0 1 2 16,0-1-3-16,0 5 0 16,6 0 1-16,-6-4 0 15,5-1-3-15,1 0 2 16,0 0 1-16,-1 0 2 15,1 1-1-15,0-1-1 16,5 0 1-16,-5-5-1 0,5 0 0 16,-5 0 0-16,0 0 0 15,-1 6 0-15,1-6 0 16,0 0 0-16,-1 0-3 16,1 5 2-16,0 0 1 15,-1-4 2-15,1-1-3 16,0 5 0-16,0 0 1 15,-1-5 0-15,1 0 0 16,-6 5 0-16,6-4 0 16,-6 4 2-16,0 0-1 15,0 0-1-15,0 5 1 16,0-9 1-16,0-1-1 16,0 0-1-16,0 0 1 15,0 5-1-15,0 0 0 16,0 1 0-16,5-1 0 0,-5 0 0 15,0 0 0-15,0 0 0 16,6 0 0-16,0-4 0 16,-6 4 0-16,5-5 2 15,1 0 1-15,-6 0 1 16,6 0-2-16,0 0-2 16,-1 1 1-16,7-6 1 15,-1 5-1-15,-5-5 2 16,5 5-2-1,6 0-1-15,-5 0 1 16,5 0-1-16,-6-5 2 16,6 0-3-16,0 6 0 15,0-6 3-15,1 5-1 16,-7-5 2-16,6 0-2 16,0 0-1-16,0 0 1 15,0-5 1-15,0 5-1 16,0-5 2-16,1 5-4 15,-1-5 0-15,0 5 1 16,0 0 2-16,0 0-3 16,0-5 0-16,0 5 1 15,0-5 0-15,0 0 2 16,6 0 1-16,0 0-6 16,0 0 0-16,-1 5 1 15,-4-5 3-15,4 0 2 0,-5 0 1 16,6 0-2-1,-6 0-2-15,0 6-2 0,1-6 1 16,-1 5 1-16,-6-5 0 16,6 5 0-16,-6 0 2 15,7 0-3-15,-7-5 0 16,6 5 1-16,-6 0 2 16,12 5-3-16,-11-5-2 15,-1 0 4-15,0 0 1 16,1 0 0-16,-1 0-2 15,6 6-2-15,-5-6-1 16,5 0 2 0,0 5 0-16,0-5 3 0,6 5-1 15,0 0-3 1,-6-5 1-16,0 5 1 16,0-5 2-16,0 5-1 15,0-4-1-15,0-1-2 16,0 0 1-16,0 0 1 15,0-5 0-15,1 5 0 16,-1-5 0-16,0 5 0 16,5-5 2-16,1 0-3 15,0 0-2-15,0 0 2 16,0 0 0-16,-1 5-2 16,1-5 2-16,0 5 1 15,0-5 0-15,5 0 0 16,1 0 0-16,-1 5 0 15,1-5 0-15,-1 0 6 0,-5 0 4 16,6 5-5-16,-7-5-3 16,1 5-4-16,0-5 1 15,5 5 1-15,-5-5 2 16,0 5-1-16,0-5-1 16,0 5 1-16,-1-5-1 15,1 5 0-15,-6-5 2 16,-5 0-3-16,5 0 0 15,6 6 1-15,-1-6 0 16,-5 5 0-16,1-5 0 16,-1 0 0-16,5-5 0 15,1 5 0-15,0 0 0 0,0 0 0 16,0-6 2-16,-1 1-1 16,7 0 2-16,-1 5-2 15,1-5-1-15,-1 5 1 16,1-5-1-16,5 5 2 15,0 0 1-15,0 0-1 16,-5 0-2-16,-6 0 1 16,5-5-1-16,18 5 0 15,-18 0 0-15,1 0 0 16,-1-5 0-16,18 0 0 16,-12 0 2-16,0 5-3 15,-5-5 0-15,-7 0 1 16,7 0 0-16,5 0 0 15,0 0 2-15,0 0-1 16,6-6-1-16,0 6 1 0,-6-5-1 16,-5 5 0-16,11-5 0 15,17 0 0-15,-6 0 0 16,0 0-3-16,1 0 2 16,-1 4 1-16,-6-4 0 15,1 5 0-15,0-5 0 16,-6 0 0-16,-1 0 2 15,-4 5-3-15,-7 0 0 16,6 0 1-16,-5 0 2 16,-1 0-1-16,1-1-1 15,-1 1-2-15,1 0 1 16,5 5 1-16,6-5 2 0,-6 0-3 16,-6 0 0-16,-5 5 1 15,6-5 2-15,11 0-3 16,-1 0 0-16,1 5 1 15,-5-5 2-15,-1 5-1 16,0 0-1-16,0 0-2 16,-5-5 1-16,-1 5 1 15,-5 0 0-15,5 0 2 16,1 5-3 0,-1 0 0-1,-11 0 3-15,1-5-1 16,-1 5-1-16,0 5 1 15,0-5-1-15,0 5-3 16,-6-5 2-16,1 6-1 0,-1-6 0 16,-5 0 2-16,-6-5 0 15,5 5 2 1,1 5-3-16,-6-10 0 16,0 0 1-16,0 0 2 15,0 0-1-15,12 5 2 16,-12-5-4-16,0 0 0 15,0 0 1-15,5-5 2 16,1 5-1-16,0-10-1 16,-1 0 1-16,-5-6 1 15,0 1 1-15,0 0 1 16,0-5-5-16,0-5 1 0,0-6 0 16,0 1 2-16,0-1-1 15,0 1 2-15,0-5-2 16,23 9 2-16,0 6-2 15,-29-5-1-15,-5-11 3 16,-1 6 0-16,7-1-4 16,-1 1 1-16,0 5 0 15,1 4 0-15,-1 1 0 16,0 0 0-16,1 5 0 16,5-5 0-16,0-1 0 15,0 6 0-15,0 0-3 16,-6 0 2-16,6-1 1 15,0 1 0-15,0 5 0 16,0-5 0-16,0-5 0 16,0 5 0-16,0-6 0 15,0 6 0-15,0-5 0 16,0 5-3-16,0-1 2 16,0 6 1-16,6-5 2 15,-1-5-1-15,1 0-1 16,0-6-2-16,-6 6 1 15,5 0 1-15,1-6 2 16,0 1-1-16,-1 0-1 16,1-1 1-16,-6-4-1 15,6 5 0-15,-6-6 2 16,6 6-1-16,-6 0-1 0,5-1 1 16,1 1-1-16,0 0 0 15,-6-1 0-15,5 6-3 16,1-10 2-16,-6 10 1 15,0-1 0-15,6 1 0 16,-6 0 0-16,0 0 0 16,5-1 2-16,-5 1-1 15,0 0-1-15,0-6 1 16,0 1-1-16,0 0 0 16,0-6 0-16,0 1 0 15,0 0 0-15,0-6-3 16,0-4 2-16,-5-1 1 15,5 1 2-15,-6-1-1 16,6 1-1-16,0-1 1 0,0 6 1 16,-6-1-1-16,6 6-1 15,0 0-2-15,0 4 1 16,0 1 1-16,0 0 2 16,0-1-1-16,0-4-1 15,0 10 1-15,0-1-1 16,0 1 0-16,0 0 0 15,0 5-3-15,0-6 2 16,6 6 1-16,-6-5 2 16,0 0-1-16,0-1-1 15,0 6 1-15,0-5-1 16,0-10-3-16,0-6 2 0,6 1 1 16,-6-6 2-16,0 6-1 15,0-6-1-15,5 1 1 16,-5-1-1-16,0 1-3 15,0 4 2-15,0 1 1 16,0-1 0-16,0 6 0 16,6 0 0-16,-6 4 0 15,0 1 2-15,0 0-3 16,0 4 0-16,6 1 1 16,-6-5 0-16,0 5 0 15,0 4 2-15,0 1-1 16,0 0-1-16,0 5-2 15,0-5 1-15,0-1 1 16,0 1 2-16,0 0-3 16,0 0 0-16,0 5 1 0,0-5 0 15,0 4 0-15,0-4 0 16,0 5-3-16,-6 0 2 16,6-5 1-1,-6 5 0-15,6 0 0 16,0 4-3-16,0-4 2 15,-5 5-1-15,-1-5 0 16,0 5 2-16,1 0 0 16,-1 0 0-16,-5 0 0 15,-1 0-3-15,1 0 0 16,-1 5 2-16,-5-5 0 16,-6 5-2-16,1 0 2 15,-7 0 1-15,-5 0 0 0,0 0-3 16,-6 0 2-16,-6 5 1 15,-5-5 0-15,0 5 0 16,0 5 0-16,-6 0 0 16,0 0 0-16,5 5 0 15,1-4 0-15,5 4 0 16,1-5 0-16,-1 5-3 16,1-5 2-16,5 0 1 15,-6 0 2-15,6 1-1 16,-5-6-1-16,-1 0-2 15,1-5 1-15,-1 5 1 16,-5-5 2-16,-1 5-1 16,7 0-1-16,-1 0-2 15,1-5 1-15,-1 5 1 0,1 0 0 16,5 5 0-16,0-5 0 16,6 0 0-16,-1 0 0 15,7 0 0-15,-1 0 2 16,1 1-3-16,-1-6 0 15,7 0 1-15,-7 0 2 16,1 0-1-16,-1 0-1 16,1 0 1-16,-6 0-1 15,-1 0-3-15,-5-6 2 16,1 6 1-16,-7 0 0 16,0 0 0-16,1 0 0 15,5 0 0-15,0 0 0 0,0 6 0 16,-5-6 0-16,5 5 0 15,0-5 2-15,6 5-3 16,-1-5 0-16,7 5 1 16,-1-5 0-16,1 5 0 15,-1-5 0-15,1 0 0 16,0-5 0-16,-1 5 0 16,-5-5 2-16,0 5-3 15,-1-5 0-15,1 5 1 16,-6-5 0-16,1 5 0 15,-7-6 2-15,0 6-3 16,1 0 0-16,-1 0 1 16,1 0 0-16,-1 0 0 0,0 6 0 15,7-1 0-15,-1 0 0 16,0 0 0-16,0 0 0 16,6 0 0-16,0-5 2 15,-1 5-3-15,1-5 0 16,0 0 1-16,-6 0 0 15,6 0 0-15,-6-5 0 16,0 5 0-16,-5 0 0 16,-1 0 0-16,-11 0 2 15,6 5-1-15,-1-5-1 16,1 5 1-16,0 0-1 16,5 5 0-16,1 0 0 15,5 0-3-15,0 1 2 16,6-1 1-16,5-5 0 15,1 5 0-15,-1 0 0 0,6 0 0 16,1-5 2-16,-1 5-1 16,0-5-1-16,6 6-2 15,0-1-1-15,6 0-3 16,-7 5-1-16,7 0-54 16,5 5-21-16,29 1 41 15,11-21 21-15</inkml:trace>
  <inkml:trace contextRef="#ctx0" brushRef="#br0" timeOffset="92076.116">23020 5602 200 0,'-17'-5'74'0,"17"0"-58"0,-12 5 7 0,7 0 1 0,-1-5-4 15,0 5 0-15,1-5 1 16,-7 0 1-16,6-1-12 16,1 1 3-16,-7 0 3 0,7 5-2 15,-1-5 0-15,0 0-6 16,1 0-3-16,5 0 0 16,5 0 1-16,7 5-1 15,-1-5 2-15,12 0 0 16,5 5 1-16,12 0 4 15,17 5 3-15,6-5-15 16,0 0-6-16,-1-5 8 16,1 0 5-16,5 0-2 15,6 5-3-15,12-5-4 0,-6 5 1 16,-6 0-4-16,-6 0 1 16,-5 10 8-16,-6-5 7 15,-12 5-3-15,-11-5-2 16,-5 5-3-16,-12 0-3 15,-6-5-2-15,-11 6-1 16,-5-6-12-16,-1 5-2 16,0 0-126-1</inkml:trace>
  <inkml:trace contextRef="#ctx0" brushRef="#br0" timeOffset="92572.9309">24490 4797 320 0,'0'0'121'0,"6"0"-95"0,-6-5-2 0,0 5-9 16,0 0-7-16,0 0 0 15,0 5-2-15,0 5 1 16,0 0-4-16,0 15-2 0,-6 1 0 16,0 9-4-16,0 11 0 15,1 4 2-15,5 6 0 16,0 0 1-16,0 4 0 15,0-4 0-15,5 0 2 16,1-11 1-16,6-4 3 16,5-6 6-16,5-4 2 15,13-6-10-15,10 0-4 16,6-4 0-16,12-6 1 16,6 0-7-16,-1-5-3 15,0-5-2-15,1-5-1 0,-1-5-13 16,-5-5-4-16,-6-5-56 15,-12-5-24-15,-5-1 57 16,-17-4 26-16</inkml:trace>
  <inkml:trace contextRef="#ctx0" brushRef="#br0" timeOffset="92993.5948">25037 4746 280 0,'11'5'104'0,"-5"0"-81"0,0-5 3 0,-6 0-6 16,17 5-11-16,-17 5-1 16,5 0 7-16,1 6 2 15,-6-6-8-15,0 5 1 0,0 5 1 16,6 0 2-16,-6 6 3 16,0 4-12-16,0 16-1 0,0 15-8 15,6 14 1-15,-1 7 8 16,1 4 7-16,0 0-5 15,-1 5-3-15,1 15-11 16,0 16-5-16,-1 4 15 16,1 1 8-16,0-16-13 15,-1 6-5-15,7 4 4 16,11-14 1-16</inkml:trace>
  <inkml:trace contextRef="#ctx0" brushRef="#br0" timeOffset="112841.1118">11926 5065 160 0,'-22'5'60'0,"22"-5"-47"0,-6 5 8 15,6-5 2-15,-6 10-12 16,0-5-1-16,-5 0-2 16,0 0 2-16,-1-5-5 15,-5 6-1-15,6-1 2 0,-1 0 1 16,-5 0 1-16,0 0 11 16,6 0 7-16,-6 0-4 15,5 5-1-15,1-10-1 16,-6 5 0-16,0-5-5 0,0 0 1 15,0 0-3-15,-1 5 0 16,1-5 6-16,6 0 2 16,-6 0-13-16,5 0-4 15,-5 0-3-15,0 0 1 16,0 0-12-16,-6 0-3 16,6 0 6-16,0 5 3 15,-6-5 1-15,6 5 2 16,-5 5 10-16,-1 1 5 15,-6-1-17-15,1 5-9 16,-1 0 5-16,1 10 5 16,-6 1 2-16,-6 9 0 0,0 1 1 15,0-1-1-15,0 6 0 16,0-6 0-16,0 0-3 16,6 1 2-16,0-1 1 15,5 1 0-15,1-1-3 16,5 6 0-16,0 4 2 15,6 1 0-15,0 0 1 16,6 4 2-16,-1-4-1 16,7 4 2-16,-1-9 11 15,0 4 6-15,6-4-24 16,6 5-8 0,0-6 5-16,-1 1 3 15,1-11 5-15,5 0 0 0,1 1-1 16,-1-6-2-16,6 0 1 15,0-4 3-15,6-1 1 16,0-5-4-16,6-5 1 16,-1-5 0-16,6 0 0 15,-5 0-3-15,5 0 2 16,0-5 1-16,-5 0 0 16,-7 0 0-16,7 0 0 15,-6 0 8-15,5-10 5 16,6 0-6-16,0-5-4 15,1 0-2-15,-1-5-1 16,-6-1 0-16,1 6 0 16,-1-10 0-16,1 5 0 15,-1-1 0-15,6 1 0 0,-11 0 0 16,0 0 0-16,0-1-3 16,0-4 2-16,-6 0 1 15,0-1 0-15,0 1-3 16,-6-5 2-16,1-1 1 15,-1 1 0-15,0-1-5 16,-5-4 1-16,0 5 8 16,0-1 5-16,-1-4-2 15,1 4-2-15,-6 1 0 16,0-5-1-16,0 4-2 16,0-4-2-16,0 4 1 15,0 1-1-15,0 0 2 16,0-1 1-16,0-4 1 15,0-1 0-15,0 6-2 0,-6 0-2 16,1-6 3-16,-1 6 0 16,0-6-4-16,0 1 1 15,1-1 0-15,-1 1 0 16,0-1-3-16,1 6 2 16,-1 0-1-16,0 4 0 15,1 1-3-15,-1 5 1 16,-5 0-3-16,-1 4 2 15,1 6 1-15,-1 5 2 16,1 0-78-16,0 15-34 16,-7 10 58-16,1-9 28 0</inkml:trace>
  <inkml:trace contextRef="#ctx0" brushRef="#br0" timeOffset="132988.4669">23709 7871 312 0,'-5'10'118'0,"5"15"-92"0,5-25-5 0,-5 0-9 15,0 0-10-15,0 10-2 16,0 0 5-16,0 0 1 15,0-5-2-15,0 6 6 0,0-1 5 16,-5 0-5-16,5-5-3 0,0 0 9 0,0 0 6 16,0 0-5-16,0 5 1 15,0-10-5 1,0 0 2 0,0 0-2-16,0 0 2 15,5 0-2-15,7-5 0 0,5 5-5 0,0-5 0 31,6 0-7-31,-1-5-1 0,7-5 0 16,5 5 0-16,6-6-3 16,0 1 2-16,0 0 1 15,5 5 0-15,-5-5 0 16,-6 5 0-16,1-1 0 16,-1 6 2-16,-6 0-1 15,1 0-1-15,-6 5 1 16,-1 0-1-16,-5 0 0 15,1 0 0-15,-7 5-7 16,0-5-3-16,-11 0-10 16,0-5-5-16,0 5-68 15,-11-5-29-15,-18-10 63 0,-16-15 30 16</inkml:trace>
  <inkml:trace contextRef="#ctx0" brushRef="#br0" timeOffset="133829.8144">24678 7541 332 0,'11'16'126'0,"-5"-6"-98"0,0-10 1 15,-1 0-7-15,7-5-2 16,-1 0 4-16,1-1-3 15,-1-4-3-15,6 5-10 16,0 0 6-16,0 0 5 0,0 0-8 16,0 0-3-16,6 0-5 15,-6 0-3-15,6 5-2 16,0 0 1-16,0 0 1 16,5 5 0-16,-5 5 0 0,5 0 2 15,-5 5-1-15,6 1-1 16,-6 4 1-16,-6 5-1 15,0 6 0-15,0-1 0 16,-6 0 0-16,-5 6 2 16,0-1-1-16,-6 1-1 15,0 4 1-15,0 1-1 16,-6-6-3-16,-6 6 2 16,-5-6-1-16,0 1 0 15,0-6 2-15,-6 5 0 16,-11 1-3-16,0-1 0 15,0-4 2-15,0 4 0 0,-1-5 1 16,1 6 0-16,0-1 0 16,0 6 0-16,0-6 0 15,0 1 0-15,-1-1 0 16,1 1 0-16,6-6 0 16,-1 0 2-16,6-4 3 15,1-1 2-15,5-5-1 16,5 1 1-16,1-6 0 15,5 0 1-15,0 0 2 16,6-5 1-16,6 0-1 16,5 1-1-16,7 4-1 15,10 0 0-15,18 5-4 16,16 0-3-16,18 6 2 16,6-6 0-16,10 5-1 15,13-4-2-15,10-1-2 0,-5 5-1 16,0 1-7-16,-11-1-2 15,-6-5-37-15,-6 0-16 16,-6 1 21-16,-22-6 9 16</inkml:trace>
  <inkml:trace contextRef="#ctx0" brushRef="#br0" timeOffset="150179.6052">11613 4462 232 0,'0'-20'88'0,"6"25"-69"0,11-10-20 16,0 5-15-16,0 0 5 15,0 10 5-15</inkml:trace>
  <inkml:trace contextRef="#ctx0" brushRef="#br0" timeOffset="155794.0323">26552 5739 280 0,'0'0'104'0,"6"-6"-81"0,-6 1 16 16,0 5 1-16,0 0-18 15,6-5-4-15,5 0-5 16,1 0-1-16,-1 0-6 16,0-5 5-16,1 5 4 0,5 0-3 0,6-5 1 15,-1 5-8-15,13-5-1 16,-1 5 0-16,0-6 0 15,12 1-2-15,-1-5-2 16,7 5-2-16,4-5 1 16,1 0 1-16,0 4 0 15,0 1 0-15,-5 5 0 16,-1 0-7-16,-5 0-3 16,-1 5-1-16,-11 0 1 15,-5 0-25-15,-1 0-9 16,-5 0 22-16,-12 0 11 15</inkml:trace>
  <inkml:trace contextRef="#ctx0" brushRef="#br0" timeOffset="156229.5531">27681 4903 348 0,'5'25'129'0,"1"-25"-100"0,0 5 2 0,-6-5-5 15,5 11-36-15,1 4-12 16,-6 5 6-16,0 5 6 15,-6 11 6-15,1 4 3 0,-1 6 3 16,0 4-1-16,6 6 2 16,6 0 2-16,0-6 2 15,5-4 12-15,0-5 5 16,7-1-10-16,4-10-5 16,7-4 0-16,-1-1 2 15,7-10-2-15,-1 1 2 16,6-6-6-16,-1-5-1 15,1-5-11-15,6 0-3 16,5 0-2-16,-5 0 0 0,-1-10-53 16,12-6-24-16,0-9 46 15,6-10 21-15</inkml:trace>
  <inkml:trace contextRef="#ctx0" brushRef="#br0" timeOffset="156634.6613">28062 4614 328 0,'6'5'123'0,"0"6"-95"0,11 4-8 0,-11 0-11 16,5 0-12-16,-5 10 0 16,5 6 2-16,-5 14 2 15,-1 31 0-15,1 16-1 0,0 14 3 16,0 5-2-16,-1 1 2 15,1 4-2-15,5 11 2 16,-5 4-2-16,5 1 2 16,-5-15-2-16,0-11-1 0,-1-10-2 15,1-10-1-15,6-5-104 16,-12-10-47 0,0-25 79-16</inkml:trace>
  <inkml:trace contextRef="#ctx0" brushRef="#br0" timeOffset="165402.4457">27196 8007 236 0,'-11'0'88'0,"34"5"-69"0,-35-5 8 0,12 0 1 15,0 0-8-15,0 0 0 16,0 0 2-16,0 0 3 16,0 15-2-16,0-4-2 15,0-11-5-15,0 0 0 16,0 0-7-16,0 0-3 16,0 0-1-16,6-5 1 0,5-1 1 15,1 1 1-15,5-10 2 16,0 0 1-1,0 5 3-15,6-5-3 16,0 0-1-16,-1 4-2 16,1-4 2-16,0 0-1 15,0 0 2-15,5 0-2 16,1-1 0-16,-1 6-3 16,1-5-1-16,5 0-3 15,-6 5-2-15,1 0 1 16,-1 0-1-16,1-1-3 15,-1 6 0-15,1 0-1 16,-1 0 3-16,1 5 0 16,-1 0 1-16,1 5-3 0,-6 0 0 15,-1 5-1-15,7 1 3 16,-6-1-2-16,-1 0 1 16,1 5 2-16,0-5 0 15,0 0-3-15,-6 0 2 16,0 6 1-16,6-1 0 15,-6 0-5-15,0 0 1 16,0 5 2-16,-5-4 1 16,-1-1-4-16,0 0 1 15,-5 0 0-15,0 0 2 16,-6-4-1-16,0 4 1 16,0 0 0-16,-6 0-2 15,-5 0 0-15,-6 1 3 0,-1 4-2 16,-4 0 1-16,-7 5 0 15,-11 1 0-15,6 4 0 16,-6 5-2-16,-5 1 3 16,-1 10 2-16,0-6 0 15,1 1-1-15,-1 4 1 16,6-4 1-16,1-1-3 16,10 1 0-16,1-1 3 15,5-4 1-15,0 4-4 16,6-4 1-16,0-6 0 15,5-5 2-15,7-4 1 16,-1-1 1-16,6-5 0 16,0 5 0-16,6-10 2 15,-6 6 3-15,5-6-2 0,1 0-2 16,5 0 0-16,1-5-1 16,5 0-2-16,0-5 1 15,6 0-2-15,5-5-1 16,7 0-2-16,4 0 1 15,7-5 1-15,17 0 0 16,11-1 0-16,11 11 2 16,6 0 1-16,23 6 1 15,-11-1 0-15,-1 0 0 16,-5 0-5-16,-11 0-1 16,-12 5-46-16,-11 0-17 15,-24-5 30-15,-27 0 17 0</inkml:trace>
  <inkml:trace contextRef="#ctx0" brushRef="#br0" timeOffset="173570.7196">22855 4412 152 0,'-6'10'57'0,"12"0"-44"0,-6 0 5 16,0-10-1-16,5 10-15 15,1 5-5-15,0 6 7 16,-1-1 6-16,1 5-4 16,0-4 6-16,-1 9 10 15,1 0-3-15,0 1-9 16,0 4-6-16,-1 11-3 15,1 9-1-15,0 21 0 16,-1 11 0-16,-5 9 0 16,6 10 2-16,-6 0-1 15,0 16 2-15,0 15-2 16,0 15 2-16,0 10-2 16,6-10 2-16,-1-6 0 0,1 6 3 15,0 10 1-15,0 0 1 16,-1-10-2-16,7-10 1 15,-7 0-2-15,1 5 0 16,0 0-3-16,-1 10-2 16,-5-21-2-16,0-4 1 15,0-5 3-15,0-1 1 16,6-4 3-16,-6-1 1 16,6 1 1-16,0-16 0 15,-1-5 0-15,7-9 2 16,-1-11-1-16,0-10 2 15,1-11-2-15,-1 1 0 0,1-10-1 16,-1-6 0-16,6-4-2 16,0-1 1-16,0-9-4 15,12-1 0-15,-1-5-1 16,6 6 1-16,6-11-2 16,6-5-1-16,-1 0 1 15,7 1 1-15,5-1-1 16,5 0-1-16,12 0 1 15,6 0-1-15,0-4 0 16,6-1 0-16,-1 0 0 16,6 0 0-16,0 0 0 15,0 0 2-15,1 0-3 16,-1-5 0-16,0 0 1 0,0 0 2 16,0 1-1-1,6-1-1-15,-6 0 3 0,-5 0 2 16,-1 0 2-16,6-5 3 15,1 0-7-15,-7 0-2 16,6 0-1-16,-5 0 0 16,11 0 0-16,-6-5 0 15,6 5 0-15,-6 0 2 16,0-5-1-16,0 0-1 16,6 0 1-16,0-1-1 15,-6 1 0-15,6-5 0 16,-6 0-3-16,6 0 2 15,-6 5 1-15,0 0 2 0,6-5-3 16,23-5 0-16,-1-1 1 16,-10 1 2-16,10 0-3 15,-11 0 0-15,1 0 1 16,-1-1 0-16,0 1 2 16,6 5 1-16,-6-5-1 15,6 0-2-15,-5-6 1 16,-7 6 1-16,-11-5-3 15,1 0 0-15,-13 0-1 16,-5-1 0-16,-5 1 2 16,-7 5 0-16,-10-11-3 15,-1 6 2-15,-5-5-6 16,-7 0 0-16,-10-16 12 16,-1-5 8-16,-5 1-2 0,0-11-1 15,-6-10-3-15,0-5-2 16,-5-10-1-16,-1-10 0 15,0 0 4-15,-5-10 3 16,-6 0 2-16,6-6 3 16,-6 1-7-16,0-5-3 15,0-6-1-15,0-10-1 16,-6 6-2-16,0-11 1 16,1 11-2-16,-1-11-1 15,0-5 1-15,1 1-1 16,-1-1 0-16,0-10 2 15,1 5-1-15,-1 0-1 16,0-4 1-16,0-1 1 0,1 10-3 16,5 0 0-16,0 1 1 15,0 4 2-15,0-5-6 16,5-5 1-16,1 16-4 16,0-1 2-16,-6 1-2 15,6 4 0-15,-1 0-3 16,1 6 1-16,-6 5-4 15,-6 14 1-15,-5 11-12 16,-1 10-4-16,-10 5 21 16,-13 1 13-16,-10 14 0 15,-12 5 0-15,-17 11-21 16,-12 14-10-16,-16 6 8 16,-6 10 4-16,-6 20 9 15,-12-5 2-15,-5 10-1 0,-17 6 0 16,-6 4 2-16,6-5 0 15,0 0 1-15,-6 1 0 16,0 4 0-16,-11 0 0 16,5 1 0-16,1-6 0 15,-6 10 0-15,-12-4 0 16,6 4 0-16,6-5 0 16,11 1 0-16,0-1 0 15,0 0 0-15,6 1 0 16,0-1-3-16,6-5 2 15,5 5 1-15,-6-4 2 16,7 4-1-16,5-5 2 16,0 11-2-16,0-1-1 15,5 0 1-15,7 1-1 0,5 4 0 16,5-4 0-16,1 4 0 16,6 1 0-16,5-1 0 15,6-5 0-15,-6 1-3 16,17-11 0-16,0 5-42 15,6 1-20-15,6 4 33 16,11-10 18-16</inkml:trace>
  <inkml:trace contextRef="#ctx0" brushRef="#br0" timeOffset="174319.0693">25664 4229 236 0,'5'6'90'0,"1"-1"-70"0,0 0-1 16,5 0-3-16,0 0-10 16,7 5-1-16,-1 0 9 15,5 5 5-15,1 0-10 16,11 6 0-16,-5 4-2 0,-1 5-3 16,7 16-3-16,-1 10-3 15,0 4 1-15,6 6 1 16,0 10 0-16,5 20-3 0,1 26 2 15,-1 5 1-15,-5-1 0 16,0 1-3-16,0 15 2 16,-6 15 1-16,1 10 0 15,-7-10 0-15,0 0 2 16,1 0-1-16,-6 5-1 16,-6 0 1-16,0 5-1 15,-6-15 0-15,1-5 0 16,-1-1 0-16,-5 1 2 15,5-5-3-15,-5 5 0 16,-6-20 1-16,0-6 2 0,0-4-1 16,0-1-1-16,-6-5 1 15,6-4 1-15,-11-1 1 16,5-10 3-16,-5-10-3 16,-1-10 0-16,1-10-1 15,0-5-2-15,-7 5 1 16,7-10-1-16,0-16-9 15,-6-10-2-15,-1-14 6 16,-4-26 2-16</inkml:trace>
  <inkml:trace contextRef="#ctx0" brushRef="#br0" timeOffset="175206.4741">22838 6448 280 0,'22'60'107'0,"-10"-60"-83"0,10 0-3 16,-4 0-4-16,4 5-13 15,13 0-2-15,-1 0-1 16,6 1-1-16,11-1 0 15,6 5 4-15,6 0 5 0,-1 0-5 0,7 5 0 16,5 5-2-16,0 1 1 16,11 4-2-16,1 0-1 15,-18-4 1-15,29 4-1 16,5-5 0-16,-5 5 0 16,0 1 0-16,6-1 2 15,5-5 1-15,0 1 3 16,6-6-3-16,6 0 0 15,0 0-1-15,-7-10 1 16,7 5 0-16,5-10 1 16,-5 0-2-16,6-5 1 15,5 0-2-15,-6 0-1 16,6 0-4-16,-6 0 0 0,6 0 2 16,-5-5 1-16,5 0-2 15,-6-5 2-15,0-1 1 16,6 1 0-16,-11 0 2 15,0 0 1-15,-1 0 1 16,1-1 2-16,0 1-3 16,-6 0 0-16,0 0-1 15,0 0 1-15,0-1-2 16,0 1-1-16,-6 5 1 16,-6 5 1-16,1 0 1 15,-6 0 1-15,-12 0 0 16,-11 0 0-16,-11 5-7 15,-6 0 0-15,-11 5-37 0,-12 0-15 16,-17 5 28-16,-34 0 15 16</inkml:trace>
  <inkml:trace contextRef="#ctx0" brushRef="#br0" timeOffset="208402.3965">21960 8260 132 0,'0'-5'52'0,"0"5"-41"0,6 5-2 0,-6-5-5 0,0 0-18 15,11 0-5-15,1 0-10 16,-1 0-3-16,0-5 13 16,1 5 9-16,-1 0 15 15,1 0 6-15,5 0 11 16,-6 0 4-16</inkml:trace>
  <inkml:trace contextRef="#ctx0" brushRef="#br0" timeOffset="209076.4509">22103 8255 169 0,'17'0'17'0,"0"5"9"16,0-5 6-16,-6 5 5 15,1-5 2-15,-7 6-2 16,7-1 2-16,-12-5-21 16,5 0 5-16,-5 0 1 0,0 0-1 15,0 0-2-15,0 0-7 0,-5 5-1 16,-1-5-6-16,0 0-2 15,-5 0 6-15,-1 0 5 16,-5 0-10-16,-5 5-6 16,-7 0 0-16,1 0 1 15,-12 0-2-15,0 5 0 16,-6 0 1-16,1 0 0 16,-12 11-3-16,0-6 2 15,-12 5 1-15,1 0 0 16,-6 6-5-16,0-1-1 15,-6 0 0-15,0 1 4 16,-5-1 10-16,-6 0 6 16,0 1-4-16,-6 4-3 15,5-5-4-15,-4 11-3 0,4-6 3 16,-4 0 2-16,-13 1 2 16,7-1 1-16,-1 1-2 15,-5-1-1-15,5 0-1 16,1 1 0-16,-1-6-2 15,-5-5 1-15,5 6-2 16,-5-6 2-16,6 0 2 16,-7 5 2-16,13-4-1 15,-1-1-1-15,-6 0-1 16,12 1 0-16,0-1-2 16,0 0 1-16,-6 5-4 15,0 6 0-15,0-1 1 16,-11 6 2-16,0 4-3 0,-6 1-2 15,0 4 2 1,22-4 0-16,18-11 1 0,-45 21 0 16,-47 9 0-16,1 1 0 15,6-5 0-15,-1 5 0 16,1-1 0-16,-7 1 0 16,1 0 0-16,0 5 0 15,0 5 0-15,5-11 0 16,-22 1-7-16,5 5 0 15,-5 15-70-15,-6 5-30 16,-6 0 54-16,12-15 26 16</inkml:trace>
  <inkml:trace contextRef="#ctx0" brushRef="#br0" timeOffset="219210.4291">13613 10570 264 0,'-12'-5'99'0,"-5"-6"-77"0,12 11 9 16,-1 5 1-16,6-5-16 15,-6-5-3-15,1 5 5 16,-1 0 3 0,0 0 6-16,0-15 4 0,1 10-2 15,-1-5 0-15,0 5-10 16,1-5-1-16,5 5-9 16,5 0-3-16,1-5-6 15,0 5 0-15,11-1-2 0,-6 6 0 16,1-5 0-16,5 5-2 15,6 5 0-15,-1 1 3 16,1 4 0-16,0 5 1 16,-6 5-3-16,6 5 2 15,-12 11 1-15,1-1 0 16,-1 6-3-16,-11 4 2 16,0-45-1 15,-23 92 0-31,-11-6 2 15,-6 5 0-15,0-15 0 16,-5 0 0-16,-7-10 2 16,1-6-1-16,0-4-3 0,0-5 1 15,5-6 3-15,12-4 1 0,5-6 1 16,12-4 0-16,11-11 0 16,18 0 2-16,28 0-5 15,45 11-1-15,18 4-2 16,22 6-2-16,63 9 0 15,23-4 3-15,23 5-7 16,68-6 1-16,-6-14-46 16,12-37-17-16</inkml:trace>
  <inkml:trace contextRef="#ctx0" brushRef="#br0" timeOffset="221687.4317">16661 8701 320 0,'-11'5'121'0,"11"-5"-95"0,-6-5 16 16,6 5 1-16,0 5-28 16,0 0-10-16,0 0-4 15,0 0-2-15,-6 10 1 16,-5 11 4-16,0-1 2 0,-1 5-2 15,1 11-1-15,-1 15-3 16,1 25-3-16,-6 25-1 0,0 31 0 16,5-6-6-16,-5-9-2 15,12-11 7-15,-7-14 2 16,7-11 3-16,-1-15 0 16,0-16 2-16,0-14 3 15,1-11 7-15,-1-10 2 16,0-14-3-16,1-6 1 15,-1-16 2-15,0-9 1 16,1-5-2-16,-1-16 0 16,0-15-5-16,6-10-3 15,0-5-5-15,6-10 0 16,0-10 0-16,5-10 0 0,0-6 0 16,6 1 0-16,1 10 0 15,4 10 0-15,1 4-3 16,6 11 0-16,5 11-3 15,0 9-1-15,6 10-3 16,0 11-1-16,5 15-3 16,1 10 1-16,-1 10 5 15,1 10 2-15,-6 5 4 16,0 10 1-16,-6 0 3 16,0 11 1-16,-5 4 3 15,-1 1 1-15,-5-6 1 16,-6 1 2-16,-6-6-1 15,-5-4 0-15,0-6-3 16,-12 0 1-16,-11 0 0 0,-6 1 1 16,-5-6 0-1,-6 0 2-15,-6-10-1 0,-6 0 2 16,-5 0-6-16,0-10-1 16,-6 0-9-16,0 5-4 15,11 0-15-15,0-5-7 16,7 0-81-16,10-5-36 15,18-5 69-15,16-26 34 16</inkml:trace>
  <inkml:trace contextRef="#ctx0" brushRef="#br0" timeOffset="222166.865">18348 8184 332 0,'0'6'126'0,"0"-6"-98"0,0-6 10 16,0 6-3-16,0 0-22 16,0 0-7-16,-6 6-4 15,-5 4 0-15,-7 0-1 16,1 5-12-16,-11 10-2 0,-1 6 4 15,-5 14 2-15,0 21 5 16,0 10 1-16,0 10-2 16,5 5 2-16,6-5-1 0,12 0 0 15,5-5 2 1,6-10 0-16,0-10 0 0,12-5 2 16,5-11-1-16,6-9-1 15,-1-16 1-15,7-5 1 16,-1-15 1-16,7-10 3 15,-1-10 1-15,0-10 3 16,0-11-3-16,-5-10 1 16,-1-9-14-16,-5-11-5 15,-6-10 2-15,0-5 5 16,-11-6 1-16,-6 1 1 16,-6 10 8-16,-5 5 6 15,-6 11-26-15,-6 4-10 0,0 0 12 16,0-5 5-16</inkml:trace>
  <inkml:trace contextRef="#ctx0" brushRef="#br0" timeOffset="222572.4815">19071 7962 376 0,'-28'35'143'0,"22"-30"-112"0,-5 10-8 16,5-5-12-16,-5 6-14 0,-12 9 2 15,-6 5-1-15,-5 6 0 16,0 9 2-16,0 11 0 0,0 5 0 16,-1 10 0-16,7-5 0 15,5-11-3-15,6 1 2 16,6-10-4-16,11-6-1 15,0-10 11-15,5-4 7 16,7-11 0-16,5-5 3 16,6-10-2-16,-1-5 2 15,1-5-2-15,6-10 2 16,-1-6-6-16,-5-4-3 16,0-11-6-16,-6 1 0 15,0-11-5-15,-6 1 1 0,-5-1-14 16,-6-5-3-16,-6 1-75 15,6-11-32-15,-5-15 66 16,-1 0 31-16</inkml:trace>
  <inkml:trace contextRef="#ctx0" brushRef="#br0" timeOffset="222918.877">19607 7668 420 0,'17'10'156'0,"-6"-5"-121"0,1 10-14 0,-7 1-14 16,-5 4-16-16,0 10 1 16,-5 6 2-16,-7 9 1 15,-5 1 3-15,-6 4 1 0,1-4 3 16,-1-11 1-16,-11 21 1 15,-12 25-2-15,6 0 1 16,6 0 2-16,6-5 4 16,10-15 2-16,7 5 3 15,11-11-1-15,11-4 0 16,18-5-12-16,17 4-3 16,11-14-6-16,22 4-2 15,24-9-68-15,28-11-28 16,17-25 58-16,34-51 29 15</inkml:trace>
  <inkml:trace contextRef="#ctx0" brushRef="#br0" timeOffset="223984.716">25675 10246 332 0,'6'10'123'0,"-1"-15"-95"0,-5 5 9 0,0 0-2 16,0 0-22-16,0 0-5 16,0 0-14-16,0 0-4 15,6 5 5-15,0 0 24 0,-6 5 15 16,5 0-8-16,-5 0-5 16,0 0-10-16,0 0-3 15,0 6-2-15,-5-1-1 16,5 20-6-16,-6 6 1 15,0 9-2-15,-5 16-2 0,5 15 3 16,-11 36 0-16,-6 19 1 16,-5 21 2-16,-6 5-1 15,-6 31 2-15,0 9-2 16,-6-4 2-16,1 10-2 16,-6 14 2-16,-1 11-2 15,7-20-1-15,-7 15 1 16,7 0-1-16,-1 0 0 15,1-21 0-15,10 11 0 16,1 0 2-16,6-6-1 16,-1-24 2-16,6-6-4 15,1-5 0-15,5 1 3 16,0-6 1-16,5-15 1 16,1-10 2-16,-1-11 1 15,7 6 1-15,-1 0-2 0,0-10 1 16,1-11-4-16,-1-4-2 15,6-11 0-15,0-15 1 16,0 5-8-16,0-20-1 16,0-20-42-16,23-66-20 15,11-81 37 1</inkml:trace>
  <inkml:trace contextRef="#ctx0" brushRef="#br0" timeOffset="224990.4129">26438 12155 360 0,'0'25'134'0,"6"-5"-104"0,0 16-10 16,-6-16-12-16,0 10-8 0,0 16 0 15,-6 20 0-15,-5 30 2 16,-6 15-1-16,0 11-3 0,-6 10 1 15,0 9 1-15,-5 6 0 16,-1 5 0-16,1-15 0 16,5-16 0-16,0-4 0 15,6-26-3-15,5-15 2 16,1-15 14-16,5-16 8 16,6-14 1-16,0-16-1 15,0-15-7-15,0-15-4 16,0-11-3-16,6-9-2 15,5-6 1-15,7-19 3 16,-1-16-4-16,5-10-1 0,7-21 0 16,-1 1 2-16,12 0-3 15,0-1-2-15,6-4 0 16,5-11-1-16,0 1 0 16,6 4 0-16,-11 6 0 15,-1 20 0-15,-5 15 0 16,-5 10 2-16,-1 15 3 15,-6 16 4-15,1 10-2 16,-1 9 1-16,-5 16-7 16,-6 10-3-16,0 11-2 15,-11 9 3-15,0 0-2 16,-6 6-1-16,0 4 0 16,-12 6 3-16,1 0 0 0,-12-1 1 15,0 1-3 1,-11-6 2-16,-6-4-1 0,6-1-2 15,0-10 3-15,0-4 2 16,-1-6-2-16,1-10 0 16,0 0-1-16,-6-10 0 15,12 0 2-15,-1-5 2 16,1-5-1-16,-1-1 2 16,6 1-4-16,6 0 0 15,0-5 1-15,6 10 2 16,-1 0 1-16,7 4 3 15,-1 6-3-15,6 0 0 16,6 11-1-16,-1 9 1 0,7 5-2 16,5 6 2-16,0 9-2 15,6 6-1-15,0 19 1 16,-1 6-1-16,7 15 0 16,-6 11 0-16,-1 14 0 15,1 0 0-15,0 1 2 16,-12 4 1-16,1-14-1 15,-6-11 1-15,-1-10-2 16,-5-10 2-16,0-16-11 16,-5-9-2-16,-1-11-33 15,0-9-14-15,6-26 30 16,17-51 13-16</inkml:trace>
  <inkml:trace contextRef="#ctx0" brushRef="#br0" timeOffset="225500.8983">27561 12924 416 0,'6'26'154'0,"11"-21"-120"0,-12 0-16 0,1 10-17 15,6-10-8-15,-1 10 4 16,0-5 15-16,1 1 9 0,-1 4-10 16,6 0 1-16,0-5 1 0,6 5-7 15,-6-5-1-15,6 0-3 16,0-10-2-16,0-5 1 16,-1 0-1-16,1 0 0 15,-6-5 0-15,0 0 0 16,-5-5 0-16,-1 0-3 15,-11-1-4 1,-6-4 1-16,-5-5-4 16,-12 10 0-16,-5 0-2 15,-12 4 2-15,-11 11 6 16,5 11 2-16,-5-1 4 16,-1 20 3-16,7 0-2 15,-1 11-2-15,6 4-3 16,6 16-1-16,6 5 2 15,5 15 0-15,12 5 1 0,11 5 0 16,11 1-3-16,12 14 2 16,5-10-6-16,12-10-3 15,6-10-45-15,11-10-21 16,5-20 39-16,12-31 18 16</inkml:trace>
  <inkml:trace contextRef="#ctx0" brushRef="#br0" timeOffset="226011.4755">28797 11977 400 0,'-11'81'148'0,"17"-65"-115"0,-6 14-9 16,0 0-13-16,0 21-22 16,-12 15-5-16,1 20 3 15,-12 20 3-15,0 11 6 16,-5 9 15-16,-1 11 10 0,-11-5-8 16,1-1-2-16,-1 6-7 15,0-5-1-15,0 5 3 16,0-16 3-16,6-15 7 15,0-14 2-15,5-11-1 0,6-10 0 16,6-6-1-16,0-9 0 16,6-10-2-16,5-6 1 15,6-4-2-15,6-11 0 16,5 0-5-16,12-5-3 16,5 1-2-16,18-6 0 15,11 0-7-15,6 5-1 16,-1 1-1-16,7 4 2 15,11 0-1-15,5 1 1 16,12-6-2-16,0-5 1 16,-6 5-15-16,0-10-4 15,-11-10-10-15,-6 0-2 16,-6-10-75-16,-5-25-34 0,-12-6 75 16,-17-9 35-16</inkml:trace>
  <inkml:trace contextRef="#ctx0" brushRef="#br0" timeOffset="226522.2762">29971 12626 400 0,'17'25'148'0,"-5"-15"-115"0,-1 10 0 0,-11-4-8 16,0 4-19-16,0 10-4 16,0 6 1-16,-6 9 0 15,-5 16-1-15,-1 10 1 0,1 5 0 16,0 15-4-16,-6 10 1 15,0 11 0-15,5-6 0 16,6 0 0-16,6 1 0 16,6-16 0-16,6-10 0 15,10-10 0-15,7-10 0 16,11-6 0-16,5-9 0 16,12-11 2-16,0-15 1 0,6-4 1 15,5-16 0-15,1-10 0 16,-7-6 2-16,1-9 3 15,-6-10 5-15,0-6-13 16,-6-10-4-16,-5-4-4 16,-12-11 1-16,-6-15 4 15,-10-20 1-15,-18-21-10 16,-23-10-3-16,-23-25-103 16,-22-20-47-16,-6-10 84 15,-17 15 40-15</inkml:trace>
  <inkml:trace contextRef="#ctx0" brushRef="#br0" timeOffset="232122.5671">19031 15279 288 0,'-34'0'110'0,"11"-5"-86"0,6 0 0 0,6 5-6 0</inkml:trace>
  <inkml:trace contextRef="#ctx0" brushRef="#br0" timeOffset="232258.1069">18781 15223 296 0,'-29'-5'110'0,"6"0"-86"0,-5 5-50 15,17 0-30-15,-12 0 21 16,-17 0 18-16</inkml:trace>
  <inkml:trace contextRef="#ctx0" brushRef="#br0" timeOffset="232736.2921">17875 13826 328 0,'0'10'123'0,"0"10"-95"0,0-10-6 0,5 5-8 0,1 1-11 16,0 4-2-16,-6 10 0 15,0 1 1-15,-6 9-1 16,0 6 6-16,1 25 3 0,-1 35 3 16,0 31 3-16,-5 15-9 15,-6 40-4-15,-6 21-2 16,-5 10-1-16,-7 30 0 16,1 0 0-16,0-10-3 15,0-5 2-15,0 10-1 16,5-25 0-16,1-20-3 15,-1-16 1-15,6-15 0 16,6-25 2-16,0-25 1 16,12-21 1-16,-7-30-33 15,12-26-13-15,6-40 23 0,11-50 11 16</inkml:trace>
  <inkml:trace contextRef="#ctx0" brushRef="#br0" timeOffset="235545.0982">19356 13730 144 0,'0'0'55'0,"0"10"-43"0,0-10 8 0,0 0 2 0,0 0-13 16,0-5-2-16,0 5 74 31,0-5-33-15,0-1-11-16,0 1-4 16,0 5-1-16,0 0-4 15,6 11 0-15,-6-11-15 16,0 0-17-16,6 5-5 0,-1 5 4 15,-5-10 2-15,6 10 3 16,-6 10 0-16,0 0 0 16,6 16 0-16,-1 9 0 15,1 11 2-15,0 20-1 16,5 35-1-16,1 26 1 16,-1 15-1-16,0 25 0 15,1 21 0-15,-1 4 0 16,1 1 0-16,5 10-3 0,-6 4 2 15,0-9 12-15,1-10 5 16,5-16-8-16,0 0-2 16,0-20-6-16,0-15-1 15,0-15 3-15,0-21 1 16,0-15-4-16,-5-15 1 16,-1-15-5-16,1-25-1 15,5-21-57-15,11-35-25 16,18-46 45-16,5-66 21 15</inkml:trace>
  <inkml:trace contextRef="#ctx0" brushRef="#br0" timeOffset="236025.6445">20946 13127 316 0,'-12'10'121'0,"18"-5"-95"0,-6 5-8 0,0 5-11 16,0 1-7-16,0 4 0 15,0-5 13-15,0 5 6 16,0 6-9-16,0 4 8 0,6 11 2 15,0 4-6-15,5 16-3 16,6 10-2-16,6 10-1 16,0 10-2-16,5 5-1 15,1 11-6-15,5 29 1 16,6 26 0-16,5 16 2 16,1 19-1-16,5 16-1 15,0 10 1-15,1-6-1 16,-1 6 0-16,-5 0 0 15,-1-5 0-15,-5-26 2 16,-6-5-3-16,0-14-2 16,-5-21-1-16,-1-11 3 0,-5-19-5 15,0-16 2-15,-6-25-5 16,0-15-1-16,-5-20-101 16,-1-26-45-16,-5-40 79 15,-1-31 40-15</inkml:trace>
  <inkml:trace contextRef="#ctx0" brushRef="#br0" timeOffset="241999.481">18274 13780 272 0,'-17'0'101'0,"17"-5"-78"0,-12 0 2 15,6 5-3-15,1 0-10 16,-7 0 1-16,1 0-2 16,-6 5 3-16,0-5-7 0,0 5-2 0,0-5-1 15,-1-5 0-15,1 0 2 16,0 10 3-16,0-10 5 15,0 5 3-15,6 0 2 16,-6 10 12 0,0 5 2-1,-1 11-8-15,1-11-2 16,6 5-5-16,0-5-2 16,-1 1-4-16,6-6 0 15,6-5-5-15,0-5 1 16,12 0-7-16,-1-10-1 15,6 5-2-15,0-1 0 16,12 1 0-16,-1-5-2 0,7 5 0 16,-1 0 3-16,6 0 0 15,5 0 1-15,7 0-5 16,10 0 1-16,12 0 2 16,6 0 1-16,11 5 1 15,0-5 0-15,-5 0 0 16,-1 0 0-16,-5 5 0 15,6-5 0-15,10 5 0 16,-4-6 0-16,4 1 0 16,1 0 0-16,6 0 0 15,-6 0 0-15,-6 5 0 16,0 0 0-16,0 5-3 16,-5-5 2-16,5 0 1 15,-6 5 2-15,-5 0-3 16,0 0-2-16,-6 1-5 0,0-6 0 15,-6 5-5-15,-5 0 1 16,5 5-7-16,-11-10-1 16,0 0-9-16,0-5-4 15,6 0-42-15,0-5-16 16,-6-16 47-16,-6-9 23 16</inkml:trace>
  <inkml:trace contextRef="#ctx0" brushRef="#br0" timeOffset="242886.2773">17590 17188 236 0,'40'56'88'0,"-23"-41"-69"0,0 21 13 0,-6-21 0 0,6 0-17 16,6 5-3-16,6 1 3 15,-1-1 4-15,6 0-9 16,1 0 10-16,4 1 6 0,1-1-3 15,0 0-1-15,6-5-8 16,-6 0-4-16,5-4-3 16,1-1 0-16,5 0-4 15,6-5-2-15,6-5-3 16,11 0 1-16,6 0 1 16,5-5 2-16,6 0-1 15,0-5 2-15,1 0-2 16,-1-1-1-16,6 1 1 15,5 0-1-15,1 5 0 16,-1 0 0-16,1 5 2 0,-1-5 1 16,-5 0-1-16,-6 0-2 15,1 5 1-15,-1-5-1 16,6 0 0-16,5 5 0 16,1-5 0-16,5 5 2 15,-5 0-1-15,-7-5-1 16,7 5 1-16,-6 0-1 15,-6 0-3-15,0 0 2 16,-5 5 1-16,-7 0 2 16,-5-5 1-16,-11 0 1 0,0 0-13 15,-23-51-167 1,-35-45-68 0,-33-16 122-16</inkml:trace>
  <inkml:trace contextRef="#ctx0" brushRef="#br0" timeOffset="243742.0289">17846 15249 244 0,'-23'15'93'0,"12"-10"-72"0,0 5 25 15,11-5 5-15,-6 5-4 16,6 0 1-16,0 1-22 16,0-1-8-16,6 0-11 15,-6 0 8-15,11 0 7 0,0 10-2 16,7-10 0-16,-1 6-5 16,5-1-1-16,7 0-8 15,5 0-2-15,6 0 0 16,0 1 0-16,5-1-2 15,7 5-2-15,5 0-2 16,5 1 1-16,7-1-1 16,11 5 0-16,5-5 2 0,12 6 0 15,0-6 0-15,0 0 0 16,-6 1 0-16,6-1 0 16,11 0 2-16,-6 0 1 15,12 1-1-15,0-1-2 16,-5 0 1-16,-13-5-1 15,1 0 0-15,-5-4 0 16,4-1 0-16,1 0 0 16,6 0 0-16,5 0 0 15,0 0 0-15,-11 0 0 0,-6 0 0 16,1-4 0-16,-7-1 0 16,-5 0 0-16,0 0 0 15,-1-5 0-15,-5 5 0 16,-5-5 2-16,-7 0-3 15,-10 0 0-15,-12 0 1 16,-12 0 0-16,-11-5-14 16,-5-10-3-16,-12-16-103 15,-18-40-48-15,-10-30 77 16,-12 5 37-16</inkml:trace>
  <inkml:trace contextRef="#ctx0" brushRef="#br0" timeOffset="246863.734">18200 14049 276 0,'-23'15'104'0,"17"-10"-81"0,0 5 1 15,1-5-5-15,5 0-20 16,0-5-3-16,0 5 3 16,0 5 2-16,5-5 1 15,1 5 9-15,5-4 6 0,1-6-3 0,5 10 0 16,-6-5-6-16,1 5 0 15,-1 0-3-15,1 5 2 16,-1 0-2-16,0 11 0 16,1 4 8-16,-1 16 6 15,0 9-12-15,1 11-4 16,-1 0-2-16,1 10 1 16,5-5-10-16,0-10-4 15,0-6 14-15,0-4 8 16,6-5-7-16,0-11 0 15,-1-5-12-15,1-9-2 16,0-6 19-16,5-10 11 16,1-5-7-16,-1-15-1 0,1 0-7 15,-1-11-1-15,-5-9 3 16,-11-6 3-16,-12-4 2 16,-6-6 3-16,-5-5-5 15,-12-4-1-15,-11-6-4 16,-12-5-1-16,-11 15-3 15,-6 0-1-15,-5 16-1 16,0 4-2-16,-1 16-11 16,7 5-2-16,10 10-49 15,7 5-20-15,10 5 45 16,30 5 21-16</inkml:trace>
  <inkml:trace contextRef="#ctx0" brushRef="#br0" timeOffset="247314.6102">19983 14064 312 0,'-57'25'115'0,"34"-15"-89"0,-11 10 1 0,23-4-6 0,-12 4-17 15,-6 10-1-15,-5 11-1 16,0 9 1-16,0 16-1 16,5 5-4-16,6 10 1 0,12 0-6 15,5 0-3-15,12-10-3 16,17-5 0-16,17-5 5 15,5-16 4-15,12-9 7 16,6-11 3-16,5-10 2 16,1-15 2-16,5-10 1 15,0-10 3-15,0-21-1 16,-6 1 2-16,-11-11 1 16,-11-10 2-16,-12-4-6 15,-17-11-2-15,-17-5-19 16,-23-10-6-16,-28-1-134 15,-34 1-58-15,-35 5 105 16</inkml:trace>
  <inkml:trace contextRef="#ctx0" brushRef="#br0" timeOffset="247991.1805">18217 16454 352 0,'0'30'132'0,"5"-35"-103"0,1 10 12 16,0-10-1-16,5 5-18 15,-5-10-2-15,5 5 1 16,-5 0 3-16,0 0-12 15,-1-5 2-15,1 5 2 0,0 0-6 0,-1 0-1 16,-5-5-5-16,0 4-3 16,0 1 0-16,-5 0-1 15,-1 0-3-15,-5 5 0 16,-1 0-1-16,-5 10 3 16,0 6-2-16,-6 4 1 15,0 0 0-15,1 5-2 16,5 6-4-16,5-1 0 15,1 6-3-15,5 4 0 16,12 1-1-16,5-1 2 16,6 1 4-16,6-1 1 0,6-4 0 15,10-11 1-15,1-5 5 16,6-5 3 0,5-15-1-16,6-5-2 0,-6-10 0 15,1-10-1-15,-1-6 4 16,-5-9 2-16,-12-11 0 15,-6-4 1-15,-5-11-4 16,-12 0 0-16,-11 0-3 16,-11 0-1-16,-12 0-17 15,-11-10-8-15,-17-15 14 16,-1 15 5-16</inkml:trace>
  <inkml:trace contextRef="#ctx0" brushRef="#br0" timeOffset="248515.9601">20444 15968 504 0,'23'81'189'0,"11"-15"-147"0,12 172-24 0,-12-157-22 16,-11 35-22-16,0 51-4 16,-6 16-38-16,-17 19-17 15</inkml:trace>
  <inkml:trace contextRef="#ctx0" brushRef="#br0" timeOffset="256189.7789">20929 15836 220 0,'11'5'82'0,"1"5"-64"0,-12-10 18 16,5-5 2-16,1 5-20 16,0-5-7-16,5 0-7 15,-5 0-1-15,-1 5-2 0,-5 0 10 0,6-5 6 16,-6 5-5-16,6-5-2 16,-6 5-10-16,0 0-2 15,0-5-18-15,0 0-4 16,0-5-61-1,0 5-26-15,6 0 57 16</inkml:trace>
  <inkml:trace contextRef="#ctx0" brushRef="#br0" timeOffset="257057.7999">20661 16110 260 0,'-6'0'99'0,"12"0"-77"0,0 0 4 0,-6 0-2 15,0 0 36 17,0 0-23-32,0 0-9 15,-6 0-16-15,6 0-9 16,-6 0-2-16,1 0-1 0,5 0 0 15,0-5 0-15,-6 5 0 0,0-5 2 16,0-1 1-16,6 1 5 16,-5 0 3-16,-1 0-2 15,0 0 2-15,1 0 0 16,-1-5 1-16,0 0-4 16,-5 0 0-16,5-5-1 15,-11-1 1-15,0 1 0 16,0 0 0-16,0 0-2 15,0 0 1-15,-6-1-6 16,0 6-1-16,0 0 0 16,1 0 2-16,-1 0-1 15,0 0 2-15,0 5-2 16,0 0 2-16,1 0-4 0,-1 5 0 16,0 5 1-16,0 0 0 15,6 5-5-15,0 5 1 16,0 5 0-16,0 6-1 15,5 9 1-15,1 6 0 16,0 4 3-16,5 6 0 16,0 4-2-16,6 1 2 15,0 0-1-15,6 0 0 16,0-11 2-16,-1 1 0 16,1-6 0-16,0-4 0 15,-1-6 0-15,1 0 2 16,6-4-25-16,5-6-12 0,5-5 18 15,7-10 8-15</inkml:trace>
  <inkml:trace contextRef="#ctx0" brushRef="#br0" timeOffset="258019.1323">20239 17092 228 0,'-5'5'85'0,"5"-5"-66"0,0 0 3 15,0 0-1-15,0 0-2 16,0 0 1-16,0 0 4 15,0 0 5-15,0 0-16 16,0 0 6-16,0 0 2 0,0 0-3 16,0 0 2-16,5 5-7 15,-5-5 0-15,6 5-2 16,-6-5 3-16,0 0-1 0,0 0 0 16,6 5-1-1,-1-5 2-15,1 5-3 0,6-5-1 16,-1 0-2-16,0 0 2 15,1 11-1-15,-1-11 2 16,6 0-2-16,-5 0 0 16,5 0-3-16,0 0 1 15,6 0-2-15,-6 0 0 16,5-11-1-16,1 6 0 16,0 5-2-16,0-5 1 15,5 0-2-15,1 5 2 16,-1-5-2-16,1 5 2 15,-1 0-2-15,1 5-1 16,-1 5-4-16,1 6-2 0,-1-1 5 16,1-10 2-16,-1 5 3 15,1-5 0-15,5-5-2 16,6 0-2-16,0 0 1 16,0 0-1-16,5 0 0 15,-5 0 0-15,0 0-3 16,-6-5 2-16,0 5 1 15,-5 0 2-15,-1 0-1 16,-5 0-1-16,-6 0 1 16,-5 0-1-16,-1 0-3 15,-11-5 2-15,0 0-8 16,-6 0-4-16,-5-10-35 16,-1-11-16-16,7-9 33 15,5-16 15-15</inkml:trace>
  <inkml:trace contextRef="#ctx0" brushRef="#br0" timeOffset="324693.6481">3072 9304 244 0,'0'-11'90'0,"0"6"-70"0,0 0-1 15,0 0-6-15,0 0-9 16,-11 0-1-16,5 5 12 16,6-5 7-16,-11 0-11 15,5 5 3-15,0 0 2 0,-5 0-4 0,5 0 1 16,6 0-4-16,-11 0 0 16,5 0 10-16,6-5 7 15,-11 0-9-15,5-5-2 16,0 0 0-16,-5-11 0 15,5 1-4-15,-11 0 1 16,6-10-5-16,5-1-2 16,0-4-2-16,-5-1-3 15,5-9 1-15,-5-11-1 16,5 10-3-16,6-30 0 16,0-10-1-16,0 0 3 15,6 0-2-15,5 10 1 16,-11 10-3-16,17 6 1 15,-11 4 0-15,5 10-1 0,12 11-1 16,-6-1 1-16,-5 11-2 16,5 5 2-16,0 10-10 15,0 5-6-15,6 10 18 16,-1 10 10-16,7 10-13 16,-6 16-7-16,-1 9 3 15,1 16 5-15,6 10 4 16,-6 0 1-16,-1 0 0 15,1 0 0-15,6-5 0 16,-18-10 2-16,6-6-1 16,0-9-1-16,0-6 1 15,0-4 1-15,-11-11 1 16,5-4 1-16,1-6 2 0,-1-5 3 16,-11-10 7-16,17-5 2 15,-17 0-5-15,17-16 0 16,-17-4-6-16,12-15-2 15,-1-11-5-15,-5-5 0 16,5-10 0-16,1-4 0 16,-1-6 0-16,6 0 0 15,-11 0-3-15,5 10 2 16,1-5 1-16,-1 15 0 16,6 1-7-16,-5 14 0 15,-1 1-4-15,6 9 2 16,0 16-2-16,6 0 2 15,-6 10-6-15,0 15-1 0,6 10 4 16,0 10 3-16,0 16 2 16,5 15 5-16,-5 15 1 15,0 20 1-15,-1 10 0 16,-5-9 2-16,1-6-1 16,-1 0 2-16,-6-5-2 15,6-5-1-15,-5 5-8 16,5 0-3-16,5-10-98 15,-16-5-44 1,11-36 78-16</inkml:trace>
  <inkml:trace contextRef="#ctx0" brushRef="#br0" timeOffset="325369.27">4690 9253 300 0,'12'-15'112'0,"-12"5"-87"0,5-11 9 15,1 16-1-15,-6-5-6 16,6-5 2-16,-1 0-25 16,-5-5-9-16,0-1 1 15,6-4 14-15,-6-5 11 0,0-6-8 16,0 1-2-16,0-16-9 15,0-5-2-15,0-4-5 16,0-11 1-16,11-5 0 16,-5 0-1-16,6 0 1 15,10 0 3-15,1 10-9 16,11-10-1-16,6 0 10 16,-6 5 7-16,6-5-15 0,0 15-8 15,0 11 3-15,0 4 3 16,0 16 4-16,0 10 3 15,0 10-7-15,-1 10-1 16,1 20 0-16,0 15 0 16,-6 6 2-16,1 4 4 15,-7 11 3-15,1 15 4 16,-7 15 0-16,-10 15-1 16,-1 16-2-16,-5-6-1 15,-6-10 2-15,-6-4 2 16,0-1 0-16,-5-5-1 15,5-5-2-15,-11-5 1 16,6-10 3-16,-1-5 1 16,1-16-6-16,5-14 0 0,1-11-15 15,-7-4-5-15,7-21 12 16,-13-21 5-16</inkml:trace>
  <inkml:trace contextRef="#ctx0" brushRef="#br0" timeOffset="325701.4148">4850 8443 320 0,'62'25'121'0,"-33"-35"-95"0,28 10-4 0,-23-5-8 15,6 5-22-15,17-5-5 16,6 5-2-16,-1 0 1 15,7-5 8-15,-7 0-6 0,-5 5-1 0,-5 0 7 16,10-5 2-16</inkml:trace>
  <inkml:trace contextRef="#ctx0" brushRef="#br0" timeOffset="326104.9606">5585 7708 360 0,'17'51'134'0,"-6"-56"-104"0,-11 10 18 0,6-5 0 15,5 10-31-15,12 5-8 16,-12 6-9-16,12 19-4 16,0 1 3-16,0 9 0 0,5 6 1 15,1 10 0-15,5 15 2 16,-6 25-1-16,7 11 2 16,-7-1-2-16,1-15 2 15,-1-4-2-15,1-11-1 16,-7-5-4-16,1-5-2 15,0-5-4-15,5-11-1 16,-16-9-12-16,5-10-5 16,-6-11-49-16,1-10-22 0,-1-15 51 15,1-10 24-15</inkml:trace>
  <inkml:trace contextRef="#ctx0" brushRef="#br0" timeOffset="326360.3424">6684 7865 368 0,'0'21'140'0,"-11"-16"-109"0,-6 15-13 0,11 0-14 16,-11 16-3-16,-17 14 4 15,-17 16-7-15,-23 35 0 16,-23 31 0-16,-6 15 7 0,-11-5 7 16,-23 15-26-16,-28 40-10 15,-29 36 10-15,-39-20 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42:12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6360 11506 96 0,'-17'6'38'0,"11"-6"-29"0,0 5-19 0,6 0-7 15,0-5 7-15,-11 5 5 16</inkml:trace>
  <inkml:trace contextRef="#ctx0" brushRef="#br0" timeOffset="644.6398">6177 11501 124 0,'-5'0'46'0,"5"5"-35"0,0 1 12 16,0-6 2-16,0 0-9 15,0-6-2-15,-6 6-13 16,0 0-3-16,0 0 1 16,1 0 0-16,-1 0 3 0,0-5-3 0,6 5 0 15,-11 0 10-15,5 0 3 16,1 5 3-16,-1-5 4 15,6 0 2-15,0 6 2 16,0-6-1-16,0 0-2 16,0 0-6-16,0 0-1 15,0 0-6-15,0 0-2 16,11 5 0-16,6 0 1 16,-11-5 1-16,11 0 1 15,6 0 0-15,0 0 2 16,5-5-1-16,1 5 2 15,11 0-6-15,0 0-1 0,-1 0-2 16,7-5-2-16,5 5 3 16,1 0 0-16,-1-6 1 15,0 6 0-15,0 0 0 16,-5 0 0-16,-12 0-5 16,0 0 1-16,1 0 0 15,-7 0 0-15,-5 6-5 16,5-1-1-16,-16 5-8 15,5 0-4-15,-6-5-41 16,1 5-16-16,-12-10 38 16,0 0 19-16</inkml:trace>
  <inkml:trace contextRef="#ctx0" brushRef="#br0" timeOffset="1244.4689">6502 10848 220 0,'0'-5'85'0,"0"5"-66"0,0 0 3 16,0 0-1-16,0 0-4 15,0 5-1-15,0-5-2 16,0 5 1-16,0 0-8 15,0 0 0-15,0 5 3 0,0-10-4 16,11 16 6 0,7-1 0-16,4 0-4 15,7 5-3-15,-1 1-2 16,6 9-3-16,1-10 1 0,5 11-1 16,-18-1 0-1,13 0 0-15,-7 1 0 0,1 4 0 16,-1 1 0-16,-5-1 0 15,-6 1 0-15,0-1 0 16,-6-5 0-16,-5 1 2 16,0-1 1-16,-6 0 1 15,-12 1 0-15,-5-1 0 16,-6 6-5-16,-16 4 1 16,-7 1-2-16,-11-1 0 15,0 6 0-15,-6 4-2 16,1 1-46-16,-1 0-21 15,-5 10 36-15,11-16 19 16</inkml:trace>
  <inkml:trace contextRef="#ctx0" brushRef="#br0" timeOffset="2039.8174">6063 12322 104 0,'-11'5'41'0,"5"5"-32"0,1 0 9 0,5-5 3 0,-12 5-10 15,6 0 1 1,-5 6-3-16,0-1-5 15,-18-5 11-15,12 0 5 0,6 5 7 16,-12-5 6-16,6 0-3 16,-6 1 0-16,6-6-6 15,5 0-1-15,7 0-3 16,-7 0-1-16,12-5-6 16,0 0 0-16,0 0-6 15,0 0 1-15,12 0-5 0,-7 0 0 16,13 0-1-1,4-5-4-15,-5 5 1 16,18 0 1 0,-13-5-3-16,13 0 2 15,-13 5 1-15,7 0 0 16,5 0 0-16,0 0 0 16,0 0-3-16,6 0 2 15,0 0 1-15,0 0 0 16,6 0-3-16,-6 5 0 15,-6 0-5-15,0-5 0 16,0 0-12-16,0 0-4 16,-5 0-58-16,-6-5-26 15,-12 0 56-15,-5 0 28 0</inkml:trace>
  <inkml:trace contextRef="#ctx0" brushRef="#br0" timeOffset="2686.962">6172 11977 260 0,'-6'16'99'0,"6"-11"-77"0,0-5 0 0,0 0-3 16,0 0-11-16,0 0-2 15,6 10 10-15,-1-5 6 16,1 0-11-16,5 5 5 0,-11 0 2 15,12 0-6-15,-1 0-2 16,6 1 6-16,-5-1 1 0,5 0-22 16,11 5-8-1,-5 0 4-15,11 0 3 0,6 1 3 16,0-6-1-16,0 5 3 16,0 0 0-16,0 0 1 15,5 0 0-15,-5-9 0 16,-6 4 2-16,-5-5-3 15,-1 5 0-15,-5-5 1 16,0 10 2-16,-6-5-1 16,-6 5-1-16,-5 1 1 15,-6-1 1-15,0-5 1 16,-6 5 1-16,-5 0 6 16,-6 6 4-16,-12-1-7 15,7 0-4-15,-13 5-2 16,1 6-1-16,-6-1 0 0,0 6 0 15,1 4-3-15,-7 1 2 16,0 4 1-16,-5 6 0 16,6 0-11-16,-7-11-5 15,1 6-96 1,-6 14-42-16,0-24 78 16</inkml:trace>
  <inkml:trace contextRef="#ctx0" brushRef="#br0" timeOffset="72784.0882">9311 13456 176 0,'0'-5'68'0,"0"-5"-52"0,17 20 1 0,-17-10 0 16,0 0-9-16,0 0 0 15,6 0 16 1,-6-5-10 0,0 5-1-16,-12 0-6 15,7 0-2-15,-7 0-1 16,1 5 2-16,-6-5-3 15,0 0 0-15,5 5 1 0,1 0 2 16,0-5 1-16,-1 5 1 16,1 0 0-16,-6 0 2 15,5 0 1-15,1 0-1 16,-1 1 1-16,7-1 0 16,-1-5 1-16,0 0 0 15,1 5 0-15,-1-5-2 16,0 0-1-16,1 0 6 15,-1 0 4-15,0 0-11 0,1 0-5 16,-7 0-7 0,6 0-2-16,-5 0 9 0,5 0 7 15,-5 0-2-15,5 0-2 16,-5 0-3-16,5 0 0 16,-5 0-2-16,5 0-1 15,-5 0 3-15,5 0 0 16,-5 0 3-16,-1 0 1 15,6 0-1-15,1-5 1 16,-7 0-2-16,1-1 0 16,11 6 8 15,-17-10-8-31,0 5 1 16,0-5-4-16,0 5 1 0,0-5-2 15,-1 0-1-15,1 5 1 16,0 0-1-16,0 0 0 0,6 0 0 15,-1 0 0-15,1-1-3 16,-6 6 2-16,5 0 1 16,1-5 0-16,-6 5 0 15,6 0 2-15,-1 0-1 16,1 0-1-16,-1 0 1 16,-5 0 1-16,6 0-1 15,0 0 2-15,-7 0 0 16,1 0 1-16,0 0 0 15,0 0 2-15,0 0-1 16,-11 0 2-16,5 5-4 16,-6-5 0-16,6 0-1 0,1 0-2 15,-7 0 1-15,6 0 1 16,-5 6-1-16,-1-1-1 16,1 0 3-16,-1 0 0 15,1 0-1-15,-1 0 1 16,1 5-2-16,0 0 2 15,-1 0-2-15,1 0-1 16,-1 6 1-16,1-1-1 16,-7 0 0-16,1 0 0 15,0 5-3-15,6 1 2 16,-7 4 1-16,7 0 2 16,-1 1-1-16,1-1-1 0,-1 0-2 15,7 1 1-15,-7 4 1 16,1 0 2-16,5 11-3 15,0-11 0-15,6 6 1 16,0-6 0-16,0 6 0 16,0-6 0-16,5 0 0 15,1-4 0-15,-1 4 0 16,1 0 0-16,5 1-3 16,1-1 2-16,5 1 3 15,-6 4 1-15,6 0-4 16,0 1 1-16,6-1-2 15,-1 6 0-15,7-1 2 16,-1 1 0-16,1 4 0 16,-1-4 0-16,0-1 0 0,6 1 0 15,6-1 0-15,0-4 0 16,0-1 0-16,0-4 0 16,-1-6-3-16,1 0 2 15,0 1 1-15,-6-6 0 16,6-5 0-16,0 0 2 15,-1-5-3-15,1 1 0 16,0-1 3-16,0 0 3 16,0-5-4-16,-1 0-1 15,1 0 0-15,0-5 0 16,0 0 0-16,0 0 0 16,-1 0 0-16,1 5 2 0,0-5 3 15,-6 0 2-15,0 0-10 16,6 0-3-16,0 0 3 15,-6 0 1-15,6 0 6 16,-6 0 2-16,0 0-7 16,-6-5-1-16,1 0 0 15,-1 0 1-15,0 5 1 16,1-5 2-16,-1 0-1 16,1 0 2-16,-1 0-2 15,-5 0-1-15,5 0 1 16,-5-1 1-16,-1 1-1 15,1-5-1-15,11 0-2 16,-11 0-1-16,5 5 2 16,1-5 0-16,-1 0 1 15,0 0 0-15,7-1 0 0,-1 1 2 16,0-5-3-16,-6 5-2 16,6 0 4-16,-5 0 1 15,10 0-3-15,-16-6 1 16,6 1 2-16,-1 5 1 15,0 0-1-15,1-5-2 16,-7 0-2-16,1-1 1 16,0 1-1-16,0 0-2 15,-1 0 7-15,7 0 3 16,-7-1-6-16,1-4 1 16,5 0 1-16,-5 0 1 15,0-1-1-15,-1-4-2 0,1 5-2 16,0 0 1-16,5-1 3 15,-5 6 1-15,0-5-1 16,-1 5-2-16,1-6 1 16,0 6-1-16,5-5 0 15,-5 0 0-15,0 5 0 16,-1-6 2-16,1 6-1 16,0 0-1-16,-1 0 1 15,1 0 1-15,0-1-1 16,-1 1-1-16,1 5 1 15,6-5-4 1,-1-5 2-16,-5 4 1 16,-1 1 2-16,1 0-3 15,0 0 0-15,-1 0 1 0,1-1 2 16,0 1-3-16,0-5 0 16,-1 5 1-16,1 0 2 15,0 4-1-15,-1-4-3 16,1-5 1-1,0 5 1-15,-1-5 2 16,1 4-1-16,0-4-1 16,-1 0-2-16,1 5 1 15,0-1 1-15,0-4 0 16,-1 5 0-16,1-5 0 16,0 5 0-16,-1-1 0 0,1 1 0 15,0-5 0 1,-1 5-11-16,-5 0-3 0,6-1 13 15,-6 1 10-15,0 0-6 16,0 0-1-16,0 5-2 16,0 0 0-16,0-1-3 15,0 1 0-15,0 0-1 16,-6 0 3-16,1 5-2 16,-1 0-1-16,0 0 0 15,1 0 3-15,-7 0-5 16,1-5 2-16,-1 4-5 15,1-4-1-15,-6-5-9 16,0 5 0-16,6-5-25 16,-7 0-12-16,-4-6 30 15,-1-14 13-15</inkml:trace>
  <inkml:trace contextRef="#ctx0" brushRef="#br0" timeOffset="149651.1043">25726 11993 160 0,'0'0'60'0,"0"0"-47"0,0 10-3 0,0-10-3 0,0 0-2 15,0 0 4-15,0 0 7 16,0 0 2-16,0 0-9 15,6 5 6-15,-6-5 4 0,11 5-4 16,-11-5 2-16,0 0-4 16,6 10 0-16,5-5-3 15,-5 0-1-15,6 0-1 16,-1 0 0-16,0 0 0 16,1-5 2-16,-1 5-3 15,6 0 1-15,-5 0-3 16,-1-5 0-16,6 0-3 15,0 0-2-15,0 6 1 0,0-6 1 16,6-11 1-16,-6 6 1 16,6 0-2-16,0 0 1 15,0 0 2-15,-1 5 4 16,1 0-2-16,0-5-2 16,0 5-2-16,0 0 0 15,5 0-4-15,1 0 0 16,-1 0 1-16,6 5 0 15,0 0-3-15,1-5 2 16,-7 0-28-16,1-5-13 16,-7-15 22-16,-5-21 11 15</inkml:trace>
  <inkml:trace contextRef="#ctx0" brushRef="#br0" timeOffset="159275.6096">26672 12722 132 0,'-17'5'52'0,"23"-5"-41"0,-12 10 9 0,6-10 2 16,-6 0-2-16,1 5 3 16,-1-5-4-16,0 5-2 15,-5 0-9-15,5 0-5 0,0-5 0 16,1 0 0-16,-1 0 1 16,0 5 2-16,1-5 1 15,5 0-1-15,-6 0 1 16,0 5-2-16,-5-5 0 15,5 0-1-15,6 0 2 0,0 0 1 16,0 0 3-16,0 0 1 16,0 0 3-16,0 11 2 15,0-6 2-15,0 0-4 16,-6 5 0-16,6-5-6 16,-5 5 0-16,5 0-5 15,-6-5-2-15,6 5 0 16,0-5-1-16,0 5 0 15,0-10 0-15,6 6 0 16,-6-6 2-16,5 5 1 16,1 0 1-16,11 5 0 15,-5-5 0-15,5 5 0 16,0-5 2-16,0-5-1 16,0 0 0-16,6 0 3 0,-6 0 5 15,6 0-16 1,5-5 15-1,1 5-7-15,-1 0 0 16,-5 0-3-16,5 0-2 16,1 0-10-16,-1 0-6 15,-5 0 16-15,6-5 11 16,-1 5-15-16,1-5-6 16,5 5 4-16,0 0 2 15,6-5 12-15,6 5 5 16,5 0-15-16,0-5-6 15,0 0 10-15,6 0 5 16,0 0-20-16,-5-6-8 16,5-4-116-16</inkml:trace>
  <inkml:trace contextRef="#ctx0" brushRef="#br0" timeOffset="174784.142">26649 12803 116 0,'6'5'44'0,"-12"-5"-35"0,12 0 5 0,-6 0 1 16,0 0-7-16,0 0 0 15,0-5 7-15,0 0 4 16,0 0-9-16,0 0 1 0,0 5 2 0,0-5-1 16,0 5 1-16,0-5-3 15,-6 5 1-15,1 0 3 16,-1 0 1-16,0 0-4 15,-5 0 1-15,-1 0-3 16,1 0 0-16,0 0-1 16,-12 5 0-16,11-5 0 15,-5 5 0-15,0 0 2 16,0 0 4-16,0 0-2 16,-6 5 3-16,0-5-2 15,1 5 0-15,5 5-3 16,0 1 1-16,-6-1 5 15,6 0 4-15,-6 10-12 16,6 1-7-16,0-1-8 0,0 5-1 16,-1 6 4-16,7-6 2 15,0 11 2 1,-1 4 0-16,7-4 0 16,-1-1 0-16,0 6 0 15,6-1 6-15,0 6 6 16,6 5-15-16,0-1-7 15,5 6 5-15,0-5 1 16,6 5 4-16,1-6 0 16,4-4 0-16,1 0 2 15,0-6-3-15,5-4 0 16,1-1 10-16,5-4 5 16,6-1-6-16,0-4-4 15,5-1-1-15,12-5 0 0,0-5-1 16,0 1-2-16,6-6 1 15,0-5 1-15,-1 0-3 16,7 0 0-16,-1 0 1 16,6-4 0-16,0-1 0 15,6 0 0-15,6 0 2 16,-1-5 1-16,0 0-1 16,-5 0-2-16,0 0 3 15,-6-5 2-15,0 0 0 16,6 0 0-16,-6-1-3 15,6 1-2-15,-6 0 1 16,0 0 1-16,-6-5 1 16,1 0 1-16,-7 0 0 0,-5 0 0 15,-5-5-2-15,-7-1 1 16,1 1 0-16,-6 0 1 16,-12-5 0-16,6 5 0 15,-5-11 0-15,-6 11 0 16,-1 0-2-16,1-5 1 15,-6-1-2-15,0-4-1 16,0 15 1-16,-5-10-1 16,-1 4 0-16,1 1 2 15,-7 5-1-15,1 0 2 16,-6 5 0-16,0-5 1 16,0 5 0-16,0 0 0 15,-6 5-2-15,1-5 1 16,-1 5-2-16,0 0 2 0,1-5 0 15,-1 5 1-15,0 5 0 16,6-5 2-16,0 0-3 16,0 0 0-16,0 0 1 15,0-5 0-15,0-1-2 16,6 1-2-16,-6 5-2 16,6-10 8-1,-1-5 7-15,1 5-6 16,-6-5-1-16,0 0-4 15,0-1 1-15,6-4-2 16,-6 0-1-16,0-5 1 16,0 4-1-16,0-9 0 15,0 5 0-15,0 4 0 0,0-4 0 16,0 5-3-16,0-6 2 16,0 1 1-16,0 0 0 15,-6 5-3-15,0-6 0 16,6 6 2-16,0 0 0 15,0-1 1-15,-5 1 0 16,5 0-9-16,-6 0-4 16,6 4 13-16,-6-9 0 15,0 5-6 1,1 0 11-16,5-1 5 16,0 1-7-16,-6 0-1 15,0 5-2-15,1-11 0 16,-1 1 0-16,0 5 0 15,1 5 0-15,-7-1 0 16,1-4 0-16,-1 5-5 16,1 0-1-16,-6 0 3 15,0-1 3-15,0 1-1 16,-6-5 0-16,0 5 1 16,0-6 0-16,1 6 0 15,-1-5 0-15,-6 5-3 16,6 0 2-16,1-1 1 15,-1 6 0-15,-6 0-3 16,7 0 0-16,-1 5-1 16,0-5 3-16,0 5-2 15,0 0-1-15,1 0 0 16,-1 0 0-16,6 0 3 0,0 0 0 16,-6-1 1-16,6 1 0 15,-6 5 0-15,6 0 0 16,0 0-3-16,0-5 2 15,0 0 1-15,0 5 0 16,-1-5-3-16,-4 5 2 16,-1-5 1-16,0 5 2 15,0 0-3-15,0 0 0 16,1-5 1-16,-1 5 0 16,0 0 0-16,0 0 0 15,1 0 0-15,-1 0 0 16,-6 5 0-16,1 0 0 15,5 0-3-15,-6 5 2 0,7 1 1 16,-7-6 0-16,6 5-3 16,-5 0 2-16,-1 5 1 15,1-10 2-15,5 5-1 16,0 0-1-16,1 0-2 16,-1-4 1-16,6 4 1 15,-6-5 2-15,6 0-1 16,-6 0-1-16,6 5-2 15,-6-5 1-15,0 5-6 16,1-5-3-16,-1-5-56 16,-6 0-24-16,-5-10 46 15,6-15 24-15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47:15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11459 16555 152 0,'-6'31'57'0,"1"-31"-44"0,-1 0 5 0,6 0-1 0,-6 0-15 15,1 0-5-15,-1 5 7 16,0-5 4-16,1 5-3 16,-7-10 6-16,1 10 4 0,-1-5-1 15,7 5 2-15,-7 0-5 16,7 0 1-16,-7 0 2 16,1 0 3-16,5-5 0 15,0 0 1-15,1 0 2 16,-1 0 2-16,0 5-6 15,6-5-1-15,-5 0-3 16,-1 5 2-16,0-5-3 0,6 0-1 16,0 0-4-16,0 5 1 15,-6-5-4-15,6 5-2 16,0 0 0-16,0 0 1 16,-5 6 3-16,5-1 2 15,-6 5-3-15,6 5-1 16,0 6-1-16,0 9-2 15,0 5 1-15,0 11 1 16,0 5-10-16,0 5-4 16,0 4 6-16,0 6 2 15,6-5 1-15,-1-5 2 16,1-5 10-16,0-11 3 16,0-4-8-16,-1-11-4 0,1-5-5 15,0-4 0-15,-6-6 7 16,5-5 4-16,-5-10-6 15,0 0 1-15,6 0-6 16,0-5-1-16,-1-10 3 16,1-6 3-16,-6-4 3 15,0-5 3-15,0-6-3 16,0-4-2-16,0-1 0 16,0-4-1-16,6-6 0 15,0-10 0-15,-1 6 0 16,1-1 0-16,5 0 0 15,1 0 0-15,-1 6 0 16,6-1 2-16,0 6-3 16,0-1 0-16,0 11 1 15,6 4 2-15,0 6-8 0,6 10-3 16,-7 5 2-16,1 5 4 16,0 5 2-16,0 5 1 15,-6 5 2-15,0 10 3 16,0 0-13-16,0 11-7 15,6 4-87-15,-6 1-37 16,0 4 70-16,0-10 35 16</inkml:trace>
  <inkml:trace contextRef="#ctx0" brushRef="#br0" timeOffset="616.2692">12126 16879 236 0,'5'5'90'0,"1"0"-70"0,6 1 2 15,-12-6-4-15,11 5-12 16,6 0-3-16,0 0 0 16,0 0 0-16,0 0-1 0,0-5 3 15,0 0 4-15,1 0 1 0,-1 0 4 16,0 0-3-16,0-5-1 16,0 0-4-16,0-5-1 15,0-1-1-15,0 1 2 16,0-5 1-16,-5 0 1 15,-1 0 0-15,-5 0 2 16,-6-1-3-16,0-4-2 16,-6 0-2-16,0 0 0 15,-5 4-2-15,0-4-1 16,-6 0-2-16,-6 5-1 16,0-6 2-16,-6 11 0 15,1 0-2-15,-6 5 0 16,-6 10-1-16,0 0 3 0,0 0 0 15,0 11 3-15,0-1 1 16,12 5 1-16,-1 5-2 16,12 1 1-16,0 4-2 15,11 11 2-15,12-1 0 16,11 6 1-16,0 4 6 16,12-4 4-16,5-1-7 15,6 1-4-15,6 0-11 16,5-11-5-16,6-5-33 15,5-14-15-15,13-11 34 16,-1-21 16-16</inkml:trace>
  <inkml:trace contextRef="#ctx0" brushRef="#br0" timeOffset="1036.4689">13727 16353 292 0,'-12'-5'110'0,"12"5"-86"0,-5-10-4 0,5 10-7 16,-12 0-15-16,-10 0 0 15,-18 5 2-15,-12 5 4 0,-10-5-1 16,-12 15 5-16,-6 0 2 0,0 11-1 15,-5 4 0-15,5 6-1 16,0-1 0-16,12 6-4 16,11 4-1-16,11 6-3 15,18 5-3-15,11 5-1 16,11 10 3-16,12 0 0 16,5 5 3-16,6 5 3 15,-6-15 4-15,1-11 2 16,-6-4 1-16,-6-5 7 15,-6-6 5-15,0 1-11 16,-11-6-2-16,-11-9-14 16,-12-6-5-16,-6-10-21 15,-11-10-6-15,-6-20 18 16,6-15 11-16</inkml:trace>
  <inkml:trace contextRef="#ctx0" brushRef="#br0" timeOffset="1427.4605">13368 16803 280 0,'-17'21'107'0,"11"-6"-83"0,-5 10-7 16,5-10-7-16,0 11-3 16,-5 9 4-16,-1 11 2 15,1 4 3-15,0 6-9 16,5 10 0-16,0-10 3 0,6-6-6 16,0 1 0-16,6-6 0 15,5-9 0-15,1-11 2 16,5-5 3-16,0-4 2 15,6-6 1-15,-6-5-11 16,6-10-3-16,-6-5 3 16,0-16 3-16,-6-4 1 15,1-11 0-15,-12-9-30 16,0-16-10-16,0-5 17 16,0-10 9-16</inkml:trace>
  <inkml:trace contextRef="#ctx0" brushRef="#br0" timeOffset="1787.3452">14468 15978 352 0,'0'10'132'0,"0"0"-103"0,-6 5-8 0,0 1-9 0,0 9-11 16,1 10 2-16,-7 21 7 15,1 15 3-15,-6 15-6 16,0-5 0-16,0 5 3 0,-6 5-6 15,0 16-2-15,0 9-15 16,-5 1-6-16,5 9-4 16,0-4-1-16,6-16-24 15,6-15-11-15,5-15 28 16,12-25 17-16</inkml:trace>
  <inkml:trace contextRef="#ctx0" brushRef="#br0" timeOffset="2147.8416">15504 16100 312 0,'-11'35'118'0,"0"0"-92"0,5 41-9 0,6-30-10 0,-11 15-5 15,-1 15 3-15,-5 10 4 16,0 20 2-16,0 16-5 16,0 4-2-16,0 11 0 0,0 5-2 15,0-6-2-15,-1 6-2 16,1-10 1-16,0-11-4 15,6-9 1-15,5-11-14 16,-5-20-5-16,-1-15-68 16,1-51-27-1,-6-30 60-15</inkml:trace>
  <inkml:trace contextRef="#ctx0" brushRef="#br0" timeOffset="2447.9085">14559 16945 316 0,'40'10'121'0,"-6"0"-95"0,17 1-4 0,-22-6-8 15,16 5-2-15,18 0 2 0,11 0 1 16,6 0 4-16,5 0-11 16,1 0-9-16,-7-5-2 0,-10 1 3 15,-1-1 4-15,-5 0-14 16,-1-5-8-16,1 0-51 16,-6 0-22-16,0 0 47 15,-11 0 22-15</inkml:trace>
  <inkml:trace contextRef="#ctx0" brushRef="#br0" timeOffset="2898.5649">15767 17416 264 0,'11'20'101'0,"0"-15"-78"0,18 6-7 0,-6-11-8 16,5 0-11-16,6 5 0 16,6-5 13-16,6-5 7 15,5-6-8-15,-5 1 4 0,-6-5 3 16,-6-10-8-16,6-6-2 16,-12-4-6-16,1 0-3 15,-7-6-1-15,-5 1 0 16,-11-1 0-16,-12 1 0 15,-11-6 0-15,-11 0 0 16,-6 1 0-16,-12-1 0 16,-5 6 5-16,0 9 1 15,-1 11 11-15,7 10 6 0,5 10-6 16,6 10 0-16,-1 15-3 16,7 21-1-16,11 10 3 15,5 4 5-15,12 11-3 16,6 5 0-16,6-10-11 15,5 0-1-15,5-5-4 16,13 5-2-16,5-1-134 16,11-9-61-1,11-15 102-15</inkml:trace>
  <inkml:trace contextRef="#ctx0" brushRef="#br0" timeOffset="3574.4771">17254 17517 336 0,'17'-5'126'0,"-6"5"-98"0,6-10-8 0,-5 5-8 16,-7-10-11-16,1 0 2 15,-6-5 11-15,-6-6 6 16,1-9-10-16,-12-1-3 0,-12 1-1 15,-16-6-5-15,-12 1-1 16,-12 4-7-16,-11 1-3 16,1 10 6-16,-1-1 1 0,0 16 3 15,12 5 0-15,-1 15 2 16,1 11 3-16,5 9-11 16,18 10-5-16,11 11 2 15,11 0 3-15,11-1 1 16,12-4 1-16,12-1 3 15,5-4 0-15,11-11 1 16,7 1 2-16,4-11-1 16,7-5-1-16,5-5 3 15,1-5 0-15,5-10 1 16,-6-5 0-16,0-5-5 16,0-5 1-16,-5-11-2 15,0-19 0-15,-7-11 0 16,1-15-2-16,-6-15-4 15,1-15 0-15,-7-16-14 0,-5-20-3 16,0-10-7-16,-6 5-3 16,-6 6 2-16,1 4 2 15,-1 0 7-15,-5 5 2 16,-1 11 6-16,1 20 5 16,0 20 15-16,-6 20 7 15,0 15 14-15,5 36 18 16,1 30-11-1,-6 21-11-15,6 20-3 16,-6 35 2-16,6 36 2 16,-1 20-3-16,7 20 1 15,-7 10-9-15,7 10-4 16,-1 6-7-16,1-1-2 0,-7 6-72 16,12-6-32-16,0-4 50 15,1-36 29-15</inkml:trace>
  <inkml:trace contextRef="#ctx0" brushRef="#br0" timeOffset="4867.9274">19322 16905 332 0,'0'5'123'0,"6"0"-95"0,-6 0-4 16,5 0-9-16,1 5-11 16,-6 5-1-16,0 11 3 15,0 9 3-15,0 6-4 16,0 9 4-16,0 21 3 0,0 0-8 16,0 10-2-16,0 0 0 15,0 5 3-15,0-5-26 16,0-5-11-16,-6-15-6 15,1-16-2-15,5-14 22 16,0-31 10-16</inkml:trace>
  <inkml:trace contextRef="#ctx0" brushRef="#br0" timeOffset="5061.6098">19379 16034 388 0,'-6'35'145'0,"6"-30"-112"0,0 0-1 0,0-5-9 15,0 10-74-15,0 1-26 16,0 4-53-16,6 5-22 0,5 5 82 16,6 6 37-16</inkml:trace>
  <inkml:trace contextRef="#ctx0" brushRef="#br0" timeOffset="5436.0054">20325 16814 324 0,'5'5'123'0,"1"-10"-95"0,-6-1-15 16,0 6-14-16,-11 0-12 15,-6 0-2-15,-6 0 21 0,-11 0 12 16,-12 0-8-16,-5 6 8 0,-12 4 5 16,-5 0-10-16,-6 0-4 15,17 0-4-15,0 5 1 16,17 0-3-16,11 6-2 16,12 4-11-16,12 10-6 15,22 11 5-15,6 5 6 16,11 15 6-16,6-6 2 15,5-4 10-15,1 0 6 16,-1-6-8-16,-10-4-3 16,-7-6-1-16,-11 1 2 15,-6-1-11-15,-16-4-3 16,-12-11-49-16,-17-5-21 16,-12-14 40-16,-11-17 20 15</inkml:trace>
  <inkml:trace contextRef="#ctx0" brushRef="#br0" timeOffset="6216.1594">21487 16505 340 0,'-11'15'129'0,"5"-5"-100"0,0 10-9 0,1-5-10 16,-7 11-13-16,1 4 0 15,-1 16 4-15,1 9 3 16,0 16-1-16,-1 10 3 0,7 5 0 15,-1 0 6-15,0 6 5 16,6-11-14-16,0-5-3 16,0-11 1-16,12-4 3 15,-1-10 3-15,0-11 3 16,6-9-1-16,1-6 0 16,4-5-3-16,-5-4 1 15,1-16 2-15,-1-6 2 0,0-9-1 16,6-5-1-16,-1-20-1 15,-5-6 0-15,0-10-4 16,1-5-1-16,-1 1 1 16,-6-1 0-16,-5 0 2 15,5 0 1-15,-5 16 1 16,-6 4 2-16,0 6-3 16,0 4 1-16,0 6-5 15,0 5-2-15,0 5-5 16,0 10 0-16,0 5 0 15,6 10-1-15,-6 5-5 16,5 5-2-16,-5 0-6 16,12 6-2-16,-1 4 6 15,6 1 4-15,0 9 3 0,6 1 3 16,0-11 2-16,0 0 1 16,5-4 3-16,1-11 1 15,-1 0 1-15,1-5 0 16,-7-5-2-16,13-10 1 15,-1-5 2-15,-6-5 4 16,6-5 0-16,-11-11 2 16,-6-4-2-16,-5-16 0 15,-1-5-5-15,-5-9-3 16,-6-11-5-16,0-5 0 16,-6 0-11-16,-5 0-6 15,-6 0-52-15,0-6-23 16,-1-9 50-16,7 10 23 0</inkml:trace>
  <inkml:trace contextRef="#ctx0" brushRef="#br0" timeOffset="6771.1448">22222 16525 164 0,'-6'20'63'0,"6"5"-49"0,0-4 25 0,0-11 9 15,6 0 5-15,0 5 2 16,5-5-12-16,1 5-4 16,-1-4-22-16,6-1-1 0,6 0 0 15,5 0-2-15,1-5 2 16,5 0-5-16,0-5-1 15,-5 0-2-15,5-5 2 16,-6 0-3-16,7 0 1 16,-7-5-5-16,1-5-2 15,-7-1 0-15,1-4-1 16,0 5 0-16,-6-10 0 16,0-1-3-16,-5-9 0 15,-7-1-5-15,-5 1 0 16,-5 5-3-16,-7-1 0 15,-5 1 1-15,-6-1 4 16,-5 11 3-16,-1 5 4 0,1 10 2 16,5 5 3-16,0 15-3 15,6 5 0-15,0 11 1 16,11 14 2-16,6 6-1 16,0 0 2-16,6-1 0 15,5 11 3-15,7 0-5 16,4 0-1-16,7-6-7 15,-1 1 0-15,1-10-23 16,5-6-11-16,-6-4-57 16,7-11-27-16,5-15 63 15,-6-15 30-15</inkml:trace>
  <inkml:trace contextRef="#ctx0" brushRef="#br0" timeOffset="7043.5122">23151 16343 364 0,'11'45'134'0,"-5"-25"-104"0,-6 41-2 0,11-35-8 16,-5 9-9-16,0 11 1 0,-6 9 0 15,0 6 2-15,0 0-7 16,-6 0-9-16,-5-6-1 0,-1-9-37 16,1-11-15-16,-1-9-239 31,1-47 160-31</inkml:trace>
  <inkml:trace contextRef="#ctx0" brushRef="#br0" timeOffset="7207.3914">22929 15441 424 0,'0'31'159'0,"0"-21"-124"0,0-10-33 0,0 10-24 16,-6 0-82-16,0 5-32 15,1 16 72-15,5 14 37 16</inkml:trace>
  <inkml:trace contextRef="#ctx0" brushRef="#br0" timeOffset="7386.7898">23880 16621 212 0,'0'-10'79'16,"6"5"-61"-16,0-15 17 0,-6 15 5 0,0 0 10 15,5-1 9-15</inkml:trace>
  <inkml:trace contextRef="#ctx0" brushRef="#br0" timeOffset="7718.0201">23897 16550 564 0,'-5'-20'43'0,"-7"5"-11"0,1-5-16 15,-6 4-6-15,-6 1-5 16,-11 5-4-16,-12 0 0 15,-5 5-1-15,0 0 2 16,5 5 1-16,-5 10-4 16,11 10 1-16,6 5-2 15,5 1-2-15,12-6 3 16,6 10 0-16,5-4 1 16,6-1 2-16,6 5-1 15,11 1 2-15,6 4-4 0,5 11 0 16,6 4 1-16,0 11 0 15,12 5-3-15,-12 5 2 16,0 5 1-16,-11 5 0 16,-6-5-3-16,-5 0 2 15,-12 0-4-15,-6 0-1 16,-5-5-4-16,-7-11-1 16,-4-4-8-16,-7-15 0 15,1-16-94-15,-6-15-41 16,5-25 78-16,12-31 38 15</inkml:trace>
  <inkml:trace contextRef="#ctx0" brushRef="#br0" timeOffset="8302.7799">24034 15502 356 0,'11'71'134'0,"1"-41"-104"0,-6 31-4 15,-1-31-7-15,1 16-15 16,0 20 0-16,-6 15-4 16,0 15-1-16,-6 21 1 0,0 4 4 15,1 6 5-15,-1-1-5 0,0 6 0 16,-5-5-2-16,5-6 1 15,0-10-2-15,1-9 2 16,-1-11 0-16,0-20 1 16,6-16 0-16,-5-14 2 15,-1-11 3-15,6-14 5 16,0-16-6-16,0-16 0 16,6-9-6-16,-1-10-4 15,-5-16-4-15,12-10 1 16,-1-15 3-16,6-5 3 15,-5 0 0-15,10 0-1 16,7 5 1-16,-1 5 1 16,1 11 3-16,-6 14 2 15,-1 16 3-15,1 14 4 0,0 16-2 16,0 5 1-16,-6 11-7 16,0 9-2-16,0 10-2 15,0 16 1-15,-5 20-4 16,-1 15 0-16,-5 5-1 15,-1 10-2-15,-5 6-6 16,0-21-2-16,-5-5-9 16,5-10-4-16,0-15-11 15,5-16-4-15,7-20-76 16,10-25-34-16,13-35 78 16,5-36 39-16</inkml:trace>
  <inkml:trace contextRef="#ctx0" brushRef="#br0" timeOffset="8633.2362">25373 15102 316 0,'0'61'118'0,"6"-31"-92"0,-1 26-3 0,1-21-8 16,0 31-16-16,0 20-1 0,-1 10 4 16,-5 16 4-16,0 14-3 15,0 16 18-15,0 5 10 0,-5-5-17 16,-1 10-8-16,-6-5-2 16,1-6-1-16,0-9-17 15,-1-16-7-15,1-9 3 16,-1-16 3-16,7-20-9 15,-1-20-4-15,-5-46-157 32,5-31 101-32</inkml:trace>
  <inkml:trace contextRef="#ctx0" brushRef="#br0" timeOffset="8963.4262">24678 15867 416 0,'11'10'156'0,"1"0"-121"0,5 5-10 0,-6-5-11 16,6 5-7-16,6 6 4 15,6-1 7-15,10 5 3 16,13 0-10-16,-1 1-4 0,0 4-1 15,1-4-5-15,5-1-1 16,-6 0-11-16,0-5-3 16,0 1-20-16,1-6-5 0,-1 0-13 15,-5 0-5-15,-7 0-7 16,-4-4 0-16,-7-11 6 16,-5 5 4-16,-6-5-6 15,-6 0-1 1,-11-5 33-16</inkml:trace>
  <inkml:trace contextRef="#ctx0" brushRef="#br0" timeOffset="9353.8473">25413 16338 280 0,'-11'35'104'0,"11"-15"-81"0,0 16 7 16,0-21-3-16,0 10-13 16,5 1-1-16,1-1 2 15,5-5 0-15,1 5-8 0,5-4 2 0,0-1 2 16,6-5 5-16,5-5 2 15,1 0-7-15,5-5-4 16,0-10-7-16,0-5 0 16,0-5-2-16,-5-10 0 15,-1-6 0-15,-5-9 0 16,-6-6 0-16,-5-4 0 16,-1-1-7-16,-17 0-4 15,-5 1 13-15,-6-6 7 16,-6 10-6-16,-5 11 1 15,-1 10-9-15,1 9 0 16,-1 16 14-16,1 16 7 16,-1 14-4-16,1 21-1 15,5 9 6-15,0 11 2 0,6 0-2 16,6 5 1 0,5 0-9-16,6 5-2 0,0 0-14 15,6-10-4-15,5-5-49 16,6-10-22-16,6-16 41 15,17-20 22-15</inkml:trace>
  <inkml:trace contextRef="#ctx0" brushRef="#br0" timeOffset="9594.5328">27715 16084 304 0,'5'5'115'0,"7"-10"-89"0,-12 5 12 31</inkml:trace>
  <inkml:trace contextRef="#ctx0" brushRef="#br0" timeOffset="10059.361">27715 16079 542 0,'-17'-5'33'0,"0"0"-13"15,-6 0-11 1,-11-5-6-16,-1 0-3 0,-4 0 1 0,-7 0-1 16,0 4 0-16,1 6 0 15,-1 11 2-15,-5 4-6 16,0 15 1-16,5 6-1 15,1 9-1-15,5 6-7 16,5 15-5-16,7 0 13 16,5-1 9-16,12-9-7 15,5 0 0-15,6-11-1 16,0-4 1-16,11-11-1 16,1-4 1-16,5-6 0 15,0-10 0-15,0-5 13 16,0-5 5-16,0-10-6 15,-5-5-1-15,-1-11-3 0,1-4-1 16,-7-5-1 0,1-6 0-16,0 11 2 0,-1-1 1 15,-5 31 32 17,0-15-15-32,0 10-4 15,0 15-8-15,0 10-3 16,0 6-3-16,0 4 1 15,6 11-4-15,-6 4-6 0,0 11-1 16,6 5-9-16,-1-1-4 16,1 1-11-16,0-5-5 15,5-11-11-15,1-9-3 16,-1-6-45-16,12-15-18 16,5-15 56-16,6-20 28 15</inkml:trace>
  <inkml:trace contextRef="#ctx0" brushRef="#br0" timeOffset="10524.8501">27931 15770 368 0,'-5'10'140'0,"10"1"-109"0,-10-6-2 16,5 5-9-16,0 0-11 15,-6 10 0-15,0 6 6 0,1 4 4 16,-7 15-9-16,1 11-1 0,-1 15-2 16,1 5-3-16,0 5-3 15,5 0 0-15,-6 0 1 16,7-10-3-16,5 0-2 16,5-10-1-16,1-6 3 15,6-9 0-15,5-11 3 16,0-9-1-16,0-6-1 15,6-10-2-15,-1-5 1 16,1-15 1-16,0-5 2 16,-6-16-3-16,6-9 0 15,0-11 1-15,5-4 0 16,-11-11 0-16,0-10 2 16,0-5-1-16,1-5 2 15,-7-11-2-15,0 16 2 0,-5 5-2 16,-6 11-1-16,0 9-4 15,0 5 0-15,-6 11-18 16,6-1-6-16,-5 1-71 16,-1 4-30-16,0-4 66 15,6-1 32-15</inkml:trace>
  <inkml:trace contextRef="#ctx0" brushRef="#br0" timeOffset="11095.3175">28210 15943 348 0,'18'20'129'0,"-13"-10"-100"0,12 5 2 0,-5-5-3 16,-1 5-24-16,6 1-3 16,0-1 11-16,0 0 6 15,6 0-8-15,0 0 3 0,6-4 3 16,-7-6-6-16,7 0-3 16,-1 0-4-16,-28-5-5 31,57-26 1-16,-11 11 1-15,-1-20-3 16,-5-1 0-16,-5-4-3 16,-1-6 1-16,-6-9 3 15,-11-1-8-15,-5 0-1 0,-7 0-3 16,-10 1-1-16,-7 4 5 16,-5 5 6-16,-11 6 1 15,-1 10 1-15,-11 9 2 16,6 11 2-16,-6 10-1 15,0 15 2-15,6 21 0 16,0 14 3-16,5 11 3 16,7 5 2-16,5 10-1 15,5 5 1-15,7 5-4 16,-1 0-2-16,6-5-2 0,6-5-3 16,-1-5-10-16,7-5-4 15,5-15-39-15,-6-6-18 16,12-9 34-16,11-26 17 15</inkml:trace>
  <inkml:trace contextRef="#ctx0" brushRef="#br0" timeOffset="11648.1593">29059 15684 260 0,'-5'26'99'0,"5"-16"-77"0,0 5 0 16,0 0-5-16,0 0 3 15,0 6 5-15,0 4 0 16,0 0 2-16,0 11-15 15,5 4 4-15,-5 11 4 0,0 4-13 16,0 6-4-16,0 5-2 16,0 0-1-16,0 10 0 15,0-10 0-15,0-6-3 0,6-4 2 16,0-5 1-16,0-6 0 16,-1-9-5-16,1-11 1 15,0-5 8-15,-1-4 5 16,1-6-4-16,-6-10-1 15,6-5-4-15,5-11-1 16,1-9 1-16,-7-10 0 16,7-11 0-16,-1-4 0 15,0-11 0-15,1-5 2 16,5-5-1-16,0-10-1 16,0 5 1-16,6 5-1 15,0 5 2-15,-1 11 1 16,7 9 3-16,-1 6 1 15,1 9-6-15,-6 11 0 0,0 10-14 16,-1 5-7-16,1 5-40 16,0 5-16-16,0 5 39 15,-1 5 19-15</inkml:trace>
  <inkml:trace contextRef="#ctx0" brushRef="#br0" timeOffset="12161.3976">29869 15892 264 0,'0'-10'101'0,"0"5"-78"0,0-10-7 0,0 9-8 16,-6 1 9-16,0 0 9 15,-5-5 4-15,-6 0 2 16,0 5-17-16,-6 5-7 0,0 0-1 15,-6 5 7-15,1 5 3 16,0 5-11-16,-1 6-3 16,6 9-2-16,0 5-1 15,6 6-9-15,0-1-4 16,6 1 7-16,11 5 5 16,0-11-1-16,6-5-1 15,5 1 10-15,12-6 5 16,-6-5-14-16,-6-10-8 15,6-4 9-15,0-6 6 0,1-11-10 16,-1-9-3-16,0-5-2 16,-6-6 4-16,0-9 3 15,1-1 4-15,-1 1 0 16,1-1-1-16,-1 11 12 16,0 10 6-16,1 5-5 15,-1 10-2-15,-5 10 5 16,5 10 1-16,1 10-4 15,-7 5-3-15,1 11-8 16,0 5-1-16,-6-1-14 16,0-4-7-16,0-6-51 15,0 1-23-15,6-11 48 16,5-20 23-16</inkml:trace>
  <inkml:trace contextRef="#ctx0" brushRef="#br0" timeOffset="12566.4275">30421 15487 264 0,'-34'30'99'0,"34"-10"-77"0,-23 16-2 0,18-16-7 0,-13 10-12 16,1 1-2-16,0 4 6 15,0 1 4-15,0-1-4 16,11-4 8-16,-5-1 6 0,11-5-6 16,0-4-2-16,6-6-4 15,5 5-2-15,0-5 5 16,12 5 4-16,0 6-3 16,6 4 1-16,-1 11 2 15,1 14 1-15,5 11 5 16,-6 10 2-16,-5 5-3 15,-6 0 1-15,-6 0-9 16,-5 5-4-16,-6 5-4 16,-6-4-3-16,1-6-8 15,-7-21-3-15,1-14-16 16,5-11-6-16,1-19-48 16,-1-16-20-16,6-26 50 15,11-24 26-15</inkml:trace>
  <inkml:trace contextRef="#ctx0" brushRef="#br0" timeOffset="13047.0619">30803 15522 372 0,'6'36'140'0,"-1"-21"-109"0,1 25-9 0,0-24-11 0,-1 4-20 15,1 10-4-15,0 6 18 16,5 4 10-16,6-4-7 16,0-1 7-16,6 1 3 0,0-1-8 15,6-5-3-15,5 1-4 16,6-11 0-16,5 0-2 16,6-10 2-16,-5-10-2 15,-6 0-1-15,0-10 1 16,-6-5-1-16,0-5 0 15,-5-6 0-15,-7-4-7 16,-4-5 0-16,-13-6-4 16,-5-4 0-16,-11-1 1 15,-12 0 4-15,-11 6 3 16,-6 4 2-16,-6 6 3 16,7 15 3-16,-1 15-2 15,5 15-2-15,7 15 4 0,-6 21 4 16,11 15 4-16,6 20 4 15,11 20 0-15,0 16-1 16,6 4-6-16,6 11-2 16,6-5-9-16,-7 0-1 15,-5-1-57-15,-5-9-23 16,-7-6 41-16,-16-20 21 16</inkml:trace>
  <inkml:trace contextRef="#ctx0" brushRef="#br0" timeOffset="13783.0897">25590 17831 252 0,'-6'0'93'0,"12"0"-72"0,-12 0 7 0,6 0 0 15,0 0 5-15,0 0 4 16,0 0 0-16,6-5 0 16,-1 0-20-16,1 0 5 0,0 5 2 15,-1 0 1-15,1 0 0 16,-6 0-6-16,0 0-1 15,0 5-8-15,-6 5-4 16,1 6 3-16,-1 4 2 16,-5 10-6-16,-1 6-1 15,1 9-2-15,-1 6-2 16,7 0 1-16,-1-1 1 0,6 1-3 16,0 5-2-16,11-6-1 15,6 1 0-15,6-6-2 16,6-4 1-16,5-6-2 15,0-4 0-15,12-11-1 16,-1-10 2-16,1-5 2 16,-1-10 2-16,7-10-1 15,-7-10 1-15,-5-6 0 16,-6-14-2-16,1-11 0 16,-13-5 3-16,-10 0-7 15,-12 1-2-15,-6-6-1 0,-11 5 1 16,-12 0 1-16,-16 11 1 15,-6 4-2-15,-1 6 1 16,1 9-11-16,5 1-4 16,7 10-38-16,-1-1-17 15,11 1 41-15,6 0 21 16</inkml:trace>
  <inkml:trace contextRef="#ctx0" brushRef="#br0" timeOffset="14203.1196">27094 17467 128 0,'-12'-51'49'0,"7"16"-38"0,-18-21 10 15,11 36 2-15,-10-11 11 16,-1 6 6-16,-23-5 7 16,1 4 6-16,-7 11-29 15,7 5 9-15,-1 5 2 0,6 10-6 16,6 5 0-16,6 15-18 16,5 11-7-16,0 15-10 15,6 4-1-15,6 6 20 0,5 15 11 16,6 10-7-1,0 5-2-15,6-5-5 0,5 5-1 16,0 11-5-16,1-11-3 16,5-10-7-16,-6-10-4 15,6-10-14-15,-5-11-7 16,-1-14-6-16,-5-6-3 16,11-15-15-16,-11-10-7 15,-1-10 33-15,-5-20 15 16</inkml:trace>
  <inkml:trace contextRef="#ctx0" brushRef="#br0" timeOffset="14445.2826">26307 17457 344 0,'18'15'129'0,"-1"-15"-100"0,17 20-4 16,-11-10-10-16,5 5-9 16,18 1 1-16,5 4 7 15,17 5 5-15,-5 6-9 16,5-1-8-16,1-5-4 0,5 1-63 16,0-6-27-16,6-10 47 15,-12-5 24-15</inkml:trace>
  <inkml:trace contextRef="#ctx0" brushRef="#br0" timeOffset="15073.7712">28433 17745 280 0,'-23'-5'104'0,"12"5"-81"0,-12-10 5 0,17 5-2 0,-11 0-6 16,-6-5 3-16,-5 0 0 16,-12-5 1-16,0 4-13 15,-6 1-11-15,-5 0-5 0,-12 5 10 16,6 0 7-16,-5 5-6 15,5 5-3-15,-6 5-5 16,6 5 1-16,6 6-6 16,5 9 0-16,6 6 5 15,6 4 6-15,11 1-2 16,6-1 1-16,12 1-8 16,5-1-4-16,11 6 11 15,6-11 8-15,6-10-7 16,5 1-1-16,1-1-4 15,5-15 0-15,0 0 0 0,6-5 0 16,0-10 0-16,0 0-2 16,-6-10 9-16,0 0 4 15,0-10-2-15,-5 4-2 16,-1-4 4-16,-5 5 4 16,0-6 2-16,0 11 3 15,0 5 3-15,-6 5 2 16,0 10-1-16,0 5 1 15,0 5-18-15,0 11-6 16,-6 4 3-16,1 6 3 16,-1 4-7-16,1 6 0 15,-1-6-13-15,0-4-3 16,-11-1-40-16,6-5-16 16,0-4-22-16,5-6-8 0,1-15 57 15,5-20 27-15</inkml:trace>
  <inkml:trace contextRef="#ctx0" brushRef="#br0" timeOffset="15433.8721">28564 16991 408 0,'0'35'154'0,"11"-15"-120"0,-11 11 1 0,0-11-7 15,6 11-12-15,-6 9 1 16,6 16 4-16,-1 4 3 16,1 11-12-16,-6 10 0 0,0 6 1 15,6 4-7-15,-6 0-3 16,0 0-5-16,-6 0-1 15,0-5-9-15,1-5-3 16,-1-15-3-16,0-5 1 16,6-16-15-16,0-9-5 15,0-11-44-15,6-10-18 16,5-20-49-16,1-20-20 16,10-21 90-16</inkml:trace>
  <inkml:trace contextRef="#ctx0" brushRef="#br0" timeOffset="15794.0995">29071 16763 304 0,'6'20'115'0,"-6"-10"-89"0,5 0 1 0,1 1-4 15,0 4 5-15,-1 0 4 16,1 5-3-16,5 5-3 16,1 11-14-16,-1 4 10 0,1 11 5 15,5 10-10-15,-6 25-4 16,1 5-8-16,-1 26-2 15,0 19 1-15,1 11 0 16,-7 10 0-16,1 5 2 16,5 10-8-16,-5-5-3 15,-6 1-35-15,0-11-14 16,0-11 19-16,0-19 9 16</inkml:trace>
  <inkml:trace contextRef="#ctx0" brushRef="#br0" timeOffset="42908.7381">6485 16748 140 0,'17'-5'52'0,"-17"10"-41"0,0-5 7 16,6 0 0-16,-6 0 12 16,5 0 6-16,-5 0 5 15,0 0 4-15,0 0-24 16,0 0 1-16,0-5 0 0,0 5-6 0,0 0-1 15,0 0-3-15,0 0 2 16,0-5 6-16,0 5 4 16,-5-5-6-16,5-1-3 15,-6 6 0-15,0-5 3 16,1 0-1-16,-1 0-1 16,-5-5-2-16,-1 5-1 15,-5-5-5-15,0 0-3 16,0 0-2-16,-6 0 0 15,0-1-2-15,-5 1-1 16,-1 5 1-16,-5 0-1 16,6 0 0-16,-7 0 0 15,7 0-3-15,-1 5 0 0,1 0-3 16,-1 5-1-16,7 0-1 16,5 5 2-16,5 0-1 15,7 6 2-15,-7-1 1 16,12 5 2-16,12 5 1 15,-7 6 1-15,12 4-3 16,6 11 2-16,0-1 3 16,-6 11 1-16,0 0 1 15,0-1 0-15,-5 1 0 16,-7 0 2-16,-5-11 1 16,-5 1 3-16,-7-6-1 15,-5-9 0-15,-6-1-3 16,0 1 1-16,-16-6-6 15,-1-5-3-15,-6 0-6 0,1-4 0 16,-1-6-7-16,-5-5-1 16,5-5-15-16,12-5-8 15,-6 0 21-15</inkml:trace>
  <inkml:trace contextRef="#ctx0" brushRef="#br0" timeOffset="43404.0415">6399 16844 324 0,'0'-5'121'0,"0"0"-95"0,0 5 3 16,0 0-8-16,0 0-3 15,0 0 1-15,0 0 3 16,0 5 1-16,-5 5-12 16,-1 0-2-16,0 5-2 0,1 6-3 15,5 4-3-15,0 5-5 16,5 6 0-16,1 4 2 15,0 1 1-15,5-6-2 0,12 6 2 16,-6-6 3-16,12-10 1 16,10-4 1-16,7-11 0 15,0-5-2-15,5-10 1 16,0-5 0-16,0-11 3 16,6-4-3-16,-17-5-2 15,0-11 0-15,-6 1-1 16,-11-6-3-16,0 1 0 15,-12-1-9-15,-5 0-3 16,-6 6-1-16,-6 4 2 16,-5 6-60-16,0 5-28 15,5 5 52-15,-11 4 25 16</inkml:trace>
  <inkml:trace contextRef="#ctx0" brushRef="#br0" timeOffset="44110.5611">7767 16616 352 0,'-6'10'132'0,"6"-10"-103"0,-5-5-4 15,5 5-9-15,-6 5-12 16,0 5-3-16,-5 0 11 0,-6 1 6 15,0 9-9-15,-1 0 9 0,-10 5 2 16,-6 11-10-16,5 4-6 16,-5 11-5-16,6 10 0 15,-1 10 1-15,1 0 0 16,5 10-3-16,0-11 2 16,6-9 1-16,0 0 2 15,0-10-3-15,5-6 0 16,1-9 1-16,5-6 0 15,1-5 0-15,-1-9 0 16,0-6 2-16,6-5 1 16,-5-5-1-16,5-5-2 15,0-10 1-15,0-6-1 16,0-9 0-16,0-11 0 16,5-4 0-16,1-6 2 0,0-5-1 15,-1-9-1-15,1 14 1 16,5-35-1-16,1 5-3 15,5 5 2-15,-6 15 1 16,12-20 0-16,-6 0 0 16,12 15 2-16,-7 11-1 15,13 4-1-15,5 10-2 16,-12 6 1-16,0 5-1 16,1 14 0-16,-1 11 0 15,1 10-2-15,-1 11 3 16,1 9 0-16,-1 5-2 15,-5 6 2-15,-6 4 3 16,0 1 1-16,-5 4 1 16,-12 6 2-16,-6 0 1 0,-5 4 3 15,-6 1-3-15,0 0-2 16,-6-6-2-16,0-4-3 16,0-1-8-16,-11-9-5 15,-6-6-11-15,6-4-3 16,0-11-45-16,5-10-18 15,-5-15 47-15,11-10 22 16</inkml:trace>
  <inkml:trace contextRef="#ctx0" brushRef="#br0" timeOffset="44709.5507">7750 16819 272 0,'-12'10'104'0,"12"-5"-81"0,6 0-8 16,-6-5-9-16,12 10 0 15,-1 0 6-15,0 5 14 16,1 0 5-16,5-4-15 15,0 4 6-15,6-5 5 0,5 0-15 16,1-5-6-16,5 0-4 0,0-5-2 16,0-5-3-16,6-5 0 15,0 0 4-15,0-5 3 16,-6-1 1-16,6 1 2 16,-6 0 0-16,-5-5 3 15,-7-5-1-15,1 4 2 16,-6 6-6-16,-5-10-1 15,-7 5-2-15,-10-1-2 16,-1 1-2-16,-17-5-3 16,0 4-2-1,1 6 8-15,-7 5 4 16,6 0 2-16,-5 10 1 16,-1-5 0-16,1 10 2 15,5 0-1-15,0 10 2 0,6 0-2 16,0 6 0-16,6 4-1 15,5 5 0-15,6 11-4 16,0 4-1-16,6 6-1 16,-1 5-2-16,7 0-8 15,5-6-5-15,0 1-20 16,0-6-6-16,0 1-37 16,6-11-14-16,0-4-37 15,5-16-15 1,1-10 79-16</inkml:trace>
  <inkml:trace contextRef="#ctx0" brushRef="#br0" timeOffset="45250.5113">8633 16707 260 0,'-11'-15'96'0,"-1"15"-75"0,18-5 12 0,-6 5 2 16,0 0-10-16,0-5 0 15,0 5 3-15,0 0 5 16,0 10-18-16,0-10-6 0,0 10-2 16,6 0-2-16,-1 5 2 15,-5 6-4-15,12 4-2 16,-7 5 0-16,7 11 1 16,-1 4 3-16,1 6 2 0,-1 0 3 15,0-1 1 1,1-9-3-16,-1 5 0 0,1-11 1 15,-1-5 2-15,0-4-1 16,-5-6 1-16,0-5-4 16,-1-5 1-16,1 0-3 15,-6-10 0-15,0 0-1 16,0-10 2-16,0-5-3 16,-6-10 0-16,1-6 1 15,5-9 0-15,-6-11-5 16,6 1-1-16,0-6-4 15,6 0 1-15,5-5 3 16,1 1 3-16,5-1 0 16,0 0-1-16,11 0 1 15,6 6-1-15,6 4 0 16,6 0 0-16,11 11 2 0,0 14 1 16,5 11-4-16,7 20 1 15,-1 16-9-15,1 19-2 16,-1 16-38-16,0 25-16 15,-5 25-39-15,-17 26-17 16,-12 5 65-16,-11-16 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49:02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14029 9972 112 0,'-6'0'44'0,"0"0"-35"0,12 5 16 0,-6-5 4 16,0 0-10-16,0 0-1 16,0 0-1-16,-6 5-2 15,1 0-7-15,-1 0 1 0,0 5 4 16,1-4-1-16,-1 4 3 15,0 0-2-15,0 0 0 16,-5-5 1-16,5 5 2 16,-5 0-9-16,5-5-2 0,1 0-1 15,-1 0 2-15,6 0 1 16,-6 1 1-16,6-1 0 16,0-5 2-16,-5 0-1 15,5 0 2-15,0 0-2 16,0 0 0-16,0 0-1 15,5 10 0-15,1-5-2 16,5 0-1-16,1 0-1 16,5-5 0-16,-6 0-5 15,6 0 1-15,0 5 0 16,0-5 2-16,6 0-3 16,0 5 0-16,0-5 1 15,0 0 2-15,5 0 1 16,1 0 1-16,-1 0-2 0,6 0-2 15,0 0 3-15,1 0 0 16,-1-5-1-16,0 5-2 16,0-5 7-16,0 5 3 15,1-5-10-15,-7 5-2 16,6 0 7-16,-5-5 6 16,-1 5-3-16,-5 0-2 15,0 0-3-15,0 0 0 16,-1 0 2-16,-4 0 2 15,-1 0-1-15,0 0-1 16,0 0-1-16,6 0 0 16,-1 5 0-16,1-5 0 15,0 5-2-15,0 0 1 16,0 0-2-16,5 0 2 16,-5 0-2-16,11 5 2 0,0-5 0 15,6 0 1-15,-6 6 0 16,6-6 0-16,0 0-2 15,0 5-2-15,0-5 1 16,0 0 1-16,-6 0-1 16,0 0-1-16,-5 5 3 15,-1-5 0-15,-5 0-1 16,5 0 1-16,-5 0-4 16,0 1 0-16,0-1 3 15,-1 0 3-15,1 0-2 16,0 0 0-16,0 0 1 15,0 0 0-15,-1 0 0 16,1 0 0-16,0-5-5 16,0 0 1-16,5 0 0 0,1 0 2 15,-1 0-1-15,1 0-1 16,5 0 1-16,0 0-1 16,0 0 0-16,1 0 2 15,10-5-1-15,-11 0-1 16,6 5 1-16,0-5 1 15,0 0-1-15,-6 0-1 16,0 0 1-16,-5 0-1 16,-1 0 0-16,1-1 0 15,-1 1 0-15,-5 0 0 16,6 5 0-16,-7-5 2 16,7 0-3-16,-1 0 0 15,1 0 1-15,5 0 0 0,0 0 0 16,0 0 0-16,6 5 0 15,6 0 0-15,-1 0 0 16,1-5 0-16,5 0 0 16,6 0 0-16,0 5 0 15,-6-5 0-15,-5 5 0 16,0-5 0-16,-6-1 0 16,-6 1 0-16,0 0 0 15,-6 0 0-15,1 0 0 16,5 0 0-16,0 0 0 15,0 0 0-15,1 0 0 16,5 0 0-16,-1 0 0 16,13 0 0-16,-7 0-3 0,7-5 2 15,-1 5 1-15,6-1 2 16,0 1-1-16,0 5-1 16,-6-5 1-16,-5 5-1 15,-1-5 0-15,-5 0 0 16,-6 0 0-16,0 0 0 15,1-5 0-15,-1 0 0 16,6 0 0-16,0 0 0 16,5 5 0-16,1-1 0 15,5 1-3-15,0 0 2 16,6 5 1-16,0 0 2 16,0 5-1-16,0 0-1 0,0 1 1 15,-6-1-1 1,-5 0 0-16,0 0 0 0,-6-5 0 15,-1 0 0-15,1 0 0 16,0 0 0-16,0-5-3 16,6 5 2-16,-1-5 1 15,7 5 2-15,-1 0-1 16,6 0-1-16,0 0 1 16,0 0-1-16,5 0 0 15,-5 0 0-15,0 5 0 0,-5 0 0 16,-7 0 0-1,-5 0 0-15,-6-5 0 16,0 5 0-16,1-5 0 16,-1 0 0-16,0 0-3 15,0 0 2-15,6 0 1 0,0 0 2 16,0 0-1-16,5 0-1 16,1 0 1-16,5 0-1 15,1 0 0-15,-1 0 0 16,0 0 0-16,-5 0 0 15,-6 0 0-15,-6 5 0 16,-6 0 0-16,-11-5 0 16,-17 0-11-16,-22-5-3 15,-7 0-169 1</inkml:trace>
  <inkml:trace contextRef="#ctx0" brushRef="#br0" timeOffset="35910.468">24427 13836 148 0,'12'0'55'0,"-12"10"-43"0,5-15 8 15,-5 5 2-15,0-5-11 16,0 5-1-16,0 5-6 0,-5 5-1 15,-1-10-1-15,-6 0-2 0,1 0 1 16,-6 5-1-16,0 5 0 16,0 0 2-16,5-10 3 15,1 0 7-15,-6 5 2 16,0 6 1-16,5-6 1 16,1 0 5-16,0 0 1 15,-1-5 2-15,1 5 2 16,-1-5 1-16,1 0 3 15,5 5-7-15,-5 0-2 16,5-5 1-16,1 5 1 16,-1-5-4-16,0 5 1 15,0 5-5-15,1-10-1 0,-1 0-4 16,0 5-1-16,-5-5-3 16,0 5 1-16,-1 0-2 15,7-5 2-15,-7 0-2 16,1 0 2-16,-1 6-2 15,1-12 2-15,0 6 0 16,-7-5 1-16,7 5-2 16,-6-15-1-16,0 5-3 15,0 0 1-15,0 5 0 16,0-5 1-16,-6 0 0 16,0-6 2-16,0 1-3 15,0 0 0-15,-5 0-1 16,-1 0 1-16,1-1-2 15,-1-4 2-15,-5 0-2 16,0-5 2-16,0-1-2 16,-6-4 2-16,6 5-4 0,-12-6 0 15,12 1-1-15,-6-1 0 16,0 6 2-16,6 0 0 16,-6-1 0-16,6 1 2 15,0 5-3-15,0-5 0 16,-1 4 1-16,-4 1 0 15,-1 0 0-15,0 0 0 16,0 4 0-16,0 1 0 16,0 0-3-16,-5 0 2 15,-1 5 1-15,-5 0 0 16,-1-1 0-16,-5 1 0 16,0 5-3-16,1-5 2 0,4 5 1 15,1-5 0-15,5 5 0 16,1-5 0-16,-1 5 0 15,-5-5 2-15,0 4-1 16,-1-4-1-16,-5 0-2 16,0 0 1-16,-5 5 1 15,5-5 0-15,0 0 0 16,0 0 2-16,0-1-3 16,6 6 0-16,-1 0 1 15,7-5 2-15,-1 5-3 16,6 0 0-16,0 0 1 15,0 0 0-15,1 5 0 16,-1-5 0-16,0 5 0 0,-6-5 0 16,1 5 0-16,-7 0 0 15,-5 0-3-15,0 0 2 16,0 5 1-16,0-5 0 16,0 10 0-16,6-10 0 15,0 5 0-15,0 5 2 16,-1 0-1-16,1-5-1 15,5 6-2-15,-5-11 1 16,-17 10 1-16,5-10 0 16,0 5 0-16,1 0 0 15,-1 5 0-15,0-5 0 16,1 5-3-16,-1 0 0 16,6 5 2-16,6-4 0 15,0-1 1-15,-1-5 2 0,7 5-3 16,-1-5-2-16,6 5 2 15,0-5 0-15,0 0 1 16,1 0 0-16,-7 0-3 16,0-5 2-16,7 5 1 15,-1 0 2-15,-6 6-3 16,6-11 0-16,0 10 1 16,0-5 0-16,1 5 0 15,-1-5 2-15,5 5-3 16,1-5 0-16,0 5 1 15,0 0 0-15,0 1 0 16,0-6 2-16,5 5-3 16,1-5 0-16,-1 0 1 0,1 0 2 15,5 0-3-15,-6-5 0 16,6 5 1-16,-5 0 0 16,5-5 0-16,-5 0 2 15,5 5-1-15,-6-5-1 16,1 5-2-16,-1 0 1 15,-5 0 1-15,0 6 0 16,0-1-3-16,0-5 2 16,0 5 1-16,-1 0 2 15,1 0-1-15,6 0-1 16,-1 5-2-16,1 1-1 16,5-1 2-16,0 0 0 15,6 5 1-15,0 1 0 16,0-1-3-16,0 5 2 0,0 0-1 15,0-4-2-15,5 4 3 16,1 0 0-16,-1 1-2 16,1-6 0-16,5 5 4 15,-5-5 1-15,5 6-3 16,-5-1 1-16,5 0 0 16,-5-4 2-16,5-1-1 15,-5 0-1-15,5 6-2 16,0-6 1-16,1 0 1 15,-7-5 0-15,6 5 0 16,1-4 2-16,-1 4-6 16,6-5 1-16,0 5-4 15,0 6 2-15,0-6 1 16,0 0 2-16,0 0 3 16,0 1 0-16,0-1-1 15,0 5-2-15,-6 1 1 16,6-1-1-16,-5 0 0 15,-1 6 2-15,0-1 2 16,6 0-1-16,-5 1-1 16,5 4 1-16,0-4-1 15,0-1-3-15,0 5 2 16,0 1 1-16,0-6 0 16,0 1 0-16,0-1 0 15,0-5-3-15,0 1 2 0,5-1-1 16,-5-5 0-16,6 1 2 15,-6-1 0-15,6-5 0 16,-6 0 0-16,0 0 0 16,5 1 0-1,1 4 0-15,0-5 0 16,-1 0 0-16,1-5 0 16,0 5 0-16,0-4-3 15,5 4 2-15,-5 0 1 16,5 0 0-16,0-5 0 15,1 6 0-15,-1-6 0 16,6 0 0-16,0 0 0 16,6 0 2-16,0 0-1 0,0 0 2 15,5 0-2 1,1 1-1-16,-1-1 1 0,6 0-1 16,1-5 0-16,-1 0 2 15,0 0-1-15,0-5 2 16,6 5-2-16,0-5-1 15,0 0 1-15,0 0 1 16,5 0-1-16,1 0-1 16,-1 0 1-16,1 0-1 15,0 0 0-15,-1 0 0 16,-5 0 0-16,0 0 0 16,0-5 0-16,0 0 0 15,5 0 0-15,1 0 0 16,-1 0-3-16,7 0 2 0,-1 0 1 15,12 0 2-15,-1 5-1 16,1 0-1-16,5 5-2 16,-5 0 1-16,0 0 1 15,-6 0 0-15,-6 0 0 16,0 0 0-16,-5 0 0 16,-1-5 0-16,7 0 0 15,-1 0 0-15,0 0 0 16,12 0 0-16,0 0 0 15,5-5 0-15,0 5 0 16,1-5 0-16,-1 5 0 16,-5 0 0-16,0 0 0 15,-12 0 0-15,0-5 0 0,-5 0 0 16,5 0 0 0,0 0 0-16,0 0 0 0,1-1 0 15,5 1 0-15,5 0 0 16,1 0 0-16,5 0 0 15,-5 0 0-15,0 0 0 16,-6 5 0-16,0 0 0 16,-6 0 0-16,-5-5 0 15,-6 0 0-15,-1 0 0 16,1 0-3-16,0-5 2 16,0 0 1-16,0-1 2 15,6 1-1-15,-1 0-1 0,6 5 1 16,1-5-1-16,-1 5 0 15,12 0 0-15,-12 0 0 16,0 0 0-16,0 5 0 16,1-5 0-16,-7 5 0 15,-5-5 0-15,0 0 0 16,-6-1 0-16,0 1 0 16,-5-5 0-16,-1 0 0 15,1 0 2-15,-1 0-1 16,1 0-1-16,5 0 1 15,0 0-1-15,0-1 0 16,1 1 0-16,5 0 0 16,-6 0 0-16,6 0 0 15,-1 0 2-15,1 0-1 16,-5-6 2-16,4 1-2 16,-4 0-1-16,5-5 1 0,-6 0-1 15,0 4 0-15,0-4 0 16,-5 0 0-16,-1 0 0 15,1-6 0-15,-7 1 0 16,1 0 0-16,0-1 0 16,-6 1-3-16,0 0 2 15,0-6 1-15,0-4 2 16,0 4-1-16,0 1-1 16,1 0 1-16,4-1 1 15,1 1-1-15,0 0-1 16,5-1 1-16,7 6-1 15,-7 0-3-15,1 4 2 16,-1 1 1-16,6 0 2 0,-5 5-1 16,-1-1-1-16,6 1 1 15,-5 0-1-15,-1 5 0 16,1-5 0-16,-6 5 0 16,-1-6 0-16,1 6 0 15,-6 0 0-15,0 0 0 16,-5 0 2-16,-1-5-1 15,-5 5 2-15,-6 10-2 16,0-11 2-16,0 6-7 16,-6-5-1-16,-5 5-9 15,-1 0-2-15,7-5-18 16,-1 10-5-16,6 10-95 16,11 15-41-16,12 6 90 15,-11-1 43-15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50:54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6610 11988 176 0,'0'5'66'0,"12"0"-52"0,-12-5 1 0,0 5-4 15,-12-5-3-15,7 0 0 16,-1 5 2-16,0 5 1 16,1 0-5-16,-1 0 5 0,-6 0 2 15,7 0 0-15,-7 6 2 16,1-1-4-16,0 5 1 0,5-5-9 16,-11 16 0-1,5 4 0-15,7 1-4 16,-1-1-1-16,0 0 5 15,6 1 3-15,0 4 1 16,0 1 1-16,6 4-2 16,0 1-1-16,-1 10-3 15,-5-1 1-15,6 6-2 16,0 5-1-16,-1 0 1 16,7 0 1-16,-12 0-1 15,6-6 2-15,-6 1-2 16,0 0 2-16,0 0-2 15,5-1-1-15,1 6 1 16,-6 0-1-16,0 5 0 16,6-5 2-16,-1 5 1 0,-5 0 1 15,0-6 0-15,0 1 2 16,0 0 1-16,6-10 1 16,-6 0-2-16,0-1-1 15,0 1-1-15,0 0 0 16,0-1 0-16,0 6 0 15,0 0-2-15,0 0 1 16,0-11-2-16,0 11 2 16,-6 0 0-16,1-5 1 15,-1-6-2-15,0 1 1 16,1-6-2-16,-1 1 2 16,6-6 7-16,-12 1 3 0,7-6-9 15,-1 1-1-15,0-1-5 16,1 1-2-16,-1-1 0 15,0 1 0-15,1-1 0 16,-1-5 0-16,0 6 11 16,0-6 5-16,6 6-3 15,-5-6-3-15,-1 1-1 16,6-1-1-16,-6 0 0 16,6-4 0-16,-5-6-2 15,-1 0-2-15,6-5-17 16,-11 1-9-16,5-22-162 15,-6-14 101-15,18-10 38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52:26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21128 5070 116 0,'-11'5'46'0,"5"-5"-35"0,0 5 5 16,6 0 0-16,-5 0-5 15,-1 0 1-15,0-5-1 16,1 5 3-16,-7-5-7 15,1 0 2-15,5 6 2 0,-5-1-2 16,-1 0 2-16,1 0 0 0,0 0 3 16,-1 0-1-1,1 0 2-15,-1 0 1 0,1-5-1 16,0 5-3-16,5 0 0 16,0-5-3-16,0 5 0 15,1 0-1-15,-1 0 0 16,0 0 2-16,1 0 1 15,-1-5-3-15,0 0 0 16,6 0-1-16,0 0 1 16,0 0-2-16,0 0 1 15,6 6-2-15,0-1 2 16,5 0-4-16,0 0 0 16,1-5-1-16,5 0-2 0,0 0 3 15,0 5 0-15,6-5-4 16,0 0 1-16,5 0 0 15,1 0 2-15,5-5-1 16,0 5-1-16,6-5 1 16,0 5 1-16,0 0-1 15,0-5 2-15,-1 5-2 16,7 0-1-16,0 0 1 16,-6 0-1-16,-1 0 0 15,1 0 0-15,0-5-3 16,0 5 2-16,0 0 1 15,6 0 0-15,5 0 0 16,0 0 0-16,6 0 0 16,6 0 0-16,-1-6 0 15,13 6 0-15,-7 0 0 0,0-5 0 16,-5 5 0-16,0 0 0 16,-1 0 0-16,1 0 0 15,0-5 0-15,-1 0 0 16,1 0 0-16,5 5 0 15,1 0 0-15,-1 0 0 16,0 0 0-16,7 0 0 16,-7 0 0-16,-5 0 2 15,-6 0-1-15,0 5 2 16,-6-5-4-16,-6 5 0 16,1-5 1-16,0 0 0 0,-7 0 0 15,1 0 0 1,6-5 11-16,-6 0 5 0,-6-5-19 15,0 0-7-15,0-5 13 16,-5 0 6-16,-6-1-3 16,-1 1-3-16,-4-5-5 15,-7 0-1-15,0-1 8 16,-5 1 4-16,-6-5 0 16,-6-6 2-16,1 1-4 15,-1 0-2-15,-5-6-2 16,5-9 0-16,-6 4-2 15,7-4 2-15,-1-11 0 16,0 0 3-16,1-5-1 16,-1-4 2-16,0-6-4 15,1-5 0-15,-1 0 1 16,0 0 2-16,-5 5-1 0,5 0 0 16,-5 0-3-16,-1-5 1 15,1 5 0-15,-1 0 1 16,1-5 0-16,0 0 0 15,-1-5-2-15,-5 5 1 16,0-15-2-16,0 10-1 16,0 10 3-16,0 6 2 15,0 4 0-15,0 5 2 16,5 5-4-16,1 1 0 16,-1 9-1-16,1 6-2 15,5 4-2-15,1 1 1 16,-1 5 1-16,0 4 2 15,1 6-3-15,5 5 0 0,0 5 1 16,0 0 0-16,0 5-3 16,5 0 0-16,7 0-1 15,-1 0 3-15,6 5 0 16,6 0 1-16,5 0-3 16,12 0 0-16,0 0 2 15,6 0 0-15,5 0 1 16,12-5 2-16,5 0-3 15,6 0-2-15,0-5 2 16,-5 0 2-16,-7 0 0 16,1 0-1-16,5-5 1 15,6 5-1-15,6-5-3 0,11 0 2 16,1 0-1 0,-1 5 0-16,0 0 2 0,-6-6 0 15,-11 1 0-15,-5 5 0 16,5 0 0-16,0-5 2 15,0 0-3-15,6 0 0 16,11 0 1-16,6 5 0 16,0-1-3-16,-6 1 2 15,-6 0-1-15,-5 0-2 16,-6 0 3-16,0 0 0 16,0 0 1-16,0 0 0 15,6 5 0-15,0 0 0 16,0 0 0-16,-12 0 0 0,-5 0-5 15,-12 0 1-15,-11-5-16 16,-23-5-6-16,-17 0-155 16</inkml:trace>
  <inkml:trace contextRef="#ctx0" brushRef="#br0" timeOffset="495.7222">25253 1308 316 0,'-17'0'118'0,"17"10"-92"0,-5-20 17 0,5 10 1 0,0 0-29 16,0 0-7-16,-6 10-11 16,0-5-1-16,-5 5 2 15,-1 10 1-15,-5 11 1 0,0 14 2 16,0 21 1-16,0 15-1 16,-6 15 1-16,6 0-2 15,0-4-1-15,-6-1 1 16,6-5 1-16,0 0-14 15,6 10-5-15,-1-20-51 16,7 0-22-16,5-15 46 0</inkml:trace>
  <inkml:trace contextRef="#ctx0" brushRef="#br0" timeOffset="1115.0643">21179 4417 300 0,'0'-5'112'0,"6"0"-87"0,6 0 0 0,-1 5-7 15,6 0-11-15,0 0-2 16,6 0 0-16,5-5-1 16,1 0-2-16,5 5-4 0,6-6-1 15,0 1 2-15,5 0 0 16,-5 0 1-16,6 0 0 15,-6 0-14-15,0 0-5 16,5-5 10-16,1 0 4 16</inkml:trace>
  <inkml:trace contextRef="#ctx0" brushRef="#br0" timeOffset="1472.5041">22028 4052 324 0,'18'-5'121'0,"10"10"-95"0,1 0-4 0,-18 0-10 15,6-5-10-15,0 5 1 16,-6 0-4-16,1 6 0 16,-6 4 1-16,-1 10 0 0,-5 16 0 15,0 14-3-15,-5 16 2 16,-1 10 1-16,-6 0 2 16,-5 5-1-16,0 16-1 15,-5 14 1-15,4 16-1 16,1 5-110-1,0-6-48-15</inkml:trace>
  <inkml:trace contextRef="#ctx0" brushRef="#br0" timeOffset="18015.8066">7032 5445 232 0,'-11'40'88'0,"11"-45"-69"0,5 10 11 0,-5-5-2 16,6 5-16-16,5-5-5 16,1 0-4-16,-1 0 0 15,6 0-2-15,6 0 2 0,-6 0 0 16,6 0 1-16,5 0 0 16,7-5-2-16,4 5-2 15,7-5 1-15,5 5 1 16,1 0-1-16,-1-5 2 15,-6 0-2-15,1 5-1 0,-6 0 1 16,0 0-1-16,-6 0-18 16,0 0-8-16,0 0 14 15,1-15 5-15</inkml:trace>
  <inkml:trace contextRef="#ctx0" brushRef="#br0" timeOffset="18571.5702">7716 4969 304 0,'0'0'112'0,"11"5"-87"0,0-5-9 0,1 5-9 15,-1 0-9-15,1-5-2 16,5 5 0-16,0 0 3 15,0 0 0-15,0 0-2 0,0 0 2 16,0 5-1-16,0 1 0 0,12 4 0 16,-18 0-2-16,6 0 3 15,0 5 2-15,0 1 0 16,-5-1-1-16,-1 0 3 16,1 0 0-16,-12 1 1 15,0-1 0-15,0 0 0 16,0 0 0-16,-12 6-5 15,1 4 1-15,-6 1 0 16,0 4 2-16,-6 0-3 16,6 1 0-16,-17-1 1 15,-1 6 2-15,1-1-1 16,-6 6-1-16,-11 0-2 16,-6 9 1-16,-6-4-41 15,-5 5-17-15,-12-11 30 16,6-25 14-16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55:35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16638 3196 112 0,'-5'0'44'0,"5"0"-35"0,5 0 1 0,-5 0-4 16,0 0 0-16,0 0 1 16,0 0-1-16,0 0-1 15,0 0-6-15,0 0-1 16,0 0 1-16,0-5 0 0</inkml:trace>
  <inkml:trace contextRef="#ctx0" brushRef="#br0" timeOffset="2384.2099">17442 2609 192 0,'-12'15'74'0,"7"-15"-58"0,-1 10 12 0,6-10-1 16,0 5-15-16,0 0-7 16,-6 6-3-1,1-1-2-15,-1 0-3 0,-6 0 2 16,1 5 1-16,0 5 0 16,-1-4 0-16,1 4 2 0,-6 10-3 15,5 1 0-15,-5-1 1 16,0 5 2-16,0 1-1 15,0-1 2-15,-11 6-2 16,5-6 2-16,0 11 0 16,-6-6 1-16,7 1-2 15,-1-1 1-15,-6 6-2 16,7-5 2-16,-7 4-4 16,6 1 0-16,1-1 3 15,-1 1 1-15,-6-1-1 16,1 1-2-16,5 0 1 15,-6-1 1-15,7 1-1 16,-1-6-1-16,-6 1 3 16,1-1 0-16,-1 1-1 0,1-1 1 15,-6 1-2-15,5 4-1 16,1-4 1-16,-1-6-1 16,1 1 4-16,-1 4 2 15,1 1 0-15,-1-1 1 16,-5-4-2-16,0-1 2 15,-6 6-4-15,6-1 0 16,0 1-1-16,0-1 1 16,-1 1-2-16,1-1-1 15,0 1 1-15,0-1-1 16,0-4 0-16,-6-1 0 16,11 1 0-16,1-6 0 15,5 5 2-15,-6 1 1 0,7 4-1 16,-1-4-2-16,0 4 1 15,0-4-1-15,0-1 0 16,1 6 0-16,-1-1 0 16,6-4 2-16,0-1-1 15,0 6-1-15,0-1 3 16,-1 6 0-16,1-6-1 16,0 6-2-16,0-1 1 15,0-4-1-15,0-1 0 16,-6-4 0-16,6-1-3 15,-6 1 2-15,6-1 1 16,-6 1 2-16,6 4-1 16,-5 1 2-16,4-1-2 15,-4 1 2-15,5-1-2 0,-6 6-1 16,0-1 5-16,0-4 4 16,0-1-5-16,6 6-2 15,0-5 1-15,0-1 0 16,0 1-1-16,0 4 1 15,0-4-2-15,0-6-1 16,0-5 1-16,0 1-1 16,-1-1 2-16,1 1 1 15,0-1-1-15,0 0-2 16,0 1 3-16,-6-1 0 16,0 11-1-16,1-6-2 15,-1 1 3-15,0 4 0 0,0 1-1 16,1-6 1-16,-1 6-2 15,0-11-1-15,0 5 1 16,0-4 1-16,1 9-3 16,-1-4 0-16,0 4 1 15,12-14 0-15,-1-6-3 16,-5 5 2-16,-23 16 1 16,0-6 2-16,0-4-3 15,1-1 0-15,-13 0 1 16,12 1 0-16,-5-1 0 15,-1 5 2-15,1 6-1 16,-1 5 2-16,1-1-2 16,5 1-1-16,0-1 1 15,0 6-1-15,6-5-3 16,-1-1 0-16,1 6 2 0,6-1 0 16,-6 6 1-16,5-5 2 15,-5-6-3-15,5 1 0 16,-5-1 1-16,0 6 2 15,-6-5-1-15,0 4-1 16,-5 1 1-16,-1 5-1 16,1-6 0-16,5 1 0 15,-6 0 0-15,1-1 0 16,5-4 0-16,0-1 0 16,6 1 0-16,-1 5 2 15,-5-6-1-15,6 1-1 16,0-6 3-16,0 1 0 15,0-1-4-15,5 1 1 0,1-1 0 16,-6 6 0-16,5-6 11 16,1 6 5-16,-7-6-19 15,7 16-7-15,-6-10 4 16,0 4 2-16,-1 1 4 16,1 5 0-16,0-1-3 15,0 1 2-15,5 0 1 16,-5-6 2-16,6 6-1 15,-7-5-1-15,1 5 12 16,0-1 4-16,6 1-8 16,-1 5-4-16,1-1-17 15,-1 11-4-15,1-10 9 16,-1-5 4-16,-5 5 3 0,5-1 3 16,1 1 8-16,-1 0 3 15,-5-5-9-15,6-1-1 16,-6 1-3-16,-6 0 0 15,-6 4-3-15,-5 1 2 16,0 0-1-16,-6 10 0 16,5-5 2-16,-5-5 2 15,6-1-6-15,23-19 1 16,-1-11-1-16,-5 16 2 16,-29 25 1-16,1-6 1 15,10-4 0-15,7 0 0 16,-1 0-3-16,1-5 2 15,5-1 10-15,-6 1 3 0,-5 0-1 16,0 9-1-16,-1-9-4 16,1 0-1-16,-6 0-1 15,0-1 0-15,0-4 0 16,6 0 2-16,-1-6-3 16,1 6-2-16,6-1-3 15,-1 6 1-15,0-5 1 16,1-1 2-16,5 1-1 15,0 5-1-15,-5-1 1 16,-1 1-1-16,-5-5 0 16,-1 10 0-16,-5-1 0 15,6-4 0-15,-6-5-3 16,0 4 2-16,6-4 1 16,0 0 2-16,5-1-1 0,0 6-1 15,1-5 1-15,-1 4-1 16,6 1 0-16,6 0 0 15,0-6-3-15,0 6 2 16,-6-5 1-16,6-1 0 16,0-4-3-16,-6 5 0 15,-6 4 2-15,6-4 0 16,-5 0-2-16,5-6 2 16,-6 1-1-16,6-1 0 15,0 1 0-15,1-1-2 16,-1 1-13-16,0 0-4 15,6 4 13-15,-1 1 6 16,1-6 7-16,0 6 2 0,0 0-3 16,5-1-3-16,1-4 2 15,-1 5 2-15,1-11-62 16,5 16-28-16,0 5 43 16,-5-26 20-16</inkml:trace>
  <inkml:trace contextRef="#ctx0" brushRef="#br0" timeOffset="18417.8828">12997 7729 236 0,'-17'0'90'0,"23"0"-70"0,-12 0-5 0,6 0-8 0,0 0-10 15,0 0 2-15,0 0 3 16,0 0 1-16,-5 0-1 15,5 5 1-15,-6-5 2 0,0 0 2 16,1 0 3-16,-1 5 4 16,0-5 3-16,-5 0 0 15,5 0 1-15,6 0-5 16,-11-5 0-16,5 5-2 16,-11 0 19-1,-6-5 1-15,0 0-20 16,1 0-9-16,-1 5-7 15,-6-5-2-15,6-1 1 16,-5-4 4-16,0 0 1 16,-1 0 1-16,1 5 0 0,-1 0 0 15,-5 0 0-15,0 0 0 16,-1 5 6-16,1 0 6 16,0 5-13-16,0 0-5 15,0 5 2-15,0 0 1 16,-1 5 0-16,1 1 2 15,0-1 1-15,5 0 2 16,1 10-1-16,0-4-1 16,-1 9 1-16,1 0-1 15,-1 1-3-15,1-1 2 16,-1 6 7-16,1-6 6 16,5 0-4-16,0 1-2 0,0-1-3 15,6 0 0 1,0 1-4-16,0-1 0 0,0 1 1 15,5-1 0-15,1 0 0 16,0 1 2-16,-1 4-1 16,7 6 2-16,-1-1-2 15,0 1 2-15,0-1-2 16,1 1-1-16,-1 4-2 16,6 1 1-16,0-6 1 15,0 1 0-15,0-1 0 16,0-4 0-16,0-1 0 15,6-4 2-15,-1-6-1 16,1 0 2-16,0 1-2 16,0-6-1-16,-1 0 1 15,7 0 1-15,-1-4-1 16,0-1 2-16,1 0-4 0,5-5 0 16,0 0 1-16,6 0 0 15,-6-5 0-15,6 1-3 16,-1-1 0-1,1 0 2-15,-6 0 2 16,6-5 0-16,-6 0-1 16,6 0 1-16,-6 0-1 15,0 0 0-15,6 0 0 16,0 0-3-16,0-5 2 16,-1 0 1-16,1 0 0 15,0-1 0-15,0 1 2 16,5-5 1-16,-5 0 1 0,6 5-2 15,-1-5-2-15,1-5 1 16,-7 0-1-16,7 4 0 16,-6-4 2-16,-1 5-1 15,1-10 2-15,-6 0 0 16,6-6 1-16,-6-4 0 16,-5 5 2-16,5-1-3 15,-6-4 0-15,0 0-1 16,-5-1 1-16,6 1-4 15,-7-6 0-15,1 1 1 16,0-1 2-16,-6 36-1 31,5-60-1-15,1 9 3-16,0 5-2 0,5 1 2 16,-5-1-4-16,0 6 0 15,-6 4 3 1,5 1-1-16,1-1-3 0,-6 1 1 15,-6-6 1-15,1 11 2 16,-1-10-1 0,0 4-3-16,-11 1 1 15,0-1-1-15,0 6 0 16,-6 5-3-16,-5 4 1 16,-1 6-7-16,-5 0-3 15,0 5-30-15,-12 5-13 16,-11 15 29-16,-6 5 14 15</inkml:trace>
  <inkml:trace contextRef="#ctx0" brushRef="#br0" timeOffset="27111.2712">14490 10377 228 0,'-11'10'88'0,"11"-15"-69"0,-11 10 15 0,5-5 3 16,0-5-17-16,0 5-6 16,-5 0-6-16,0-5-3 15,-1 0-3-15,1 0 3 0,-6 0 1 16,0-5 4-16,-6 5 1 15,0 0-1-15,-5 0-1 16,-1 0-3-16,1 0 1 16,-7-6 0-16,1 6 1 0,-6-5 7 15,-5 0 2-15,-7 0-11 16,7 0-3-16,-12 5-4 16,0 0-1-16,0 0 2 15,-6 0 0-15,6 5 0 16,0 5 0-16,0 5 2 15,0 0 1-15,0 5-1 16,0 5 1-16,0 6-2 16,6 9-1-16,0 6-10 15,5 4-6-15,6 6 5 16,1-1 4-16,4 11 0 16,7 0 2-16,5 10-2 15,12 10 0-15,-1 5 1 0,12 5 2 16,0 0-1-16,12 0 1 15,-1-9 3-15,0-1 0 16,7-6-2-16,4 1 2 16,7 0-4-16,-1-5-1 15,1 0-4-15,5-10 1 16,0-5 3-16,6-1 1 16,0-14 3-16,0-1 1 15,0-9 1-15,5-6 2 16,1-5-1-16,-1-10 2 15,-5-4-2-15,0-6 2 16,-6-6 0-16,1-4 3 16,-1 0-1-16,-6-5 2 0,1-5 0 15,-6-6 1-15,-1-4-2 16,1-5-1-16,0-1-1 16,-6-14 0-16,0 4-2 15,0 0 1-15,0-9-2 16,0 4-1-16,-5-5 1 15,5 1 1-15,-6-6-1 16,1 5-1-16,-1-5-2 16,0 1-1-16,1-1-1 15,-1-5 3-15,1 0 0 16,-1-5 1-16,-5-10-3 16,-1 5 2-16,1 5 1 15,-6-5 0-15,0-5-3 16,-6 5 2-16,1 1-1 0,-7-1 0 15,1 0 0-15,-6 0 0 16,-6 5-9-16,-5-10-5 16,-1 0-56-16,1 10-23 15,5-15 47-15,6-10 24 16</inkml:trace>
  <inkml:trace contextRef="#ctx0" brushRef="#br0" timeOffset="27549.8594">15938 7810 180 0,'-23'-15'68'0,"17"4"-52"0,-5-4-14 0,5 5-8 16,0 0 1-16,-5 0 4 16,-6-5 15-16,0-1 8 15,-6 1-11-15,0 0 7 0,-5 5 3 16,-1 0 0-16,1-5-1 16,-1 4-4-16,1 1 0 15,-7 0-5-15,1 0 1 16,0 5-3-16,-6 0 0 15</inkml:trace>
  <inkml:trace contextRef="#ctx0" brushRef="#br0" timeOffset="28311.6133">15220 7551 324 0,'-46'0'121'0,"23"6"-95"0,-5-1-6 15,11 0-11-15,0 5-9 16,-6 0 0-16,-6 0 0 16,1 10 0-16,-1 1 0 15,1 9 0-15,-1 0 0 0,1 16 0 16,-1-6 2-16,1 16-1 15,11 0 2-15,0 5-4 16,5-6 0-16,7 6 3 16,5 10 1-16,0 5-1 15,11 10-2-15,0 0-2 16,6 5 1-16,6-5 1 16,6 0 2-16,5-5-3 15,0 0 0-15,6-5-1 16,6 5-2-16,-1 0 3 15,1-5 2-15,-1-5 0 16,7-5-1-16,-7-10 1 16,6-5 1-16,1-11 1 0,-1-10 1 15,-5-4 2-15,-1-11 1 16,1 0-1-16,-1-10-1 16,7 0 8-16,-7-10 6 15,7-5-10-15,-1 0-5 16,0-10-5-16,0-6-2 15,6-4-5-15,0 0 0 16,23-16 2-16,-17 0 3 16,-1 1 2-16,-10-11 1 15,-1 6 0-15,-5-6 0 16,-7 5 0-16,-4 1 2 16,-7-6-3-16,1 0 0 15,-7 0 10-15,-5 6 3 0,1-6-5 16,-1 5-4-16,0 1-2 15,-6-6 1-15,-5 0-1 16,-6 1 2-16,0 9 0 16,-6-15 1-16,0 11-5 15,-5-1 1-15,0 0 0 16,-6 1 0-16,-6-11-3 16,0 5 2-16,0 6 1 15,-5 9 2-15,-6-9-1 16,-6 9-1-16,0 0-2 15,-6 1 1-15,-5 5-1 16,0-1 0-16,-6 6-7 16,-6 4-4-16,-5 6 13 0,-1 5 9 15,1 5-17-15,-6 10-9 16,0 5 2-16,-12 5 3 16,-11 10 5-16,6 0 2 15,-6 11-2-15,0 4 0 16,1 11-40-16,-7 20-17 15,-5 10 33-15,0 5 18 16</inkml:trace>
  <inkml:trace contextRef="#ctx0" brushRef="#br0" timeOffset="138163.6052">16080 5992 248 0,'-17'5'93'0,"11"0"-72"0,-5 0 14 0,11-5 0 15,-6 10-5-15,-5-10 0 16,-1 10 2-16,1-5 3 16,0 5-19-16,-1-5-9 0,1 6-3 15,-1-1 6-15,1 0 5 16,0 5-7-16,5-5-4 15,6 10-3-15,6-4-6 16,5-1 1-16,0 0-5 16,12 0-1-16,6-5-6 15,10 6-1-15,-4-6 16 16,10 5 10-16,1-5-4 16,5-5-2-16,0-5-2 15,-5-5-1-15,0-5-9 16,-1 0-4-16,1-5 7 15,-1-6 5-15,1 1 10 16,-6-5 4-16,0-1-20 16,-6-4-9-16,-6-5 5 15,-5 4 3-15,-6 1 3 16,0-6 4-16,-5 6-5 0,-7 0 2 16,-10-1 2-16,-1 1 3 15,-5-1 2-15,-6 6 1 16,-6 0 0-16,-6 4 0 15,1 6 11-15,-12 5 5 16,0-5-17-16,0 5-6 16,-5 5 7-16,-1 0 4 15,0 5-3-15,1 5-1 16,5 0 0-16,0 5 2 16,6 10-3-16,0 0 0 15,-1 11 1-15,1 4 0 16,6 11 0-16,-1 5 2 15,6 4 1-15,1 1 1 16,10 5-4-16,1-1-1 0,11 1-1 16,6-5 1-16,-1-16-2 15,29 11 2-15,1 0-4 16,10-6 0-16,12-4-10 16,6-6-5-16,5-9-41 15,6-16-17-15,12-10 38 16,5-15 18-16</inkml:trace>
  <inkml:trace contextRef="#ctx0" brushRef="#br0" timeOffset="138989.5647">17732 5951 328 0,'-5'5'123'0,"10"-5"-95"0,-5 0 0 0,0 0-6 16,0 0-7-16,0-5 4 15,0-5-9-15,-5 0-1 16,-7-5-5-16,1-5 2 0,-6-1 3 15,-6-4-3-15,0 0 2 16,-5-6-7-16,-7 6-1 0,-10 5-2 16,-1 4 0-16,-5 6 0 15,0 5-2-15,-6 5-2 16,5 10 1-16,7 6-10 16,5 4-3-16,6 5 11 15,11 6 6-15,6-1 2 16,6 5 2-16,5 1-2 15,6-1-1-15,11-4 1 16,1-6-1-16,5-5-3 16,0 1 0-16,6-6 10 15,-6-5 8-15,6-5-8 16,-6 0-1-16,0-5-6 16,0 0-1-16,0 5-10 15,0-5-3-15,0 5 7 0,-6 0 6 16,-5 10 5-16,0 6 3 15,-6 14-3-15,0 1-1 16,-6 4-1-16,-5 16-2 16,-1-1 1-16,1 16-1 15,0 10 0-15,-7 16 0 16,7 4-7-16,0-35 0 16,5-11 7-16,6 26 7 15,0 16-3-15,11-11-2 16,1-10-1-16,5-16-1 15,6-9 0-15,5-10 0 16,1-11-3-16,5-10 2 16,0-15 7-16,0-10 4 15,0-5 3-15,6-5 5 0,-11-10-4 16,-6-11 0-16,-6 1-8 16,-12-11-2-16,1 6-4 15,-17-21-1-15,5 15-6 16,-23-25 0-16,7 16-4 15,-35-11 2-15,-29-15-15 16,1 0-4-16,-1 0 23 16,12 15 11-16,12 15-72 15,10-4-31-15,12-11 48 16,18 5 24-16</inkml:trace>
  <inkml:trace contextRef="#ctx0" brushRef="#br0" timeOffset="139425.9491">18000 5718 320 0,'-45'26'121'0,"27"-26"-95"0,-4 10 9 0,16-5-4 16,-5 5-19-16,-1 0-7 0,-5 5 1 15,0 11 3-15,0 9-5 16,0 6-2-16,0 9-1 0,5 1-1 16,7 10 0-16,5-1 2 15,11-9 3-15,6-5-13 16,6-1-5-16,0-4 16 15,11-16 6-15,0 0-6 16,0-15 0-16,6 1 6 16,0-11 3-16,-6-11-1 15,0 1 1-15,1-15-7 16,-7-5-1-16,-5-16-9 16,0 0-4-16,-6-4-13 15,-6-6-6-15,1-5-43 16,-1 6-18-16,6-6 46 15,0 10 22-15</inkml:trace>
  <inkml:trace contextRef="#ctx0" brushRef="#br0" timeOffset="139757.6">18781 5718 320 0,'0'26'121'0,"-6"-21"-95"0,12 5 14 0,-6-10-1 0,0 10-28 16,-6 5-7-16,-5 5-6 16,-1 6-3-16,1 9 4 15,-6 11 9-15,0 4 6 0,0 6-8 16,-1 0-4-16,-4-1-10 15,5-4-5-15,-1-5 13 16,1-1 7-16,6-9-19 16,0-1-8-16,5-10-37 15,6-4-13-15,6-6-61 16,5-15-26 0,6-25 85-16</inkml:trace>
  <inkml:trace contextRef="#ctx0" brushRef="#br0" timeOffset="139938.4398">18980 4837 356 0,'-45'-5'134'0,"22"5"-104"0,0-15 29 0,17 15 8 15,-5-5-39-15,-1 5-14 16,1-5-48-16,0 0-20 15,-1 0 27-15,1 5 13 0,-1-5 11 16</inkml:trace>
  <inkml:trace contextRef="#ctx0" brushRef="#br0" timeOffset="140867.2768">20251 5997 376 0,'-6'10'140'0,"6"-10"-109"0,0 0 7 0,0 0-6 15,0 0-5-15,-6-5 3 16,1 0-7-16,-7-5-4 15,-5-6-11-15,-6-9-3 0,-11-5-1 16,-6-6-7-16,-17-4-2 16,-11 4-3-16,-6 1 2 15,0 5 2-15,-6 4 2 16,0 1-1-16,6 15-1 16,0 5-4-16,6 10-2 15,5 5-2-15,6 15 2 0,12 6 1 16,5 9 3-16,5 6-1 15,13-1 2-15,10 6-4 16,7-6-1-16,5-4 0 16,11 0 1-16,6-6-5 15,6-10-4-15,5-4 10 16,7-6 4-16,-1-10 14 16,0 0 6-16,6-10-4 15,0 0 1-15,0-5-6 16,-1-11-2-16,7 1 2 15,0-10 0-15,-1-6-3 16,1-9-3-16,-12-6 0 16,6-5 1-16,-6-9-6 0,-6-11 1 15,1-21-4-15,-1 6 2 16,-5 0 3-16,0 0 3 16,-6 5-2-16,0 5 0 15,0 10 3-15,0 10 3 16,1 10 0-16,-1 11 2 15,-6 10-4-15,0 9-2 16,1 6 0-16,-1 5-1 16,1 15 0-16,5 10 0 15,0 16-3-15,0 14 2 16,-6 21-1-16,1 15 0 16,-1 0 2-16,0 5 0 15,1-5 0-15,-6 5 0 0,-1 0 0 16,1 0 0-16,0 1-5 15,-6-11-1-15,5-6-13 16,1-14-5-16,0-20-1 16,-1-6 3-16,7-15-59 15,5-15 45 1,0-15 16-16</inkml:trace>
  <inkml:trace contextRef="#ctx0" brushRef="#br0" timeOffset="141125.0113">20860 4852 336 0,'-5'-5'126'0,"5"10"-98"0,-6 0 12 0,6-5-2 15,0 11-8-15,-6 4 0 16,1 5-9-16,-1 5 0 15,-5 11-12-15,-1 9-3 0,-5 6-2 16,6 0-9-16,-6 4-2 16,5-4-20-16,1 0-10 15,5-11-45-15,0-10-18 16,6-19 53-16,17-16 24 16</inkml:trace>
  <inkml:trace contextRef="#ctx0" brushRef="#br0" timeOffset="141334.4549">21396 4032 400 0,'-23'5'151'0,"17"-5"-118"0,1-5 11 15,5 5-2-15,-6 0-28 16,0 0-10-16,1 0-25 15,-7 0-12-15,7 5-133 16,-7 0-60-16,1 5 116 0</inkml:trace>
  <inkml:trace contextRef="#ctx0" brushRef="#br0" timeOffset="141707.3674">22103 4265 400 0,'39'71'151'0,"-39"-76"-118"0,12 5 11 0,-12 0-4 15,0 0-34-15,0 0-10 16,-6 0-12-16,0 0-4 16,-11 0 11-16,-5 5 0 0,-13 0 4 0,-16 5-2 15,0 0 0-15,-6 5-7 16,0 6-4-16,6-1 10 15,5 15 6-15,6 1 2 16,12-1 3-16,5 11-4 16,11-1 0-16,7 6 10 15,5 0 5-15,0-1 0 16,5 6 0-16,-5 5-4 16,0-6-1-16,-5-4-3 15,-1-5-1-15,-5-6-6 16,-1-4-1-16,-11-16-13 15,1-5-2-15,-7-10-49 16,12-15-20-16,0-15 45 16,17-21 21-16</inkml:trace>
  <inkml:trace contextRef="#ctx0" brushRef="#br0" timeOffset="142007.4996">22906 2984 304 0,'6'0'115'0,"-1"5"-89"0,-5-5 23 0,0 0 4 16,0 10-44-16,0 5-14 0,-5 16-3 15,-7 19 2-15,1 31 5 16,-6 26 1-16,-6 14 2 0,0 6 1 15,-5 14 1-15,-7 21-5 16,1 16-1-16,0-16-10 16,6-20-3-16,-1-16-1 15,12-19 0-15,6-21-11 16,-1-21-5-16,7-34 17 16</inkml:trace>
  <inkml:trace contextRef="#ctx0" brushRef="#br0" timeOffset="142250.3031">22154 3637 400 0,'23'15'151'0,"11"-15"-118"0,6 20-6 0,-12-9-13 15,18 4-12-15,5 0-2 16,12 0 1-16,5 0 1 16,6 1-1-16,6 4-12 0,5 5-4 15,1 0-57-15,11 6-25 16,0-6 50-16,-1 0 23 16</inkml:trace>
  <inkml:trace contextRef="#ctx0" brushRef="#br0" timeOffset="142698.4407">23869 4093 292 0,'28'0'110'16,"-22"-5"-86"-16,5 0 16 0,-5 0 0 0,0-1-11 15,-6-4-2-15,0 0-18 16,-6-5-7-16,-5 0-2 16,-6 0-6-16,0-6 0 0,-12 6 0 15,-5 5 4-15,-12 5 3 16,-5 5 2-16,0 5 1 15,-1 10 2-15,-5 16-3 16,18 9-2-16,-1 6 2 16,5 9 0-16,13 6-1 15,10-5-2-15,7 0-2 16,5-11 1-16,11-4-6 16,6-16 0-16,6-5 14 0,5-10 7 15,1-5-6-15,5-10-4 16,6-5-3-16,-6-10-1 15,-5-5 2-15,-1-1 3 16,-5 1 4-16,0 5 2 16,-6 5 3-16,0 10 4 15,0 5-6-15,-6 10-2 16,1 10-8-16,-1 10-1 16,1 11-3-16,-7-1-2 15,1 6-8-15,5 0-5 16,1-1-40-16,-1-4-15 15,6-6-69-15,12-10-32 16,11-15 91-16</inkml:trace>
  <inkml:trace contextRef="#ctx0" brushRef="#br0" timeOffset="143149.284">24575 4032 360 0,'-5'10'134'0,"5"0"-104"0,-6 16-10 16,6-11-12-16,-6 15-8 16,1 6 2-16,-7 4 8 15,1 6 3-15,-6-1-6 16,0-4 0-16,5-6 0 0,1-4-1 0,-1-6-1 16,7-5-1-16,-1-10 0 15,0-5 0-15,6-10 0 16,0-5 2-16,6-10 1 15,5-5 1-15,1-16 0 16,5-4-2-16,0-11 1 16,6 0-4-16,5 5 0 15,1 6 1-15,5 4 2 16,0 6 1-16,0 10 3 16,0 9-3-16,1 11-2 15,-1 5-2-15,0 10-3 16,0 16-2-16,0 14-1 15,1 11-1-15,-1 20 0 16,-6 10 0-16,1 0 3 0,-6 0-7 16,-6-5-2-16,5-5-12 15,-4-5-4-15,-1-6-6 16,0-14-3-16,5-11-33 16,1-9-14-16,11-16 41 15,12-25 21-15</inkml:trace>
  <inkml:trace contextRef="#ctx0" brushRef="#br0" timeOffset="143584.9078">26604 2629 384 0,'23'15'145'0,"-12"-4"-112"0,6 4-1 0,-6 5-9 16,1 5-19-16,-7 16-4 16,7 4-3-16,-12 11-1 15,0 5 3-15,-6 10-2 0,-5 20 1 16,-6 10 2-16,0 16 2 16,-6-1-3-16,0-4 0 15,0-6 1-15,-5 5 0 16,11 6 0-16,5-1 0 15,7-4 4-15,10-11 5 16,7-5 6-16,10-15 3 0,18-5-1 16,6-15 0-16,11-10-5 15,6-11 0-15,11-10 2 16,0-4 1-16,11-11-17 16,-5-5-6-16,0 0-3 15,-6-10-1-15,-17 0-7 16,5-25 0-16,-5-11-32 15,-11-9-14-15,-12-16-70 16,-17-10-30 0,-22-5 86-16</inkml:trace>
  <inkml:trace contextRef="#ctx0" brushRef="#br0" timeOffset="143827.8494">26216 3657 496 0,'131'10'187'0,"52"11"-146"0,84-31-42 0,-84-1-28 15,67-24-8-15,104-16 4 16,96-25 17-16,68-20 10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1:58:28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15140 2503 232 0,'0'20'88'0,"-6"-20"-69"0,12 0 13 16,-6 0 2-16,0 0-18 15,0 0-4-15,-6 0-1 16,0 0 0-16,-5 0-5 16,-6 0 0-16,0 0 1 0,-6 0 1 15,-5 5 0-15,-7 0-2 16,-4 5-1-16,-7 0-3 0,-5 5-2 15,-12 6-2-15,-5 9 1 16,-12 6-1-16,0 9-2 16,-11 1 3-16,0-1 0 15,-6 1 1-15,0 5 0 16,0-1 0-16,0 1 0 16,0-6 0-16,-5 6 0 15,5-5 0-15,0-1 0 16,6 6 0-16,11-6 0 15,12 1 0-15,5-6 2 16,12 1-8-16,11-6-3 16,6 1-103-16,11-1-47 15,12-14 80-15</inkml:trace>
  <inkml:trace contextRef="#ctx0" brushRef="#br0" timeOffset="1037.0696">15134 3931 300 0,'23'-15'112'0,"-6"4"-87"16,6-4 0-16,-6 10-5 0,11-5-10 15,1-10 0-15,5-1-2 16,6-9 2-16,-6-10-5 16,-5-1 10-16,5-10 7 0,-6-4-13 15,-5-6-5-15,0-5-5 16,5 0-1-16,-5-5 4 16,0 6 1-16,0-11-10 15,5-5-5-15,1-11 1 16,-1 6 2-16,1 0 0 15,-6 5 1-15,-6 10 2 16,0 11 2-16,-6 9 2 0,0 5 1 16,1 11-2-16,-6 10 0 15,-1 9-5-15,-5 11 0 16,0 15-3-16,0 16 2 16,-5 19 3-16,-1 16 3 15,-6 15 0-15,1 5 1 16,0 0 2-16,5 5 0 15,6 10 0-15,0 6 0 16,6-6 0-16,5-5 0 16,0-5 0-16,7-10 2 15,4-10-1-15,1-10-1 0,6-11 1 16,5-9 1-16,6-16 1 16,5-5 3-16,1-15 3 15,5-20 5-15,6-5-6 16,-6-16-2-16,-5-10-8 15,0-14-1-15,-1-6-1 16,1-10-1-16,-1 0-1 16,1-5-1-16,-6-11 1 15,-6 1 4-15,-6 5 1 16,-5 10 1-16,-6 5 2 16,0 10 1-16,-5 10 1 15,-6 16 0-15,-1 4-2 16,-5 16 1-16,0 10-2 15,0 20 2-15,-5 16-2 0,-7 24-1 16,1 16 3 0,-1 15 0-16,-5 10 3 0,0 21 3 15,11 29 2-15,6 1 1 16,12-10-6-16,11-6-2 16,11 16-59-16,17 0-26 15</inkml:trace>
  <inkml:trace contextRef="#ctx0" brushRef="#br0" timeOffset="55085.1193">16673 7597 268 0,'0'-5'101'0,"5"-5"-78"0,1 5-7 0,-6 5-6 0,0-5-11 16,0 5-2-16,0-5 17 15,-6 0 8-15,1 0-11 16,-7-1 10-16,1 1 2 0,-1 0 2 15,1 0 2-15,0 0-24 16,-7 0-8-16,1-5 16 16,0 0 11-16,0-5-6 15,-6 5-1-15,-5-6-5 16,-1-4 1-16,1 5-2 16,-1-5 0-16,-5-1 1 15,0-4 1-15,0 5-1 16,0-11 1-16,-6 6-4 15,6-10 1-15,-6-1-5 16,0-4 0-16,-6 9 1 16,-5-9 0-16,0-1-2 15,-1-4-2-15,-5-1 5 16,0-4 1-16,1-1-5 0,-1 5-2 16,-6 1 0-16,-6-1 2 15,7 6 2-15,-1-1 1 16,0 1-2-16,-5-6-2 15,0 11 1-15,-6-1-1 16,-6 1-3-16,0-1 2 16,-5 1-4-16,-7-1 1 15,1 1 2-15,0-1 1 16,0 1 3-16,-12 0 3 16,1-1-4-16,-6 1-1 0,-6 4-2 15,0 1-2 1,5 0 0-16,1 4 3 0,-6 1-2 15,-5 5 1-15,-7-1 2 16,-5 6 0-16,6 0-3 16,-1 5 0-16,1 0-1 15,0 0 3-15,-6 5 0 16,0-1 1-16,0 6-3 16,0 0 0-16,0 0-1 15,-1 6 3-15,-4-1-2 16,-1 5 1-16,-5 0 0 15,-7 10-2-15,7 0-2 16,-6 1 1-16,-6 9-2 16,-11 0 0-16,-1 6-1 15,7 4 0-15,-1 1-2 16,1 4 1-16,-1-4 3 0,7 5 1 16,10-1-2-16,1 1 2 15,11 4-2-15,11 1 2 16,12 5 1-16,5 9 2 15,12 1 1-15,11 5 1 16,12 0 0-16,11 5 2 16,6 0-1-16,11-5-1 15,5 0 1-15,7 10-1 16,5 0 0-16,6-5 2 16,11 5-1-16,1 5-1 15,10 0 1-15,7-10-1 16,5 5 0-16,0 0 2 0,6-15-3 15,0 0 0-15,5-6 1 16,1-4 2-16,-1 5-1 16,6 5-1-16,6 5 1 15,0 5 1-15,6-5-1 16,-1-1 2-16,-5-4-2 16,6 0-1-16,5-5 1 15,0 0-1-15,0-6 2 16,-5-9 1-16,0-6-1 15,-1-4-2-15,1-1 1 16,-1-4-1-16,7-1 0 16,-1 0 0-16,6 1 0 15,0 4 0-15,6 1 0 16,-6-1 2-16,0 6-1 0,-1-6-1 16,1 1 1-16,0-1-1 15,-5 1 0-15,-1-1 0 16,0 0 0-16,-5 1 0 15,-1 4 0-15,1 1 2 16,5-6-1-16,1 1-1 16,5-6 1-16,0 6-1 15,0-6-3-15,-1-5 2 16,7 1 1-16,0-1 2 16,0 0-1-16,-6 1-1 15,-1-1 1-15,1-5-1 16,0-5 0-16,-5 1 2 15,-1-1-1-15,-5 0-1 0,-1 0 1 16,1 0-1-16,-6 1 0 16,0-1 0-16,-1 0 0 15,1 0 0-15,6 0 0 16,-6 0 0-16,5 6 0 16,1-6 0-16,-1 0 0 15,1-5 2-15,5 0-1 16,1 0-1-16,-1 1 1 15,-23-6 1-15,1 0 1 16,5-5 3-16,-5 0-1 16,10 0 2-16,-4 0-2 15,5-5 0-15,28 0-1 0,-5-6 0 16,-1 1-2 0,-5 0 1-16,0 0-2 0,-6-5-1 15,1 5 1-15,-7-10 1 16,7 4-1-16,-7 6-1 15,6-5 1-15,-11 0 1 16,0 0-1-16,0-6-1 16,0 1 1-16,0 0-1 15,0 0 0-15,5-1 0 16,1-4 0-16,0 5 0 16,-1 0-3-16,1-1 2 15,-1 1 1-15,1-5 2 16,-1 4-1-16,7-4 2 0,-7 0-2 15,7-1-1-15,-7 1-2 16,6-5 1-16,-5-1 1 16,0 1 2-16,-1 0-3 15,-5-1 0-15,0 6 3 16,0-5 1-16,0-1-1 16,5 1-2-16,1-1-2 15,-1 1-1-15,1-5 2 16,5 4 2-16,1 1 0 15,-1-6-1-15,0 6-2 16,6 5 1-16,0-1 1 16,-6 1 0-16,1 0 0 15,-1 4 0-15,-11 1 0 16,5 0 0-16,1 0 0 16,0 4 2-16,-7 1-1 0,7 0-1 15,0-5 1-15,-1 10-1 16,-5-6 0-16,6 1 2 15,-1 0-3-15,1 0 0 16,-1 0 1-16,7 0 0 16,-7-1 0-16,7-4 0 15,-7 0 0-15,6 0 0 16,-5 4 0-16,-6 1 0 16,0-5 0-16,0 5 0 15,0 0 0-15,-6-1 0 16,0 1 0-16,6 0 0 0,0 0 0 15,0 0 0-15,-1-6 0 16,1 1 0-16,0 5 0 16,6 0 0-16,-6-6 0 15,0 6 0-15,5 0 0 16,-5 0 0-16,-6 0 0 16,0-1 2-16,1-4-1 15,-1 5-1-15,-6-5 1 16,1 0 1-16,-6-6-1 15,-1 6 2-15,-5 0 0 16,-5 10 1-16,-1-1 0 16,-5-4 0-16,-6-10 0 15,6-5 2-15,-6-1-1 16,0 1 0-16,-6 4-6 16,0 1-1-16,1 5-13 15,-1 0-2-15,0 4-16 16,6 6-5-16,0 0-69 0,17 0-31 15,17-5 72-15,12-16 34 16</inkml:trace>
  <inkml:trace contextRef="#ctx0" brushRef="#br0" timeOffset="58687.7472">19966 7415 288 0,'-17'-15'110'0,"22"9"-86"0,1 1-6 0,0 0-10 16,-6 0-6-16,0 0 14 16,-6 0 7-1,0 0-11-15,1 0 0 0,5 0 1 16,0-5-7-16,-6 5-3 15,6 5-5-15,0-5 1 16,0 5 1-16,0 0 0 16,0 0 0-16,0 0 0 15,6 10 0-15,5 0 0 16,6 5 0-16,0 0 2 0,6 6-1 16,0 4-1-16,5 10 1 15,1 6 1-15,5-1-1 16,0 6-1-16,0 0 1 15,6-1 1-15,0 1-1 16,-6-6-1-16,6 6 3 16,0-1 0-16,0 1-1 15,0-6 1-15,6 1 2 16,5-1 4-16,-11 1-6 16,0-6-2-16,-1 1-3 15,1-1-2-15,-5-4 0 16,-1-1 0-16,0 0 9 15,0 1 6-15,0-1-3 0,0 6 0 16,-5-6 0-16,-1 0 0 16,7 1-2-16,-7-6-1 15,6 1-3-15,-5-1 1 16,-1 0 0-16,6 0 3 16,-5-4-5-16,-1-1-1 15,1 0 2-15,5 0 3 16,0 1-2-16,0-1 0 15,-5 0-1-15,5 1 1 16,0-1-4-16,1 5 0 16,-1 0 1-16,0 1 2 15,0-6-1-15,0 0 2 16,-5 0-2-16,5 1-1 16,0-1 1-16,6 0 1 0,-6 1-1 15,6 4 2-15,0 0-2 16,0 6 2-16,5-1 0 15,1 5 1-15,5 1-2 16,-5-1 1-16,-1 6-2 16,1-6-1-16,5 1 1 15,-5-1-1-15,0 1 0 16,5-1 0-16,0 6 0 16,0-6 2-16,1 0-1 15,-1 1 2-15,0-1 0 16,0 1 1-16,6-6-2 15,0 1 1-15,0 4-2 16,0 0 2-16,0 1-2 16,0 4 2-16,6 1-2 0,-6-1-1 15,0 1-2-15,0-1 1 16,6 6 1-16,16 15 2 16,-5-6-1-16,6-4 2 15,-6-5 0-15,-5-1 1 16,-1 1 0-16,0-6 2 15,1 11 1-15,-1-16 1 16,-5 1-4-16,-6-1-1 16,0-4 1-16,0-1 0 15,-6-5-2-15,0 1-2 16,1-1 1-16,-1 0 1 16,0 1-1-16,6 4 2 0,0 0-4 15,0 6 0-15,0-6 1 16,0 6 2-16,0-6-1 15,6 1-1-15,-6-1 1 16,0-5 1-16,11 1-1 16,-5-6-1-16,-1 0 3 15,1-5 0-15,5-5-1 16,1-10 1-16,-1 0-4 16,-5-10 0-16,-6-5 3 15,-6-5 3-15,-5-5-2 16,5-6 0-16,-5-9-1 15,-7-1 1-15,1-4-4 16,-5-6 0-16,-1 0-1 16,-6 1 0-16,1-6 2 0,-7 5 0 15,1 1 0-15,-6-1 0 16,-5 5 0-16,-1-4 2 16,1 4-3-16,-7-10-2 15,-5-4-3-15,-11-6-1 16,-1-10-5-16,-5-5 0 15,-5 5-1-15,-13-5 3 16,-5 5 1-16,-5 5 3 16,5 5 2-16,-6 0 2 15,1-5-1-15,-1-4 1 16,-5-6 0-16,-6-6 0 16,-6-4 2-16,-5 15 0 15,-12 0 0-15,0 5 0 0,-5 6 0 16,5-1 0-16,12 0 0 15,-1 0 0-15,12-5 0 16,0-5 0-16,1-10 0 16,-7 5 0-16,-11-5 0 15,-6 15 0-15,-5 5 0 16,5 6 0-16,6 9 0 16,-6 0 0-16,12 1 0 15,5-1 2-15,6 5-1 16,6-4-1-16,-1-1 1 15,-5-5-1-15,0 1-3 16,-11-6 2-16,-12 0 1 16,-5 0 0-16,-6 1 0 15,-6 14 0-15,11 1 0 0,12-1 0 16,0 11 0-16,6-6 2 16,-6 6-3-16,0-1 0 15,-6 6 1-15,-11-6 0 16,-6 1 0-16,0-1 0 15,12 1 0-15,-1-1 2 16,18 6-1-16,-1 0-1 16,1 4 1-16,0 1-1 15,-1 0 0-15,-11 4 0 16,-11 1 0-16,11 0 0 16,-5 5-3-16,5 0 2 15,0-1 1-15,12 6 0 0,5 0-3 16,6 0 2-16,0-5 1 15,6 5 0-15,-6 0-3 16,6-1 2-16,0 1 1 16,-6 0 0-16,5 5-3 15,1 5 2-15,0 0-1 16,0 5 0-16,5 5 2 16,-5 0 2-16,11 1-3 15,-6-1 0-15,6 5 1 16,0 0 0-16,6 0 0 15,6 0 2-15,-1 1-1 16,1-1-1-16,-1 0-2 16,7 0-1-16,-1 5-1 15,0 1 0-15,0-1 3 0,0 0 0 16,1 6-2-16,-1-1 2 16,6 0 1-16,0-5 0 15,-1 6-3-15,1-1 0 16,0 5 2-16,0-4 0 15,6 9 1-15,-1-9 2 16,1-1-1-16,-6 0-1 16,6 1 1-16,-1-1 1 15,1 0-1-15,-6-5 2 16,0 6-2-16,-1-6-1 16,1 0-8-16,0 1-3 15,-6 9-56-15,-5-5-23 16,-12 1 46-16,-5-16 22 0</inkml:trace>
  <inkml:trace contextRef="#ctx0" brushRef="#br0" timeOffset="83761.8561">10097 6883 88 0,'-17'10'33'0,"12"5"-26"0,-1-10 22 0,6 0 9 15,-6 1-5-15,0-1 0 16,1 0-7-16,-1-5-4 0,-5 10-12 16,5 0 2-16,-11 0 2 0,11 0-3 15,0-10-1-15,1 10-4 16,-7-5-1-16,7-5-3 16,-1 5 1-16,0 0-2 15,1 1-1-15,-1 4 1 16,0-5 1-16,0 0-1 15,1-5-1-15,5 5-4 16,-6-5 0-16,0-5-11 16,6 5-6-16,0 0-57 15,6 0-26 1</inkml:trace>
  <inkml:trace contextRef="#ctx0" brushRef="#br0" timeOffset="84570.8936">10855 6691 288 0,'-11'10'107'0,"11"-5"-83"0,0 0-3 0,0-5-4 0,0 0-15 15,0 5-1-15,-6 0-3 16,0-5 0-16,1 5 2 16,-1 0-3-16,0 0 2 0,1 0 1 15,-1 0 2-15,0 0 1 16,0 5 1-16,1 1-2 15,-1-1-2-15,0 0-2 16,1 0 1-16,-1 0 5 16,6 0 5-16,-6 0-1 15,6 1 3-15,-5 4-2 16,-1-5 0-16,6 0-1 16,0 0 0-16,0 5-4 0,-6-5-1 15,0 1 12-15,1-1 7 16,-1 0-13-16,0 0-7 15,1 0-9-15,-1 0-1 16,0 0 2-16,1-5 1 16,5 0 14-16,-6-5 8 15,6 0-4-15,-6-5 0 16,6 0-3-16,-6 0 1 16,6 5 11 15,-11-25-11-31,0 0-4 15,-1-11-4-15,1 1 0 16,5-6-4-16,1-4 0 16,-7-1 1-16,6 0-3 0,-5 1 0 15,0-16-1-15,-1 10 0 0,1-19-2 16,-1-11 3 0,1 5 2-16,0 5-2 15,-1-5 2-15,1 0-1 16,-1 0-2-16,1 5-2 15,0 5 1-15,-1 0 1 16,1 11-1-16,-1-6 1 16,-5 5 0-16,6 11 0 15,-6-1 3-15,6 5-2 16,-1 1 1-16,1 10 0 16,-1 4-2-16,7 1-2 15,-1 10 1-15,6 10-90 16,0 5-38-16,17 5 71 15,6 5 38-15</inkml:trace>
  <inkml:trace contextRef="#ctx0" brushRef="#br0" timeOffset="86401.835">9117 4923 192 0,'-17'-10'71'0,"6"10"-55"0,5-10 6 0,6 5 2 0,-6 0-9 16,1 0 0-16,-7 0-3 16,1 0 0-16,0-5-6 15,-1-1 0-15,1 1 4 0,-1 0-4 16,1 5 2-16,0-10-5 15,-1 10 0-15,1 0-3 16,-1 0-1-16,1 0-1 16,0 5 0-16,-1-5 2 15,1 5 0-15,-1 0 4 16,7 0 2-16,-7 0 2 16,7 0 0-16,-1 0-7 15,0 0 0-15,1 0-1 16,-1 5 2-16,0-5-3 15,0 5-2-15,1 0 4 16,-1 0 1-16,0 0 2 0,1 0 0 16,-1 5 2-16,0-5 1 15,1-5 3-15,5 0 1 16,0 0 1-16,-6 0 2 16,6 0-1-16,-6 5 2 15,0 0-6-15,1 0-3 16,-1 0 3-16,0 0 4 15,1 1-7-15,-1 4-1 16,0 0-1-16,-5 5 0 16,-1 5-2-16,1 6 1 15,0 4-2-15,-1 5-1 16,1 11 1-16,-1 0-1 16,1 4 0-16,0 6 0 0,-1 5-3 15,1-1 2-15,5-4 1 16,1 0 0-16,-1-6 0 15,6 1 0-15,0 0 0 16,0-1 0-16,6-4-5 16,-1 5 1-16,7-11-14 15,5 1-5-15,5-11-76 16,7-10-33-16,5-20 68 16,0-15 32-16</inkml:trace>
  <inkml:trace contextRef="#ctx0" brushRef="#br0" timeOffset="88999.0247">9681 4402 116 0,'-5'-31'46'0,"10"26"-35"16,-10-10 12-16,5 10 2 0,0-5-5 16,-6 0 1-16,0-5-6 15,1 4-1-15,-1-4-8 16,0 0 9-16,1 0 5 0,-1 0 7 15,0-1 4-15,0 1-6 16,-5 0-1-16,5 0-2 16,1 0 1-16,-1-1-4 15,0 1 0-15,1 5 1 16,-1-5 0-16,0 5-18 16,0 0-8-16,1 0 14 0,-1-1 7 15,0 6-8-15,1 0-4 16,-1 0-2-16,6 5-1 15,0 5-3-15,0-5 0 16,0 15-7-16,0 6-2 16,0 4 11-16,6 11 5 15,-1 9-4-15,1 11 1 16,0 10-1-16,-1-1 2 16,1-4-3-16,-6 0 0 15,0 0 1-15,0-6 0 16,0-4 0-16,0 0 2 15,0-6 1-15,0-4 1 16,-6-1-20-16,6-4-7 0,0-6-12 16,0-10-6-16,0-4 22 15,0-16 10-15</inkml:trace>
  <inkml:trace contextRef="#ctx0" brushRef="#br0" timeOffset="89556.2719">10103 4275 220 0,'11'-5'82'0,"1"10"-64"0,-6-5 9 0,-1 0-2 0,7 0-7 16,-12 0 0-16,5 5-4 15,1 0-1-15,0 5-7 16,5 0-2-16,-5 6 2 0,-1-1 1 15,-5 5 1-15,0 5 0 16,-5 6 2-16,-1-1-3 16,0 6-2-16,1-1-2 15,-7-5 0-15,7 1-2 16,-7-6-1-16,-5 0-6 16,0-4-1-16,0-1-17 15,6-5-7-15,-1 0 12 16,1-5 6-16</inkml:trace>
  <inkml:trace contextRef="#ctx0" brushRef="#br0" timeOffset="90110.3015">10433 4098 268 0,'12'-15'101'0,"5"10"-78"0,0-11-2 15,-6 11-8-15,7-5-3 16,-1 0 1-16,0 0 1 15,0 0 0-15,6 0-6 16,-1 5-4-16,1 0 1 0,0 5-2 16,0 0-1-16,0 0 1 15,-1 5-1-15,1 5 0 16,0 0 2-16,-6 5-1 16,-6 5 2-16,1 1 0 15,-6 9 1-15,-6 0-5 0,-6 6 1 16,0 9-2-1,-5-4 0-15,-6-1 0 0,0 1 0 16,-1-6 0-16,1 6 0 16,0-6 4-16,6-4 1 15,-1-1 7-15,7-5 4 16,5 1 10-16,5-6 5 16,1 0-20-16,6-5-9 15,5 1-1-15,5-1-1 16,1 0 4-16,0 0 3 15,0-5-33-15,0 0-13 16,-1 1-81 0,-4-6-34-16,-1-5 81 15</inkml:trace>
  <inkml:trace contextRef="#ctx0" brushRef="#br0" timeOffset="90501.2351">10878 3870 304 0,'-6'5'112'0,"6"-10"-87"0,17 5 2 0,-11 5-6 15,11-5-14-15,0 0-4 16,0 5-2-16,6 0 1 16,6 5-1-16,-7 0-1 0,7 6 1 15,5 9-4-15,0 10 2 16,0 11-1-16,-5 10 0 15,-6 9 0-15,-1 11 0 16,-4 16-3-16,-7-11-1 16,-11 5-13-16,-6 5-3 15,-17 5 12-15,-22 5 5 0</inkml:trace>
  <inkml:trace contextRef="#ctx0" brushRef="#br0" timeOffset="91687.6039">12616 4508 160 0,'0'0'63'0,"-6"-15"-49"0,0 5 14 16,6 5 2-16,-5 10-6 16,-1-5 7-1,-5 0-9-15,-7 0-11 16,1-5-1-16,0 0 3 0,0-1-3 15,0 6 0-15,6 0-4 16,-1 0 1-16,1-5-2 0,-1 0 2 16,1 0 0-16,0 5 3 15,-1 5-1-15,1-5 2 16,0 5-4-16,-1-5 1 16,1 11-5-16,-1-11-2 15,1 10 0-15,0 0-1 16,-1 10 0-16,1 5 0 15,-1 1 0-15,1 4 0 16,0 6 0-16,5 9 0 16,0 6 0-16,0 4 0 15,6 11 0-15,0 0 2 16,6 0-3-16,0 5-2 16,5 0-7-16,1-5-4 15,-1-16-50-15,0 1-22 0,1-6 44 16,-1-24 23-16</inkml:trace>
  <inkml:trace contextRef="#ctx0" brushRef="#br0" timeOffset="92348.0619">12576 4918 336 0,'0'-15'126'0,"11"10"-98"0,-5 0-8 16,0-5 9-16,5 0-11 16,0-1-15-16,1 1-8 0,-1-5 1 15,6 0 14-15,-5 0 9 0,-1 5-9 16,-5 0-6-16,5-1-5 15,1 6 0-15,-1 5-1 16,6 0-2-16,0 0 3 16,0 5 0-16,0 6-8 15,0-1-4-15,1 5 9 16,-13 5 6-16,1-10 2 16,0 10 3-16,5 11-15 15,-5 4-5-15,-1 6-2 16,-5-6 1-16,-5 1-1 15,-7-1 2-15,7 1-2 16,-12-6 2-16,-1 0 2 16,1-4 5-16,0-6 1 15,6 0 3-15,-1-5 3 0,1 1 4 16,11-6 9-16,-6 0 3 16,6-10-2-16,6 10 1 15,5-5-5-15,1 0-1 16,11 0-11-16,-1 0-1 15,1-5-20-15,-6 5-8 16,0-5 16-16,6 0 9 16</inkml:trace>
  <inkml:trace contextRef="#ctx0" brushRef="#br0" timeOffset="92727.7853">13260 5060 300 0,'5'10'112'0,"-5"-5"-87"0,12 5 9 0,-7-10-1 15,7 10-21-15,-1 1-6 16,-5 4-7-16,0 0 0 16,-1 10 1-16,1 6-3 0,-6 4 2 15,-6 6-1-15,-5-1 0 16,-1 1-11-16,1-1-5 15,-6-4-17-15,0-6-7 16,5-5 22-16,1-4 10 16</inkml:trace>
  <inkml:trace contextRef="#ctx0" brushRef="#br0" timeOffset="93025.9284">13601 4751 332 0,'12'5'123'0,"-6"0"-95"0,-18 0-6 15,18 0-8-15,-6 5-13 16,0 11-1-16,-6-1-2 15,0 15 0-15,-5 1 2 16,0 4-3-16,-6 6 2 0,-1 0-1 16,1 4-2-16,0-4-6 0,0-1-2 15,0-4-17-15,6-11-7 16,-1-4 19-16,1-16 9 16</inkml:trace>
  <inkml:trace contextRef="#ctx0" brushRef="#br0" timeOffset="93385.5437">13647 4159 292 0,'0'-5'110'0,"6"-6"-86"0,-18-9 9 15,18 15 0-15,5 0-19 16,7 0-2-16,4 0-4 16,1 0 2-16,6 5-5 15,-1 5 4-15,6 10 3 0,12 10-6 16,-1 21-3-16,7 20 0 15,-1 15 0-15,0 0-4 16,-5 5 1-16,-6 10 2 16,-12 10 3-16,-5 21-48 15,-17 10-23-15,-18 5 33 16,-10-21 16-16</inkml:trace>
  <inkml:trace contextRef="#ctx0" brushRef="#br0" timeOffset="95546.1219">15448 4513 76 0,'5'-10'30'0,"1"10"-24"0,-6-10 21 15,0 10 10-15,0-5-9 16,0 0-1-16,0 0-5 15,0 0 1-15,-6-1-13 16,1 6 5-16,5-5 3 0,-6 0 1 16,6 0 1-16,0 0-3 15,-6 0 2-15,0 0-4 16,1 5-1-16,-1 0-2 16,0 0 0-16,6-5 0 15,-5 5 2-15,-1 0-1 16,0 5 2-16,-5 0-2 15,5-5 0-15,0 5 6 0,1-5 2 16,-1 10-19-16,0-5-8 16,1 6 8-16,-1-1 5 15,-5 0-5-15,5 0 0 16,-6 5-2-16,7 5 0 16,-7 6-3-16,1-1 2 15,-6 0 1-15,0 11 0 16,0-1 0-16,0 11 0 15,0 10 0-15,-1 14 2 16,1 6-1-16,0 5-1 16,6 0 1-16,5 6-1 15,6-6 0-15,12-6 2 0,5 7-23 16,17 4-8-16,23 0-76 16,5-5-32-16,18-15 71 15,-6-36 36-15</inkml:trace>
  <inkml:trace contextRef="#ctx0" brushRef="#br0" timeOffset="98923.9053">15516 5035 228 0,'51'-26'85'0,"-51"31"-66"0,6 0 5 0,-6-5-1 0,0 0-11 15,0 0 1-15,0 0 1 16,0 0 1-16,0 0-8 16,0 0 2-16,0 0 4 0,0 0 15 31,0-5-11-15,6 0-4-16,-1 0-3 15,-5 0-2-15,6 0 4 16,-6 0 5-16,6 0-9 15,-1 0-7-15,7 0-3 0,-7 0-6 16,7 0 0-16,-6-5 15 16,5 0 7-16,0 4-4 15,1 1-3-15,5 0-7 0,0 0 0 16,0 0 0-16,0 0 0 16,0 0 0-16,0 5 0 15,6 0 0-15,0 0 0 16,-6 5 0-16,0 0 0 15,0 0 0-15,-5 0 2 16,-1 5-3-16,0 1 0 16,1-1 1-16,-1 5 0 15,-5 0 0-15,-6 5 0 16,0 1-3-16,-6-1 2 16,0 0-12-16,-5 0-5 15,0 1 8-15,-6-1 4 16,-1 0 5-16,1-5 1 0,0 1 13 15,0-1 6-15,-6 0-23 16,1 0-8-16,5-5 16 16,-1 0 8-16,1 0-16 15,6 1-8-15,0-11 5 16,5 5 5-16,0-5 2 16,6 0 3-16,0 0 2 15,0 0 2-15,6 0-1 16,5 10 1-16,6-5-15 15,6 5-5-15,0 0 5 16,0 0 1-16,-1 0 5 16,7 6 1-16,-6-1 1 15,5 0 0-15,-5-5 0 16,0 5 0-16,-6 11 11 16,0-6 7-1,-6 0-11-15,-5 0-6 16,0-4-6-16,-6 4-4 15,-6-5 2 1,-5 0 17-16,-1 0 10 16,-5-4-5-16,0-1-1 15,0 0-6-15,0 0-3 16,0-5-7-16,0 0-3 16,0-5-40-16,5-5-15 15,7 0 30-15,-1-10 15 16</inkml:trace>
  <inkml:trace contextRef="#ctx0" brushRef="#br0" timeOffset="99540.4393">16473 5333 296 0,'-11'21'112'15,"16"-16"-87"-15,-5-5 0 0,6 5-7 0,-6-5-13 16,0 0-1-16,0 10 2 16,0 0 1-1,0 5-1-15,0 16-1 16,6-1-3-16,-6 0-4 15,0 1 1-15,0-1 1 16,-6 1 2-16,0 4-1 16,1-5 2-16,-7 1-2 15,1 4 2-15,-6-9-7 16,-12-1-1-16,-11-10-82 16,-5 0-36-16,-12-15 62 15,6-10 30-15</inkml:trace>
  <inkml:trace contextRef="#ctx0" brushRef="#br0" timeOffset="101385.8095">16507 4913 176 0,'-11'5'68'0,"17"-5"-52"0,-12 5 17 0,6-5 6 0,0 0-7 16,0 0-1-16,0 0-6 15,0 0-4-15,-6 0-11 16,1 5 5-16,-1-5 2 0,0 0-1 16,0 0 3-16,1 0-4 15,-1-5-1-15,0 5 3 16,6-5 1-16,0 0-5 16,0 0-3-16,6 0-3 15,0 0 0-15,5 0-6 16,1 0-1-16,-1-5 0 15,6 0 0-15,6 4-3 0,5-4 2 16,6 5 1-16,1 0 0 16,5 0 0-16,5 5 0 15,-5 0 0-15,0 5 0 16,-6 0-3-16,0 5 2 16,-5 1 1-16,-6 4 0 15,-6 0 0-15,0 5 0 16,-6 6-3-16,-5-1 2 15,-6 5-1-15,0 6-2 16,-6-6 0-16,-5 5 3 16,-6 1 0-16,0-6 3 15,-1 1 1-15,1-6 1 0,0 5 0 16,6-4 2-16,-1-11-3 16,7 0 0-16,-1 0 1 15,6 0 0-15,6-4-2 16,5 9 1-16,1-5-4 15,10 5 0-15,1-4-4 16,6-1 1-16,5 5-11 16,11-5-6-16,1 0-50 15,0-5-21-15,-1-15 47 16,1-5 23-16</inkml:trace>
  <inkml:trace contextRef="#ctx0" brushRef="#br0" timeOffset="101807.5535">17100 4204 288 0,'63'15'107'0,"-29"-10"-83"0,23 16 13 15,-23-6 1-15,17 15-18 16,18 16-6-16,22 15 3 16,11 15 2-16,1 15-9 15,-6 20-8-15,-18 31-2 0,-22 25 0 16,-34-5 0-16,-34 20-9 16,-46 31-2-16,-51 15-47 15,-75 20-21-15,-45 10 40 16,-51-15 19-16</inkml:trace>
  <inkml:trace contextRef="#ctx0" brushRef="#br0" timeOffset="114866.9948">3271 10868 272 0,'-17'-10'101'0,"12"10"-78"0,5-5-5 0,-12 5-7 15,7 0-3-15,-1-5 3 16,0 0 7-16,0 0 3 16,1 0-10-16,-12-5 15 0,0 5 8 15,11 0-21-15,-11 5-8 16,5 0-7-16,1 0-2 16,0 5 7-16,5 5 3 0,-6 5-3 15,7 5-2-15,-7 11 0 16,7 4 1-16,5 16-12 15,0 5-3-15,5 4 4 16,7 11 4-16,-7-5 2 16,7 5 1-16,-12-10 2 15,11 4 0-15,-5-4 0 16,5 5 0-16,1 0 0 16,-7 0 0-16,7 0 0 15,-12-1 0-15,6-4 0 16,-6-5 0-16,0 0-3 15,-6-6 2-15,6-9-15 16,0-1-4-16,-12-4-65 16,12-1-29-16,0-4 59 0</inkml:trace>
  <inkml:trace contextRef="#ctx0" brushRef="#br0" timeOffset="115348.4617">4394 11410 176 0,'6'10'66'0,"5"0"-52"0,6 11-1 15,-6-11-3-15,1 10-7 16,5 0 0-16,6 6 8 16,-18 4 4-16,7 11-7 15,5 4 2-15,-6 11 3 0,1 10-3 0,-1 5 0 16,-5 10-6-16,0-5-1 16,-1-6 1-16,-5-4 0 15,0-5-5-15,0-5 1 16,0-6-7-16,0-4 0 15,0-11-61 1,0-4-27-16,0-11 51 16</inkml:trace>
  <inkml:trace contextRef="#ctx0" brushRef="#br0" timeOffset="115858.6669">4143 11623 244 0,'-11'-5'93'0,"22"0"-72"0,-5 0 5 0,-6 5-1 15,0 0-12-15,11 0 0 16,-11-5 2-16,17 0 2 15,-17 5 8 1,23-5-13-16,-6-1 1 0,-5-4-2 16,16 0-6-16,1 0-1 15,5-5-4-15,17 0-1 16,0-6 1-16,18 6 0 16,-7 5 0-16,12 0 0 15,1 0-3-15,4-5 2 0,-16 10-1 16,5-6 0-16,1-4-9 15,-1 0-5-15,0-5-63 16,1 5-25-16,-6-16 53 16,-12-9 28-16</inkml:trace>
  <inkml:trace contextRef="#ctx0" brushRef="#br0" timeOffset="116504.3762">5864 10990 312 0,'28'-10'115'0,"-16"-5"-89"0,11 10-6 0,-6 5-8 15,0-6-10-15,6 6-2 16,-1 0 1-16,13 0-1 16,-18 6 0-16,5-1-3 0,1 15 2 15,-6-10 1-15,6 20 0 0,-6 6 0 16,0 9 0-16,0 1-5 15,-5 15 1-15,-7 0 2 16,-5-1 3-16,-5-9 0 16,-1 10-1-16,-11-1-2 15,0 1 1-15,-6 0 1 16,-5-5 2-16,-1-6-1 16,1-9-1-16,-7-6 1 15,1-4-1-15,-6-1 0 16,0-10 0-16,-5-4 0 15,11-11 2-15,0-5-1 16,5-5 2-16,12-6-2 16,-6 1-1-16,23 10 3 31,6-25-2-15,11 0-1-16,0 4 1 0,23 6 1 15,-12 5-3-15,18 5 0 16,0 0 1-16,-1 10-3 0,6 5 2 15,-5 10-6-15,0 6 0 16,-1 14-8-16,1 1-3 16,-1-1-70-1,-5-4-31-15,0-6 61 16</inkml:trace>
  <inkml:trace contextRef="#ctx0" brushRef="#br0" timeOffset="116894.4745">7419 11041 296 0,'0'20'112'0,"12"0"-87"0,5 26-11 0,-11-21-10 16,5 21-6-16,0 4 3 15,1 11 4-15,-1 0 2 16,1 5-3-16,5 4-1 0,-6 6 1 15,0 5-2-15,1 6 1 16,-6 4-4-16,-1 5 0 16,7-10-4-16,-12-10-1 15,0-5-22-15,0-10-8 16,-12-11 18-16,7-4 9 16</inkml:trace>
  <inkml:trace contextRef="#ctx0" brushRef="#br0" timeOffset="117226.4005">7038 11669 340 0,'-6'0'129'0,"12"0"-100"0,5 5-2 16,0-5-8-16,7 0-17 15,10 0-2-15,-5 0 3 16,17 0 3-16,11 5-3 0,12-5 5 16,5 5 4-16,0 0-6 0,1-5-1 15,-1 0-5-15,-5 0-1 16,-1 0-10-16,-10 5-5 15,-1 0-30-15,-5 5-10 16,-12-5 24-16,-6 0 13 16</inkml:trace>
  <inkml:trace contextRef="#ctx0" brushRef="#br0" timeOffset="119717.0254">8416 10757 276 0,'63'-5'104'0,"-51"0"-81"0,27 0 7 0,-21 0-3 16,4 0-17-16,7-5-6 15,-1 4-2-15,6 1-2 16,1 0 0-16,-1 5 2 0,0 0 1 15,-5 0 1-15,-1 5 2 16,1 6-1-16,-7-1 0 16,1 5-3-16,0 5-2 15,0 5-2-15,-6 1 1 16,-6-1 1-16,-5 5 0 0,-6 1 0 16,-6-1 2-16,-5 1-3 0,-6 4 0 15,-6-5 3-15,0-4 1 16,-5-1 1-1,-1-5 2-15,1 1 1 16,-1-1 1-16,1-5-2 16,5-5-1-16,0 0-3 0,6 0 1 15,0 1 4-15,5-6 6 16,7 0-9 0,-1 5-2-16,6 0-2 15,0-10 0-15,6 5 2 16,-1 5 1-16,7 5-1 15,5-5-2-15,0 6 1 0,6-1-1 16,0 5 0-16,5-5 2 16,1 0-1-16,-1 6 2 15,6-1-13-15,0 0-6 16,6 0 17-16,-5 6 10 16,4-1-13-16,-4-5-7 15,-1 6 4-15,-6-1 1 16,1 0 1-16,-1 1 2 15,-5-1 10-15,-6 0 3 16,-5 1-8-16,-7-1-1 16,-5 5-3-16,-5 1 2 15,-7-1 1-15,-5 0 3 16,-6 11 6-16,0-6 2 16,-11-4-1-16,-6-6 2 0,12-5-8 15,-23 1-2-15,-1-1-10 16,-5-5-2-16,-11 0-111 15,-23 16-50-15,-12-16 85 16,1-25 41-16</inkml:trace>
  <inkml:trace contextRef="#ctx0" brushRef="#br0" timeOffset="120693.1357">3055 13021 268 0,'0'-5'101'0,"0"-1"-78"0,17 6-5 16,-17 0-7-16,11 0-7 15,6-5 0-15,1 5 4 16,4-5 5-16,7 5-7 15,-6-10 3-15,-1 5 2 0,13 5-6 16,5-5-1-16,-12 0-4 16,6 0-1-16,17 0 1 0,-5 5 0 15,11-5 0-15,17 5 0 16,0-5 0 0,23 5 0-16,6-5 0 0,-1 0 2 15,6 0 1-15,6 0 1 16,12-1-2-16,10 1 1 15,1 0 2-15,-11-5 4 16,-7 5-2-16,-5 0 1 16,6-5-1-16,11 0 1 15,-6 0 2-15,1-6 4 16,-1 6-10-16,-17-5-2 16,0 0-9-16,1-5 0 15,5-6 1-15,5-4 3 0,7-5 15 16,-7 9 7-16,-5 1-9 15,-11-5-6-15,-6-1-2 16,0 6 0-16,-1 0-1 16,1 4-1-16,17 6 1 15,-11 0-1-15,-1 5 0 16,-11 0 0-16,1-6 0 16,-7 6 0-16,1-5 0 15,-7 5 0-15,7 0 0 16,-1 5 0-16,6-5 0 15,1 5 0-15,-1 0 0 16,-6-1 0-16,-5 1 0 16,-6 0 0-16,-6 0 0 0,1-5 2 15,-18 5-3-15,-5 0 0 16,-6 0-12-16,-12 5-7 16,-5 0 8-16,-12 5 4 15,-5 5-36-15,-12 10-18 16,-22 11 32-16,-24 4 17 15</inkml:trace>
  <inkml:trace contextRef="#ctx0" brushRef="#br0" timeOffset="121864.0624">5300 13254 316 0,'6'-16'118'0,"11"16"-92"0,-6-10-3 15,0 10-8-15,6-5-7 16,1 0 0-16,-1-5 2 15,5 0 1-15,-4 0-5 16,4 5 5-16,1 0 2 0,11 0-9 16,-22-1-1-16,16 6-3 0,-11 0 0 15,6 0 0-15,0 0 2 16,11 6-3-16,-17-6 0 16,12 5 1-16,-7 0 2 15,7 5-12 1,-6 5 5-1,0 0 9-15,-6 0 5 16,-6 6-11-16,-17-6-5 16,-5 10 3-16,-12-5 1 15,-5 6 0-15,-7 4 0 16,-4 0 10-16,-7 1 8 16,-5 4-8-16,-6 1-3 15,0-1-12-15,5-4-5 0,1-6 7 16,6 10 2-16,5-14 10 15,6-1 4-15,11-5-8 16,0 0 0-16,6-5-2 16,5 0 0-16,7 1 0 15,5-1 0-15,0 0-5 16,5 0 1-16,7 0 0 16,-1 5 2-16,1 6 1 15,5-6 1-15,0 5 0 16,6 0 0-16,-6 6 6 15,-6-1 4-15,1 0-5 16,5 1-3-16,-12-1-4 16,1-5 1-16,-6 0-1 15,-6 1 0-15,1-1 4 16,-24 0 1-16,1 5 3 0,-7 1 3 16,-4-6 2-16,-7 0 1 15,-11 1 5-15,0-6 3 16,0 0-6-16,-17-5-3 15,0 0-6-15,6 0-4 16,-1-5-5-16,1 0 0 16,11 6-44-16,0-1-21 15</inkml:trace>
  <inkml:trace contextRef="#ctx0" brushRef="#br0" timeOffset="123230.1259">11305 11896 316 0,'0'0'121'0,"0"-5"-95"0,6 0 3 16,-6 5-8-16,6-5-14 16,-1 0-4-16,7 0 2 15,-7 0 1-15,7 0-2 16,-1 0 6-16,1-5 3 0,-1 10-13 16,0 0-4-16,-5 0 10 15,6 0 5-15,5 10-8 0,0-5 0 16,0 5-3-16,6 5 0 15,-1 6 0-15,7 4 2 16,-12 5-1-16,6 6 2 16,-6 4-4-16,-6 1 0 15,-5 4 3-15,-6-4 1 16,-11-1-4-16,-7 1-1 16,-4-1-2-16,-7-4 3 15,-5-1-7-15,0 1-2 16,0-6 12-16,5-5 8 15,1-4-5-15,-1-6 0 16,6-5-1-16,6 0 0 16,6-5-2-16,5-5 1 0,0 0 2 15,6-5 4-15,6 5 0 16,11-5 2-16,0 0-4 16,12 0 1-16,5 0-5 15,-5 5-2-15,-1 0 0 16,12 0-1-16,17 5-11 15,-6 5-3-15,0 0-42 16,1 0-15-16,5 0 34 16,0-5 19-16</inkml:trace>
  <inkml:trace contextRef="#ctx0" brushRef="#br0" timeOffset="123636.0536">12473 11653 380 0,'-5'-5'143'0,"10"0"-112"0,-5 0 1 0,0 5-7 15,0 0-17-15,6 5-4 0,-6-5-3 16,6 10 1-16,-1 0-1 16,7 11-1-16,-7-1 3 0,7 10-2 15,-1 11-1-15,1 4-2 16,-7 11-1-16,7 5 2 16,-7 0 0-16,7-1 1 15,-6 1 0-15,5-10 0 16,-5 5 2-16,-1-11-6 15,1 1 1-15,0-6-6 16,-6-4-1-16,0-6-9 16,-6-5-2-16,6-4-58 15,-6-6-22-15,1-10 51 16,-1-10 26-16</inkml:trace>
  <inkml:trace contextRef="#ctx0" brushRef="#br0" timeOffset="123980.4851">12188 11998 340 0,'0'25'126'0,"0"-25"-98"0,12 5 6 0,-12-5-6 0,5 0-23 16,1 0-6-16,6 5 16 15,10 5 11-15,7 0-12 16,5 6-1-16,6-6 1 0,6 0-6 16,-1 0-2-16,6-5-3 15,-5 0-3-15,5-5-6 16,-5 0-1-16,-1 0-10 15,-5-5-2-15,0 5-12 16,0-10-5-16,6 5 19 16,-6-10 9-16</inkml:trace>
  <inkml:trace contextRef="#ctx0" brushRef="#br0" timeOffset="124535.6824">13413 11734 320 0,'18'16'121'0,"-13"-16"-95"0,7 5 11 0,-12-5-2 0,0 0-22 16,5 0-7-16,7 0 2 15,-12 0 2-15,5 5-5 16,7 0 10-16,-12-5 5 0,5 10-6 15,1 0-1-15,0 5-7 16,-6 0-2-16,6 6-4 16,-6 9-1-16,5 5 1 15,-5 1 0-15,0 9-3 16,0 1 2-16,0 10 1 16,0-6 0-16,0-4 0 15,0 0 0-15,0-1 0 16,0-4 0-16,0-1 0 15,6 1 2-15,0-6-1 16,-1 1 2-16,-5-6-2 0,6 0-1 16,0-4-6-16,-6-6-1 15,5-5-15-15,7-5-5 16,5-5-110 0,17-10-48-16,6-10 94 15</inkml:trace>
  <inkml:trace contextRef="#ctx0" brushRef="#br0" timeOffset="124986.9612">15003 11876 376 0,'-6'10'140'0,"12"-5"-109"0,-6 0-4 16,0-5-11-16,0 0-12 15,0 0-1-15,0 11 5 16,0-1 3-16,0 10-6 15,0 0-1-15,0 5 0 0,0 6-2 0,0 4-2 16,0 1 1-16,0 4 1 16,6 1-3-16,-6-1-2 15,5 1 2-15,1-6 0 16,0 6 1-16,0-1 0 16,-1 6 0-16,1-1 2 15,-6 1-3-15,0 0-2 16,0-1-3-16,0-4 1 15,-6-6-8-15,1-4-4 16,-1-11-35-16,-6 0-16 16,1-10 35-16,-6-15 17 15</inkml:trace>
  <inkml:trace contextRef="#ctx0" brushRef="#br0" timeOffset="125318.55">14445 12251 388 0,'11'15'145'0,"1"-30"-112"0,16 20-6 15,-17-10-7-15,6 5-10 0,6-10 4 16,0 15 2-16,0-5 2 16,0 10-10-16,-1-10-4 0,1 5-1 15,0-5-7-15,0 5 1 16,5-5-10-16,-5 0-2 16,0-10-12-16,5 5-3 15,1 5-44-15,-1-5-19 16,1-5 49-16,-6-16 22 15</inkml:trace>
  <inkml:trace contextRef="#ctx0" brushRef="#br0" timeOffset="125977.9859">15618 11709 348 0,'0'-5'129'0,"6"0"-100"0,6 0-4 15,-7 5-7-15,7-5-16 16,-1 0 19-1,6 0 10-15,6-5-16 16,-6 4-1-16,6-4 0 0,0 5-8 0,-1 0-3 16,1 5-2-16,6 0-1 15,-7 0 0-15,7 5 0 16,-6 5-3-16,0 6 2 16,-1 4-1-16,1 5 0 15,-6 6 2-15,0-1 0 16,6 5 0-16,-17 11 2 15,-1-11-1-15,-10 6-1 16,-1-1-2-16,-11 1-1 16,6 4 2-16,-6-4 0 15,-1-6 1-15,1-4 0 16,0-1 0-16,0-4 0 16,0-6 2-16,6 0 1 15,-1-5-1-15,1-5 1 0,5 1 0 16,6-6 1-16,0 0 2 15,0-5 1-15,0 0 1 16,12 5 0-16,5-5 0 16,5 5 0-16,13-5-2 15,-1 5-1-15,17 0-3 16,-5 0 1-16,-1-5-2 16,1 0-1-16,-1 0-2 15,-5 5 1-15,-6 0-4 16,-5-5 1-16,-6 0-9 15,-6 0-2-15,-11 0-47 16,-12 10-19-16,-34 5 39 16,-34-4 21-16</inkml:trace>
  <inkml:trace contextRef="#ctx0" brushRef="#br0" timeOffset="127104.1153">10377 13213 156 0,'-12'10'57'0,"6"0"-44"0,1 5 18 16,5-15 8-16,0 0-5 16,0 6 1-16,5 4-5 15,-5-10 1-15,12 5-17 16,-1 0 3-16,1 0 3 0,-1-5-2 15,0 0 1-15,1 0 3 16,-1 0 1-16,6-5-19 16,6 0-9-16,6 0 13 15,5 5 5-15,6-10-1 0,5 4-2 16,12 1-3 0,6 0 0-16,11 5-2 15,0-5 2-15,6-5-4 0,0 5 0 16,5-5 1-16,18 0 0 15,11-5-2-15,11 5 1 16,0 4 0-16,-5-4 3 16,0 0 1-16,5 0 1 15,12 0-4-15,5-5-1 16,1 5-1-16,-12-6 1 16,0 1-4-16,5 0 0 15,7 5 1-15,11-5 2 16,-6 0-1-16,-11-1-1 0,-1 6 1 15,7-5-1-15,11 5 0 16,-1-5 0-16,1 5 0 16,-11-6 2-16,-7 6-1 15,13-5 2-15,-1 5-2 16,0-5 2-16,-6 5-2 16,-11-1 2-16,-17 6-4 15,-11-5 0-15,-12 0-1 16,-11 0 0-16,-12 0-16 15,-17 5-5-15,-11 0-66 16,-11 10-29-16,-18 0 61 16,-16-15 29-16</inkml:trace>
  <inkml:trace contextRef="#ctx0" brushRef="#br0" timeOffset="127929.4965">13641 13451 380 0,'35'-10'143'0,"-7"5"-112"0,-5-5 1 16,-6 5-9-16,0 0-14 16,0-11-1-16,6 6 5 15,0 0 1-15,-1 0-7 16,7 0 0-16,-6 0 0 0,5 5-3 15,1-5-3-15,-1 5 0 16,1-1-1-16,-1 1 0 16,1 5 0-16,-7 0 0 15,1 5 2-15,-6 1-1 16,0-1-1-16,1 5 1 16,-7 0-1-16,-5 5-5 0,-6 0 1 15,0 5-3-15,-6-4 2 16,0-6 3-16,-5 10 1 15,-12 10 1-15,0-4 2 16,-5-1-3-16,-1 0 0 16,-5 1 1-16,0 4 0 15,5-5 0-15,1-4 0 16,-1-1 0-16,7-5 2 16,5 0-1-16,-1-5-1 15,7-10 1-15,5 11-1 16,1-1 0-16,5-10 0 15,5 5 0-15,7 0 0 0,5 5 0 16,6 0 2-16,5 0-3 16,6-5 0-16,6 5-1 15,6 1 0-15,-1 4 2 16,1-5 0-16,5 10 0 16,-5-5 0-16,-1 6 0 15,1-1 0-15,-6 0-3 16,0 0 2-16,-6 6 1 15,-6-6 0-15,-10 0-3 16,-1 5 2-16,-12-4 1 16,-5-1 0-16,-11 0 0 15,-6 0 2-15,-6 1 1 16,-17-1 1-16,-11 0 2 16,-12 1 1-16,-17 4-1 15,-11 0-1-15,-17-5-12 0,-12 1-5 16</inkml:trace>
  <inkml:trace contextRef="#ctx0" brushRef="#br0" timeOffset="130046.9641">5676 15299 184 0,'-23'11'71'0,"6"-6"-55"0,6 0 2 15,5-5-1-15,0 5-7 16,6-5 2-16,-17 5 13 16,6-5 6-16,-1 5-16 15,1-5 9-15,5 0 6 0,-11 0-5 16,6 0-2-16,-1 5 6 0,1-5 6 15,-6 0-27-15,5 0-13 16,7 0 7-16,-1 0 7 16,0 0 2-16,6 0 2 15,0 0-3-15,0 0-1 16,0-5-1-16,0 0 0 16,0 0-2-16,6 0-1 15,5 0-1-15,1 0 0 16,16-6-2-16,-11 6 1 15,6-5-4-15,6 5-2 16,-1 0 2-16,1 0 0 16,5 5 1-16,6 0 0 15,-6 10-3-15,6 5 2 0,-12 1-1 16,6 9 0-16,-5 0 0 16,-1 16 0-16,7-6 0 15,-13 6 0-15,1-6 2 16,-6 6 0-16,0-6 0 15,1-5 2-15,-13 6-1 16,1-6 2-16,-6 1-4 16,-6-6 0-16,1 0 3 15,-7 1 1-15,1-6-1 16,-1-5 1-16,-5 0-2 16,0 0-1-16,-6-4 1 15,6-1 1-15,0-5-1 16,-6 0-1-16,1-10 1 15,-1 5 1-15,0 0-1 0,6-5-1 16,-12 0 1-16,12 5-1 16,6-5 0-16,-6 5 2 15,5-5-3-15,7 5 0 16,5 0 1-16,0 0 0 16,11 5 0-1,18 0 2-15,-1 5 3 16,6 0 4-16,12 0 5 15,11 0-4-15,23 0 0 16,16 0-6-16,13 6-3 16,5 4-3-16,-6 0 1 15,-11-5-6-15,-12-5-3 16,1 1-16-16,5-6-7 16,6 0-143-16,-12-5-63 15,-11-16 124-15</inkml:trace>
  <inkml:trace contextRef="#ctx0" brushRef="#br0" timeOffset="140586.1396">11744 14621 124 0,'-17'0'46'0,"17"0"-35"0,-6 5 3 0,6-5-1 0,-6 0-11 16,1 0 0-16,-1 0 0 15,0 0 3-15,1 0-2 16,-1 0 9-16,0 0 5 0,1 0-1 16,5 0 3-16,-6 0-4 15,6 0-1-15,0 0-4 16,-6 5-1-16,1-5 1 15,5 0 1-15,0 0 1 16,0 0 0-16,0 0 0 16,0 0 2-16,0 5-9 15,0-5-3-15,0 0-7 16,-6 0 1-16,6 5 4 16,0-5 4-16,0 0-8 15,0 5-2-15,0 0-8 0,-6-5-2 16,0 0-44-1,1 5-20-15,-1 5 41 0,0 1 19 16</inkml:trace>
  <inkml:trace contextRef="#ctx0" brushRef="#br0" timeOffset="141155.8018">11630 14661 68 0,'6'-10'27'0,"-1"10"-21"0,1 0 23 0,-6 0 8 15,0 0-15-15,0 0-5 16,0 0-10-16,0 0-3 0,0 0 2 16,0 0 3-16,0 0-4 15,0 0 6-15,0 0 4 0,0 0-5 16,0 0-1-16,0 0-7 16,0 0-4-16,0 0-6 15,0 0 0-15,0 0 4 16,0 0 4-16,0 5 1 15,0-5-1-15,0 0-4 16,0 0-2-16,0 0-2 16,0 0 2-16,6 10 4 15,-6 1 1-15,0-11 1 16,0 0 2-16,0 5 1 16,0 0 1-16,-6 0 0 15,0 0 0-15,1 5 2 16,5-5 1-16,0 0 1 15,-6 0 0-15,0 0-4 0,1 0-3 16,-1-5 2-16,0 5 0 16,6 0-1-16,-5 0 1 15,-1 0-2-15,0-5 2 16,0 6 0-16,1-6 3 16,-1 0-1-16,0 5 2 15,1-5 2-15,5 10 2 16,-6-5-3-16,6 0-3 15,0-5 2-15,0 5 2 16,-6-5 0-16,6 0 0 16,-5 0-5-16,-1 0-3 0,0 0 13 15,6 5 5-15,0 0-5 16,-6-5-3-16,-5 5-2 16,11-5-1-16</inkml:trace>
  <inkml:trace contextRef="#ctx0" brushRef="#br0" timeOffset="141996.544">11488 14798 320 0,'0'-5'121'0,"0"-5"-95"0,0 20-4 16,0-10-10-16,0 0-10 16,0 0 1-16,0 0-2 15,0 0 2-15,0 0-2 16,0 0 2-16,0 0 0 0,0 0-4 16,0 0 1-16,0 0 0 15,0 0 0-15,0 0 0 16,0 0 2-16,0 0 1 0,0 0 3 15,5 5-1-15,-5-5 2 16,0 0 7-16,0 0 3 16,0 0-11-16,0 0-3 15,0 0-4-15,0 0-3 16,0 0-2-16,0 0 1 16,6 0 1-16,-6 0-1 15,0 0 12-15,0 0 5 16,0-5-14-16,0 5-8 15,0 0 13-15,0 0 7 16,0 0-4-16,0 0-1 16,0 0-1-16,0 0 0 15,0 0-2-15,0 0 1 0,0 0-2 16,0 0 2-16,0 0-2 16,0 0 2-16,0 0-2 15,0 0-1-15,0 0-2 16,0 0 1-16,0 0 1 15,0 0 0-15,0 0 0 16,0 0 2-16,6-5-3 16,-6 5 0-16,5 5 1 15,-5-5 2-15,6 0-1 16,-6 0-1-16,11 5 1 16,-5 0 1-16,6-5-1 15,-12 0-1-15,0 0 1 16,5 5-1-16,1 0 0 15,0-5 0-15,-6 0 0 0,5 5 0 16,1 5 2-16,-6-10 1 16,6 6 1-16,-1-1 0 15,-5-5-2-15,6 5 1 16,0 0 0-16,-6 0 3 16,0-5-1-16,6 15 0 15,-6-5-1-15,0 0 0 16,0-5-2-16,0 5 1 15,0 6 0 1,0-1-4-16,0 5-1 16,0 0-2-16,0 6 3 15,5 4-2-15,-5 11 1 16,0 4 0-16,0 16 0 16,0 0 0-16,0 10 0 0,0 4 2 15,0-9 2-15,-5-5-1 16,-1-5-1-16,0-11 1 15,6 1-1-15,0-11-9 16,-6-9-2-16,1-6-62 16,5-5-27-16,5-10 51 15,1-20 27-15</inkml:trace>
  <inkml:trace contextRef="#ctx0" brushRef="#br0" timeOffset="142450.1305">12097 15456 352 0,'-5'36'132'0,"-1"-31"-103"0,12 0 3 16,-6-5-6-16,0 0-18 16,0 10-4-16,0 0 3 15,0 5 3-15,0 6-5 16,0 4 4-16,0 0 1 0,0 1-8 16,0-1-2-16,0 0-4 15,0-4 0-15,0 4-17 16,0-5-7-16,0-5 13 15</inkml:trace>
  <inkml:trace contextRef="#ctx0" brushRef="#br0" timeOffset="143678.124">12713 15046 180 0,'11'5'68'0,"-5"-10"-52"0,-18 0 14 0,12 5 4 16,0 0-11-16,12 0-3 15,-12 0 0-15,0 0-1 16,0 0-10-16,5 0 6 0,-5 0 4 16,0 0-4-16,0 0 2 15,0 0-4-15,0 0 0 16,0 0-5-16,0 0-3 16,12 0 11-16,-12 0 6 15,11 0-18-15,-11-5-8 0,12 0 9 16,-12 5 6-16,0 0-5 15,0 0-3-15,5-5 0 16,-5 5 2-16,0 0 2 16,12 0 1-16,-7 0-2 15,1 0-1-15,0-5-1 16,-1 5 2-16,-5 0-3 16,12 0-2-16,-1-5 0 15,-5 5 1-15,0-5 1 16,-6 5 1-16,11-5-2 15,-11 5-2-15,11-10 3 16,-5 10 0-16,0-6 1 16,-6 1 2-16,0 0-1 0,0 0 0 15,6 0-3-15,-6 5-2 16,0 0 1-16,0-5 1 16,0 5 1-16,0 0 1 15,0 0-2-15,-6 5-2 16,0 0 1-16,-11 10-1 15,6 1-3-15,-6 4 0 16,5 10-1-16,-5 6 0 16,0 9 3-16,-6 11 0 15,6 10-2-15,0 0 2 16,6 10 1-16,-1-5 2 16,7-11-3-16,5-4 0 15,5-5-1-15,1-6 0 16,17-9 0-16,-1-6 0 15,7-5-3-15,-1-9 1 0,7-6-3 16,-7 0 0-16,6-10-1 16,1-5 2-16,-7 0 4 15,0-10 3-15,-5-1-2 16,6-4 0-16,-12 0-1 16,-6-5 0-16,1-1 2 15,-7 1 0-15,-5 5 0 16,-5 4 2-16,-7 6 3 15,1 5 2-15,-6 0-3 16,0 5-1-16,-6 10-1 16,0 0-2-16,6 6-2 15,0 4 1-15,0 5-1 0,5-5 0 16,7 1-11-16,-1-1-5 16,0 0-43-16,6-5-20 15,12 1 42-15,5-6 19 16</inkml:trace>
  <inkml:trace contextRef="#ctx0" brushRef="#br0" timeOffset="144233.7702">13818 15026 308 0,'-23'20'115'0,"35"-25"-89"0,-24 15 1 15,6-5-6-15,1 0-17 16,-1 0-1-16,-5 1-3 16,-6 4 2-16,-1 5 5 15,-4-5 8 1,5 10-8-16,-6 6 1 0,0 4-5 15,0 0-4 1,6 6 0-16,-6 14 1 0,1 1 2 16,-1 5 8-1,11-6-6-15,-5 1 5 16,6 0-5-16,-1-6-4 16,12 1-1-16,0-6 1 0,6-4 0 0,6-6 0 15,5-5 0-15,0-9 2 16,6 4-1-16,5-15-1 15,6 5 1-15,0-15-4 16,1 5 2-16,4-10 1 16,-4-5-5-16,-1 0 1 15,-6-6 0-15,-5-4 2 16,-6 0 1-16,-5-1 1 0,-7 11 0 16,-5 0-3-16,-5 0 2 15,-1 5 5 1,0 5-2-16,-11 5 6 15,0 5-18-15,-6 0-34 16,6 0 23-16,-6 5-17 16,12 0 22-16,-6 0 9 0</inkml:trace>
  <inkml:trace contextRef="#ctx0" brushRef="#br0" timeOffset="144834.0366">14707 14874 284 0,'-17'20'107'0,"0"1"-83"0,5-21 8 0,7 10 1 16,-7-5-21-16,-5 5-6 15,-11 0-4-15,-1 5-2 16,1 5 2-16,-7-4 3 16,7 9-2-16,-6 0 0 15,0 6-1-15,5-1-2 16,6 11 1-16,-5 9-1 0,5 6 0 15,0-11 2 1,12 6-1-16,-1 5 2 16,1 0-2-16,0-11-1 15,11 1 1-15,0-6-1 0,11-4 0 16,0-1 2-16,6-5 1 16,1-4 1-16,4-6 11 15,-5-5 0 1,12 0-7-16,-1-4-6 0,7-1-9 15,-7-5-1-15,6-5 15 16,-5-5 9-16,5 0-7 16,-17-6 0-16,6-4-2 0,-6 0-3 15,-6 0-3-15,-11 5 4 32,6 0-3-32,-23-6-1 0,0 1-3 0,-12 0 1 15,1 5-17-15,-12 0-8 16,6 5-24-16,0 0-8 15,5 5 30-15,-5-5 17 16</inkml:trace>
  <inkml:trace contextRef="#ctx0" brushRef="#br0" timeOffset="145284.3623">15043 14864 320 0,'-17'40'121'0,"17"-40"-95"0,0 5 20 16,0-5 4-16,0 0-26 16,0 0-7-16,0 0-7 15,0 0-2-15,11 0-4 16,1 0 8-16,-1 6 5 0,0-6-1 31,12 5-8-31,6 0-2 0,-1 0-6 16,-5 0-1-1,11 0 1-15,12 0 0 0,-6 0-3 16,-6 0 2-16,0 5 1 16,-5-5 2-1,-1 5-1-15,-11 0-3 0,6 6 1 16,-6-1 1-16,-6 10-3 0,-5 1 2 15,-6 14 1-15,-6 6 0 16,6 14 0 0,-17 37 0-16,-5 4 0 0,-1 0 0 15,0 0-3-15,-6 1 0 16,1 9 2-16,-1 1 0 0,-5-6 1 16,-6-10 0-16,-11-25 0 15</inkml:trace>
  <inkml:trace contextRef="#ctx0" brushRef="#br0" timeOffset="156740.2287">13020 8017 80 0,'-11'-5'30'0,"11"-15"-24"0,-12 10 2 15,12 0-1-15,-5 5 2 16,-1-5 5-16,0 5 1 16,-5-1 3-16,0-4-1 15,5 0 10 1,-5-5-6-16,-1 5 1 16,1 0-2-16,-6 0-11 15,5 5 3-15,-5-6 2 0,6 6-5 0,-6-5-3 16,-6 5-3-16,6-5-3 15,0 0-2-15,-6-5 1 16,0 5 1 0,0-1 2-16,1 1 1 15,-1 0 3-15,-6 0 12 16,1 0 4 0,-1 0-3-16,6 0-1 15,1 5 3-15,-1 0 1 16,0 0-3-16,0-1 1 15,6 1 4-15,0 0 2 16,0 0-22-16,0 0-9 16,6 0 10-16,-1 0 7 0,1 5-1 15,5 0-1-15,0-5-5 16,1 5-2-16,5 0-1 16,0 0 1-16,0 0-4 15,0 0-2-15,0 0-1 16,11 10 3-16,6 5-5 15,6 1 2-15,5 4 2 16,7 0 1-16,4 0-2 16,7 6 2-16,0 4 1 15,5-5 0-15,-5 11 0 16,-1-6 0-16,-11 1 0 16,-5-1 0-16,-1 0-9 0,-5-4-4 15,6-1-2-15,-7-5 1 16,1 0-14-16,0-4-7 15,0-6-10-15,-1-5-2 16,13-10-15-16,-7 0-3 16,1-10 35-16,-1-16 16 15</inkml:trace>
  <inkml:trace contextRef="#ctx0" brushRef="#br0" timeOffset="157055.5883">13220 7420 180 0,'-17'-15'68'0,"5"10"-52"0,-5-1 30 0,11 6 12 0,-5 0-18 15,0 0-5-15,-1-5-8 16,-5 5 0-16,0 0-15 16,0 0 11-16,-6 0 4 0,0 5-12 15,-5 1-6-15,11 4-1 16,0 5 1-16,0 0-4 15,-6 10-3-15,6 1-4 16,-6-1 1-16,-6 10-6 16,7 6 0-16,-1 5-10 15,0 9-4-15,6 6-7 16,0-5-2-16,0-1-6 16,5-4-3-16,1-5-38 15,0-6-17-15,5-4 49 16,0-11 23-16</inkml:trace>
  <inkml:trace contextRef="#ctx0" brushRef="#br0" timeOffset="157386.7537">12473 7931 312 0,'-5'0'118'0,"5"0"-92"0,5-5 0 16,1 5-6-16,-6 0-8 16,11-5 1-16,6 0 4 15,6 5 3-15,0 0-10 16,11 0-8-16,0 5-4 0,6 0 1 15,0 0 2-15,0 5 0 16,0-5-1-16,0 6-13 16,-6-16-4-16,6-1-48 15,0-9-23-15,0-5 46 16,0-15 21-16</inkml:trace>
  <inkml:trace contextRef="#ctx0" brushRef="#br0" timeOffset="158257.5588">13334 7384 228 0,'-17'0'88'0,"5"5"-69"0,-5-10 15 0,11 5 1 0,1 0-18 15,-7-5-5-15,1 0-1 16,-6 0 3-16,0 0-8 16,-6 5 6-16,0-5 3 0,0 0-1 15,1 0 0-15,-1 0 7 16,-6 0 6-16,6 0-19 15,-11 0-6-15,6 5-4 16,-12-5 0-16,-6 0-1 16,1-1 1-16,-1 1 2 15,1 5 2-15,-1 5-1 16,-5-5 2-16,5 11-2 16,1-1 2-16,5 5-2 15,0 5 2-15,6 5-2 16,5 6-1-16,6 14-10 15,6 1-4-15,6 10 5 0,5 4 2 16,6 6 5-16,6-5 3 16,5 0-2-16,6-5 0 15,0-6 1-15,6 1 0 16,6-6-3-16,-1 1 2 16,1 0 3-16,-1-6 1 15,6 1-1-15,-5-6-2 16,-1-5-2-16,7 1 1 15,-1-6 1-15,-6-5 2 16,6 6-1-16,-5-11-1 16,-1-5-2-16,1-5 1 15,-1-5 1-15,1-5 2 0,-6 0-1 16,-1-5-1-16,1-5 1 16,6-6 1-16,-12 1 5 15,0 0 6-15,0-5-7 16,0-1-3-16,0 1-2 15,0-5-1-15,0 4-3 16,-5-4 2-16,-1-6 1 16,1-4 2-16,-7 4-3 15,1-4 0-15,-6-6 3 16,0 1 1-16,0-6-4 16,-6 0 1-16,1-4 0 15,-7 4 2-15,1 0-1 16,-6 1-1-16,0 4 1 0,-12 6-1 15,1-1 0 1,-12 6 0-16,-17 9 0 0,-12 1 0 16,-10 5-44-16,-7 5-18 15,1 20 31-15,5 10 15 16</inkml:trace>
  <inkml:trace contextRef="#ctx0" brushRef="#br0" timeOffset="194857.8632">7710 17178 124 0,'6'5'46'0,"-12"0"-35"0,6 0 7 0,0-5 2 15,0 5-6-15,0-5 0 16,-6 5-2-16,6-5 2 16,-5 6-7-16,-1-1-2 0,0 0 1 15,0-5-5-15,-5 0-3 16,0 5-2-16,5-5 0 0,0 5 0 15,-5 0 3-15,5 0 2 16,0 0 2-16,-5 0 3 16,0-5 3-16,5 5 2 15,0 0 3-15,-11 5 10 16,0 0-4 0,6 1-1-16,-1-6-5 15,1 0 1-15,0 5-2 16,-1-5 2-16,-5 5 1 15,6-5 2-15,-1 5-1 16,1 0-1-16,-1-5-2 16,1 0-1-16,0 1-1 15,-1-1 2-15,7 5-14 16,-7-5-6-16,1 5 19 0,-1-5 10 16,1 5-4-16,0-5-3 15,-6 5-3-15,-1 0-1 16,1 1 0-16,-5 4 0 15,-1 0-4-15,-6 15 0 16,1 6-7-16,-6 4-1 16,-6 11 2-16,0 10 1 15,0 5-1-15,-6-1-2 16,12 1 1-16,0-5-1 16,0 5 0-16,5-11 0 15,1-4 0-15,5-10 0 16,6-6-5-16,-6-10-1 15,6 1-13-15,0-11-5 0,6-5-31 16,11-5-15-16,0-10 37 16,11 0 17-16</inkml:trace>
  <inkml:trace contextRef="#ctx0" brushRef="#br0" timeOffset="195954.1454">6838 17067 140 0,'0'0'55'0,"-11"-5"-43"0,5 10 16 0,6-5 7 0,0 5-6 16,0-5 0-16,0 5-3 15,0-5-1-15,0 0-14 16,-6 0 4-16,6 0 3 0,0-5-4 16,0 0 2-16,0 0-7 15,0-5-3-15,0-1-3 16,12-4 0-16,-12-5-2 15,11 0-1-15,1-6-2 16,5-4 1-16,-6 0-1 16,6-6 0-16,0-4 4 15,0-6 1-15,6-5-4 16,0 1 1-16,0-1 0 16,5 1 2-16,-11-6-1 15,0 10 2-15,1 1-2 0,-1 4 2 16,-6 1 0-16,0 9 1 15,-5 1 2-15,5 5 1 16,-5-1 1-16,0 11 0 16,-6 5-2-16,0 5 1 15,0 0-4-15,0 5-2 16,0 10-3-16,0 10 1 16,-6 11 1-16,6 4 0 15,-6 0 0-15,6 6 0 16,0-1 0-16,0 1 0 15,0-6-3-15,6 1 2 16,0-6 1-16,5 1 2 0,1-1-1 16,-1 0-1-16,0-4 1 15,7-1 1-15,-1 0-1 16,0-4-1-16,0-6 14 16,0 0 5-16,6-5-12 15,0-5-5-15,-1-5-2 16,7 0-1-16,-1-5-2 15,-5-5 2-15,6 0 1 16,-1 0 0-16,-5-5 0 16,0-1 0-16,-6-9-5 15,6 0-1-15,-6-6 0 16,0 1 4-16,-6-5 1 16,0-1 1-16,1 1 8 15,-6 4 5-15,-6 1-6 16,5 5-4-16,-5 9-11 0,0 6-5 15,6 0 7-15,0 5 2 16,-6 5 4-16,0 10 2 16,5 5-3-16,1 16 0 15,-6 9 7-15,6 6 6 16,-6 4-4-16,5 11-2 16,-5 10-3-16,6 15-3 15,6 10-2-15,-1 6 1 16,6 9-144-1,6 1-67-15,0-26 109 0</inkml:trace>
  <inkml:trace contextRef="#ctx0" brushRef="#br0" timeOffset="216117.6012">18388 17112 252 0,'0'5'96'0,"0"-5"-75"0,0-5 1 15,0 5-5-15,0 0-12 16,0 0-3-16,0 0 3 15,0 0 1-15,0 0-2 16,0 0 6-16,0 0 5 0,0 0-1 0,0 5 2 16,0 11-3-16,0-6 2 15,0 0-6-15,0 0-1 16,5 0-2-16,1 0-1 16,5 5-3-1,6 1-4-15,1-6 1 16,-1 0 1-16,5-5 0 15,1-5 0-15,6 0 0 16,5-5 0-16,0-5 2 16,0 0 8-16,6-6 3 15,6-4-9-15,-1-5-1 16,-5-11-8-16,0 1 1 0,0-6 2 16,-6 1 1-16,0-6 1 15,1-4 0-15,-1-1 0 16,6 0 0-16,-12 1 0 15,6-6 0-15,0 0 4 16,1-4 2-16,-1-1-2 16,0-5-1-16,6-5-10 15,5-5-5-15,12-10-1 16,0 10 0-16,12 0 5 16,-7 0 3-16,1 0 3 15,0 15 1-15,-6 6-2 16,-6 4 2-16,0 11 1 15,-5 9 2-15,0 6-1 16,-1 5 2-16,1 4 0 0,-1 6 1 16,-5 10-2-16,0 5-2 15,0 5 3-15,0 6 2 16,-6-1 7-16,6 5 4 16,-6 5-13-16,0 6-5 15,0-1 0-15,1 6 0 16,-7-1-1-16,-5 6 2 15,11 4 10-15,-11 6 5 16,0-1-6-16,-1 1-4 16,-4 5-1-16,-1 5 0 15,5 4-1-15,-4-4-2 16,-1 5 3-16,0-5 2 16,0-5 0-16,0-1 0 0,0-4 1 15,0-1 1-15,6-4-1 16,0-5 1-16,-1-1-2 15,7-4 2-15,5-6-2 16,6 0 2-16,6-4-4 16,11-6-2-16,5-5 0 15,7-5-1-15,-7 0 0 16,7-5 2-16,-7-5-1 16,1-5 2-16,-6 0-2 15,-6 0-1-15,1-5 1 16,-1 0 1-16,-6-5-3 15,1 0-2-15,-6-1-12 16,0-4-5-16,5-10-95 0,1-6-43 16,-12-14 80-16,-11-16 39 15</inkml:trace>
  <inkml:trace contextRef="#ctx0" brushRef="#br0" timeOffset="217153.4106">23470 16753 272 0,'-23'15'101'0,"23"-10"-78"0,-6 0 4 0,1 5-1 16,5-5-6-16,-6 5 0 15,0-5 7-15,1 1 5 16,-1-1-17-16,0 0 5 0,1 0 1 16,-1 0-3-16,6-5 2 15,0 0-9-15,0 0-4 16,0-5-7-16,6 0 0 15,-1 0-2-15,7-11-2 16,5-4 0-16,0-5 3 16,6-6 0-16,5-4 1 15,1-6-3-15,11-4 2 16,-1-1-1-16,1-4 0 16,6-6 2-16,-1-5 2 15,7-5-3-15,-1-5 0 16,0-10 1-16,6 6 2 0,0-1-3 15,0-11-2-15,0 1 2 16,0 5 0-16,0 5-2 16,6 5 0-16,0 1 2 15,-1 4 0-15,7 0 1 16,5 0 0-16,0 10-5 16,5 11 1-16,-4 4 0 15,-7 6 2-15,-5 4 1 16,-1 6 3-16,-5 10-1 15,6 5-1-15,-12 5 1 16,0 5 1-16,6 10-1 16,-5 0 2-16,5 10-2 15,-6 6 2-15,0 4 0 16,1 5 1-16,-7 6-2 0,1-1-2 16,-1 6 3-16,-5 5 0 15,0-6-1-15,-6 11-2 16,-5-10 3-16,-1 14 0 15,6 1 1-15,-5 0 0 16,-1 0-2-16,-5-1 1 16,6 1 0-16,-1 0 3 15,1 0 1-15,-1-6 1 16,6-9-2-16,1 0-1 16,4-6-1-16,7 1 2 15,5-11-1-15,6-5 0 16,6-10-3-16,0 1 1 0,5-6 0 15,6-5 1-15,-11-5-2 16,-6-5-2-16,-6-5-4 16,0-11-2-16,1-4-15 15,-7-10-4-15,6-21-58 16,6-10-25-16,-5-5 56 16,-18 10 26-16</inkml:trace>
  <inkml:trace contextRef="#ctx0" brushRef="#br0" timeOffset="218100.1101">28102 16824 380 0,'12'0'143'0,"-12"5"-112"0,11-5-1 0,-11 0-10 0,6 0-11 16,5-5 2-16,1 0 7 15,-1-6 6-15,0 1-13 16,6 0 1-16,0 0 1 0,1-10-9 16,4 5-5-16,1-6-2 15,11 1-1-15,-5-5 0 16,11-6 3-16,0-9-2 16,5-6-1-16,-5 1-2 15,0-6 1-15,0-5 3 16,5-4 1-16,1-16-2 15,5-21 0-15,1 1-3 16,5-5-1-16,0-5-1 16,0-1 2-16,-1 1 4 15,7 0 1-15,0 9-2 16,0 1 2-16,-7 10 3 16,1 10 1-16,0 5-1 0,0 5 1 15,0 11 0-15,0 4 1 16,6 11 0-16,-6 9 0 15,0 1-2-15,0 10 1 16,6 4-2-16,-6 11 2 16,0 5-2-16,0 10 2 15,5 1-2-15,-5 9-1 16,-5-5 1-16,-7 10-1 16,1 1 2-16,-6 4 1 15,-6 0-1-15,0 11-2 0,-6 4 3 16,1 6 0-1,-6 5-1-15,0 0-2 0,-1 4 3 16,-5 1 0-16,0 10 1 16,1-10 0-16,-1-1 0 15,0 1 0-15,0 0-2 16,0 0 1-16,6 0-2 16,0-6 2-16,5 1 0 15,6 0 3-15,6-6-3 16,0-4 0-16,0-6-1 15,5 1 1-15,7-6-4 16,5-4 0-16,0-11 1 16,11 0 0-16,-5 6 0 15,11-11 0-15,11-5 0 16,12 0 0-16,6-10 0 0,-1 0 0 16,1-5 0-16,-6-5 0 15,-12 0 2-15,-5 0 1 16,-12-1-8-16,-5-9-4 15,-17 0-35-15,-12-10-14 16,-29-11 30-16,-50 1 14 16</inkml:trace>
  <inkml:trace contextRef="#ctx0" brushRef="#br0" timeOffset="222918.6406">19960 13871 256 0,'0'0'96'0,"6"5"-75"0,0-15 12 15,-6 10 0-15,0-5-16 16,5 0-2-16,-5-5 2 15,0 0 3-15,0 0-10 16,0 0 8-16,-5 0 2 0,-1-1-6 16,-6 1-3-16,1 0-2 15,0 0-1-15,-6 0-4 16,-1 0-1-16,-10 0-6 0,-6 5 0 16,-6 5-12-16,-6 5-6 15,-5 5 12-15,0 5 6 16,-1 10 5-16,1 6 2 15,-6 9 0-15,6 1 2 16,0 9-3-16,-1 1-2 16,1 0-5-16,6 4 0 15,-1 1 2-15,6 5 1 16,6-6 3-16,0 6 3 16,5 0-2-16,-5 5 0 0,17 0-1 15,6-6 1-15,5 1-2 16,6-5-1-16,6-5 1 15,11-6 1-15,0-4-1 16,17-6-1-16,0-5-8 16,12-4-3-16,5-6 6 15,17-5 4-15,12-10-11 16,11-5-5-16,18-20-114 16,-7-26-51-1,1-19 93-15</inkml:trace>
  <inkml:trace contextRef="#ctx0" brushRef="#br0" timeOffset="223281.1526">20917 13978 368 0,'-11'30'140'0,"11"-20"-109"0,6 5-9 0,-1 1-9 0,1 4-14 15,0 10 0-15,-6 11-4 16,0 14-1-16,0 6 3 16,5 10 5-16,1 0 7 0,6-5-14 15,5 0-3-15,5-11-105 16,18-19-44 0,6-36 79-16</inkml:trace>
  <inkml:trace contextRef="#ctx0" brushRef="#br0" timeOffset="223865.2297">24558 13330 384 0,'0'0'143'0,"0"0"-112"0,0-6-3 16,0 6-9-16,0 0-15 15,0-5 0-15,-5 5 9 16,-1-5 3-16,-6 0-7 16,-5 0-1-16,-5 5 2 0,-13 0-8 15,-5 0-1-15,-16 0-10 16,-13 15-2-16,1 1 1 15,-12 9 1-15,0 15 1 16,0 11 0-16,1 20 0 16,-1 0 2-16,6 20 2 15,5-5 2-15,12 0 1 16,6-5 1-16,6 0-3 16,16-5 2-16,6 0-1 15,12-5 0-15,11 0 2 16,11-10 0-16,12-6-11 15,11-4-5-15,18-5 14 0,-1-16 10 16,12-15-49-16,11-10-24 16,17-25 33-16,6-15 15 15</inkml:trace>
  <inkml:trace contextRef="#ctx0" brushRef="#br0" timeOffset="224435.4434">24986 13745 344 0,'22'5'129'0,"1"0"-100"0,0 5 4 0,0-5-4 16,-6 5-22-16,6 0-3 15,-6 6-3-15,0-1 1 16,0 10-1-16,-6 5 2 15,1 1 2-15,-7 4-4 0,-5 6-1 16,-5 4 0-16,-7 1 0 16,-5 5-3-16,-6-1 2 15,-11-4-8-15,0-6-2 16,-12 1 10-16,12-6 7 16,-6-4-4-16,6-11-1 15,6 0-1-15,-1-5 0 16,6-5 0-16,1-4 0 15,5-6-7-15,5 0-3 16,6 0 14-16,12-6 9 16,6 1-4-16,10 0-4 15,13 0-4-15,4 5 0 16,13 0-1-16,-1 0 0 16,6 0 0-16,-6 0-29 15,23-10-13-15,-17 5 22 16,29-25 9-16</inkml:trace>
  <inkml:trace contextRef="#ctx0" brushRef="#br0" timeOffset="224661.2363">26399 13795 424 0,'5'31'159'0,"7"-31"-124"0,-12 5-51 0,0-5-33 15,5-5-19-15,-5 5 1 16,0-5-58-16,0 0-23 16,6 0 77-16,5-6 37 15</inkml:trace>
  <inkml:trace contextRef="#ctx0" brushRef="#br0" timeOffset="224992.8302">26900 13659 332 0,'0'15'123'16,"11"-5"-95"-16,-5-10-8 0,-6 0-9 0,6 0-23 16,0 0-5-16,5 0 4 15,0 0 3-15,1 0 6 16,-7 0 4-16,1 0 3 0,0-5 3 15,-6 5 3-15,5 0 2 16,-5 0 3-16,6 5 10 16,0 5 5-16,0-5-7 15,-1 5 0-15,1 5 2 16,-6-4 5-16,6 4-1 16,-6-5 1-16,0 5-12 0,0-5-3 15,0 5-13-15,0-9-5 16,0 4-18-16,0-10-9 15,0 0-32-15,0 0-14 16,0 0-92 0,22-10-39-16,7-16 109 15</inkml:trace>
  <inkml:trace contextRef="#ctx0" brushRef="#br0" timeOffset="225129.1694">28062 13507 140 0,'6'5'55'0,"0"0"-43"0,17-10-3 15,-12 0-5-15</inkml:trace>
  <inkml:trace contextRef="#ctx0" brushRef="#br0" timeOffset="225651.0964">29732 12342 300 0,'-34'20'112'0,"17"-15"-87"0,-12 5-4 0,12-10-10 16,-17 16-20-16,-35-1-7 15,-5 5 9-15,-11 5 3 16,-1 6 3-16,1 9 5 0,-1 11 5 0,1 10-5 16,0 5 0-16,-1 20-2 15,12 0-2-15,6 0 5 16,5-5 1 0,17 5 6-16,12-5 3 0,11 0-4 15,18-5-1-15,10 0-2 16,12-5 0-16,12-5 9 15,11 5 4-15,11-16-16 16,12-9-4-16,11-6-2 16,11-9 0-16,1-16-4 15,5-5-1-15,6-10-72 16,5-15-33-16,1-26 57 16,-18-9 26-16</inkml:trace>
  <inkml:trace contextRef="#ctx0" brushRef="#br0" timeOffset="226672.4122">30091 13780 296 0,'0'36'112'0,"11"-36"-87"0,-5 10 24 0,5-10 4 15,-5-5-19-15,5 10-7 16,-5-10 3-16,5 0 3 16,-5 0-17-16,0-6 4 0,5-4 1 15,-5 0-7-15,5-5-3 16,1-6-6-16,-1-4-2 16,6-5-6-16,-5-11-2 15,-1-10 4-15,0 1 2 16,6 4-4-16,1 0-2 15,-1 1-1-15,0-1 2 16,0 16-3-16,0-1 2 16,0 11 1-16,0 0 2 15,-5 9 1-15,-1 11 1 16,0 5-3-16,1 10 2 0,-1 6-4 16,-5 4 1-16,0 5-3 15,5 6 0-15,0 4 4 16,1 1 1-16,-1 4-1 15,0 1 2-15,1-1 3 16,-1-10 1-16,1 1-4 16,-1-6 1-16,0-5 0 15,1-4 2-15,-1-6-1 16,1-5 2-16,-1-5-2 16,0-5 2-16,1-5-2 15,-1-11-1-15,1-4-2 16,-1-5 1-16,6-6 1 15,-5 1 0-15,5-6 0 16,-6 1 2-16,6-1-1 0,-6 1-1 16,7 4 1-16,-1 6 1 15,0-1 1-15,-6 6 3 16,1 0 1-16,-1 10 1 16,-5-1-4-16,5 11 2 15,0 10-2 1,1 0-2-16,-1 11-1 15,1 4 0-15,-1 5-1 16,0 6 0-16,-5 9 2 16,6 6-1-16,-1 15-1 15,0 9 1-15,-5 11 1 16,0 0-1-16,-1 6-1 16,-5-6-10-16,-5 0-6 0,-1 0 8 15,-11-10 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15T22:04:04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21607 7526 204 0,'45'10'77'0,"-50"-10"-60"0,5 0 4 0,0 0-1 0,0 0-10 15,0 0-3-15,-6 5 0 16,0 5 0-16,1-4-3 16,-1 4-1-16,0 0 3 0,0 5-1 15,1 0 0-15,-1 10-3 16,0 6 1-16,6 4-2 16,0 16 2-16,0 20-4 15,6 5 0-15,0 10 7 16,-1 10 4-16,1 21-5 15,0 19-1-15,-6 1-2 16,6-10 1-16,-6-1-2 16,5-4 2-16,-5-1-2 15,6-4-1-15,0-11 1 0,-1-10-1 16,7-25-14-16,-1-15-3 16,6-56 9-1</inkml:trace>
  <inkml:trace contextRef="#ctx0" brushRef="#br0" timeOffset="1350.909">21618 7557 236 0,'57'-16'90'0,"-45"11"-70"0,5-10 8 0,-6 5-2 16,6 0-12-16,0-5-3 16,6-1 0-16,6-9 0 15,5 5-5-15,0 0-2 0,6-1 0 16,11 1-2-16,6 5 1 16,17 0-2-16,0 5 2 15,6-6-2-15,0 6 2 16,5 0 2-16,12 0 2 15,11 5 1-15,6 0 0 16,12 5-2-16,-7 0-1 0,-5 0-1 16,0-5 0-16,0 5-2 15,0-5 1-15,-6 5-2 16,1 0 2-16,-18 5-2 16,-6-5-1-16,-5 5 3 15,-17-5 0-15,-12 10 10 16,-5-5 3-16,-12 0-12 15,-6 0-4-15,-11 5-3 16,0 0-2-16,0 1 4 16,-5 4 2-16,-1 10 0 15,1 5 2-15,-1 11-2 16,0 20-1-16,7 10 1 0,4 10 1 16,1 0-1-16,6 0-1 15,5 0 1-15,0 15 1 16,6 15-1-16,5 16-1 15,1 5-2-15,5-11 1 16,1-9 1-16,-1-11 0 16,0-5 0-16,-5 0 0 15,-1-5-3-15,-5 1 2 16,-6-6 1-16,1-5 0 16,-1-10 0-16,-11-16 0 15,-1-9 2-15,-10-6 1 16,-1-9 3-16,-5-6 1 15,-6-5 5-15,-12-10 14 16,-5 1-6-16,-5-11-7 16,-7 0-6-16,-11 0-2 15,-5 0-1-15,-7-5-2 16,-5-1 1-16,-5 1-2 16,-1-5-1-16,-5 5 1 15,-1-5-1-15,1 0 0 16,-6 0 2-16,0 5-3 15,0 0 0-15,-6 0 1 16,0 0 0-16,0-6 0 16,-5 1 2-16,-1 0-3 15,7 5 0-15,-1-5 1 16,6 0 2-16,-6 0-3 16,6 0 0-16,6 5 1 15,-1 0 2-15,1-1-3 0,-1 1 0 16,7 0-1-16,-1 5 0 15,0 0 2-15,1 0 0 16,-1 0-3-16,6 0 2 16,-6 0 1-16,6 0 0 15,-5-5 0-15,5 5 0 16,0-5 0-16,0 0 0 16,0 0 0-16,0 0 0 15,0 0 0-15,0 0 0 16,0 0 0-16,0 0 0 15,-6-5-5-15,12 5 1 16,0-6-5-16,-1 1 1 16,7 5-9-16,5-5-2 0,-6 5-54 15,12-5-22-15,11-15 49 16</inkml:trace>
  <inkml:trace contextRef="#ctx0" brushRef="#br0" timeOffset="2477.2763">22541 5799 208 0,'6'-5'77'0,"-6"5"-60"0,6 0-3 16,-6 0-5-16,5 5-3 16,1 5 3-16,0 6 0 15,-6 4 2-15,0 10-6 0,0 16-3 0,0 25-1 16,0 5-1-16,-6 5 2 15,0 5 1-15,1 5 1 16,-1 0 0-16,0 0 0 16,1-5 0-16,5-15 2 15,0-10 10-15,5-10 5 16,-5-16 6-16,0-15 19 16,0-20-10-1,0-5-11-15,0-10-6 16,6-10-8-16,0-11-1 15,-6-4-4-15,0-6 1 16,5-9 0-16,-5-6 1 16,0-15-4-16,6 0-3 15,0-10 0-15,-1 0 1 0,1 0-3 16,6 0 0-16,-1 10-1 16,0 5 0-16,1 5 2 15,5 10 0-15,0 11-3 16,0 4 2-16,6 11-1 15,0 9 0-15,5 6-3 16,6 10-1-16,6 10 0 16,0 10 4-16,6 16-1 15,-1 19-1-15,1 11 3 16,-6 10 0-16,0 10 1 16,-1-5 2-16,-4 0-3 15,4-10 0-15,-4-10 1 16,-1-6 2-16,-6-4-3 15,1-11 0-15,-6-4 1 0,-1-6 2 16,1-10-1-16,0 0 2 16,-6-5 0-16,0-4 3 15,-5-6-3-15,5 0 0 16,-6 0 3-16,0-11 3 16,1-4-2-16,-6 0 1 15,-1-5-1-15,1-6 1 16,0-14 0-16,-6-11 0 15,0-15-2-15,0-10-1 16,0-5-6-16,-6 5 1 16,0 1-11-16,1 4-3 15,-1 15-46-15,6-15-20 16,6-15 41-16</inkml:trace>
  <inkml:trace contextRef="#ctx0" brushRef="#br0" timeOffset="2987.4287">23789 5830 220 0,'17'15'82'0,"0"-10"-64"0,12 15 9 0,-18-10 0 15,6 0-3-15,0 1 1 16,6 4-3-16,-6-5 1 16,12 5-13-16,5 0 3 0,0-5 3 15,-5 1-6-15,-1-6-1 16,1-5-3-16,-1 0-1 16,-5-5-1-16,0-6 0 15,-1 1 4-15,-5-5 5 16,1 0-9-16,-7 0-2 15,-5-6-7-15,-6 1-1 16,0 0 3-16,-6 0 1 16,-5-1-1-16,-7 6 2 0,-4 0 5 15,-1 5 5-15,-6 0-5 16,7 5 0-16,-1 10-2 16,0 10 1-16,6 10-11 15,0 21-4-15,0 20 6 16,5 10 2-16,7-5 10 15,5-1 6-15,0-4-13 16,5 0-3-16,7 0 7 16,-1 0 5-16,1-5-10 15,5-1-3-15,5-4-40 16,7-5-18-16,16-26 30 16,7-20 15-16</inkml:trace>
  <inkml:trace contextRef="#ctx0" brushRef="#br0" timeOffset="3753.2467">25208 5658 372 0,'0'-11'140'0,"5"6"-109"0,1 10-15 0,-6-5-13 15,6 5-7-15,-6-5 4 16,0 11 1-16,-6 9-1 16,0 10 1-16,1 11 1 0,-1 9 1 0,0 11-1 15,1 10-2-15,-1 5 1 16,0-5-1-16,1-10-3 16,5-6 2-16,0-4 3 15,5-10 1-15,1-6-6 16,0-10 0-16,-1-4 7 15,7-1 7-15,-1-10 1 16,1 0 1-16,-1-10-3 16,6 0 1-16,0-5-2 15,0-5 2-15,0-10-4 16,0-1 1-16,1-14-1 16,-1-11 1-16,0-9-2 15,0-11 1-15,0-5-4 16,0 0-2-16,0 5 0 15,-6 5-1-15,1 11-3 16,-1 9 2-16,6 6-1 16,-5 4 0-16,-1 11 0 0,1 0 0 15,-1 10-5-15,6 10-3 16,0 10-1-16,0 15 1 16,6 6-1-16,0 14 2 15,0 11 5-15,-1 5 2 16,7 4 2-16,5 1 0 15,0 0 0-15,0-5 0 16,6-10 0-16,0-1 0 16,0-9-3-16,0-1 2 15,-6-9 1-15,6-6 2 16,0-5-1-16,0-5 2 16,0-4-2-16,0-6 2 0,-1-5 0 15,1 0 1-15,0-5 2 16,6-6 1-16,-1-9-1 15,-5-10-1-15,0-11-1 16,0-4 0-16,0-16 0 16,-12-10 0-16,-5-5 0 15,-17 0 2-15,-6-5-14 16,-6 15-5-16,-11 5-77 16,-17 11-33-16,-17 9 63 15,-1 11 32-15</inkml:trace>
  <inkml:trace contextRef="#ctx0" brushRef="#br0" timeOffset="4624.2066">22536 7324 208 0,'0'5'79'0,"0"0"-61"0,5 0-5 0,1 0-5 0,0 0-5 15,-6 5 1-15,0 5 4 16,0 0 3-16,0 6-6 16,-6-1-1-16,0 5 2 0,-5 16-1 15,-6-1 2-15,-6 6-2 16,-11 4 0-16,-6 11-6 16,-6 5 1-16,-5 0 0 15,-6 0 2-15,0-5-1 16,-6-1-1-16,1 1 1 15,-1 5-1-15,6 0 0 16,11 5 0-16,1 5-3 16,11-11 2-16,11 1 3 15,6-5 1-15,5 0-4 0,7 0-1 16,10-11-13-16,7 6-2 16,5-5 8-16,11-6 5 15</inkml:trace>
  <inkml:trace contextRef="#ctx0" brushRef="#br0" timeOffset="5059.7474">22228 8068 324 0,'0'0'121'0,"0"-10"-95"0,11 5 7 16,-5 0-3-16,5 5-13 16,1-5 1-16,-1 5-13 15,12-5-6-15,0 5 1 16,0 0-1-16,-1 5 1 0,1 5 0 15,6-5 2-15,-1 10-1 16,6 0-1-16,0 6 3 16,1 4 0-16,5 10-1 15,5 11 1-15,6 15-15 16,1 20-5-16,-1-5 9 0,0 5 4 16,0 0 3-16,1-5 3 15,-1-5-6-15,-5-6-1 16,-1-14-16-16,1-5-4 15,5-6-55-15,0-10-25 16,6-19 54-16,6-22 26 16</inkml:trace>
  <inkml:trace contextRef="#ctx0" brushRef="#br0" timeOffset="5465.7424">24393 7698 280 0,'-40'5'104'0,"23"-10"-81"0,-6 21-4 16,6-11-8-16,-11 10-12 0,-18 5 1 15,-5 5 0-15,-18 11 0 16,-5-1 0 0,-5 11-3-16,-1-1 2 0,-6 1 1 0,1 5 0 15,-1 4 0-15,-5 6 0 16,11 0 0-16,6 10 0 15,0 10-3-15,6 0 2 16,5 0-12-16,6 0-5 16,6-5-76-1,11-10-35-15,6-11 68 16</inkml:trace>
  <inkml:trace contextRef="#ctx0" brushRef="#br0" timeOffset="5795.0151">23459 8281 288 0,'11'-10'110'0,"0"-1"-86"0,12 1 5 16,-6 10-5-16,0 0-16 16,12 5-4-16,-6 5-6 0,-1 6 1 15,7 9 1 1,-1 21-3-16,7 14 0 0,4 11 4 0,1 5 1 16,6 0 0-16,0 0 1 15,-1 0-2-15,1 5 2 16,-1 5-4-16,7 0-2 15,5-10-130 1</inkml:trace>
  <inkml:trace contextRef="#ctx0" brushRef="#br0" timeOffset="8122.2013">22461 8655 280 0,'-11'21'104'0,"17"-26"-81"0,-12 5 14 0,6 0-1 0,0 0-21 16,0 0-6-16,0 0-4 15,0 0-1-15,0 0-2 16,0 5 3-16,0 0 1 0,0 5-2 16,0 0-1-16,-6 5-3 15,6 0-1-15,-5 6 1 16,-1 9 0-16,0-5-3 15,1 6 2-15,-7-1 1 16,1-5 2-16,-1 6-1 16,-5-6 2-16,0 0 2 15,-6-4 2-15,1-1 1 16,-1 0 2-16,-6-5-12 16,-5-4-3-16,0-1 11 15,-6 0 5-15,0 0-3 16,0-5-2-16,-11 0 1 0,5 0 0 15,-5-5 1-15,0 5 0 16,-6-5-2-16,0 0-1 16,-6-5-3-16,1 0 1 15,-7 0-2-15,1-5 2 16,-6 0-4-16,0 0 0 16,0-1 1-16,0 1 2 15,5 0-1-15,-5 0-1 16,6-5 1-16,-1 5-1 15,1 0 0-15,-6-6 2 16,6 1-1-16,-7 0-1 16,-10-5-2-16,5 0 1 15,0-1 3-15,1-4 1 0,5 5-1 16,0-6-2-16,5 6 1 16,1 0 1-16,17 5-1 15,-24-6-1-15,7 1-2 16,0 5 1-16,-1 5 1 15,1 0 0-15,5 0 0 16,1 5 2-16,-1-1-3 16,0 6 0-16,6 0-1 15,0 6 0-15,0 4 2 16,6 0 0-16,0 0 0 16,-6 5 0-16,6 5-3 15,-1-4 2-15,1 4-1 16,-6-5 0-16,0 5 2 15,0 1 0-15,0-1 0 0,0 0 2 16,0-5-1-16,6 5-1 16,5-4-2-16,6 4 1 15,6 0-10-15,11-5-3 16,6 1-55-16,6-1-22 16,17-5 47-16,11-5 22 15</inkml:trace>
  <inkml:trace contextRef="#ctx0" brushRef="#br0" timeOffset="8587.8152">18661 8296 356 0,'-23'-10'134'0,"23"10"-104"0,-5 0 1 16,5 0-7-16,-6 0-16 15,0 5-4-15,-5 5-14 0,-6 0-4 16,-6 5 7-16,0 6 3 0,-5 4 4 15,-7 5 0-15,1 6 2 16,0 4 3-16,0 6 4 16,0 4-9-16,5-4-4 15,1 10 2-15,5-6 0 16,6 1 2-16,5-21 0 16,1-4 0-16,11 4 0 15,0 11-3-15,6-16 2 16,-1 0 7-16,18 6 6 15,23 14-6-15,22 6-3 16,18 5-2-16,5-1 1 16,6 6-6-16,5-5 1 15,18-1 1-15,-12-19 3 16</inkml:trace>
  <inkml:trace contextRef="#ctx0" brushRef="#br0" timeOffset="16109.2348">20889 9694 240 0,'-6'5'90'16,"12"-10"-70"-16,-6 5-5 0,0 0-6 0,0 0-8 16,0 0 2-16,-6 0-4 15,0 0 0-15,1 5 1 16,-1 5 2-16,-5-5 1 0,5 0-1 16,-5 0-2-16,5 0 3 15,-5-5 2-15,5 5 9 16,0 0 3-16,6-5 5 15,-6 0 3-15,1 5-4 16,-1-5-1-16,-5 0-7 16,5 0-3-16,-5-5 3 15,-1 0 2-15,1-5-13 0,-1 5-5 16,1-5-2-16,-6 5 3 16,0-5 10-16,-6 10 4 15,0 0-14-15,-5 0-6 16,5 10 4-16,-6-5 3 15,1 5 2-15,5 0-1 16,6 5 3-16,0 0 2 16,11 1-2-16,1 4-2 15,5 0 0-15,5 0 1 16,1 6-3-16,5-6 0 16,1 0 1-16,5 0 0 0,0-4 2 15,-6-6 1 1,6-5 3-16,-5 0 3 0,-1-5-4 15,1 0-1-15,-1 0-2 16,0-5-2-16,1 0 1 16,-7-5-1-16,-5-1 2 15,0-4 1-15,0 0-1 16,-5 0 1-16,-7 0-4 16,-5 0 0-16,0-1 1 15,-6 6 0-15,-5 0 0 16,-1 0 0-16,1 5-3 15,-1 5 2-15,1 0-1 16,-1 0-2-16,7 0 0 16,-1 5 0-16,6 0-22 15,5 5-10-15,12 5-109 16,17 11-47-16,6-11 98 16</inkml:trace>
  <inkml:trace contextRef="#ctx0" brushRef="#br0" timeOffset="16799.7803">22085 9592 280 0,'29'-15'104'0,"-18"15"-81"0,1-15 9 16,-7 15 1-1,1-15-19-15,0-1-5 16,-12 1-3-16,0 0-4 16,-5-5-2-16,-6 5 3 0,-12-1-7 0,-10 1-1 15,-7 0-3-15,0 5 2 16,-11 5 2-16,6 10 2 16,6 0 1-16,5 10 1 15,5 11-3-15,7 4 2 16,11 10-1-16,5 16 0 15,7-5 0-15,5 4 0 16,0 6 2-16,0 5 0 16,0 5 0-16,-6 0 0 15,0-5 0-15,-5 0 2 16,-6-1 1-16,-12-14 1 16,1-5-2-16,-6-11-2 15,0-10 1-15,-1-4 1 16,7-16-1-16,-1 0-1 0,7-15 1 15,-1-1 1-15,11-4 1 16,7-10 3-16,5-10 1 16,11-1 3-16,12-4 1 15,11-1 3-15,12-5-5 16,-1 11-1-16,1 0-4 16,-1-1-3-16,-5 1-3 15,0 4 1-15,0 6-6 16,0 5-3-16,6-6-91 15,-7-4-42-15,-4 5 72 16,-7-11 35-16</inkml:trace>
  <inkml:trace contextRef="#ctx0" brushRef="#br0" timeOffset="17220.0923">22575 9688 236 0,'-17'21'90'0,"-5"-16"-70"0,10 15-7 0,1-10-8 0,-1 5-5 15,-5 1 0-15,6 4 0 16,-6 0 2-16,5 0-1 15,1 1-1-15,11 4 3 0,6 0 2 16,-1 6 2-16,7-1-1 16,-1 5 1-16,1 1 0 15,5 4 1-15,-6 11 0 16,0-5 2-16,1-1 8 16,-6 1 3-16,-6-6-2 15,-6 1 1-15,-6-1-7 16,1 1-3-16,-12-6-8 15,0-4-1-15,-5-1-1 16,-1-10 0-16,-10 1-14 16,-1-6-3-16,0-5-64 15,-6-10-26-15,1-15 54 16,5-21 27-16</inkml:trace>
  <inkml:trace contextRef="#ctx0" brushRef="#br0" timeOffset="17428.9687">22558 9699 352 0,'57'35'132'0,"-11"-35"-103"0,39 5 5 0,-33 0-5 0,22 5-19 16,11 0-3-16,6 1-18 15,-5-1-6-15,-6-10 9 16,11-5 4-16,-17-41 3 0</inkml:trace>
  <inkml:trace contextRef="#ctx0" brushRef="#br0" timeOffset="55909.1584">3642 13983 140 0,'0'-26'52'0,"0"26"-41"0,0-10 20 16,0 10 5-16,0 0-12 15,-6 0-3-15,6 5-8 16,-17 0-1-16,6 1-7 16,-1-1-5-16,-5 5-1 0,0 10 3 0,-6-5 1 15,0 0 1-15,6 6 2 16,-11-6-3-16,16 0 0 16,-16 0 1-16,11 0 2 15,-6 1 1-15,6-6 3 16,-6 0 4-16,0 0 3 15,1 0-3-15,5 0 0 16,-1 0-4-16,1 0 1 16,0 1-2-16,0-1 2 15,6 0-2-15,-6 0 0 0,0 0-1 16,-1 0 2 0,13 5-3-16,-12 1-2 0,5-6-2 15,7 5 0-15,-1 0-2 16,6 0-1-16,0 0 7 15,0 1 3-15,0-1-10 16,0 0-2-16,11-5 5 16,1 5 5-16,5-4-4 15,6 4 0-15,-1-5-2 16,1 0-2-16,6 0 1 16,-7 5 1-16,13-5-1 15,-13 1-1-15,13-1-2 16,-7 0-1-16,6 0-7 15,6 0-2-15,6 0 7 16,5 0 2-16,6-5 11 16,6 0 5-16,11 1-6 0,0-6-4 15,-6 5-2-15,1-5-1 16,-1 0 0-16,-11 5 2 16,0 0-1-16,0-5 2 15,0 5-2-15,5-5-1 16,7 0 1-16,5 0-1 15,-6 0 2-15,6 0 1 16,0-5-1-16,1 5 1 16,-13-5 0-16,-5 0 1 15,0 5-2-15,-11 0 1 16,5 0-2-16,6 0-1 16,-6 0-2-16,12 0-1 15,0 0 4-15,5 0 1 0,0 0 0 16,6 0 1-16,6 0 2 15,-17 0 2-15,0 0 1 16,-6-5 0-16,0 5-4 16,-6 0-1-16,-6 0 1 15,7 0 0-15,-12 0-2 16,17 0 1-16,-12 0-2 16,6 0 2-16,6 0 0 15,6 0 1-15,11-6 0 16,-11 6 2-16,5-5-5 15,-5 0-1-15,0 0 0 16,-12 0 0-16,-6 0 0 16,7 0 0-16,-7 0 0 15,7 0 0-15,-1 0 0 0,0-5 2 16,12 0-3-16,5-1 0 16,6 1 1-16,0 0 0 15,0-10 0-15,-5 5 0 16,-7 5 0-16,-5 0 2 15,-5-1-1-15,-1 1-1 16,-6 0-2-16,1 0 1 16,0 0 1-16,11-5 0 15,0-1 0-15,0 1 2 16,5 5-1-16,7 0-1 16,-12 0-2-16,5 5 1 15,1 0 1-15,0 0 2 16,-1 0-3-16,-10 0 0 0,-7 0 1 15,-5-1 0-15,0 1 0 16,6 0 0-16,-7-5 0 16,1 0 0-16,0 5 0 15,0 0 0-15,6 0 0 16,5 0 0-16,0 0 0 16,0 0 2-16,1 5-1 15,-1-5-1-15,0 5-2 16,1 0 1-16,-1 0 1 15,-6 0 2-15,1 0-1 16,-6 0-1-16,-6 5-2 16,0-5 1-16,-5 0 1 15,-1 0 2-15,1 0-3 0,-1-5 0 16,1 5 1-16,5-5 0 16,0 5 0-16,6-5 0 15,0 5 0-15,5 0 2 16,7 0-1-16,-1 0-1 15,12 0 1-15,-6 5-1 16,-6 0 0-16,6 0 0 16,-6 0-3-16,-5 0 2 15,-6 0 1-15,-6 0 2 16,-6 0-1-16,-5 0-1 16,-6-5 1-16,0 5-1 15,-5 0 2-15,-1 0 3 16,-5 0 0-16,-6-5 0 0,6 10-1 15,-6-10 0-15,5 11-2 16,-5-11 1-16,6 10-2 16,-6 0-1-16,0 0-2 15,0 0 1-15,0 0-1 16,0 0-2-16,0 0-2 16,0 1 1-16,6-1-4 15,-6 0-1-15,5 0-9 16,-5 0-2-16,12 0-64 15,16-5-27-15</inkml:trace>
  <inkml:trace contextRef="#ctx0" brushRef="#br0" timeOffset="60397.342">19595 14256 116 0,'6'0'44'0,"0"0"-35"0,-6 0 9 0,0 0 4 16,0 0 0-16,0 0 4 16,0 0-5-16,0 0-1 15,0 0-11-15,0 0-1 0,0 0-1 16,0 0 1-16,0 0 0 0,0 5-4 16,0-5-3-16,0 5 2 15,0 0 0-15,0 0 5 16,-6 1 3-16,6-6 0 15,-6 5 1-15,6 0-2 16,-5 0-1-16,5 0-3 16,-6 0-1-16,0 0-1 15,1 5 2-15,-1-5 1 16,0 5 1-16,1 0 2 16,-1 0 1-16,0-4 1 15,1 4 2-15,-1-5-1 16,0 5 2-16,0-5-8 15,-5 5-2-15,0 0-3 0,-1-5 1 16,1 5 9-16,-1 1 7 16,1-1-19-16,0 0-8 15,-1-5 18-15,-5 5 11 16,6 0-5-16,-1 0-1 16,-5 0-7-16,0-5-3 15,6 6 0-15,-1-6 1 16,-5 0 1-16,6 0 1 15,0 0 0-15,-1 0 2 16,1 5-3-16,-1-5 1 16,7 0-3-16,-1 0 0 15,0 0-1-15,1 0 2 16,-1 0-1-16,0 0 0 0,0 1-3 16,6-1 1-16,0 0-2 15,0 0-1-15,0-5 1 16,0 0 1-16,0 0-1 15,0 0 2-15,0 0-2 16,0 0 2-16,0 0-2 16,6 5 2-16,-6-5-2 15,12 0-1-15,-7 0 1 16,1 0 1-16,5 5-1 16,-5-5-1-16,5 5 1 15,-5-5 1-15,6 0-1 16,-1 0 2-16,0 5 0 15,1 0 1-15,-7-5-2 16,7 5-2-16,-1-5-2 0,1 0 1 16,-1 0-1-16,0 5 0 15,6-5 0-15,1 0 0 16,-1 5 2-16,0-5 2 16,6 0-3-16,-6 0-2 15,5 0 2-15,1 5 2 16,0 0-2-16,0-5 0 15,0 0 1-15,-1 0 0 16,7 5 0-16,-6-5 0 16,-1 0 0-16,7 0 0 15,-6 0-3-15,0 0 2 16,-1 0-1-16,-5 0 0 16,6 5 2-16,-6-5 2 0,0 0-1 15,6 0-1-15,-6 0-2 16,6 0 1-16,0 0 1 15,0 0 0-15,-1 0 0 16,7 0 0-16,-1 0-3 16,1-5 0-16,5 5 2 15,0-5 0-15,0 0 1 16,1 5 0-16,-1 0 0 16,0-5 0-16,0 0 0 15,0 5 0-15,1-5 0 16,-1 0 0-16,0 0 0 15,0 5 0-15,0 0 0 16,1-5 0-16,-7 5 0 0,0 0 0 16,-5 0 0-16,0 0 0 15,0 0 0-15,-6 0 0 16,0 0 0-16,0 5 0 16,6 0 0-16,-6 0 0 15,6 0-3-15,0 0 2 16,-1 0 1-16,1 0 0 15,6 0 0-15,-7 0 0 16,1 1 0-16,0-6 2 16,0 0-1-16,-6 5-1 15,0-5 1-15,0 0 1 16,-5 0 1-16,-12 0 3 0,0-5-5 16,0-1-1-16,-6-4-40 15,0 0-18-15,6-10 27 16,0-21 16-16</inkml:trace>
  <inkml:trace contextRef="#ctx0" brushRef="#br0" timeOffset="62274.4928">22216 14150 64 0,'-22'0'27'0,"22"-5"-21"0,-12 10 16 16,12-5 6-16,0 0 0 16,-5 5 1-16,5 0-8 0,0-5-2 15,0 0-14-15,0 0-5 16,0 0 0-16,0 0 5 0,0 0 7 16,0 0-6-16,11 5-1 15,-11-5-10-15,11 5-2 16,1-5-12-16,-7 5-5 15,7-5-3 1,-6 5-12-16,-6-5 11 16,0 0 18-16,0 0 14 15,5 10 14-15,-5-10 7 16,0 11-5-16,0-1 1 16,0-5-6-16,-5 5 1 15,5-5 11-15,-6 0 7 0,0 5-18 16,0-5 3-16,1 5 1 15,-1-5 0-15,0 0 0 0,1 0-2 16,-1 1 1-16,0 4 1 16,1 0 0-16,-1-5 0 15,0 0 0-15,0 5-5 16,1-5 1-16,-1 0 0 16,0 0-1-16,1 0-3 15,5 5-2-15,0-5 0 16,0 6 4-16,0-6 1 15,0 0 3-15,0 0-4 16,0 5 2-16,5-5 0 16,-5-5-1-16,6 10-5 15,0-5-2-15,5 0 2 16,1 0 4-16,5 0-6 0,0 0-2 16,0 6-1-16,0-6-1 15,0 5-2-15,-6 0 1 16,1 0-4-16,5-5 0 15,0 10 1-15,-6-10 0 16,7 5-3-16,-1 1 0 16,0-1 2-16,0-5 0 15,0 5-2-15,0 0 0 16,-6-5 2-16,6 5 0 16,1 0 1-16,-1 1 0 15,0-1-3-15,0 0 2 16,0 0-1-16,6 0 0 15,0-5 0-15,5 0 0 0,0 0-3 16,1 0-1-16,5 0 5 16,0 0 5-16,6 0-7 15,6-5 1-15,-1 6 2 16,7-1 2 0,-1-5-3-1,0 0 1-15,-5 0-2 0,-1 0 0 0,1-5 0 16,-6 5 0-16,-6 0 2 15,0-6 0-15,0 6 0 16,1 0 0-16,-1 0-3 16,0 0 2-16,0 0 1 0,0 0 2 15,1 0-1 1,-1 6-1-16,6-1 1 0,-6-5 1 16,0 0-1-16,0 5-1 15,0 0 3-15,6 0 0 16,0-5-4-16,-6 0 1 15,1 5 0-15,-1-5 0 16,-6 0 0-16,1 0 2 16,-1 0-1-16,-5 0 2 15,0 0-4 1,-6 0 0-16,-6-5 1 16,-5 0-9-16,-12-5-2 15,-5-6-34-15,-6 1-15 16,5-20 26-16,-5-6 16 0</inkml:trace>
  <inkml:trace contextRef="#ctx0" brushRef="#br0" timeOffset="63971.8664">26228 14560 132 0,'-29'0'52'0,"18"0"-41"0,-6 0 22 0,11 0 6 16,-11 0-13-16,0-5-4 15,0 0-9-15,0 0-1 0,-12 5-7 16,6 0 6-16,-5-5 13 16,-6 0-1-16,-1 0 3 15,7 5 1-15,0 0-1 16,-1 5-1-16,6-5-8 16,0 5 6-1,1 0-4-15,-1 0-12 16,0 0-7-16,6 5 2 15,0-5 2-15,0 5 8 16,5-5 4-16,1 0 1 16,0 1-1-16,5-1 3 15,0 0 0-15,6-5-6 16,0 5-3-16,0-5-5 16,0 0-2-16,6 5-1 0,0 0-2 15,5 0 1-15,0 0-1 16,6-5 0-16,1 5 0 15,4 0 0-15,1 0 0 16,6 0 0-16,-7 0 2 16,7 0-1-16,-1 0-1 15,1 0 1-15,-6 1 1 16,-1-1-1-16,1 0 2 16,0 0-2-16,0 0-1 15,0 0 1-15,-1 0-1 16,1-5-3-16,0 5 2 15,0-5 1-15,0 5 0 16,5-5 0-16,1 0 0 0,-1 0-3 16,6 0 2-16,0 0 1 15,1 0 0-15,-1 0 0 16,0 0 0-16,6 0 0 16,-6-5 0-16,0 5 0 15,0 0 0-15,12-5 0 16,-12 5 0-16,6 0 0 15,-6 0 0-15,0-5 0 16,-5 5 0-16,-1 0 0 16,1 0 0-16,-1-5 0 15,-5 5 2-15,6-5-3 16,-1 5 0-16,1 0-1 16,-1 0 0-16,6 0 2 15,1 0 0-15,4-5 0 16,1 5 0-16,6-5 0 0,-1 0 0 15,1-1 0-15,0 1 0 16,5 0 0-16,-5 0 0 16,-1 0 0-16,-5 0 0 15,0-5 0-15,-6 5 0 16,0 0-3-16,0-5 2 16,-5 0 1-16,-1 5 0 15,1 0 0-15,-1-1 2 16,1-4-3-16,5 5 0 15,0-5 1-15,0 0 0 16,6 5 0-16,6 0 2 16,-1 0-3-16,7-5 0 0,5 0-1 15,-6-1 0-15,0 1 2 16,1-5 0-16,-7 5 0 16,6 0 2-16,-5 0-1 15,-6 0-1-15,-6-1 1 16,0 6 1-16,-5 0-1 15,-6 0-1-15,-6 0 1 16,0 0 1-16,-6-5-10 16,-5 0-4-16,-6-5-87 15,0-16-38-15,-17-9 69 16,-29-26 34-16</inkml:trace>
  <inkml:trace contextRef="#ctx0" brushRef="#br0" timeOffset="81836.2539">29800 12246 188 0,'-6'10'71'0,"6"-5"-55"0,0-5 20 15,0 0 4-15,0 0-11 16,0 5-5-16,0 0 0 16,0-5-1-16,0 10-12 15,0 0 9-15,0-10 3 0,0 0 2 16,0 11 0-16,0-11-3 0,0 0-2 15,0 0-2-15,6 10-1 16,-6-10-5-16,0 10-2 16,0 0-2-16,0 0 2 15,6 0-7-15,-6 5-2 16,0-5-3-16,0 11 0 16,0 4 0-16,-6 5 0 15,0 6 2-15,1 4 0 16,-1 6 0-16,6 0 0 15,0-1 0-15,0-4 0 16,0 4 0-16,6-14 2 16,-1-6 1-16,1-10 1 0,0 0-2 15,0-10 1-15,-6-5-2 16,5 0-1-16,7-10 3 16,-7-5 0-16,1-5-1 15,5-6-2-15,1-4 1 16,-1-15-1-16,1 4-5 15,-1-5 1-15,0 1 0 16,7-1 2-16,-1 1-1 16,0-6 1-16,11-5 0 15,-5 6-2-15,5-1-2 16,1 11-1-16,-1-1 4 16,12 11 1-16,-5 9-1 15,-1 6 0-15,6 10 2 16,-6 0 2-16,-6 15-2 0,1 5 0 15,-1 11 1-15,1-1 0 16,-6 10 0-16,-1 1 0 16,-5-6-3-16,1 6 2 15,-7-6 1-15,-5 6 0 16,-6-1-3-16,-6 0 2 16,-5 1 1-16,-1-6 0 15,-5 1 0-15,-6-6 0 16,0 0 0-16,-5-4 2 15,-1-6-3-15,1-5 0 16,-1 0 1-16,7-10 0 16,-1 0 0-16,0 0 2 15,12-5-1-15,-6 5 2 0</inkml:trace>
  <inkml:trace contextRef="#ctx0" brushRef="#br0" timeOffset="82167.0427">30142 12631 432 0,'11'0'162'0,"24"-5"-126"0,-24 10-12 16,0-5-16-16,1 5-9 15,11 0 2-15,-6 0-2 16,5 5 0-16,1 0 1 16,-6 5-3-16,6 1 0 0,-6 4 2 15,0 5 0-15,-5 0-4 16,-1 6 1-16,-5-6 2 16,-6 5 1-16,0 1-2 15,-6-1 0-15,0-4 4 16,-5-1 1-16,-6-10 0 15,-6 5 1-15,-5-4-4 0,-1-1 0 16,-5 5 1-16,0-10 0 16,0-10 0-16,-1 5 2 15,-4-5-1-15,4 0 2 16,1-10-2-16,6 5 2 16,-1-5-4-16,1 0 0 15,5-5-12-15,0-1-7 16,6-4-53-16,0-5-23 15,6-11 50-15,5-9 23 16</inkml:trace>
  <inkml:trace contextRef="#ctx0" brushRef="#br0" timeOffset="82828.4704">30552 12433 304 0,'6'5'115'0,"5"5"-89"0,6-5-1 0,1 0-7 16,-1 1-13-16,5-1-3 15,7 0 5-15,5 5 3 16,0 0-5-16,12 0 12 0,-6 0 6 16,5 0-18-16,1-5-7 15,0 0-2-15,-1-5 1 16,1 0 8-16,-1 0 7 15,-5-5-15-15,-11 0-5 16,-7-5 4-16,-4 0 1 16,-7-5 3-16,0 5 0 15,-5-5 2-15,-6-1 3 16,-6 1-7-16,-11 0-3 0,0 0-2 16,-6 0-1-16,-5 4 5 15,-1 1 3-15,-5 5 1 16,6 0-1-16,5 0 3 15,-6 10 2-15,7 0 4 16,5 10 5-16,-1 1-10 16,7 4-2-16,5 5-7 15,1 11 1-15,5-1 8 16,0 11 5-16,0-1 0 16,5 1 0-16,1 5-3 15,5-1 1-15,1-9-4 16,-6-1 0-16,5 1-8 15,-5-11-4-15,5-5-11 16,-5-4-5-16,5-11-61 16,6-5-26-16,12-15 57 0,11-16 28 15</inkml:trace>
  <inkml:trace contextRef="#ctx0" brushRef="#br0" timeOffset="83503.3285">31658 12276 264 0,'-12'0'101'0,"12"-10"-78"15,-5 5-5-15,5 5-5 0,-6-5-4 16,0 5 5-16,0 0 7 15,1-5 5-15,-7 5-14 16,1-5 13-16,5 5 7 0,1 0-25 16,-1 5-10-16,0 0-2 15,0 0 1-15,-5 0 3 16,5 5 1-16,1 0 0 16,-7 0 0-16,7 6 4 15,-1-1 5-15,0 5-10 16,0 0-3-16,1 1 2 15,-1 4 0-15,6 0 4 0,0 6 3 16,0-1-4 0,6-5-3-16,-1 1-2 0,1-1 3 15,6 0-2-15,-7-4 1 16,7-1 0-16,-1-5 0 16,0-5 15-16,-5 0 8 15,6-5-8-15,-1-5-4 16,0-5-6-16,-5 0-3 15,0-5 1-15,-1-5 1 16,1-5-3-16,0-1 0 16,-6-4 1-16,6 0 0 15,-6-1 0-15,0 6 0 16,0 0 0-16,0 10 0 16,0 0 2-16,0 10 3 15,-6 5 0-15,0 10-3 16,0 10-1-16,6 11 0 15,-5 14-1-15,-1 6 2 16,0 0 3-16,6 4-2 16,0-14 0-16,0 0-6 15,0-16-2-15,6-10-12 16,0-5-1-16,5-9-119 16,6-17-53-1,6-14 97-15</inkml:trace>
  <inkml:trace contextRef="#ctx0" brushRef="#br0" timeOffset="83834.7981">32250 12352 248 0,'6'-5'93'0,"-6"5"-72"0,0-5 18 16,0 5 5-1,0-5-21-15,0-5-7 16,-6 10-4-16,-5-10 2 15,-6 5-8-15,0 0 3 0,-6 10 4 16,-6 0-1-16,-11 5 3 16,1 5-8-16,-1 5-4 15,6 1-5-15,-1 9-1 16,7 5 6-16,5 11 3 16,6 5-3-16,6 9 0 15,5 6 1-15,6 5 0 16,6-10 2-16,5-5 1 0,6-1-6 15,6-14-2-15,5-6-14 16,7-15-2-16,-1 1-45 16,6-21-17-16,-1-15 41 15,7-16 19-15</inkml:trace>
  <inkml:trace contextRef="#ctx0" brushRef="#br0" timeOffset="84449.9742">32450 11623 304 0,'-12'15'115'0,"12"-5"-89"0,0 5 1 0,0-4-4 15,0 9-17-15,0 10-4 16,-5 16-1-16,-1 9-1 16,0 21 0-16,0-5 2 0,1 10 1 15,5 0 1-15,0 0 0 16,0 0-2-16,0 6 1 16,5 4-2-16,1-5 2 15,0-5 0-15,5-5 1 0,1-5 9 16,-1-16 6-16,0-9-17 15,1-11-7-15,-1-9-1 16,-5-6 1-16,0-10 11 16,-1-10 9-16,1-5-8 15,5-10-3-15,1-10-3 16,-1-6 1-16,1-9-1 16,-1-6 2-16,0-10 0 15,6-4 1-15,1 4-5 16,-1 0 1-16,5 0 0 15,-4 1 0-15,4 4-5 16,7 0 1-16,-1 11 2 16,6 10 1-16,1 9 1 15,-1 21 2-15,0 10-1 16,0 11 2-16,0 14-2 0,1 26 2 16,-1 40-2-16,-6 26-1 15,-5-1 7-15,-12-9 5 16,1-1 0-16,-6 16 1 15,-1 5-10-15,-5-6-1 16,0-9-51-16,-11 5-21 16,5-36 35-16</inkml:trace>
  <inkml:trace contextRef="#ctx0" brushRef="#br0" timeOffset="112553.9178">3602 17578 140 0,'-17'-10'55'0,"11"10"-43"0,6 5 21 0,-11-5 6 16,5 0-10-16,0 0-5 0,6 0-7 15,-11 0-3-15,5 0-8 16,-11 0 5-16,6 0 4 0,-1 0 6 15,-5 0 2-15,6 0-1 16,-1 0 1-16,1 0-7 16,5 0-1-16,-5 0-7 15,5 0 0-15,6 0-3 16,0 0 2-16,0 0-4 16,0 0-2-16,17 0-3 15,-11 0 1-15,11 0 1 16,6 0 2-16,5-5 8 15,12 5 3-15,6-5-9 16,11 5-4-16,6 0-5 16,16 0-2-16,7-5 10 15,-6 0 7-15,5 0-4 16,-5-5-1-16,5 0-1 0,-5-1 2 16,5 6-1-16,7 0 0 15,-1 0-3-15,6 0 1 16,-6 5 0-16,-6 0 1 15,-11 0-5-15,6 0 1 16,-17 5 0-16,11-5 2 16,-6 0-3-16,1 5 0 15,-1 5 1-15,0 1 2 16,-5-1 1-16,5 5 3 16,-16 0-1-16,-1-5 0 15,-5 0-1-15,-7 0 0 0,-4 1-9 16,5-6-4-1,-1 0-64-15,1-15-28 0,12-21 51 16,-1-45 25-16</inkml:trace>
  <inkml:trace contextRef="#ctx0" brushRef="#br0" timeOffset="113560.4769">9368 17360 188 0,'6'0'71'0,"-1"6"-55"0,7-6 4 16,-12-6-2-16,6 1-5 16,-1 0 2-16,7 5 9 15,-12 0 5-15,0 0-15 16,0 0 1-16,11 0 1 0,-5 5 1 16,-1 0-1-16,1-5-6 0,5 6-4 15,-5-1-1-15,6-5-1 16,-1 5 2-16,6-5 3 15,0 5 0-15,0 0 0 16,6 0-1-16,0-5 0 16,0 0 2-16,5 0 1 15,1 0-12-15,5 0-4 16,6 0 0-16,5-5 2 16,1 0 0-16,5 5 1 15,6-5 15-15,0 5 6 16,6-5-9-16,-12 0-3 15,0-1-5-15,1 1 1 0,-1 0-2 16,6 0 2-16,0 5-2 16,0-5 2-16,0 0-2 15,5 0 2-15,1 5 0 16,0-5 1-16,-1 0-5 16,1 5 1-16,0 0 0 15,0 0 2-15,-7 0-1 16,1 0-1-16,0 0 1 15,-5-5-1-15,-1 5 0 16,6 0 0-16,-6 0 0 16,6 0 0-16,0 0 2 15,-6-5 1-15,6 5 1 16,-5 0 0-16,-7 0-2 0,1 0-2 16,-12 5 1-16,0-5-1 15,-5 5-9-15,-6 0-4 16,-1-5-11-16,-10 5-5 15,-12-5-81-15,0 0-37 16,-29-20 77 0</inkml:trace>
  <inkml:trace contextRef="#ctx0" brushRef="#br0" timeOffset="125254.8263">12331 17523 152 0,'-6'-6'57'0,"-5"1"-44"0,11 5 18 16,-6 0 8-16,12 21-5 16,-1-1 1-16,-5-5-7 15,0-5 0-15,0 0 32 32,0-5-15-17,0 0-5-15,0-5-31 0,0 0-13 16,0 0 6-16,0 0 8 15,0 6-5-15,0-6 4 0,0 0 2 16,0 0-4-16,0 10 1 16,6-5-3-16,-6 5 2 15,0 0-2-15,0 5 2 16,0 5-4-16,0 6-2 16,0 9-3-16,0 11 1 15,0 4-1-15,0 11 0 16,-6 0 0-16,1 10 0 15,-1-10 2-15,0-1 2 16,1 1-3-16,-1-10 0 0,0-1-1 16,1-4-2-16,5-11-6 15,0-4-4-15,0-6-10 16,0-10-66 0,0-15-14-16,5-10 53 15,7-20 29-15</inkml:trace>
  <inkml:trace contextRef="#ctx0" brushRef="#br0" timeOffset="126817.6665">12342 17492 228 0,'-11'5'85'0,"5"-10"-66"0,0 5-1 0,6 0-3 15,-5 5 0-15,-1 0 3 16,0 0 4-16,1-5 1 15,-1 5-12-15,0 6 11 0,1-6 5 0,-1 0 1 16,6 0 3-16,0-5-26 16,0 5-9-16,0 0 0 15,0-5 3-15,0 0-3 16,6 5 1-16,5 0 14 16,0 0 7-16,1 0-2 15,5 0-1-15,6-5-7 16,-1 0-3-16,13 0-2 15,4 0 0-15,7 0-2 16,5 0-1-16,12 5 1 16,5-5 1-16,1 0-1 15,-1-5-1-15,6 0 1 16,6 0-1-16,11-5 0 16,0 5 0-16,6 0 0 0,6-5 0 15,-1 0 0 1,-5-1 0-16,6 1-3 0,-1 0 2 15,1-5 1-15,5 5 2 16,0 0-1-16,6 5-1 16,-11-6 1-16,-6 1-1 15,-6 5 0-15,6-5 0 16,-12 5-3-16,-5 0 2 16,0-5 1-16,-12 5 2 15,-5 0 1-15,-6 5 1 16,-6 0 0-16,-11 0 0 15,-6 0 2-15,-5 10 6 16,-7 0 0-16,-4-5-4 16,-1 5-3-16,-6 0 0 15,0 0-1-15,-5 1-2 16,0-1-2-16,-1 0 1 16,1 0-1-16,0 0 0 15,-6 0 0-15,6 5 0 16,-1 1 0-16,-5-1 0 15,12-5 0-15,-1 5 0 16,0 0 2-16,1 1-3 16,-1-1 0-16,1-5 1 15,-1 5 2-15,0-5 1 16,1 0 1-16,-6 0 0 16,11 1 2-16,-6-1-3 15,0 0 0-15,1 0-1 16,-1 0 1-16,1 0-2 15,-1-5 2-15,0 0-2 0,1 0 2 16,-1 0-2-16,-11-5 2 16,12 0-4-16,-7 6-2 15,1-1 4-15,0-5 1 16,-6 0-5-16,11 5 0 16,-11-5 1-16,6 5 1 15,-6-5-2-15,11 5 2 16,-5 0 1-16,0 0 2 15,-6-5-3-15,5 10 0 16,1 0 1-16,0 0 0 16,-6 0 0-16,0 6 0 15,0 4 0-15,0 0 2 0,-6 5-1 16,0 1-1-16,1 4 1 16,-1 11-1-16,-6-1 0 15,1 6 0-15,0-1 2 16,5 1 3-16,-5-1-7 15,5 1 0-15,0 0 0 16,0-1 1-16,1-4 3 16,-1-6 3-16,0 1-2 15,-5-6-2-15,5-5 0 16,1 1 1-16,-7-6-1 16,1-5 2-16,-6 0 0 15,0-5 1-15,-6 1-5 16,0-6 1-16,0-5 0 0,-5 0 2 15,-1 0-1-15,1 0-1 16,-6 0-2-16,-6-5 1 16,-6-1-1-16,-5 1-2 15,-6 0 0-15,-6-5 0 16,1 0 3-16,-7 0 0 16,-5 5-2-16,0-5 0 15,0 0 6-15,6-1 3 16,-12 6-12-16,6-5-5 15,-6 0 2-15,-5 0 3 16,-7 5 1-16,-5 0 1 16,-5 0 0-16,-1 0 0 15,1 0 0-15,-6 0 3 0,-1 5-2 16,1 0 1-16,5 5 0 16,7 5-2-16,22-5-4 15,-18 10-2-15,13-5-9 16,5 0 0-16,17 0 1 15,5-4 1-15,12-1-61 16,6-5-27-16,11-16 53 16,6-9 28-16</inkml:trace>
  <inkml:trace contextRef="#ctx0" brushRef="#br0" timeOffset="127102.2481">12804 17477 392 0,'5'20'145'0,"-10"-5"-112"0,5 1-1 0,5-1-9 0</inkml:trace>
  <inkml:trace contextRef="#ctx0" brushRef="#br0" timeOffset="127236.4902">12809 17578 640 0,'0'36'14'0,"-5"9"-8"15,-1 16-1-15,0 10-1 0,1 10-2 16,-7 10-2-16,7 5-4 16,-1-10-2-16,0-10-8 15,0-5-4-15,12-10-37 16,-6-10-14-16,29-26 36 16</inkml:trace>
  <inkml:trace contextRef="#ctx0" brushRef="#br0" timeOffset="127555.1329">13225 17401 368 0,'-17'46'137'0,"17"-36"-106"0,0 10-7 0,0-10-11 15,0 10-11-15,0 6-2 0,0 14 3 16,0 11 2-16,0 15-2 16,0 10 0-16,0 5 3 0,6-5-5 15,0 10-3-15,5-10 1 16,0-11 0-16,1-4-74 15,-1-5-32-15,1-11 52 16</inkml:trace>
  <inkml:trace contextRef="#ctx0" brushRef="#br0" timeOffset="127898.2732">13550 17173 312 0,'0'25'118'0,"6"-25"-92"0,11 0 6 0,-6 11-2 15,1-6-19-15,-1 10-4 16,6 5 9-16,0 10 4 15,0 6-10-15,-5 9 5 0,5 6 3 16,-6 15-8-16,1 10-3 16,-7 10-4-16,1 10-3 15,0 0-4-15,-1 6-2 16,1-1-6-16,-6-15 0 16,0-5-10-16,0-10 0 0,6-10-38 15,0-11-15-15,-6-14 39 16</inkml:trace>
  <inkml:trace contextRef="#ctx0" brushRef="#br0" timeOffset="128243.6457">14171 17183 308 0,'6'10'115'0,"0"0"-89"0,-1 1 1 0,1-1-6 16,0 5-8-16,-1 5 2 16,1 5 5-16,0 11 4 15,0 4-12-15,-1 11 2 0,-5 20 2 16,0 20-4-16,0 10-2 15,-5 6-5-15,-1-1-4 16,0 0 0-16,6 1 1 16,0-6-3-16,0-5-2 15,0-5-16-15,6-10-5 16,0-10-67-16,5-20-28 16,12-26 59-16,-1-25 30 15</inkml:trace>
  <inkml:trace contextRef="#ctx0" brushRef="#br0" timeOffset="128588.8387">14895 16965 408 0,'-6'31'151'0,"12"-11"-118"0,0 16-4 0,-1-16-9 16,1 20-7-16,0 16 2 15,-1 15 5-15,1 15 2 16,0 25-11-16,-1 26-2 0,1 10-2 16,-6 10-56-16,0 30-24 15,0-4 36-15,0-36 18 16</inkml:trace>
  <inkml:trace contextRef="#ctx0" brushRef="#br0" timeOffset="161634.2816">13892 17183 160 0,'-17'10'63'0,"17"-5"-49"0,-6 0 20 0,6 1 6 15,0-6-9-15,-5 0-1 16,5 0-11-16,-6-6-1 15,0 6-11-15,0-5 0 0,1 5 0 16,-1-5-3-16,0 0-3 16,1 0 0-16,-1 0-1 15,0 0-9-15,1-5-4 16,-1 0-18-16,0 5-7 16,6 0-60-16,0 0-28 15,-6 0 65-15</inkml:trace>
  <inkml:trace contextRef="#ctx0" brushRef="#br0" timeOffset="162578.2179">14183 16824 184 0,'0'0'71'0,"0"0"-55"0,5 5 6 0,-5-5 0 15,0 0-12-15,0 0-3 16,0 0 9-16,0 0 4 16,0 0-10-16,0 0 5 0,0 5 3 0,0 0-6 15,-5 0-2-15,5-5-5 16,0 0-2-16,0 0-1 15,0 0-2-15,0 0 1 16,0 0-1-16,0 0 4 16,0-5 5-16,5 0-3 15,1 0 2-15,0 0-3 16,5 0 0-16,-5-6-1 16,5 6 0-16,-5-5 0 15,0 0 2-15,-1 5 1 16,1 0 1-16,-6-5-2 15,0 5 1-15,0-5 9 16,0 5 5-16,-6 0-20 16,1 0-7-16,-7-1 15 0,1 1 8 15,-1 0-6-15,-5 0-3 16,0 0-3-16,0 0-1 16,-6 5-2-16,1 0 1 15,-7 0-2-15,1 0-1 16,-1 5 1-16,1 0-1 15,-1 0 0-15,1 0 2 16,-1 0-3-16,1 6 0 16,-1-1 1-16,1 0 2 15,-1-5-3-15,6 5 0 16,6 0-1-16,0 0 0 16,0 5 4-16,6-4 3 15,5 4-4-15,6 0-1 0,0 0 0 16,6 0 0-16,-1 1 0 15,12 4 2-15,1 0-1 16,4 0-1-16,1 6 1 16,6-1-1-16,5 5 0 15,0-4 2-15,6-1-3 16,0 0 0-16,5 6 5 16,1-11 2-16,5 0 2 15,1-5 2-15,-1 1-3 16,0-6 1-16,-5 0-5 15,-1-10 0-15,-5 0-10 16,-6-5-5-16,-5 0-111 16,-18-41-50-1,-5-25 88-15</inkml:trace>
  <inkml:trace contextRef="#ctx0" brushRef="#br0" timeOffset="163389.7227">16741 17624 192 0,'-6'-5'71'0,"6"-5"-55"0,-5 10 15 0,5 0 3 15,0 0-8-15,0 0-1 0,-6-5-5 16,0 5-1-16,0-6-10 15,1 6 3-15,-1-5 4 0,6 0 3 16,-6 0 1-16,6 5 2 16,0 0 3-16,-5 0-4 15,5 0-3-15,-6 0-2 16,6 5 3-16,-6 5-11 16,1 6-2-16,-1 4-4 15,0 15 1-15,0 16-4 16,1 20-2-16,-1 10-1 15,0 10 3-15,1 5 0 16,-1-5 1-16,0 1 0 16,1-6 0-16,-1-5-3 15,6-10 0-15,0-16-23 16,0-14-7-16,0-11-22 16,0-10-7-16,0-9-71 15,0-22-29-15,6-19 87 16</inkml:trace>
  <inkml:trace contextRef="#ctx0" brushRef="#br0" timeOffset="164275.2409">16627 17279 348 0,'-6'5'132'0,"6"16"-103"0,6-26 5 0,-6 5-5 0,6-5-22 16,5 0-5-16,0 5 0 16,1 0 2-16,5 0-1 15,6 0 9-15,5 5 7 0,6-5-10 16,6 5-2-16,6 0-5 16,11 5 1-16,6 5-4 15,-1-5 0-15,7 0 1 16,-1 6 0-16,0-6-3 15,6 5 2-15,6 0 1 16,6 0 2-16,10 0-3 16,7-4 0-16,0-1 1 15,5 0 0-15,0-5 0 16,6-5 0-16,6 0-3 0,5 0 2 16,6-5-1-16,-6 0 0 15,1-5 0-15,-1-6 0 16,-5 1-3-16,-1 0 1 15,-10 0 2-15,-18 5 3 16,0 0 0-16,-23 5 2 16,-5 5 0-16,-6 0 1 15,-6 5 2-15,-11 0 1 16,-6 10 1 0,-5 0 0-16,-1 5 4 15,-5 6-2 1,-6-1-5-16,0 5-1 15,0 6-4-15,1 9-3 16,-1 16 2-16,0 10 0 0,0 15-2 16,0 5 2-16,0 5 1 15,0 1 0-15,0-1 0 16,0 5 0-16,-5 6 0 16,-1-11 2-16,-5 0-1 15,-6-15-1-15,0-5 1 16,-6-10 1-16,-11-11 1 15,-6 1 1-15,-5-10 0 16,-18-16 0-16,1 1-2 16,-12-11-2-16,-6-5 1 15,-11-10-1-15,-17 0 2 16,-12-5 1-16,-5-5 1 16,-12 0 0-16,1 0-2 15,-7-5-2-15,1 0-2 0,-6 0 1 16,-6-6 1-16,-5 1 0 15,11 5 0-15,0 0 0 16,5 5-3-16,-5 0 2 16,-6 0-1-16,1 0-2 15,-1 0-2-15,17 10-1 16,6 5-3-16,12 0 1 16,11 0-11-16,11 5-2 15,11-5-28-15,12 6-12 16,12-11 32-16,11-10 17 15</inkml:trace>
  <inkml:trace contextRef="#ctx0" brushRef="#br0" timeOffset="164725.9093">17094 17234 292 0,'-17'25'110'0,"6"-20"-86"0,5 15 11 0,6-9 1 16,0-1-20-16,6 15-4 15,-6 0 4-15,0 1 1 16,0 4-8-16,0 6 6 0,0 9 2 16,0 16-7-16,5 15-1 15,-5 10-5-15,6 10-1 16,0 5-1-16,-6 6-2 15,0-6-4-15,5-5-2 0,1-10-8 16,-6-5-4-16,12-10-17 16,-7-15-7-16,7-10-91 15,-1-16-37 1,-5-20 87-16</inkml:trace>
  <inkml:trace contextRef="#ctx0" brushRef="#br0" timeOffset="165026.3393">17727 17340 320 0,'-6'51'121'0,"12"-21"-95"0,-6 16-6 0,5-16-9 16,-5 16-12-16,0 20 0 16,0 20 12-16,-5 10 5 15,-1 5-8-15,0-5 9 0,1 6 3 16,-1-6-24-16,0 0-10 16,0-5-12-16,1-10-4 15,5-10-46-15,0-15-20 16,11-36 52-1</inkml:trace>
  <inkml:trace contextRef="#ctx0" brushRef="#br0" timeOffset="165326.7109">18524 17198 344 0,'12'36'129'0,"-1"-6"-100"0,6 11-9 16,-11-16-8-16,5 21-18 15,6 14-1-15,-5 21 4 16,-7 21 3-16,1 9 1 16,-6 16-1-16,0-1 3 0,0 11-7 0,0 0-1 15,0-6-12-15,0-9-3 16,0-11-4-16,0-9 3 15,0-16-7-15,0-20-2 16,0-16-16-16,6-24-7 16,0-21 29-16,5-26 12 15</inkml:trace>
  <inkml:trace contextRef="#ctx0" brushRef="#br0" timeOffset="165611.613">19128 17011 264 0,'6'-15'101'0,"-6"20"-78"0,6 0 22 15,-1 0 6-15,7 5-25 16,-1 10-8-16,1 11-10 16,5 14-1-16,0 21-4 15,6 10-2-15,-1 20 2 0,7 26 13 16,-6 15 9-16,-1 10-12 15,-5-6-5-15,1 6-7 16,-7-10-2-16,-5-5-17 16,-1-11-5-16,1-15 4 15,0-35 4-15,-6-15-53 16,0-46-24 0,0-35 47-16</inkml:trace>
  <inkml:trace contextRef="#ctx0" brushRef="#br0" timeOffset="166076.4844">18422 16596 304 0,'5'55'115'0,"-5"-60"-89"16,6 5 8-16,-6 0-1 0,0 0-17 15,0 0 14 1,0 11-1-16,0-11-16 15,0 0 11-15,0 5 5 0,0 0-9 16,0 5-3-16,-6 5-10 16,1 5-3-16,-1 11-4 15,0 9-3-15,-5 11-3 16,5 10 1-16,-5 4-2 16,5-4 2-16,0-5-6 15,1 0-3-15,-1-16-8 16,6-4-1-16,0-11-8 15,0-10-3-15,-6 0-17 0,6-15-5 16,-5-5-67 0,-7-5-30-16,1-20 80 15</inkml:trace>
  <inkml:trace contextRef="#ctx0" brushRef="#br0" timeOffset="166317.2366">18143 16722 312 0,'0'0'115'0,"5"5"-89"0,1-10 25 0,-6 5 6 0,11-5-25 16,1 0-7-16,-1-5-7 15,6 0-2-15,-5 0-8 16,5 0 8-16,6 0 6 0,5-1-5 16,0 1 1-16,7 10-13 15,5-5-6-15,-1 5 1 16,7 0 1-16,0 5-18 15,5 5-8-15,6 1-69 16,11-1-28-16,18-10 62 16,-1-10 33-16</inkml:trace>
  <inkml:trace contextRef="#ctx0" brushRef="#br0" timeOffset="167292.6378">22234 16545 288 0,'17'10'110'0,"-23"11"-86"0,6-21 7 15,0-6-4-15,0 6-28 16,-6 6-8-16,-11-1 1 16,0 0 1-16,-11 5 5 15,-1 0 5-15,-5 5 6 0,0 0-1 16,0 6 1-16,5-1-3 16,6 5 1-16,6 0-2 15,11 6 0-15,6 9-3 16,6 6 1-16,11 5 2 15,0-1 2-15,6 1 12 16,6-1 5-16,-7-4-12 16,-10 5-5-16,-1-6 5 0,-11-4 1 15,-11-6-6-15,-6-4-2 16,-12-1-8-16,1-5-2 16,-6-4-14-16,-6-6-5 15,0 0 2-15,0-15 0 16,0-5-117-1,12-25-54-15,10-11 98 16</inkml:trace>
  <inkml:trace contextRef="#ctx0" brushRef="#br0" timeOffset="167625.8405">22632 16733 320 0,'-5'20'121'0,"5"-10"-95"0,-6 0 5 15,6 0-4-15,0 0-7 16,-6 11 0-16,1 9-10 16,-1 15-4-16,-5 11-4 15,-1 10 9-15,1 5 8 0,-1 15-6 16,1-15-2-16,0 5-9 15,-1-5-1-15,1-5-6 16,-1-6-1-16,7-4-17 0,-1-10-8 16,-5-11 12-16,5-10 6 15,-6-9-19-15,7-16-8 16,-7-16-63 0,-5-14-30-16,-6-21 68 15</inkml:trace>
  <inkml:trace contextRef="#ctx0" brushRef="#br0" timeOffset="167805.947">22256 16788 372 0,'17'-5'140'0,"-11"5"-109"0,23-5 7 0,-12 5-6 0,6-5-9 16,11 0 0-16,0 5-6 16,11-5-2-16,12 5-9 15,6 0-4-15,11 5 1 0,6 0-11 16,0 5-4-16,-1 0-54 15,1 0-21-15,6 1 44 16,-12-1 22-16</inkml:trace>
  <inkml:trace contextRef="#ctx0" brushRef="#br0" timeOffset="168285.0719">20929 17836 348 0,'-6'6'129'0,"6"4"-100"0,6-10 15 0,-6 0 3 0,0 0-17 15,5 10-5-15,1 0-6 16,0 5-2-16,0 5-9 15,-6 11-1-15,5 4 0 0,-5 16-3 16,0-1-3-16,0 11-3 16,0 10-1-16,-5 10-5 15,-1 5-2-15,0 0-11 16,-5-5-1-16,5-10-5 16,0-10 0-16,6-15-7 15,0-16-2-15,0-15-77 16,12-25-37-1,-1-30 76-15</inkml:trace>
  <inkml:trace contextRef="#ctx0" brushRef="#br0" timeOffset="169094.9632">21071 17533 372 0,'0'15'140'0,"0"-15"-109"0,12 5-2 16,-12-5-9-1,11 0-15-15,0 5-3 16,6 0 5-16,6-5 3 16,6 5-5-16,5-5 6 0,12 5 4 15,5 0-7-15,11-5-2 16,7 0-4-16,5-5-2 16,11 0 1-16,18 0-1 0,11 5-3 15,6 0 2 1,11 0 1-16,0-5 2 0,0 0-1 15,5 0-1-15,1-5 1 16,-6 5-1-16,-5 0 0 16,-7-6 0-16,-5-4 0 15,-6 0 0-15,-5 0 0 16,0 0 2-16,-12-1-1 16,0 6-1-16,-11 0 1 15,-12 0 1-15,-5 0-1 16,-12 10-1-16,-5-5 3 15,-7 10 0-15,-4 5 3 16,-7 0 1-16,1 5 1 16,-1 11 2-16,-5 4-7 15,0 6-2-15,-6 4 1 16,0 16 1-16,0 10-1 16,6 15-2-16,-6 10 1 0,6 5-1 15,-1 10-3-15,1-4 2 16,0 4-1-16,0 5-2 15,0 6 3-15,-1-11 0 16,1 1-2-16,-6-11 0 16,0-5 2-16,0-10 0 15,-5-10 1-15,-6-10 2 32,-6-11-1-32,-6-4-1 0,-6-6 1 0,-5-4-1 15,-5-6 0-15,-7-5 2 16,-11-4-3-16,-5-6 0 0,-12-5-1 15,-6 0 0-15,-5-10 2 16,-12-5 0-16,-17 0-3 16,-17-5 2-16,-11 0 1 15,-6-5 2-15,5-1-1 16,-5-4-1-16,-11 0-2 16,-6 0 1-16,-6-1-4 15,6-4-1-15,0 0-2 16,-6 4 0-16,-6-4-2 15,1 5 1-15,-1 0-2 16,23 10 2-16,12-1-4 16,17 6 1-16,11 0-12 15,11 0-2-15,12-5 12 16,17-10 7-16</inkml:trace>
  <inkml:trace contextRef="#ctx0" brushRef="#br0" timeOffset="169443.3089">21254 17847 404 0,'5'65'151'0,"1"-39"-118"0,11 19-4 16,-6-9-9-16,1 14-18 16,5 16-3-16,0 5 0 15,0 10 0-15,0 10 1 16,0 0-3-16,6 1 2 0,0-11-19 15,5-10-9-15,1-16-36 16,-1-4-14-16,1-16 42 16,5-19 19-16</inkml:trace>
  <inkml:trace contextRef="#ctx0" brushRef="#br0" timeOffset="169710.4014">22080 17416 324 0,'17'36'123'0,"-17"-11"-95"0,11-5 5 0,1-5-5 16,-1 6-7-16,0 4 2 16,1 15-13-16,-1 21-3 15,1 20-5-15,-1 10 3 0,-5 11 1 16,-1 9-5-16,-5-5 0 0,6 1-17 15,-6-1-4-15,0-10-8 16,6-15-2-16,5-10-39 16,1-15-16-16,5-16 45 15,0-19 23-15</inkml:trace>
  <inkml:trace contextRef="#ctx0" brushRef="#br0" timeOffset="170010.6046">22826 17239 340 0,'6'30'126'0,"0"-20"-98"0,5 11 6 0,0-6-4 16,1 10-24-16,-1 6-7 15,6 9 8-15,0 16 5 16,6 15-6-16,0 25 1 0,0 10 0 15,-1 16-6-15,-4-1 0 16,-1 6-6-16,0-6-1 16,0 1-2-16,0-11 2 15,-6-9-12-15,6-16-5 16,-5-15-8-16,-1-16-1 16,6-14-58-16,0-16-23 15,0-15 58-15,6-30 30 16</inkml:trace>
  <inkml:trace contextRef="#ctx0" brushRef="#br0" timeOffset="170267.3165">23481 17715 180 0,'6'46'68'0,"5"-21"-52"0,-5 36-74 16,-6-26-34-16,6 11 125 31,-6 55 2-31,0-20 13 16,0-15-93-16,0-16-44 15,0-9 41-15,6-16 22 16</inkml:trace>
  <inkml:trace contextRef="#ctx0" brushRef="#br0" timeOffset="170626.0742">23470 17386 220 0,'0'25'85'0,"-6"-15"-66"0,18 0 8 15,-7-5 0-15,1 6 1 16,0 9 3-16,-1 0 6 15,1 5 1-15,0 11-20 16,5 9 5-16,1 16 1 0,-7 20-12 16,7 15-7-16,-7 11-6 15,-5 14 0-15,0 6-4 16,0 10 1-16,-5-1-113 16,-1-9-48-16,0-36 83 15,1-40 41-15</inkml:trace>
  <inkml:trace contextRef="#ctx0" brushRef="#br0" timeOffset="171333.0938">26057 17381 336 0,'0'30'126'0,"5"-25"-98"0,1 5 14 0,-6-10 2 15,6 10-21-15,0 6-4 0,-1 4-6 16,1 10 1-16,-6 16-7 16,0 25-2-16,0 15 1 0,-6 15-3 15,1 10 0-15,-1 1-3 16,-11-6-3-16,0-4-9 15,5-6-5-15,7-15-7 16,-1-20 0-16,6-16-53 16,0-20-22-16,11-30 51 15,1-35 27-15</inkml:trace>
  <inkml:trace contextRef="#ctx0" brushRef="#br0" timeOffset="172173.3165">26171 17112 364 0,'0'16'134'0,"5"-11"-104"0,12 0 9 0,-5-5-1 15,-1 5-26-15,6 0-6 16,6 0 1-16,11 0 3 16,18 10-5-16,5 0 6 0,17 0 2 15,11 1-4-15,12-1-3 16,11 0-3-16,6-5-3 15,17-5 1-15,12 0 1 16,5 0-3-16,11-5-2 16,12 5 2-16,12-10 0 15,-1 0 1-15,12 0 0 0,-1-5 0 16,7 0 0-16,-1-5 0 16,-11 0 2-16,-5-6-1 15,-1 1-1-15,-5-5 1 16,-1-11-1-16,-5 6 0 15,-6 0 0-15,-5-1 0 16,-1 6 2-16,-10 0-3 16,-13 4 0-16,-5 1 1 15,-11 5 0-15,-12 5 0 16,-11 0 2-16,0 4-1 16,-12 6-1-16,-10 0 1 15,-7 6 1-15,-5 4-1 16,-6 5-1-16,-6 5 1 15,-6 0-1-15,7 16 0 16,-7 4 0-16,-5 6 0 0,0 10 0 16,6 4 0-16,5 11 2 15,0 5-6-15,6 5 1 16,-6 10-4-16,6 6 2 16,0 9-2-16,0-5 2 15,0-5-4-15,-11 11 1 16,0-16 2-16,-7-10 3 15,-10-5 0-15,-6-10 1 16,-12-10 4-16,-17-6 1 16,-11-4-4-16,-17-1 1 15,-23-4-5-15,-23-6 1 16,-22 1 0-16,-12-6 2 0,-11-5 1 16,-24 1 3-16,-39-11 1 15,0 0 1-15,-5-5 2 16,-47 0 1-16,1-5 1 15,11 6 0-15,0-1-2 16,-11 0 1-16,0 10-4 16,-6 5-2-16,-29 11 0 15,12-6 1-15,28 6 1 16,12 9 1-16,6 1-5 16,11-6 1-1,16 6-2-15,30-6-2 0,11-9-13 16,5-11-4-16,1-5-77 15,-1-25-35-15,7-20 68 16,22-51 33-16</inkml:trace>
  <inkml:trace contextRef="#ctx0" brushRef="#br0" timeOffset="173268.8042">26980 17203 360 0,'23'61'134'0,"-18"-41"-104"0,1 21 12 15,5-21-2-15,1 16-22 16,-1 9-5-16,1 26 3 15,-1 20 1-15,0 16-8 16,-5 4 6-16,0 0 2 0,-1-4-7 16,1-1-3-16,-6-10-7 15,6-4 0-15,0-11-13 16,5-16-5-16,0-14-10 16,6-16-5-16,6-19-57 15,6-26-26-15,11-31 57 16,-1-35 31-16</inkml:trace>
  <inkml:trace contextRef="#ctx0" brushRef="#br0" timeOffset="173508.6317">27988 17198 448 0,'6'56'167'0,"5"-26"-129"0,6 31-3 0,-5-30-10 15,-1 14-16-15,1 21-1 16,-1 25 0-16,-5 16 2 16,-6-1-5-16,0 0-1 0,-6 1 0 15,0-11-18-15,1-5-7 16,-1-10-21-16,6-15-6 0,0-66-123 47</inkml:trace>
  <inkml:trace contextRef="#ctx0" brushRef="#br0" timeOffset="173749.3042">28689 17300 432 0,'6'66'162'0,"0"-41"-126"0,16 15-1 16,-10-14-11-16,5 14-13 15,6 21 1-15,-1 20 4 16,1 10 2-16,0 0-9 16,-6 0-14-16,0 6-7 0,0-6-1 0,-5-10 2 15,-1 0-26-15,0-10-13 16,1-16-40-16,-1-14-18 16,6-21 57-16,12-30 27 15</inkml:trace>
  <inkml:trace contextRef="#ctx0" brushRef="#br0" timeOffset="174004.1127">29965 16925 396 0,'35'86'148'0,"-18"-45"-115"0,0 24 4 16,0-24-5-16,-6 20-28 15,1 10-6-15,-1 20 0 16,0 15 0-16,1 11 2 16,-1 4 0-16,-5 6 2 0,-6-6-10 15,0-4-2-15,6-16-15 16,-1-10-6-16,-5-15-11 16,6-20-3-16,0-11 24 15</inkml:trace>
  <inkml:trace contextRef="#ctx0" brushRef="#br0" timeOffset="174244.5074">30649 17305 424 0,'12'76'159'0,"-1"-41"-124"0,6 36-11 0,-6-30-16 15,7 24-12-15,-1 27 3 16,0 4 2-16,5 10 4 16,-4-10-2-16,-1 6-2 0,0-11 0 15,-6-5-17-15,-5-10-6 16,0-10-42-16,-1-11-19 16,-5-14 41-16,0-26 22 15</inkml:trace>
  <inkml:trace contextRef="#ctx0" brushRef="#br0" timeOffset="174441.7071">31054 17244 532 0,'57'152'200'0,"-23"-86"-155"0,23 45-15 15,-29-50-17-15,12 50-24 16,6 21-5-16,-6 5-28 16,-6 5-11-16</inkml:trace>
  <inkml:trace contextRef="#ctx0" brushRef="#br0" timeOffset="182023.0554">24769 17978 216 0,'-17'26'82'0,"11"-11"-64"0,-5-10 0 0,5 5-3 15,0-5-9-15,1 0-1 16,-1 5 2-16,0 0 0 16,1 0-3-16,-1 1 2 0,0-6 0 15,1 0 4-15,-1 5 4 16,0 0 3-16,0-5 4 15,1 0-2-15,-1-5-2 16,0 5-3-16,1 5 1 0,5-5 1 16,0 0-1-16,0 1-10 15,0-6-5-15,-6 5 13 16,6-5 7-16,-6 5-5 16,1-5-1-16,-1 0-4 15,0 5-1-15,1-5-5 16,-1 0-3-16</inkml:trace>
  <inkml:trace contextRef="#ctx0" brushRef="#br0" timeOffset="182531.5809">24553 18166 420 0,'0'-5'156'0,"0"-6"-121"0,5 22-10 0,-5-11-11 15,6 5-13-15,0 0-1 16,5-5-2-16,6 5 1 15,0-5 1-15,0 0 0 0,0-5 2 16,6 5-1-16,0-5-1 16,-6 5 1-16,6-5-1 15,-6 0 0-15,6 5 0 16,0 5 0-16,5-5 2 16,1-5-3-16,-1 5-2 15,0 0 2-15,7-6 0 16,-7 1 1-16,6 5 0 15,-5 0 0-15,5 0 2 16,-5-5-3-16,-1 5 0 0,0 0 1 16,1 0 2-16,-1 0-3 15,1-5 0-15,-1 5 1 16,1 0 0-16,-1 0 0 16,1 0 2-16,-1 0-1 15,7 0-1-15,-1-5-2 16,0 0 1-16,0 5 1 15,0-5 0-15,6 5 0 16,0-5 0-16,-6 5 0 16,0-5 0-16,1 5-3 15,-1-5 2-15,-11 5-6 16,5 0 0-16,-5-5-8 16,-6 0-1-16,0 0-4 15,-5-5-1-15,5-1-43 16,-12-9-20-16,1-5 43 0,-12-16 23 15</inkml:trace>
  <inkml:trace contextRef="#ctx0" brushRef="#br0" timeOffset="183342.8153">25470 17219 288 0,'-12'-31'110'0,"18"46"-86"0,0 1 16 16,0-11 2-16,-1 5-14 16,7 5-4-16,-1 0-2 15,6 0 0-15,0 6-12 16,0-1 8-16,6 0 2 0,0 6-4 16,0-1 1-16,5 0-8 15,1 0-1-15,5 1-4 16,-6-1-3-16,1 6 0 15,-1-1 1-15,1 0-3 0,-1 1 0 16,1 4 1-16,-6-5 0 16,-1 1 0-16,1-1 2 15,-6 1-3-15,0-6-2 16,0 0 2-16,-5 1 2 16,-1-1-2-16,-5-5 0 15,0 0 1-15,-1 1 0 16,1-1 0-16,-6-5 0 15,0 0 0-15,0 6 0 16,0-6 0-16,0 0 0 16,0-5-3-16,-6 0 2 0,1 0 1 15,-1 0 2-15,0 1-3 16,-5 4-2-16,-1 5 2 16,-5 0 0-16,0 1 1 15,-6-1 0-15,1 5-3 16,-7-5 0-16,1 1 2 15,-6 4 2-15,-1-5-2 16,1 6 0-16,6-6-1 16,-7 5 0-16,1 0 2 15,0 1 0-15,0-1 0 16,5 5 0-16,1 1-3 16,-6-1 0-16,0 1 2 15,5-1 0-15,1 0 1 16,-1 1 0-16,1-1 0 15,5-5 0-15,0-4-5 0,6-6-1 16,0-5-13-16,0-10-5 16,0-10-146-1,5-15-66-15,1-21 122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9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4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4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BB5A-86A9-4BE6-87BC-89303DFEFB28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3504-01C3-4FC2-8AC9-2D6A3F99A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Session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K-means: mean mu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90926" y="2500312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9125" y="2976562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67600" y="2705099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2576" y="2695575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53475" y="3386137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34275" y="3386137"/>
            <a:ext cx="400049" cy="4095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62576" y="3586161"/>
            <a:ext cx="400049" cy="4095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6775" y="6134100"/>
            <a:ext cx="507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EM: mean mu, covariance </a:t>
            </a:r>
            <a:r>
              <a:rPr lang="en-US" sz="2400" dirty="0" smtClean="0">
                <a:latin typeface="Matura MT Script Capitals" panose="03020802060602070202" pitchFamily="66" charset="0"/>
              </a:rPr>
              <a:t>∑, </a:t>
            </a:r>
            <a:r>
              <a:rPr lang="en-US" sz="2400" dirty="0" smtClean="0"/>
              <a:t>weight W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99800" y="891720"/>
              <a:ext cx="10502280" cy="569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880" y="882720"/>
                <a:ext cx="10521000" cy="57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5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 Li’s EM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1: one Gaussian model per object class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Method 2: for each class, first use the positive instances to obtain Gaussian clusters in each feature space (color, texture, structure,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Then use the CLUSTERS to obtain fixed length feature vectors for positive and negative instances of that class and train a neural 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183605"/>
            <a:ext cx="1889126" cy="1416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336005"/>
            <a:ext cx="1889126" cy="1416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359416"/>
            <a:ext cx="1889126" cy="141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1" y="2359416"/>
            <a:ext cx="1889126" cy="1416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9225" y="3981450"/>
            <a:ext cx="584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model                   Stadium Model        Building Model …..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20320" y="2020320"/>
              <a:ext cx="10801800" cy="4962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880" y="2010960"/>
                <a:ext cx="10823760" cy="49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9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Pooling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ReLU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38240" y="570960"/>
              <a:ext cx="10047240" cy="579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720" y="559440"/>
                <a:ext cx="10070640" cy="58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1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Reasoning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158" y="1844842"/>
            <a:ext cx="3611886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John likes  any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Peanuts can be eaten.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Anything eaten is food.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Prove: John likes peanuts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35053" y="1949116"/>
            <a:ext cx="26265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ood(x) =&gt; likes(</a:t>
            </a:r>
            <a:r>
              <a:rPr lang="en-US" dirty="0" err="1" smtClean="0"/>
              <a:t>John,x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eatable(peanuts)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atable(x) =&gt; food(x)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35053" y="3344779"/>
            <a:ext cx="32149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Conjecture: likes(</a:t>
            </a:r>
            <a:r>
              <a:rPr lang="en-US" dirty="0" err="1" smtClean="0"/>
              <a:t>John,peanuts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Negation: </a:t>
            </a:r>
            <a:r>
              <a:rPr lang="en-US" dirty="0" smtClean="0">
                <a:solidFill>
                  <a:srgbClr val="FF0000"/>
                </a:solidFill>
              </a:rPr>
              <a:t>{¬likes(</a:t>
            </a:r>
            <a:r>
              <a:rPr lang="en-US" dirty="0" err="1" smtClean="0">
                <a:solidFill>
                  <a:srgbClr val="FF0000"/>
                </a:solidFill>
              </a:rPr>
              <a:t>John,peanuts</a:t>
            </a:r>
            <a:r>
              <a:rPr lang="en-US" dirty="0" smtClean="0">
                <a:solidFill>
                  <a:srgbClr val="FF0000"/>
                </a:solidFill>
              </a:rPr>
              <a:t>)}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8989" y="19033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4505" y="1958303"/>
            <a:ext cx="23524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{¬food(x) , likes(</a:t>
            </a:r>
            <a:r>
              <a:rPr lang="en-US" dirty="0" err="1" smtClean="0">
                <a:solidFill>
                  <a:srgbClr val="FF0000"/>
                </a:solidFill>
              </a:rPr>
              <a:t>John,x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{eatable(peanuts)}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{¬eatable(x) , food(x)}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563979"/>
            <a:ext cx="224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{¬likes(</a:t>
            </a:r>
            <a:r>
              <a:rPr lang="en-US" dirty="0" err="1" smtClean="0">
                <a:solidFill>
                  <a:srgbClr val="FF0000"/>
                </a:solidFill>
              </a:rPr>
              <a:t>John,peanuts</a:t>
            </a:r>
            <a:r>
              <a:rPr lang="en-US" dirty="0" smtClean="0">
                <a:solidFill>
                  <a:srgbClr val="FF0000"/>
                </a:solidFill>
              </a:rPr>
              <a:t>)}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8824" y="4550040"/>
            <a:ext cx="23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{¬food(x) , likes(</a:t>
            </a:r>
            <a:r>
              <a:rPr lang="en-US" dirty="0" err="1" smtClean="0">
                <a:solidFill>
                  <a:srgbClr val="FF0000"/>
                </a:solidFill>
              </a:rPr>
              <a:t>John,x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8505" y="5293636"/>
            <a:ext cx="17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{¬food(peanuts)}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61369" y="4550040"/>
            <a:ext cx="192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{eatable(peanuts)}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00147" y="4550040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{¬eatable(x) , food(x)}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6182" y="5293636"/>
            <a:ext cx="16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{food(peanuts)}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590349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NIL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32440" y="1320120"/>
              <a:ext cx="7292520" cy="4778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8120" y="1310040"/>
                <a:ext cx="7305120" cy="47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6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with Information Gain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5684" y="1884947"/>
            <a:ext cx="33012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Gray      Large   </a:t>
            </a:r>
            <a:r>
              <a:rPr lang="en-US" dirty="0" err="1" smtClean="0"/>
              <a:t>LongNeck</a:t>
            </a:r>
            <a:r>
              <a:rPr lang="en-US" dirty="0" smtClean="0"/>
              <a:t>      Class</a:t>
            </a:r>
          </a:p>
          <a:p>
            <a:r>
              <a:rPr lang="en-US" dirty="0"/>
              <a:t> </a:t>
            </a:r>
            <a:r>
              <a:rPr lang="en-US" dirty="0" smtClean="0"/>
              <a:t>  Y             </a:t>
            </a:r>
            <a:r>
              <a:rPr lang="en-US" dirty="0" err="1" smtClean="0"/>
              <a:t>Y</a:t>
            </a:r>
            <a:r>
              <a:rPr lang="en-US" dirty="0" smtClean="0"/>
              <a:t>            N                   E</a:t>
            </a:r>
          </a:p>
          <a:p>
            <a:r>
              <a:rPr lang="en-US" dirty="0"/>
              <a:t> </a:t>
            </a:r>
            <a:r>
              <a:rPr lang="en-US" dirty="0" smtClean="0"/>
              <a:t>  N            Y             </a:t>
            </a:r>
            <a:r>
              <a:rPr lang="en-US" dirty="0" err="1" smtClean="0"/>
              <a:t>Y</a:t>
            </a:r>
            <a:r>
              <a:rPr lang="en-US" dirty="0" smtClean="0"/>
              <a:t>                   G</a:t>
            </a:r>
          </a:p>
          <a:p>
            <a:r>
              <a:rPr lang="en-US" dirty="0"/>
              <a:t> </a:t>
            </a:r>
            <a:r>
              <a:rPr lang="en-US" dirty="0" smtClean="0"/>
              <a:t>  N            Y             N                   E</a:t>
            </a:r>
          </a:p>
          <a:p>
            <a:r>
              <a:rPr lang="en-US" dirty="0"/>
              <a:t> </a:t>
            </a:r>
            <a:r>
              <a:rPr lang="en-US" dirty="0" smtClean="0"/>
              <a:t>   Y            </a:t>
            </a:r>
            <a:r>
              <a:rPr lang="en-US" dirty="0" err="1" smtClean="0"/>
              <a:t>Y</a:t>
            </a:r>
            <a:r>
              <a:rPr lang="en-US" dirty="0" smtClean="0"/>
              <a:t>             N                   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4137" y="1884947"/>
            <a:ext cx="2707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Entropy of root: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-3/4 log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(3/4) – ¼ log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(1/4)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-.75(-.415) -.25(-2)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 .811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2125" y="3761874"/>
            <a:ext cx="24091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Split on Large: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Always 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{E,G,E,E}, same as root.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Gain of Zero.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2568" y="3753853"/>
            <a:ext cx="21996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Split on Gray: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Y:  {E,E} Entropy 0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N: {G,E} Entropy 1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Gain: .811 -.5(0)-.5(1)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.311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6779" y="3753853"/>
            <a:ext cx="245451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Split on </a:t>
            </a:r>
            <a:r>
              <a:rPr lang="en-US" dirty="0" err="1" smtClean="0">
                <a:solidFill>
                  <a:srgbClr val="7030A0"/>
                </a:solidFill>
              </a:rPr>
              <a:t>LongNeck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Y: {G} Entropy 0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N: {E,E,E} Entropy 0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Gain: .811 – 0 = .811***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100600" y="3903480"/>
              <a:ext cx="8309880" cy="148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1240" y="3895920"/>
                <a:ext cx="8331120" cy="15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9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CEEAB-9738-4BA4-9249-D094A938A9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3352800" y="1828801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55600" y="5436720"/>
              <a:ext cx="9249120" cy="137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5160" y="5429880"/>
                <a:ext cx="9270720" cy="13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A46B3A-D715-4936-B98D-34282EDA16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ADABoost </a:t>
            </a:r>
            <a:r>
              <a:rPr lang="en-US" altLang="en-US" smtClean="0">
                <a:solidFill>
                  <a:srgbClr val="FF0000"/>
                </a:solidFill>
              </a:rPr>
              <a:t>boosts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the accuracy</a:t>
            </a:r>
            <a:r>
              <a:rPr lang="en-US" altLang="en-US" smtClean="0"/>
              <a:t> of the original learning algorithm.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  <p:extLst>
      <p:ext uri="{BB962C8B-B14F-4D97-AF65-F5344CB8AC3E}">
        <p14:creationId xmlns:p14="http://schemas.microsoft.com/office/powerpoint/2010/main" val="3440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27C54E-0B96-4E76-88A9-9906F53475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ADABoost Weight Updating</a:t>
            </a:r>
            <a:br>
              <a:rPr lang="en-US" altLang="en-US" smtClean="0"/>
            </a:br>
            <a:r>
              <a:rPr lang="en-US" altLang="en-US" smtClean="0"/>
              <a:t>(from Fig 18.34 text)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76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correctly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11560" y="3589920"/>
              <a:ext cx="3788640" cy="1879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2200" y="3584880"/>
                <a:ext cx="3804480" cy="189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84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A4080-7037-45C6-BC29-2EB7A4C78C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1488" y="1738314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1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38600" y="4267201"/>
            <a:ext cx="509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24314" y="4973639"/>
            <a:ext cx="5653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34083" y="3906232"/>
            <a:ext cx="7280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.5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.165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.165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.165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03640" y="4315680"/>
              <a:ext cx="80640" cy="1252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160" y="4311000"/>
                <a:ext cx="93600" cy="12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4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743200"/>
            <a:ext cx="3722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295775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2743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29125" y="344805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4176712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3"/>
            <a:endCxn id="5" idx="2"/>
          </p:cNvCxnSpPr>
          <p:nvPr/>
        </p:nvCxnSpPr>
        <p:spPr>
          <a:xfrm>
            <a:off x="2277218" y="2927866"/>
            <a:ext cx="694582" cy="43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3"/>
            <a:endCxn id="7" idx="1"/>
          </p:cNvCxnSpPr>
          <p:nvPr/>
        </p:nvCxnSpPr>
        <p:spPr>
          <a:xfrm>
            <a:off x="2277218" y="2927866"/>
            <a:ext cx="761537" cy="1315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5" idx="3"/>
          </p:cNvCxnSpPr>
          <p:nvPr/>
        </p:nvCxnSpPr>
        <p:spPr>
          <a:xfrm flipV="1">
            <a:off x="2206686" y="3133445"/>
            <a:ext cx="832069" cy="1346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7" idx="3"/>
          </p:cNvCxnSpPr>
          <p:nvPr/>
        </p:nvCxnSpPr>
        <p:spPr>
          <a:xfrm>
            <a:off x="2206686" y="4480441"/>
            <a:ext cx="832069" cy="8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  <a:endCxn id="6" idx="1"/>
          </p:cNvCxnSpPr>
          <p:nvPr/>
        </p:nvCxnSpPr>
        <p:spPr>
          <a:xfrm>
            <a:off x="3429000" y="2971800"/>
            <a:ext cx="1067080" cy="543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6" idx="3"/>
          </p:cNvCxnSpPr>
          <p:nvPr/>
        </p:nvCxnSpPr>
        <p:spPr>
          <a:xfrm flipV="1">
            <a:off x="3429000" y="3838295"/>
            <a:ext cx="1067080" cy="5670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9825" y="2590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78509" y="336708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99372" y="383829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19720" y="45823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63770" y="1998553"/>
            <a:ext cx="1968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-2 * .5 + 2 * .4 = -.2</a:t>
            </a:r>
          </a:p>
          <a:p>
            <a:r>
              <a:rPr lang="en-US" dirty="0" smtClean="0"/>
              <a:t>g(-.2) = -1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38755" y="4951649"/>
            <a:ext cx="18982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-2 * .5 + 2 * .6 = .2</a:t>
            </a:r>
          </a:p>
          <a:p>
            <a:r>
              <a:rPr lang="en-US" dirty="0" smtClean="0"/>
              <a:t>g(.2) =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62540" y="29718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88781" y="38073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05400" y="3448050"/>
            <a:ext cx="19688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-1 * .4 + 1 * .2 = -.2</a:t>
            </a:r>
          </a:p>
          <a:p>
            <a:r>
              <a:rPr lang="en-US" dirty="0" smtClean="0"/>
              <a:t>g(-.2) = -1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527560" y="470880"/>
              <a:ext cx="7062480" cy="1648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360" y="460440"/>
                <a:ext cx="7080840" cy="16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9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SVMs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3448047" y="1945481"/>
            <a:ext cx="29527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219574" y="2752725"/>
            <a:ext cx="29527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924174" y="3057525"/>
            <a:ext cx="29527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81498" y="1926431"/>
            <a:ext cx="29527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809871" y="2388860"/>
            <a:ext cx="29527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81850" y="2800350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3825" y="3617631"/>
            <a:ext cx="400049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04" y="2800350"/>
            <a:ext cx="414564" cy="426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310" y="1975924"/>
            <a:ext cx="414564" cy="426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04" y="4368146"/>
            <a:ext cx="414564" cy="426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86" y="3794778"/>
            <a:ext cx="414564" cy="426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682" y="4511021"/>
            <a:ext cx="414564" cy="4267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3116160" y="939240"/>
              <a:ext cx="7162920" cy="4415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8600" y="934200"/>
                <a:ext cx="7181280" cy="44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0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622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Matura MT Script Capitals</vt:lpstr>
      <vt:lpstr>Office Theme</vt:lpstr>
      <vt:lpstr>Review Session II</vt:lpstr>
      <vt:lpstr>Logic and Reasoning</vt:lpstr>
      <vt:lpstr>Decision Trees with Information Gain</vt:lpstr>
      <vt:lpstr>Idea of Boosting</vt:lpstr>
      <vt:lpstr>ADABoost</vt:lpstr>
      <vt:lpstr>ADABoost Weight Updating (from Fig 18.34 text)</vt:lpstr>
      <vt:lpstr>Example</vt:lpstr>
      <vt:lpstr>Neural Nets</vt:lpstr>
      <vt:lpstr>SVMs</vt:lpstr>
      <vt:lpstr>K-means: mean mu</vt:lpstr>
      <vt:lpstr>Yi Li’s EM Learning</vt:lpstr>
      <vt:lpstr>CNNs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Session II</dc:title>
  <dc:creator>Linda Shapiro</dc:creator>
  <cp:lastModifiedBy>shapiro</cp:lastModifiedBy>
  <cp:revision>20</cp:revision>
  <dcterms:created xsi:type="dcterms:W3CDTF">2019-03-13T22:56:09Z</dcterms:created>
  <dcterms:modified xsi:type="dcterms:W3CDTF">2019-03-15T22:14:39Z</dcterms:modified>
</cp:coreProperties>
</file>