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7" autoAdjust="0"/>
    <p:restoredTop sz="94660"/>
  </p:normalViewPr>
  <p:slideViewPr>
    <p:cSldViewPr>
      <p:cViewPr varScale="1">
        <p:scale>
          <a:sx n="124" d="100"/>
          <a:sy n="124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2:49:50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20482 5532 308 0,'-12'0'115'0,"3"-4"-89"0,5 4-3 0,4 0-6 16,0 0-15-16,-5 0-1 15,5-4-1-15,-8 4 2 16,3-4-1-16,1 4 4 0,0-4 1 15,-1 0 4-15,1 1 4 16,4 3 1-16,0-4 3 16,0 4-8-16,0-4-3 15,4 4-4-15,5-4-3 16,8 0 1-16,-8 0-1 0,8 4-3 16,0 0 0-1,5 0-3-15,-1 0-1 0,5 0 10 16,0 0 5-16,4-3 1 15,-4 3 0-15,4 0-1 16,1 0 0-16,-1 0-2 16,-4 3 1-16,-1-3-2 15,1 4 0-15,4-8-1 16,-8 8 2-16,12 0-1 16,-8-4 0-16,9 0-1 15,-1 0 0-15,5 0-2 16,0 0-2-16,0 4 3 15,12-4 2-15,-12 4 0 16,4 0 0-16,0-1-1 0,0 1 2 16,-4 4-1-16,0-4 0 15,-5 0-1-15,5-4 2 16,-9 3-3-16,5-3 0 16,4 0-1-16,-1 0 1 15,1 0-2-15,4 0 2 16,5 0 0-16,-1 4 1 15,0 0-2-15,1 0-2 16,-1 0 3-16,1 0 0 16,-5-1-1-16,-5 1-2 15,1-4 1-15,-4 0-1 16,-1 0-3-16,1 4 2 16,-18-4 3-16,22 0 1 15,8 4-1-15,5 0-2 0,-1-1 1 16,-3 1 1-16,4 4-3 15,-14-4 0-15,-7 0-4 16,7 3 1-16,18 1 2 16,-13-4 1-16,5 3 5 15,-18-3 2-15,-4 0-7 16,4 0-4-16,9 0 5 16,-9 3 4-16,-4-3-2 15,-9 0 1-15,-4 0-65 16,-9 4-28-16,1-5 45 15,-14 1 22-15</inkml:trace>
  <inkml:trace contextRef="#ctx0" brushRef="#br0" timeOffset="4144.2356">2540 6439 232 0,'-17'19'88'0,"4"-11"-69"0,0-4 19 0,13 0 4 16,0 0-20-16,-17-1-5 15,17 1-10-15,-9 0-5 0,5 0-1 16,0 0-1-16,4 0 2 0,0-1-3 15,0-3 0-15,0 4-1 16,8 0 0-16,1 4 0 16,8-1-2-16,9 1 0 15,-5 4 3-15,14-1-2 16,8 1 1-16,9-1 2 16,8 4 0-16,5 1 0 15,-1-1 0-15,5 0 0 16,4-3 0-16,1-5 0 15,8 5 0-15,17 3 0 16,4-7 2-16,-8 0 1 16,0-5 1-16,4-3 0 15,4 0 0-15,1 4 0 16,16-4 0-16,-16 0 0 16,-1 0 0-16,1 0 0 15,8 0 0-15,0-4-2 0,4 4 1 16,-8-3 2-16,-9-1 2 15,0-4-1-15,9 8 1 16,-9-8-4-16,21 8 0 16,-21-3 1-16,1-1 0 15,-14 0 0-15,0 4 0 16,4-4-2-16,5 4 1 16,0-4 0-16,0 0 1 15,-5 1 2-15,-21-1 1 16,4 0-3-16,1 0-3 15,3 0 0-15,5 0-1 0,-4 1-5 16,4-1 1-16,-5-4 4 16,-4 4 2-16,-8 0-3 15,-9 4-1-15,-4-3-2 16,-1 3 0-16,-3 0 11 16,8 0 5-16,-9 0-3 15,9-4-1-15,0 0-4 16,5 0-1-16,-1 0 1 15,0 0 0-15,1-3-2 16,-10 3-2-16,-3-4 1 16,-1 5-1-16,5-1 0 15,4 4 0-15,4-4 0 16,5 0 0-16,4 0 0 16,4 0 2-16,0 1-1 15,-12 3-1-15,-1 0-2 0,4 0 1 16,5 0-1-16,5 3 0 15,3 1 4-15,5-4 3 16,4 4-2-16,-8-4-2 16,-5 4 0-16,-4-4 1 15,13 4-1-15,0-4-1 16,13 0-2-16,-14 0 1 16,10 4 3-16,-1-4 3 15,-16 3 0-15,-5-3 0 16,0 4-3-16,0-4-2 15,4 4 3-15,4-4 2 16,-3-4-2-16,3 4-2 16,-4 4 0-16,-4-8 1 0,-4 4-3 15,-5 4 0-15,1-4 1 16,3 0 2-16,5 0-3 16,13 0 0-16,-4 0 1 15,3 0 2-15,-12 0-1 16,0 4 2-16,0 0-2 15,-4-1 2-15,0-3-2 16,4 0-1-16,4 4 3 16,-4-4 0-16,4 0 1 15,0 4 2-15,-8-8-3 16,-5 8 0-16,-4-8-1 16,0 4 1-16,5 0-2 0,7 0 2 15,-7 0-2-15,8 0 2 16,0-4-2-16,13 1 2 15,-22 3-2-15,0 0 2 16,-4 0-4-16,-4 0 0 16,0 3-1-16,4-3 0 15,4 4 2-15,5-8 2 16,4 4-1-16,0-3 2 16,-1-1-2-16,-3 4 2 15,-9-4 0-15,0 4 1 16,-8 0-2-16,3 0 1 15,1 0-2-15,-5 0 2 16,5 0-2-16,4-4-1 16,-4 0 1-16,4 1 1 0,-9 3-1 15,9 0-1-15,-8 0 1 16,-1 0-1-16,0 0 0 16,-4 0 0-16,5 0 0 15,-1 3 0-15,1-3 0 16,8 0 0-16,0 0 0 15,0 0 0-15,0 0 0 16,4 0 2-16,-4 0-1 16,-4 0-1-16,-1-3 1 15,-3-1-1-15,-1 0 0 16,5 4 0-16,0-4 0 16,4 4 0-16,8 0 0 15,-3-4 0-15,3 4 0 0,5-4 0 16,-13 1 0-16,0 3 0 15,-8 0 0-15,-1 0 0 16,0 0 0-16,5 0 0 16,0 3 0-16,4-3 0 15,4 0 0-15,5 0 0 16,-5-3 2-16,1-1 3 16,-5 0 0-16,0 0 2 15,-9 0-4-15,-4 4-2 16,0-4 0-16,9 4-1 15,-9-3 0-15,13 3 0 16,4 0 0-16,1 0 2 16,3-4-10-16,1 4-4 15,-1-4 12-15,-7 4 9 0,-10 0-4 16,5 0-2-16,-1 0-2 16,5 0 1-16,-8-4-1 15,3 0-1-15,1 0-2 16,4 1 1-16,0-5 1 15,-8 0 2-15,3 1-1 16,-3-1-1-16,-5 0 1 16,0 1-1-16,-4-5 0 15,-1 4 0-15,6 1 0 16,-1-1 2-16,0-3-3 16,4 3 0-16,9 0 1 15,-8 1 0-15,8-1 0 0,-5 0 0 16,5 1 0-16,-4-1 2 15,-5 4-3-15,1-3 0 16,-1-1 1-16,1 0 0 16,3 1 0-16,10-1 2 15,-1-4-1-15,9 9-1 16,-5-1-2-16,1 4 1 16,0 0 1-16,-5 0 2 15,-4 0-3-15,0 0 0 16,0-4 1-16,4 0 2 15,5 4-1-15,0 0-1 16,4 0 1-16,-5 4-1 16,1 0 0-16,-5 3 0 15,-4-3-3-15,-4 4 2 0,0-4 1 16,-1 3 0-16,1-3 0 16,-5 4 0-16,5 0 0 15,0-1 0-15,4 1 0 16,-4 0 0-16,4-1 0 15,-5 1 2-15,1-1-3 16,-9 1 0-16,0 0 1 16,-4-1 2-16,-5 1-1 15,1 0 2-15,4-4-2 16,-5 3-1-16,5-3 1 16,0 0 1-16,4 0-1 15,0 0-1-15,0-1 1 16,0 5 1-16,9-4-1 15,-5 0-1-15,1 0-2 0,-10 3 1 16,6 1 1-16,-6-4 0 16,10 3-3-16,-10 1 2 15,10 0 1-15,-1-1 0 16,5 1 0-16,0 0 0 16,-1-4 0-16,1 3 2 15,4 1-1-15,-4-4-1 16,0 0 1-16,-5-4-1 15,0 7 0-15,-4-3 0 16,5 0 0-16,-1 0 2 16,9-1-3-16,-8-3 0 15,8 0 1-15,0 4 2 16,-9 0-3-16,0-4 0 0,-3 4 1 16,-6 0 0-16,-8 0-3 15,1-4 2-15,-10 0-10 16,-4 3-3-16,-17-3-53 15,-4 16-20-15,-22-5 44 16,-17 8 22-16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3:14:30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19569 6604 160 0,'0'11'60'0,"4"-14"-47"0,-4 10 15 0,0-7 2 0,0 0-2 15,9 4 3 1,0 0-4-16,-1-4-2 0,1 0-13 16,-1 4 3-16,1-4 3 15,4-4 1-15,0 4 1 0,0-4-3 16,4 4 0-16,-8 0 4 15,4 0 1-15,4-4-18 16,0 4-9-16,-4 0 10 16,4 4 8-16,5 0-4 15,4-4-2-15,-5 0-4 16,14 0 0-16,-5 4-2 16,4-4 2-16,1 0-2 15,3 0 2-15,1-8 0 16,-4 4 3-16,-1 0 1 15,1 1 1-15,-9-1-2 0,4 0-1 16,-4 0-1-16,4 0 2 16,0 0-3-16,0 1-2 15,4-1 0-15,1 0 1 16,-1 0-1-16,1 0 2 16,-1 1 2-16,1 3 2 15,4 0-1-15,-5 0-1 16,5 0-3-16,0 0-2 15,-1 0 1-15,-3 0 1 16,-1 0-1-16,-3 0 2 16,-1 0 0-16,4 0 1 15,-8 0-2-15,9 0 1 16,-1 0-2-16,0 3 2 0,5 1-2 16,0 0-1-1,8 0 1-15,-3-4 1 0,3 4-1 16,-4-1-1-16,0 1 1 15,0 0-1-15,-8-4 2 16,-1 0 1-16,-4 0 1 16,-4 0 0-16,0 4-2 15,-4-4-2-15,-5 0 1 16,0 0 1-16,-4 0-6 16,-4 0 1-16,-5 0-15 15,-4 0-5-15,0 0-59 16,0 4-24-16,-9 0 48 15,-4-12 24-15</inkml:trace>
  <inkml:trace contextRef="#ctx0" brushRef="#br0" timeOffset="39200.0527">20112 16785 224 0,'-13'26'85'0,"17"-18"-66"0,-12 3 30 0,-1-3 10 0,5-4-30 16,-1 0-10-16,5 0-15 15,-8-1-6-15,8-3 1 16,0 0 4-16,-5 0 6 0,1-3 6 15,0 3 5-15,0-4 3 16,-5 4 1-16,5-4-5 16,-9 0 1-16,4 0-7 15,-4-3-3 1,0-1-3-16,-4 0 0 16,0 1 0-16,4-5-1 15,-4 1 1-15,-9-1 0 16,4 1 3-16,1-5-3 15,-5 1-2-15,9 0-2 0,-14-1-3 16,6 1-2 0,-6 0 1-16,6-1 1 0,-6 1 0 15,6 0 0-15,-6 3 2 16,6-3-1-16,-6 4 2 16,1-1-2-16,-4 1-1 15,-1-1 1-15,1 1 1 16,-1-1-1-16,-3 4 2 15,-6 1 0-15,1-1 1 16,0 4 0-16,0 0 0 16,0 1-2-16,4-1 1 15,-4 0 0-15,4 4 3 0,1 0-3 16,-1 0 0-16,0 0 1 16,0 0 2-16,1-4-3 15,7 0-2-15,1 0-3 16,-9 1-1-16,5-1-7 15,-1 0-2-15,1 0 13 16,-5 0 6-16,0 0-9 16,-4 1-5-16,5 3 3 15,-14 0 1-15,9 0 3 16,-5 0 0-16,1 0 0 16,-5 0 0-16,1 0 0 15,-1 0 2-15,4 0-1 16,-8 0-1-16,-4 0 3 15,4 3 2-15,0 1-7 16,0 4 0-16,0 0 2 0,-9 3 4 16,9 1-1-16,-4-1 0 15,0 4-1-15,4 5-2 16,-9 3 1-16,5 3 1 16,4 5-1-16,4 3 2 15,0 1-4-15,5 3 0 16,4 4 3-16,-5 8 1 15,5 4-1-15,0-4 1 16,5 3 0-16,3 1 1 16,1-1-2-16,3 5-2 15,6 3-2-15,-1 0 1 16,4 16 1-16,9-8 2 0,0-4-3 16,9 0 0-16,8-3-1 15,1-1 0-15,12-8 2 16,-4 5 0-16,13-8 0 15,-1-1 2-15,14-3-1 16,-9 0-1-16,9-3-2 16,4-5-1-16,0 0 2 15,9-3 2-15,8-5 0 16,1 1-1-16,8-8-2 16,4 8 1-16,-4-5 1 15,0 5 2-15,0-12-1 16,4 0-1-16,-8 0 3 15,4 1 0-15,12-5-4 0,-7 0 1 16,-1 1 0 0,-4-1 2-16,-4-7-1 0,3-1-1 15,-7-3 1-15,3 0 1 16,1-4-3-16,0 0 0 16,4-4-1-16,-5 0 0 15,5-3 2-15,0-1 0 16,-13-4 0-16,0 1 2 15,0-1-1-15,0 1-1 16,0-4-2-16,0-1 1 16,0 1 1-16,-8 0 2 15,3-5-1-15,1 5-1 16,-5-8 1-16,1 0-1 0,-5 0-3 16,-4 0 2-16,0-7-4 15,-5-5-1-15,0-3 0 16,1-8 2-16,4-8-1 15,-9-3 4-15,4-1-5 16,5-7 2-16,4 0 0 16,0 4 2-16,5 0-1 15,-5-8-1-15,4 0 0 16,1 0 3-16,-10 4 0 16,5 3 1-16,-8 5 0 15,-9 3 0-15,0 4-3 16,-13 8 0-16,4 4-5 15,-17 0 0-15,8 7-7 16,-16 0-1-16,-1-3-2 16,-4 7-2-16,5 0 1 0,-5 4 1 15,4-7-94-15,0-5-41 16,5-3 77-16,-4-4 38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2:50:14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10731 7267 148 0,'0'-8'57'0,"5"4"-44"0,3-4-6 0,1 5-6 0,0-1 0 16,-1 0 1-16,1-4 6 15,-1 1 3-15,1 3-6 16,-5 0 12-16,5 0 6 0,-5 0-3 16,1 0-1-16,3 4-7 15,-8 0-2-15,0 0 2 16,4-3 3-16,1 3 3 16,-1 0 1-16,0-4 3 15,1 0 1-15,-5 4-6 16,0-4 0-16,0 4-1 15,0-4-1-15,0 0 4 16,0 1 0-16,0-1-17 0,4 0-8 16,-4 0 3-16,0 0 0 15,0 1 11-15,0-1 7 16,4 0-5-16,-4 4-3 16,0-4 0-16,9 4 0 15,-9-4 1-15,0 4 0 16,0-4 0-16,0 4 2 15,0-3-1-15,0 3 0 16,0-4-3-16,0 0 1 16,0 0-2-16,-9 0 2 15,5 0-2-15,0-3 0 16,-1-1-1-16,1 0 0 16,0 1-2-16,-1-1 1 0,1 0 0 15,-4-3 1-15,-1-1-2 16,9 1 1-16,-13 3-2 15,4-3 2-15,1 3-2 16,-1-3 2-16,1-1 0 16,-1-3 1-16,-4 3-2 15,0 5-2-15,0-1-2 16,0 0 1-16,0-3 5 16,0 3 2-16,0 1-9 15,0-5-5-15,-4 4 10 16,0 1 8-16,4-1-12 15,-8 4-4-15,3 0 8 16,1 1 5-16,0 3-5 16,0-4-2-16,4 4-1 0,-5 0 0 15,6 0-4-15,-6 0 1 16,5 0 2-16,0 0 1 16,-4 0 1-16,4 4 2 15,-4-1-1-15,4 1 2 16,-4 4-2-16,8 0-1 15,-8-1-2-15,-5 1 1 16,5 0 1-16,0-1 2 16,0 1-3-16,0 3 0 15,4 1-1-15,-5-1 0 16,5 1 2-16,-4 7 0 16,0-4 0-16,0 4 0 15,-1 1 0-15,1-1 0 0,0 4-3 16,0 0 2-16,0 0 1 15,-1 0 0-15,5 0 0 16,-4 0 0-16,4 3 0 16,0-3 0-16,0 4 0 15,0-4 0-15,1 0-3 16,3-4 2-16,5 1 1 16,-9-1 0-16,8 0 0 15,5 0 0-15,-8 0 0 16,8 4 0-16,0 0-3 15,0 0 2-15,8 0 3 16,-8 4 1-16,5 0-4 16,8 3 1-16,-9 5 0 0,5-5 0 15,3 1 0 1,1-4 0-16,0 0 2 0,0-1 1 16,0 1-1-16,4-4-2 15,-4 0-2-15,5 0 1 16,-1-4 1-16,0 1 0 15,0-1 0-15,0-4 2 16,1 0-3-16,-1 1 0 16,0-5 1-16,0 1 2 15,1-5-1-15,3-3 2 16,-8 0 0-16,0-4 1 16,0 4-5-16,4-4 1 15,-8 0 0-15,4 0 0 0,4 0 0 16,-8 0 0-16,4 0-3 15,-1-4 0-15,-3 4 2 16,4-4 0-16,-9 0 5 16,9 0 2-16,-4 1-9 15,-1-1-5-15,5 0 4 16,0-4 1-16,0 1 11 16,0-1 5-16,0 0-6 15,0 1-4-15,4-1-2 16,-4-3-1-16,4-1 0 15,1 1 2-15,-5 3-1 16,4-4 2-16,0 1-2 16,-4-1-1-16,4 1 1 15,0-4-1-15,-4-1-3 16,5 1 2-16,-1 0 1 0,0-5 0 16,-4 1 0-16,0 0 2 15,0 0-3-15,4 0 0 16,-8 0 1-16,-1-4 2 15,5 4-1-15,0-8 2 16,0 8-2-16,-9-1 2 16,5 1-4-16,0 0-2 15,-1 0 2-15,1 0 0 16,0 4 1-16,3-5 0 16,-3 5 0-16,0 0 0 15,-5-1 0-15,9-3 0 0,-13 4 0 16,4-4 0-16,1 4 0 15,-5-5 0 1,4-3 0-16,-4 0 0 16,0 0 0-16,0 0 0 15,0 0 0-15,0 0 0 16,-4-3 2-16,-1 3-3 16,1 0-2-16,-5 0-1 15,-4 0 0-15,0 4-2 16,-4-1-1-16,4 1-47 15,0 4-19-15,-4 3 39 16,0 1 22-16</inkml:trace>
  <inkml:trace contextRef="#ctx0" brushRef="#br0" timeOffset="1892.7732">13722 9714 124 0,'4'-8'49'0,"-4"8"-38"0,9-3 12 0,-9 3 3 0,0 0 12 15,0 0 8-15,0 0-2 16,0 0-2-16,0 0-23 16,0 0 2-16,0 3 2 0,0 1-6 15,-9-4-2-15,5 0-4 16,-1 0-2-16,5-4 10 15,-8 1 7-15,4 3-22 16,-1 0-8-16,1-4 11 16,0 0 8-16,-1 0 0 15,1 0 2-15,0 0-4 16,4 1 0-16,-9-1-1 16,5 0 0-16,-5 0-2 0,0 0-1 15,1 0-3-15,-5 1 1 16,0-1-2-16,0-4 0 15,-4 0-3-15,0 5 1 16,-9-9-2-16,0 4-1 16,0 5 1-16,-4-1-1 15,0 0-3-15,0 0 2 16,-9 4 1-16,0 0 0 16,0 4-3-16,-4 0 2 15,4 3 1-15,1 5 0 16,-6 7 0-16,10-4 0 15,4 5-3-15,0-1 2 16,4 4 1-16,0 4 0 16,4 3-3-16,1-3 2 0,-1 4 1 15,5-1 2-15,0 1-1 16,0 0-1-16,4-1-2 16,4 1 1-16,-8-1 1 15,8 1 0-15,1 4 0 16,-1-1 0-16,5 4 0 15,-1 1 0-15,1 3 0 16,4-4 0-16,0 8 0 16,4-8 0-16,1 4 0 15,-1-7 0-15,5-1 0 16,-1 1 0-16,5-1 0 16,0-3 0-16,0-8 0 15,0 0 2-15,4 0-1 0,0-4-1 16,1-4 1-16,-1 1-1 15,0-1 0-15,5 0 0 16,-1-3 2-16,5-1 1 16,0-3-1-16,0 0-2 15,4-1 1-15,-9-3-1 16,5 0 0-16,5 0 2 16,-6-4-1-16,1 0 2 15,0 0-2-15,-4 0 2 16,-1 0-2-16,1-4 2 15,-5 4-2-15,0-4-1 16,0 0 1-16,1 1 1 0,-5-1-1 16,4 0 2-1,-4 0-2-15,0-4-1 0,0 5 3 16,4-5 0-16,-9 0-1 16,1 1 1-16,4-1-2 15,0 0-1-15,0 1 1 16,-5-1-1-16,5 0 2 15,-4-3 1-15,4-1-4 16,0-3 1-16,-9 0 0 16,5-5 0-16,4-2 0 15,0-1 0-15,-9 0-7 16,5 0-3-16,3-4 12 16,-3 0 8-16,4 0-5 15,-4 0-2-15,-1 1-2 16,5-5-1-16,-4 4-3 0,4 0 2 15,0-3 1-15,-9-1 2 16,9 4-1-16,-4 0-1 16,3 4-2-16,-7 0 1 15,8 0 3-15,-9 0 1 16,5 0-4-16,-1 4 1 16,-3 0 0-16,-1-4 2 15,4 0-3-15,-8 0 0 16,0 0 3-16,0 0 3 15,0 4-2-15,0-4-2 16,0 4 0-16,0-4-1 16,-8 4 0-16,4 0 2 0,-5 0-1 15,0-1-1-15,1 5 1 16,-5 0-1-16,0-1 0 16,0 1 0-16,-4 4-3 15,4-1 0-15,0 4-3 16,0 1 1-16,0-1-6 15,0 0-3-15,4-3-50 16,5 3-20-16,0 1 41 16</inkml:trace>
  <inkml:trace contextRef="#ctx0" brushRef="#br0" timeOffset="4519.9678">10361 10970 108 0,'0'-15'41'0,"0"15"-32"0,0-8 4 0,0 5 0 15,4-1-4-15,-4 0 2 16,4 0 0-16,5-4 3 16,-9 1 6-16,0 3 4 15,0 0-12-15,4 0 2 0,1 0 2 16,3 1-2-16,-8-5 0 15,5 0-6-15,-1 4-3 16,0 1-2-16,0-1 0 16,5 0-2-16,-5 0 2 15,5 0-4-15,0 0 0 16,-1 1 1-16,1-1 0 0,0 0-3 16,-1 0 2-16,5 0-4 15,-4 0-1-15,4 1-8 16,0 3-2-16,8 0-4 15,-8 0-1-15,9 0 7 16,-1 0 4-16,1 0 6 16,-1 0 4-16,1 0 1 15,-1 0 2-15,5 0 4 16,-13-4 6-16,13 0 6 16,-9 0 5-16,-8 0 3 15,8 0 1-15,-4 1 2 16,4-1 4-16,-13 0-4 15,5 0 2-15,-5 4-9 0,-4-4-2 16,0 1 3-16,0-1 5 16,0 0-5-16,-4 0-2 15,0 0-8-15,-1 0-1 16,1 1-4-16,4-1 0 16,-8 0-3-16,3 0 1 15,1-4-2-15,-9 1 0 16,4 3-6-16,1 0 1 15,-1 0 0-15,1-3 2 16,-1 3 1-16,-4-4 1 16,0 0-2-16,0 1 1 15,0-1-2-15,0 0 2 0,-4 5 4 16,4-5 4 0,-4 4-13-16,-9 0-3 0,4 0 0 15,1 1 2-15,-5 3 0 16,0-4 1-16,0 4 0 15,1 4 0-15,-1-1 0 16,0 1 0-16,4 4 0 16,-8 0-2-16,4 3 0 15,0 1 0-15,1 3 0 16,-1 0 3-16,4 1 0 16,-4-1 1-16,5 4 0 15,-1 4 0-15,1 0-3 16,3 4 2-16,1 3-1 15,0 5 0-15,4-1 0 16,4 5-2-16,-4-5 0 16,9 4 0-16,-4-3 0 0,3-1 3 15,5 1-2-15,5-4 1 16,3-1 2-16,-4 1 0 16,9-1 0-16,-4 1 0 15,4 0 0-15,4 3 2 16,0-3-1-16,5-1-1 15,-1 1 3-15,5 0 0 16,0-4-1-16,-4-1-2 16,-1-3 1-16,1 0-1 15,8 0 0-15,-8-4 2 16,3 1-1-16,1-5 2 16,0-4 0-16,4 1 1 0,-4-1-2 15,4-3-2-15,0 0 1 16,5-8-1-16,-1 0 0 15,1 0 0-15,-1-4 2 16,5 0 1-16,-13-4-4 16,4 1 1-16,-4-5 0 15,4-3 2-15,-8 3-1 16,-1-3 2-16,5 0-2 16,-9-8-1-16,1 4 1 15,-1 0 1-15,0-1-1 16,-4 1 2-16,-4 0-2 15,-1 0 2-15,1 0-2 16,4 0-1-16,-13-1 1 16,4 1 1-16,0 0-1 15,5 0-1-15,-9-4 1 0,0 0-1 16,0 0 0-16,0 0 2 16,-9-4-1-16,1-3-1 15,-1-1 1-15,5 0-1 16,-9 1 0-16,0 3 0 15,-4-4 0-15,-1 4 2 16,-3-3-1-16,-9 3 2 16,4 0-2-16,-4-3 2 15,4 3-4-15,-9 4-2 16,1 0-1-16,-1 0 0 16,1 4 3-16,4 3 0 15,-9 5-2-15,5 3 0 0,-1 1-1 16,1 3 0-16,4 4-4 15,-1 0-2-15,5 4-44 16,9-1-16-16,-17 5 35 16,12 0 18-16</inkml:trace>
  <inkml:trace contextRef="#ctx0" brushRef="#br0" timeOffset="16484.6078">19082 13414 304 0,'-9'11'112'0,"5"-7"-87"0,0 0 15 0,4-4 3 16,0 4-6-16,-4 0 0 16,-1 0-9-16,1-1-3 15,0 1-14-15,-1 4 9 0,5 0 3 16,-8-1 0-16,3 1 0 16,1 3-10-16,4 1-5 15,-9 3-5-15,9 4 0 0,0 4-4 16,9 8 0-16,0 7 1 15,8 1 0-15,4-1-3 16,5 0 2-16,13 4 1 16,-9 0 0-16,5 4-5 15,-1 0-1-15,1 0-4 16,-1-3-1-16,5-5-14 16,-9-8-4-16,5 1-16 15,-5-12-6-15,-4-3-90 16,-5-9-40-1,5-14 94-15</inkml:trace>
  <inkml:trace contextRef="#ctx0" brushRef="#br0" timeOffset="16784.4565">19470 13736 348 0,'-13'0'132'0,"-4"0"-103"0,4-4-4 0,13 4 7 15,-9 4-7 1,-4 0 1-16,0 7 2 16,-4 1-16-16,4 3 0 0,-13 4-1 0,5 0-9 15,-5 8-2-15,-13 11-4 16,5 4 3-16,-5 12-2 15,0 3-1-15,5 5 0 16,-1-9 3-16,9 1-9 16,-4-8-1-16,4 0-34 15,9-8-15-15,0-7-64 16</inkml:trace>
  <inkml:trace contextRef="#ctx0" brushRef="#br0" timeOffset="17057.8885">18841 14015 388 0,'-13'12'145'0,"21"-12"-112"0,10 4 3 0,-10-4-6 16,5 0-16-16,4 0-3 15,9-4 5-15,13 0 3 16,8 0-9-16,10 0 1 0,7 4 0 16,5 0-11-16,4-3-2 15,5-1-85-15,-5-8-37 16,5-3 58-16,-5-23 29 16</inkml:trace>
  <inkml:trace contextRef="#ctx0" brushRef="#br0" timeOffset="30297.8499">20151 11966 276 0,'0'4'104'0,"4"-4"-81"0,5-4 3 0,-9 4-6 16,8 4 2-16,1-4 6 15,-9 0 2-15,8 0 4 16,-8 4-18-16,9-4 4 0,-9 0 1 16,9 4-7-16,-5 0-1 0,0-1-5 15,5 1-3-15,0 0 0 16,3 0 1-16,6 0-1 16,3-1 0-16,1-3-3 15,4 4 1-15,-1-4 0 16,6 4 3-16,-1-4-1 15,4 4 0-15,-4 0-3 16,-4 0 1-16,0-1-4 16,-4-3 0-16,-5 0-43 15,-4 0-18-15,-13-23 48 16</inkml:trace>
  <inkml:trace contextRef="#ctx0" brushRef="#br0" timeOffset="42592.8007">17104 15249 200 0,'-4'0'77'0,"0"3"-60"0,-1-6 19 0,5 3 5 16,0 0-12-16,0-4-5 15,0 0 2-15,-4 4 3 16,0-4-16-16,4 0 11 0,-5 4 5 15,1 0-4-15,4 0 0 16,-9 0-5-16,5 0-3 16,0 0-3-16,4 0-1 15,-9 0 1-15,5 4 2 0,0 0-3 16,-1-4 0-16,5 0-3 16,0 0-1-16,0 0-5 15,0 0-1-15,9 4-3 16,4 0-3-16,4-1 2 15,0 1 0-15,9 0 1 16,9 0 0-16,3 0-3 16,1 3 0-16,0 1 2 15,0-4 2-15,-5 4-5 16,1-1 1-16,-5 1-10 16,-4 0-4-16,-9-1-20 15,0 1-6-15,-4 0-49 16,0-1-18-16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2:51:48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10628 10059 156 0,'-9'0'60'0,"5"4"-47"0,0-4 13 16,4-4 0-16,-5 4-8 16,1 0 0-16,4 0-7 15,-13-4 1-15,5 0-7 16,-1 4-1-16,0-4 0 0,1 4-5 16,-1-4 1-16,0 4 0 15,1-3 0-15,-1 3 0 16,1-4 2-16,3 0 8 0,-3 0 5 15,3-4 4-15,1 5 3 16,-5-1 5-16,5 0 4 16,0 0-2-16,-5 0 2 15,1 0 3-15,3 1 1 16,5-1-11-16,-8 0-4 16,8 4-11-16,0-4-4 15,0 0-3-15,8 1-2 16,-3-1 1-16,3 0-1 15,1 0-3-15,8 0 2 16,0 4 1-16,5-4 0 0,8 1-3 16,4-5 0-16,-3 4-1 15,20-4 3 1,1 1 0-16,0 3 3 0,-1 0-3 16,10 0 0-16,-5-3-1 15,13 7 0-15,4 0 2 16,13 0 0-16,5 0 0 15,-5 0 2-15,-4 0-3 16,4 0-2-16,9-4-1 16,4 4 3-16,13 0 0 15,-4 4 3-15,-9-8-3 16,0 4 0-16,8 0 1 16,10 0 0-16,3-4-3 15,-8 4 2-15,-8-4 1 16,-1 0 2-16,9 4-3 15,9-4 0-15,-5 1 1 0,-4 3 0 16,-8 0-3-16,-9 0 0 16,17 0-1-16,0 0 3 15,0 0 0-15,0 0 1 16,-17 3-3-16,8-3 0 16,18 0 2-16,4 4 0 15,-5-4 1-15,-8 4 2 16,-13-4-3-16,9 0 0 15,4 0 1-15,0 0 0 16,0 0 0-16,-8 4 0 16,-1-4-3-16,-8 0 2 15,17 0-1-15,4 0-2 0,0-4 3 16,-8 4 2-16,-9 0-2 16,5 0-2-16,12 0 2 15,5 0 0-15,-1 0-2 16,-8 0 0-16,18 0-1 15,3-4 0-15,5 8 3 16,4-8 0-16,-17 4-2 16,-13 0 2-16,0-4-6 15,9 4-3-15,4 0 6 16,0 0 1-16,-17 4 3 16,-9-4 2-16,0 0-1 15,9 0-1-15,17 0 3 16,-9 4 2-16,-4 0-2 0,-9 4 0 15,1-8-1-15,3 0 1 16,-3-4 2-16,-14 0 2 16,-21-11-58-16,-26-24-28 15,-47-22 40-15,-48-16 19 16</inkml:trace>
  <inkml:trace contextRef="#ctx0" brushRef="#br0" timeOffset="899.6462">2553 11238 272 0,'-17'8'104'0,"17"-12"-81"0,4 8-8 15,9-4-11-15,0 4-10 16,13 0-1-16,13 3 8 16,25 1 6-16,14 4-3 15,8-5-2-15,0 1-1 0,18 0-1 16,20 3 0-16,10 1 2 16,4-5 1-16,8 1-1 15,18 0-2-15,-4-1 3 16,-1-3 0-16,18 0 3 15,8 4 1-15,-17-8 3 16,9 0 1-16,17 0 1 0,-18 0 2 16,1-8 2-16,13 0 2 15,3 4-8-15,-20-3-3 16,-1-5 4-16,22 5 5 16,-9 3-17-16,-21 0-8 15,0 0 1-15,8 4 2 16,-8 8 4-16,-22-4 3 15,-8-4 0-15,-5 0-1 16,5 0 1-16,-1 3-1 16,-12 1 0-16,-14-4 2 15,-12-4 5-15,-9-3 4 16,9-9-92-16,-17-26-42 0,-18-30 57 16,-8-13 31-16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2:56:54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 15593 180 0,'0'23'68'0,"0"-15"-52"0,-9-4 17 15,9-4 4-15,-4 7-6 16,-5 1-1-16,5-4-1 15,-14 0 1-15,6 7-16 16,-6-3 5-16,10 3 4 0,-10-3 1 0,6 0 1 16,-1 3-21-16,4 1-9 15,-13-1 10-15,10 1 6 16,-6-5-5-16,10 5-3 16,-5-1 2-16,0-3 1 15,0 0 6-15,0-1 3 16,9 1-2-16,-5-4 0 15,5 4-7-15,8-1-2 16,5-3-7-16,8 0 0 16,-4 0-1-16,13-1 2 15,-5 1 1-15,18 0 3 16,-5 0-1-16,-8-4-1 0,9 0-2 16,4 0 1-1,-5-4 1-15,5 0 0 0,4-3-3 16,4 3 2-16,1 0-1 15,3 0 0-15,-3 0 2 16,-1 4 2-16,5 4-6 16,-13 0 1-16,-1 0-12 15,-7 0-3-15,-6-1-11 16,6 1-4-16,-18-4-46 16,12-7-19-16,-7-9 51 15,3-18 24-15</inkml:trace>
  <inkml:trace contextRef="#ctx0" brushRef="#br0" timeOffset="796.3312">941 15080 352 0,'0'8'132'0,"0"-12"-103"0,5 12 1 0,8-8-8 0,-5 7-15 16,5 1-2-16,-4-4-3 16,4 3-2-16,4 1 1 15,-4 0-4-15,8-1 2 0,-3 1-1 16,-5 0 0-16,4-1 2 16,9 1 0-16,-5 0-3 15,-3-1 0-15,3 1 4 16,14 4 1-16,-18-1 0 15,9 0 1-15,-1 5-9 16,6-1-1-16,-1 0 13 16,0 5 5-16,4-1-1 15,1 0 0-15,-1 0-2 16,-8-4 0-16,4 1-2 16,9-1 1-16,-13-3-4 0,4 3 0 15,-8-4 1-15,-1 1 0 16,1-1 0-16,-5 1 0 15,-4-1-2-15,4 1 1 16,-12 3 0-16,3 0 1 16,-4 1 2-16,5-1 3 15,-9 0 0-15,-9 5 2 16,5 6-6-16,4-7-1 16,-13 4 0-16,13 0 2 0,-17 0 6 15,4 0 2 1,0 4-12-16,0-4-3 0,-8 4 4 15,8 0 3-15,-9 3-1 16,1 5 0-16,-5 3-1 16,0 4 0-16,4 8-5 15,-8 4 1-15,4-1 2 16,-17 1 1-16,9-4-1 16,-1 3 1-16,-3-3-4 15,-1 0 0-15,4 4 1 16,9-1 0-16,1 1-69 15,20-4-28-15,5-23 49 16,-13-43 24-16</inkml:trace>
  <inkml:trace contextRef="#ctx0" brushRef="#br0" timeOffset="25268.4822">3036 15980 208 0,'-9'0'79'0,"9"0"-61"0,0 0-3 0,0 0-4 0,0 0-6 16,0 0 0-16,0 0 5 15,0 8 6-15,0 0-8 16,0-1 9-16,0 1 3 0,0 0-4 16,0-1 1-16,0 5-6 15,0-1 1-15,-4 4-5 16,4 1 1-16,0-1-1 15,0 0 3-15,0 5-1 16,0-1 0-16,4 4-3 16,-4 0 1-16,9 0-2 15,-9 3 0-15,0 5-1 16,0 0 0-16,0-4-5 0,0 3 1 16,4 1 0-16,5 0 0 15,-9-1 0-15,12 5 0 16,-7-1 0-16,8 4 0 15,-9 1 0-15,5-1 2 16,-1-4 1-16,9 5 1 16,-8-5 2-16,4 1 1 15,0-1 1-15,0-3 0 16,4-4-2-16,-4-1-1 16,4 1-3-16,1 0-2 15,7-4 1-15,-3 0 1 16,4-4-1-16,4 0 2 0,9 0 0 15,-5 1 1-15,5-1-2 16,8 4 1-16,-8 0 0 16,0 0 1-16,0 0-2 15,-5 0 1-15,1 3-2 16,3 1 2-16,6 4-2 16,7 0-1-16,-3-1 1 15,16 1-1-15,-8 0 0 16,9-5 0-16,0 1 0 15,-9 0 0-15,-5-4 0 16,-3 0 0-16,-1 0 0 16,-4 0 0-16,5 0-3 15,8-4 2-15,-5 0 1 16,14 0 2-16,-9 0-3 0,4 4 0 16,1 0 1-16,-5 0 0 15,-9 4 0-15,0 0 0 16,1 0-3-16,3 0 0 15,5 3 2-15,13 1 2 16,5 0-2-16,-1-1 0 16,4 1-1-16,-3-4 0 15,-5-4-3-15,-5 0 1 16,10 0 0-16,3-4 2 16,14 0-1-16,3 0-1 15,1-4 0-15,0 1 0 16,-13-1 0-16,8-3 3 0,18-1-7 15,4 0-2 1,0 5 6-16,-8-9 1 0,-1 1 3 16,13 0 2-16,14-1 1 15,-1-3 3-15,-8 0-3 16,-18-4-2-16,-4 4-7 16,-4-4-1-16,0 0 9 15,12-4 6-15,5 4-6 16,-8-4 0-16,-9 0-9 15,-5-3 0-15,1 3 7 16,8-4 5-16,8 1-2 16,1-9-2-16,-4 5-3 15,-14-1-1-15,-4 1 2 16,9-4 2-16,0-1 0 0,17-3-1 16,-9-4 1-16,1 0-1 15,-10 0 0-15,-3 0 0 16,17 0 2-16,12 0 1 15,-3 0-4-15,-10 0 1 16,-8 0 0-16,1 0 0 16,12 4 0-16,13 0 0 15,0 4 0-15,-9-1 0 16,-13-3 0-16,18 0 2 16,4 0-1-16,13 0-1 15,-22 3 1-15,-4 1-1 16,5-4 0-16,7 4 2 15,10-1-3-15,-5 1 0 16,-17 0-6-16,-13 3 0 0,1 1 9 16,-1 3 6-16,0 0-6 15,0 1 0-15,-13-1-4 16,-8 0 0-16,-14-3 8 16,-12-4 6-16,-9-1-50 15,0-3-21-15,0-12 29 16,-8-7 17-16</inkml:trace>
  <inkml:trace contextRef="#ctx0" brushRef="#br0" timeOffset="25793.4828">13364 16892 392 0,'-4'0'145'0,"4"0"-112"0,0 0-10 0,0 0-10 16,0 7 3-16,0 1 9 15,0 0 3-15,0 3 1 16,0 8-16-16,-9 1-6 0,5-1 0 15,0 0-6-15,-1 4-1 16,1 7-2-16,4 9-2 0,0 7-2 16,4 7 1-16,5 5 1 15,4-5 2-15,-5 1-1 16,10-8 1-16,3-4 0 16,5-7 0-16,4-9 0 15,5 1 0-15,-1-4 0 16,1-7-2-16,-10-5 3 15,10-7 0-15,-5-4 1 16,5-4 2-16,-5-4 1 16,0-7 1-16,0-4-2 15,0-8 1-15,-4-7-2 16,0-9-1-16,-5-10-4 16,-3-5 0-16,-5-7-3 15,0 4 0-15,0-4-10 16,-13 0-1-16,4-12-123 15,0-11-53-15,0 11 98 16</inkml:trace>
  <inkml:trace contextRef="#ctx0" brushRef="#br0" timeOffset="26409.5585">14334 16628 440 0,'-9'26'165'0,"9"-22"-129"0,0 0 2 0,0-4-10 0,0 0-23 16,0 4-2-16,-4 3 2 16,-1 9 1-16,5 3-2 15,-13 8 2-15,1 7 0 0,3 8-2 16,-4 8-1-16,-4 4-6 15,0 3-2-15,4 1-1 16,0-1 2-16,8-3 2 16,-8-4 3-16,9-8-2 15,0-8 0-15,4-7 1 16,0-8 0-16,4-7-3 16,0-9 0-16,9-10-1 15,-8-5 0-15,8-7-2 16,-5-8 1-16,5-7 1 15,4-4-1-15,-8-5 4 0,4 1 2 16,4 0 0-16,0 4-1 16,-8 0 1-16,8 3-1 15,0 1-3-15,1 11 2 16,3 3 1-16,-4 5 2 16,5 7 1-16,0 5 1 15,3 3-2-15,-7 7 1 16,3 5-2-16,5 7 2 15,4 4-4-15,-8 11 0 16,4 1 1-16,-1 7 2 16,-3 4-1-16,0 8 2 0,-5 7-2 15,0 4 2-15,-8 0-4 16,-1 4 0-16,-3-4-6 16,-5-4 0-16,0-7-32 15,-5 0-14-15,5-12-57 16,-8-8-22-16,-1-45 60 15</inkml:trace>
  <inkml:trace contextRef="#ctx0" brushRef="#br0" timeOffset="26754.638">15312 16283 368 0,'17'30'140'0,"-17"-26"-109"0,4-8 20 0,-4 4 3 16,0 0-30-16,0 8-10 16,5 4-9-16,-5 3-2 15,0 4-2-15,0 4 6 0,0 8 5 16,0 11 0-16,-5 15 3 15,1 16-10-15,-5 7-6 16,1 5 3-16,-9-5 0 16,4-3-9-16,4 3-3 15,0-11-8-15,1-4-4 0,8-11-30 16,0-16-14-16,0-15-34 16,17-19-14-16,-4-23 61 15,13-27 30-15</inkml:trace>
  <inkml:trace contextRef="#ctx0" brushRef="#br0" timeOffset="27190.3484">15911 16329 448 0,'0'38'167'0,"4"-26"-129"0,-4-1-12 0,0-3-11 16,-4 3-21-16,-5 5-1 15,0-1 6-15,-3 4 5 16,-10 4-2-16,0 4 4 0,-16 3 3 16,-1 1-7-16,-4 4-1 15,-9-5-6-15,0 1 1 16,1-4 0-16,-1-1-1 16,9-3 4-16,0-3 2 15,8-9 0-15,5 1 2 16,9-5 0-16,3 1 3 15,10 0-1-15,8-5 2 16,0 1 0-16,0 0 3 16,17 4-7-16,-4-1-2 15,13 5-6-15,8 3 1 16,9 4 2-16,-4 8 1 0,0 11 1 16,-5-3 0-16,1-1 0 15,-5 8 0-15,-4 4-7 16,-5 8-3-16,-3 4-8 15,-1-1-3-15,-13-7-42 16,5-8-19-16,-5-11 43 16,-4-12 19-16</inkml:trace>
  <inkml:trace contextRef="#ctx0" brushRef="#br0" timeOffset="27714.7229">16217 16528 464 0,'-5'27'176'0,"5"-16"-137"0,0 12-18 0,0-7-15 16,0 7-17-16,-8 11 0 15,-1 12 12-15,-4 4 6 16,5 7-2-16,-10 1 4 0,1-5 1 15,0 5-8-15,0-5 0 16,4-7-4-16,4-4 0 16,0-7 2-16,5-8 2 15,4-8 1-15,0-8 3 0,-4-7-3 16,8-8-2-16,5-11-3 16,-1-8 1-16,1-8-1 15,13-3-2-15,-10-8 9 16,14-4 6-16,-8 0-10 15,7-4-4-15,6 0 1 16,-10 4 0-16,14 4 2 16,-10 4 0-16,6 7 4 15,-1 8 2-15,0 12-2 16,4 11-1-16,-8 7 1 16,4 16 2-16,1 12-3 15,-6 3 0-15,-7 12 1 16,3 0 0-16,-17 3-5 15,-4 1 1-15,-4 0-7 16,-4-5-3-16,-5-3-10 0,4-7-5 16,5-9-57-16,12-18-28 15,18-20 56 1</inkml:trace>
  <inkml:trace contextRef="#ctx0" brushRef="#br0" timeOffset="28090.975">17169 16631 420 0,'4'16'156'0,"1"-9"-121"0,-10-3 3 0,5 0-7 0,-4 4-28 16,-5 3-6-16,-4 4 3 16,0 5 1-16,-4 6 1 15,0 5 3-15,-5 7 1 0,1 1-2 16,4 3-3-16,4 4-3 15,4-8 1-15,9-3 1 16,0-5 0-16,0-3 0 16,13-4 0-16,4-8 2 15,9 1 1-15,-4-9-4 16,12-3-1-16,-8-8 1 16,8-3 0-16,1-5 5 15,-14-7 2-15,1-4-2 16,-9-4-1-16,-9-3-1 15,-8-5-2-15,-9-11-2 16,-13 0 1-16,-21-8-6 16,-5-3 0-16,-4 3-41 0,-4 5-16 15,-1-5 33-15,5 0 15 16</inkml:trace>
  <inkml:trace contextRef="#ctx0" brushRef="#br0" timeOffset="28766.3778">17488 16486 388 0,'17'34'145'0,"-17"-22"-112"0,4-5-1 0,-4-7-7 0,5 8-28 16,-5 0-7-16,0 3 8 15,-5 8 7-15,1 4-1 16,4 8 7-16,-9 7 2 0,5 1-4 16,4 3-3-16,0 0-6 15,4 4 0-15,5-4 0 16,4-4 0-16,4 1 2 16,9-13 1-16,-9-6 5 15,9-5 5-15,4-4 2 16,0-3 0-16,5-8-1 15,4-4-1-15,-9-4-1 16,0-7 0-16,-4 0-2 16,0-4-1-16,-5-4 1 0,1 0 1 15,-5-4-3-15,-4 4-3 16,-4 0-2-16,-5 0 0 16,0 4-2-16,-4 0-1 15,-4 3-2-15,0 5 1 16,-1 3-4-16,-3 8-1 15,-1 4-4-15,5 4-1 16,-1 3-8-16,1 5 0 16,8-1 5-16,1 4 4 15,8 0 3-15,0 0 5 16,4 0 1-16,9 1 3 16,-5 3 1-16,14-8 3 15,-5-4 1-15,4-3 1 16,1-4 2-16,-5-4 4 0,-4-8-2 15,0-3 1-15,0-1-3 16,-14-7-1-16,1 4-3 16,-4-8-1-16,-5-8-3 15,-4-7-2-15,-4-8-6 16,-5-4-1-16,1-7-32 16,-1-1-12-16,5-7-58 15,4-4-25-15,13 0 71 16,8 0 32-16</inkml:trace>
  <inkml:trace contextRef="#ctx0" brushRef="#br0" timeOffset="29321.8753">18888 16264 376 0,'-4'38'143'0,"8"-34"-112"0,-8 3-6 0,0-7-9 16,-1 8-24-16,5 7-5 16,-13 5 16-16,0 3 6 15,-4 3-3-15,4 5 8 0,-4 3 3 16,0 5-7-16,4 3-3 16,4 4-4-16,1 0 0 15,3-4-2-15,1-4-1 0,4-7 5 16,4-4 1-16,1-8 0 15,3-4 1-15,1-7-4 16,-1-1-2-16,5-14 4 16,0-8-1-1,5-8 1-15,-1-4-1 16,0-8 0-16,0-7 2 16,0-4 1-16,5 0-1 15,-5 0-1-15,0 4-1 16,5 0 2-16,0 8 3 15,-1 3 2-15,1 4 1 16,4 8 0-16,-1 7-6 16,1 1-2-16,4 7-2 15,1 8-2-15,-1 7-2 16,4 5-1-16,1 11-3 0,3 3 1 16,1 8 3-16,-4 8 1 15,-1 12-2-15,-12 7 2 16,-1 8 1-16,-8 3 0 15,-4 1-3-15,-9-4 0 16,-9 0-3-16,-8-8-1 16,-9-4-65-16,-4-11-26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3:04:32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8538 9683 124 0,'17'-23'49'0,"-8"12"-38"0,4-4 4 15,-4 7-2-15,-1 0-11 16,5 1 0-16,0-1-2 15,0 0 0-15,-9 1 0 16,1 3 2-16,3 0 1 0,-8 4 3 0,0 0 1 16,0 0-3-16,0 4-1 15,-8 0 30-15,3-1 14 16,1 1-6-16,4 0-1 16,-9 0-6-16,5 0 1 15,0 0 5-15,-1-4 2 16,1 0-20-16,-5-4-8 15,5-4-5-15,4 0-1 16,-8-3-2-16,8 0-1 16,0-1-3-16,0-3-2 15,0-1 1-15,0-3 1 0,0-4-6 16,8 4 1-16,-8-4-1 16,0 4 2-16,0 0 1 15,0 0 1-15,0 0 0 16,0-1 2-16,-8 5-1 15,3-8-1-15,1 8-2 16,-9-4 1-16,0 3-1 16,0 1-2-16,0 0 3 15,-4 3 0-15,0 1 1 16,-5 3 0-16,1 0 4 16,-1 8 2-16,-12 4-2 15,3 4-1-15,-7 3 1 16,-1 8 0-16,0 1-2 15,0 3-2-15,1 0-2 16,-1 0-1-16,0 7 2 16,0 1 0-16,5 7 3 0,-1 4 1 15,9 4-4-15,-8 4 1 16,12 7 2-16,-3 1 1 16,3-4-1-16,5-1-2 15,0 1-2-15,-1-1 1 16,5 1 1-16,-4 0 0 15,4-1-3-15,5 5 2 16,8-1-4-16,-9 4 1 16,5 1 0-16,4-5-1 15,0-3 1-15,4-8 3 16,5-4-2-16,-5 0 1 16,4-7 0-16,1-1 0 0,8-3 2 15,-8-1 0-15,8-3-3 16,0 0 2-16,5-4-10 15,8 0-3-15,-8-4 13 16,12 0 10-16,-8-4-13 16,8-3-4-16,5-1 4 15,0-3 3-15,0-8 2 16,0 0-1-16,-1-4 3 16,1-3 2-16,4-5-2 15,-4-3 0-15,-9-4 1 16,13-4 0-16,-13 0-2 15,5-4-2-15,-1 0 1 16,1-4-1-16,-1-3 0 0,5 0 0 16,0-5-11-16,-9 1-3 15,13-4-2-15,-4-12 2 16,4 1-10-16,9-9-2 16,-13 1-10-16,4-8-3 15,-5 0 1-15,-3-4 3 16,-5 4 15-16,-4 0 7 15,-5 4 13-15,1 4 7 16,-9 4 12-16,0-5 8 16,-13 1-1-16,0 15-1 15,0 8-5-15,-13 3 0 16,0 5-2-16,-9 3-2 0,-8-8-4 16,-13 5 0-16,-4 3-5 15,-18 8-2-15,0 0-5 16,1 7-2-16,-5 8-6 15,0 4 0-15,0 8-12 16,0 0-2-16,-8 7-94 16,3 0-40-1,1 1 79-15</inkml:trace>
  <inkml:trace contextRef="#ctx0" brushRef="#br0" timeOffset="1096.4915">9814 7427 124 0,'-35'4'46'0,"18"0"-35"0,-18 0 16 16,27-4 5-16,-9 0-9 15,-5 0 0-15,-8 0-5 0,-5-4 0 16,-3 4-9-16,-6 0-1 0,6 4 2 16,-14 4 3-16,5 3 4 15,-5 1 2-15,0 7 1 16,5 8-5-16,-1 7 1 15,1 4-7-15,4 16-3 16,0 3-3-16,0 12-3 16,-5 0 1-16,10 0-1 15,3 4 2-15,5 7 3 16,0 5 0-16,4 3 0 16,4 8-3-16,5-12 1 15,0-4-2-15,4-3-1 16,4 3 1-16,5 5 1 0,0-1-3 15,4 0 0-15,8-3 1 16,1-13 0-16,8-6-3 16,9-9 2-16,8-7 1 15,1-4 2-15,4-15-1 16,0-4-1-16,4-7 1 16,4-13 1-16,5-3-1 15,4-3 2-15,4-13-2 16,0-3 2-16,18-8-2 15,0-11 2-15,-5 0-2 16,-4-4 2-16,-13-4 0 16,0 0 3-16,-5-4-3 15,1 0-2-15,-4 4 2 16,-10 4 0-16,1 0 1 16,0 0 0-16,0-4-2 0,-9-4-2 15,0-4 1-15,0-3-1 16,-4-4-5-16,-4 3 1 15,-5-3 0-15,4 3 2 16,-8 1-1-16,0 3 1 16,-9 5 0-16,-4-13 0 15,5 5 0-15,-10-1-2 16,5 1 3-16,-12 3 0 16,-1 1 3-16,-5-1 1 15,-16 0-4-15,-1 8-1 16,-8 0-4-16,-8 16 1 15,-10 11-13-15,-16 11-5 0,-31 8 12 16,-17 11 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3:06:1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3484 8094 180 0,'-5'4'68'0,"1"-4"-52"0,4 0 19 0,0 0 5 16,-9 4-5-16,5-1 0 15,0 1-9-15,0-4-2 16,-5 4-13-16,0-4 0 0,-4 4 2 16,0 0-5-16,5 0-2 15,-9 3-3-15,4 1 0 16,0 0-2-16,0-1 2 16,0 1-4-16,4 0 0 15,-8-1 1-15,8 5 0 16,-3-1 2-16,3-3 1 15,0 3 3-15,1 1 1 0,3-1 5 16,-8-3 5-16,9 0-7 16,0-1-1-16,0 1 1 15,4 0 1-15,0-1 1 16,-13 1 0-16,8 3-6 16,5-3-2-16,0 0-2 15,0-1 1-15,0-3 0 16,5 4 3-16,8-4-3 15,-13 3-2-15,8 1 0 16,1 0-1-16,-1-4 0 16,5-1 0-16,5 1 0 15,-1 0 2-15,4 0-1 16,-3-4-1-16,3 4 3 16,5-4 0-16,0 3-1 0,4-3 1 15,-9 0-2-15,5 0-1 16,5 4 1-16,-6-4-1 15,6 0 0-15,-6 4 0 16,1-4-3-16,4 4 2 16,-8 0 1-16,4 0 0 15,4-1 0-15,4 1 0 16,-8 0 0-16,4 0 0 16,1 0 0-16,3 0 0 15,1-1 0-15,-1-3 0 16,0 0 0-16,5 0 0 0,0 0-3 15,-9 0 2-15,0 0-1 16,1 0-2-16,-6 4-2 16,1-4 1-16,0 0-6 15,-9 0-1-15,5-7-15 16,-13-5 8 0,-1-3 5-16</inkml:trace>
  <inkml:trace contextRef="#ctx0" brushRef="#br0" timeOffset="825.7253">3872 7642 312 0,'0'15'115'0,"0"-11"-89"0,4 0 3 0,4 0-4 0,-3 3-20 16,3 1-2-16,1 4 2 15,0-1 4-15,4 4-5 16,4 1 9-16,0-1 4 0,0 0-14 16,9 4-5-16,4 4 0 15,0 0 0-15,1 4 2 16,7 0 0-16,-7 0 0 15,3 0 0-15,9 0 0 16,-17-1 0-16,4-3 0 16,0-4 0-16,-4 1-3 15,4-1 2-15,-12-4 1 16,7 0 0-16,-3 1-3 16,-9-1 2-16,4-3 7 15,-4-1 6-15,0 1-15 0,-4-1-5 16,-1 0 2-16,1 1 2 15,-9-1 14-15,4 1 6 16,-4-1-2-16,0 1 0 16,-4-1-4-16,4 1 1 15,-13-4-2-15,9 3 0 16,-1 1-3-16,1 3-1 16,-9 0-1-16,0 1 0 15,0-5-5-15,5 4 1 16,-10 1 2-16,5 3 1 15,-4 0-1-15,-9 0 1 16,9 4 0-16,-9 4 3 0,5-4-1 16,-1 0 2-16,5-4-2 15,-13 0 2-15,4 0-2 16,-4 0 0-16,0 1-3 16,-5-1 1-16,-4 0-4 15,9-4 0-15,-13 1-4 16,13-1 1-16,4 4-20 15,-13 0-7-15,13 0-92 16,1 4-41-16,3-4 84 16,5-7 43-16</inkml:trace>
  <inkml:trace contextRef="#ctx0" brushRef="#br0" timeOffset="61915.2886">4165 11698 288 0,'0'15'107'0,"0"-11"-83"0,0-4 17 16,0 0 4-16,0 0-24 16,0-4-6-16,4 1-4 15,0-1 3-15,-4 4-8 16,0 0 12-16,0 0 5 0,4 0 0 16,-4 0 0-16,9 0-12 15,0 4-7-15,4-1-5 16,-9 1 0-16,9 0-1 15,4 4 0-15,0-1 2 16,5 1 0-16,-1 4-3 16,1-1 2-16,8 1 1 15,-8 3 0-15,12 0-3 16,-4 0 2-16,5-3 1 16,4 3 0-16,8-3-3 15,-4 3 2-15,9-3 1 0,-9-1 2 16,0 1-1-16,4-1-1 15,-4 1 1-15,-4-1-1 16,-4 1 0-16,-5-1 2 16,-4-3-1-16,-5-1-1 15,-4 1 1-15,-4 0 1 16,5-1-1-16,-14 1 2 16,5 0 0-16,-9-1 3 15,0-3-1-15,0 4 0 16,0-4-3-16,0-1 1 15,-9 1-2-15,5 0 2 16,4 0-2-16,-9 4 2 0,9-5-2 16,-4 1 2-16,-1 0-2 15,1 4-1-15,0-1 1 16,-1 1 1-16,1 0-1 16,0-1-1-16,-9 1 1 15,9 4-1-15,-18-1 0 16,5 4 0-16,0 5 0 15,-5 2 2-15,-4 5-1 16,-4 4 2-16,-4 3-4 16,-5-3 0-16,4 0 5 15,-3-4 2-15,3 3-2 16,1-7-3-16,8 0-3 0,-9 0-1 16,14 0-3-1,-9-4-1-15,8 0-18 0,5 4-7 16,4 0 17-16,0 0 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3:09:04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15544 10568 180 0,'-4'4'68'15,"0"-4"-52"-15,-5 0 21 0,9 4 9 0,0-4-13 16,-4-4-1-16,4 4-2 15,0-4 1-15,-4 4-16 16,-1 4 4-16,1-8 2 0,0 0-9 16,-1 4-2-16,-3-7 5 15,3 7 4-15,-3-4 0 16,8 0 0-16,-9 8-6 16,1-8 0-16,-1 4-8 15,0-8-1-15,5 1-2 16,-13-1-2-16,0 0 1 15,4 1 1-15,4-1 1 16,-8-3 3-16,-5-1-1 0,5 1 2 16,-9-1-2-16,0-3 2 15,5 3-4-15,-9-3 0 16,-1 0 1-16,1-4 2 16,0 3-3-16,0-3 0 15,-9 0 1-15,5 0 2 16,-5-4-3-16,0 4-2 15,0 3 2-15,5 1 0 16,-1 0-1-16,-3-1-2 16,3 1 1-16,-4 4 1 15,5-1-1-15,-5 1-1 0,0-1-2 16,1 4-1-16,-6 1 2 16,1-1 0-16,0 0 1 15,0 5 2-15,4-1-1 16,-12 0 2-16,3 4-7 15,1-4 1-15,-1 4 1 16,1-4 1-16,-5 0 1 16,1 4 0-16,-1 0-3 15,-4 0 2-15,0 4-1 16,4 4-2-16,1 0 0 16,-1 3 3-16,0 1 0 15,0-1 1-15,5 1-3 16,0-1 2-16,-1 4-1 15,1 1 0-15,-9 3 0 16,4 0 0-16,0 4 0 0,5 0 0 16,0 4 0-16,-1-4-2 15,5 4 0-15,0-1 3 16,0-3 0-16,4 4 3 16,-4 0-1-16,13-4-1 15,-9 0 3-15,5 0 0 16,-1-4-1-16,5 4-2 15,0-4 1-15,0 4-1 16,4 0 0-16,4 0 0 16,-4 0 0-16,9 0 0 15,4 0 0-15,-4 0 0 16,8 4 0-16,5 0 2 0,0-1-1 16,4 9-1-16,0-1-2 15,0-3 1-15,4 4 1 16,9-9 2-16,-9 1-1 15,9 0-1-15,-4-4 1 16,4 0-1-16,4-4 0 16,-8 4 0-16,4-4 0 15,0 0 0-15,8 1 2 16,-4-1 1-16,-4 0-4 16,4 0 1-16,1-4 0 15,3 1 0-15,5-1 0 16,-9-4 2-16,5 5-1 15,-1-5-1-15,1 1 1 16,0-1 1-16,3-3-1 16,-3 0-1-16,-1-1 1 0,1 1 1 15,0-4-1-15,-1 0-1 16,-4-1-2-16,5 1 1 16,4 0 3-16,-9 0 1 15,0-4-1-15,5 4-2 16,4-1 1-16,-5 1 1 15,5 0-1-15,0 0-1 16,4 0 1-16,0 0 1 16,5-1-1-16,-5 1-1 15,9 4 1-15,-14-4-1 16,10 3 0-16,-5 1 2 16,0-4-1-16,-4 0-1 0,0 3 3 15,-5-3 0-15,1 4 1 16,0 0 0-16,-1-5-2 15,1 5-2-15,-1 0 3 16,1-4 2-16,-1-1-2 16,1 1 0-16,4 0 1 15,0 0 2-15,4 0-3 16,-9 0-2-16,14-1 0 16,-14 1-1-16,9 0 0 15,-4-4 2-15,0 4-1 16,4 0 2-16,-8 0-2 15,4-4 2-15,4 3-2 16,-4 1-1-16,0 4 1 16,-1-4-1-16,6 3 0 15,-14-3 2-15,4 0-1 0,1 0-1 16,4 7 1-16,-5-7 1 16,5 4-1-16,-9-1-1 15,5 1 1-15,-1 0-1 16,1-1 0-16,8 1 0 15,-8 0 0-15,4-4 0 16,-1-1 0-16,1 1 0 16,4 4 0-16,-4-8 0 15,0 4 0-15,0-4 0 16,4 0 2-16,-4 4 1 0,-4-1-4 16,-1-3 1-1,1 0 0-15,-1 0 0 0,5 0 0 16,-13 0 2-16,4 0-1 15,0 0-1-15,1 0 1 16,-5 0 1-16,4 0-1 16,0-3 2-16,-8 3-4 15,4-4 0-15,4 0 1 16,-9 0 0-16,5 0 0 16,0 0 2-16,0 1-1 15,0-1-1-15,0-4 1 16,0 0 1-16,0 5-1 15,0-5-1-15,4 0 1 16,-8 1-1-16,4 3 0 16,4-4 0-16,-8-3 0 15,3 3 0-15,1 0 0 16,0 1 0-16,0-1-3 0,-4 0 2 16,-1 1 3-16,10-1 1 15,-10 0-1-15,1-3-2 16,4-1 1-16,0 5-1 15,0-5 0-15,4 1 0 16,-8-1-3-16,4 1 2 16,4-1 1-16,-9 1 0 15,10-1 0-15,-1 1 0 16,-4-1-3-16,4 1 2 16,0-1-1-16,-4 1 0 15,4-4 2-15,-4-1 0 16,5 5 0-16,-1-5 2 0,-9 1-1 15,5 0-1-15,-4-4 1 16,4-1-1-16,0 1-3 16,-5-4 2-16,1 0 1 15,0 0 2-15,4 4-1 16,-9-4-1-16,9 4 1 16,-9 0-1-16,5 0 0 15,-5 0 0-15,0-1 0 16,1 1 2-16,-1 4-1 15,-4-4-1-15,0 0 1 16,0-4-1-16,0 4 0 16,0 3 2-16,0-3-3 15,0 4-2-15,0-1 2 16,0 1 0-16,0 0 1 0,-4-4 0 16,-1 3 0-16,1 1 0 15,4 4 0-15,-4-5 0 16,-1 5 0-16,1-5 0 15,0 1-3-15,-9 0 2 16,0-4-1-16,0 3 0 16,0 1 2-16,0-4 0 15,5 3-3-15,-14 1 0 16,9-4 2-16,0 0 2 16,0 0-2-16,-4 0-2 15,4 7-3-15,0-3 1 16,0-4-10-16,-4-4-3 0,0-16 7 15,0-18 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3:11:19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6405 3027 348 0,'-4'-4'129'0,"4"4"-100"0,0-4-7 16,0 4-9-16,-13-4-16 15,4 0 0-15,-8-3 1 16,0-1 1-16,-22-11 1 15,5 7 15-15,-1-3 7 0,-8 0-15 0,4-1-5 16,-4-3-10-16,-4 0-2 16,-1 4 13-16,-3-4 10 15,-5 3-8-15,-9 5-3 16,0 3-1-16,-12 0-1 16,4 8-9-16,-14 0-2 15,6 4 6-15,-14 8 2 16,4-1 3-16,-12 5 0 15,4-1 4-15,0 0 2 16,4 4-2-16,4 4-3 16,1 4 0-16,8 0-1 15,0 7-5-15,5-3 1 16,12 4 2-16,9 3 1 16,0 4-2-16,4 0 2 0,9 4 5 15,4 0 2-15,9 0-2 16,4-4-3-16,9 0 0 15,4 0 1-15,-4 1-1 16,13-1 2-16,-1 4-2 16,10 0 2-16,8 7-2 15,-5 1 2-15,9-1-2 16,1-3 2-16,7-4 0 16,1 4 1-16,4-4-2 15,1-4-2-15,3-4 3 16,5 1 2-16,-9-9-2 15,13-3-2-15,-4 0 2 16,0-4 2-16,4-4-2 16,4 0 0-16,5-3 3 15,-5-1 1-15,9-4-1 0,-8 1 1 16,3-1-4-16,1-3 0 16,0-8 1-16,4 0 0 15,-13-4-2-15,9 0 1 16,4-7-4-16,-9 3 0 15,9-3 3-15,0-1 1 16,-4 1-4-16,4 3 1 16,0 0 0-16,0 1 0 15,-4-5 0-15,4 1 0 16,-13-5 0-16,8-3 0 16,-12-4 0-16,4 0 0 0,-4 4 0 15,0 0 0-15,0 0 0 16,-1-4 0-16,-3 0 0 15,-5 0 0-15,0-4 0 16,-4 0 0-16,-4 1 0 16,-1-1 0-16,-4-4 0 15,1 0 0-15,-1-7 0 16,0 4 0-16,0 3 0 16,-4-3 0-16,-4 3 0 15,-1-4 0-15,1 9 0 16,-5-1 0-16,1-8 2 15,3 9 1-15,1-5 1 16,-5 4 0-16,1 0 0 0,-5 0 2 16,0 4-1-16,0 0 0 15,-5 1-1-15,1-1 0 16,0 0 0-16,-1-4 2 16,-3 0-3-16,-1 0 0 15,9-4-1-15,-9 1 1 16,5-1 0-16,-4-3 3 15,-1 3-8-15,0-3-3 16,1 3 0-16,3 0 3 16,1 5-4-16,-9-9 2 15,4 4-3-15,1-3 0 16,-1-1-5-16,1 5 0 16,-1-1-40-16,-4-3-16 15,0-8 33-15,0-4 17 0</inkml:trace>
  <inkml:trace contextRef="#ctx0" brushRef="#br0" timeOffset="9698.6">19061 8247 228 0,'-9'8'88'0,"5"-8"-69"0,4 4 13 16,0-4 0-16,0 0-19 15,0 0-5-15,0 0-5 16,0 7-3-16,0-7 1 15,0 8 3-15,0 0 5 0,0-1 1 0,0 1 2 16,0 3-2-16,-5 5 3 16,5-1-3-1,-8 0-3-15,3 5-1 16,1-1-4-16,4 4-2 16,-9 0 1-16,9 3-1 15,0-3-3-15,-4 16 2 16,0 3 1-1,4 0-3-15,-5-4 0 16,5 4 2-16,0 1 0 16,0-1 1-16,0 7 2 15,0 1-1-15,0 4-1 0,0 0 1 16,0-1-1-16,0 1 0 16,0-4 0-16,0-4-3 15,0-1 2-15,0-6 1 16,0-1 2-16,0-3-3 15,-4-1 0-15,0-3-4 16,0-5 1-16,-1-3-16 16,5-7-6-16,9-24 13 15</inkml:trace>
  <inkml:trace contextRef="#ctx0" brushRef="#br0" timeOffset="11515.2141">19026 8136 212 0,'0'0'79'0,"0"0"-61"0,4 0 8 15,-4 0 1-15,5 0-5 16,3 0-1-16,1 0-5 0,-5-4-2 16,1 0-8-1,3 4 14-15,5-3 8 0,-9 3 6 0,9-4 1 16,-8 0-21-16,8 0-7 16,-1 0-13-16,6 0-1 15,3-3 1-15,5 3 3 16,-4 0 0-16,12 0 1 15,-4 0 13-15,5 1 5 16,4-1-4-16,-1 0-2 16,1-4-5-16,0 4-2 15,4-3-1-15,0-1-2 16,9 0 1-16,-9 1-1 16,4-1 0-16,5 4 0 15,0 0-3-15,4 4 2 0,0 0 1 16,0-3 2-16,4-5-1 15,-8 4 2-15,-1 0-2 16,-3-3-1-16,-1 3-2 16,1-4-1-16,-1 1 4 15,0-1 1-15,5 0 0 16,0 1-2-16,0-1 1 16,-5 0 1-16,0-3-3 15,1 3 0-15,-5 0 1 16,0 1 0-16,-4-1-3 15,-1 4 2-15,-3 4 1 16,-1 0 2-16,-8 0-3 0,4 4 0 16,-12 0 1-16,3 0 2 15,-4 0-3-15,1-1 0 16,-5 1 1-16,0 4 0 16,-1 0 0-16,-3 3 2 15,4 1-1-15,-4-1-1 16,-1 1 1-16,5-1-1 15,0 4 0-15,0 1 0 16,4 3-3-16,-8 0 2 16,4 0 1-16,4 4 2 15,0 4-3-15,-4 4 0 16,4 3 1-16,5 8 0 16,-5 4 0-16,9 4 0 15,-9 0 0-15,5 3 0 0,4-3 0 16,-5 4 0-16,5-8 0 15,-9 0 0-15,5 0 0 16,-5 3 0-16,-4-3 0 16,4 4 0-16,-4 0 0 15,4 4 0-15,-4 3 0 16,0-7 0-16,0 0 2 16,0-4 1-16,-4 0-1 15,-5-8-2-15,0-4 3 16,1 1 2-16,-1-5 0 15,-4-7 0-15,-4-3-1 16,-1-5 2-16,-8-7-1 16,5 3 2-16,-5-7-2 0,-4 4 2 15,-5-8-2-15,5 3 0 16,-18-3-3-16,5 0 1 16,0 0-2-16,-9-3-1 15,5-1 3-15,-14 0 0 16,5 0-1-16,0 0-2 15,-8 0 1-15,-5 1 1 16,4-1-1-16,0 0-1 16,0 4-2-16,-4-4 1 15,0-4 1-15,0 1 2 16,5-1 1-16,-1 0 1 16,5 1-2-16,-9-1-2 15,8-3 1-15,-4 7-1 0,5 0 0 16,0-4 2-16,-1 1-3 15,9-1 0-15,-8 4 1 16,0 0 2-16,8-3 1 16,4-1 1-16,-3 0-5 15,-1 4 1-15,4 1 0 16,1-5 0-16,-5 4 0 16,5 0 0-16,-1 0 2 15,5 1 1-15,0-1-1 16,0 0-2-16,0 0 1 15,-1 0 1-15,6 1-3 16,3-1 0-16,-8 0-1 16,4 0 0-16,0 0 2 0,0 4 0 15,5-4 0 1,-9 4 0-16,4 0-3 0,0 8 2 16,0-8-1-16,0 4 0 15,0 0 2-15,0 0 0 16,5-1 0-16,-9-3 0 15,4 0 0-15,0 0 2 16,0 0-1-16,-4 0 2 16,0 0-4-16,0 0 0 15,0-3 1-15,4 3 2 16,0 0-3-16,4 0 0 16,-4-4-4-16,5 4-1 0,4-4-30 15,8 0-14-15,-4 0 26 16,13-3 12-16</inkml:trace>
  <inkml:trace contextRef="#ctx0" brushRef="#br0" timeOffset="12341.8252">19681 7799 272 0,'-9'11'104'0,"18"-7"-81"0,-9-4 3 15,0 0-4-15,4 4-23 16,5 0-6-16,0 4-2 16,-1-1 3-16,1 1 3 15,-1 3 4-15,1 1 4 0,0-1 0 0,-1 5 2 16,1 3-6-16,4 4-1 16,-9 0-2-16,5 0 0 15,-1 4 0-15,1-1-2 16,0 5-6-16,-1 4-4 15,1 3 12-15,-9 8 7 16,4 4-1-16,0 3-2 16,1 5 1-16,-5-1 0 15,0-3-1-15,0-1 1 16,0-3-2-16,0 0-1 16,0-4 1-16,-5 4 1 15,1 3-1-15,0 1 2 16,4 0-4-16,-9-5 0 15,5 1-1-15,0-4-2 16,-9-8 0-16,4 1 0 0,5-9 0 16,-1-3 3-16,1-4-44 15,0-7-17-15,8-36 29 16</inkml:trace>
  <inkml:trace contextRef="#ctx0" brushRef="#br0" timeOffset="12942.5669">20638 7696 276 0,'0'7'104'0,"0"-3"-81"0,4 0-4 0,-4-4-8 0,4 8-7 15,1-1 0-15,-1 5 6 16,0 3 4-16,0 0-7 16,9 4 0-16,-13 4 3 0,9 12-6 15,-5-1 0-15,1 9-2 16,-1-5-2-16,0 4 1 15,1 4 1-15,-1 4 1 16,0 7 1-16,-4 4 0 16,4 5 0-16,-4 10-2 15,0-7 1-15,0 0-2 16,5 0-1-16,-5-4 1 16,0 4-1-16,8 0 0 15,-8 0 0-15,0 0 0 0,0 0 2 16,0-12-3-16,5-3-2 15,-5-12-12-15,0-7-2 16,0-35-221 0,8-31 130-1</inkml:trace>
  <inkml:trace contextRef="#ctx0" brushRef="#br0" timeOffset="14879.1165">20452 7841 184 0,'18'4'68'0,"-14"-4"-52"0,17-4 12 0,-8 4 5 16,5 0-15-16,-6-4-2 15,14 0-1-15,-8 1 2 16,-1-1-9-16,4 0 7 0,-3 0 2 16,-5 4 2-16,-5 0 1 15,1 0-5-15,-1 0 1 16,-8-4-5-16,0 0-1 16,0 4-6-16,-13 0-3 15,5 0-5-15,-9 0 0 16,-1 8-3-16,-12-4 2 15,4 4 3-15,-8-5 1 16,-1 5-4-16,-8 0 1 16,-4 3-3-16,-1 5 0 15,-8-1 1-15,5 0 4 0,-1 4 1 16,5 1 3-16,-9-5-1 16,0 4-1-16,4 0 1 15,-4-4-1-15,4 5 0 16,5-5 0-16,4 0 0 15,8 4 0-15,1-3 0 16,8-1 2-16,13 0-1 16,-4 1 2-16,8-5-4 15,9 1-2-15,9-5 4 16,-1-3 1-16,14 0 4 16,4-4 1-16,8 0-3 15,9-4-1-15,5 0-1 16,-1 1-2-16,5-1 1 0,4 0 1 15,-9 0-1-15,1 0-1 16,-5-3 1-16,-4-1 1 16,-1 4 1-16,-3 0 1 15,-5 0 0-15,-4 1 2 16,-5-1-1-16,1 0 2 16,-5 4 5-16,-4 0 2 15,0 0-7-15,-4 0-2 16,4 0-3-16,-9 4-2 15,9 0 1-15,0-1-1 16,-5 1 0-16,10 0 0 16,-10 0 0-16,5 0 0 0,4 0-3 15,-8-1 2-15,8 1 1 16,-4 0 0-16,4 0-3 16,-8 4 0-16,4-5 2 15,0 5 2-15,-5-4-2 16,-3 0 0-16,3-1-4 15,-8-3 1-15,0 4 2 16,-8 0 1-16,-1 4 1 16,-4-4 0-16,5 3 0 15,-10-3 2-15,-3 4 1 16,4-1 1-16,-14 1 0 16,6 0 0-16,-14-1-16 15,0 5-6-15,-4-1 2 16,-5 1 2-16,1 3 3 15,0-3 5-15,-5 3 3 0,5 0 2 16,-1 1-2-16,1-1 2 16,-5 0-1-16,18 1-2 15,-5 3 0-15,9-4 0 16,8-3-2-16,5 3 1 16,4 0 1-16,4-3 2 15,9-1 3-15,5 1 2 16,8-5-1-16,8-3 1 15,5 0-2-15,8 0-1 16,14-8 1-16,8-4-1 16,-9 1 0-16,9-1 0 15,-4 0 0-15,0 1 0 0,4-5 0 16,-9 5 2-16,5-1-1 16,0-4-1-16,-5 5 1 15,0-5-1-15,-4 5 0 16,-8-1 2-16,-1 4-1 15,-16 4 2-15,3 0 4 16,-4 0 4-16,-12 0-4 16,-5 0 1-16,0 8-5 15,-5-1 0-15,-12 1-1 16,0 4 1-16,-5-1 0 16,-12 4 1-16,-1 1-2 15,-8-1-2-15,5-3 1 16,-14 7-1-16,0 0 0 15,5 0 0-15,-9 0-3 0,0 0 2 16,4 0 1-16,0-3 2 16,1-1-1-16,3 0-1 15,1 1 1-15,8-5-1 16,9 1-3-16,-5-1 2 16,14 1 1-16,-5-1 0 15,9-3 0-15,8 3 0 16,5-3 0-16,4 0 0 15,4-5 0-15,9 1 0 16,9 0-3-16,3-4 2 16,10 4 1-16,8-4 0 15,9 0-3-15,-1 0 0 0,-3-4-1 16,-1 0 3-16,1 0 0 16,-1 1 3-16,-4-1-1 15,4 4 2-15,-12-4-2 16,-1 4 2-16,-3 4 13 15,-6 0 9-15,1-1-17 16,-8 1-8-16,-10 0 1 16,1 0 3-16,-9-4 0 15,-5 8 3-15,-3-1-4 16,-5 1-2-16,-4 3 0 16,-5 1 1-16,-8-1-1 15,0 1-1-15,-5-1 1 16,1 5 1-16,-9-1-1 15,0 0-1-15,0-3 1 0,0 7-1 16,4-4 0-16,0-3 2 16,4-1-3-16,1 1-2 15,8-1-3-15,5 1-1 16,8-1 4-16,4 1 1 16,5-5-91-16,4 1-41 15,4-12 71-15,5-11 38 16</inkml:trace>
  <inkml:trace contextRef="#ctx0" brushRef="#br0" timeOffset="16260.324">19138 10499 312 0,'0'23'118'0,"-9"-23"-92"0,9-4 4 0,0 12-3 15,0-4-25-15,0-4-5 16,0 0 3-16,0 4 4 16,0-4-2-16,0 7 8 0,0 1 3 15,-4 4 11-15,4-5 7 16,0 5-16-16,0 3-6 16,0 0-8-16,0 8-2 0,0 4-1 15,0 11 0 1,0 16 0-16,0 7 0 15,0 8 2-15,0 0 0 0,-4 4 0 16,0-8 0-16,-1-4 0 16,1 1 0-16,0-5 0 15,-1 4 2-15,5-3-3 16,-8-5 0-16,3-3-15 16,5-8-6-16,0-7-27 15,0-12-9-15,0-4 31 16</inkml:trace>
  <inkml:trace contextRef="#ctx0" brushRef="#br0" timeOffset="17566.2615">19129 10426 192 0,'-8'4'74'0,"8"-4"-58"0,0-15 1 16,0 15-6-16,0-4 6 15,0 0 26 1,0 0-4-16,0 1-19 15,0 3 4-15,-4 0 0 0,4 0-4 16,0-4 1-16,0 4-1 16,0 0 2-16,0 0-19 15,0 0-6-15,0 0-1 0,0 0-1 16,0 0 14-16,0 0 6 16,0 0-3-16,0 0-2 15,4 4-3-15,-4-4 0 16,0 0-2-16,0 0 0 15,0 0-3-15,0 0-2 16,0 0 1-16,0 0-1 16,0 3 0-16,0-3 2 15,0 0-1-15,0 0-1 16,0 0 1-16,0 0-1 16,0 0 0-16,0 0 0 0,0 0-3 15,0 0 2-15,0 0-1 16,0 0 0-16,0 0 2 15,0 0 0-15,0 0 0 16,4 4 2-16,0-4-3 16,5 0 0-16,-9 0 3 15,9 0 1-15,-1 0-4 16,1 0 1-16,0-4 0 16,3 1 0-16,1-1 2 15,5 4 1-15,-1-8-4 16,4 4-1-16,5 1 1 15,4 3 0-15,9-4 1 16,4 0 0-16,5 0-3 16,-1 0 0-16,9 4 2 15,9-4 0-15,-5 1-2 16,13 3 2-16,1-4-1 0,3 0 0 16,-4 0 0-16,9 4 0 15,-8 0 0-15,3 0-2 16,1 0 0-16,3-4 0 15,-7 0-8-15,3 1-5 16,-12 3 20-16,0 0 9 16,-9 0-5-16,-5 0-3 15,-3 3-3-15,-10 1 1 16,-3 0-1-16,-1 4 2 16,-12-4 4-16,0 3 6 15,-5 1-1-15,-4 3 3 16,0 1-6-16,-5-1-1 0,1 8-4 15,-5 1-3-15,0 3-3 16,-4 3 1-16,0 1 1 16,0 4 0-16,0 3 0 15,0 5 0-15,0 7-3 16,0 7 2-16,0 9-1 16,0 3 0-16,0 4 2 15,0 3 2-15,5-3-1 16,-1-4-1-16,0 1 1 15,1 2-1-15,-1-14-3 16,0 23 2-16,1-5 1 16,3-3 2-16,-8-3-1 15,5-1 2-15,-1-12-2 16,0-3-1-16,0-8 1 0,5-4 1 16,-5-3-1-16,5-4-1 15,-9-5 1-15,4 1-1 16,-4-4 2-16,0-4 1 15,0 0-4-15,0-3 1 16,0-5-9-16,0 1-4 16,0-8-77-16,-4-12-35 15</inkml:trace>
  <inkml:trace contextRef="#ctx0" brushRef="#br0" timeOffset="18992.5036">19061 11235 224 0,'-9'7'85'0,"9"-7"-66"0,-9 16 19 0,9-13 5 16,-8 1-11-16,3 0-1 15,1 4-7-15,4-1-3 16,-9 1-11-16,5 4 5 0,0-1 2 15,-1 1-7-15,1-1-1 16,0 4-3-16,0 5-1 16,-1-1-3-16,5 4-2 15,0 3-2-15,-8 5 1 16,8 4 1-16,-5 3 0 16,5 4 0-16,-4 8 0 15,4-4-3-15,0 0 2 16,0 0 1-16,0-8 2 15,0 0-3-15,0-3 0 16,0-1-10-16,0-3-3 0,0-4 18 16,0-4 8-16,0 0-2 15,0-4-1-15,0-4-3 16,0 0-1-16,0-3-1 16,0-1 0-16,0-3-2 15,0 0 1-15,4-1-2 16,1-3-1-16,3 0 1 15,-8 0-1-15,9-4 0 16,-1 0 0-16,5 0-3 16,0 0 2-16,5 0 1 15,3 0 0-15,1 0-3 16,4 0 2-16,8 0 3 16,9 0 1-16,-4 0 1 15,8 4 0-15,5-4-5 0,0 4 1 16,-1-4 0-16,1 0 0 15,4 0 2-15,0 0 1 16,9 0 1-16,-9 0 0 16,4 3 0-16,5 1 0 15,-65-4 2 17,99 4-1-32,-4-4 0 15,-13 0-6-15,-9 0 1 16,-4 0 0-16,-5 0 0 15,1 0 0-15,-5 0 0 0,-4-4 2 16,0 4-1-16,0-4-1 0,-8 1 1 16,-1-5-1-16,-4 0 0 15,0 1 2-15,0-5 1 16,-12 1 1-16,-1-1 0 16,-4 1 2-16,-1-1-1 15,-3 1 2-15,-5-1-2 16,0 1 0-16,-4-1-3 15,-4 4-2-15,0 1 3 16,-1-1 0-16,-8 1-1 16,-8-1 1-16,3 0-4 15,-3 1-2-15,-1-1-5 16,0 0-2-16,1-3-42 16,4-1-17-16,-1-11 32 15,5-11 20-15</inkml:trace>
  <inkml:trace contextRef="#ctx0" brushRef="#br0" timeOffset="20118.4022">19267 10702 140 0,'13'8'52'0,"-4"-4"-41"0,-5 0 2 0,9-1 0 15,-9 5-7-15,9 0 2 16,0-1 10-16,5 1 6 15,3 4-12-15,9-1 11 0,-4 1 4 16,9-1-6-16,-1 0 1 16,5-3-7-16,4 4-1 15,4-5-6-15,5 5-3 0,4-1 4 16,9 1 4-16,4-5 2 16,4 5 0-16,0-4-5 15,5-1-2-15,-5 1-4 16,4-4-1-16,1 0-1 15,4-4 1-15,-5 0-2 16,5 0 2-16,-8 0-2 16,-14 0 2-16,0-4-2 15,-4 4-1-15,-8-4-4 16,-10 0 0-16,-7 0-66 16,-6 0-28-16,-20-7 44 15,-10-4 24-15</inkml:trace>
  <inkml:trace contextRef="#ctx0" brushRef="#br0" timeOffset="21123.653">19233 10591 312 0,'4'0'118'0,"0"0"-92"0,9 0-5 16,-4 8-7-16,4-8-11 16,0 4-2-16,4-8 8 15,5 4 6-15,4 0-7 16,4 0 4-16,8 0 2 0,6 0-5 16,3-4-1-16,9 4-11 15,4 0-3-15,9-4 3 16,9 0 1-16,-1 4-1 15,1 0 2-15,-1 0 14 16,-3 0 6-16,-1 0-7 16,0 0-2-16,0 4-4 0,-4 0-1 15,-4 0-3-15,-5 0 1 16,-8-1 0-16,0 1 1 16,-5-4 0-16,-4 4 0 15,-8 0-2-15,-5 0 1 16,-4 3 0-16,-5-3 1 15,-8 0-2-15,0-4 1 16,-13 0 0-16,-8 0 1 16,-1 0-5-16,-13 0-1 15,-3 0-8-15,-6 4-2 16,-16-4 0-16,0 4 0 0,-9 0 4 16,-18 3 3-16,-3 1 0 15,-5 0 4-15,-4-1 0 16,0 1 3-16,4 0-1 15,-9-1 2-15,5 5-2 16,8-1-1-16,14 5-2 16,-5-5-1-16,13 1-7 15,13-1-4-15,4 1 8 16,4-5 2-16,23 1 4 16,3-1 0-16,13-3 2 15,9 0 3-15,9 0-2 16,12-4-2-16,14-4 0 15,12 0 1-15,13 0-6 16,9 1 1-16,4-1-1 0,0-8 2 16,-8 1 3-16,0-1 4 15,-5 5 2-15,0-5 1 16,-4 5 0-16,-4-1 0 16,-5 4-2-16,-8 0 1 15,-9 0-2-15,-13 4 2 16,-9-3-2-16,-8 3 2 15,-13-4 2-15,0 0 2 16,-21 4-8-16,-9 0-3 16,-13 0-1-16,-13 8 0 15,-18-1-4-15,-16 9 1 16,-5-1-11-16,-4 4-6 16,-5 0-54-16,1 4-26 0,13-4 52 15,-5-3 25-15</inkml:trace>
  <inkml:trace contextRef="#ctx0" brushRef="#br0" timeOffset="21679.8953">19043 11365 212 0,'30'8'82'0,"-17"-5"-64"0,13-6 18 0,-13 3 2 16,9-4-20-16,4 4-5 15,-1-4 5-15,10 4 3 16,-9 0-11-16,4 0 10 0,4 0 3 0,5 0 2 16,-9 4 0-16,5 0-19 15,-1-4-7-15,5 0-4 16,0 0 3-16,8 0-1 15,5 0 1-15,4 0 11 16,4 3 5-16,9 1-6 16,4 0-2-16,1-4-4 15,3 0 1-15,1 0-2 16,4 0-1-16,4-4 1 16,0 4-1-16,5 0 0 15,-5 0 0-15,-4-4-3 16,-13 4 0-16,-5-3-16 15,-16-1-5-15,-5 0-107 16,-5 0-45 0,-16-4 89-16</inkml:trace>
  <inkml:trace contextRef="#ctx0" brushRef="#br0" timeOffset="22895.8094">20926 11576 328 0,'13'-4'123'0,"4"0"-95"0,-17-4-6 0,5 8-10 0,-1-4 7 16,-4 1 10-16,0-1-11 15,-4 0-2-15,-1 0-10 16,-12-4-2-16,0 1 2 0,-13-1-3 16,-9 0-2-16,-8-3-3 15,-14-1-1-15,-8 1 2 16,-13-1 0-16,-4 5 1 16,-8 3 2-16,-10 0-3 15,1 0 0-15,-5 4-1 16,0 4-2-16,-4 4 0 15,9 3 3-15,-5 1-2 16,13 3 1-16,9 4 0 16,17 0 0-16,0 1-9 0,18-1-3 15,7-4 11-15,14 0 8 16,13 1-1-16,8 3 0 16,9-8-2-16,13 1-2 15,13-1-2-15,9-3 1 16,16-4-4-16,5 0 1 15,5-4 2-15,12 0 1 16,-4 0-2-16,13 0 2 16,0-4 7-16,4 0 6 15,0-4-4-15,0 4 0 16,-8 4-4-16,-5-3-3 16,0 3 2-16,-8-4 0 15,-9 4 3-15,-4 0 1 16,-9 0 1-16,-9 4 0 0,-4-1 0 15,-8 5 0-15,-5-4 2 16,0 0 1-16,-17 3-3 16,0 1-3-16,-8 0-2 15,-5-1 0-15,-4 1-4 16,-9 0 0-16,-4-4-4 16,-18-1 1-16,1 5 2 15,-9-4 1-15,-18 0-2 16,1 3 0-16,-4 1-1 15,-5-4 3-15,-4 0-2 16,4 3 1-16,0 1-5 16,4 0 0-16,9-1-2 15,9 1 1-15,4 0 2 16,13-1 4-16,8 1 1 0,14 0 1 16,4-1-3-16,12 1 2 15,14-4-1-15,8 3-2 16,13 1 3-16,5-4 0 15,8-4 3-15,13 0 1 16,0 4-4-16,17 0 1 16,5-4 0-16,8 0 2 15,-4 0-1-15,4 0 2 16,-4-4-2-16,0 0 2 16,0 0-2-16,-1 0-1 15,-3-3 1-15,-5-1 1 16,1 0-1-16,-14-3 2 0,-4 3-2 15,-4 0 2-15,-14 1 0 16,1-1 1-16,-17 1 0 16,-1-1 0-16,-8 4 0 15,-4 0 0-15,-9 0-2 16,-9 1-2-16,-8-5-2 16,-5 8-1-16,-16 0-1 15,3 0 0-15,-17 0-2 16,-8 0 1-16,-9 4 1 15,-8 0-1-15,-5 3 1 16,-4 1 0-16,-5 3-4 16,-4 1 0-16,0-1-9 15,-8 5-2-15,4-1-10 0,-4 0-2 16,8 1-3-16,-9-1 1 16,14 4-9-16,8 0-3 15,9-3-59 1,8 3-25-16,0-4 69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23:12:43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7112 7500 164 0,'0'4'63'0,"-9"-4"-49"0,18 0 3 0,-9 0-3 15,0 0-9-15,0 0-3 16,0 0 3-16,-9 0 4 16,5 0-5-16,0 0 5 0,4 0 3 15,0-4-2-15,0 0 2 16,0 4-5-16,0 0-2 15,0 0 2-15,0-3 0 16,0-1 5-16,0 0 5 16,0 4 6-16,-9-4 3 0,5-4 0 15,-1 1 1-15,1-1 0 16,0 0 1-16,-5-3-9 16,-4-1-1-16,-4 1 0 15,4-4 1-15,-4-1-4 16,0-3-1-16,-5-4-4 15,-4 0 1-15,0 4-4 16,-4-4 1-16,0 0-5 16,-4 0-2-16,-5 4 0 15,0-4 1-15,-8 0-3 16,-1 0 0-16,1 4 1 16,-1 0 0-16,1 0 0 15,4 3 0-15,-9 1-3 16,9 0 0-16,-13 3 2 15,0 1 0-15,4-1 1 16,-4 1 0-16,0-1 0 0,-4 5 2 16,0-5 1-16,-1 4 1 15,1 1 0-15,-5-1 2 16,-4 0-5-16,1-3-1 16,-1 3 0-16,-13 1 0 15,4 3 0-15,1 4 0 16,3 0-3-16,1 4 2 15,-9-1 1-15,9 1 0 16,-5 0-3-16,1 4 2 16,4 3-4-16,-9 5 1 0,4 7-3 15,-4-1 2-15,0 5-4 16,1 4 1-16,-6 0 2 16,1 3 3-16,0 4 0 15,8 4-1-15,1 4 0 16,-5 0 3-16,4-3-7 15,5 2 1-15,-9 5-2 16,13 4 3-16,-4 7 2 16,8 8-1-16,5 8-1 15,13-4 1-15,-5-5 1 16,13 1-1-16,1 0-3 16,7 0 0-16,5 4 6 15,5 4 6-15,8 3-2 16,0 4 1-16,9-11-1 15,4 0 1-15,4-8-4 16,9 0 0-16,0-4 1 0,8 1 2 16,1-1-1-16,13-4 2 15,-5-3-2-15,8 4-1 16,6-9-4-16,12 5 0 16,0 0-3-16,0-12 2 15,0 0 1-15,0-12-1 16,-5-3 12-16,1-8 5 15,0 1-16-15,-1-1-7 16,5-4 5-16,5 0 2 16,-5 1 17-16,4 3 6 15,0-4-9-15,5 4-3 0,-9-3-5 16,0-1 1-16,-8 0-2 16,3-3 2-16,1-1-2 15,4 1-1-15,0-5 1 16,0-3 1-16,4 4-1 15,5-4-1-15,0 0 1 16,-1-1-1-16,1 1 0 16,-9-4 2-16,-4 0-1 15,4 0-1-15,0 0 1 16,4 4 1-16,-4 0 5 16,0 0 4-16,-4 0-6 15,-1 3-1-15,1 1 0 16,-5-1 2-16,1 1-3 15,-9 0 0-15,-1-1 1 16,-3 1 0-16,-1-4-2 0,5-4-2 16,-9 0 1-16,0 0-1 15,5 0 0-15,-1-4 2 16,5 0-1-16,-4-3-1 16,3-5 1-16,1 1-1 15,0-1 0-15,0-3 2 16,-5-4-1-16,9-4-1 15,-8-4 3-15,-1 0 0 16,-4-4-1-16,5 1 1 16,-5-1 0-16,-8-7 1 15,-1-8-2-15,1 4 1 16,8-4-2-16,-13-4 2 0,9-7-4 16,4-1-2-16,-8 1 2 15,4-1 0-15,-1 5 1 16,-3 7 0-16,-1 0 0 15,1-4 0-15,0 0 0 16,-1 4 0-16,5-4 0 16,-13 4 0-16,13 0 0 15,-18-3 2-15,5-1-1 16,-4 4 2-16,4-4-4 16,0 4 0-16,-9 4 3 15,9 0 3-15,-9 0-2 16,-4 0 0-16,0-1-1 15,-4-3-2-15,4 1 1 16,-9-1-1-16,5 0 0 0,0 0 2 16,-5 0-1-16,1 0 2 15,-1 4-2-15,0-1-1 16,-4 9-2-16,-4 3-1 16,0 5-14-16,-5 3-6 15,1-4-81-15,-5 0-34 16</inkml:trace>
  <inkml:trace contextRef="#ctx0" brushRef="#br0" timeOffset="4098.5437">12851 3720 248 0,'-8'-4'93'0,"8"0"-72"0,4 4-6 0,-4 0-6 15,0-4-10-15,0 4 0 16,4 0 10-16,-4-3 3 15,5 3-5-15,-5 0-6 0,4-4-2 0,-4 4 5 16,0 0 5-16,0 0-1 16,0 0 3-16,-4 0 3 15,4 0 1-15,0 0 3 16,0 0 3-16,0 0-2 16,-5-4-2-16,1 0 2 15,-9 0 2-15,0-3-5 16,-4-1-1-16,0-4-12 15,-9-3-1-15,-4 0-4 16,-5-1 0-16,-8 1 2 16,0 0 0-16,-13-1 4 15,0 1 2-15,17 4 2 16,-34-1 0-16,4-3-2 16,-4 3-1-16,-5 1-3 0,-4 3 1 15,-4 4-2-15,4 1-1 16,0 3 1-16,1 3-1 15,-1 1 0-15,0 4 0 16,0 0 0-16,0 3 0 16,0-3 0-16,0 7 0 15,5 0 0-15,-1 4 0 16,5 1 0-16,-9-1 0 16,0 8-3-16,0 7 2 15,9 1 1-15,-9 7 0 16,9 4 0-16,4 0 2 15,0 0-3-15,4 3 0 16,5-3-1-16,0-4 0 0,4 1 0 16,0-1 0-16,0 0 0 15,8 4 0-15,-8 4 2 16,5 7 0-16,8 8-3 16,-5-4 2-16,5 5 1 15,4-1 0-15,1-4-3 16,-1-4 2-16,9 1-1 15,4-1 0-15,0 1 0 16,4 3-2-16,1 4 0 16,4 4 3-16,4 0-2 15,0-4 1-15,4-4 2 16,0-3 0-16,9-4 0 16,0-5 0-16,0 1 0 15,0 0 0-15,9 0-3 0,4 3 2 16,4 5-1-1,5-8 0-15,4-1 0 0,4 1-2 16,0-4 0-16,4-4 0 16,10-3 0-16,-1-5 3 15,8-3 0-15,5-5 3 16,5 1-1-16,3-4 2 16,1-4-2-16,8 1 2 15,-8-9-4-15,4-3 0 16,4-1 1-16,0 1 0 15,-4 0 0-15,13-4 2 16,13 3-1-16,0 1-1 0,-5-4 1 16,-4-4-1-16,1 0-3 15,3 0 0-15,5 3 4 16,-9-3 1-16,9 0 0 16,-5-3 1-16,-4-1-2 15,-8-4 2-15,4-3-4 16,0-1 0-16,13 1 3 15,-9-1 1-15,9-3-1 16,-14-12 1-16,-3 0-2 16,-5 0 2-16,0-3-2 15,1-1 2-15,3-3-2 16,-8-5 2-16,4 1-4 16,1 0 0-16,-5-4 1 15,-5 0 0-15,1 3 0 0,-5 1 0 16,-4-4-3-16,-4 7 2 15,4 5 1-15,-9-1 2 16,1-7 1-16,-14 3 1 16,5-3-2-16,0 0 1 15,-9-4-2-15,4-4 2 16,-34 46 0 15,48-92-1-31,-22 11-2 16,-5 8 1-16,-4 4-1 15,-8-3-5-15,-9-1 1 16,-4-7 2-16,-5 7 1 0,-4 0 1 16,-8 0 0-16,-1 8 2 15,-8 0-3-15,0 4 0 0,-5-4-1 16,-3 7 0-16,-1 1 0 16,0-1 0-16,-4 5 0 15,0-1-2-15,-9 4 0 16,5 4 3-16,-5 4-5 15,-4 4 2-15,0 3 2 16,-4 5 1-16,-5 3-8 16,-4 8-4-16,-8 3-9 15,-5 13-3-15,-13 6-40 16,-9 5-18-16,-8 0 41 16,9 3 22-16</inkml:trace>
  <inkml:trace contextRef="#ctx0" brushRef="#br0" timeOffset="23705.218">2480 10695 236 0,'-17'0'88'0,"17"0"-69"0,-13 0 26 0,13 3 8 16,-9-3-7-16,0 4-2 16,1-4-1-16,-9 4 2 15,4-4-24-15,4 0-3 0,-8 0-3 16,8 0-6-16,-4 4-1 0,5 0-2 15,-1 0-1-15,9-1-1 16,-9 1 0-16,5 0-2 16,4 4-2-16,0-1 1 15,0 5-1-15,4 3-5 16,5 8 1-16,0 4 2 16,3 7 1-16,6 5-2 15,-1 3 2-15,0 8-1 16,13-4-2-16,-8 0-2 15,8-4-1-15,0-4-5 16,0 0-3-16,5 1-11 16,-5-1-4-16,-8 0-28 0,3 1-11 15,6-5 35 1,-23-7 17-16</inkml:trace>
  <inkml:trace contextRef="#ctx0" brushRef="#br0" timeOffset="24064.9887">2734 10748 384 0,'-22'-7'145'0,"14"3"-112"0,-5 4-8 16,13 4-9-16,-4-1-15 16,4 1-1-16,-18 4 0 15,5 3 0-15,-4 9 0 16,-4 6 0-16,-1 13 0 0,-8 7 0 16,4 3 0-16,-4 13 0 15,0-5 2-15,0 1-3 16,4-1-2-16,-13-3-9 15,4-1-5-15,14-3-9 16,-5-8-1-16,9-4-76 16,-5-11-32-16,9-15 69 15,5-12 34-15</inkml:trace>
  <inkml:trace contextRef="#ctx0" brushRef="#br0" timeOffset="24322.5158">2161 11051 348 0,'-17'11'132'0,"4"-7"-103"0,8-4 5 0,5 0-5 16,0 0-28-16,5 0-7 15,3 0 4-15,14 0 5 0,4 0-1 16,21 0-5-16,-4 0-3 0,18 0 3 15,12 0 3-15,22-4-1 16,-1-3 0-16,10-1-48 16,-9 0-21-16,-22-3 35 15,-13-5 17-15</inkml:trace>
  <inkml:trace contextRef="#ctx0" brushRef="#br0" timeOffset="33764.5019">7719 12583 160 0,'-8'0'63'0,"12"0"-49"0,-8-4 7 0,4 4 2 16,0 0-10-16,0 0 0 15,0 0 8-15,0 0 4 16,0 0-13-16,0-4 13 0,-5 4 5 16,1 0-2-16,4 0 0 15,0-4-11-15,0 4-5 16,0-3-7-16,0-1-2 0,0 4 3 16,0-4 3-16,0 0 5 15,0 0 3-15,0 0 2 16,0-3 1-16,0-1-5 15,-4-7 8 1,0-1-7-16,4 5-2 16,-13-4-1-16,8-1-5 15,-8 1 0-15,5 3-3 16,-1 1 0-16,1 3-3 16,-10 1-2-16,1 3 1 15,0 0-1-15,0 4 0 16,-1 4 0-16,1 0-5 15,0 7 1-15,0 8 0 16,-1 0 2-16,5 4-1 0,-4 4-1 16,9 4 0-16,-1 7 3 15,5 12-2-15,4 11 1 16,-9 4 2-16,9 0 0 16,0 1-9-16,0-5-4 15,0 0-9-15,0-7-3 16,0-4-16-16,0-4-4 15</inkml:trace>
  <inkml:trace contextRef="#ctx0" brushRef="#br0" timeOffset="34124.0932">7392 12671 340 0,'-9'4'126'0,"14"-4"-98"0,-1-4-5 15,-4 4-9-15,0 0-13 16,0 0-1-16,0 0 6 15,0 0 4-15,9 4-5 16,-5 0 17-16,4-1 7 0,1 1-12 0,4 0-7 16,4 0-9-16,9 4-3 15,0-5-2-15,4 5 3 16,0-4-11-16,5-4-2 16,4-4-44-16,8-4-19 15,0-7 42-15,-4-8 20 16</inkml:trace>
  <inkml:trace contextRef="#ctx0" brushRef="#br0" timeOffset="34620.291">7900 12721 228 0,'5'15'85'0,"-1"-11"-66"0,9 0 3 16,-4 0-1-16,3-4-7 15,6 3 0-15,3 1 9 16,9-4 5-16,-8 4-14 16,4-4 18-16,4 0 11 0,0 0-23 15,0-4-8-15,0 0-8 16,1-3-1-16,-6-1 0 15,-3-3 3-15,-5-1-1 16,0 1 0-16,-4 3-1 16,-4-4 0-16,-9 1 0 0,0-1 2 15,0 5-3-15,-9-1 0 16,1 0-1-16,-5 1 1 16,-4-1-2-16,-1 4 2 15,-3 0 0-15,-1 4 1 16,1 0-2-16,-1 4 1 15,5 4 0-15,0 3 1 16,0 5-5-16,4 3-1 16,0 0 1-16,4 4 0 15,5 0-2-15,4 0 2 16,4 0-15-16,5 0-4 16,4 0-47-16,8-8-22 0,9-3 47 15,9-12 23-15</inkml:trace>
  <inkml:trace contextRef="#ctx0" brushRef="#br0" timeOffset="35055.6512">8917 12495 356 0,'9'15'134'0,"-9"-19"-104"0,0 12 18 16,0-8 0-16,0 0-33 15,-4 4-9-15,-1-4-6 16,1 0-1-16,-13 7 1 16,-5-3 6-16,5 4 4 0,-13 0-1 0,4 3 2 15,-13 1-6-15,5 3-3 16,-1 0-4-16,5 4 1 16,0 0-4-16,8 4 1 15,5 0-3-15,0-3 0 16,8-1 1-16,5-4 2 15,4 0-1-15,13-3 1 16,-4-4-6-16,12-8-4 16,5-4-6-16,-9 0-2 15,9-4 14-15,4 1 8 16,-13 3 2-16,5 0-1 16,-1 4 8-16,-3 8 4 15,-1 3-2-15,-4 4 1 16,-5 5-12-16,1 6-4 0,0 5-7 15,-5 3-1-15,0 1-51 16,9-1-23-16,-4-11 44 16</inkml:trace>
  <inkml:trace contextRef="#ctx0" brushRef="#br0" timeOffset="35358.6275">9542 12001 452 0,'-4'11'170'0,"8"-3"-132"0,-4 3-13 0,9-3-14 16,-9 7-16-16,0 8-1 15,-9 12 3-15,9 11 1 16,-4 7 2-16,4 5 0 0,-5 7 0 15,5-11 0-15,-8 3 0 16,8 0-5-16,0 1-1 16,8-1-13-16,-8-7-5 15,0-8-31-15,0-7-13 16,9-8-65 0,0-12-30-16,-9-15 86 15</inkml:trace>
  <inkml:trace contextRef="#ctx0" brushRef="#br0" timeOffset="35613.0131">9189 12365 436 0,'0'15'165'0,"8"-11"-129"0,10 0-14 15,-1-4-14-15,0 3-15 16,22 1 0-16,0 4 4 16,-9-4 3-16,22 3 1 15,-1-3 2-15,1 4 0 0,0-4-8 0,-1-4-4 16,10-4-57-16,8-4-24 16,-13-7 46-16,-5-8 22 15</inkml:trace>
  <inkml:trace contextRef="#ctx0" brushRef="#br0" timeOffset="35927.1588">10171 12342 392 0,'-17'34'145'0,"8"-22"-112"0,5 3-8 0,4-8-11 0,-4 9-23 16,-1 3-7-16,-3 8 2 15,3 0 0-15,1 3 9 16,4-3 11-16,-8 4 6 0,8-1-8 16,0-3-4-16,8 0 0 15,-4-4 1-15,9-8 0 16,0-3-1-16,5-5-2 16,7-3 1-16,-7-8 5 15,3-7 2-15,5-8-2 16,-4-4-3-16,3-8-3 15,-3-11-1-15,0-12-67 16,-1-3-27-16,-4-8 48 16,5 4 25-16</inkml:trace>
  <inkml:trace contextRef="#ctx0" brushRef="#br0" timeOffset="36317.0494">10615 12365 348 0,'-13'45'129'0,"13"-33"-100"0,-9 11-4 0,9-8-7 15,-4 1-19-15,0 3-3 0,0 0 2 16,-1 0 2-16,-3 0 1 15,3-3 4-15,1-1 1 0,0-4 6 16,-1 1 3-16,1-5-6 16,4-3-3-16,0-4-3 15,0-4-3-15,0-3 1 16,0-5-1-16,4-7-3 16,9-11 2-16,0-1-1 15,13-4-2-15,-9 1 5 16,9 3 1-16,0 1 0 15,4-1 1-15,0 4-7 16,9 4-1-16,0-4-47 16,4 8-20-16,9 0 34 15,-5-4 20-15</inkml:trace>
  <inkml:trace contextRef="#ctx0" brushRef="#br0" timeOffset="36797.6075">11098 12326 312 0,'-9'23'115'0,"9"-19"-89"0,0 4-17 0,0-1-11 15,0 1-3-15,4 0 2 16,1 3 18-16,3-3 10 0,5 3-13 15,4-3 12-15,5 0 5 0,4-5-22 16,8 1-7-16,1-8-2 16,8 1 0-16,-4-5 2 15,-1-4 0-15,1 1-3 16,-4-4 2-16,-10-1 7 16,-3 1 4-16,-9-4-3 15,0 0 1-15,-4 0-16 16,-14-4-7-16,-3 3 12 15,-5 1 8-15,-9 4-2 16,-8 3 1-16,-5 5-4 16,1 3-1-16,-5 12 10 15,5 3 3-15,4 8 3 16,-5 4 4-16,5 12-7 16,4-1-2-16,5 1-3 15,8-1-2-15,4-3-3 16,0 3 1-16,9-3-13 0,9-4-6 15,4-4-73-15,13 0-31 16,-5-8 61-16,14-15 32 16</inkml:trace>
  <inkml:trace contextRef="#ctx0" brushRef="#br0" timeOffset="37112.8023">12097 12273 436 0,'-8'7'162'0,"8"-7"-126"0,-13 0-23 0,8 8-21 0,-7-4-23 16,-1 0-4-16,-13 7 45 16,0 1 21-16,4-1-13 15,-4 4 0-15,14 1-1 0,-6-1-11 16,18 4-6-16,0 4-9 15,5 0-3-15,8 4 7 16,-5-4 4-16,5 0 2 16,-4 0 2-16,-1-4 0 15,-16 0 3-15,-1-3-3 16,-8-1-2-16,-5 0-40 16,-4-3-16-16,-12-12 27 15,-5-4 14-15</inkml:trace>
  <inkml:trace contextRef="#ctx0" brushRef="#br0" timeOffset="37728.4282">13377 12081 332 0,'22'4'123'0,"-14"-4"-95"0,1 4 7 16,-9-4-1-16,0 0-13 15,0 0 0-15,0 0 1 16,0 0 1-16,0 0-12 15,0 4 2-15,-13-4 1 0,0 0-5 16,0 0-1-16,-4 0-4 16,-18 0-1-16,1 0-3 15,-9 3-1-15,-5 5-4 16,1 4 1-16,-9 3-3 16,4 4 0-16,5 8-7 15,8 3-2-15,0 5-2 16,9 11-2-16,13-8 1 15,0 1-1-15,8-5 17 16,9-7 9-16,9-4 0 0,8-8-1 16,4-3-2-16,5-9-3 15,4-6 1-15,5-5 1 16,-9-7 1-16,4-1 3 16,0-3 6-16,-4 4 4 15,0 0 1-15,-5 3-1 16,5 4-2-16,-4 8-1 15,-5 4-5-15,-8 4-3 16,4 3-7-16,4 8-1 16,-9 4-4-16,10 8 2 15,-1 4-10-15,0 3-3 0,5 4-57 16,8-4-23-16,-4-7 50 16,17-12 24-16</inkml:trace>
  <inkml:trace contextRef="#ctx0" brushRef="#br0" timeOffset="38043.6619">14101 11407 408 0,'-4'23'154'0,"4"-15"-120"0,0 7-1 0,4-4-9 16,-4 9-24-16,0 6-4 16,0 13-1-16,9 14 2 15,-9 9 2-15,8-1 3 0,1 0 3 16,-5 0 0-16,5 8 0 16,-1 4-6-16,-3 4 1 15,8-4-13-15,-9-8-7 16,4-4 2-16,1-4 2 15,8-18-50-15,-8-5-23 16,0-11 46-16</inkml:trace>
  <inkml:trace contextRef="#ctx0" brushRef="#br0" timeOffset="38299.0422">13528 11993 428 0,'4'4'162'0,"9"0"-126"0,9-1-4 16,-5-3-10-16,4 4-20 15,14-4 0-15,17 4 0 16,21 0 1-16,13 4-1 0,5-1-2 0,-5-3 1 15,-4-8-10-15,-1 0-4 16,1-3-123-16,-17-1-54 16</inkml:trace>
  <inkml:trace contextRef="#ctx0" brushRef="#br0" timeOffset="39320.1529">7646 13054 348 0,'0'11'132'0,"0"-11"-103"0,4 0-1 0,-4 0-9 0,0 0-8 15,5 4 1-15,-1 4 0 16,0 3 0-16,-4 5-6 15,0-1-4-15,0 4-1 0,0 8-4 16,0 8 0-16,0 10-3 16,-4 9 1-16,4 4 1 15,-4-1 2-15,-1 0 1 16,1-3 1-16,-4-8-3 16,8 0 2-16,-9-8-6 15,0-7-3-15,9-8 6 16,-13-4 3-16,9-4 4 15,4-3 3-15,0-4-12 0,4-16-5 16,9-7 2 0,-4-5 1-16,4-6 2 15,4-5-3-15,5 0-1 16,3-7-4-16,6 4-1 16,-1-1 3-16,9 1 5 15,4 3 2-15,8 8 3 16,-8 4 1-16,9 11 1 15,-4 4 0-15,-1 8 0 16,-4 8 0-16,-4 3 2 16,-5 8-1-16,-8 0 2 15,0 8 0-15,-17-1 1 16,-1 1 2-16,-16 3 1 16,-1 8 3-16,-17-7 1 0,0-4 12 15,-8-5 7-15,-5-3-24 16,0-3-10-16,-4-5-1 15,4 0 1-15,-8 0-2 16,8-11 2-16,5-4-60 16,4-7-24-16,12-20 44 15,10-15 24-15</inkml:trace>
  <inkml:trace contextRef="#ctx0" brushRef="#br0" timeOffset="39739.9691">9120 13219 372 0,'-13'3'140'0,"13"1"-109"0,0 4-11 0,0-8-11 16,-4 4-16-16,-5 3 0 15,-8 1 14-15,-5 4 9 16,-4 3-7-16,-4 4 2 0,0 4 2 16,-9 4-12-16,9 4-2 15,4 3-18-15,9 0-7 16,0 1 19-16,4-1 13 16,8-7-13-16,5 0-6 0,9-4 3 15,8-8 3-15,9 1 5 16,0-13 3-16,0-3 13 15,4-3 6-15,-4-5-17 16,0-7-8-16,-9-1 17 16,0 1 8-16,-8-4-1 15,-5-4 0-15,-8 0-20 16,-5-8-7-16,-12-7-69 16,-14-4-31-16,-12 0 55 15,-5 7 28-15</inkml:trace>
  <inkml:trace contextRef="#ctx0" brushRef="#br0" timeOffset="40130.6365">9766 12928 348 0,'0'15'129'0,"0"-4"-100"0,4-3 11 0,-4-8-2 0,0 8-12 16,0-1-1-16,0 5-1 15,0 3 2-15,0 0-14 16,0 8-5-16,-4 0 0 0,0 4-4 15,0 4-2-15,4 3 0 16,-9 5-1-16,9 3-3 16,0 4 2-16,0 4-1 15,0-1 0-15,9 1-7 16,-9-4-2-16,4 0-12 16,4-8-3-16,1-3-35 15,0-8-13-15,-1-8 39 16</inkml:trace>
  <inkml:trace contextRef="#ctx0" brushRef="#br0" timeOffset="40655.8624">10124 12939 368 0,'0'8'140'0,"8"-1"-109"0,-8-3 11 16,0-4-1-16,0 0-12 16,0 8-2-16,0 0-4 15,0 3 0-15,0 1-13 16,0-1 1-16,0 4 0 0,0 4-9 15,0 4 0-15,5 4-4 16,-5 4 0-16,4 3 0 16,0 5 0-16,1 3 2 15,-1 8 2-15,0 3-6 16,1 1 1-16,3 3-10 0,-4-7-2 16,9-4-8-16,-8-4-2 15,3 0-16-15,1-7-4 16,8-8-60-16,-8-8-24 15,4-15 67-15,0-16 32 16</inkml:trace>
  <inkml:trace contextRef="#ctx0" brushRef="#br0" timeOffset="41017.2257">9271 13211 336 0,'4'4'126'0,"9"0"-98"0,-5-4 10 15,5 3-1-15,5-3-23 16,7 0-5-16,10 0 3 16,8 4 3-16,4 0-7 0,1-4 9 15,-1 0 3-15,5 0-13 16,4 0-3-16,13-4-1 0,0 0 0 16,0 4-6-16,-5 0-2 15,5-3-23-15,0-5-6 16,0-3 8-16,0-12 7 15</inkml:trace>
  <inkml:trace contextRef="#ctx0" brushRef="#br0" timeOffset="41406.4332">11037 12997 424 0,'-17'15'159'0,"13"-11"-124"0,4-4-20 0,-9-4-17 0,-4 4-14 16,-4 4 0-16,-18 7 24 15,5 1 11-15,-8 3-8 16,-1 8 5-16,4 0 4 0,5 0-13 16,-4 0-4-16,3 4-11 15,10 0-3-15,4-1-1 16,8 1 0-16,9 0 2 15,4-4 1-15,14-4 3 16,3-4 2-16,5-3-1 16,9-4 4-16,3-8-2 15,1-4 1-15,4-4 6 16,-4-3 2-16,-9-1 0 16,-4-3-1-16,-9-1-1 0,-4-3 2 15,-4-8-8-15,-9-7 0 16,-13-4-51-16,-9-4-21 15,-12 3 34-15,-14 5 21 16</inkml:trace>
  <inkml:trace contextRef="#ctx0" brushRef="#br0" timeOffset="42156.7155">11352 13031 384 0,'4'27'145'0,"5"-16"-112"0,-1 12-12 16,-3-7-12-16,-1-1-7 16,-4 8 1-16,0 4 7 15,-4 0 4-15,-1 3-7 16,1 5-2-16,0 3 1 0,-5 0-3 15,5 1-2-15,4-5 0 16,-9-3-1-16,5-5-3 16,4-6 2-16,0-5-1 15,0-7-2-15,0-8 0 16,4-8 0-16,5-4-6 0,4-7-2 16,0-8-4-16,4-7-3 15,4-4 11-15,1-4 6 16,4-4 2-16,4 0 0 15,0 4-2-15,5 3 1 16,-9 9 14-16,4 3 6 16,-9 8-5-16,1 7-3 15,4 4-6-15,-1 5-4 16,-7 3 0-16,3 7 1 16,5 9-6-16,0 3-1 15,-4 4-1-15,-1 0 4 16,1 4 1-16,-1-1 1 15,1-3 0-15,4 0 0 16,-9 0 2-16,4-4 1 0,5-3-4 16,4-5 1-16,-12 1 2 15,3-8 1-15,5-4-4 16,0-4-1-16,0-4-2 16,0-7 3-16,4-4-5 15,4-8 2-15,-8-8 2 16,4 1 1-16,0-1-2 15,5 5 2-15,-1 7 7 16,1 7 4-16,-1 5 6 16,5 11 4-16,-9 8-1 15,5 7-2-15,-1 8-7 16,-4 4-2-16,0 11-6 16,-4 12-4-16,-4 11 3 15,-5 8 1-15,-4 8 0 0,-4-5 1 16,-9 1-46-16,-5 4-21 15,-8-8 44-15,-8-19 22 16</inkml:trace>
  <inkml:trace contextRef="#ctx0" brushRef="#br0" timeOffset="46571.2303">2432 16647 280 0,'-25'11'107'0,"7"-11"-83"0,5 4 13 0,13-4-1 15,0 0-21-15,0-4-6 16,0 0-8-16,0 0-2 16,0 1 1-16,9-1 2 0,-5 0 3 15,-4 0 4-15,9 0 2 16,4 1-3-16,0-5-3 16,4 0-2-16,5 4-3 15,12 1 9-15,5-5 4 16,4 4-17-16,17 0-7 15,-4 0 5-15,13 4 2 0,-4 0-1 16,-5-3 1-16,0-1-5 16,-4 0 1-16,5 0-45 15,-5-4-19-15</inkml:trace>
  <inkml:trace contextRef="#ctx0" brushRef="#br0" timeOffset="65368.9408">22314 9366 8 0,'4'7'5'0,"-4"-7"-4"0,9 4 13 0,-9-4 6 0,0 0-2 15,0 0 2-15,4 0-13 16,0 0-5-16,1-4-14 16,-1 0-6-16,5 1 10 15,3-5 4-15</inkml:trace>
  <inkml:trace contextRef="#ctx0" brushRef="#br0" timeOffset="65606.8751">22430 9208 140 0,'0'-7'52'0,"9"-8"-41"0,-9 11 9 15,0 0 2-15,0 4-11 16,0 0-1-16,0 0 0 16,0 0 4-16,0-4-8 15,0 0 3-15,0 0 2 0,0 1-2 0,0-1 0 16,4-4-5-1,0 4-3-15,1 0-9 0,-1 1-3 16,0-1-3-16,1 0 1 16,-1 0 5-16,4 4 4 15,-8 0-8-15,0 0-2 16,5-4-4-16,-1 4 1 16,5 0 9-16,-9-4 4 15</inkml:trace>
  <inkml:trace contextRef="#ctx0" brushRef="#br0" timeOffset="66103.3966">22495 9086 212 0,'0'-4'79'0,"0"4"-61"0,0-4 6 0,0 4-2 0,0 0-10 16,0 0 1-16,0 0-6 16,0 0 1-16,0 0-5 15,0 0 11-15,0 0 8 0,0 0 0 16,-9 0 1-16,5 0-1 15,4 0-2-15,0 0-4 16,-5 0-2-16,5 0 3 16,-8 0 3-16,4 0-1 15,4 0-2-15,-5 0-7 16,5 0-4-16,0 0-1 16,0 0 1-16,0 0-1 15,0 0 2-15,0 0-2 0,0 0 2 16,0 0-4-16,0 0 0 15,0 0-1-15,0 0-2 16,5 0-2-16,-1 0 1 16,4 0-1-16,-3 0 0 15,12 0 0-15,-4 0 0 16,0 0 2-16,4 4 2 16,0 0-3-16,5-4 0 15,12 4 1-15,-3-4 0 16,-14 0-3-16,9 0 2 15,4 0 1-15,-4 0 0 16,-5 0 0-16,-4 0 2 16,1-4-6-16,-10 4 1 15,1 0-12-15,-5 0-3 0,5-4-37 16,-5 0-17-16,5 0 35 16,-14 1 20-16</inkml:trace>
  <inkml:trace contextRef="#ctx0" brushRef="#br0" timeOffset="68204.1126">22930 8431 264 0,'0'4'101'0,"4"0"-78"0,-4-4 4 15,0 0-1-15,0 0-11 16,0 0 2-16,0 0 3 15,5 0 4-15,-5 0-12 16,0 0 6-16,0 0 5 0,0 0 1 16,0 0 3-16,0 0-11 0,0 0-2 15,0 0-8-15,0 7-2 16,0-3-4-16,-5 4-1 16,1 3 1-16,-5 1 0 15,1-1-3-15,-5 5 2 16,4 3 1-16,-8 0 0 15,0 0 0-15,-1 4 0 16,-7 0-3-16,-1 4 2 16,-4-4-1-16,-1 4 0 15,-3-1 0-15,-1 5 0 16,5 4 0-16,-8 3-2 16,3 0 5-16,1 0 1 0,8 1 0 15,-9 3-2 1,14-8 1-16,-9 1-1 0,8-5-3 15,0 1 2-15,1 0 1 16,4-4 0-16,-1 3 0 16,6-3 0-16,-1 0 2 15,0-8 1-15,0 0-1 16,8-4-2-16,1 1 1 16,4-1 1-16,4 0-3 15,14 5 0-15,-10-1-1 16,10-4 0-16,-6 0 0 15,23 8-2-15,-5-4 0 16,17 12 0-16,27 11-17 16,-27-15-7-16,1-4-62 15,8 4-27-15,21 7 61 0,-12-15 28 16</inkml:trace>
  <inkml:trace contextRef="#ctx0" brushRef="#br0" timeOffset="74600.6124">22271 12338 196 0,'-13'0'74'0,"8"0"-58"0,1 11 20 0,4-7 5 15,-4 0-15-15,0 0-2 16,-1 0-5-16,1-1-1 16,0 1-9-16,-1 0 8 0,1 4 3 15,0-4-2-15,4-1 2 16,-9 1-5-16,5 0-1 15,-5 4-4-15,0-5-1 16,5 1 3-16,0 0 3 16,-5 0 0-16,5 4 1 15,0-5-4-15,4 5 0 16,0-8-7-16,0 0-3 16,0 0-1-16,4 4 1 0,9 0-3 15,-5 0-2-15,5-1-3 16,13 1 1-16,9-4 1 15,16 4-1-15,-3 0 1 16,8 0 0-16,8-4-2 16,-7 4-1-16,-1-4-5 15,-9 3 0-15,0-3-14 16,-8-3-3-16,0-5 15 16,-5-7 7-16</inkml:trace>
  <inkml:trace contextRef="#ctx0" brushRef="#br0" timeOffset="75351.3445">22934 12043 260 0,'-13'7'99'0,"9"-3"-77"0,0 0 7 15,-1-4-1-15,5 4-8 16,-8 0 0-16,3 0 2 16,1-1 1-16,-4 1-12 15,3 0-4-15,-3 0-1 0,-1 0 8 16,0 0 5-16,1-1-7 15,-1 1-4-15,1 0-5 16,-5 4 4 0,-5-1 1-16,1 1-5 15,0 4 1-15,0-1 0 16,-5 1 0-16,1 3-5 16,-5 0 1-16,0 4 0 15,-4 4 2-15,0 0-1 0,-5 0-1 16,5 8-2-16,0-8 1 15,0 4 1-15,4 0 0 16,-9-5 0-16,5 5 2 16,4 0-1-16,5 0-1 15,3-4-2-15,-3 0 1 16,4-4 1-16,-1 0 2 16,6 0-3-16,3 0 0 15,0 1 1-15,5-1 0 16,0 0-3-16,4 0 2 15,4 0-1-15,5 0 0 0,4 4 0 16,4 4-2-16,9 4 0 16,-1-1 3-16,10 1-18 15,8 0-7-15,9-1-22 16,4 1-9-16,4-8 30 16,5-11 16-16</inkml:trace>
  <inkml:trace contextRef="#ctx0" brushRef="#br0" timeOffset="80275.6122">21771 16045 252 0,'-13'8'96'0,"4"-8"-75"15,5 0 8-15,4 0-1 0,-9-4-6 16,5 0-1-16,0 0 2 16,-13 1 2-16,4-1-13 15,-5 0-2-15,1 0 0 0,-4-3 5 16,-1-1 3-16,-4 0-5 16,-4 1-3-16,-4-1 1 15,-5 0 0-15,-4 1 1 16,-5-1 0-16,1 0-4 15,-13 1 0-15,4-1-3 16,-5 0 2-16,-3 1-4 16,3-1 0-16,-8 0-3 15,0 1-1-15,0-5 1 0,-12 1 2 16,3 3-1-16,-4 0-1 16,5 1 1-16,-5 3-1 15,-5 0 0-15,-3-4 0 16,0 1-3-16,-1 3 2 15,-4 0 1-15,0 0 2 16,1 4-3-16,-5 0 0 16,-5 0-4-16,1 4-1 15,-1 0-4-15,5 3 1 16,0 5 0-16,-9-1 3 16,1 5-3-16,3 3-1 15,-8 4-4-15,17 4 1 0,-4 3 0 16,4 5 1-16,1 3 9 15,-1 8 6-15,9 0-1 16,0 8 1-16,12-1-6 16,10 5-2-16,8-5 10 15,8 5 9-15,5 3-1 16,9 4 1-16,8 0-8 16,9-3-2-16,8-1 0 15,18 0 2-15,-1-3-1 16,14-1 0-16,12 8-6 15,14-4 1-15,8 1 0 16,0-1 2-16,4 0-1 16,5-3-1-16,4-5 1 15,8-3 1-15,9-4 1 0,0-8 1 16,5 1 0-16,-5-5 0 16,-4-3 0-16,4-4 2 15,-8 0-1-15,17-5 0 16,-1-2-1-16,1-5 0 15,-4 0-5-15,-9-3 1 16,-5-1-2-16,5-3 0 16,-5 0 2-16,14-1 0 15,-5 1-3-15,5 0 2 16,-5-5 1-16,-9-3 0 16,5 0 0-16,-4-3 0 0,8-5 0 15,22 0 2-15,-5-3-3 16,1-1 0-16,-18-3 1 15,-9 3 0-15,-3 1 2 16,-6-4 1-16,1-1-1 16,0 1-2-16,13 0 1 15,-4-8-1-15,-5 0 0 16,0-4 2-16,-8-8-1 16,-5 1-1-16,-8-4-2 15,4-8 1-15,-4-4 1 16,-1 0 0-16,1 0-3 15,0 4 2-15,-5 0-1 16,1 4 0-16,-10 4 2 16,-3 0 2-16,-5 3-1 0,0 1-1 15,-8-1-2-15,-5 1 1 16,-4-1 1-16,0-3 2 16,-9 0-3-16,5-4 0 15,-5-1-1-15,0 1 0 16,-8-4 2-16,4 4 2 15,0 0-3-15,-4 0 0 16,-5 0-1-16,5 4 0 16,-9-1 2-16,9 9 0 15,-18-1 0-15,5-4 0 16,-5 9 0-16,-4-5 0 16,-8 0 0-16,-5-3 2 15,-8-4-6-15,-5-8-1 0,-8-8-45 16,-22-7-16-16,-17-12 33 15,4 4 17-15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customXml" Target="../ink/ink7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applied to pairs of input data to evaluate </a:t>
            </a:r>
            <a:r>
              <a:rPr lang="en-US" altLang="en-US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Kernels can be all sorts of functions including polynomials and exponentials.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0080" y="5428800"/>
              <a:ext cx="6734160" cy="1162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560" y="5420880"/>
                <a:ext cx="6758640" cy="118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85320" y="2673720"/>
              <a:ext cx="879840" cy="122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4160" y="2669400"/>
                <a:ext cx="900720" cy="124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56320" y="2751120"/>
              <a:ext cx="659880" cy="179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800" y="2744280"/>
                <a:ext cx="683640" cy="180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513320" y="3632040"/>
              <a:ext cx="1131120" cy="58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1080" y="3619440"/>
                <a:ext cx="1157040" cy="61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52600" y="943560"/>
              <a:ext cx="6330960" cy="343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2160" y="934200"/>
                <a:ext cx="6352560" cy="345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65360" y="1252440"/>
              <a:ext cx="7493040" cy="5140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920" y="1240560"/>
                <a:ext cx="7515000" cy="516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005520" y="2365200"/>
              <a:ext cx="1767240" cy="4276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2200" y="2352600"/>
                <a:ext cx="1792800" cy="430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86680" y="1974960"/>
              <a:ext cx="7391880" cy="44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680" y="1963800"/>
                <a:ext cx="7410960" cy="46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64000" y="2468520"/>
              <a:ext cx="3847320" cy="305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1400" y="2455560"/>
                <a:ext cx="3870720" cy="307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12960" y="3494160"/>
              <a:ext cx="5998680" cy="60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040" y="3486240"/>
                <a:ext cx="6015600" cy="61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1197</Words>
  <Application>Microsoft Office PowerPoint</Application>
  <PresentationFormat>On-screen Show (4:3)</PresentationFormat>
  <Paragraphs>288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49</cp:revision>
  <dcterms:created xsi:type="dcterms:W3CDTF">2016-08-16T00:29:09Z</dcterms:created>
  <dcterms:modified xsi:type="dcterms:W3CDTF">2019-02-22T23:16:31Z</dcterms:modified>
</cp:coreProperties>
</file>