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7" r:id="rId2"/>
    <p:sldId id="258" r:id="rId3"/>
    <p:sldId id="259" r:id="rId4"/>
    <p:sldId id="260" r:id="rId5"/>
    <p:sldId id="261" r:id="rId6"/>
    <p:sldId id="267" r:id="rId7"/>
    <p:sldId id="299" r:id="rId8"/>
    <p:sldId id="265" r:id="rId9"/>
    <p:sldId id="266" r:id="rId10"/>
    <p:sldId id="268" r:id="rId11"/>
    <p:sldId id="269" r:id="rId12"/>
    <p:sldId id="270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9" r:id="rId30"/>
    <p:sldId id="288" r:id="rId31"/>
    <p:sldId id="290" r:id="rId32"/>
    <p:sldId id="291" r:id="rId33"/>
    <p:sldId id="293" r:id="rId34"/>
    <p:sldId id="298" r:id="rId35"/>
    <p:sldId id="294" r:id="rId36"/>
    <p:sldId id="295" r:id="rId37"/>
    <p:sldId id="296" r:id="rId38"/>
    <p:sldId id="297" r:id="rId39"/>
    <p:sldId id="300" r:id="rId40"/>
    <p:sldId id="301" r:id="rId41"/>
    <p:sldId id="302" r:id="rId42"/>
    <p:sldId id="303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930" y="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1T22:38:46.5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6616 13904 156 0,'9'4'57'0,"-5"-4"-44"0,5 0-4 0,-9 0-2 0,8 0-13 16,1 0-3-16,0 0-15 15,-1 4-7-15,1-4-6 16,0 0 0-16,-5 4 20 16,5-4 9-16</inkml:trace>
  <inkml:trace contextRef="#ctx0" brushRef="#br0" timeOffset="3000.4183">6569 13977 124 0,'-22'19'46'0,"14"-3"-35"0,-9-1 1 0,12-4-3 16,1 1-16-16,-9-1-8 16,0 1-8-16,0-1-3 15,-4 1-2-15,-5-1 2 16,5-3 10-16,0 0 5 15,0-1 22-15,-1 1 12 16,-3 3 20-16,-1-3 10 16,5 0-4-16,-4 3 0 15,3 1-12-15,5-1-5 0,-4 1-18 16,4-1-2-16,0 1 1 0,0-5 6 16,9 1 3-16,-9 0-7 15,9-5-2-15,0 1-1 16,-1-4 0-16,5 0-4 15,0 4 0-15,5 4-7 16,-1-8-1-16,-4 0-5 16,17-4 1-16,-8 4 2 15,8 0 3-15,-4 0 4 16,4 0 2-16,0 0-3 16,5-4-1-16,-1 0 1 15,1 4 0-15,-5 0 2 16,5 0 1-16,-5 0-1 15,0 0 1-15,0 4 2 0,1-4 5 16,-1 4-13-16,0 0-4 16,0-4-2-16,5 0 3 15,-13 0 10-15,3 0 6 16,1 0-4-16,0 7-3 16,-4-3-2-16,0 0 1 15,-1-4-3-15,1 4-2 16,-1 0 2-16,1-4 0 15,4 0-1-15,-9 0-2 16,5 0-2-16,-1 0 1 16,10 4 1-16,-10-4 0 15,5 3 0-15,0-3 0 16,0 4 0-16,4-4 0 0,1 0 0 16,-1 0 2-16,4 4-1 15,-3-4-1-15,3 0-2 16,5 0 1-16,-9 0 1 15,5 0 0-15,4 0-3 16,-5 0 2-16,1-4 1 16,4 4 2-16,-9 0-3 15,0 0 0-15,5 0 1 16,-1-4 2-16,1 4-3 16,8-3 0-16,-9 3-1 15,5 0 0-15,4-4 2 16,1 0 2-16,-1 4-1 15,4-4-1-15,1 0 1 0,-5 4 1 16,4 0-1-16,1 0 2 16,4-4-2-16,-1-3-1 15,1 3-2-15,-4 0 1 16,-1 0 1-16,1 4 0 16,-10 0 0-16,6 0 2 15,-6 0-1-15,6 0-1 16,-6 0 3-16,6 0 2 15,-6 0-4-15,6 0-1 16,-1 0 2-16,0 0 1 16,4 0-4-16,-8 0 1 15,4 0 0-15,1 0 2 16,3-4-1-16,1 1 2 0,-1 3-2 16,0 0 2-16,5 0-2 15,-13 0 2-15,4 3-2 16,-4-3 2-16,4 0-2 15,-8 0 2-15,4 4-2 16,0 0 2-16,-1-4 0 16,1 0 1-16,0 4 0 15,0 0 0-15,-5 3 0 16,5-7 0-16,0 4-2 16,4-4 1-16,1 0-2 15,-1 0-1-15,4 4-2 16,5-8 1-16,-9 4 1 15,5 0 2-15,-1 0-1 16,1 0-1-16,-1 0 3 16,-12 4 0-16,3 0-1 0,1 0 1 15,0 0-2-15,0-1 2 16,0 1-2-16,0 0-1 16,4-4 1-16,0 0-1 15,0 0 0-15,5 0 0 16,-10 4 0-16,6-4 0 15,3 0 0-15,-4-4 0 16,5 4 0-16,-1-4 2 16,1 4-1-16,3-4-1 15,-7 1-2-15,-1-1 1 16,0 0 1-16,0 4 2 16,0 0-1-16,-4 0-1 15,0 0 1-15,0 0-1 0,0 4 0 16,4-4 0-16,4 4 0 15,-12-4 2-15,12 3-1 16,-8-3 2-16,4 0-2 16,1 0-1-16,-1 4 3 15,0 0 0-15,0 4-1 16,0-4 1-16,0-1 0 16,0 1 1-16,1 0-2 15,-1 0-2-15,-4 4 3 16,0-1 0-16,-1 1-4 15,1 0 1-15,0-1 2 16,4 5 3-16,-8-1-7 16,12-3 0-16,-8-1 2 0,4 1 4 15,0 4-6-15,1-5 0 16,3 1 2-16,1 0 4 16,-1-1-6-16,0 1 0 15,1-4 0-15,4 3 1 16,-5-3 1-16,1 0 0 15,-1 0 2-15,5 0 1 16,-9-4-1-16,5 4-2 16,-5-1-2-16,0-3 1 15,0 0 1-15,0 0 0 16,0 4 0-16,5 0 0 16,-1-4 0-16,1 0 0 0,-1 4 0 15,5 0 0-15,8 0 0 16,1-1 0-16,-9 1 0 15,4 0 0-15,-5 0 0 16,1 4 0-16,-4-5 0 16,4 1 2-16,-5 4-1 15,0-4-1-15,1 0 1 16,4-1-1-16,-9 5 0 16,4-4 2-16,5 0-1 15,-4 0-1-15,3-1 1 16,1 1-1-16,0 0 0 15,8 4 0-15,-16-5 0 16,7 1 0-16,5-4 0 16,-12 0 0-16,-1 4-3 0,4-4 2 15,-12-4 1-15,4 4 2 16,-1-4-3-16,1 1 0 16,4 3-4-16,1-4 1 15,-1 0 2-15,4 0 3 16,-4 4-2-16,5 0 0 15,-1 0 1-15,1 4 2 16,-1 4-1-16,5-5-1 16,-9 1 1-16,0 0-1 15,5 0 0-15,4 0 0 16,-5 0 0-16,5-1 0 0,-13-3 0 16,4 4 0-1,0-4 0-15,-4 0 0 0,0 0 2 16,4 0 1-16,-9 0 1 15,5 0 0-15,0 0-2 16,0 0-2-16,4 0 1 16,-8 4-1-16,4 0 0 15,4-4 2-15,-9 0-3 16,5 4 0-16,0 3-6 16,0-3 0-16,0-4 9 15,0 4 6-15,4-4-6 16,0 0 0-16,0 0-2 15,0 0 2-15,-4 4-3 16,0-4-2-16,0-4-3 16,0 4-1-16,-1-4 4 15,6 0 1-15,-10 1 6 0,5-1 5 16,0-4-5-16,4 4-2 16,0-3-6-16,5 3-2 15,-9-4 5-15,4 0 5 16,9 1-4-16,-14-1-2 15,10 1-2-15,-1-1 3 16,-4 0 0-16,5 4 1 16,-5-3 0-16,5-1 0 15,-14 0 0-15,5 1 0 16,-4-5 0-16,3 5 0 16,-3-1 0-16,12-4 0 15,-16 1 0-15,7 3 0 0,1-3 2 16,0-1 3-16,0 5-2 15,4-1-2-15,-8-4-5 16,-1 1 0-16,5-1 4 16,0 1 4-16,-4 3-3 15,-1 1-1-15,9-5-5 16,-13 1 1-16,5-1 2 16,0 1 3-16,-1 3-2 15,-4 4-2-15,5-3-1 16,-5-1 3-16,5 0-2 15,-1 1 1-15,5-1 0 16,-9 4 0-16,5-4 2 16,-1 1 0-16,1 7 0 15,-1 0 0-15,1-4 0 16,4 4 0-16,-9 0 0 0,9 0 2 16,-4 0-3-16,-1 4 0 15,5-4 1-15,-9 0 0 16,5 0 0-16,-5 7 2 15,0-7-3-15,0 0 0 16,5 4-1-16,-9-4 0 16,13 0-5-16,-9 4-3 15,13 4-3-15,0-4-2 16,5-4-1-16,-5 3 0 0,13-3 4 16,-4 8 3-1,0 0 0-15,-9-1 3 16,-4-3-9-16,-9 0-3 15,0-4 2-15,-8 0 2 0,-9-4-73 16,-5-7-31-16,-16-8 59 16,-22-12 30-16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1T22:53:21.8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17173 11035 324 0,'5'8'121'0,"3"-8"-95"0,-4 0 5 0,-4 0-4 0,5 0 10 15,-5 0 10-15,4 4-12 16,0 0-6-16,1 3-16 16,-1-3-4-16,-4 4 1 0,4 0-6 15,-4 7 0-15,0 4-4 16,9 8-1-16,-9 7-4 15,4 12 1-15,-4 12 0 16,5 15-1-16,3 11 1 16,-8 4 3-16,4-4-5 15,5 0 2-15,0-11-3 16,-1-8 0-16,5-7 1 16,0-8 4-16,0-8-1 15,0-12 1-15,0-3 0 16,-9-12-4-16,5-11 3 15,-5-8 4-15,0-3 4 16,-4-5 0-16,0-3 0 16,0-8-1-16,-4-4 0 15,0-7-2-15,0-5 1 16,-1-3-2-16,1 0 2 16,4-4 0-16,0-4 1 15,0 1-2-15,0-9 1 16,0 5-2-16,4 7 2 15,5 0-2-15,-1 3-1 16,10 5 1-16,-10 4-1 0,10-1-3 16,3 8 2-16,5 4-1 15,-9 12 0-15,5 3 0 16,-5 8-2-16,0 0 0 16,5 4 0-16,-1-4-2 15,-3 4 1-15,-1 4 1 16,0-1 2-16,0-3 3 15,5 4 2-15,-14-1-1 16,1 1 1-16,0 0-2 16,-5 7 2-16,-4-3-4 15,-9 3 0-15,-8 0-1 16,0 1-2-16,-9-1 0 16,-13 0 0-16,5 0 3 15,-14-3 0-15,5-1 1 0,0-3 2 16,9 0-3-16,-5-4-2 15,4-4-14-15,14-4-6 16,-1-4-68-16,14-7-27 16,12-4 58-16,9-12 30 15</inkml:trace>
  <inkml:trace contextRef="#ctx0" brushRef="#br0" timeOffset="361.2061">17932 10809 328 0,'8'23'123'0,"1"-15"-95"0,-5 7 5 16,0-3-3-16,1 3-17 15,-1 8-2-15,5 12-7 16,-9 15-3-16,0 3 0 16,0 5 1-16,0 3 3 0,0 4 2 15,0 4 1-15,0 4-4 16,0 3-3-16,0 1-9 0,-9 0-3 15,5-5-76-15,-1-10-34 16,1-16 62-16</inkml:trace>
  <inkml:trace contextRef="#ctx0" brushRef="#br0" timeOffset="1140.9599">20155 11369 400 0,'17'42'151'0,"-12"-31"-118"0,7 8-6 31,-3 39-15-15,0 3-12-16,-5 4 9 15,0-3 6-15,1-5-7 0,-1-7-4 16,0-4-3-16,5-4-1 0,-1-4 2 16,-8-7-1-16,5-8 2 15,-1-8 0-15,5-3 3 16,-9-12 3 0,0-8 0-16,4-7 2 15,-4-4-2-15,0-4 2 16,0-4 0-16,0-4 3 15,0-3-1-15,0-5 0 16,0-3-5-16,4-8 0 16,1 1-3-16,3-13 0 15,1 9-3-15,4 3-2 16,0 0 1-16,4 4 1 0,4 4-3 16,-3 0 0-16,8 7-4 15,-1 5-1-15,1 3-2 16,0 8 2-16,4 7 2 15,-4 1-1-15,4 3 4 16,-12 8 2-16,3 8-2 16,-4 3 0-16,1 5 1 15,-10-1 2-15,-8 0-1 16,-4 1-1-16,0-5 1 16,-9 4-1-16,-5 1 2 15,-3-1 1-15,-9-3-1 16,0-1-2-16,-14 1 1 15,1-1 1-15,0-3-6 16,4-1-1-16,1-3-18 0,8-4-5 16,4-4-59-16,8 1-23 15,1-9 57-15,17-7 27 16</inkml:trace>
  <inkml:trace contextRef="#ctx0" brushRef="#br0" timeOffset="1606.3705">20607 11139 340 0,'-4'8'126'0,"8"-12"-98"0,1 4 10 15,-5 0-3-15,8-4-5 16,1 4 2-16,8-4 0 15,0 0 0-15,5 0-17 16,4 4 0-16,4 0-1 0,0 4-7 16,0 0-2-16,0 8-8 15,5-5-2-15,-1 9 2 16,-3-1 1-16,-1 0 6 16,-4 4 2-16,-5 0-2 15,-4 1-1-15,-4 3-3 16,-8 3-3-16,-10 1-1 15,-3 4 0-15,-10 0 3 16,1 3 2-16,-9 0-2 0,1-3 0 16,3 0 3-16,5-1 3 15,4 1 0-15,4 0 0 16,13 3 3-16,9-3 3 16,13-1-2-16,13 1 2 15,13 0-8-15,8-1-2 16,9 5-12-16,4-5-5 15,-12 1-63-15,-5-4-25 16,-13 0 53-16,-22-4 28 16</inkml:trace>
  <inkml:trace contextRef="#ctx0" brushRef="#br0" timeOffset="2161.8364">17742 12372 264 0,'0'16'101'0,"0"-16"-78"0,0 7 17 0,0-7 5 16,9 8-4-16,-9-8 2 15,0 7-17-15,4-3-7 16,0 4-12-16,5 0 13 0,-5-1 8 16,5 1-1-16,4 0 1 15,4-1-9-15,4 1-4 16,10 3-4-16,7 1-2 16,14 3-5-16,8 4-3 15,-4 4 0-15,18 4 1 16,-1 4-3-16,17 7-2 0,10 8 2 15,-6 0 0-15,-12 0 1 16,-4 0 2-16,-5 0-10 16,-8-4-2-16,-1 0-39 15,-8-11-16-15,0-8-111 16,-4-8-49 0,-5-23 117-16</inkml:trace>
  <inkml:trace contextRef="#ctx0" brushRef="#br0" timeOffset="2597.5287">20099 12460 364 0,'-13'23'134'0,"9"-11"-104"0,-5-5 16 0,5 5 1 15,-5-4-28-15,-4 3-10 16,5 1-2-16,-10-1 2 0,1 4-5 16,-4 5 5-16,-10 6 3 0,6 5-6 15,-14 7-3-15,-9 4-2 16,1 4-1-16,-5 4 0 15,-4 0 0-15,0 0 0 16,-4 3 2-16,4-3-3 16,-9-4 0-16,5-4 1 15,0 0 2-15,4-3-1 16,4-5 2-16,5 1-2 16,3-5-1-16,6-3 1 15,8-4-1-15,12-4-7 16,1-3-3-16,0-5-63 15,8-3-26-15,9-8 50 16,9-4 25-16</inkml:trace>
  <inkml:trace contextRef="#ctx0" brushRef="#br0" timeOffset="3362.8816">19784 13805 416 0,'5'42'156'0,"-1"-27"-121"0,0 20-25 0,1-12-19 0,-5 11-12 15,0 12 0-15,0 4 27 16,0 0 15-16,0-1-10 15,-5 1-1-15,1-4 1 0,0-4-7 16,-1-7-2-16,1-5-1 16,0-7 1-16,4-7-3 15,-9-5-2-15,9-11 2 16,-4-4 2-16,4-7 2 16,0-4 1-16,0-8 0 15,0-8 0-15,4-15 4 16,5-4 5-16,-5-11-1 15,5-4 3-15,4-4-4 16,4-4-1-16,4 4-4 16,10 0-1-16,-6 0-1 15,6 4 0-15,-1 8-2 16,4 7 1-16,1 12 2 0,-5 7 2 16,0 8-12-16,-4 8-4 15,0 7 10-15,-5 8 6 16,1 11-5-16,-5 5-2 15,0 7-4-15,-8 4 0 16,-9 3 0-16,-4 1 0 16,-9 11-2-16,-5-8 1 15,-12 5-2-15,4-9 0 16,-8 1-3-16,4-4 1 16,0-8 3-16,-5 0 3 15,5-4 4-15,8-3 2 16,5-1 3-16,9 1 1 0,-1-4 3 15,9-1 4-15,13-3-8 16,4 4-1-16,5-1 1 16,16 5 3-16,6 3-2 15,7 4-2-15,10 8-2 16,3 11 0-16,1 5 0 16,-1 3 3-16,1 3-1 15,-9 5 0-15,-8 11-3 16,-10-7 1-16,-3-1-4 15,-14 4-2-15,-12-3-40 16,-13-5-17-16,-18-3 31 16,-8-19 14-16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1T22:54:08.8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8512 15613 272 0,'-4'22'101'0,"0"-18"-78"0,4 0 20 0,0-4 5 16,0 0-24-16,0 4-5 0,-5 7-12 15,1 1-3-15,0-1-2 16,-5 1 5-16,0-1 5 0,-3 5-2 16,-1-1 2-16,0-3-1 15,4 3 1-15,-8 4-4 16,4-4-3-16,-9 1-2 15,9-5-3-15,1 4 3 16,-1-3 2-16,0-1 2 16,4 1 3-16,0-4-3 15,9-1 1-15,0-3-5 16,0-4-2-16,9 4-3 16,8-4 1-16,-8 0-1 15,12 0-2-15,5 0 0 16,-4-8 3-16,4 4 0 0,4 1 1 15,4-1 0-15,5 0 0 16,0 0 2-16,8 0 1 16,1 0-1-16,3 1-2 15,1-1 1-15,0 0-1 16,0 0 0-16,-1-4 0 16,1 5 0-16,0-5 0 15,-1 4 2-15,1 0 3 16,4 1 0-16,0-1 2 15,4 4 0-15,-4 0 1 16,5 0 0-16,-10-4 0 16,5 4 0-16,-8-4 0 15,4 4-7-15,-1 0 0 16,5 0 1-16,0 0 1 0,0 0-4 16,0 0 1-16,0 4 2 15,0-4 1-15,0 4 1 16,0-4 2-16,-8 4-1 15,4-4 2-15,-1 0-4 16,-3 0 0-16,3 0 1 16,1 0 0-16,4-4-2 15,0 4 1-15,0 0-2 16,0 0 2-16,0 0-2 16,0 0 2-16,-8-4 0 15,3 4 1-15,1 0-2 16,4-4 1-16,-13 4-2 15,9 0-1-15,4 0 1 0,-9-4 1 16,9 4-1-16,-4 0-1 16,0-4 1-16,4 1-1 15,0-1-3-15,-9 0 2 16,0 4 1-16,1-4 0 16,-1 0 0-16,1 0 2 15,-1 1-1-15,0-1-1 16,1 4 1-16,4 0 1 15,-9-4-1-15,8 4 2 16,-3-4 0-16,-5 0 1 16,-4 4 0-16,-1-4 0 15,1 1-5-15,-9 3 1 16,5 0 0-16,-5-4 0 16,4 8 0-16,-12-4 2 0,4 0-1 15,0 0-1-15,0 0 1 16,-1 3-1-16,1 1 0 15,0 0 0-15,-4 0 0 16,-1 0 2-16,-4-4-1 16,-4 4-1-16,0-4 1 15,-4 0 1-15,-9 0-8 16,0 0-1-16,-4 0-36 16,-1-8-16-16,-12-11 27 15,0-16 17-15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1T22:54:46.6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9447 6037 248 0,'-8'-4'93'0,"8"8"-72"0,-9 0-11 0,9-4-9 16,0-4-15-16,0 4-2 16,0-4 4-16,0 4 3 15,-4-4 5-15,-1 4 6 0,5-3 7 16,-8 3 1-16,4 0 4 16,-1 3-3-16,1-3-1 15,0 0-2-15,-1 0 20 16,5 8 2-1,0 0 0-15,0-8 2 16,0 4-5-16,0-4-2 0,0 0-11 16,0 0-4-16,0 0-2 15,5-4 0-15,-5 0 0 16,0 4 0-16,0 0 2 16,4 0 1-16,0-4-1 15,1 4 1-15,-1 0 0 16,4 0 1-16,-3 0-2 15,-1 0 1-15,5-4-6 16,-5 0-1-16,5 1 0 16,-1 6-2-1,1-6-2-15,4 3 1 16,0 0-1-16,-5 0 0 0,5-4 0 16,9 4 0-16,-5-4 0 15,5 0 0-15,-5 0 0 16,4 4 0-16,-3 0 0 15,-1 4 0-15,4-4 0 16,1 4-3-16,-1-4 2 16,5 4 1-16,-4 0 0 15,-1-4 0-15,1 3 0 16,-1 1 0-16,5 0 2 16,-8-4-1-16,3 4 2 15,5-4-4-15,0 0 0 16,0 0 1-16,0 0 2 15,4 0-1-15,-4 0-1 16,4 0-2-16,4-4 1 0,-8 8 1 16,4-4 0-16,-4 0 0 15,4 0 0-15,-8 0 0 16,-1 0 2-16,5 0-3 16,0 0 0-16,-4 0 1 15,3 0 0-15,1 0 0 16,4 0 0-16,1 0 0 15,3 0 2-15,-4 0-1 16,5 0 2-16,-1 0-4 16,1 0 0-16,-1 0 1 15,5 0 2-15,-5 0-1 16,5 0-1-16,-9 4 1 16,0-4-1-16,-4 4 0 0,4-4 2 15,-4 3-1-15,-4 1-1 16,4-4 1-16,-9 0-1 15,5 4 0-15,-1-4 0 16,1 0 0-16,-1 0 2 16,5 4-1-16,-9-4 2 15,5 0-2-15,-1-4-1 16,1 4 5-16,4 0 1 16,0-4-7-16,-5 4-1 15,5 0 2-15,0 0 4 16,-5 0-3-16,1 0-3 15,4 4 3-15,0-4 3 16,-5 4-3-16,5-4-1 0,4 4 0 16,-4-4 0-16,0 4 0 15,0-8 0-15,0 4-3 16,-1-4 2-16,-3 4 1 16,0-4 2-16,-1 0-1 15,1 0-1-15,3-3 1 16,1 3-1-16,4 0 0 15,-8 0 2-15,4 0-1 16,0 1-1-16,4 3 1 16,0-4-1-16,5 0-3 15,3 0 2-15,-3 4 1 16,8-4 2-16,-4 4-3 16,-5 0 0-16,1 0-1 15,-5 0 0-15,0 4 2 0,-4 4 0 16,-5-4-3-16,5 3 0 15,-9-3-1-15,-4 0 3 16,0 4-2-16,0-5-1 16,-4 5-2-16,-1-4-1 15,-8 4-7-15,5-1-2 16,-5-7-73-16,0 8-32 16,0-12 61-16,-5-34 30 15</inkml:trace>
  <inkml:trace contextRef="#ctx0" brushRef="#br0" timeOffset="2717.7722">9141 10806 200 0,'-4'0'77'0,"8"3"-60"0,-8-3 10 0,4 0 4 15,-4 4-10-15,4-4-2 16,-5 4-3-16,1 0 3 16,0 0-11-16,4-4 7 0,-9 0 2 15,5 0 2-15,0 4 1 16,4-4-5-16,-9 0-1 16,5 0-2-16,-1 0 0 0,1 0-11 15,0 0-5-15,-1 0 15 16,1 0 9-16,4-4-4 15,-4 4-1-15,4 0-8 16,-9 0-3-16,9 0-2 16,-4 0-2-16,4 0 1 15,-4 0-1-15,4 0 0 16,-5-4 2-16,5 4 1 16,0 0 3-16,0 0-1 15,5 0 0-15,3 0-3 16,1 0 1-16,-1 0-2 15,5 0 2-15,5 0-2 0,-1 0 2 16,-4 0 0-16,13 0 1 16,-9 0-2-16,9 0 1 15,4 0-2-15,-9 0 2 16,14 0-2-16,-9 0 2 16,4 0 0-16,0 4 3 15,5 0-1-15,-5-1 0 16,8 1-3-16,-7 0 1 15,-1 0-2-15,0 0-1 16,9 0 3-16,-13 3 0 16,4 1 1-16,0 0 0 15,0-1 0-15,5 1 0 16,-5 0 0-16,0-1 0 0,4 1-5 16,-8 0-1-16,4-1 3 15,1 1 3-15,3-4-6 16,0 0-3-16,1-1 3 15,-1 1 2-15,5 0-1 16,-9 4 0-16,5-8 1 16,-5 4 2-16,0-4-3 15,-4 3 0-15,0-3 1 16,4 0 2-16,-8 4-1 16,12-4-1-16,-8 4 1 15,4-4-1-15,0 0 4 16,0 4 2-16,1-4-2 15,-1 0-1-15,4 0-1 16,-4 0-2-16,9 0-2 16,-13 0 1-16,8 0 1 0,1 0 0 15,-5 0 0-15,5 0 2 16,-5-4-1-16,-4 4-1 16,4 0 1-16,-4 0-1 15,4 0 0-15,-9 0 0 16,1-4 0-16,8 4 0 15,-13 0-3-15,9 0 2 16,-4 0 3-16,8 0 1 16,-9 0-1-16,5-4 1 15,0 1-2-15,0 3-1 16,4-4 1-16,0-4-1 16,5 4-3-16,-5 0 2 15,0 1 1-15,0-1 0 0,5 0 0 16,-5 0 2-16,0-4-1 15,-4 5-1-15,0-1 3 16,-5 0 0-16,1 0-1 16,-1 0-2-16,1 0 1 15,-5 1-1-15,0-1-3 16,5 0 2-16,4 0 1 16,-9 0 0-16,9 0 0 15,0 1 2-15,0-1-1 16,4 4-1-16,0-4-2 15,4 4 1-15,-4-4 1 16,1 4 2-16,3-4-1 16,5 4-1-16,-5 0 1 0,-3 0-1 15,3 0 0-15,-4-4 0 16,-4 1-3-16,4 3 2 16,-8 0 1-16,-1-4 0 15,1 4 0-15,-1-4 0 16,5 4 0-16,-9 0 2 15,5 0-1-15,-5 0-1 16,-4 0 1-16,-13 0 1 16,-4 0-28-16,-5 0-11 15,-86-19 15 1</inkml:trace>
  <inkml:trace contextRef="#ctx0" brushRef="#br0" timeOffset="6110.5261">13343 6006 160 0,'17'12'63'16,"-4"-4"-49"-16,0-8 3 0,0 3-1 0,-5-3-8 15,5-3-2-15,4 3 5 16,1 0 3-16,-1 0-7 15,0 0 5-15,5 0 3 0,-1 0-1 16,1 0 0-16,-5 0-2 16,0 0 0-16,5 0 0 15,-1 0 0-15,1 0-2 16,4 0 1-16,-9 3-2 16,4-3 0-16,5 0-1 15,4 0 0-15,-8 0 2 16,4 0 1-16,0 0 1 15,0 4 0-15,4 0-4 0,0-4-3 16,0 0-2-16,5 0 0 16,-5 0 0-16,4 0 1 15,1 0-5-15,-1 0 1 16,1 0 0-16,3 0 2 16,-12 0-1-16,9 0 2 15,-1 0 2-15,1-4 4 16,3 0-4-16,-7 4-1 15,3 0-4-15,5-3-1 16,0 3 1-16,4-4 0 16,0 0-5-16,-4 4 1 15,12-4 4-15,-12 4 2 0,0-4-5 16,0 0 0-16,-5 4 10 16,1-3 4-16,-1 3-2 15,0 0-1-15,5 0-2 16,0-4 1-16,4 4-2 15,-4-4 0-15,0 0-1 16,4 0 0-16,0 0-5 16,4 1 1-16,-4 3 0 15,5-4 2-15,-9 0-3 16,8 0 0-16,-8 0 1 16,4 1 2-16,-13-1-1 15,9 4-1-15,4-4-2 16,-4 4 1-16,-5 0 1 15,5 0 2-15,0 4 1 0,-9-4 1 16,-4 0 0-16,-5 4 0 16,-4-4 0-16,-8 0 2 15,-9 0-38-15,0 0-16 16,-4-4 22-16,-9-12 12 16</inkml:trace>
  <inkml:trace contextRef="#ctx0" brushRef="#br0" timeOffset="8738.043">13192 10875 224 0,'-9'3'85'0,"9"-3"-66"0,-4 0 5 0,4 0-1 0,0 0-13 16,-4 0-1-16,-1 0 10 16,1 0 7-16,0-3-13 15,-1 3 6-15,1 0 4 0,-5-4 5 16,9 0 6-16,0 4-28 16,0 0-10-16,0 0 16 15,0 0 8-15,0 0-5 16,0 0-3-16,0 0-3 15,0 0-1-15,0 0-2 16,13 0 1-16,-4 0-2 16,0 0 2-16,-1 0 0 0,1 0 1 15,-5 0-4-15,9-4-1 16,-9 4-1-16,5 0 1 16,0-4 0-16,-1 0 1 15,1 1-2-15,8 3 1 16,-8 0 0-16,4-4 1 15,4 0-5-15,-4 4 1 16,4-4 0-16,0 0 0 16,5 4 0-16,-5 0 0 15,9-4 0-15,-9 4 2 16,5-3-1-16,-5 3-1 0,4 0 1 16,-3 0-1-16,-1 0 0 15,0 0 0-15,5 0 0 16,-5-4 0-16,-4 4 0 15,4 0 2-15,0 0-1 16,5-4-1-16,4 0-2 16,-9 0 1-16,4 0 1 15,5 1 2-15,4-1-3 16,-4 0 0-16,9 0-1 16,-1 0 0-16,1 1 4 15,4-1 1-15,-9 0-4 16,4 4 1-16,1 0 0 15,-5 0 0-15,9 0 0 16,-14-4 0-16,6 0 0 16,-10 4 0-16,5 0 0 15,0-4 2-15,0 1-3 0,-5-1 0 16,9 0 1-16,-8 0 0 16,4 0 0-16,0 0 0 15,-1 1 0-15,6-1 0 16,-1 0 0-16,0 0 2 15,0 4-1-15,0-4 2 16,0 0-2-16,1 1 2 16,-1 3-2-16,4 0 2 15,-8 0-2-15,4 0-1 16,0 0 1-16,-4-4-1 16,4 4 0-16,-4-4 2 15,0 0-1-15,-4 0 2 16,-1 0-2-16,5 1 2 0,-9-1-2 15,5 0-1-15,-1 0 3 16,1 0 0-16,0 0-1 16,-1 1 1-16,5-1-2 15,-9 4-1-15,9 0 1 16,0 0 1-16,0 0-1 16,0-4-1-16,4 0-2 15,0 0 1-15,0 4 3 16,-4 0 1-16,4 0-4 15,-4 0 1-15,0 0 0 16,0 0 2-16,4 0-1 16,-13-4-1-16,5 4 1 15,-5 0-1-15,0 0 0 16,5 0 0-16,-5-3 0 0,-9-1 2 16,10 4-1-16,-5 0-1 15,4 0-2-15,-9-4 1 16,10 4 1-16,-5-4 2 15,4 4-1-15,-9 0-1 16,5 0 1-16,5 0 1 16,-5 0-3-16,-1 0 0 15,1 0 1-15,5-4 2 16,-1 4-1-16,-4 0-1 16,0 0 1-16,4 0-1 15,-4 0 0-15,8 0 0 0,-12 0 0 16,4 0 2-16,0 0-3 15,0 0 0-15,4 0 1 16,-4 4 0-16,4 0 0 16,0-4 0-16,1 4 2 15,-5 0 1-15,4-1-1 16,0 1-2-16,0 0-2 16,1 0 1-16,-1 0 1 15,4 3 0 1,-3 1 0-16,-1 0 0 15,-4-1 2-15,0-3-1 16,-5 4 2-16,-3 0-4 16,-5-5-2-16,-5 5-9 15,-8-4-3-15,-8 0-111 16,-14-8-48-16,-16 0 88 0,-14-30 43 16</inkml:trace>
  <inkml:trace contextRef="#ctx0" brushRef="#br0" timeOffset="16514.1396">17074 10787 224 0,'0'0'85'0,"0"3"-66"0,0-3 8 16,0 0-2-16,0 0-4 15,0 0-1-15,0 0 3 16,0 0 0-16,0 0-12 16,0 0 7-16,0 0 2 0,0 0 1 15,0 0 2-15,0 0-20 16,0 0-8-16,0 0 13 16,0 4 5-16,0-4-3 0,0 0-1 15,0 0-3-15,0 0 1 16,0 0 0-16,4 4 1 15,5 0-4-15,0-4-1 16,8 0-1-16,-9 0 1 16,10 0-4-16,-1 0 0 15,5 0 3-15,-1 0 1 16,5 0-1-16,0 0-2 16,4 0-2-16,-9 0 1 15,14 0 1-15,-9 0 0 16,4 0 0-16,-4 0 0 15,4 0 0-15,-8 0 2 16,3 0-1-16,1 0-1 0,-4 0 1 16,4 0-1-16,4 0 0 15,-13 0 2-15,9 0 1 16,-5 0 1-16,1 4 0 16,8-1 0-16,-8 1 0 15,-1 0 0-15,1-4 0 16,4 4 0-16,-5-4-2 15,5 4-2-15,0-4 3 16,-5 0 0-16,5 0-1 16,-4 0-2-16,4 0 1 15,-5 0-1-15,5 0 0 16,-4 0 0-16,3 0 0 16,-7 4 0-16,3-4 0 15,1 0 0-15,-5 0 0 16,0 3 2-16,0-3-1 0,-8 4-1 15,4 0 1-15,-4 0 1 16,-1 0-1-16,1 0 2 16,-9-4-4-16,9 3 0 15,-9 1-1-15,4 0 0 16,-4-4-9-16,0 0-3 16,-4 4-68-16,-9-8-30 15,-26-7 54-15,-22-12 30 16</inkml:trace>
  <inkml:trace contextRef="#ctx0" brushRef="#br0" timeOffset="43808.7592">9835 12414 88 0,'0'4'33'0,"4"-8"-26"0,-4 8 11 0,0 4 4 15,0-8 14-15,0 0 7 16,0 0 4-16,0 0 19 16,0 0-21-1,0 0-24-15,0 0-4 0,0 0-3 16,5 7 1-16,-5 1 1 16,0-8-4-16,0 0 0 15,0 0-1-15,0 0 3 16,0 0-5-16,8 8-1 15,1-4-6-15,0-1-4 0,3 1-2 16,1 0 3-16,5 0 11 16,3-4 6-16,9 0-8 15,-4 0-2-15,4 0-4 16,9-4 1-16,0 4-2 16,4 0 2-16,4-4 0 15,-8 4 3-15,4-4-1 16,9 4 0-16,-9 0-1 15,9-3 0-15,4 3 0 16,0 0 2-16,0-8-1 16,0 4 2-16,0 0 0 15,0 0 1-15,-13 4-2 16,0 0 1-16,4 0 0 0,-8 0 3 16,0 0-5-16,0 4-1 15,0-4-2-15,-1 0 1 16,1 0-2-16,0 0 2 15,0 0-4-15,4 0 0 16,-4 4 1-16,-5-4 2 16,5 4-1-16,0-4 2 15,-5 4-2-15,5 0-1 16,0-4 1-16,-9 0 1 16,4 0-1-16,1 0 2 15,-1 0 0-15,1 0 1 16,-9 0-2-16,8 0 1 15,0 0 2-15,-8 0 2 0,5 0-3 16,-1 3-1-16,0-3 1 16,4 0 2-16,-8 0-3 15,4 0 0-15,-4 0-1 16,4 0-2-16,-4 0-2 16,4 4 1-16,-8-4 1 15,4 0 2-15,0 0-1 16,-1 0-1-16,1 0-2 15,0 0 1-15,-4 4 1 16,-1 0 2-16,1 0-1 16,-1 0 2-16,5-1 0 15,-9 1 1-15,5 0-2 16,0-4-2-16,-5 8 3 16,4-4 0-16,1-1-1 15,-5 1 1-15,0 0-4 0,5 0 0 16,-5 0 1-16,0 0 2 15,1-1-1-15,-1 1-1 16,0 0 3-16,0 0 0 16,-8 0-4-16,4 0 1 15,4-4 0-15,-13 0 0 16,9 3-3-16,-8 1 2 16,3 0 1-16,-8-4 0 15,0 0-3-15,0 0 0 16,-4 0-5-16,-5 0-2 15,-21 4-79-15,-9 0-33 16,-12 3 62-16,-14-14 32 0</inkml:trace>
  <inkml:trace contextRef="#ctx0" brushRef="#br0" timeOffset="45834.8694">6970 11162 140 0,'-5'8'52'0,"14"-12"-41"0,-13 11 29 15,4-7 10-15,0 0-9 16,0 0-1-16</inkml:trace>
  <inkml:trace contextRef="#ctx0" brushRef="#br0" timeOffset="47532.201">6974 11166 424 0,'9'-8'22'0,"-18"0"-5"16,18 1-4-16,-9-1-2 0,4 0 1 15,-4 1 0-15,0 3 0 16,-4-4 0-16,4 4 0 16,-9-3 2-16,5 3 2 15,-1 0-3-15,5-4 2 16,-4 1 1-16,0-1 2 16,4 0-4-16,-5 1 0 15,1-1-4-15,0-3-1 16,-9-1-3-16,0 1-1 15,0-1-3-15,-4 1-2 16,0-1-2-16,-1 5 1 16,-3-5-1-16,-1 4 0 0,5 5 0 15,-9-1 0-15,5 4 0 16,-1 4-2-16,-4-1-2 16,0 5-1-16,5 7 1 15,-5 1 2-15,0-1-1 16,0 0 1-16,0 4 0 15,9 1 3-15,-9 3-2 16,5 0 1-16,-1 3 0 16,1 1 0-16,3 4 0 15,1-1-2-15,4 1-2 16,0 0 1-16,0 3-2 16,9 1 2-16,-9 3 1 15,9 4 2-15,-9 4-1 16,0 0 1-16,0 4 0 15,4 0 0-15,1 7 0 0,-1-3 0 16,1-4-7-16,-1 3-2 16,5-3 4-16,-1 0 3 15,1-4 3-15,4 0 3 16,-9 0-1-16,9 0-1 16,0 0 1-16,0-1-1 15,0-6 0-15,9 7 0 16,-9-8 0-16,0 0 0 15,9-3 0-15,-5-1 0 16,5-7 0-16,-5 0 0 16,9-4-3-16,-5 4 2 15,1-4 7-15,0 0 4 0,-1-4-5 16,5 0-1 0,-4 0 0-16,-1-4 2 0,1 1-1 15,0-1 2-15,-1 0-2 16,1-3 0-16,4-1-3 15,-9 1 1-15,0-4-2 16,5-1 2-16,-5 1-2 16,5 0-1-16,0-1 3 15,-1 1 0-15,1 0 1 16,-9-1 2-16,4-3-1 16,-4-4 2-16,5 4-2 15,3 0 0-15,-8-4 1 16,0 3 1-16,0-3-3 15,0 4-1-15,0-4 1 16,0 0 0-16,4 4-5 16,1 4 1-16,-1-4 0 0,0-1 2 15,1 1-3-15,3 0 0 16,1 0 1-16,0 0 0 16,-1 0 0-16,1-1 2 15,-1 1-1-15,5 0-1 16,-4 0 1-16,0-4-1 15,3 0 0-15,-3 0 2 16,0 0-1-16,-1-4 2 16,5 0-4-16,0 0-2 15,0-3-3-15,0-1 1 16,4 0 1-16,1 1-1 16,-1-5 1-16,4 1 3 0,1-1 0 15,-1-3 3-15,1 0-1 16,4-1-1-16,-9-3 1 15,9 0 1-15,0 0-1 16,-5 0 2-16,1-4 0 16,-1 4 1-16,-3-8-5 15,-1 0 1-15,0 4-2 16,-4-4-2-16,0 0 0 16,0 4 3-16,0 0-2 15,0 0 1-15,0-3 2 16,-9 3 2-16,9-4-3 15,-9 0 0-15,5-4 1 16,-1-3 0-16,-3 7-3 0,8 0 0 16,-13 1-1-16,0-1 0 15,4 0 3-15,0 4 0 16,-4-4 1-16,0 4 0 16,0 0 0-16,0 0 2 15,0-4-1-15,0 1 2 16,0-9-4-16,0 4 0 15,0 1 1-15,0-1 0 16,0 1 0-16,0-1 0 16,0 0 0-16,0 4 2 15,0-3 1-15,0 3 1 16,0 0-2-16,0-3 1 16,-4 3-2-16,4 0 2 15,0 0-2-15,0 4-1 0,-4 0 1 16,4 0-1-16,0 0 0 15,-9 4 0-15,5-4 2 16,-1 0 1 0,1 4 1-16,0-4-2 15,-1 4 1-15,1-4-2 16,0 0 2-16,-5 0-2 16,1 4 2-16,-5-4 0 15,0 0 1-15,0 0 0 16,0 4 0-16,0-1-5 15,-4 1-1-15,4 4-2 16,-13 3 0 0,4 1 3-16,1 3 0 0,4 4 1 15,-1 1-3 1,1-1 2-16,0 0-6 0,4 0 0 16,-4 4-32-16,-5 0-14 15,5 0-81 1,4 0-34-16,-4-4 88 15</inkml:trace>
  <inkml:trace contextRef="#ctx0" brushRef="#br0" timeOffset="49482.4661">10981 11127 192 0,'0'-7'71'0,"0"11"-55"0,0-8 4 0,0 0-2 15</inkml:trace>
  <inkml:trace contextRef="#ctx0" brushRef="#br0" timeOffset="51315.6552">10977 11108 361 0,'-13'-4'38'0,"9"1"-19"15,-14-1-2-15,10 0-1 0,-5 0 7 16,-9-4-5 0,5 5-1-16,0-1-4 15,0 0 0-15,-1 0-5 16,1 0-3-16,0 0 4 16,0 1 4-16,0 3-7 15,-5 0-1-15,0 0-3 16,1 0-2-16,-1 0 1 15,5 3 1-15,-13-3-3 16,4 4 0-16,0 0-10 16,0-4-3-16,1 4 7 15,-1 0 3-15,0 0 4 16,4-4 0-16,-8 3 0 16,4 1 2-16,-4 0 5 15,4 0 4-15,-8 0-9 0,4 0-2 16,-1-1-4-16,1 1 0 15,4 4 3-15,-8 0 0 16,4-1 1-16,0 1 0 16,-1 0-3-16,6-1 2 15,-1 1 1-15,0 3 0 16,4 1-3-16,1-4 2 16,4 3 1-16,-14 0 0 15,6-3 8-15,-1 4 5 16,4-1-9-16,1 1-1 15,-1-1-3-15,1 4 2 16,-10 1-12-16,10-1-3 16,-1 0 17-16,1 1 8 0,4 3-7 15,-5 0-2-15,5 0-2 16,-1 0 1-16,-3 0-1 16,4 1-1-16,4 3-2 15,-4 0 1-15,-1 0 1 16,10 3 2-16,-10 1-1 15,6 0 2-15,-1 7-4 16,0-7 0-16,4 0 1 16,0 0 0-16,9 4 0 15,-8-5 0-15,8 1 0 16,0 0 0-16,0-4 0 0,8 0 2 16,-8 0-1-1,5 0-1-15,8 0-2 0,-9 0 1 16,5 0 3-16,-1 0 1 15,1 0-1-15,-1 0-2 16,10 0 1-16,-10 0-1 16,5 0 0-16,4 0 0 15,-8 0 0-15,4 0 2 16,0 0 1-16,0 0 1 16,0 0-2-16,0 3 1 15,0-6-2-15,0 3-1 16,0 0 1-16,4 0 1 15,-4-1-1-15,0-2-1 16,0-1 1-16,4 0 1 16,4-4-1-16,-3 4 2 0,-1-3 0 15,4-1 3-15,-3 0-1 16,-1-3 0-16,4-1-1 16,-3-3 0-16,3 0 0 15,1-1 0-15,-1 1-2 16,1-4-2-16,-1 0 1 15,-3 3 1-15,7-7-1 16,-12 4 2-16,13-4-2 16,-9 0-1-16,5 0-2 15,-1 0-1-15,-3-4-1 16,3 0 3-16,-4 1 0 16,9-1 1-16,0-4 0 15,-9 1 0-15,5-1 0 0,0-4 0 16,-1-3 0-16,1 4 0 15,-1-1-3-15,5 1 2 16,-9-9 1-16,5 5 2 16,-1 0-1-16,1-1-1 15,-1 1 3-15,5 0 0 16,-13-1-1-16,13 1-2 16,-9 0 1-16,5 0-1 15,-1-1 0-15,1 1 0 0,-5-4 0 16,5 0 2-1,-1-4 1-15,5 3 1 16,-13 1 0-16,4 0 0 16,1 0-2-16,-1 4 1 0,0-1 0 15,-4 1 1-15,4 0-2 16,-8-1 1-16,4 1 0 16,-5 0 3-16,1-1-3 15,-5 1 0-15,1 0-1 16,3-4 1-16,-4-1-2 15,5 5-1-15,-5 0-2 16,1-8 1-16,-1 0 1 16,-4-4 0-16,0 0 0 15,0 0 0-15,4 1 0 16,5-1 0-16,-9 0 0 16,4 0 2-16,-4 4-3 15,0-4 0-15,-4 4 1 16,8 0 2-16,-4-3-3 15,5 3 0-15,-5 0 1 0,4 4 0 16,-4-1 0-16,0 1 0 16,0 0 0-16,0 0 0 15,0 0-3-15,0 3 2 16,0 1 1-16,-4 0 0 16,-1 0 0-16,5-1 0 15,0 1 0-15,0 0 0 16,-4-1-3-16,4 1 2 15,-13 3 1-15,9-3 2 16,-5 0-1-16,5-4-1 16,-1 3 1-16,1-3-1 15,-4 4-3-15,3 0 2 0,1-1-1 16,4 1 0-16,-9 0 0 16,5 3 0-16,0 1 2 15,-1 3 0-15,1 0 0 16,0 1 0-16,-1-1 0 15,1 0 0-15,-4 1 0 16,-1 3 0-16,0 0 0 16,5 0 2-16,-5 0-1 15,1 0 2-15,-1 4-4 16,1-3 0-16,-1 3-1 16,0 0 0-16,1 3-3 15,-1 1 1-15,-4 0-14 16,0 4-3-16,0 3-5 15,-8 5 1-15,-5 10-81 0,-9 9-36 16,1-1 72-16,-5 5 35 16</inkml:trace>
  <inkml:trace contextRef="#ctx0" brushRef="#br0" timeOffset="74419.7377">14472 12560 228 0,'-5'-4'85'0,"5"8"-66"0,0-8 16 0,0 4 4 15,0 0-4-15,-8-4 4 16,8 4-4-16,-5 0 1 16,1-4-20-16,0 4-7 0,-5 0-2 0,0 0 5 15,1 4 2-15,-1 0 1 16,1 0 1-16,-1 4-2 16,0-5 1-16,1 1-4 15,3 0 1-15,5 0-1 16,-8 0 1-16,3-4-4 15,5 0-3-15,0 0 2 16,0 0 2-16,5 0-4 16,3-4-3-16,1 0-1 15,4 0-1-15,4 4 0 16,5 0 0-16,-1-4-5 16,9 4-1-16,-4-3 5 15,9 3 2-15,4 0 1 16,-1 0 1-16,1 3-2 15,-4-3-1-15,3 4-2 0,-3 0 1 16,-1 0 1-16,-12-4 2 16,4 4-1-16,-5-4-1 15,5 0 1-15,-13 4 1 16,4-4-3-16,-4 3 0 16,0-3-1-16,-9 0-2 15,-4 0-2-15,0 0 1 16,0 0-37-16,0-3-16 15,-4-13 20-15,-5-18 11 16</inkml:trace>
  <inkml:trace contextRef="#ctx0" brushRef="#br0" timeOffset="74946.1273">14222 12253 256 0,'0'12'96'0,"4"-8"-75"0,0-4 21 0,-4 0 6 16,0 0-19-16,9 4-6 16,-1-1 5-16,5 1 7 15,-8 4-19-15,3 0 5 0,5-5 2 16,4 1-8-16,1 0-3 15,-1 0-7-15,4 0-4 16,5 0 2-16,0-1 0 16,9-3 1-16,3 4 2 15,1 0-1-15,0-4 2 16,4 0-4-16,4 0 0 16,1 0-1-16,-1 4 1 0,-4 0-2 15,-4 0-1-15,-4-1 3 16,-1 1 0-16,-12 4-1 15,-1 0-2-15,-8-1-6 16,-4-7-4-16,-14-4 3 16,-29-7 4-16</inkml:trace>
  <inkml:trace contextRef="#ctx0" brushRef="#br0" timeOffset="100544.0252">7026 14192 104 0,'-13'3'41'0,"8"1"-32"0,-3 4 22 0,8-8 9 15,0 4-17-15,-9 0-5 16,9-4-13-16,-4 0-6 15,4 0 0-15,0 0 2 0,0 0 2 16,-4-4 7-16,4 4 4 16,0 0 1-16,0 0 4 15,0 0 0-15,-9 0 1 16,9-4 0-16,0 4 2 16,0-4-1-16,-4 4-1 15,-5 4-2-15,9-4-1 16,-4 0-5-16,-1 0-2 0,1 0-6 15,0 0-1-15,-5 0-1 16,1 0-2-16,3 0 3 16,-3 0 2-16,-1 0 9 15,0 0 3-15,5 0-4 16,0 0 0-16,-5 0-2 16,1 0 3-16,3 4 2 15,-3-4 2-15,3 4-4 16,1-4 2-16,-5 3-3 15,5 1 0-15,0 0-3 16,4 0-1-16,-9 0-5 16,9-4-1-16,0 0 1 15,9 3 2-15,-1 1-1 16,1 0-3-16,4 0 2 16,0 0-8-16,0-4 1 15,0 0 5-15,0 4 6 16,0-4-2-16,4 0-1 15,-4 0 0-15,0 0 1 16,0 0-1-16,4 3 0 16,-9 1-1-16,5 0 2 15,5-4-3-15,-1 4 0 16,-9 0-1-16,10 3 1 16,-1-3 0-16,4 0 1 15,1 0 0-15,4 0 0 16,-5-4-2-16,5 4-2 15,0-1 3-15,4 1 0 16,0 0-1-16,1-4 1 0,-1 4 0 16,0 0 3-16,0-4-3 15,0 0 0-15,5 4-1 16,-5-1 1-16,-4-3-2 16,4 4 2-16,-4 0-2 15,0 0-1-15,-1 0 1 16,1 0-1-16,4-1 0 15,1 1 0-15,-1 0 2 16,0 0 3-16,0 0 0 16,0-4 0-16,0 0-3 15,1 0 1-15,-1 0 0 16,0 4 1-16,4-4-2 16,-12 0 1-16,4 0 0 0,0 0 1 15,-5 0-2-15,5 0-2 16,-4 0 1-16,3 0-1 15,-3 0 0-15,4 0 0 16,-5-4 0-16,5 4 0 16,-9-4 0-16,5 0 0 15,0 4 0-15,-1-4 2 16,1 4-1-16,-1 0-1 16,5-4-2-16,-9 4 1 15,5-3 1-15,-1-1 2 16,1 0-1-16,-1 4-1 15,1 0 3-15,4-4 0 0,-9 4-1 16,9-4-2-16,-4 0 1 16,3 4-1-16,-3-3-3 15,-1-1 2-15,1 0 1 16,0 0 0-16,-1 0 0 16,5 0 0-16,-5 1 0 15,1-1 0-15,0 0 0 16,-1-4 0-16,5 4 0 15,-9-7 0-15,5 7 0 16,-5 0 0-16,-4 0 0 16,4 1 0-16,0-1 0 15,5 0 0-15,-5 0 0 16,5 0 0-16,-5 0 0 16,9-3 0-16,-9 3 0 15,5 0 0-15,-1 0-3 0,1 1 2 16,-1-1-1-16,1-4 0 15,4 4 2-15,-9 0 0 16,4 1 0-16,1-1 0 16,-1 0 0-16,-3 0 0 15,-1 0 0-15,0 0 0 16,0 1-3-16,1-1 2 16,-5 0-1-16,0 0-2 15,-1 4 0-15,-3-4 0 16,0 4-6-16,-18-4-2 15,5 1-46-15,-9-1-19 16</inkml:trace>
  <inkml:trace contextRef="#ctx0" brushRef="#br0" timeOffset="105753.5787">10507 14172 92 0,'-8'-3'35'0,"16"3"-27"0,-16 3 22 0,8-3 10 0,0 0-12 16,0 0-6-16,0 0-13 16,-5 0-6-16,1 0-2 15,4 0-8-15,-9 0 0 0,5 0 3 16,0 0 2-16,-5 0-1 16,5 0 2-16,-5-3-6 15,1-1-3-15,-1 0 1 16,0 0 0-16,1 4 6 15,3-4 1-15,-3 0 2 16,4 1 0-16,-1-1 0 16,-3 0 2-16,-1 0 3 15,9 0 2-15,-13 0 8 0,9 1 4 16,4 3 52 15,-9-8-29-31,1 4-9 16,3 0-14-16,5 0-5 15,-8 1-2-15,3-1 0 16,1 0-6-16,4 0 7 0,0 0 4 16,0 0-1-16,0 4 1 15,0 0 2-15,0 0 0 16,0 0-17-16,0 0-5 16,0 0 11-16,9 0 6 15,-1 0 2-15,-8 0 1 0,0 0 19 31,13 8-13-15,-4-4-5-16,8 0-6 16,-13 0-3-16,9-1 1 15,-4 1 1-15,4-4-5 16,-5 4-2-16,5-4 0 0,0 4 0 16,0-4 2-16,0 0 1 15,0 0 1-15,4 0-4 16,-8 0-1-16,4 0-1 15,4 0 1-15,-8 0-2 16,4 0-1-16,0 0 1 16,-1 0 1-16,6 0-1 15,-5 0 2-15,4 0-2 16,0 0 2-16,0 0-2 16,5 0 2-16,-5 0-2 0,0 0 2 15,5 0-2-15,-5 0-1 16,5 0-2-16,-1 0 1 15,1 0 1-15,-1 0 0 16,5 0 2-16,0 0 1 16,-4 0-1-16,-1 0-2 15,5 0 3-15,-9 0 0 16,9 0-1-16,0 0 1 16,0 0 0-16,-5 0 1 15,5 0-5-15,0-4 1 16,0 0 0-16,4 0 0 15,0 1 0-15,-4-1 2 0,0 4 1 16,0 0 1-16,0-4-2 16,4 4-2-16,-4 0 1 15,-1-4 1-15,6 0-1 16,-10 0 2-16,5 1-2 16,0 3 2-16,0 0-2 15,-5-4 2-15,1 4-2 16,4-4-1-16,-13 4-2 15,4-4 1-15,9 4 1 16,-13 0 0-16,12 0 0 16,-7 0 0-16,3 0 0 15,-4 0 0-15,1 0 0 16,-1 0 2-16,5 0-3 16,-14 0 0-16,5 4-1 15,-4 0 0-15</inkml:trace>
  <inkml:trace contextRef="#ctx0" brushRef="#br0" timeOffset="117058.7403">9775 12947 260 0,'-5'0'99'0,"1"0"-77"0,0-4-9 0,4 4-9 16,-4 0-5-16,4 0 2 0,-9 0 0 15,0 0-1-15,-4 0 1 16,5 0 10-16,-1 0 7 0,1 0 2 16,-1 0 0-16,0 4 1 15,1 3 1-15,-1-7 1 16,0 0 1-16,5 0-18 16,0 0-5-16,0 0-7 15,4 0 1-15,0 0 14 16,0 0 8-16,0 0-8 15,0 0-2-15,0 0-5 16,0 0 1-16,0 0-2 16,-9 0 2-16,9 4-2 15,-4-4 2-15,-1 4-2 16,1 0 2-16,0 0-2 0,-1 3 2 16,5 1 0-16,0-4 1 15,0 0 0-15,-4 0 2 16,0-1-3-16,4 1 0 15,0 0-1-15,0-4-2 16,-9 0 1-16,9 0-1 16,0 4-5-16,0-4-1 15,0 0-2-15,0 0 2 16,0 0-5-16,0 0-3 16,9 4 5-16,-9 3 5 15,8-7-17-15,-8 0-8 16,9 0-5-16,0 4-2 0,4-4-40 15,-9 4-15-15,9-4 47 16,4 0 23-16</inkml:trace>
  <inkml:trace contextRef="#ctx0" brushRef="#br0" timeOffset="118635.3096">9908 12966 236 0,'0'8'90'0,"5"-8"-70"0,-10-50-9 0,10 42-9 16,-5 0-4-16,4 1 3 16,-4-1 22-16,0 4 12 15,9 0-18-15,-9 1 16 0,0 3 4 16,0 0-2-16,0 0 0 15,-9 0-9-15,5 0-2 0,-1 0-4 16,-3 0-3-16,-1 0-1 16,0 0 0-16,1-4-4 15,-5 0 0-15,4 0-5 16,-8 0 1-16,4-3-5 16,-4-1-2-16,8-4 4 15,-12 1 4-15,4-1-3 16,-1 1-1-16,-3 0-16 15,4-1-5-15,-1 4 21 16,-3 1 12-16,4-1-9 16,-5 0-4-16,5 1-5 15,-9 3-1-15,9 0 0 16,4 0 0-16,-5 4-5 16,-3 0-3-16,4 4 6 15,-1 4 1-15,1-1 3 0,0 5 2 16,0-1-3-16,0 5 0 15,-1-1 1-15,1 4 0 16,0 4 4-16,0 0 2 16,4 4-9-16,0 0-5 15,0 3 4-15,4-3 3 16,5 4 0-16,-9-1-2 16,9-3-1-16,-5 4 3 15,5-4-2-15,-1 3 1 16,1 1 2-16,4 0 0 15,0 3 0-15,-4 1 0 16,-1 3 0-16,5 4 2 0,0 4-3 16,-4-4 0-16,0 4 1 15,4-4 2-15,0-3-1 16,0 3-1-16,0-4 1 16,0-4-1-16,0 1 0 15,0-4 0-15,0-1 0 16,0 1 2-16,4-4-1 15,0-1-1-15,1 1-2 16,-1 4 1-16,5 0 1 16,-5-1 0-16,5 1 0 15,-1-1 0-15,1 1 0 16,-1-4 0-16,5 0 0 16,-4 0 0-16,4-4 0 0,-4 0 0 15,3-4 0 1,1 0 0-16,5 0 0 0,-10-4 0 15,5-3-3-15,-4-8 0 16,4-1-1-16,0 1 3 16,-5-4 0-16,1-4 1 15,0 1 0-15,3-1 2 16,-7-4 1-16,8-7 1 16,-9 3-5-16,5-3 1 15,-1 0 0-15,-3-1 0 16,7-3 0-16,-12 0 0 15,9-4 0-15,0 0 2 16,-9 0-3-16,4 0-2 16,5-4 2-16,-1 0 0 0,9 1-2 15,-12 3 2-15,8 0-1 16,-9 0 0-16,5 0 2 16,-1 0 0-16,1 4 0 15,0-8 0-15,-1 8-3 16,-4-4 2-16,5 0 1 15,-5 4 2-15,5-1-1 16,-5 1 2-16,1-4-2 16,-1 4-1-16,5 0 1 15,-9-4-1-15,0 0-3 16,0-4 2-16,0 4 1 16,0 0 2-16,4 0-1 0,-4 4-1 15,0 0 1 1,0-4-1-16,4 0 2 0,-4 4 1 15,0 0-1-15,0 0-2 16,0-1 1-16,0 1 1 16,4 0-1-16,-4 4-1 15,0-4 1-15,0-1-1 16,5 5 0-16,-5-4 0 16,0 4 0-16,0-1 2 15,0-3 1-15,0 0 3 16,0 0 1-16,0 4 1 15,0-1-9-15,-5-3-4 16,1 4 3-16,0-4 0 16,4-1-1-16,-4 5 2 15,4 0-4-15,0 0 1 0,0-1-11 16,-9 1-3-16,9-8-154 16,9-8-67-1,-1 1 121-15</inkml:trace>
  <inkml:trace contextRef="#ctx0" brushRef="#br0" timeOffset="121172.6204">11822 12862 220 0,'0'4'85'0,"0"-4"-66"0,0 0 1 16,0 0-4-16,0 0-11 15,0 0-3-15,0-4 14 16,0 1 9-16,0-1-13 15,-9 4 14-15,5-4 4 0,-5 0-9 16,5 0-2-16,-5 0-7 0,5 1 0 16,-5-1-5-16,0 0-2 15,1 0 9-15,-1-4 2 16,1 5 1-16,-5-5 0 16,0 0-9-16,0 1-3 15,-4-1-3-15,4 0 1 16,-5 1 0-16,1-1 1 15,4 0-2-15,-4 1 1 16,0 3-2-16,-5 0-1 16,1 0 1-16,-1 0-1 15,1 1-3-15,-1-1 2 16,-4 0-1-16,0 0 0 0,5 0 0 16,-5 4-2-16,4 0 3 15,1 0 0-15,-1 0 1 16,1 0 0-16,4 0 0 15,-5 4 0-15,5 0 0 16,-5 0 0-16,5 0 0 16,0-1 2-16,-5 5-1 15,5 0-1-15,0-1 1 16,-5 1-1-16,5 4 0 16,0-1 2-16,-5 1-1 15,5-1-1-15,0 0 1 16,0 1-1-16,-1-1 0 15,-3 5 0-15,-1-5 0 16,5 1 0-16,-5-1 0 0,5 1 0 16,-9-1 0-16,9 1 0 15,4 3 0-15,-4 0 2 16,-5-3-1-16,9-1-1 16,1-3-2-16,3 4 1 15,-8-1 1-15,4 0 2 16,4 1-3-16,-8-4 0 15,4 3 1-15,0 1 0 16,0-1 0-16,-4 1 0 16,4 3-3-16,0 0 2 15,0 1 1-15,0-5 2 16,0 4-1-16,0-3-1 16,0 3 3-16,0 1 0 0,5-5-1 15,-1 4 1-15,1-3-2 16,3 3 2-16,-8 0 0 15,9 1 1-15,-9-1-2 16,5 4 1-16,-1 0-2 16,5 4 2-16,-1 0-2 15,5 4 2-15,0 0 0 16,0 0 1-16,-8 0 0 16,8-1 0-16,0 1-2 15,0 0 1-15,0 4 0 16,0-1 3-16,0 1-3 15,0-4 0-15,0 0-1 16,0-1 1-16,0-3-2 16,0 4-1-16,0-4 1 0,0 0-1 15,0 0 0-15,8 4 2 16,-8 0-1-16,5 0-1 16,3-1 1-16,1 1 1 15,-1 4-1-15,1-1 2 16,0 1-2-16,-1 0 2 15,1-1-2-15,4 1 2 16,4 0-2-16,-8-5 2 16,4 1-2-16,0 0-1 15,8 0-2-15,-8-8 1 16,4 0 1-16,0 0 0 0,5-3 0 16,4-5 0-16,-9 1 0 15,9-5 0-15,4 5-3 16,-4-5 0-16,4 1 2 15,-4-4 2-15,4 0 0 16,-4-4-1-16,0 0 1 16,0 0-1-16,0-4 0 15,4 0 0-15,0 0-3 16,0-3 2-16,5 3 1 16,-1-4 0-16,5 0 0 15,-9 1 0-15,4-1 0 16,5-3 2-16,-4-1-3 15,-1 1-2-15,5-8 2 16,0-1 2-16,-1 1-2 16,-3 0-2-16,-1-8-1 0,-12 4 3 15,4 0-2-15,0-3 1 16,-9 3 0-16,4-4 0 16,-3 0 2-16,-5 0 2 15,0 0-1-15,-1 0-1 16,6 1 1-16,-10-1-1 15,5 0 0-15,4 0 2 16,-12 0 1-16,3 1 1 16,1 3-2-16,0-4 1 15,-5 0-2-15,0 0-1 16,-4 0 1-16,5 1 1 16,-1-1-1-16,-4 0-1 15,0 0 5-15,0-3 1 0,-4 3-7 16,4-8-1-16,-5 1-2 15,5 3 2-15,0-3 3 16,0 3 2-16,0 4-4 16,-4 0 1-16,4 1 0 15,-4 3 0-15,-1 0 0 16,1 3 0-16,0 1-3 16,-1 0 2-16,5 0 1 15,-4 0 0-15,0 4 0 16,-1-5 0-16,5 1 0 15,-8 0 0-15,-1 4-3 16,5-1 2-16,-5 1 1 16,1 0 0-16,-1 3 0 15,0 1 2-15,-3-5-1 0,-1 9-1 16,0-1-4-16,-5 1-2 16,1-1-2-16,-4 0 0 15,-9 1-6-15,4-1-4 16,8 4-74-16,-12-4-34 15,0-11 65-15,0-4 32 16</inkml:trace>
  <inkml:trace contextRef="#ctx0" brushRef="#br0" timeOffset="127807.9736">13743 14111 80 0,'-4'-4'30'0,"4"4"-24"0,0-4 28 16,0 4 10-16,0 0 5 15,0 0 5-15,0 0-12 16,-4 0-5-16,4 0-21 16,-9 0 1-16,5 0 1 0,-1 4-6 15,-3 0 1-15,-1 0 3 16,5 0 4-16,0 0 10 15,-1-1 3-15,-3 5-6 16,8-4-4-16,-9 0-5 16,5 3 1-16,4 1-4 15,0-4 1-15,4 0 0 16,5 0-9-16,4-1-2 16,0 1-3-16,4-4-2 15,4 0 1-15,9 0-1 16,9 0 0-16,9 0 2 15,3-4-1-15,10 1-1 16,3-1-2-16,-8-4 1 16,5 0 1-16,-1 1 2 15,0-1-1-15,5 0 2 16,-5 5-2-16,-8-5-1 16,0 4-2-16,-14 0 1 15,1 0-4-15,-17 1 1 0,-5-1-16 16,-8 0-6-16,-1-4-82 15,-8-3-34-15,-17-5 73 16,-5 1 35-16</inkml:trace>
  <inkml:trace contextRef="#ctx0" brushRef="#br0" timeOffset="128363.7406">13752 14291 132 0,'-9'8'52'0,"9"7"-41"0,-4-15-2 0,4 0-3 15,0 8 4-15,-4-1 3 16,4 1 20-16,0 0 9 15,-9-1-22-15,9 1 7 0,-4 4 3 16,-1 3-5-16,5-7 0 16,0-1-3-16,0 1-2 15,0-4 5-15,0-1 1 16,0-3 2-16,0 0 2 16,0 0-5-16,0 0-3 15,0 8-6-15,9-4-2 16,0 0-4-16,4-4 1 0,0 4-6 15,4-1-1-15,0-3 0 16,5 0 2-16,8 0-3 16,8 0-2-16,1 0 0 15,9-3 1-15,3 3-1 16,5-4-1-16,0 4 1 16,5-4-1-16,3 0 0 15,14-4 0-15,-1 1 0 16,1-5 0-16,0 5 0 15,-5-1 0-15,-9 0 0 16,-7-3 0-16,-10 3-5 16,-8-3-1-16,-9-1-6 15,-9 5-3-15,-3-9-51 16,-10-3-21-16,-12-8 44 16,-22 0 22-16</inkml:trace>
  <inkml:trace contextRef="#ctx0" brushRef="#br0" timeOffset="151349.5539">7159 14532 68 0,'9'0'27'0,"-5"4"-21"0,5 0-1 16,-9-4-3-16</inkml:trace>
  <inkml:trace contextRef="#ctx0" brushRef="#br0" timeOffset="152459.8889">7319 14571 296 0,'0'0'110'0,"0"4"-86"0,0-4 13 0,0 0 0 16,0 0-11-16,0 0-1 15,0 0-5-15,0 0-1 16,0-4-10-16,0-4 6 0,0 4 4 15,-9 0-4-15,5 1 0 0,-1-5-5 16,5 4 1-16,-8-4 0 16,-1 1 3-16,1-1-5 15,-1 0-1-15,5 1-4 16,-14-1-3-16,6 0 0 16,-6 1-1-16,1-5 2 15,0 5 3-15,4-1-4 16,-13-4-3-16,4 9-2 15,-3-1 3-15,-1-4-2 16,-4 0 1-16,-9 5 0 16,4-5-2-16,5 8 0 15,-4-4 3-15,-1 4-5 16,1 4 2-16,-1 0-3 16,-3 3 0-16,-1 5-3 15,0-1 1-15,0 5 0 0,0 3 3 16,5 0 4-16,-5 12 3 15,-8-1-2-15,4 5-2 16,4 7-1-16,-9 4 0 16,1 8 3-16,4 3 2 15,0 4-2-15,0 4 0 16,4 4 1-16,0-4 2 16,5 4-1-16,-1 4 2 15,5 4-2-15,4-1 2 16,5-3-2-16,-1 4 2 15,1-8-2-15,8 3 2 16,8-6 0-16,-3-1 1 0,8 0 0 16,8 0 0-16,5-4-2 15,0-3 1-15,9-1-4 16,4-3-2-16,4-8-1 16,0 0 3-16,9-4-2 15,4 0 1-15,4-11 0 16,-4-5 0-16,9-6 0 15,-9-5-2-15,9-7 0 16,4-5 0-16,-9 1 0 16,5-4 0-16,0-4 3 15,-1 1 2-15,1-5 0 16,-4-4 2-16,3-3-2 16,-3-4-1-16,-1 0 1 15,-8-4-1-15,4 0 0 16,-9-4 0-16,-8 8 0 0,9-8 0 15,-5 4 2-15,0-4 1 16,-4 0 1-16,-9-3 2 16,5-1-1-16,-5-3 0 15,-4-1-1-15,0 1 0 16,0-1-2-16,0-7-2 16,0 4 1-16,-1-4-1 15,6-16-3-15,-1 8 2 16,4 1-4-16,-3-13-1 15,-5 5 0-15,4-1 2 0,0 5-1 16,0-5 1 0,-4 9 0-16,4-1 3 0,-12 4 0 15,8 0 1-15,-5 0 0 16,1 4 0-16,0 0-3 16,-5 0 2-16,-4 3-1 15,0-3 0-15,-4 4 0 16,-5-1 0-16,-4 1 0 15,-4 0-2-15,-5 0-22 16,1 3-7-16,-14 1-15 16,-4 3-3-16,1 4 28 15,-10 4 14-15</inkml:trace>
  <inkml:trace contextRef="#ctx0" brushRef="#br0" timeOffset="153976.3891">9296 14590 204 0,'5'-8'77'0,"3"8"-60"0,-3-7 8 0,-5 7 2 0,4-4 4 16,5 0 5-16,-9 0 3 15,0 0 1-15,0 0-22 16,0 1 3-16,0-1 0 0,0-4-18 16,0 0-8-16,0 1 15 15,0 3 7-15,-9-4-2 16,5 1 2-16,-1-5-8 15,-3 1-3-15,-1-1-1 16,5 1 1-16,-13-5-3 16,4 5-2-16,-5-5-3 15,1 5 1-15,-4-4-1 16,-5 3 0-16,-4 1-3 16,4-1 1-16,-13 5 0 15,0 3 2-15,-4 0-1 16,0 8-1-16,0 3-4 15,0 5 0-15,-5 3-7 0,1 8-1 16,-5 0 13 0,1 0 6-16,-1 0 0 0,0 8-2 15,5-1 0-15,-5 5-1 16,9-1 0-16,-4 5 0 16,8-1-3-16,4 0 2 15,5 1-1-15,-4 3-2 16,12 0 0-16,-4 0 3 15,5 4 6-15,-1 4 7 16,5-8-4-16,0 0-2 16,8-4 1-16,-8 1 0 15,8 3-1-15,1 0-1 16,3 4-1-16,-3 0 2 0,4 0 1 16,-1 4 3-16,5-1 1 15,0-7 3-15,0 8-3 16,0-4 1-16,0 0-5 15,0-8-2-15,5 1-2 16,7-1 0-16,-3 0 0 16,4 1 1-16,4-5-2 15,0 1 1-15,1-1-2 16,3 1-1-16,1-5 1 16,4 1 1-16,-1-4-1 15,6-1-1-15,-6-6 1 16,14-1 1-16,-13-4-3 15,9-7-2-15,3-4-1 16,5-4 3-16,5-4-2 0,-5-4-1 16,13-7 0-16,-9-4 3 15,5-4-2-15,0-4 1 16,-1-4 2-16,1 1 0 16,-4-5 0-16,-1 1 0 15,0-5 0-15,1 1 0 16,-1 0 0-16,1-4 2 15,-5-4-1-15,0 0 2 16,0 0-2-16,-13-4-1 16,0 4 1-16,-4 0 1 15,-4-4-1-15,-5 4 2 16,-4 0-2-16,0 0 2 0,-5 0-2 16,-3 4-1-16,-5 0 3 15,0 0 0-15,-5 4-1 16,-3-1-2-16,-1 5 1 15,-8 3 1-15,0 1-1 16,-9-5-1-16,-4 4-4 16,-9 1 0-16,-4-1-9 15,-9-3-4-15,-4-1 9 16,-22 1 6-16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1T22:57:56.6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5349 11212 252 0,'-8'7'96'0,"16"-11"-75"0,-8 8-1 15,0-8-4-15,0 4-6 16,0 0 2-16,0 0 5 15,0 0 1-15,0 0-9 16,0 0 6-16,5 0 2 0,-5 0-3 16,0 0 2-16,8 0 0 15,1 0-1-15,0-3-14 16,-1 3-7-16,1-4 10 0,0 4 9 16,3-4-2-16,1 0-1 15,5 0-3-15,3 1-2 16,1-1-3-16,4 4-2 15,4-8 3-15,0 4 0 16,4 0 1-16,-3 1 0 16,3-5 2-16,0 0 1 15,1 4-3-15,4 1-1 16,4-1-1-16,8 0 1 16,-7-4-2-16,7 4-1 15,1 1 1-15,4 3-1 16,-13-4 0-16,9 4 0 0,-9 4 0 15,4-4 0-15,-8 0 0 16,4 3 0-16,0 1 0 16,0 0 0-16,-4 0 0 15,0-4 2-15,-13-4-1 16,4 4-1-16,-13 0-17 16,0 0-9-16,-8-8 11 15,-9-11 8-15</inkml:trace>
  <inkml:trace contextRef="#ctx0" brushRef="#br0" timeOffset="4068.1595">15816 11346 236 0,'0'0'90'0,"0"0"-70"0,0-4 8 0,0 4-2 0,0 0-1 16,0 0 2-16,0 0-1 15,4-4-1-15,1 4-14 16,-1-4 7-16,4 4 4 0,-8 0-2 15,0 0-2-15,9-4-6 16,0 1 0-16,-1 3-3 16,5 0 0-16,4-4-3 15,1 4 1-15,-5 0-2 16,12 0 2-16,-3 0-2 16,12 0 0-16,-3 0-1 15,7 0 2-15,6 0-3 16,-6-4 0-16,10 0 1 15,3 0 0-15,5 0-2 16,13 1 1-16,-4 3-4 16,8 0-2-16,13 0 2 0,-12 0 0 15,3-4 1-15,1 0 0 16,4 0-3-16,4 4 2 16,0 0-1-16,-4 4 0 15,-9-4 0-15,0 4-2 16,-12 0-2-16,-5 3 1 15,-9-3-6-15,-8 0-3 16,-9 0-43-16,-4 0-20 16,-9-1 42-16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1T22:58:46.14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3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9-02-01T23:02:06.441"/>
    </inkml:context>
  </inkml:definitions>
  <inkml:trace contextRef="#ctx0" brushRef="#br0">3846 6642 236 0,'-5'16'88'0,"5"-16"-69"0,0 11 11 0,0-11 1 15,0 0-19-15,0 0-6 16,0 0-2-16,0 8-1 16,0-1-1-16,0-3 12 0,-8 0 7 15,8-4 7-15,-5 0 6 16,1 0-6-16,4 0-2 0,0 0-6 16,0 0-2-1,0 0-6-15,9 0 0 0,-1-4-7 16,1 4-1-16,0 0 0 15,4 0 2-15,-1-4-1 16,10 4 0-16,-5-3-3 16,5-1-2-16,-1 0 1 15,9 4-1-15,9-8-3 16,0 4 2-16,-9 1 1 16,9-1 2-16,4-4-1 15,-13 8-1-15,5-4 1 16,-5 4-1-16,0-4 0 15,-13 4 0-15,9 0 0 16,-13 4 2-16,4 0 1 0,-4 0 1 16,0-4-2-16,-4 4 1 15,-1-4 0-15,1 4 1 16,4-1-2-16,-13 5-2 16,0-8 3-16,9 8 2 15,-9-4-2-15,0 3 0 16,0 1-1-16,0 0 1 15,4-1-2-15,-4 1 2 16,0 3-2-16,0 1-1 16,4-1 1-16,-4 5 1 15,0-1-1-15,0 4-1 16,0 0 1-16,0 4-1 16,0 4-3-16,0 8 2 15,0-1 3-15,-4 12 1 0,4 0-1 16,-4-4-2-16,4 4 1 15,0 0-1-15,0 0 0 16,0-4 0-16,0-4 0 16,-9-3 0-16,9-1 0 15,0-3 2-15,0 0-1 16,0-5-1-16,0-3-4 16,0-3-2-16,0-5-48 15,9-7-23 1,8-12 38-16</inkml:trace>
  <inkml:trace contextRef="#ctx0" brushRef="#br0" timeOffset="1171.1531">5061 6627 292 0,'-5'-8'110'0,"1"20"-86"0,4-16 27 16,0 4 5-16,4-4-26 16,-4 0-6-16,0 0-4 15,0 4 1-15,0-3-11 16,0 3 1-16,0 0 2 0,0 0-7 15,0 0-1-15,0 7-8 16,0 5 0-16,0-1-1 16,5 8 2-16,-1 4-4 15,0 4 2-15,1 8 0 16,8 11-1-16,-9 7 1 16,9 12 3-16,0 1-2 0,-5-1 1 15,1 0 2-15,0-4 2 16,-1-7-1-16,1-5 2 15,0-6-2-15,3-5-1 16,-12 0 3-16,9-7 0 16,-9-4-1-16,0-4-2 15,0 0 3-15,0-8 0 16,-9-4 1-16,9-3 0 16,-8-4-2-16,4-4 1 15,-1-4-2-15,1-4 2 16,4-3-2-16,0-1-1 0,-4-7-2 15,4-4 1-15,0-11 1 16,0-8 0-16,0-4-3 16,0-4 0-16,0-8-3 15,0-3-1-15,4 0 1 16,0-4 4-16,5 4-1 16,-1-8 1-16,10 3-3 15,-5 5-1-15,0 0 0 16,4 3 2-16,4 5-1 15,-3-1 1-15,3 4 0 16,5 8 0-16,4 4-2 16,0 3 1-16,0 9-4 15,5 3-1-15,4 4 7 16,-1 3 4-16,6 9 0 16,-14 3-1-16,4 4-4 0,1 7-2 15,-5 9-4-15,-4-1 1 16,0 8 3-16,-1 4 3 15,-12 3 2-15,5 1 3 16,-6 0 1-16,1 3 1 16,-13-3 4-16,0-4 3 15,0-1 2-15,0 1 3 16,-13-4-5-16,9 0 1 16,-13-4-5-16,0-3-2 15,-1-1 0-15,-3 0 1 16,-1 1-3-16,-8-5 0 15,4 1-3-15,-12-5-1 0,3 1 1 16,1 0 0-16,-1-1-3 16,1-3 2-16,4 0 1 15,-9 0 0-15,4 0-3 16,5-4 2-16,0 0 1 16,0 3 0-16,4-3 0 15,0 0 2-15,0 0-1 16,9 0-1-16,-5-3-6 15,5-1-1-15,4-4-57 16,5 4-22-16,8-7 44 16,0-8 21-16</inkml:trace>
  <inkml:trace contextRef="#ctx0" brushRef="#br0" timeOffset="2207.0584">6168 6623 356 0,'0'12'134'0,"0"-12"-104"0,5-8 7 0,-5 8-2 15,0 0-23-15,0 0-6 16,0 0-7-16,0 0 0 16,4 4 1-16,4 0 0 0,-8 3 0 15,9 1 0-15,-9 3 2 16,0 5-1-16,0-1-1 16,0 0-2-16,0 5 1 15,0-1-1-15,4 4-2 16,1 3 3-16,3 9 0 15,1 3-2-15,0 8 2 16,3 4 1-16,-3 7 2 0,4-3-3 16,0 0 0-16,0-1 1 15,4-3 0-15,-8-4 0 16,8-4 2-16,-4-3-1 16,-5-1-1-16,1-8 1 15,0 1 1-15,-1-4 1 16,5-4 1-16,-4-4-2 15,-1-4 1-15,1-3 0 16,0-4 3-16,-5-5 1 16,5-3 1-16,-1-3-2 15,1-1 1-15,-9-8-4 16,4 1 0-16,9-5-1 16,-9 1 1-16,5-8-4 15,0 0-2-15,-1-8 2 0,1 1 0 16,0 7-2-16,-1-19 2 15,1 0 5-15,4-8 2 16,-5-4-2-16,5 1-1 16,0-5 1-16,0 1 2 15,0-1-3-15,0 5 0 16,0-1 1-16,0 4 2 16,0 4-1-16,-5 4 0 15,1 0-3-15,0 0 1 16,-5 7-4-16,0 1 0 15,5 3-4-15,-5 4-1 16,5 4-11-16,-9 0-1 0,8 4-13 16,1 4-3-16,-9 3-119 15,9 5-50 1,-5-1 103-16</inkml:trace>
  <inkml:trace contextRef="#ctx0" brushRef="#br0" timeOffset="2508.137">7310 6562 348 0,'9'19'132'0,"-9"-15"-103"0,4-4-1 0,0 7-9 0,-4-7-12 15,5 12 1-15</inkml:trace>
  <inkml:trace contextRef="#ctx0" brushRef="#br0" timeOffset="3496.6305">7336 6635 576 0,'0'19'2'0,"4"4"-1"0,-4 0 0 15,5 4 1-15,-1 3-1 16,4 8 2-16,-8 8-15 16,5 8-5-16,-1 7 9 15,5 4 4-15,-9-7 3 16,4 3 3-16,0-7-1 15,-4-8-1-15,0-8 9 16,0-3 6-16,0-9-12 16,0-3-3-16,0-4 1 15,0-7 1-15,0-4 4 16,0-8 1-16,0-4-3 16,0-8-1-16,0-11 1 15,0 0 0-15,0-7 2 16,0-5 1-16,0-7-3 0,0-8-1 15,0-3 1-15,5-5 0 16,-1 1 0-16,-4-4 0 16,4 3 0-16,1 1 0 15,7-1-2-15,-7 1-2 16,8-1 1-16,-5 5-1 16,1-1 0-16,4 4 0 15,4 8 0-15,0 0 2 16,1 7-1-16,3 5-1 15,1 3-2-15,4-4 1 16,-9 8-1-16,9 4 0 16,-5 0 0-16,1 4 0 0,4 3 2 15,-5 5 0-15,1 3-3 16,-1 4 0-16,1 4-3 16,-1 3-1-16,1 5 1 15,-1 3 2-15,-8 4 2 16,0 4 3-16,0 12 0 15,-9-5-1-15,1 5 1 16,-5-1-1-16,-5 1 2 16,1-1 1-16,-4-3-1 15,-5 3 1-15,-5-3-2 16,1-4-1-16,0 0 3 16,-5-4 0-16,1-4-1 15,-5 0 1-15,-4 0-2 16,-5-4-1-16,5 1 1 0,4-5-1 15,-8 1-3-15,4-5 2 16,4 1 1-16,0-4 0 16,4-4 0-16,-3 0 2 15,7-4-3-15,10 4 0 16,-10 0 3-16,10 0 3 16,4 0 0-16,-1 0 2 15,5 0 0-15,5 0 1 16,7-4-2-16,-7 4 1 15,8 0-2-15,-5 0 0 16,5 0-3-16,9 0 1 16,-9 0-2-16,4 0-1 15,5 0 1-15,-5 0-1 0,4 0-3 16,1 4 2-16,-1-4-1 16,1 4 0-16,-1 0 0 15,5 3 0-15,0 1 2 16,4 3 0-16,-4 9-3 15,4 6 2-15,5 9-4 16,-1 11 1-16,9 15 0 16,-4 4-1-16,-9 4 1 15,5 8 0-15,-1 3 0 16,-4 12 3-16,-12 4 0 16,-5-4 1-16,-5 11-58 15,-8 1-23-15,-21-1 39 16,-5-22 20-16</inkml:trace>
  <inkml:trace contextRef="#ctx0" brushRef="#br0" timeOffset="7461.399">10201 6458 72 0,'-13'8'30'0,"13"-8"-24"0,-13 4 19 0,13-4 6 16,0 0 1-16,0 0 3 15,-4 4-4-15,4-4 1 16,0 4-9-16,-8-1-2 16,3 1-12-16,1 0 6 0,-5 0 2 15,1 0 2-15,3 0 3 16,-8-1-1-16,9 1-1 16,-13-4 3-16,4 0 0 0,4 0 1 15,1 4 0 1,-1-4-2-16,-4 0-2 0,5 0 1 15,-1 0 1-15,0 0-3 16,1 4-2-16,-1-4-5 16,1 0 0-16,-1 0-1 15,0 4 1-15,5-4-2 16,0 4-1-16,-1-1-3 16,5-3-1-16,-8 4-12 15,8-4-3-15,0 0 14 16,0 0 6-16,8 4-13 15,1 0-5-15,4 0 10 16,0 0 5-16,8-1-9 16,-8-3-3-16,13 4 2 15,-9 0 1-15,9 0 2 0,4-4 2 16,-8 0-1-16,12 0-1 16,-12 0 1-16,4 0-1 15,-5 0 0-15,5 0 0 16,-9 0 0-16,5 0 0 15,-5 0 0-15,0 0 0 16,-4 4 0-16,0 3 0 16,0 1 0-16,-4-4 2 15,-1 3-3-15,1 1 0 16,4 0 1-16,-9-4 2 16,9 3-3-16,-8 1 0 15,-1 0-1-15,5-1 0 16,-5 5 4-16,0-5 3 15,0 1-7-15,5 0-3 0,-9-1 11 16,4 1 6-16,1 0-4 16,-5-1-2-16,0 5-3 15,0-4 0-15,0 3 0 16,0 1 3-16,0-1-5 16,-5 1-3-16,1 3 3 15,4 4 1-15,-9 4 0 16,5 0-2-16,0 8 1 15,0 3-1-15,-1 8 0 16,1 4 0-16,0 0-3 16,-1 0 2-16,5-4 1 15,-8 0 0-15,8-3 0 16,-5-1 0-16,5-4 0 16,-4-3 2-16,4 0-3 15,0-1 0-15,0 1 1 0,0-4 0 16,0 0 0-16,0-1 0 15,0 1 0-15,0-4 2 16,0-4-8-16,0-3-1 16,0-9-36-16,0-7-14 15,9-7-101 1,12-16-47-16,5-23 106 16</inkml:trace>
  <inkml:trace contextRef="#ctx0" brushRef="#br0" timeOffset="8737.8227">11154 6547 372 0,'-5'19'140'0,"1"-15"-109"0,4-1 9 16,0 5-2-16,0-8-24 15,0 8-5-15,-9-1-6 16,5 5 0-16,0-1-2 0,4 1 2 16,-13 7 0-16,4 0-4 0,1 8 1 15,-1 4-2-15,0 11 0 16,1 11 0-16,8 12 0 15,-9 4 2-15,5 12 0 16,4-8 0-16,-4-5 0 16,-1-6 0-16,1-5 0 15,4-11 0-15,-4 0 2 16,-1-8-1-16,1-3 2 16,4-8 0-16,-9-4 1 15,5-4 0-15,0-4 2 16,-5-3 3-16,1-8 2 15,-1-4-1-15,5-4 1 16,-5-8-2-16,9 1 0 0,-9-5-1 16,5-3 0-16,0-4-4 15,4-11-3-15,-9-5 0 16,9-3 1-16,0 0 1 16,9-8 1-16,-9 1-5 15,4-5 1-15,0-3 0 16,5 3 0-16,0 4 0 15,4 0 2-15,4 4-1 16,-13 4-1-16,9 4-2 16,0 3 1-16,0 5-1 15,4 3 0-15,0 4 0 16,5 4 0-16,-1 4 2 16,5-5 0-16,0 5-5 15,0 0-1-15,4-1 5 16,5 5 5-16,-10-1-2 0,6 1-1 15,-10 0-3-15,5 3-1 16,0 0 2-16,0 1 0 16,-5-1-2-16,5 8-2 15,0 4 0 1,-4 0-2-16,-5 7 2 16,0 1-2-16,-4 3 2 15,-4 0-2-15,3 8 2 16,-7-4 3-16,-1 4 1 15,5-4-2-15,-9 4 2 16,-9 0 1-16,0 0 0 16,-3 0 2-16,-1 4 1 0,0-4-1 15,-5 0 1-15,-7-4-2 16,3 0-1-16,-4 1 1 16,5-1 1-16,-10-4-1 15,6-3-1-15,-6-1 1 16,6 4-1-16,-1-3 2 15,4-5 1-15,1-3-1 16,3 0-2-16,10-4 3 16,-5 0 0-16,4 0-1 15,5 0 1-15,0 0-2 16,-1 0 2-16,5 0-2 16,0 0-1-16,0 0 1 15,9 4-1-15,0 4-3 16,8-1 2-16,-9 1 1 0,10 3 0 15,-1 1-3-15,0-1 2 16,5 5 1-16,-1-1 0 16,1 4-3-16,4 0 2 15,-9 4 1-15,4 4 0 16,1 4-3-16,4 3 2 16,0 1 1-16,-5-1 0 15,1 5-3-15,4 3 0 16,-1 0 2-16,-7 4 0 15,-10 7 1-15,5 1 0 16,4 3-3-16,-8-7 2 16,0-4 3-16,-1-8 1 0,-3 5 1 15,-1-13 0-15,-4-7-7 16,0-7-2-16,0-1-53 16,-4-38-24-1,4-23 42-15</inkml:trace>
  <inkml:trace contextRef="#ctx0" brushRef="#br0" timeOffset="9578.3909">12084 6650 368 0,'18'23'140'0,"-10"-23"-109"0,1 8 16 0,-9-8-2 15,4 7-27-15,5-3-7 16,-1 4-8-16,-8 3 0 16,9 1-2-16,-5-5 2 0,1 5 0 0,-1 3 1 15,0 4 0-15,-4 4-5 16,13 4-1-16,-9 8-2 16,9 3 3-16,-4 8 0 15,4 7 1-15,4 1 0 16,-8 4 0-16,4-5 0 15,0 1 2-15,0-8-3 16,-1 0 0-16,1-4 1 16,0 0 2-16,5 0-3 15,-1 0 0-15,0 0 1 16,0-3 0-16,-4-5 0 16,0-3 2-16,0 3-1 15,0-11 2-15,4-4 0 16,-8-3 1-16,-1-5 4 15,1-3 3-15,-5-4 5 0,5-8 2 16,-9-4-7-16,4-3-2 16,-4-8-3-16,0-4-1 15,0-4-1-15,0-8 2 16,0 1-3-16,5-1 0 16,3 1-1-16,-8-4-2 15,5-5 1-15,-1 1-1 16,0 0 0-16,0-4 0 15,5-4 0-15,4-7 0 16,-9-4-3-16,9-4 2 16,0 3 1-16,0-3 0 15,4 8-3-15,1-1 0 0,-1 5-1 16,0 3 0-16,0 4 0 16,1 0 0-16,3 4 0 15,-8 4 3-15,0 3-7 16,0 8-2-16,-5 4-3 15,1 4 0-15,-5 8-11 16,1 3-4-16,-1 4-12 16,-4 4-5-16,4 8-110 15,-4 15-47 1,-8 0 103-16</inkml:trace>
  <inkml:trace contextRef="#ctx0" brushRef="#br0" timeOffset="10599.4659">13739 6623 280 0,'0'-4'104'0,"0"4"-81"0,0 8 3 16,0-8-4-16,0 0-3 16,0-4 3-16,-4 4 5 15,4 4 4-15,-9 0-17 16,0-4-4-16,1 4 1 0,-5-4-3 16,0 3 3-16,-4 1-6 15,-1 4-3-15,-3 3-1 16,-1 1-1-16,1-1 0 15,-9 5 2-15,8-1-3 16,1 4 0-16,-5 4-1 16,0 0 0-16,0 4 2 0,0 4 0 15,0 7 0-15,5 8 0 16,-1 11 0-16,1-3 2 16,8 3 1-16,-9 1 3 15,5-5-5-15,8-3-1 16,1 0 0-16,8-4 2 15,0 0 1-15,0 4 1 16,8 0 0-16,5-1 0 16,5-3-2-16,-1 0 1 15,4-4-2-15,1-7 2 0,-1-4 0 16,10-5 1-16,-10-3-2 16,14-4-2-16,-10 1 1 15,6-9 1-15,-1 1-1 16,0-5 2-16,0-3 0 15,0-4 1-15,5-4 0 16,-1-3 2-16,1-1-3 16,-5-7 0-16,4-1 1 15,-4-7 2-15,1 0 1 16,-1-3 1-16,0-1 0 16,0-4 2-16,-4 0-1 15,-4-3 2-15,-1 3-2 16,1 1 0-16,-5-1-3 15,0-7-1-15,0-1-3 16,-8 1 1-16,0 0-2 0,-1 0 2 16,-4-1-2-16,1 1 2 15,-5 0 0-15,0-1 1 16,-5 1 0-16,-3-4 0 16,4 0 0-16,-14-4 0 15,-3 0-2-15,4 4 1 16,-14 3-2-16,6 1 2 15,-14 7-2-15,4-3-1 16,-4 11-2-16,1-4 1 16,-5 8-8-16,4 4-4 15,-4 3-15-15,0 5-8 16,-5-1-68-16,1 12-32 16,-5 7 67-16,0 12 36 0</inkml:trace>
  <inkml:trace contextRef="#ctx0" brushRef="#br0" timeOffset="11229.7288">13644 7278 288 0,'0'15'107'0,"0"-7"-83"0,0-8 13 0,0 8-1 0,0-8-19 16,4 4-7-16,-4-4 7 16,0 0 5-16,5 3-11 15,-1 1 7-15,-4-4 5 0,0 0 1 16,4 4 1-16,1 4-3 15,-1-1-2-15,5 1-4 16,-5 0-2-16,0-1-2 16,5 1 0-16,0 3-4 15,3-3-3-15,6 0-2 16,-10-1 0-16,10 5-2 16,-1-1-1-16,4 1-2 15,9 3-1-15,5 4 2 16,4 8 0-16,4 8-2 15,9 7 2-15,-5 4-1 16,0 7 0-16,1-3 0 16,-5 0 0-16,0 0-5 0,0-4-3 15,4-4 8-15,-16 0 5 16,-1-8-52-16,-4 5-23 16,-14-5 33-16,-12-11 20 15</inkml:trace>
  <inkml:trace contextRef="#ctx0" brushRef="#br0" timeOffset="14142.2371">18711 6631 324 0,'13'4'123'0,"-13"-12"-95"0,9 16 11 16,-5-5 1-16,5 5-22 15,0-4-7-15,4 0-1 16,-1 0 3-16,6-1-7 15,3-3 3-15,-4 4 2 0,9 0-4 16,-4 0-2-16,8 0-2 16,-8-4 0-16,3 0-4 15,1 0 0-15,0 0 1 16,4 0 2-16,-8 0 1 16,4 4 3-16,-5-4 1 15,5 3 3-15,-13 1-1 16,0 0 0-16,0 0-5 0,-5 0-1 15,1 0 3-15,-5 3 1 16,1 1-1-16,-5 0-1 16,4-1-3-16,-4 5 1 15,0-1-2-15,0 1 2 16,0 3-2-16,-4 0-1 16,4 1 1-16,0 3-1 15,0 4-3-15,-5 4 2 16,5-1 1-16,0 9 0 15,0 3 0-15,0 0 0 0,0 1-3 16,-4-1 2-16,4 0 1 16,-9 1 0-16,5-1 0 15,0 0 0-15,0-3 0 16,-1-5 0-16,1-3 0 16,0-4 0-16,-1-4-11 15,1-3-3-15,0-1-55 16,4-15-24-1,8-23 48-15</inkml:trace>
  <inkml:trace contextRef="#ctx0" brushRef="#br0" timeOffset="15058.4343">19750 6677 312 0,'-4'34'115'0,"4"-26"-89"0,0 3 23 0,0-3 4 15,0 0-28-15,4-1-9 0,-4 1-8 16,0 4-3-16,0 3-3 16,0 4-2-16,0 4 1 0,0 4-1 15,0 7 0-15,0 5-3 16,0 7 2-16,0-1-1 16,-4 1 0-16,-1 0 0 15,5-3 0-15,-4-5 2 16,4-4 0-16,-9-3 2 15,5-4 1-15,4-8-1 16,0-4 1-16,0-3 0 16,0-8 3-16,-4-1 6 15,4-6 2-15,0-9-3 16,-9-3-1-16,5-4-4 16,4-8-1-16,0-4-6 15,0-7 1-15,4-4-2 0,5-4 0 16,-9-4 2-16,8 0 0 15,1-3 0-15,0 7 0 16,4 0 0-16,-5 0 0 16,5 0 0-16,0 4 2 15,0-1 1-15,4 5 1 16,0 0-2-16,1 7-2 16,-1 4-4-16,0 4 0 15,5 4 0-15,-1 4-1 16,-4 3 4-16,5 9 0 15,4-1-2-15,-9 8 2 16,5 3-1-16,-1 1-2 0,-4 0 0 16,1 7 0-16,-1 4 0 15,-4 0 0-15,0 0 3 16,0 0 2-16,-9 1 2 16,0-1 1-16,-4-4 2 15,0 0 1-15,-4-3 1 16,0 3 0-16,-9-3 0 15,0-1 0-15,0 1-2 16,-4-5-1-16,-9 1-3 16,0 0 1-16,-4-4-2 15,0-4-1-15,-9 3 1 16,0 1 1-16,5 0-3 16,-5 0 0-16,-4 0 1 15,4 3 0-15,9-3 0 16,-9 4 0-16,13-1-3 15,0 5-15-15,5-4-6 16,4-1-125 0,4 1-55-16,8-8 104 15</inkml:trace>
  <inkml:trace contextRef="#ctx0" brushRef="#br0" timeOffset="15959.0511">20340 6673 352 0,'0'23'132'0,"5"-27"-103"0,-1 4 7 16,-4 0-4-16,8 4-16 15,-8-4-4-15,5 8 1 16,3-1 2-16,-3 1-8 0,3 0 7 15,1-1 3-15,0 1-7 0,-5 3-1 16,5 1-5-16,-1-1-1 16,1 1-3-16,-1 3-1 15,5 4-1-15,5 4 0 16,-10 4 2-16,5 4 2 16,4 3-3-16,-8 5 0 15,4-1 1-15,0 0 0 16,0 0 0-16,0 1 0 15,0-5 0-15,-5-3 0 16,1-4 0-16,-1-4 2 16,5 0 1-16,-13-8 1 15,5 0-2-15,-1-3 1 16,5-1-2-16,-9-3 2 0,0-8-2 16,0 0 2-16,8 0-2 15,-8 0-1-15,5-4 3 16,3-4 0-16,1 1 1 15,-1-1 2-15,-3 0 1 16,3-3 3-16,1-1-3 16,0-3-2-16,3 4-2 15,1-5 0-15,-4 1-2 16,4-4-1-16,4-4 1 16,-8-4-1-16,4 0 0 15,0 0 0-15,0-3 0 16,4-5 2-16,0 1-3 15,-4-1 0-15,4 1 1 16,-8-1 0-16,4-3-3 0,0 0 0 16,0 0-3-16,0-1 1 15,-1 5-2-15,1-1 2 16,0 1-2-16,0 3 2 16,0 1 1-16,-4 3-1 15,-1 4-1-15,1 4 1 16,0 3-4-16,-1 9 1 15,1-1-1-15,-1 12-10 16,1 0 2 0,-5 3-9-16,5 9-4 15,-9-1-78-15,0 4-34 16,0 0 73-16,0-11 35 16</inkml:trace>
  <inkml:trace contextRef="#ctx0" brushRef="#br0" timeOffset="16875.6457">21788 6485 276 0,'-4'-4'104'0,"4"4"-81"0,0 0-6 0,0 0-9 0,-9 4-6 15,5-4 3-15,0 0 7 16,-5 4 2-16,0 0-7 15,5 4-2-15,-13-1 1 0,0 5-3 16,-1-1 0-16,1 1 1 16,0 3 2-16,-5 4 3 15,5 4 2-15,-5 4-3 16,5 4 0-16,0-1 8 16,4 5 5-16,0-1-14 15,-4 4-3-15,8 1-5 16,5 3-1-16,0 4 2 15,8 0 0-15,0 4-3 16,5-4 2-16,0 0-1 16,3 0 0-16,6-4 2 0,3-4 0 15,1-4 0-15,8-3 2 16,-4-4-1-16,8-4-1 16,5-4 1-16,0 0 1 15,0-4-6-15,8-3 1 16,-8-8-4-16,17-4 2 15,-9-4 12-15,1-8 4 16,-1-3-4-16,0-4-4 16,1-4-2-16,-1-4-1 15,1 0 6-15,-5-7 4 16,-5-4-5-16,-3-5-1 16,4-2-4-16,-13-5-3 0,4-4-14 15,-13 1-6-15,5-9 14 16,-10-3 9-16,1 0 3 15,-8 4 4-15,-5-1-4 16,-9 5-2-16,-8 0 0 16,-9 7-1-16,-9 0 0 15,-12 8 0-15,-9 7-5 16,-4 5 1-16,-13 7-11 16,8 0-6-16,-4 15-81 15,9 4-37-15,-9 16 71 16,8 7 34-16</inkml:trace>
  <inkml:trace contextRef="#ctx0" brushRef="#br0" timeOffset="17370.6656">21844 6826 336 0,'4'8'126'0,"5"-12"-98"0,-9 8 8 16,0-4-5-16,0 0-17 15,0 0-5-15,9 4 5 16,-1-1 5-16,1 1-10 16,4 4 4-16,-5 3 3 0,5 5-2 15,5 3 0-15,-1 0-6 16,9 8-3-16,4 11 0 15,-4 0-1-15,4 8 2 16,9 12 1-16,-9-1 3 16,4-3 1-16,1-4-3 0,-1 0-3 15,1-1 0 1,-5 5-1-16,-4 0-5 0,0-5 1 16,-5-3-46-16,-4-7-20 15,-8-9 21-15,-9-30 9 16</inkml:trace>
  <inkml:trace contextRef="#ctx0" brushRef="#br0" timeOffset="23870.6574">17160 6868 292 0,'-4'8'110'0,"8"-8"-86"0,5 0 13 15,-9 0 2-15,0 0-10 16,0 0 0-16,9-4-25 16,-1 0-11-16,1 0 2 0,-1 1 19 15,1-1 13-15,4 0-9 0,4 0-2 16,-4 4-8-16,4-4 0 16,1 0-5-16,3 4-2 15,5 0 0-15,-5-3 1 16,5-1-1-16,4 4 2 15,-4-4-2-15,0 4 2 16,0-4-2-16,0 4 2 16,0 0-2-16,0 0-1 15,4 0 1-15,-4 0-1 16,4 0 0-16,0 0 0 16,4 0 0-16,-3 4 0 15,-1 0-3-15,0 0 2 16,0-1 1-16,-4 5 0 0,0 0-3 15,0-1 2-15,-5 5-1 16,1-1-2-16,-1 1 0 16,-3-1 0-16,-1 1 0 15,0-1 3-15,-4 1-2 16,-4 3-1-16,3 4 0 16,-12 0 3-16,0 4-2 15,0 4 1-15,0 4-5 16,-8 3 0-16,-1 5 1 15,1-1 3-15,-5 4 2 16,0 0 1-16,0 0 0 16,-4 1 0-16,4-5-3 15,-9 4 0-15,5 0-9 0,0 0-3 16,-1-3 1-16,5-5 1 16,5-7-85-16,-1-8-39 15,9-19 70-15,9-19 33 16</inkml:trace>
  <inkml:trace contextRef="#ctx0" brushRef="#br0" timeOffset="24456.2034">18479 6451 204 0,'-5'4'77'0,"1"-4"-60"0,4 3 17 16,0-3 6-16,0 4-14 15,-4 0-3-15,0 0-2 16,4 4 1-16,-9-1 5 16,0 5-14-16,1 3 0 0,-1 0-2 15,5 5 7-15,-5-1 3 16,1 4-13-16,-1 3-4 15,5 5-5-15,-1 4-1 16,-8-1 2-16,5 8 0 16,-1 12 0-16,1 7 0 15,-1 8 0-15,0 8 0 16,9-5 0-16,-13 1 2 16,9-4-8-16,0 0-3 15,4-4 5-15,0 4 3 16,8-4 4-16,5-3 3 15,5-5-8-15,7 0 0 16,6-11 6-16,7-7 5 0,10-5-31 16,8-3-12-16,17-8-100 15,5-16-42 1,3-14 90-16</inkml:trace>
  <inkml:trace contextRef="#ctx0" brushRef="#br0" timeOffset="25327.0946">22469 5895 328 0,'8'4'123'0,"1"0"-95"0,0-4 11 0,-1 0-1 15,-3 0-23-15,3 0-8 16,1 0-10-16,4 4-1 16,0-4 2-16,8 4-4 0,-3 0 2 15,-1 3 2-15,9 5 1 16,8 7 1-16,5 4 0 15,0 4 0-15,-1 3 2 16,1 1-1-16,0 3-1 16,0 5 1-16,0 3 1 15,-5 8 1-15,0 3 1 0,1 12 0 16,-1-3 0-16,-8 3-13 16,0 0-7-16,-4 4 4 15,-9 4 4-15,-5 7-2 16,-8 8 0-16,-8 4-2 15,-10 11 0-15,-7-3 2 16,-14 0 1-16,-4-5 1 16,-9 1 2-16,-4-4-7 15,-9-4-2-15,1 0 8 16,-5-15 6-16</inkml:trace>
  <inkml:trace contextRef="#ctx0" brushRef="#br0" timeOffset="46705.5431">4376 7941 300 0,'-5'15'112'0,"10"-11"-87"0,3 0 4 0,-8-4-4 16,9 0-20-16,-5 0-4 16,9 0 1-16,-9 0 0 15,9 0 0-15,0 4 3 0,5-4 4 16,-6 3-3-16,6-3 2 16,8 4-5-16,4-4 0 15,0 4 10-15,0-4 6 0,13 4-12 16,-4-4-6-16,4 0-6 15,4 0 0-15,5 4 1 16,0-4 2-16,-5 0 1 16,1 0 1-16,-1 7-3 15,0-3 2-15,1-4 1 16,4 0 0-16,4 4 8 16,0 0 5-16,4-4-2 15,5 4-1-15,-9-1-4 16,4-3-1-16,-4 4-1 15,-4-4 0-15,-1 0-2 16,5 0 1-16,0 4-2 16,0-4 2-16,5 4-2 15,-1 0 2-15,0 0-4 16,-4-4 0-16,5 0 3 0,-10 0 1 16,1-4-1-16,4 4 1 15,0-4-2-15,-9 0 2 16,5 4-2-16,4-4 2 15,0 0-2-15,9 4-1 16,0-3 1-16,-1 3-1 16,1-4 0-16,-9 4 0 15,0-4 0-15,0 4 0 16,0 0 0-16,0 0 0 16,4-4 0-16,1 4 0 15,-1-4 0-15,4 8 0 16,-3 0 0-16,3-4 0 15,-8 0 0-15,-4-8 0 0,-4 4 0 16,-5 1 0-16,-5-5-7 16,-7 4 0-16,-6-3-63 15,-7-5-26-15,-5-11 49 16,-9-19 23-16</inkml:trace>
  <inkml:trace contextRef="#ctx0" brushRef="#br0" timeOffset="48117.587">10175 8148 272 0,'-4'3'104'0,"4"5"-81"0,4-4 9 16,-4-4 1-16,0 0-8 16,13 8 3-16,-13-5-12 15,9 1-2-15,4 4-8 16,-4-4 9-16,4-1 5 0,-1 1-8 0,6 0-4 16,3 0-5-16,-4-4 0 15,5 4-2-15,4-4 2 16,4 0-2-16,0 0 2 15,5 4 0-15,3-1 1 16,6 1 0-16,-1 0 2 16,4 4-1-16,5-1 0 15,-52-7-3 17,86 8-2-32,-4-4 3 15,4 0-2-15,-17 0-1 16,13-1-2-16,-9 1 1 0,9 0 1 47,43-4 2-47,-13-4 1 0,-17 4-4 15,-1 0 1-15,-3 0 0 16,-5 0 2-16,0 0-1 16,-12 0-3-16,3-4 1 0,-4 1 3 15,-12-1 1-15,3 0-1 16,1 0 1-16,0 0-2 15,-1 0-1-15,1 1 1 16,-1-1-1-16,1 0 0 16,4 0 2-16,-13 0-1 15,4-3-1-15,-4-1 1 16,0 0-1-16,0 1 0 16,-12 3 2-16,-10 0-1 15,18 4 2-15,-13 0-4 0,12 0 0 16,14 0 1-16,4 0 0 15,-13 0-3-15,0 0 2 16,-9 0-1-16,1 0 0 16,-1-4 0-16,0 4 0 15,-3 0 2-15,-14 0 2 16,-4 0-3-16,4 0 0 16,8-7-4-16,-16 3-1 15,-5 0-41-15,0-4-19 16</inkml:trace>
  <inkml:trace contextRef="#ctx0" brushRef="#br0" timeOffset="80335.8347">6129 9450 20 0,'-4'-27'11'0,"8"12"-9"0,5 3 0 0,-9 8-1 16</inkml:trace>
  <inkml:trace contextRef="#ctx0" brushRef="#br0" timeOffset="82181.1658">10667 13491 56 0,'-5'11'24'0,"1"-11"-18"0,-13-15-2 0,8 3-2 15</inkml:trace>
  <inkml:trace contextRef="#ctx0" brushRef="#br0" timeOffset="183462.4443">17294 7983 268 0,'-4'7'101'0,"8"-14"-78"16,0 3 4-16,-4 4-1 0,0 0-8 16,4 0 1-16,5 4 1 15,0 0 0-15,-1-1-11 16,1-3 6-16,0 4 2 0,3 0-12 15,6 0-4-15,-1 0-1 16,-4 3-1-16,13-3 1 16,0 4 2-16,4 0-1 15,-4-5-1-15,8 5-2 16,5-4 1-16,8 0-1 16,5 0-2-16,13-1 7 0,-9 1 3 15,8 0 1-15,5 4 1 16,4-4-2-16,-12-1 1 15,8 1-4-15,0-4 0 16,4 4-3-16,0 0-1 16,5 4 1-16,-1-1 2 15,5 1-1-15,-9 0 2 16,5-1-2-16,0 1-1 16,12 0 1-16,-12-1-1 15,12 1 0-15,-8 0 0 16,4-1 2-16,-8-3 1 15,-1-4 1-15,5 0 0 16,0 0 0-16,0-4 0 0,4 4 0 16,-8-4 0-16,3 4-2 15,-3-3 1-15,4-5 0 16,0 0 1-16,0 1-2 16,-1 3 1-16,6 0-2 15,-5 4-1-15,-1-4 1 16,-3 0 1-16,-5 0-1 15,0 4-1-15,1-3 1 16,3 3-1-16,1 0 0 16,8 0 2-16,-4 0-1 15,4 0-1-15,-13 0 3 16,13 0 0-16,1-4-4 0,3 4 1 16,5 4 0-1,0-1 2-15,-9 1-1 0,-4 0 2 16,-5 0 0-16,-3 0 3 15,-1 0 1-15,-17-1 3 16,0 5-7-16,-13-4-2 16,-9 0-6-16,-12 0-1 15,-9-4-101-15,-17 0-45 16,-9-8 77-16,-17-27 37 16</inkml:trace>
  <inkml:trace contextRef="#ctx0" brushRef="#br0" timeOffset="185577.9234">5931 8569 296 0,'0'-4'112'0,"-8"4"-87"0,8 0 9 16,0 0-4-16,0 0-16 15,0 0-5-15,8 4 11 16,-3-4 7-16,-1 4-14 15,9-4-16-15,-9 4-6 0,5-1 10 0,-1 1 9 16,5 4-16-16,4-1-7 16,5 5 14-16,4 3 10 15,8 4-6-15,5 4-3 16,9 0-8-16,-1 4-1 16,9 4 3-16,13 7 2 15,4 8-1-15,22 8 2 16,4-1 1-16,0 9 0 15,5-5 6-15,8 1 6 16,8-5-6-16,9 5-3 16,-4-1-2-16,-4 1 1 15,8 3-1-15,1 4-1 0,3 4 1 16,-8-4-1-16,-8 4 0 16,-1-4 0-16,-4-8 0 15,-4 1 2-15,-5-1-1 16,-4 1-1-16,-13-5 1 15,-12-7 1-15,-14-3 1 16,-8-5 1-16,-5-7-2 16,-17-5-2-16,-4-10-30 15,0-5-13-15,-9-15 22 16,5-15 10-16</inkml:trace>
  <inkml:trace contextRef="#ctx0" brushRef="#br0" timeOffset="186330.2867">11352 8848 344 0,'-9'-7'129'0,"9"3"-100"0,-4-4-7 16,4 8-9-16,-4-4 0 16,-5 1 6-16,0 3-4 15,-4-4 0-15,-4 4-9 16,-4 0 9-16,-5 0 5 0,-4 0-8 16,-5 0-2-16,-4 0-6 15,-4 7-3-15,-8 1-3 16,-5 0 1-16,0 3 1 15,-9 1 0-15,0 3 0 16,-4 0 2-16,0 5 1 16,0 3 1-16,1 0 0 0,-1 7 0 15,8-3-2-15,-8 0-2 16,5 0 3-16,3-1 0 16,1 1 1-16,0 0 0 15,-1 0-2-15,5 0 1 16,0-1-2-16,5 1 2 15,-1 4-4-15,5-4 0 16,-9 0 1-16,4-1 0 16,9 1 0-16,-9 4 2 15,9-1-1-15,0 1-1 16,0 0 1-16,0-1-1 0,0 1 0 16,4 0 2-16,0 3-1 15,0-7 2-15,0 4-2 16,5-8-1-16,4 3 3 15,-9 1 0-15,9-4 1 16,0 4 2-16,0 0-3 16,-1 0-2-16,10-4-22 15,-5 0-11-15,-4-8 16 16,4-4 8-16</inkml:trace>
  <inkml:trace contextRef="#ctx0" brushRef="#br0" timeOffset="192290.3887">6763 11162 308 0,'-13'-12'115'0,"4"16"-89"0,5-8 3 0,-5 4-4 0,5 0-17 15,0 0-4-15,-5 0-1 16,1 0 2-16,-1 0-2 16,0 0 14-16,5 0 8 0,-9 0-15 15,9 0-7-15,-5 0-10 16,5 0-3-16,-1 0 16 15,1 4 7-15,4 0 1 16,0-4 2-16,0 0-3 16,0 0 0-16,0 0-5 15,0 0-3-15,9 4 0 16,4-4-1-16,-9 0 0 16,9 0 2-16,-9 0-1 0,5 4 0 15,0-4-1-15,-9 0 0 16,8 0 0-16,1 0 0 15,-5 0 0-15,0 0 0 16,5 0-2-16,-9 0 1 16,9 0-4-16,-5-4 0 15,5 4 1-15,-5 0 2 16,0 0-3-16,5 0 0 16,-1 0 3-16,1 0 1 15,-9 0 1-15,4-4 0 16,1 4 0-16,-5 0 2 15,0 0-3-15,0 0 0 16,4 0 1-16,-4-4 0 16,0 4-5-16,0-4 1 15,0 4 0-15,0 0 0 0,0 0 0 16,0-3 0-16,4 3-3 16,-4-4 2-16,5 0 3 15,-1 4 1-15,9 0-4 16,-13-4 1-16,8 4 0 15,-8 0 0-15,9-4-3 16,-5 4 2-16,5 0 1 16,-5 0 0-16,9-4 2 15,0 4-3 1,0-3-2-16,4-1 2 16,5 0 0-16,-9 4-2 15,4-4 0-15,9 0 4 16,-13 4 1-16,4-4-3 0,0 4 1 15,0 0 0-15,1 0 2 16,-1 0-1-16,0 0-1 16,0 0 1-16,5 0-1 15,-1 0-3-15,10 0 2 16,-5 0 1-16,8 0 0 16,0 0-3-16,1 0 2 15,4 0 1-15,-1 0 0 16,-7 0 0-16,3 0 0 15,-4 0 0-15,-4 4 0 16,-4-4 0-16,4 4 2 16,-14-4-1-16,1 0-1 0,0 4 1 15,-4-4 1-15,0 4-1 16,-9-4 2-16,8 0-4 16,-8 0 0-16,0 0 1 15,0 0 2-15,0 0 1 16,0 0 3-16,0 0-10 15,0 0-2-15,0 0 7 16,0 0 4-16,4 4-2 16,-4-4-2-16,0 0-5 15,0 0 0-15,0 0 4 16,0 0 4-16,0 0-1 16,0 0-2-16,9 0-5 15,-9 0 0-15,0 0 4 16,0 0 4-16,0 0-6 0,0 0-3 15,4 0 7-15,-4 0 3 16,0 0-2-16,0 0-2 16,0 0-5-16,0 0-2 15,13 3 3-15,-13-3 3 16,0 0-1-16,0 0 0 16,0 0 1-16,0 0 2 15,9 4-1-15,-9-4-1 16,9 4 1-16,-9-4-1 15,0 0 0-15,0 0 0 16,4 0 4-16,-4 0 2 16,4 0-2-16,0 4-3 15,-4-4 0-15,0 0-1 0,5 0-3 16,-5 0 2-16,0 0 1 16,0 0 2-16,4 0-1 15,0 0 2-15,-4 0 0 16,0 0 1-16,0 0 0 15,0 0 0-15,0 0-2 16,0 0 1-16,0 0-2 16,0 0-1-16,0 0 1 15,0 0 1-15,0 0-1 16,0 0-1-16,0 0 1 16,0 0-1-16,0 0 0 15,5 0 0-15,-5 0 0 16,0 0 2-16,0 0-1 15,0 0 2-15,0 0-4 16,0 0 0-16,0 0 1 0,0 0 2 16,0 0-1-16,0 0 2 15,0 0-2-15,0 0-1 16,0 0 1-16,0 0-1 16,0 0 0-16,0 0 2 15,0 0-1-15,0 0-1 16,0 0 1-16,0 0-1 15,0 0 0-15,0 0 0 16,0 0 0-16,0 0 0 16,0 0 0-16,0 0 0 15,0 0-3-15,0 0 2 0,0 0 1 16,0 0 0-16,0 0 0 16,0 0 2-16,0 0-1 15,0 0-1-15,0 0-2 16,0 0 1-16,0 0 1 15,0 0 2-15,0 0-3 16,0 0 0-16,0 0 1 16,0 0 0-16,0 0 0 15,0 0 0-15,0 0 0 16,0 0 0-16,0 0 0 16,0 0 0-16,0 0 0 15,0 0 2-15,0 0-3 16,0 0 0-16,0 0 1 15,0 0 0-15,0 0 0 16,0 0 0-16,0 0 0 0,-5 0 0 16,5-4-3-16,0 4 2 15,0-4 1-15,0 4 0 16,0 0 0-16,0 0 0 16,0 0 0-16,0 0 0 15,0 0 0-15,0 0 0 16,0 0 0-16,0 0 0 15,0 0 0-15,0 0 0 16,0-4 0-16,0 1 0 16,0 3 0-16,0 0 2 15,0 0-1-15,0 0-1 16,0 0-4-16,0-4 0 16,0 4 2-16,0 0 1 0,0 0 1 15,0 0 0-15,0-4 0 16,0 4 0-16,0 0-3 15,0 0 2-15,0 0 1 16,0 0 0-16,0 0 0 16,0 0 0-16,0 0 0 15,0 0 0-15,0 0 0 16,0 0 0-16,0 0 0 16,0 0 2-16,0 0-3 15,0 0 0-15,0 0 1 16,0 0 0-16,0 0 0 15,0 0 2-15,0 0-1 16,0 0-1-16,0 0 1 0,0 0-1 16,0 0 0-16,0 0 0 15,0 0 0-15,0-4 0 16,0 4 0-16,0-4 0 16,0 4 0-16,0 0 2 15,0 0-1-15,0 0-1 16,0 0 1-16,0-4-1 15,0 4 0-15,0-3 0 16,0 3 0-16,0 0 0 16,0 0 0-16,0 0 0 15,0 0-3-15,0-4 2 16,0 4 1-16,0 0 2 16,0 0-1-16,-4 0-1 15,4 0 1-15,0 0-1 0,0 0-3 16,0 0 2-16,0 0-1 15,0 0 0-15,0 0 2 16,-4 0 2-16,4 0-1 16,0-4-1-16,0 4-2 15,0 0 1-15,0 0 1 16,0 0 2-16,0-4-1 16,0 4-1-16,0-4 1 15,0 4-1-15,0 0 0 16,0 0 0-16,0 0 0 15,0 0 0-15,0 0-3 16,0 0 2-16,0 0 1 0,0 0 0 16,0 0 0-16,0 0 0 15,0 0 0-15,-5 0 0 16,5 0 0-16,0 0 0 16,0 0 0-16,0 0 0 15,0 0 0-15,0 0 2 16,0 0-3-16,0 0 0 15,0 0 1-15,0 0 2 16,0 0-3-16,0 0 0 16,0 0 1-16,0 0 0 15,0 0 0-15,0 0 2 16,5 8-3-16,-5-4 0 0,0-4 1 16,0 7 2-1,0 1-1-15,0 0 2 0,0-4-2 16,0 3 2-16,0 1-2 15,0-8 2-15,0 0-4 16,0 8 0-16,0-1 1 16,0 1 2-16,0-8-1 15,0 8-1-15,0-1 1 16,0 5-1-16,0-1 0 16,0-3 0-16,0 3 0 15,0 1 0-15,0-1 0 16,0 5 2-16,0-1-3 15,0 4-2-15,0 4-1 16,0 4 3-16,0 7-2 16,0 5 1-16,0 7 2 15,0 0 2-15,0 3-1 0,0 1-1 16,0 4 1-16,-5-8 1 16,5-4-3-16,-4-4 0 15,0 0-1-15,0-7 0 16,-5-8-25-16,0-4-11 15,9-3-89-15,0-16-40 16,0-39 87-16,9-26 40 16</inkml:trace>
  <inkml:trace contextRef="#ctx0" brushRef="#br0" timeOffset="192935.8108">8413 10771 364 0,'-26'35'137'0,"9"-20"-106"0,4 4 8 15,9-7-1-15,-5 7-31 16,1 8-9-16,-5 11-8 16,4 16 0-16,-13 3 6 15,5 0 2-15,0 5 2 0,0-1 0 0,4 4 2 16,4-4-3-16,-8 1 0 16,4-9 1-16,0-3 2 15,5-8 3-15,3-11 4 16,-12-8 7-16,8-4 4 15,1-8-4-15,-1-7-1 16,1-8-5-16,3-11 1 16,-8-15-6-16,9-9-1 15,-5-11-4-15,5-7-3 16,4-8 2-16,0-8 0 16,9-7-2-16,4-8 2 15,4-1-1-15,4 1-2 16,5 4-2-16,13 4-1 0,-5 7-5 15,10 8 0-15,7 11 1 16,-3 12 5-16,8 11-4 16,4 12 2-16,-4 15 4 15,0 8 2-15,-9 12-1 16,-3 3 2-16,-14 8 5 16,-9 3 5-16,-8 1 4 15,-9-1 2-15,-8 5 3 16,-4-1 3-16,-10-3-7 15,1 0-1-15,-4-5-12 16,-5-6-3-16,4-1-34 16,-8-8-14-16,-4-3-81 15,8-8-35-15</inkml:trace>
  <inkml:trace contextRef="#ctx0" brushRef="#br0" timeOffset="193461.142">9008 10691 488 0,'0'4'181'0,"0"-1"-141"0,4 5-17 16,0 0-17-16,5 3-15 16,0 12 1-16,-1 12 2 15,5 14 4-15,0 13 1 16,4 11 1-16,1-5 0 0,-1-2 0 16,0 3 0-16,5-1-3 15,-5-2 2-15,-4-5 3 16,4-4 1-16,0-7-1 15,-4-4-2-15,0-8 1 16,0-7 1-16,0-8-1 16,0-4 2-16,0-7 0 15,0-9 1-15,0-3 0 16,4-7 2-16,0-16-3 0,5-8 0 16,4-11-3-16,4-8-1 15,0-11-1-15,4-12-2 16,1-7 0-16,-1-4 3 15,1-5-2-15,-9 5 1 16,4 4 0-16,-4 11-2 16,-1 11-8-16,1 5-5 15,-4-1-49-15,4 8-21 16,4-4 45-16,-4 4 21 16</inkml:trace>
  <inkml:trace contextRef="#ctx0" brushRef="#br0" timeOffset="194210.7176">10809 10434 416 0,'0'8'154'0,"9"-12"-120"0,-9 4-3 15,0 0-8-15,0 0-11 16,-5 4 3-16,1 0 1 16,-5 3 2-16,-4 1-10 15,-4 3 2-15,0-3 1 0,-13 4-4 0,4-5-2 16,-13 9-13-16,5-1-8 16,-9 8 20-16,-1 0 8 15,1 4-8-15,0 3-3 16,0 9-1-16,0 3-1 15,4 4 1-15,1 7 2 16,3 5-3-16,1-1-2 16,3 5 2-16,1-5 0 15,9-3 1-15,-1-5 0 16,5 1-3-16,4 0 2 16,9 4-1-16,-1-1 0 15,10 1 0-15,-1-1-2 16,9-3 0-16,4-4 0 15,0-4 0-15,9 0 3 0,4-7 0 16,-4-8 1-16,4-4 0 16,1-8 0-16,-1-3 0 15,4-9 0-15,5-3 0 16,-9 0 2-16,5-3-1 16,3-5-1-16,1-4 1 15,0-3 1-15,-5-4-1 16,1-4-1-16,-5-4 1 15,0-7 1-15,-4-1 1 16,0-3 3-16,4 0-3 16,-17-1 0-16,4 1-1 15,-4-4 1-15,4 0-2 0,-4-4 2 16,-4 0 0-16,-5-4 1 16,-4-4-2-16,-4 1 1 15,-5-5 0-15,-8-3 1 16,-17-4-2-16,-5 4-2 15,-9 7-2-15,-12-3 1 16,-4 7-10-16,-5 4-5 16,-5 11-28-16,5 9-11 15,5 3-99 1,8 7-44-16,4 5 102 16</inkml:trace>
  <inkml:trace contextRef="#ctx0" brushRef="#br0" timeOffset="194812.5589">10395 11093 288 0,'-8'8'110'0,"8"-5"-86"0,0-3 16 0,0 0 2 16,0 0-10-16,0 0 1 15,0 0-3-15,0 4-1 16,0-4-16-16,0 0 3 0,0 0 2 15,0 0-4-15,8 8 2 16,-8 0 0-16,0-8-1 16,5 3-5-16,-1 1-4 15,0 4 1-15,0-4 2 16,1 0-2-16,-1-1-2 16,9 5 0-1,-9 4-3-15,9-5-2 16,0 5 1-16,0-1 1 15,0-3-1-15,4 3-1 16,1 1-2-16,7 3-1 0,6 0 2 16,7 8 0-16,10 8-2 15,3 7 2-15,5 12 1 16,0 8 0-16,9 7-5 16,0 0 1-16,-1 4 2 15,5-4 3-15,-4-4 0 16,-5 4-1-16,1-3 3 15,-18-1 2-15,-9-4-4 16,-8-7-1-16,-17-12-66 16,-18-11-30-16,-21-23 48 15,-9-38 26-15</inkml:trace>
  <inkml:trace contextRef="#ctx1" brushRef="#br0">16411 9837 0,'-69'19'15</inkml:trace>
  <inkml:trace contextRef="#ctx1" brushRef="#br0" timeOffset="223.8315">16212 10047 0,'0'0'16</inkml:trace>
  <inkml:trace contextRef="#ctx0" brushRef="#br0" timeOffset="219853.3111">18238 8642 416 0,'-18'7'154'0,"18"9"-120"0,-8-13-3 0,8 1-8 16,-5 4-15-16,1-4 0 16,0 0-2-16,4-1 1 15,-9 1-4-15,5 0-2 0,-1 0 2 16,5 0-2-16,-8 0-1 0,4-1 1 16,4 1-1-16,-5 0 2 15,5-4 3-15,0 8 4 16,5-1 2-16,-1 1 1 15,4-4 0-15,-8-4-4 16,0 8-3-16,5-5 0 16,-1 5 1-16,5-4-1 15,-9-4 0-15,0 8-1 16,0-8 2-16,0 3-1 16,4 5 0-16,-4 0-3 15,0-8-2-15,0 7 3 16,0-7 0-16,0 8 1 15,0-8 0-15,0 8-2 0,4-1 1 16,-4 1 0-16,5 0 1 16,-1-1-2-16,0 1 1 15,1 0 0-15,-5-1 3 16,0 1-1-16,4 0 0 16,-4-1-1-16,0 1 0 15,9-4-2-15,-9 3-2 16,0-3 1-16,0 0-1 15,0 0 0-15,0 4 2 16,-9-1-3-16,5 1 0 16,-1 0-1-16,-3 3-2 15,-1 1 3-15,-4-1 0 0,4 0-2 16,-12 5 0-16,8-5-3 16,-4 12 1-16,4 0 1 15,-4 0 2-15,4 0 1 16,0 0 1-16,8 0 0 15,-7-4 0-15,7 4-3 16,5-4 2-16,9 1-8 16,17 3-2-16,-5-4-3 15,14 4 1-15,-5-4 0 16,4 4 3-16,-3 0-1 16,-6 0 2-16,-7 4 3 15,-5 3 3-15,-9 5 2 16,-8 7 3-16,-9 8 3 15,-9 7 2-15,1 4-1 16,-10-3-1-16,10-5-3 16,4-7 1-16,4 0-2 0,4-3 2 15,5-1-2-15,8-8-1 16,9-3-8-16,8-8-5 16,14-8 7-16,8-19 2 15</inkml:trace>
  <inkml:trace contextRef="#ctx0" brushRef="#br0" timeOffset="220649.3191">18987 9235 452 0,'-17'35'167'0,"17"-24"-129"0,-9 5-7 15,9-5-13-15,0 4-17 16,-4 5-2-16,0 3-3 0,-5 3 0 16,1 9 3-16,3-1 0 0,-8 5 3 15,9-1-3-15,4-4 0 16,-9-3-4-16,5 0 1 16,4-12-3-16,0-4 2 15,-4-3 3-15,4-5 1 16,0-7 1-16,4-4 0 15,-4-3 2-15,4-5 1 16,5-7 1-16,-9-8 2 16,9 0 1-16,-1 1 1 15,1-9 2-15,-1 1 1 16,5-5-5-16,0 1-2 16,0-8 7-16,4 0 2 15,5-4-6-15,4-3-4 0,4-1-5 16,-4-3-1-16,8 3-1 15,1 4 0-15,-1 1-2 16,5 10 1-16,-9 5-2 16,5 7 0-16,-5 4 1 15,0 4 2-15,-4 3-3 16,0 9 2-16,4 3 1 16,-13 4-1-16,0 4 1 15,-4 7 0-15,-4 5 0 16,0 3 0-16,-9 8 3 15,-5 3 0-15,1-3 3 16,-9 4 1-16,-4 3-1 16,-5 1 1-16,-4-5 0 0,1 1 1 15,-1-4 2-15,-4-4 3 16,-1-4-2-16,1-4 1 16,0-3-7-16,0-5-1 15,4-3-11-15,4-4-5 16,1-7-87-16,4-5-39 15,8-11 73-15,9-4 34 16</inkml:trace>
  <inkml:trace contextRef="#ctx0" brushRef="#br0" timeOffset="220999.155">19681 9500 348 0,'0'3'129'0,"0"-3"-100"0,4 4 29 15,1 0 5-15,3 0-18 16,5 4-6-16,0-1-9 15,4 5-5-15,1 7-13 16,3 8-5-16,-4 7-1 0,1 12-5 16,-10 8-1-16,-8 3-16 0,-8-3-6 15,-5-1 4-15,-5 1 5 16,1-8-8-16,0-4-3 16,4-11-108-16,22-43-48 15,8-41 92 1</inkml:trace>
  <inkml:trace contextRef="#ctx0" brushRef="#br0" timeOffset="221506.2713">21374 9025 388 0,'-21'26'145'0,"12"-22"-112"0,1 4 10 16,3-4-2-16,-3 3-32 16,-10 1-8-16,-3 4-5 15,-5 3 1-15,-13 4 2 16,-12 0 1-16,-10 4 2 0,5 0 1 16,0 8 1-16,5-4-2 15,7 3 1-15,6 1-4 16,7 3 0-16,10 5-4 15,12-1 1-15,14 4-3 16,8 0 2-16,12 0 1 16,6-3 2-16,7-5 1 15,5 1 1-15,5-12 4 16,8-4 5-16,0-4 6 0,4-11 3 16,1-4-1-16,-1-8 0 15,-4-7-7-15,-9-8-2 16,-4-4-9-16,-4-7-1 15,-9-1 11-15,-4-3 6 16,-9-8-21-16,-4 0-9 16,-4-8 11-16,-18 5 6 15,-4-9 0-15,-4 4-1 16,-22 1-7-16,5-1-4 16,-18 4-38-16,-4 8-17 15,0 8-118 1,0 7-51-16,13 4 121 0</inkml:trace>
  <inkml:trace contextRef="#ctx0" brushRef="#br0" timeOffset="221836.4165">20905 9327 428 0,'0'-4'159'0,"13"1"-124"0,0 3 9 16,-5 0-7-16,9 0-13 0,-8 3-2 16,8-3-1-16,5 4 1 15,4 4-12-15,4 0 1 0,4 7 2 16,9 4-5-16,-4 8 0 15,4 7-4-15,-13 5-3 16,1-9-5-16,3 20 0 16,-8-4-16-16,4 0-6 15,-4 0-62-15,4-23-25 16,-4-12 56-16,8-22 29 16</inkml:trace>
  <inkml:trace contextRef="#ctx0" brushRef="#br0" timeOffset="222497.0103">22150 8496 464 0,'13'15'176'0,"0"-3"-137"0,0-8-5 16,-5 0-11-16,10-1-14 16,-10 1 0-16,10 0 3 15,-1 4 5-15,9-1-9 16,-1 5-2-16,-3-1 0 0,4 1-1 0,4 3 2 16,4 0-9-16,-8 1 0 15,4 3-2-15,-4 0 2 16,5 4-1-16,-14 0 1 15,4 4 0-15,-12 4 0 16,0 3-3-16,-5 8 1 16,-4 4-3-16,-4-4 0 15,4 4 4-15,-18-8 3 16,5 1-1-16,-4-5-2 16,-4-3 2-16,-1-4 0 15,0-4 1-15,5-4 2 16,4 0-3-16,5 0 0 0,8-4 3 15,0 1 3 1,0-1 0-16,13-3 0 0,4 3-1 16,9 0 0-16,13 4-5 15,-1 4-1-15,10 0-4 16,16 0 1-16,1 4 1 16,8 8-1-16,-4 7 4 15,-4 4 2-15,-1 3 0 16,-20 9-1-16,-6-8 1 15,-12 0 1-15,-13-5-12 16,-17 1-3-16,-18 4-1 16,-34 8 3-16,-13 14-2 15,-13 5-2-15,-12 0-2 16,-36-8 0-16,-20-8-2 0,-10-15 2 16,-30-19-53-1,-16-35-23-15,12-26 54 0,21-43 29 16</inkml:trace>
  <inkml:trace contextRef="#ctx0" brushRef="#br0" timeOffset="228576.2205">20198 8906 220 0,'-9'4'85'0,"9"0"-66"0,0-1 12 16,0-3 3-16,0 0-5 16,0 0 1-16,0 4-2 15,0 0 2-15,-8 0-16 16,4 0 1-16,-1 0-1 0,5 3 4 15,0-7 1-15,0 0-2 16,0 0 0-16,5 4-3 16,7 0-1-16,-7-4-5 15,8 4 0-15,-9 0-5 16,9-4 0-16,0 0-1 16,0 0 1-16,4 0-2 0,0 0 2 15,0 0-4-15,5 0 0 16,0 0 3-16,-5 0 1 15,0 0-1-15,0 7-2 16,1-3 1-16,-14 0-1 16,4 4 2-16,-3-1 1 15,-1 1-1-15,-4-1 1 16,0 5 2-16,-4-1 4 16,-1 1-4-16,1 3-1 15,0 1-2-15,0-1 1 16,-9 0-2-16,8 1 2 15,1-1 0-15,0 0 1 0,-1 1-2 16,1-1-2-16,0 0 1 16,-1 4-1-16,1 0 0 15,-5 1 0-15,1-1 4 16,-1 4 5-16,1 0-7 16,-1 4-1-16,5 3-1 15,-9 5 0-15,8 3 0 16,-7 4 2-16,3 4-1 15,0 0-1-15,1-4 1 16,-1 0-1-16,5-7 0 16,-1-12 0-16,5-4-55 15,5-27-23 1,8-19 39-16</inkml:trace>
  <inkml:trace contextRef="#ctx0" brushRef="#br0" timeOffset="255030.707">18836 9978 244 0,'-4'0'93'0,"13"8"-72"0,-1-12-2 16,-8 4-3-16,0 0-3 15,0 0 2-15,0 0-2 16,5-4 2-16,-5 4-8 15,0 0 2-15,0 0 4 0,8 0-3 16,-8 0 2-16,13 4-1 0,-13-8 3 16,5 4-1-16,-5 0 0 15,4-3 4-15,0-1 1 16,-4 0-7-16,4 4-4 16,1-4-4-16,-1 0 0 15,-4 4 0-15,0 0 3 16,4 0 1-16,5 0 3 15,-5 0 6 1,1 0-7-16,-5 0-2 16,8 4-4-16,-8-4 0 15,5 0-2-15,-5 0 2 16,4 0-2-16,-4 0-1 0,0 0 1 16,4 0-1-16,-4 0-3 15,4 0 2-15,-4 0-1 16,5 0 0-16,-5 0 0 15,0 0-2-15,4 0 3 16,-4 0 0-16,0 0 1 16,0 0 2-16,4 0-1 15,-4 0 2-15,0 0 0 16,0 0 1-16,0 0-2 16,0 0 1-16,0 0-2 15,0 0 2-15,0 0 0 16,0 0 1-16,0 0-2 15,0 0 1-15,0 0 0 0,0 0 1 16,0 8 0-16,0-8 0 16,0 0-2-16,0 0 1 15,0 4 0-15,0-4 1 16,-4 0-2-16,0 0 1 16,-1 0-2-16,1 0 2 15,-9 3 2 1,0 1-4-16,-4 0-1 15,0 0 0-15,-5 0 0 16,-4-1 0-16,9 1 0 16,-9 4-3-16,5-4 2 15,-1 3 1-15,1 1 0 16,-1-4-3-16,1 0 2 0,-5 3 1 16,-4-3 0-16,-5 4-3 15,-4 0 0-15,-8-1 2 16,0 5 0-16,-5-1 1 15,-4 5 2-15,0 3-3 16,4-4-2-16,5 4 2 16,-1-3 0-16,-3 3 1 15,-1 0 0-15,-8 0-3 16,-9 0 2-16,-5 0 1 16,1 4 0-16,-4-4-3 15,8-3 2-15,4 3-1 16,-4-4 0-16,0 1 0 15,-4-1 0-15,-9 0 0 16,0-3 0-16,0-1 2 0,5-3 0 16,12 7 0-16,-8-3 2 15,4-1-3-15,4 1-2 16,-17-1 2-16,-4 1 2 16,0-1-2-16,4 1 0 15,9-1 1-15,0 1 0 16,4-1-3-16,0-3 2 15,-5-1 1-15,-12 5 2 16,4 3-1-16,5 0-1 16,4 1 1-16,4-1-1 15,8 0-3-15,1 1 2 16,0 3 1-16,-5 0 0 16,5 4 0-16,-13 4 0 0,-1 0 0 15,5 3 0-15,0 1 0 16,5 0 0-16,8-1 0 15,4 5 0-15,0-8 0 16,1-1 2-16,3 1-1 16,-4-4-1-16,1 0 1 15,-1 0-1-15,-4 0 0 16,0 0 0-16,4 0 0 16,1 0 0-16,-1-4 0 15,0 4 0-15,9-4 0 16,4 0 2-16,1 1-1 15,-6-1-1-15,1 0 1 16,0 4-1-16,-4 0-3 16,0 4 2-16,-5 3 1 0,0 1 2 15,-13 7-3-15,9-3 0 16,5-1 1-16,8-7 2 16,4 4-1-16,0-8-1 15,9 0 1-15,4-4-1 16,9-4 2-16,0 0 1 15,4 1-1-15,0-5 1 16,4 5 0-16,5-5 1 16,-5 1 0-16,5-1 2 15,0-3-1-15,4-1 2 16,0 1-2-16,0 0 2 16,0-1-2-16,0 1 0 15,0 0-1-15,0-1 0 0,0-7-2 16,0 8-2-16,0-8 1 15,0 0-1-15,0 8 0 16,4-1 0-16,-4-7 0 16,0 0 0-16,0 8-3 15,0-4 2-15,0-4 1 16,-4 4 2-16,4-1-1 16,-9 1-1-16,5-4-2 15,4 0 1-15,-5-4-4 16,5 1 1-16,-4-20-77 15,-13-16 44 1,-13-26 15-16</inkml:trace>
  <inkml:trace contextRef="#ctx0" brushRef="#br0" timeOffset="256035.7769">11602 11035 288 0,'-17'20'110'0,"4"-20"-86"0,4 3 11 0,5 1-1 0,4 0-24 15,0 0-4-15,-9 4 6 16,5-5 6-16,-1 5-9 16,5 0 15-16,-8-1 8 0,4 1-1 15,8 4 8 1,4 3-15-16,-8-4-11 16,9 5-6-16,4-1-4 15,4 0-3-15,5 1-2 16,4-5 1-16,4 1 1 15,4-1 0-15,1 1 0 16,3-1 0-16,1 4 0 16,4 1 2-16,0-1-1 15,5 4-1-15,-5 4-2 16,9 4 1-16,-1 0 1 16,5 3 0-16,-8 9 0 15,8 3 0-15,8 4-5 0,-3 4 1 16,3 7-3-16,1-7 0 15,0 0 1-15,-1-1 2 16,-3-3 2-16,-1-3 1 16,-4-1 1-16,-4-4 2 15,-5-4-1-15,-4 1-1 16,-4-1 5-16,-5-3 1 16,-8-4 0-16,-4-4-1 15,-5-4-6-15,-4-4 1 16,-4-3-16-16,-9-12-4 0,-5-4-105 15,-12-8-46 1,-9-14 87-16,-17-9 42 0</inkml:trace>
  <inkml:trace contextRef="#ctx0" brushRef="#br0" timeOffset="257748.481">13761 12893 304 0,'0'27'115'0,"-5"-23"-89"0,5 0 12 16,0-4 1-16,0 0-10 16,0 0 0-16,0-4-12 15,-4 0-5-15,0 0-7 0,-1 0 7 16,-3 0 5-16,-5 1-5 0,-4-1-2 15,-5-4-5-15,-8 0-4 16,0 1-5-16,-9 3 0 16,-9 0 0-16,1 4 2 15,-9 8-1-15,-9 3-1 16,1 5 3-16,-9 3 2 16,4 11 0-16,-5 5-1 15,10 11 1-15,8 4 1 16,4 3-1-16,13 9 2 15,9 6 0-15,8 9 3 16,14 3 1-16,8 1 3 16,8-4-3-16,14-9-2 15,8-10-2-15,9-8 0 0,4-8-4 16,4-12-2-16,9-3-1 16,5-8 3-16,8-11-5 15,4-4 2-15,0-8 2 16,5-11 1-16,-14-8 3 15,1-8 1-15,-9 1 1 16,-9-5 2-16,-8-3 1 16,-9-8 1-16,-8-4-4 15,-13-4-1-15,-9 1-6 16,-13-1 0-16,-5 1-12 16,-20-5-3-16,-14-7-62 15,-8-4-26-15,-5 0 54 16,9 4 28-16</inkml:trace>
  <inkml:trace contextRef="#ctx0" brushRef="#br0" timeOffset="258108.1252">13209 13196 428 0,'-9'15'162'0,"9"-15"-126"0,0 8 18 16,0-8 2-16,0 0-28 16,9 3-5-16,-9 5-3 15,9 0 1-15,-1-1-11 16,1 1 3-16,4 4 3 0,4 7-4 15,5 4-2-15,3 11-8 16,1 8-1-16,4 12-1 16,1 3 0-16,-6 9-3 15,6-5 2-15,-1-8-26 16,4 1-11-16,1-8-80 16,3-8-34-16,6-30 79 15,-10-42 37-15</inkml:trace>
  <inkml:trace contextRef="#ctx0" brushRef="#br0" timeOffset="259474.403">21146 10120 408 0,'22'-4'151'0,"-9"-3"-118"0,8 7-6 0,-17 0-11 15,9 0-9-15,-4 3 1 16,4 1 13-16,-5 0 6 16,1 0-13-16,0 0 5 0,-5 3 2 15,0 1-5-15,-4 4-1 0,-4 7-12 16,-5 7-3 0,-4 5-6-16,-4 4 1 15,-13 11-2-15,-9 0 2 0,-25 3 1 16,-5 5 2-16,0 0-4 15,0 7 2-15,-4 8 0 16,-14 11 2-16,-16 4-4 16,0 1 2-16,-9-1 0 15,8-11-1-15,1-4-1 16,-27 7 1-16,-3 9 1 16,4 7-1-16,4-4 1 15,4-4 3-15,-21-4-2 16,4-7 1-16,9-4 0 15,12-8 0-15,5 4 2 16,-21 4 0-16,3 8 0 0,10-8 0 16,16 0 0-16,10-4 0 15,-1-4-3-15,9-11 2 16,-5 0 1-16,1-8 2 16,-1 0-3-16,5 8 0 15,4 0 1-15,9 3 2 16,-13 12-1-16,12-3-1 15,10-1 1-15,-1-7-1 16,5-5 0-16,-1 1 0 16,1-12 2-16,4 1 1 15,0-5-1-15,4 1-2 16,1-5-2-16,8-3 1 0,4 0 1 16,4 0 0-16,5 0 0 15,0-1 2-15,4 5-1 16,5 0-1-16,-1-1 1 15,5 1 1-15,0-4-1 16,-1 0 2-16,5-1-2 16,1-3 2-16,-1 0-2 15,4-3 2-15,0-1-2 16,1-4 2-16,3 0-2 16,-8 1-1-16,1-5 1 15,-6 1 1-15,5-5-1 16,5 1-1-16,-1 0-2 15,-4-1 1-15,5 1 1 16,-1 0 2-16,0-1-1 16,-4 1 2-16,9 0-2 0,-9-5 2 15,5 5-2-15,-1-4-1 16,0 4 1-16,1-5-1 16,-1 5 0-16,1-4 0 15,-1 4 0-15,0-5 0 16,1 1 0-16,3 0 0 15,-8 0 0-15,9-4 2 16,0 0 3-16,4 0 2 16,0 0-1-16,4-4 1 15,0 0-9-15,9-15-29 16,-13-12-12-16,5-34 21 16,8-30 11-16</inkml:trace>
  <inkml:trace contextRef="#ctx0" brushRef="#br0" timeOffset="260331.3162">13515 14375 356 0,'0'31'134'0,"4"-23"-104"0,5-1 25 0,-1-3 5 16,1 0-29-16,4 7-6 16,0-3-14-16,4 4-3 15,5-1-4-15,12 4 2 0,9 1 3 16,13 7-5-16,9 7 0 16,12 9-2-16,14 10 1 15,4 5-7-15,4 7 1 16,4 4 1-16,5 4 1 15,0 4-2-15,-9-4 2 0,-4 0-1 16,-5-4 0-16,-8-7-29 16,0-12-14-16,-9-12-72 15,-4-19-30-15,-4-22 77 16,-5-32 38-16</inkml:trace>
  <inkml:trace contextRef="#ctx0" brushRef="#br0" timeOffset="260676.4161">16630 14283 464 0,'5'69'173'0,"-10"-61"-135"0,-3 11-6 0,3-11-10 16,-3 3-20-16,3 5-3 16,-12 7-5-16,-4 11 1 15,3 16 3-15,-16 23 5 0,-1 15 6 16,1 4-5-16,-5 0-2 16,0 3-4-16,1 1 1 0,-1 11 1 15,0-3 0 1,0-1 0-16,5-11 2 15,-1-11-6-15,1-12-1 0,-1-20-84 16,-3-18-35-16,7-31 60 16,-3-42 30-16</inkml:trace>
  <inkml:trace contextRef="#ctx0" brushRef="#br0" timeOffset="261261.297">16238 16210 348 0,'9'31'129'0,"-9"-31"-100"0,8 0-4 0,-8 0-7 15,13 0 6-15,-8 0 9 16,8 0 3-16,-9 0 2 15,4-4-20-15,1 0 3 0,0-4 0 16,4-3-11-16,0-4-3 16,0-8-7-16,4-12-1 15,4-15 1-15,5-7 0 16,0-4 0-16,4-5 0 16,0 1 0-16,0 4 0 15,1 0 0-15,-1 3 0 16,-4 5 2-16,0 3 3 15,-1 8-2-15,1 7-2 0,-9 8-5 16,1 8 0-16,3 8-5 16,1 7 1-16,-1 12-5 15,1 11-2-15,-1 15-2 16,5 8-3-16,-8 8 3 16,3 4 2-16,-4-4 9 15,5-1 5-15,-1-3 6 16,5-3 2-16,0-9-1 15,-4-11-1-15,-22-23-23 32,51-19 3-17,1-16 0-15,-5-14 0 0,-3-17 0 16,-6-18-6-16,-3-23 1 16,-5-4 11-16,-13 0-22 15,5 4-8-15,-18 11-66 16,9 12-27-16,-13 3 68 15</inkml:trace>
  <inkml:trace contextRef="#ctx0" brushRef="#br0" timeOffset="261652.2362">17919 14846 508 0,'4'62'189'0,"0"-47"-147"0,1 8 0 15,-1-15-12-15,-4 3-25 16,0 5-2-16,0 10-4 16,0 13-3-16,4 10 3 15,0 20 0-15,1 23 1 0,-5 4 0 16,0 0 0-16,-5-8-3 0,1 0 0 16,0-8-7-1,0-7-4-15,4-12-12 0,-5-15-6 16,1-15-67-16,4-23-30 15,4-24 71-15,1-30 36 16</inkml:trace>
  <inkml:trace contextRef="#ctx0" brushRef="#br0" timeOffset="262057.1232">18574 14827 408 0,'38'65'154'0,"-25"-38"-120"0,5 15 28 16,-10-22 3-16,1 3-37 16,-1-1-13-16,1 9-12 15,0 7-4-15,-1 8 1 16,-3 8 0-16,-5 7 0 0,-5 12-5 16,1 4-1-16,0 3 3 15,-1-3 3-15,-3 3 1 16,3-7 2-16,-3 0-2 15,3-4 2-15,1-8-2 16,4-4-1-16,-8-7 3 16,8-4 0-16,0-8 5 15,8-3 3-15,-4-4 2 16,9-5 3-16,5-3-3 0,20 0 0 16,6 4-1-16,29-8 0 15,26 4-4-15,9-4-3 16,38 1-5-16,5-1 0 15,-9-4-7-15,0-3-3 16,9-12-80-16,0-16-35 16,-13-18 63-16,-35-8 31 15</inkml:trace>
  <inkml:trace contextRef="#ctx0" brushRef="#br0" timeOffset="276859.0795">17290 414 404 0,'0'-19'151'0,"0"12"-118"0,0 3 11 0,0-4-4 16,0 4-23-16,0 0-5 15,0 1-5-15,-5 3 0 16,1 0-4-16,-9 0 0 0,4 3 1 0,-4 5-7 16,-4 19-2-16,-9 15-5 15,-4 31 1-15,-4 15 0 16,-5 12 3-16,-4 3 4 15,4 20 1-15,-8 7 1 16,4-12 0-16,4-6-3 16,4-24 0-16,5-8-9 15,0-11-3-15,8-12-34 16,5-14-13-16,4-9-39 16,0-19-13-16,5-22 60 15,8-16 29-15</inkml:trace>
  <inkml:trace contextRef="#ctx0" brushRef="#br0" timeOffset="277294.0437">16949 422 268 0,'0'-11'101'0,"0"7"-78"0,13 0-7 0,-9 4-8 16,9 0-8-16,-8 4 2 0,8 0 1 16,8 7 3-16,-8-3-3 15,13 3-2-15,-5 8 2 0,5-3 0 16,4 14 3-16,5-3-1 15,-5 11 0-15,13 5-1 16,-4 10 2-16,-5-3 1 16,9 4 3-16,-4-5-1 15,0 1 0-15,0 4-5 16,0 11-1-16,-5 4-1 16,1 4-2-16,-1-1 1 15,-4-3-1-15,0 0-3 16,-4-11 2-16,4-12-10 15,-8-4-5-15,-5-8-50 16,0-7-21-16,1-8 45 0,-14-7 21 16</inkml:trace>
  <inkml:trace contextRef="#ctx0" brushRef="#br0" timeOffset="277654.4813">17083 1115 408 0,'-5'-3'151'15,"10"3"-118"-15,-1 0 5 0,0 0-8 0,1 0-18 16,3 0-2-16,1-8-6 16,-1 4-1-16,1 0-1 15,4 0-2-15,4 4 1 0,9 0-4 16,-4 0 0-16,12 0-1 16,-4 0 3-16,9 0-7 15,4 4 1-15,0 0-13 16,-4-4-2-16,4-4-37 15,5 4-16-15,-1-4 39 16,5-3 18-16</inkml:trace>
  <inkml:trace contextRef="#ctx0" brushRef="#br0" timeOffset="277939.9216">18561 606 348 0,'13'4'129'0,"-13"-4"-100"0,4 4 18 0,-4-4 0 15,0 3-27-15,0 5-11 16,-4 4-6-16,-5 3-1 16,0 8-1-16,-12 8-3 0,-1 3-1 0,-4 8-1 15,-8 4 3-15,-1 4 0 16,5 7 3-16,-8 16-14 15,-1-12-7-15,4 5-15 16,5-9-6-16,4-11-36 16,5-8-16-16,3-15 49 15,1-15 22-15</inkml:trace>
  <inkml:trace contextRef="#ctx0" brushRef="#br0" timeOffset="278255.474">18319 506 340 0,'0'-19'126'0,"0"15"-98"0,5 1 19 0,-5 3 0 16,8 3-25-16,1 1-9 16,4 4-9-16,4 3-1 15,0 9-2-15,5 10 4 0,12 8 1 16,-4 8 2-16,9 4 0 15,4 0-4-15,-4 0-1 16,-4 0-1-16,3-1-2 16,1 5 1-16,-9 0-1 15,1-8-3-15,-1-8 0 16,0-4-7-16,0-11-4 16,-8-11-14-16,-1-8-5 15,1-4-49-15,-1-4-19 16,5-15 52-16,-9 0 25 15</inkml:trace>
  <inkml:trace contextRef="#ctx0" brushRef="#br0" timeOffset="278511.036">19091 545 280 0,'0'-27'107'0,"0"19"-83"0,0 4 26 15,0 4 6-15,0 0-10 16,0 0-2-16,0 0-19 15,0 4-5-15,0 12-12 16,0 6-3-16,-5 13 1 0,1 11 1 16,-5 4 1-16,-3 3-2 15,-1-3 1-15,-5 4-6 0,1-4-1 16,0 3-13-16,0-3-7 16,8-4-18-16,-4-12-8 15,9-7-95 1,4-11-40-16,17-16 93 15</inkml:trace>
  <inkml:trace contextRef="#ctx0" brushRef="#br0" timeOffset="279126.4027">19457 441 392 0,'0'12'145'0,"13"3"-112"0,-9 16-14 16,0-16-13-16,1 16-10 16,-5 7 2-16,0 8-8 15,-5 11-1-15,1-7 6 16,-4 0 7-16,-1-4 3 0,0-8-10 16,1-3-4-16,3-8 10 15,1-8 9-15,0 0-7 16,-1-15-1-16,5-4 11 15,0 0 6-15,0-4 4 16,5-12 1-16,-1-3-9 16,0-7-2-16,5-9-5 15,4-7 0-15,-4-4-5 16,-1-4 0-16,5 0-3 16,0 1-1-16,0 3-1 15,0 3 0-15,4 9 0 0,0 7-2 16,1 4 3-16,-1 4 0 15,0 8-2-15,5 3 0 16,-1 8-3-16,5 8-1 16,-4 7-5-16,3 12 0 15,1 15 1-15,0 8 2 16,0 3 3-16,0 1 2 16,-13 0 2-16,4-5 3 15,-4 1 4-15,0-12 2 16,-9 1 3-16,0-1 1 15,-4 0-1-15,-4 1-1 0,0-5 1 16,-13-7 4-16,-5 4-2 16,-4-12 3-16,-4 0-2 15,-4-4 2-15,-5 0-2 16,0-7 0-16,-13-4-7 16,1-4-4-16,-1-4-4 15,0-4-1-15,5-3-42 16,4 3-20-16,8 1-110 15</inkml:trace>
  <inkml:trace contextRef="#ctx0" brushRef="#br0" timeOffset="280252.8509">21004 729 356 0,'-4'11'134'0,"8"12"-104"0,-4 11-13 0,0-3-13 16,0 0-7-16,-4 11 1 16,-1 8 2-16,-8 11 0 15,0 0 0-15,5-3-3 0,-5-12 2 16,4-8 1-16,9-11 2 15,-8-12 23 1,8-15-9-16,8-11-1 16,-8-9-2-16,17-10 1 0,-8-9-7 15,8-6-4-15,5-13-2 16,-1-19 1-16,5 1-1 16,4-5-1-16,1 9 3 15,7 10 2-15,-7 13-2 16,7 14 0-16,-8 4-3 15,1 16-1-15,3 15-4 16,-4 15-1-16,0 20-2 16,5 15 0-16,-14 7 0 15,1 1 2-15,-5-1 4 16,0-7 1-16,-4-4 1 16,0 0 2-16,0-8 3 15,0-11 2-15,-9-4 3 0,5-8 4 16,-5-3-2-16,5-5 3 15,4-7 1-15,-9-11-1 16,5-4-1-16,-1-5-1 16,5-10-7-16,0-16-2 15,0-4-4-15,4-4-1 16,1-11 1-16,3 4 2 16,5 7-3-16,4 5 0 15,5 14 1-15,-9 1 0 16,8 11-5-16,1 15 1 15,3 16 0-15,1 15-1 16,0 23 1-16,0 11 3 16,-5 4 0-16,1 1 3 0,-14 3 1 15,1 4 1-15,-5 3-9 16,0-6-4-16,-4-13-37 16,0-15-15-16,4-7-40 15,9-16-16-15,13-18 63 16,0-13 30-16</inkml:trace>
  <inkml:trace contextRef="#ctx0" brushRef="#br0" timeOffset="280748.2969">22917 545 408 0,'-4'-19'154'0,"4"11"-120"0,-5 4-10 0,5 4-12 16,-8 4-12-1,-1 4 0-15,-17-1 0 16,0 5 0-16,-8 7 0 0,-1 4 0 16,-3 7-3-16,-5 9 2 15,0 3-1-15,-1 4 0 16,1 0 0-16,5 0-2 16,3-4 3-16,9 0 2 15,5-4 0-15,8 1 2 16,8-13 0-16,-3-3 3 0,8-3 3 15,0-9 5 1,8-7-4-16,-3-4 2 16,8-8-5-16,-9-7 1 15,5-4-1-15,-1-8 1 16,9-8-4-16,-8 1-3 0,4 3 2 16,0 1 0-16,9 14 5 15,-10-3 5-15,14 19-5 16,-8-7-2-16,3 14-10 15,1 5-3-15,3 7 6 16,6 4 2-16,-1 4-2 16,-4 3-1-16,-5 9-2 15,1-1 3-15,-1 4-11 16,-3 0-2-16,-1-4-37 16,0-11-17-16,5-4-41 15,3-11-17-15,6-20 67 16,-1-11 31-16</inkml:trace>
  <inkml:trace contextRef="#ctx0" brushRef="#br0" timeOffset="281003.5413">23214 338 408 0,'18'15'154'0,"-14"-3"-120"0,9 7 1 15,-5-12-5 1,1 16-21-16,8 23-5 0,-12 20 4 16,-1 10 4-16,-4 1-6 15,-9-1-5-15,-4-3-2 0,-4 0-12 16,-4-4-5-16,-1 0-23 16,0-12-11-16,5-11-66 15,0-11-26-15,8-20 75 16,9-19 36-16</inkml:trace>
  <inkml:trace contextRef="#ctx0" brushRef="#br0" timeOffset="281348.798">23658 368 376 0,'13'-15'140'0,"-9"19"-109"0,1 4 0 0,-1-5-6 16,-4 5-19-16,-4 4-6 15,-9 7-3-15,-4 4 2 16,-9 7 0-16,-9 1-2 0,-8 4 2 16,0 3 1-16,0-8 2 15,0 1-3-15,4-4 0 16,9-4 3-16,4 0 1 16,4-4 5-16,10 0 5 15,7 0 2-15,5 4 3 16,5 8-8-16,7-8-1 15,10 11-1-15,0-7 0 16,12 8-4-16,-4 7-3 16,0 11 0-16,-4 1-1 15,0 0-18-15,0-1-8 16,-5-3-72-16,1-12-31 16,4-15 66-16,0-23 34 0</inkml:trace>
  <inkml:trace contextRef="#ctx0" brushRef="#br0" timeOffset="281799.2381">23895 610 436 0,'17'23'165'0,"-4"-8"-129"0,5 4-12 0,-10-7-13 15,1 3-11-15,8 0 0 16,-8 1 0-16,8-1 2 16,0 0-1-16,5-7-1 0,-5 0 1 15,0-8-4-15,0-4 0 16,5-4-9-16,-5-3-3 16,0-5 1-16,1-3 1 15,-1 0 8-15,-4-4 2 16,-5 0 7-16,-3 0 2 15,-5 4-2-15,-5 4-1 16,-8-1-3-16,-4 9-1 16,-9 3-4-16,-4 4 1 15,0 4 4-15,0 11 4 16,4 8 1-16,0 8 0 16,0 7-3-16,5 4 1 0,-5 4-2 15,4 0-1-15,14 0 1 16,-9 0-1-16,12-4-16 15,1 4-6-15,4 0-99 16,9-12-45-16,8-11 85 16,4-23 43-16</inkml:trace>
  <inkml:trace contextRef="#ctx0" brushRef="#br0" timeOffset="282189.47">24748 706 436 0,'0'3'165'0,"0"-3"-129"0,0 4-7 15,0 0-12 1,-8 4-16-16,-1-4-3 16,0 3 3-16,-3 5 1 15,-1-5 0-15,0 5-2 0,0 3 3 16,0 0-2-16,-4 5-1 15,4 3 1-15,0 3-1 16,0-3-3-16,8 8 0 16,-7 0 2-16,7 7 0 15,5 4 1-15,5 8 0 16,7 4 0-16,-7 7 0 16,8 0 0-16,-5 0 2 0,5-3 1 15,-4-8 3-15,0-4 1 16,-9-8 3-16,-9 0-3 15,-8-3 1-15,-14-9-16 16,-25-3-5-16,-47 12-88 16,-35-12-40-16,-21-8 72 15,-31-15 36-15</inkml:trace>
  <inkml:trace contextRef="#ctx0" brushRef="#br0" timeOffset="283105.8494">17302 2479 232 0,'-30'4'88'0,"22"-4"-69"0,-5-4 11 15,8 4 1-15,1-4 1 16,-9 0 3-16,9 0-4 15,-9-3 1-15,4-1-18 16,1-3 23-16,3-1 9 0,5 1-10 16,5-1-4-16,3 1-14 0,14-5-4 15,-1 1-10-15,14-4-5 16,8 4-3-16,9-5 0 16,-5 9 0-16,5-1 3 15,0 5-2-15,-1 7-1 16,1 7-2-16,0 13-1 15,4 18-5-15,-13 15 0 16,-9 13-1-16,-8 3 1 16,-4-1 4-16,-18 1 3 15,-8-3 3-15,-5-5 1 16,-8 0 3-16,-9 0 1 16,-4 1 3-16,0-1 1 15,-18-11-1-15,9-8-1 0,-4-4 1 16,-4-7 1-16,-5-8 1 15,1-8 2-15,-6-7-3 16,1-12 1-16,5-4-3 16,-1-7 0-16,9-8-1 15,4-4 2-15,5 0-1 16,8 1 0-16,4-1-1 16,9 0 2-16,9 8-5 15,4 0-1-15,9 3-7 16,8 5 0-16,13 3 1 15,13 0 3-15,9 16-3 16,4 7 0-16,4 12-2 16,1 8 2-16,3 11 2 15,5 0-1-15,0 0 4 0,0-4 0 16,0-4-2-16,-4-11 2 16,-9-16-54-16,13-14-25 15</inkml:trace>
  <inkml:trace contextRef="#ctx0" brushRef="#br0" timeOffset="283541.1531">19552 2291 372 0,'-13'-4'140'0,"4"8"-109"0,-4-4 9 16,9 4-4-16,-18-4-32 15,-3 0-8-15,-14 0-7 16,-13-4 1-16,-4 4 6 16,-4 0 2-16,-1 8 2 0,1 0-3 15,8-1 2-15,14 12-6 16,7 0 0-16,14 8-2 15,13 12 1-15,12 7 0 16,14 11 2-16,0 4 4 16,12 1 1-16,1-5 9 15,-5-3 5-15,-4-5 5 16,-5-3 3-16,-17-3 2 0,-4-5 3 16,-4 0-5-16,-17-3-3 15,-10-9-10-15,-7-3-5 16,-5-3-38-16,-5-9-14 15,-8-7-81-15,-9-8-33 16,1-11 84-16,16-12 41 16</inkml:trace>
  <inkml:trace contextRef="#ctx0" brushRef="#br0" timeOffset="283991.0191">19655 2578 372 0,'17'23'140'0,"1"-3"-109"0,12-1-11 16,-13-8-11-16,9 1-9 16,8-1 2-16,5-3 1 15,0-4 3-15,13-4-3 16,-5 0-2-16,5-8 2 0,-5-3-2 15,1-9-1-15,-5-3 1 16,0 0-1-16,-5-3 0 16,-16-5 2-16,0 0-3 0,-10 1 0 15,-12-1-6-15,-8 0 0 16,-9 1-17-16,-14 7-7 16,-25 0 8-16,0 8 5 15,0 3 20-15,5 8 8 16,-1 8 15-16,9 15 7 15,8 4-10-15,10 19-5 16,-1 20-4-16,17 3-1 16,9 0 5-16,9-4 1 15,17-3-5-15,-5-1 0 16,1-15-17-16,21 12-4 16,8-8-72-16,5-12-29 15,1-19 55-15,-6-22 27 16</inkml:trace>
  <inkml:trace contextRef="#ctx0" brushRef="#br0" timeOffset="284712.0748">20797 2276 440 0,'4'11'165'0,"9"1"-129"0,-8-1-9 16,3-3-13-16,-8 11-15 16,0 4-2-16,-8 8-1 15,3 15 0-15,-3 11 3 0,-5 16-5 0,0 0 2 16,4-16 2-16,-8 16 1 16,0 0-2-16,-1 0 0 15,6-16 2-15,-1 16 2 16,4-12 2-16,0-11 1 15,-4-12 0-15,5-7 0 16,-1-8 0-16,1-16 2 16,-10-10-1-1,5-9 2-15,0-11 0 16,1-8 1-16,-1-7 0 16,0-4 0-16,0-4 0 15,0-8-4-15,9-11-1 16,-5 0 1-16,5-8 2 0,8-3-3 15,5 3-2 1,3 4-3-16,6 4 1 0,8 8-1 16,-5 7-2-16,14 4 0 15,-5 11 3-15,4 5-2 16,5 7-1-16,0 7 0 16,0 9 3-16,-1 3-5 15,5 4 0-15,1 4 0 16,7 3 4-16,-12 1-4 15,4 7 0-15,0 1 3 16,0 7 1-16,-4 0 2 16,-13 3 0-16,4 1 0 15,-13 4 2-15,-4 3-1 16,0 1-1-16,-9 3 1 0,-8 0-1 16,-4 1-3-16,-14-5 2 15,-12 1 1-15,-10-5 2 16,-3-3 1-16,-9 0 1 15,0-4-2-15,-9-4 1 16,1-7 0-16,3-5 1 16,-8-7-5-16,13-4-1 15,5-3-54-15,12-16-25 16,13-16 38-16,13-10 22 16</inkml:trace>
  <inkml:trace contextRef="#ctx0" brushRef="#br0" timeOffset="285207.2834">21840 2594 424 0,'8'0'159'0,"1"0"-124"0,-5-4 0 16,-4 4-9-16,0-4-9 15,0 0 1-15,-4-3-5 16,-5-5 0-16,1 1-8 16,-9-1-1-16,-1 1 0 0,-3-1-5 15,-14 5 1-15,1 3-2 16,-1 4-2-16,1 7-2 0,4 9 1 16,-5 3-4-16,9 8 1 15,1 3-3-15,16 1 0 16,-4 0 1-16,13-1 1 15,4 1 6-15,9-4 1 16,0-12 2-16,9-4 0 16,-1-3 2-16,5-8 1 15,0 0-1-15,4-8 1 16,-4-3 0-16,0-4 1 16,4 3 4-16,-13 1 3 15,5 7 0-15,-5 0 1 16,0 8-2-16,5 4-1 15,-14 3-5-15,1 0-1 16,0 9-6-16,-9-1-2 16,-5 4-36-16,1 0-13 0,4 4-49 15,0-4-22-15,0-4 66 16,9-12 31-16</inkml:trace>
  <inkml:trace contextRef="#ctx0" brushRef="#br0" timeOffset="285582.8987">22452 2375 388 0,'4'16'145'0,"-4"-5"-112"0,4 8 1 0,-4-3-5 16,0 14-22-16,-4 13-4 15,-5 6 0-15,1 5 2 16,-5 0-2-16,0-5-2 0,0-3 2 15,0-7 0-15,9-5 1 16,-14-7-2-16,10-4 1 16,4-8 2-16,-1-7 2 15,5-8 3-15,0 0 4 16,9-8-2-16,-1-11 3 16,10-12-4-16,-10-11 1 15,10-11-7-15,3-9-1 16,5 1-4-16,4 4-3 15,0 11 2-15,0 7 2 16,1 13-9-16,-1 6-2 16,0 9-2-16,-4 7 0 15,13 4-73-15,-9 8-32 0,8 3 52 16,1-7 29-16</inkml:trace>
  <inkml:trace contextRef="#ctx0" brushRef="#br0" timeOffset="286003.321">23369 2510 416 0,'-12'3'156'0,"12"1"-121"0,-13 4-12 0,8-4-15 16,-8 3-12-16,-8 5 0 15,-1 3 0-15,-17 0 3 16,5 8 0-16,0 0 1 0,-1 4 2 16,9 0-3-16,-4 0 0 15,13-4 3-15,8-4 3 16,1 0 2-16,8-7 3 16,8-1 4-16,-3-7 1 15,7-4-2-15,6-4 0 16,3 0-1-16,1-3 2 15,-1 3-1-15,1 4 2 16,-1 0-4-16,-3 4-1 16,-1 3-11-16,-4 5-1 0,-5 3-7 15,1 4 1-15,-9 4-7 16,0 4-3-16,-9 0-45 16,9 0-19-16,0-1-79 15,9-6-35 1,8-17 104-16</inkml:trace>
  <inkml:trace contextRef="#ctx0" brushRef="#br0" timeOffset="286288.4511">24024 1881 456 0,'5'20'170'0,"-1"3"-132"0,0 19-11 0,-4-19-12 16,0 15-8-16,-4 8 6 16,0 4-3-16,-1 15 2 15,-3 19-7-15,-1 19-5 0,-4-3-1 16,-4-8-1-16,0-8-2 16,0-7-8-16,-1-8-3 15,5-8-5-15,5-11-1 16,-5-12-8-16,4-15-4 15,5-8-62-15,0-15-25 16,-5-23 62-16,0-26 30 0</inkml:trace>
  <inkml:trace contextRef="#ctx0" brushRef="#br0" timeOffset="286558.665">23257 2092 452 0,'13'15'170'0,"0"1"-132"0,0 3-4 15,-4-8-12-15,8-3-15 16,0 0-2-16,-4-1-2 16,13 5-3-16,0-5 1 15,8 1-6-15,9-4 1 0,9 0 0 0,9 0-1 16,3-1 4-16,-4 1 0 15,1 0-4-15,-1-4 1 16,-4-4-51-16,0 4-21 16,-4 4 39-16,-9-8 20 15</inkml:trace>
  <inkml:trace contextRef="#ctx0" brushRef="#br0" timeOffset="286993.7224">23930 2314 388 0,'4'4'145'0,"5"8"-112"0,-1 3-8 0,1-8-9 0,-5 5-13 16,9 3 0-16,-4 1 5 16,8-1 3-16,4 4-6 15,5 0 4-15,4-3 1 0,1-1-1 16,3-4 0-16,5-3-3 15,4-4-1-15,0-4-3 16,0-4-2-16,-4 0 3 16,0-3 0-16,-13-5 1 15,-5-3 0-15,-8-4 0 16,-9-4 0-16,-8 0-7 16,-9 3-2-16,-8 1-12 15,-14 4-3-15,-12 0 1 16,-9-1 1-16,0 13 11 15,0 3 3-15,17 7 12 16,-4 12 5-16,13 12-2 0,4 23-1 16,13 15-2-16,0 3 2 15,13-3-1-15,13 0 2 16,-5 8-8-16,14 3-2 16,4 1-63-16,4-1-28 15,0-22 46-15,-4-35 21 16</inkml:trace>
  <inkml:trace contextRef="#ctx0" brushRef="#br0" timeOffset="287668.9527">18789 3800 312 0,'4'4'115'0,"-4"0"-89"0,5-8 21 0,-5 4 5 16,4 0-13-16,0 0 0 16,9-4-7-16,-8-3 0 15,-1-1-18-15,0-4 5 0,0 1 2 16,-4 0-5-16,0-5-1 0,0 1-7 16,-8-4-3-16,-1 0-5 15,-12 3 0-15,3-3-2 16,-12 8-2-16,4-1-2 15,-17 4 1-15,5 5 1 16,-6 3-1-16,6 7-1 16,-1 9 1-16,4 10 1 15,10 9 2-15,-6 11-4 16,10 4 2-16,8 3 0 16,9 1 2-16,8-4-1 15,9-4 1-15,13-4-7 16,8-8-4-16,9-3-18 15,5-8-7-15,12-4-68 16,9-15-31-16,-4-23 71 16,-1-20 34-16</inkml:trace>
  <inkml:trace contextRef="#ctx0" brushRef="#br0" timeOffset="287939.5798">19427 3256 444 0,'17'31'167'0,"5"-12"-129"0,-5 4-1 0,-9-7-6 0,1 3-22 16,-5 4-5-16,5 3-2 16,-9 9 0-16,4 7-1 15,1 16-1-15,-1 14 1 0,-4 16-1 16,0 4 0-16,0-7-7 15,-4-9-3-15,4-7-41 16,-5-11-16-16,10-12-72 16,7-16-31-16,10-18 90 15,4-28 43-15</inkml:trace>
  <inkml:trace contextRef="#ctx0" brushRef="#br0" timeOffset="288405.2905">20336 3609 420 0,'0'-4'156'0,"0"0"-121"0,0 4 1 0,0 4-8 16,-4-4-27-16,-5 4-4 16,-8 3-5-16,-5 1 2 15,-8 4 4-15,-9 7-1 0,-4-4 1 16,4 8 0-16,-8 8-2 15,8 3 0-15,0 4 0 16,5 5 3-16,8-5 0 16,9 0 1-16,4-7 0 15,9-4 0-15,4-4 0 16,13-8 0-16,-5-7 2 16,9-8-3-16,14-8-2 15,-1-7-3-15,4-8-1 0,-4-4 1 16,5-8 2-16,-5 1 4 15,-4 3 2-15,-5 4 8 16,1 8 6-16,0 4 3 16,-5 7 1-16,0 8-7 15,-4 12 0-15,0 11-6 16,0 11 1-16,0 8 1 16,0 4 2-16,0 0-10 15,-1 0-3-15,1-7-19 16,0-5-9-16,5-7-55 15,3-4-22-15,9-12 53 16,0-26 25-16</inkml:trace>
  <inkml:trace contextRef="#ctx0" brushRef="#br0" timeOffset="288689.9303">21000 3593 356 0,'-5'12'134'0,"5"-1"-104"0,0 5 7 0,0-5-5 16,0 12-23-16,0 4-4 16,-8 11-6-16,8 4-3 15,0 1 3-15,8-1 0 0,-3-4 3 16,7-3 1-16,10-5 3 0,4-7 8 16,4-8 3-16,9-3 3 15,0-8 2-15,-1-4 1 16,1-4 1-16,-4-8-11 15,-1-11-3-15,-12-7-13 16,-1-12-3-16,-17-8-65 16,5-15-28-16,-22-16 50 15,-4 1 25-15</inkml:trace>
  <inkml:trace contextRef="#ctx0" brushRef="#br0" timeOffset="289050.8535">22150 3509 400 0,'9'0'151'0,"-9"0"-118"0,0 0-6 0,0 0-13 16,-9 4-15-16,-4-4-1 15,-4 4-2-15,0 0 0 16,-14 0 3-16,6 3 0 0,3 1 1 16,5 3 0-16,4 8 2 15,9 8-1-15,-5 8-1 16,18 15 3-16,-9 3 2 16,8 1 7-16,1-1 2 0,-9 1 6 15,0-4 4-15,-13-8-8 16,0-8-4-16,-9-11-16 15,-8-7-7-15,-4-12-66 16,-5-12-28-16,0-19 50 16,9-23 29-16</inkml:trace>
  <inkml:trace contextRef="#ctx0" brushRef="#br0" timeOffset="289471.0036">22391 3525 432 0,'30'23'162'0,"-12"-8"-126"0,8 0-12 0,-9-7-14 16,0 3-10-16,9 5 0 16,0-5 2-16,4 4 3 15,0 1-2-15,9-9-2 0,0-3 2 16,-1-4-2-16,1-7 2 15,0-5-2-15,0 1 2 16,-5-1 4-16,-4-3 4 16,-8-1-2-16,-5-3 2 15,0 0-6-15,-17-8-3 16,-8 4-4-16,-1-3-1 16,-17 10-7-16,-4 1-4 15,-4 7 3-15,-1 4 2 16,1 12 9-16,4 4 5 0,-5 7-2 15,5 4 0-15,8 7-1 16,5 5-2-16,9 3-2 16,8 8 1-16,0 12-37 15,4-9-16-15,17-3-28 16,18-7-10-16,13-20 50 16,8-19 25-16</inkml:trace>
  <inkml:trace contextRef="#ctx0" brushRef="#br0" timeOffset="289786.7479">23671 3456 396 0,'-13'0'148'0,"0"7"-115"0,-13-3-7 0,13 0-12 16,-4 0-10-16,0 3 2 15,0 5 1-15,8-4 1 16,-8 11-4-16,17 4-1 16,0 7-1-16,4 9 1 15,9 10-2-15,9 9 2 16,4 3 7-16,-1-3 3 16,1-1 0-16,-9-7 0 15,-4-8-3-15,-8-4 1 16,-18-3 5-16,-13-5 4 0,-39-3-19 15,-34-8-7-15,-69 1-5 16,-34-40 1-16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1T23:04:12.3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9309 12564 172 0,'-17'-8'66'0,"13"12"-52"0,-13 4 19 16,17-5 4-16,-13 1-4 15,4 4 3-15,-4 0-14 16,0-5-3-16,5 5-11 15,-10-4 6-15,5 0 3 0,5-4 2 16,-9 3 3-16,4 1-1 16,0 0 2-16,0 0-4 15,0 0-2-15,9 0-1 16,-9-4 3-16,8 0-5 16,1 3 2-16,0 1-3 15,-1 0 2-15,1 0-6 16,4-4-1-16,0 0-4 0,0 4-1 15,4 0-3-15,1 3-1 16,3 1-1-16,1 0 0 16,4-1 2-16,4 1 0 15,5 3-3-15,8-3 2 16,0 4 1-16,9-5 0 16,4 1 0-16,0 0 0 15,9-1 0-15,4 1 0 16,-13 0-3-16,8-1 2 15,-7 1 1-15,3 0 2 16,5 3-1-16,-1 0 2 16,10 1-2-16,3-1-1 0,-8-3 1 15,9 0 1-15,0-1-1 16,-1-3-1-16,-3 0 1 16,3 0 1-16,-8 0-1 15,9-4 2-15,8 0-2 16,5 0-1-16,-1-4 1 15,5-4-1-15,-9 4-3 16,5-3 2-16,-5-1 1 16,5-3 2-16,-5-1-3 15,5 1 0-15,3-5 1 16,-3 5 2-16,4-4-1 16,-13-1-1-16,0 1 1 15,4 0-1-15,0-1 0 16,5 5 2-16,4-1-3 15,0 5 0-15,-1-1 1 0,6 0 0 16,-23 1 0-16,5-1 0 16,-13 4 0-16,4 0 0 15,1 0 0-15,-1 1 2 16,0 3-3-16,1 0 0 16,-1 0 1-16,-4 0 0 15,0 3 0-15,-4 1 0 16,-5 0 0-16,-4 0 0 15,-4 0 0-15,0 0 2 16,-9-1-1-16,0 1-1 16,-4-4 3-16,0 4 0 15,-9 0-4-15,5-4 1 0,-14 0-5 16,1 0-1-16,-5-4-68 16,-8-23-28-1,-9-30 52-15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1T23:06:13.1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9271 14643 76 0,'-22'-3'30'0,"13"6"-24"0,1-3-3 0,-1 0-2 0</inkml:trace>
  <inkml:trace contextRef="#ctx0" brushRef="#br0" timeOffset="719.6843">9038 14747 160 0,'0'8'60'0,"4"-8"-47"0,-8 0 13 0,4 0 3 16,0 0-6-16,0 0-1 16,0 0 7-16,0 0 4 15,0 0-17-15,0 0-7 0,0 3-4 16,-4 1 3-16,4 0 3 15,0 4 0-15,-5-4 3 16,1 3 4-16,0-3 3 16,4 0-5-16,0-4 1 15,-5 8-10-15,5-8-2 16,-4 7 8-16,4-3 6 16,0 0 1-16,0-4 0 15,-4 4-2-15,4-1-1 0,0-3-5 16,0 4-2-1,0-4-6-15,4 4-1 0,0 4-1 16,1-4 1-16,3-1-2 16,1 1-1-16,0 0 1 15,8 4 1-15,-9-4-1 16,10-1-1-16,-1 1 1 16,0 0-1-16,0 0-3 15,1 0 2-15,-1 0 1 16,0-1 2-16,5 1-1 15,-5 0-1-15,-4 0 1 16,4 0 1-16,0-4-1 16,-4 0-1-16,0 0 1 15,0 0-1-15,0 0 0 0,-4 0 0 16,-1 0 0-16,-8 0 2 16,4 0-1-16,-4 0 2 15,0 0 0-15,0 0 1 16,0 0-2-16,-4 0-2 15,0 0 3-15,-5 0 0 16,1 0-1-16,-5 0-2 16,0-4-6-16,0 0-4 15,0-4-60-15,-4 1-27 16,-1-12 50-16,10-8 23 16</inkml:trace>
  <inkml:trace contextRef="#ctx0" brushRef="#br0" timeOffset="23508.8049">2191 15164 252 0,'9'-11'96'0,"-9"11"-75"0,4-4 1 0,9 0-5 0,-13 4 3 16,0-7 5-16,0 3 6 16,0 4 6-16,0 0-20 15,0 0 4-15,0 0 2 0,0 0-6 16,-13 4 1-16,9-4-9 16,4 3-1-16,-9 1-2 15,5-4-1-15,4 0-1 16,0 0 2-16,4 0 3 15,5 0 2-15,-5-4-1 16,9 4-1-16,-9-3-3 16,9-1 1-16,0 0-4 15,4 0-2-15,5 0 0 16,-5 4 1-16,-4-4-1 0,4 4-1 16,0-3 1-16,1 3-1 15,3 0 0-15,-8 0 0 16,9 0 0-16,4 0 0 15,-9 0 0-15,13 0 0 16,-17 0-3-16,13 0 2 16,4 0 1-16,0 0 0 15,-4 0 0-15,8 0 0 16,1 0 0-16,-1 0 0 16,1 0-3-16,4 0 2 15,-1 0 1-15,1 0 0 0,4 0-3 16,5 0 2-16,-18 0-1 15,9 0 0-15,4 0 0 16,-13 0 0-16,4 0 2 16,5 0 0-16,-9 0-3 15,-4 0 2-15,-4 0-4 16,-5-4 1-16,-4 4-9 16,-5-4-4-16,-8-4-101 15,0-11-46-15,-12-12 83 16,-14-18 43-16</inkml:trace>
  <inkml:trace contextRef="#ctx0" brushRef="#br0" timeOffset="27307.1563">4621 14640 296 0,'-17'53'112'0,"4"-45"-87"0,5-8-4 0,3 4-8 0,1-4-23 16,4 4-8-16,-9-1 15 15,5-3 8-15,-5 0-1 16,5 4 13-16,0 0 9 0,4-4 3 16,-9 4 5-16,5 0-3 15,-9 0-1-15,9-1-4 16,-1 1 1-16,1 0-6 16,4 4-3-16,0-1-8 15,-13 1-2-15,9-4 0 16,4 0 2-16,0-4-5 15,0 7-3-15,0-7-1 16,4 8-1-16,9 0 0 0,-13-1 0 16,0 1-3-16,9 0 0 15,-1-1 2-15,5 1 0 16,0 0-2-16,4-1 2 16,5 1 1-16,-1 0 0 15,5-1 0-15,0 1 0 16,4 0 0-16,0-5 2 15,1 1-3-15,3 0-2 16,5 0 2-16,0 0 0 16,-5-4 1-16,5 4 0 15,0-1 0-15,-14 1 0 16,10 0 0-16,-1 0 0 16,1 0-3-16,4 0 2 0,-9-1-1 15,13-3-2-15,-4 0 0 16,-9 0 3-16,4-3-2 15,-4-1-1-15,-12 0-26 16,-1-4-12-16,-8-7 18 16,-18-16 13-16</inkml:trace>
  <inkml:trace contextRef="#ctx0" brushRef="#br0" timeOffset="55337.3759">16230 4371 172 0,'0'8'66'0,"0"-8"-52"0,4 0 10 16,-4 0 2-16,0 0-13 15,4-4-4-15,0 0-2 0,1 0 0 16,-1 0-3-16,-4 1 4 0,4-1 2 16,-4 0 6-16,0 0 2 15,0 0-1-15,0 0 2 16,0 1 1-16,0-1 2 16,0 4 1-16,0 0 3 15,0 0-1-15,0 0 2 16,0 0-2-16,0 7 0 15,5 1-12-15,3 4-3 16,-8-1-4-16,0 8-1 16,0 8-6-16,0 11 1 15,0 8-2-15,0 8 0 16,0 3 2-16,0 1 0 0,0 3 0 16,0 0 0-16,0 1 0 15,0 3 0-15,0 4 0 16,5-8 2-16,-5-7-1 15,4-1-1-15,-4-11-2 16,9 0 1-16,-9-3-8 16,0-9-2-16,4-3-62 15,4-11-27-15,1-16 51 16,0-23 25-16</inkml:trace>
  <inkml:trace contextRef="#ctx0" brushRef="#br0" timeOffset="56269.0559">16238 5880 300 0,'-8'8'112'0,"8"-1"-87"0,4-10 7 16,0 6-3-16,-4-3-9 15,0 0 0-15,9 4 2 16,-1-4 3-16,5 4-13 15,-8 0 4-15,8-4 4 0,-9 0-7 16,9 0 0-16,0 0-7 16,4 0-4-16,0 0-4 0,5 0 1 15,-1 4 1-15,5 0 0 16,0 3 0-16,4 1 0 16,0 3-3-16,0 5 2 15,1 3-4-15,7 0 1 16,-16 4 0-16,4 0-1 15,-5 4 1-15,-3 0 0 16,-5-1 0-16,-5 1 0 16,-8 4 3-16,-4-1 0 15,-5 1 1-15,-4 4 0 16,-4 3-3-16,-9-4 2 16,0 1-1-16,-4-1 0 15,-9 1 0-15,5-1 0 16,-1-3 0-16,1 0-2 15,0-1 0-15,3 1 0 0,-3-4 3 16,4-1 2-16,4-3 0 16,4 0-1-16,-4 0 1 15,14-7-1-15,-6-1 4 16,5 0 2-16,5-3 2 16,3-1 0-16,5 1 0 15,0-5 0-15,0-3-2 16,5 4 1-16,3-8 0 15,5 0 1-15,-4 0-4 16,8 0-1-16,5 0 1 16,4 0 0-16,-1 0-2 0,14 0 1 15,9 4-2-15,12 3 2 16,13 5-2-16,0 7 2 16,1 0-4-16,-5 4 0 15,8 4-43-15,9 11-20 16,1-3 32-16,-10-8 18 15</inkml:trace>
  <inkml:trace contextRef="#ctx0" brushRef="#br0" timeOffset="57920.7092">16165 15406 288 0,'13'4'110'0,"-9"-1"-86"0,13-3 7 16,-17 0-4-16,13 0-17 15,5 0-3-15,-10 0 6 16,5 4 3-16,4 0-7 15,-8 0 8-15,4 0 5 0,-5 3 0 16,5 1-1-16,0 3-5 16,-4 1-2-16,0-1-4 15,4 1 1-15,-1 3-4 16,1 1 1-16,0-1-5 0,0 0-2 16,0 1 0-16,4-1 1 15,-8 12-1-15,4-12-1 16,4 4 1-16,0 0-1 15,1 4-3-15,3-4 2 16,-12 4 1-16,4 0 2 16,0 0-3-16,0 4 0 15,-5 0-1-15,-8 4 0 16,-8 3-3-16,-5 1 1 16,0 3-5-16,-9 0-1 15,-4 0 0-15,-4 1 1 16,-4-5 3-16,-1 1 4 15,-4-8-1-15,1-1 1 0,-5 1 0 16,-1-4 0-16,1-8 0 16,5 5-2-16,3-1 5 15,5-8 3-15,4 1 1 16,5-5 0-16,8 1 1 16,4-4 1-16,5-4-3 15,4 0-3-15,4 0 0 16,9 4-1-16,8 7-3 15,1-3 2-15,4 3-1 16,4 1 0-16,5 3 2 16,-5 1 0-16,4-1 0 15,-4 4 0-15,0 4 0 16,1 4 2-16,-5 0 1 16,-1-1 1-16,-12 5 0 0,5 0 0 15,-6-5-2-15,1 1-2 16,-13 0 1-16,0 0 1 15,-8 0 3-15,-1-4 2 16,-8 0 1-16,0 0 0 16,-5-4 2-16,1 0 1 15,-14-4 1-15,-4 4 2 16,1-3-1-16,-14-1 0 16,4 8-1-16,-3-8 0 15,-5 1-6-15,0-5-4 16,-9 1-4-16,5-1-1 15,-1-3-38-15,-3-8-17 0,-1-19 29 16,-4-16 14-16</inkml:trace>
  <inkml:trace contextRef="#ctx0" brushRef="#br0" timeOffset="58731.3968">19763 15172 288 0,'-4'12'110'0,"-1"-5"-86"0,1 5 18 0,4-8 1 15,-4 3-14-15,-1 1-2 16,1 3-14-16,-9 5-5 15,0-1-5-15,-4 4 8 0,4 4 8 16,-4 8-4-16,0-1 2 16,4 5-8-16,-5-1-1 15,10 5-2-15,-9 3 1 16,8 4-2-16,0 0 0 16,5-4 1-16,4-4 1 15,4 0-1-15,5 1 1 16,8-5-6-16,9 1-1 15,0-1-7-15,8 1 0 16,9-1-6-16,5-3-2 0,-5-4-5 16,9-4-2-16,-5-8-13 15,5-8-2-15,4-10-85 16,-5-9-34 0,-3-18 80-16</inkml:trace>
  <inkml:trace contextRef="#ctx0" brushRef="#br0" timeOffset="59166.7672">20233 14908 264 0,'-5'15'99'0,"1"0"-77"0,0 1 26 0,4-12 10 16,0 7-20-16,0 1-4 15,-5 3-7-15,1 4 0 16,0 4-15-16,4 4 4 0,0 3 2 16,-9 5-6-16,9 3-2 15,-4 8-5-15,-1 8-2 16,-3 7-1-16,-1 8-2 15,-4 11 1-15,-4 1-1 16,0 7-3-16,-5 4 2 16,1 11 1-16,-1 8 0 0,1-3 0 15,-10-5 0-15,6 8 0 16,-6 4 0-16,6 4-3 16,-6 0 2-16,6-16-6 15,3-4-3-15,5-3-10 16,0 0-2-16,-1-16-101 15,10-14-46-15,3-24 84 16,1-27 44-16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1T23:08:12.2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4561 6512 216 0,'0'0'82'0,"0"0"-64"0,0 4-2 16,0-4-5-16,0 0-4 15,0 0 1-15,0 0 4 16,0 0 5-16,0 0-9 16,0-4 7-16,0 0 2 0,0 0-1 0,0 1 1 15,0-1-1-15,0 0 0 16,0 0-4-16,0 0-2 16,0 0-6-16,0 4-3 15,0-3 0-15,0 3-1 16,4-4-3-16,-4 4 2 15,9 0-1-15,-5 0-2 16,9 0 0-16,0 0 3 16,4 0 0-16,1-4 3 15,3 4-3-15,5-4 0 16,4 0 1-16,5 4 2 16,-1-4-1-16,5 1-1 15,0 3-2-15,-5 0 1 16,5 0 1-16,0 0 0 0,-18 0 0 15,14 0 0-15,-1 0 0 16,1 3 0-16,8-3 0 16,-5 4 0-16,1-4 0 15,9 0 0-15,-1 0 0 16,5 4 0-16,-1 0 0 16,1-4 0-16,-4 0 0 15,-1 0 0-15,0 0 0 16,-8 0 0-16,0 0 0 15,0 4 2-15,-5-4 3 16,1 4 4-16,3-1-4 16,1 1-1-16,-4 0-2 15,3 0 1-15,1 0 0 0,-9 0 1 16,5-1-2-16,-1 1 1 16,1 0-2-16,-1 0 2 15,5 0-2-15,-4 3 2 16,-1-3-4-16,-4 4 0 15,0 0 1-15,9-5 0 16,-13 5 6-16,4-4 4 16,0 0-5-16,5 0-1 15,-1-1-4-15,1-3-1 16,3 0 1-16,1 4 2 16,0-4-3-16,0 0 0 15,4-4-6-15,0 4 0 16,0 0 3-16,-4-3 2 0,0-1 6 15,-5 0 2-15,1 0-2 16,-1 0-3-16,5 0-3 16,-9 1 1-16,9-5-1 15,4 4-2-15,-4-4 5 16,-5 5 1-16,9-1-3 16,0 0 1-16,5-4 0 15,-5 4 2-15,8-3-3 16,-7 3-2-16,-1-4 4 15,0 4 3-15,-4-3-1 16,4 3-2-16,8-4 0 16,-3 1-1-16,-5-1 0 15,-4 4 2-15,-1 0-3 16,-12 0 0-16,-4 1-30 0,-1-5-14 16,-3-4 23-16,-10-7 10 15</inkml:trace>
  <inkml:trace contextRef="#ctx0" brushRef="#br0" timeOffset="1771.6458">13166 6321 324 0,'-22'11'123'0,"22"-3"-95"0,0-4-6 0,0-4-8 15,13 3-16-15,-4 1 0 16,0 4 2-16,-1-4 2 15,5 3 0-15,0 1 5 0,4 0 3 16,5-1-5-16,-5 1-1 16,5-4-2-16,3 3 1 15,6 1 0-15,3-4 1 16,5 0-5-16,-9 0 1 16,9-1 0-16,-5 1 0 15,5 0 2-15,0 0 1 16,0 0 3-16,4 0 1 15,-5-4-8-15,10 0-1 16,-1-4-2-16,5 0 2 0,0 0 7 16,-1-4 7-16,5 1-6 15,-4-1-1-15,-5 0-3 16,-3 5-2-16,-1-1 1 16,0-4-1-16,4 4-3 15,-4-3 2-15,0 3 3 16,0-4 1-16,1 1-1 15,-1-1-2-15,0 4 3 16,0-4 0-16,0 1-1 16,-4 3-2-16,-1-4 1 15,1 4 1-15,-4-3-1 16,-5 3 2-16,0-8-4 16,-4 9 0-16,0-5 1 15,4 0 0-15,-9 1 0 0,5-1 0 16,0 4 0-16,-4-4 0 15,4 1 0-15,-1-1 2 16,1 0-1-16,0 1-1 16,0-1-2-16,0 0 1 15,4 1 1-15,-9 3 2 16,14 0-1-16,-9 0 2 16,4 4-4-16,0 0-2 15,5-4 2-15,-1 1 0 16,5 3 1-16,-5 0 0 15,1 0 0-15,4-4 0 16,-9 0 0-16,13 0 0 0,-4 4-3 16,-5-4 2-16,9 4 1 15,5 0 0-15,-1 0 0 16,5 0 2-16,-9 0-1 16,8 0-1-16,-3 0 1 15,-1 0-1-15,-4 0 0 16,0-3 0-16,1-1 0 15,-1 0 0-15,8 4-3 16,-8-4 2-16,9 0 1 16,4 0 0-16,-8 4 0 15,16 0 2-15,-8 0-1 16,0 0-1-16,5-3 1 16,-5-1-1-16,-5 0 0 0,-3 0 0 15,-1 0 0-15,0 0 0 16,1 1 0-16,-1-1 0 15,5 0 0-15,0 4 0 16,-1 0 0-16,1 0 0 16,4 4 0-16,-4 0 0 15,-5-4 0-15,1 0 0 16,-1 0 0-16,-8 0 0 16,8 0 0-16,1 0 0 15,8 0 0-15,-13 0 0 16,4 0 0-16,5 0 0 15,-5 3 0-15,5 1 0 16,-5 0 0-16,1 0 2 16,-5 0-3-16,-4 3 0 0,-5-3 1 15,1 4 0-15,-5-4 0 16,-4 0 2-16,-5-1-6 16,-4 1-1-16,-8 0-58 15,-9-4-23-15,-9-4 44 16,-17-23 23-16</inkml:trace>
  <inkml:trace contextRef="#ctx0" brushRef="#br0" timeOffset="16649.897">8672 4953 288 0,'-18'-4'107'0,"14"1"-83"0,-4-5 2 0,3 4-6 0,1 0-7 15,-5-3 0-15,1-1 4 16,-10 0 1-16,6 1-9 16,-6-5 3-16,1 1 2 0,-5-1-3 15,1 4-1-15,-1-3-4 16,-3-1-1-16,-1 1-6 16,-4 3 1-16,-5-3-5 15,1-1 1-15,-5 1-3 16,0-1 0-16,-8-3 8 15,4 0 4-15,-1-1-5 16,1 5 1-16,0-1-1 16,0 1 2-16,-4-1-1 0,-1 5-1 15,1-1-10-15,0 0-4 16,-1 8 5-16,1 0 2 16,-1 0 2-16,5 8 4 15,-8 4-7-15,8 3-2 16,-9 4 1-16,0 4 3 15,9 0-2-15,0 0 3 16,-4 4 1-16,3 3-1 16,6-3 1-16,-1 4 0 15,-4 3 0-15,0 5 0 16,0 7-4-16,4 0 0 16,0 3-3-16,5 1 0 0,-1 4 1 15,1-1 4-15,8 1 3 16,-9-8 2-16,14 0-2 15,-9-4 2-15,8 4 5 16,1-4 2-16,-1 4 2 16,5 0 0-16,4 4 0 15,4 0 0-15,1-4-4 16,3 0-1-16,5-4-1 16,0 0 1-16,5-8-2 15,-1 1-1-15,4-5 7 16,1-3 3-16,0-4 1 15,-1 0 3-15,1 0-1 16,0-4 2-16,-1 1-8 16,1-1-4-16,4-4-2 15,4 4-1-15,-8 0 0 0,4 0 0 16,4 1 0-16,-9 3 0 16,5 0 0-16,0 3 2 15,9-3 1-15,-5 4 3 16,5 0 3-16,3 4 2 15,1-1-8-15,0 1-1 16,0 0-2-16,0-5 0 16,0 5 2-16,4-8 1 15,-9-4-1-15,14 0 1 16,-5 0-2-16,4-3-1 16,1-1-10-16,17 4-4 15,-9-3 7-15,8-5 6 0,-3 1 10 16,8-5 4-16,0 1-6 15,-4-4-2-15,-1-4-3 16,5-4-2-16,-8 0-10 16,3-4-6-16,1 1 8 15,4-5 6-15,0-3 2 16,0 0 3-16,-8-8-4 16,16-8 0-16,-8 0 1 15,-8 1 0-15,-1-5 8 16,0-3 7-16,-3-4-18 15,-1 0-7-15,0-4 6 16,4 0 4-16,-8 0 1 16,-5 4-1-16,-3-1-2 15,3-2 1-15,-4-9-1 0,-8 4 0 16,-1-4 2-16,-4 1 0 16,1-5 0-16,-1 1 0 15,-4 3 0-15,0-3 2 16,0 7 3-16,-9-7 2 15,0 11-3-15,-4-12-3 16,0 1 0-16,-4-1-1 16,0 9 0-16,-9-1 0 15,0 4 0-15,0-4 0 16,-13 4-7-16,0 4-3 16,-8 0-10-16,-5 3-5 0,-13 5-103 31,5 3-45-31,-9 5 88 0</inkml:trace>
  <inkml:trace contextRef="#ctx0" brushRef="#br0" timeOffset="17219.9781">15743 4869 264 0,'4'0'101'0,"0"-4"-78"0,1 0 17 0,-1 0 3 16</inkml:trace>
  <inkml:trace contextRef="#ctx0" brushRef="#br0" timeOffset="17777.7462">15764 4846 515 0,'0'-12'38'16,"-4"1"-20"-16,0-1-7 0,-5 5 0 15,5-5-1-15,-18-3 4 16,5-4-9-16,-18 0-3 16,1 0-4-16,-9-1-2 15,-5 1-2-15,-3 4 1 16,-14 0 1-16,5 3 2 16,-13 4 1-16,-1 1 1 15,-3 3-3-15,-1 4 0 0,-4 0-3 16,5 8 1-16,-1 3 1 15,-4 4-1-15,0 1 1 16,-4 7 3-16,-9 0 2 16,5 4 2-16,4-5-1 15,0 1 1-15,-5 4 0 16,5 0 1-16,0 8-2 16,4-1-2-16,0 4-13 15,9 8-4-15,8-4 9 16,5 1 6-16,4 3 2 15,4-4 0-15,5 7 9 16,4-3 6-16,4-3-9 16,9-1-4-16,4-4-3 15,4 0-3-15,5 1-4 16,4-1-2-16,9 0 18 16,-5 4 9-16,18 4-8 15,-5 4-5-15,9-4-2 0,4 0 0 16,5 0-1-16,4 0-1 15,4-4 3-15,-4 0 2 16,8-4-2-16,1-3-2 16,3-1 4-16,1-3 1 15,0-4-2-15,0-4-1 16,-1 0-1-16,6-4-2 16,-1 0 1-16,0 0 1 15,0 0-1-15,0 1-1 0,-4-1 3 16,0-4 0-1</inkml:trace>
  <inkml:trace contextRef="#ctx0" brushRef="#br0" timeOffset="18451.3274">14222 6359 428 0,'38'0'162'0,"-16"-4"-126"0,4 8-8 15,-9-4-13-15,5 0-16 16,3 0 1-16,-3 0 0 16,12 0 0-16,-8 0 0 15,4 0 2-15,1 4 1 0,3 0 1 16,-4-1 0-16,9 1 0 15,-13-4 0-15,8 0-2 16,-4 0-2-16,9 0 1 16,-9-4-1-16,1 1-3 15,3-1 2-15,1 0 1 16,-1-4 0-16,0 1-3 16,5-1 2-16,0 0 1 0,4-3 2 15,-4-5-1-15,-5 9-1 16,5-5 1-16,0 5 1 15,0-5-3-15,-9 4 0 16,4-3 1-16,1-1 0 16,4 1 0-16,-5-1 0 15,9-3-3-15,-8 4 0 16,-5-5 2-16,0-3 0 16,0 0 1-16,5 0 0 15,-10-4 0-15,6-4 0 16,-1 0 0-16,-4 0 0 15,-1 1-3-15,6-5 2 16,-10-7 1-16,5-1 2 0,-4 1-1 16,3 0 2-16,-7 3-2 15,-10-3-1-15,5 4 1 16,4-1 1-16,-12-3-1 16,8 3-1-16,-9 5 1 15,0-1-1-15,1 0 0 16,-1-3 0-16,0 3 0 15,-4-7 2-15,0 0-3 16,0-1 0-16,-4 1 1 16,-5-4 2-16,1-4-1 15,-5-4 2-15,0 0-2 16,-4-3-1-16,-5-5 1 16,1 12-1-16,-5-3 0 15,-4 3 0-15,4 3-3 0,-13 5 2 16,4 0-1-16,-3 0 0 15,-18-1-7-15,-9 9-2 16,-21-1-58-16,-39 4-24 16,-13 4 47-16,-21 0 23 15</inkml:trace>
  <inkml:trace contextRef="#ctx0" brushRef="#br0" timeOffset="30626.7476">6345 10744 224 0,'-9'8'85'0,"-8"-4"-66"0,17 0 10 15,-4-4 2-15,4 0-17 16,-5 0-2-16,1 4 1 16,-9-4 3-16,5 0-8 15,-5 0 7-15,0 3 4 0,4 1-4 16,-4 0 2-16,5 0-8 16,-1 0-3-16,5 0-6 0,-1-1 0 15,5-3 0-15,-8 4 0 16,8-4 2-16,0 0 1 15,8 4-1-15,-3 0-2 16,3-4 1-16,1 0-1 16,8 0 0-16,-8 0 0 15,8-4 0-15,0 0 0 16,0 0 0-16,5 1 2 16,-5-1-1-16,0 0 2 15,1 0-2-15,3 0 2 16,1-3-2-16,-1 3-1 0,5 0 9 15,0 0 4-15,4-4-9 16,-8 5-1-16,8-1-5 16,0 0-2-16,0 0 5 15,0 0 3-15,1 0 1 16,-6 1 0-16,10-1-1 16,-5 0 0-16,9 4 0 15,-13 0 2-15,4-4-3 16,0 4 0-16,-4 0-1 15,0 0 1-15,4 0-2 16,-13 0 2-16,9 0-2 16,-5 0-1-16,10 0 3 15,-10 0 2-15,1 0-2 16,8 0-2-16,-9 0 2 0,5 0 2 16,0 0-2-16,0 0-2 15,0 4 0-15,0-4-1 16,4 0 0-16,-4 4 0 15,0 0 0-15,4-1 0 16,-4-3 0-16,8 4 2 16,1 0 1-16,-10 0 1 15,6 0-2-15,-10-4 1 16,5 0-2-16,0 0 2 16,-5 0 0-16,5 0 1 15,4 0-5-15,-8 0 1 16,4 0 0-16,0 0 0 15,-1 0-3-15,1 0 2 16,4 0 5-16,1 0 2 0,-1 0-2 16,0 0-1-16,4 0-1 15,-8 4-2-15,4-1 3 16,1-3 2-16,-1 4-2 16,4-4 0-16,-12 4 1 15,4-4 0-15,-1 0-2 16,1 0 1-16,4 0-2 15,-4 0 2-15,-4 0-2 16,-1 0-1-16,5 0 3 16,-8 0 0-16,3-4-1 15,1 4-2-15,-1-4 1 16,1 4 1-16,-1 0-3 16,5 0 0-16,-9 0 1 15,5 0 2-15,-1 0-1 0,5 0-1 16,0 0 1-16,-9 0 1 15,5 0-3-15,-1 0 0 16,1 0 1-16,4 0 2 16,0 0-1-16,-9 0-1 15,4 0-2-15,1 0 1 16,0 0 1-16,-1 0 0 16,5 0 0-16,-13 0 0 15,4 0 0-15,0-3 0 16,1-1 0-16,-1 0 2 15,0 0-3-15,-4 4 0 16,4 0 1-16,5-4 0 0,-9 0 0 16,4 1 0-16,0 3 0 15,0-4 0-15,1 0 0 16,-1 0 2-16,0 4-3 16,0-4 0-16,5 4 1 15,-1 0 2-15,1 0-3 16,4 0 0-16,-5 0 1 15,1 0 0-15,4-4 0 16,0 1 0-16,-5 3 0 16,5 0 0-16,0 0 0 15,0 0 0-15,0 3 0 16,-1-3 0-16,-3 0 0 16,0 0 2-16,8 4-1 0,-17-4-1 15,13 0 1-15,-14 0-1 16,10 0 0-16,0 0 0 15,-10 4 0-15,6-4 0 16,8 0 0-16,-14 0 0 16,14 0 0-16,-8 0 0 15,3 0 0-15,1 4 0 16,-1-4 0-16,1 4 0 16,4 0 0-16,-9-4 2 15,9 0 1-15,-5 0 1 16,9 0-7-16,-8 0 0 15,4 0 5-15,-5 0 4 16,5 0-3-16,-9 3 0 16,5 1-1-16,-5-4-2 15,0 4 1-15,1 0-1 0,3-4 0 16,-12 4 0-16,4 0 0 16,0-1 0-16,-5-3 0 15,5 4 0-15,-4-4 0 16,-1 0 0-16,-8 0-9 15,0 0-2-15,0 0 12 16,0 0 9-16,0 0-7 16,0 0-4-16,0 8-4 15,0-8 0-15,-4 0-6 16,-4 0-3-16,-5-4-111 16,-13-15-51-16,-17-19 89 15,-13-35 43-15</inkml:trace>
  <inkml:trace contextRef="#ctx0" brushRef="#br0" timeOffset="63851.8712">9215 14287 316 0,'-13'8'118'0,"13"0"-92"0,0-16 0 0,0 8-8 16,0 0-9-16,0 0 2 15,0 0 5-15,0 4 2 16,0-4-9-16,0 7 3 0,0-7 2 16,4 8-5-16,5 0-1 15,-9-1-2-15,4 1-1 16,9 0-3-16,-9-4-2 15,9-1 1-15,0 1 1 16,4 0 1-16,5 0 1 0,4 0 0 16,-5 0 0-16,5-1 0 15,4 1 0-15,5 0 0 16,3 0 0-16,-7 0-2 16,3-4 1-16,-4 0 0 15,5 0 3-15,-9 4-1 16,8-1 2-16,1 1-4 15,-5 0 0-15,4-4 1 16,1 4 0-16,-5-4-2 16,0 0-2-16,0 0 3 15,5 4 0-15,-10-4-1 16,6 0 1-16,-6 0-2 16,1 0 2-16,4 0-2 0,1 0-1 15,-1 3 1-15,0-3 1 16,4 4-1-16,-8 0-1 15,4 0 1-15,1 0-1 16,-1 0 0-16,-4-1 0 16,4-3 0-16,-4 0 0 15,4 0 0-15,4 0 0 16,-8 0 0-16,4 0 2 16,9 0-3-16,-13 0-2 15,8 0 2-15,1 0 2 16,-5 0 0-16,4 0-1 15,1 0 1-15,-1 4-1 16,1-4 0-16,-9 4 0 0,4 0-3 16,-9 0 2-16,-3 3-30 15,-10-10-14-15,-21-20 23 16,-34-27 10-16</inkml:trace>
  <inkml:trace contextRef="#ctx0" brushRef="#br0" timeOffset="73789.2509">14898 14249 280 0,'0'8'107'0,"4"-8"-83"0,1 0-3 0,-5 0-7 16,0 0-6-16,0 0 2 16,4 0 23-16,0 3 13 15,-4-3-23-15,0 0-1 0,5 4-1 16,-1 4-3-16,0-8 1 16,-4 0-4-16,9 4-1 15,-5 3-4-15,0-3-1 0,5 4-5 16,-5-4-1-16,5 3-1 15,0-3-2-15,-1 0-2 16,5 4 1-16,0-1 1 16,4-3 0-16,5 4 0 15,-5-4 0-15,9 0 0 16,4-1 0-16,-4-3 0 16,4 4 0-16,9 0 0 15,-9 0 0-15,9 0 0 16,4-4 0-16,-4 4-3 15,4-4 2-15,4 3-1 16,-4 1 0-16,0 0 0 16,5 0 0-16,-1 0 0 15,1 0 0-15,8-1 2 16,-9-3 2-16,5 4-3 0,-1-4 0 16,5 4 1-16,0-4 2 15,-8 4-3-15,-1-4 0 16,1 0 1-16,-1-4 0 15,0 4-3-15,1 0 2 16,4 0 1-16,-5-4 0 16,5 4-3-16,-1 0 2 15,5-4-1-15,5 4 0 16,-10-3 0-16,1 3 0 16,-9 0-3-16,-4 3 1 15,-5 1-14-15,5-4-3 16,-17 0-71-16,-1 0-29 15,1-4 62-15,-13-11 30 0</inkml:trace>
  <inkml:trace contextRef="#ctx0" brushRef="#br0" timeOffset="76297.5851">14562 16436 408 0,'0'34'154'0,"-4"-34"-120"0,-1-3 10 0,5-1-2 15,0-4-26-15,-4-3-8 16,0-5-4-16,-5 1 1 15,-4 0-2-15,-4-4 14 0,-5-1 8 16,-8 1-7-16,-4 0 0 16,-5-4-10-16,-8-8-3 15,-9 1-5-15,-9-8-3 16,-8-1-1-16,-13-3 0 16,-18 0-2-16,1 4-1 15,-9-1-1-15,-13 1 0 16,-5 11-4-16,1 4 0 15,-4 8-3-15,-1 0 2 16,5 7 0-16,-5 12 3 16,5 11 1-16,8 12 1 15,9 11 2-15,0 12 2 0,9 7-1 16,12 12 4-16,9 0-2 16,1 16-1-16,16 7 0 15,9 15 3-15,13 4-2 16,8 0 1-16,14-8 2 15,8 1 2-15,9 7-1 16,16-8-1-16,1-3 3 16,18-8 0-16,7-4-6 15,14-12 0-15,8-3-1 16,14 0-1-16,3-12 1 16,1-3 3-16,4-5 4 15,12-3 3-15,6 0 2 0,7-8 0 16,-12 0 0-16,0-7 0 15,0-1 2-15,8-7 1 16,0-8 1-16,5-4 0 16,-9-7-2-16,-8-4-1 15,-5-4-10-15,-4 0-1 16,-5-8 6-16,1-3 7 16,-5-5-7-16,0-3-2 15,-12-4 0-15,-5 0 1 16,-4-3-4-16,-5-1 1 15,0-4 0-15,-12 0 2 16,4-3-1-16,-14-4-1 16,6-1-2-16,-6-3 1 15,1-4-1-15,4 4-2 0,-8-8 3 16,0-3 0-16,3-1-4 16,-7-3-1-16,3-5-2 15,1 5 0-15,-5-4 0 16,0 3 2-16,0 1 4 15,-8 3 3-15,0 4-2 16,-1 1 0-16,-3 3 1 16,3-4 0-16,-8 8 0 15,-8-1 2-15,3 1 1 16,-3-7 3-16,-5 3-1 16,-4 3 2-16,-5 9-2 15,0 0 2-15,-16 7-9 16,3 0 0-16,-12-4-13 15,-1 8-6-15,-8-7 9 0,-8-16 7 16</inkml:trace>
  <inkml:trace contextRef="#ctx0" brushRef="#br0" timeOffset="92015.6299">15256 11660 296 0,'-18'-4'112'0,"18"4"-87"0,-8-4 0 0,4 4-7 0,-1 0-7 15,1-4 1-15,-5 0 11 16,-4 1 7-16,0-1-15 16,1 0 1-16,3 0-2 0,-8 0-1 15,-1-7 0-15,1 7-5 16,0-4-3-16,0-3-2 16,0 3 0-16,-1-3-2 15,1-5 2-15,4 5-2 16,-4-8 2-16,-9 0 0 15,4-4 1-15,-3-4 0 16,3 0 2-16,-8 0-1 16,4 4 2-16,-4-7-4 15,4 3 0-15,-8 4-1 16,-1 0 1-16,1 0-4 16,-5 4-2-16,0-1-5 0,-4 9 0 15,4 3-5-15,-8 8 1 16,-1-3 1-16,-3 10 5 15,-1 5 1-15,-4-1 3 16,9 8 1-16,-5 0 1 16,9 4 0-16,0 0 2 15,4 4-1-15,0 4 2 16,5 7 0-16,4 0 3 16,-1 5-1-16,5-1 0 15,1 0-3-15,3 4 1 16,5 4-2-16,4-4-1 15,0-4-2-15,9 0 1 16,4 0-1-16,0 0 0 0,13-4-3 16,4 5-1-16,9-1 3 15,4-4 1-15,4 0-1 16,9-3 2-16,5-5 1 16,4-3 0-16,4 0 0 15,-9-4 0-15,5-4 0 16,4-4 2-16,4-3-1 15,-4-4 2-15,4-5 2 16,1-6 2-16,-5-5-3 16,4 0-3-16,-4-7 0 15,0-4-1-15,-17-4-7 16,0-8 0-16,-5-7-17 16,-4-4-4-16,-4-16-68 0,-9-14-26 15,-17-5 55-15,-30 4 31 16</inkml:trace>
  <inkml:trace contextRef="#ctx0" brushRef="#br0" timeOffset="92782.2768">13748 11717 256 0,'-13'12'96'0,"13"-12"-75"0,0 0 6 15,0 0-4-15,0 0-9 16,-9 0 0-16,9 0 7 16,-4 0 4-16,4 0-13 15,0 0 4-15,-5 0 2 0,5 0 5 16,0 0 3-16,0-4-11 16,-8 0-4-16,4 4-5 15,-1 0 1-15,-8-4-2 0,-4 4 2 16,-9 0-4-16,-13 4-2 15,-12 4-3-15,-10-1 1 16,-8 1-1-16,-8 0 0 16,-5-1 4-16,-13 1 1 15,-13 0 5-15,5-1 3 16,-9-3-4-16,0-4 1 16,-4 0-3-16,-5-4 2 15,5 1 0-15,-1-5 3 16,5 0 4-16,5-3 1 15,-5-1-6-15,8 1-1 16,1-1 0-16,4 1 0 16,0-1-2-16,4 1-1 15,4-1-3-15,5 1 1 0,0-1-2 16,4 5-1-16,0-1 1 16,0 4 1-16,0 0 1 15,9-3 1-15,0 3-5 16,0 0 1-16,4 0 0 15,4 0 0-15,0 4 0 16,5 0 2-16,0 0-3 16,8 0 0-16,5 0 3 15,-1 0 1-15,5 4-4 16,4 0 1-16,1 0 0 16,7 0 2-16,6 7-6 15,7-7-1-15,-3 0-40 0,8-4-15 16,9 0 28-16,4-8 16 15</inkml:trace>
  <inkml:trace contextRef="#ctx0" brushRef="#br0" timeOffset="93248.1539">10085 10940 292 0,'-17'27'110'0,"8"-20"-86"0,1 5 0 15,3-1-4-15,1 1-23 16,-5 3-5-16,-4 4 2 16,-4 0 0-16,-9 12 4 15,0 0 1-15,1 3 3 0,-10 1 1 16,1 3 1-16,-1-4 2 16,9 1 1-16,-12-1 3 15,-1 1 1-15,4-1-1 0,1 1-1 16,8-1-1-16,0-3 0 15,5-1 9-15,3 1 6 16,10 0-14-16,8-1-5 16,4-3-3-16,9 4-1 15,13-1-9-15,4 9-2 16,13-1-3-16,9 4-1 16,12 0 8-16,-3-3 3 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1T23:16:02.5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19310 4907 340 0,'-4'0'129'0,"8"4"-100"0,-4-4 11 0,0 0-2 15,0 0-10-15,0 0 0 16,5 0-4-16,-5 0-1 16,0 0-12-16,4 0 2 0,-4 0 1 15,4 0-3-15,-4 0-1 16,9 12-6 0,4 3-5-16,-13 8-2 15,9 15-1-15,-1 4 3 16,-8 12 0-16,0 3 1 15,4 5 0-15,-4-5 0 16,5-3 0-16,-5-5 0 16,4 1 0-16,-4-4 0 0,4 0-3 15,-4-7 2-15,5-1-15 16,-5-4-4-16,4-3-47 16,0-8-19-16,5-4 44 15,-5-4 22-15</inkml:trace>
  <inkml:trace contextRef="#ctx0" brushRef="#br0" timeOffset="810.7395">18836 6612 216 0,'26'-23'82'0,"-13"19"-64"0,0-11 9 0,-4 11-2 0,8 0 2 16,-8-4 4-16,8-3 2 16,4-1 3-16,5 1-20 15,-4-5 6-15,4 1 2 0,4-4-19 16,4 0-9-16,5 0 1 16,4-1 0-16,9 5 11 15,4 0 5-15,-9 3-6 16,5 5-2-16,0-1-3 15,-5 4 1-15,0 4-2 16,-3 8-1-16,-6 3 1 16,-3 8 1-16,-5 4-1 15,-4 4 2-15,-5 4-2 16,-3 3-1-16,-5 1 3 16,-9-1 0-16,-8 5-4 15,-9-1 1-15,-5 0 0 16,-7 1 2-16,-10 3-1 0,-4 0-1 15,-8 0-2-15,-1 0 1 16,-8 0-1-16,0 4 0 16,-4-4 2-16,-4-3 2 15,3-5-1-15,1 1 2 16,4-9-2-16,4-3 2 16,9 0 2-16,4-4 2 15,-4 1 3-15,13-5 4 16,8 4 1-16,5-4 0 15,4-3-1-15,5-1-1 16,3 1-7-16,10-4-2 0,8-5-4 16,0 1-1-16,4 0-1 15,9 0 0-15,8 4 2 16,9-1 0-16,18 1-3 16,16 7 2-16,9 4-1 15,18 0 0-15,8 4 2 16,8 8 0-16,-120-31-154 31,194 77 84-15,-39-20 28-16</inkml:trace>
  <inkml:trace contextRef="#ctx0" brushRef="#br0" timeOffset="6921.2489">4591 11644 248 0,'13'12'93'0,"-13"-12"-72"16,4 0 71-1,5 4-37 1,-9-4-13-16,4 0-18 15,-4 0-6-15,0 0-2 16,0 0 2-16,0 0-10 16,0 0 2-16,5 0 1 0,-1 0-4 15,0 4-2-15,9-1 0 16,-4-3-1-16,-5 4-2 16,13 0 1-16,-4 0-2 15,9 4-1-15,-5-1-4 16,13 5 0-16,0-5 0 15,5 5-1-15,4 3 1 0,-1 1 0 16,-3-1 0-16,-9 0 0 16,4 1-2-16,-9 3-1 15,10 0 1-15,-14 0 2 16,9 0-1-16,-13 0 1 16,4-3 3-16,-9 3 0 15,10-4 3-15,-14 0 3 16,0 1 0-16,-4-1 0 15,-8 0 1-15,-5 4 1 16,0 1-1-16,-13-1-1 16,0 0-3-16,-8 0-2 15,-5 4-2-15,-13 0-1 0,0 0-1 16,-4 0 3-16,-4 0 0 16,0-4 1-16,4 0 0 15,4-3 0-15,-4-1-3 16,13-4 0-16,-4 1-1 15,8-4 3-15,13-1-5 16,0 1 2-16,13 0 0 16,13-1-1-16,0 1 1 15,4 0 0-15,9-1 0 16,9 1 3-16,-5 0 0 16,5 3 1-16,8 0-3 15,13 1 0-15,-17-1 2 16,8 5 0-16,5-1 1 0,4 0 2 15,-13 5-1-15,5-5-1 16,-9 0-2-16,4 4 1 16,-9-3-12-16,-3 3-7 15,-1-4 17-15,-13 0 10 16,0 1-7-16,-4-5-3 16,0 1 3-16,-4-1 4 15,0 1-2-15,-13-5 1 16,-1 1-1-16,1 4-2 15,-4-5 1-15,-5 1-1 16,-4 0 0-16,-1-1 0 16,1 1 0-16,0-4 0 15,0 0 0-15,-13-4 0 16,0 0-3-16,-5 0 2 0,-8 0-4 16,9-4 1-16,-9 0-3 15,-9 0 2-15,1-4 3 16,3 1 3-16,-12 3 0 15,4 0-1-15,-8-4 7 16,-18-3 5-16</inkml:trace>
  <inkml:trace contextRef="#ctx0" brushRef="#br0" timeOffset="29711.598">18238 14751 336 0,'-13'15'126'0,"8"-7"-98"0,1-1 6 0,8-3-4 0,-4 4-13 16,0 0 1-16,0 3 4 16,0-3 4-16,-4 3-14 15,0 4 6-15,-5 1 3 0,5 3-5 16,-14 0 1-16,10 4-6 15,-5 4-1-15,-4 4-6 16,4-1-1-16,0-3-1 16,0 0-2-16,9-4 3 15,-1 0 0-15,10 0-1 16,8-4 1-16,8 0-4 16,9 0 0-16,9-3-6 15,13-5-3-15,8 0 1 16,13 1 3-16,5-1-6 15,12-3 0-15,-16 0-9 16,3-1-1-16,-12-3-9 0,-1 4-3 16,1-4-87-16,-13-4-38 15,-13-8 82-15,-5 0 39 16</inkml:trace>
  <inkml:trace contextRef="#ctx0" brushRef="#br0" timeOffset="30192.3871">18699 14341 288 0,'17'15'107'0,"-9"-11"-83"0,1 8 30 15,0-5 8-15,-1-3-32 16,5 11-11-16,-8 1-2 15,7-1 0-15,-12 0-8 16,5 4 6-16,-5 4 4 0,0 0-10 16,0 12-2-16,0 7-5 0,4 15 1 15,-4 12-4-15,4 23 0 16,1 8 1-16,-5 19 2 16,0 7-1-16,-5 4 2 15,-3 4 0-15,3 0 3 16,-7 0-5-16,7-7-1 15,-12-5-13-15,4-7-7 16,4-4-150 0,-8-7-68-16,-4-20 120 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1T23:16:58.7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19483 3708 264 0,'-5'12'99'0,"10"-12"-77"0,3 0 11 0,-8 0 0 16,9 4-18-16,4-4-3 15,-4 0 1-15,3 4 1 0,6-4-7 16,-10 0 7-16,10 3 3 0,-1 1 8 16,4-4 5-16,5 4-14 15,13 0-4-15,0 0-8 16,0-4-3-16,8 4 0 16,5-1 1-16,8 1-1 15,5 0-1-15,-5-4-2 16,5 0 1-16,4 0 1 15,8 0 0-15,5 4-3 16,8 0 2-16,10-1-1 16,-6-3 0-16,10 0-3 15,3 0 1-15,6 0 2 16,3 0 1-16,-4-3 1 16,-9-1 2-16,1 0 1 15,-1 0 1-15,-8 0-2 16,0 4 1-16,-9 0-2 0,0 0 2 15,-13 0-2-15,-12 0 2 16,-10 0-15-16,-12 4-5 16,-13 0-99-16,-9 0-45 15</inkml:trace>
  <inkml:trace contextRef="#ctx0" brushRef="#br0" timeOffset="2176.8909">4578 3900 376 0,'-13'15'140'0,"9"-7"-109"0,4-4 0 0,0-4-6 15,0 0-15-15,0 0-3 16,0 0-2-16,0 0 1 16,0 0-3-16,0 0 3 0,4 4 0 15,5-1 0-15,-9 5-1 16,9 0-3-16,8-1-2 15,0 1 1-15,5 3-1 16,12-3 2-16,5 4 1 16,4-5-1-16,9 1 1 0,4 0 2 15,0-1 2 1,0-3-1-16,4 0 1 0,9 0-4 16,8 0 0-16,10-1 1 15,-1-3 0-15,-4 0 0 16,0 0 0-16,-1 0-2 15,6-3-2-15,7-1 1 16,1 0 1-16,0-8-1 16,-5 5-1-16,-3-5 1 15,-5 5-1-15,-1-5 0 16,10 1 0-16,-9-1 0 16,4 1 0-16,-4-1 0 15,-5 1 2-15,-3 3-1 16,-5 0-1-16,4 1 1 15,-9-1-1-15,5 0 0 16,5 5 0-16,-1-1-3 0,4 0 2 16,5 0 1-16,-4-4 2 15,4 1-1-15,-5-1-1 16,9-3 1-16,1 3-1 16,3 0 0-16,-4 1 0 15,1-1 0-15,-10-4 2 16,1 1 1-16,-1 3 1 15,5 1-5-15,0-1 1 16,4 4 0-16,0 0 0 16,-4 1 2-16,-4-1 3 15,-1 0-4-15,1 0-3 16,-1 0 3-16,1 0 1 0,4 1-3 16,-9 3-1-16,5 0 1 15,-5 0 2-15,-8 0 0 16,-5 0 2-16,4 3-4 15,-7 1-2-15,-10 4-1 16,9 0 3-16,-9 3 2 16,-4 0 4-16,0 5-7 15,-8-1-3-15,-9 0-15 16,-5 1-7-16,-12-1-77 16,-9 0-31-16,-9-11 69 15,-8-4 34-15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1T22:39:51.5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3359 5348 140 0,'-9'11'52'0,"5"-3"-41"0,0-12 29 0,4 4 8 0,0 4-8 16,0 0-3-16,-9-1-13 15,5 1-4-15,4 0-12 16,-5 0-3-16,-3 0 1 0,3 0-1 15,-3-1 0-15,3 1-1 16,5 0 2-16,-8 4-1 16,4-4 0-16,4-1-3 15,0-3-2-15,0 0 1 16,4 8 1-16,4-4 1 16,1 0 1-16,8 3 2 15,-8-7 3-15,8 0 0 16,5 4 2-16,4 0-6 15,-1-4-3-15,6 0-1 16,-1 0 1-16,4 0-1 0,5 0-1 16,-5 4 1-16,5-4-1 15,-4 0-3-15,-1-4 2 16,5 4 1-16,-5-4 0 16,5 0 0-16,-4 1 2 15,3 3-3-15,6-4 0 16,-1 4 1-16,4 0 2 15,-4 7-1-15,0-7-1 16,5 4 1-16,-5-4-1 16,4 4 0-16,-8-4 0 15,-5 0 0-15,5-4 0 16,0 4 0-16,0-4 0 16,-1 4 0-16,1-3 0 0,0 3 0 15,0 0 0-15,0 3 0 16,8-6 0-16,-8 3 0 15,4-4 0-15,0 4 0 16,0 0 0-16,-4 4 0 16,0-4 0-16,-5 0 0 15,5-4 0-15,0 4 0 16,-9-4 0-16,9 4 0 16,-5-4 0-16,1 4 0 15,8-4 2-15,-9 4-1 16,5-4 2-16,0 8-2 15,4-4-1-15,-4 0 1 16,4-4-1-16,0 8 0 16,0-4 0-16,-4 0 0 0,-1 0 0 15,-3 0 0-15,-1-4 2 16,1 4-1-16,-5-3-1 16,4-1 1-16,-3-4 1 15,3 8-1-15,0-8-1 16,5 5 1-16,0-5-1 15,0 0 0-15,0 1 0 16,-1-1 0-16,1 0 0 16,-4 1 0-16,3 3 0 15,-3 0-3-15,-5 0 2 16,0 0 1-16,-4 1 0 16,13 3 0-16,-18 0 2 0,5 0-1 15,0 0-1-15,0 0 1 16,4 3-1-16,-4 1 0 15,4-4 0-15,0 4 13 16,0 0 8-16,5 4-12 16,4-1-7-16,-9 5-5 15,4-9 2-15,5 9 0 16,0-4 1-16,4-1 0 16,-13-3 0-16,5 4 0 15,-1-4 0-15,1 3 0 16,-10-7 0-16,6 4 0 15,-1 0 0-15,0 0-3 16,0-4 2-16,9 4 1 16,-9-1 2-16,5 1-1 0,3-4-1 15,1 4-2-15,0-4 1 16,0 4-1-16,4-4 0 16,4 4 2-16,-8-4 0 15,0 0-3-15,-5 0 0 16,1 0 2-16,-1 0 0 15,1 4 5-15,-10-8 2 16,6 4-9-16,7-4-5 16,-12 4 4-16,9-4 1 15,-1 4 3-15,1-4 0 16,3 4 0-16,1 0 0 16,-4 0 0-16,3-4 0 15,1 4 8-15,0-3 5 0,-5-1-15 16,5 4-8-16,-9-4 13 15,1-4 9-15,3 4-3 16,-12-3 0-16,3-1-3 16,1 0-1-16,0 1-3 15,0-1 1-15,0-3-4 16,0 3 0-16,4 4 3 16,-9-7 1-16,5 3-4 15,0-3 1-15,13-1 2 16,-13 1 1-16,4-1-1 15,0 1-2-15,0 3 1 16,5 0-1-16,-1 1-3 16,5-5 2-16,-9 4 1 0,0 1 2 15,5-1-1-15,-14 0-1 16,5 1 1-16,0-1 1 16,-4 0-3-16,-1 5 0 15,1-1 1-15,-1-4 0 16,-4 4 0-16,1 0 0 15,-1 4-3-15,0 0 2 16,-4 0-1-16,0 4 0 16,-4-4-5-16,-5 4 0 15,-4-4-10-15,0 0-4 16,0 8-132 0</inkml:trace>
  <inkml:trace contextRef="#ctx0" brushRef="#br0" timeOffset="2809.9424">21370 6734 148 0,'0'4'57'0,"0"-8"-44"0,0 0 5 16,0 4 1-16,0-3 0 15,-9 6 3-15,5-10 1 16,0-1 1-16,-9 4-13 16,0 4 0-16,0-4 2 0,0 4-7 15,5 0-1-15,-5 0 1 16,4 0 3-16,0-3-9 16,5 6-2-16,-9 1 5 15,9-4 5-15,0 4 0 16,4 0 1-16,-5-4-1 0,5 0 2 15,0 0-3-15,0 0 1 16,0 0-3-16,0 0 0 16,5 0-1-16,3 4 0 15,-4-4-2-15,5 4-2 16,0-4 1-16,4 3 1 16,-5-3-3-16,9 0 0 15,5 4 1-15,4 0 0 16,-5 0 0-16,5-4 0 15,0 0 0-15,0 4 2 16,4-4 1-16,-8 0 1 16,4-4 0-16,4 0 0 0,0 0-2 15,0 4 1-15,0-4-2 16,9 1-1-16,0-1 1 16,0 0 1-16,4 0-3 15,4 0 0-15,-8 0 1 16,8 1 2-16,1-1-3 15,-1 0 0-15,-4-4 3 16,-4 4 1-16,0-3-1 16,-1-1-2-16,1 4 3 15,9 0 0-15,-5-3 1 16,0 3 0-16,8-4 0 16,-12 4 0-16,9-3-2 15,-1 7 1-15,0-8 0 16,1 4 1-16,-5 0 4 0,-4 4 5 15,-1 0-9-15,1 0-2 16,4-3-2-16,-12 3 0 16,3 0 2-16,0 0 1 15,1 0-4-15,4 0 1 16,0-4 0-16,-9 4 0 16,-9 0 0-16,14-4 0 15,12 0-3-15,-17 4 2 16,-4 0 1-16,9 0 0 15,8-4-5-15,-5 0-1 16,1 4 9-16,-9-3 7 16,1 3-17-16,-6 0-7 0,1 0 21 15,0 3 11-15,0 1-7 16,-4 0-4-16,-5 0-4 16,4 0 0-16,9 0-2 15,5-1-1-15,-9 1 5 16,-5 0 1-16,-3 0 0 15,7 0 1-15,6 3-2 16,-1-3 2-16,0 0-2 16,-4 0 0-16,4 4-3 15,-4-1 1-15,4-3-2 16,-4 0-1-16,0-4 1 16,4 8-1-16,-9-5 0 15,5 5 2-15,0-8-3 16,0 8 0-16,0-4 1 15,0 3 0-15,-1-7 0 0,6 8 0 16,-10-4 0-16,1 0 0 16,-5-4 0-16,9 3 0 15,8-3-3-15,1 4 2 16,-9 0 1-16,8 0 0 16,1-4 0-16,8 4 0 15,-9 3-3-15,5-3 0 16,0 0-3-16,-1-4 1 15,-3 0 1-15,-1 0-1 16,1 0 4-16,-9 4 0 16,0-4 1-16,-5 0 0 0,1 0 0 15,-1 0 2-15,1 4-1 16,-5-4-1-16,-4 0-4 16,-13 0-2-16,0 0-46 15,-9 0-18-15,-4-4 34 16,-17 0 18-16</inkml:trace>
  <inkml:trace contextRef="#ctx0" brushRef="#br0" timeOffset="28376.0156">3303 8642 236 0,'-5'26'88'0,"5"-22"-69"0,-8 0 28 16,8-4 8-16,-4 8-27 16,4-8-10-16,-9 4-9 15,0-4-2-15,-4 3-4 16,0 1 18-16,1 4 10 0,-6 0-17 16,1-5-8-16,-5 5-4 15,5 0 0-15,4-4-3 16,5-1 0-16,-5 5-4 15,13-4-1-15,0-4 5 16,4 4 2-16,9 0 1 16,9-1 1-16,12-3-4 0,1 0 0 15,3 0-6 1,10 0 0-16,8 4 12 0,-13 0 6 16,4 0-5-16,1 0-1 15,-5 0-3-15,-5-1-2 16,-3 1-10-16,-1 0-6 15,-12 0 3-15,4 3 3 16,4 1-19-16,-13 0-7 16,0-1-62-16,-4 1-23 15,0 4 60 1</inkml:trace>
  <inkml:trace contextRef="#ctx0" brushRef="#br0" timeOffset="28782.9177">3363 9074 240 0,'47'4'90'0,"-12"-4"-70"0,17-4 2 0,-22 4-6 15,9 0-3-15,4 0 3 16,0 0-1-16,4 0 1 16,-4 0-8-16,5 0-1 0,-5-3 0 15,0-1-8-15,4 0-1 16,-8 0-40-16,-9-4-16 16,-4-3 29-16,-17-4 14 15</inkml:trace>
  <inkml:trace contextRef="#ctx0" brushRef="#br0" timeOffset="29578.2838">3346 8335 332 0,'13'0'126'0,"-9"0"-98"0,22 0-5 0,-13 0-9 15,8 4-9-15,1-4 2 16,8 4 0-16,-8 0 3 16,4 3-5-16,4 1-3 0,4 0-1 15,-8 3-1-15,4 4 0 16,0 1 0-16,0-1 0 16,5 0 2-16,-13 5 3 15,3-1-2-15,1 0-2 16,-9 0-5-16,1-4-2 0,3 1 9 15,-12-1 5-15,4 0-12 16,4 1-7-16,-8-1 14 16,-1 0 9-16,-3-3-16 15,3-1-6-15,1 1 13 16,-9 3 8-16,4-3-4 16,9-1-1-16,-13 4-15 15,0 1-7-15,0-1 20 16,0 0 10-16,0 1-6 15,0-1-1-15,0 0-3 16,0 1 2-16,-13 3 1 16,9 0 1-16,4 0 4 15,-13 0 5-15,4 0 0 16,1 1-1-16,-1 3-6 16,-8 3-2-16,0-3-2 0,-1 4-1 15,5-4-3-15,-12 4-2 16,7-4 3-16,-8 4 2 15,-4 0 0-15,4-1 0 16,9 1-3-16,-17 0-2 16,-1 0 1-16,9 0-1 15,-8-4 0-15,-1 0 0 16,5 0 0-16,0 3 0 16,0 1-5-16,-5 0-1 15,5 4-8-15,9-1-4 16,-5 5-54-16,4 7-25 15,9-4 50-15,1-15 23 0</inkml:trace>
  <inkml:trace contextRef="#ctx0" brushRef="#br0" timeOffset="47204.1571">12416 7247 212 0,'-8'8'82'0,"3"-8"-64"0,-3 8 15 0,8-8 2 16,-5 0-1-16,1 0 5 15,-5 0-5-15,1 0 2 16,3 0-20-16,-7 0 2 0,-1-4 0 16,4 0-6-16,0 0-2 15,1-3-8-15,3-1-1 0,5 0-6 16,0 1 1-16,0-9-3 15,5 1 0-15,3-4-7 16,5 0-4-16,9-4 5 16,-1 0 5-16,5 0 3 15,4 0 3-15,1 0-1 16,3 4 1-16,0-1 2 16,5 9 0-16,-9 0 0 15,5 3 0-15,-1 8-3 16,-3 8 2-16,-1-1-1 15,0 5 0-15,4 3 0 16,5 4 0-16,-9 0-3 16,0 0 1-16,5 1 0 15,-5-1-1-15,9-8-1 16,4-3 1-16,4-4-2 0,5-8 0 16,4-4-3-16,4-7 1 15,1-4 0-15,-5-4 3 16,-5 0 4-16,-3 4 3 15,-9-1 4-15,-9 5 2 16,-4 0 5-16,-5 7 5 16,-4 1-5-16,1 3 1 15,-1 0-8-15,0 4-3 16,5 0-1-16,-9 0-1 16,4 0-3-16,0-4 0 15,5 0-3-15,3-3-1 16,6-5 1-16,3 1 2 15,1-1 2-15,-1 1 3 0,1 3 6 16,-14 0 4-16,1 4 5 16,-1 4 4-16,-4 0 1 15,-4 4-1-15,5 0-15 16,-10 4-7-16,5 3 0 16,-4 5 2-16,-1-1 3 15,1 4 1-15,4 4-2 16,0 4 1-16,0-4-2 15,0 0 2-15,4-4-18 16,0 0-6-16,5-4-6 16,-1-3 1-16,9-1 4 15,-8-3 3-15,12-8 4 16,5-4 4-16,-4-7 2 0,8-8 1 16,8-4 5-16,-3-4 3 15,12-4-1-15,0 1 0 16,-4-5 3-16,-8 4 3 15,-1 5 4-15,-17 3 2 16,1 3 10-16,-6 9 4 16,-3-1-5-16,-5 9-1 15,0-1-9-15,1 4-4 16,-5 7-6-16,4 5 0 16,-9 7 0-16,1 4 0 15,0 4-3-15,-1 4 2 16,1 3 1-16,4 0 0 0,-9 1 0 15,9-8 0-15,0-4-5 16,0-4-1-16,4-4-6 16,5-7-3-16,8-4 4 15,-4-8 4-15,8-4 4 16,5-3 2-16,4-8 3 16,5-4 1-16,-5 3 1 15,4-3 0-15,-8 0 2 16,-5 1 1-16,-8-1 3 15,-4 7 4-15,-1 1-2 16,-4 3 1-16,1 5-3 16,-5 3-1-16,4 4-8 15,-9 8 0-15,5 3-1 16,-4 4 0-16,4 5 0 0,0 6 0 16,0 1 2-16,4 0 3 15,0 0 0-15,0-4 0 16,5 0-3-16,4-4 1 15,4-4-15-15,5-3-5 16,3-8 7-16,10-4 4 16,8-8 5-16,-5-4 1 15,1-3 0-15,0-4 0 16,0-4 0-16,-5 0 2 16,0 4 3-16,-8 0 4 15,0 3 9-15,-5 5 6 16,-3 3-2-16,-6 4 1 0,-3 1-8 15,-1 6-4-15,1 1-4 16,0 4-2-16,-5 3-6 16,0 1 1-16,0 3 2 15,1 0 1-15,3-3-1 16,1-1 1-16,-1-3-4 16,5 0-2-16,4-4-5 15,5-1 0-15,-1-3-5 16,1-7 1-16,3-1 1 15,1-7 2-15,4-1 1 16,0-3 2-16,0 0 6 16,-4 4 2-16,0 3 4 15,-5-3 3-15,1 4 2 16,-5 3 1-16,0 0-6 16,0 1-4-16,1-1-1 0,3 4-1 15,-4 0 0-15,9 0 0 16,-13 1 0-16,8 3 0 15,1 0-3-15,-1-4 2 16,1 0 1-16,-1 0 2 16,1 0 1-16,3 0 3 15,-7 4-1-15,-6 0 2 16,6 0 0-16,-14 4 1 16,4 0-4-16,1 4-3 15,-5-1 0-15,0 1-1 16,1 0-3-16,-1-1 2 15,0 1 1-15,5 0 0 0,-9-1-3 16,12 1 0-16,-7 4-1 16,8-9 0-16,4 1 0 15,-4-4 0-15,4-4-2 16,0 1 1-16,0-9 1 16,5 4 2-16,-10-3-1 15,6-1-1-15,7 1 0 16,-12 3 3-16,4 1 0 15,0-1 1-15,1 4 0 16,-6 4 2-16,1 0-1 16,-4 4 2-16,-1 0-2 15,1 3-1-15,0 5-2 16,3-1 1-16,-12 1-1 16,5-1 0-16,-1 1 6 15,0 3 2-15,0-7 0 0,0-1 1 16,1 1 0-16,-1-4 1 15,0 0-4-15,0-4-3 16,5 0 2-16,-5 0 0 16,0-4-1-16,5 0-2 15,0 0 1-15,-5 0 1 16,0 1-1-16,0-1 2 16,0 0-7-16,5 0-1 15,-13 0-38-15,8 4-16 16,4 4-74-16,5 4-29 15,-13-4 84-15,-4-8 41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1T22:41:34.2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4074 8787 252 0,'-30'8'93'0,"21"-8"-72"0,-8 4 7 0,8-1 0 15,1 1-17-15,-5 0-4 16,4 0-2-16,-8 0 1 16,0 3-3-16,-5 1 7 0,5-4 5 15,-5 0 4-15,10 3 3 16,-10-3-8-16,13 4-1 0,-4-4-3 15,5 0-1-15,4-1-5 16,4 5-3-16,8-4 0 16,9 4-1-16,14-5 0 15,3 5 2-15,9-4-6 16,13 4-1-16,13-5 2 16,-4 5 1-16,-5-4-1 15,0 0 2-15,1 0-1 16,-5 3 0-16,-5-3 2 15,1 4 0-15,0 3 0 16,0-3 0-16,-5-4 8 16,-4 3 5-16,-13-3-11 15,-4 0-3-15,0-4-44 16,-9 4-20-16,-4-8 28 16,-13-7 17-16</inkml:trace>
  <inkml:trace contextRef="#ctx0" brushRef="#br0" timeOffset="675.4042">4574 8209 352 0,'0'0'132'0,"4"4"-103"0,5-1-1 15,4 1-7-15,-9 0-15 16,9 0-3-16,0 4-2 16,4-1-1-16,-4 5 0 15,9 3 0-15,-1 4 2 0,5 8-3 16,4 0 0-16,0 0-4 16,5 3-1-16,4-3 7 15,-14 4 6-15,6-1-3 0,3 1-2 16,-4 0-6-16,0-4-2 15,1-5 0-15,-6 1 4 16,-3-3 5-16,-5-1 3 16,0 0-7-16,1-4-1 15,-14 1 6-15,5-1 5 16,-5 0-2-16,-4 1-2 16,0 3-2-16,-4 0 0 15,-5 0 0-15,5 0 3 16,-14 4-1-16,10 0 0 15,-14 0-3-15,14 4-2 16,-14 0 1-16,1 7-1 16,-5-3 0-16,0 3 2 0,9 5-1 15,-18-5-1-15,5 4-2 16,0 1 1-16,-9-5 1 16,5 1 0-16,-5 3-3 15,-4 0 0-15,4 8-36 16,0 8-14-16,9-1 27 15,-4-3 13-15</inkml:trace>
  <inkml:trace contextRef="#ctx0" brushRef="#br0" timeOffset="22296.0527">5535 10170 220 0,'-9'-4'82'0,"5"4"-64"0,4-4 7 0,-4 8-1 0,4-4-2 16,-9-4 2-16,5 0 0 15,-1 1 0-15,5-1-13 16,-13 0 2-16,5 0 3 0,-1 0-4 16,5 0 1-16,0 1-6 15,4-1 1-15,-9 4-7 16,9-4-1-16,0 4-2 16,13 4-6-1,4 3 2-15,5 1-1 16,8 4-1-16,9-1 0 15,-1 1 2-15,-3-1 2 16,12 0-1-16,5 1 1 0,4 3 0 16,9-3 3-16,-1-1 0 15,5 1 1-15,4-5 0 16,1 5 0-16,-5-4 0 16,0 3 0-16,8-3 2 15,1-1-3-15,-1-3 0 16,1 0 1-16,8 0 0 15,-13 0 0-15,5 0 0 16,-14-1 0-16,5 1 0 16,-4 0 0-16,0 4 0 15,-1-1 0-15,1-3 2 16,0-4-1-16,-5 4-1 16,4-4 1-16,1 0-1 0,-9 0 0 15,0 4 0-15,0-4 0 16,0 4 0-16,-4 0 0 15,4-1 0-15,-4-3-3 16,4 4 2-16,-5-4-1 16,5 0 0-16,0 0-3 15,0-4 1-15,-4 4-3 16,0-3 0-16,-1 3 4 16,1 0 1-16,0-4-1 15,4 0 0-15,0 0 2 16,0 0 0-16,13 0 1 15,-13 4 0-15,4 0 0 16,1 0 0-16,-5 0 2 0,0 0 1 16,0 4-1-16,0 0 1 15,0-4 0-15,4 0 1 16,5 0-5-16,-9-4 1 16,8 0-2-16,1-3 0 15,-5 3 0-15,1 0 0 16,7 0 2-16,-11 0 0 15,3 1 0-15,9-1 2 16,-5 0-1-16,-3 0 2 16,-5 4 2-16,0 0 2 15,0 0-1-15,-5 0 1 16,1 0-2-16,-9 0 0 16,0 4-3-16,9-4-2 0,0 0 1 15,-5 4 1-15,1 0-3 16,3-1 0-16,-3 1 1 15,-1 0 0-15,0 0 0 16,1 0 0-16,-9 3 0 16,8 1 2-16,-4-4-1 15,0 0-1-15,9 3-2 16,-13 1 1-16,-5-8 1 16,9 4 0-16,-4 3 0 15,4-3 0-15,0 0 0 16,0 0 0-16,-4-4 0 15,4 4 2-15,-4 0-1 16,4-1-1-16,0 1 3 16,0 0 2-16,-4 4 0 0,0-4 0 15,0-1-1-15,4 5 0 16,-5 0-2-16,-3-8-2 16,4 4 1-16,-1-1 1 15,6 1-3-15,-1 0 0 16,4 4 1-16,-4-4 0 15,5-1 0-15,8 1 0 16,-18 0-3-16,10-4 2 16,-1 0 3-16,-8 4 1 15,0-4-1-15,-1 4-2 16,1-4 1-16,4 0 1 16,0 0-1-16,1 0-1 15,-1 0 1-15,4-4 1 0,-13 4 1 16,5-4 3-16,0 4 3 15,0-4 5-15,0 0-10 16,-1 4-2-16,1-3-4 16,0-1-2-16,0 4 3 15,-5-8 2-15,1 4-2 16,-1 0-2-16,5 1 2 16,-9-5 0-16,5 4 3 15,-1-4 3-15,9 5-2 16,-4-5-2-16,4 4 0 15,-13-4-1-15,5 1 0 16,-1-1 0-16,1 0 0 16,-1 1 2-16,5-1-3 0,-13 4 0 15,8 1-4 1,1-1 1-16,-10 0 6 0,6 0 4 16,-1 4-10-16,0-4-2 15,4 0 3-15,1 1 1 16,4-1 2-16,-9 0 2 15,4 0-3-15,1-4-2 16,-1 1 10-16,1-1 5 16,4 0-5-16,-9 5-2 15,4-1-3-15,1-4 1 16,-1-3-4-16,1 7 0 16,-5 0 1-16,0-4 0 15,4 4 0-15,-8 1 0 16,9-1 0-16,-1 0 0 0,-4 0-11 15,5 0-5-15,-1 0 19 16,5 1 9-16,0 3-3 16,0 0-2-16,-1 0 0 15,-3 0 2-15,-1 3 2 16,1 1 1-16,-1 0-2 16,-4-4-1-16,5 4-3 15,-5 0-1-15,-4 0-3 16,4-4 1-16,-8 0-2 15,-1 0-1-15,1 0 1 16,-1 0 1-16,5 0-1 16,-9 0-1-16,5 0 1 15,-1 0-1-15,1 3 0 16,0-3 0-16,-1 0 0 16,5 4 0-16,-9 4 0 0,5-4 0 15,-1 7 0-15,1-3 0 16,-1 0 0-16,1-5 0 15,4 5 0-15,-9-4 0 16,5 4 0-16,3-5 0 16,1 1 0-16,0-4 0 15,4 4 0-15,-4-4 0 16,0 4 0-16,0-4 0 16,-9 0 0-16,9 4 0 15,0-4 0-15,0 4 0 16,-1-1-3-16,6 1 0 0,-10 8 2 15,14-12 0-15,-14 4 1 16,14-1 0-16,-9 1 0 16,4 0 0-16,0 0 0 15,-4-4 0-15,0 4-3 16,4-8 0-16,-9 0-3 16,1 4 1-16,-1-4-2 15,-3 4 0-15,-1-4-3 16,4 1 1-16,1 6-11 15,-5-6-4-15,5 3 19 16,-5-4 11-16,0 8-14 16,5-4-9-16,-5 3 2 15,0 1 1-15,0 0 3 16,1 4 5-16,-5-1-2 16,-1-3 1-16,-3 4-3 0,-9-8-1 15,0 0-74-15,-9 4-32 16,-21-20 59-16,-21-10 29 15</inkml:trace>
  <inkml:trace contextRef="#ctx0" brushRef="#br0" timeOffset="32008.5185">17824 11001 160 0,'-17'0'63'0,"8"0"-49"0,0-4-6 0,9 4-5 15,-4 0-1-15,4 0 1 16,0 0 16-16,0 0 10 16,0 0-15-16,0 0 13 0,0 0 3 15,0 0 2-15,4 4 1 16,5-4-3-16,0 4 1 16,-1 0-4-16,5 3 1 15,0 1-12-15,0 0-4 16,4-5-5-16,5 5 0 15,4-4-4-15,-5 4 0 16,5-1 1-16,4 1 2 16,5-4-3-16,3 3 0 0,-3-3 1 15,4 4 0-15,-1 0-2 16,6-1-2-16,-1-3 1 16,4 4 1-16,0-1-1 15,5-3 2-15,0 4 0 16,0-4 3-16,4 0-3 15,0-4-2-15,0 0 2 16,0 0 0-16,-5 0-4 16,10 3 1-16,-1 1 0 15,-4-4 2-15,0 0-1 16,-9 0-1-16,5 0 1 16,0 0 1-16,4-4-1 15,-13 4 2-15,9 0-2 16,-5 0-1-16,-4 0 1 15,0 0 1-15,0 4 1 16,5-4 3-16,-9 0-1 0,-1 0 0 16,1 0-1-16,0-4 2 15,0 4-1-15,-1 0 2 16,1 0-4-16,-4 0 0 16,-1 0-1-16,1 0 1 15,-1 0-2-15,5 0 2 16,-9 0-2-16,4 4-1 15,1-4 1-15,-1 4-1 16,1-4 0-16,4 4 2 16,-9 4-1-16,4-5 2 15,-4 1-2-15,1 0 2 0,3-4-2 16,-4 4-1-16,0 0 1 16,5 0-1-16,-5-1-3 15,5 1 0-15,-5 0 10 16,0 0 8-16,4 0-8 15,-8-1-1-15,4 1-4 16,-4 0 1-16,4 0-2 16,-4-4-1-16,4 0 1 15,-8 0 1-15,4 0-1 16,0 0-1-16,-1 0 1 16,1 4-1-16,0-4 0 15,0 0 0-15,4 4 0 16,-8-4 0-16,4 3 0 15,-1-3 0-15,6 0 0 0,3 4 2 16,-4-4-1-16,9 0 2 16,-4 0 0-16,-5 0 3 15,0 0-1-15,0 0 2 16,-4 0-2-16,0 0 0 16,4 0-3-16,-9 0 1 15,5-4-2-15,0 1 2 16,0-1-2-16,4 0 2 15,-8 0-2-15,4 0-1 16,4 4 1-16,0-4 1 16,0 4-3-16,0-3 0 15,0-1 1-15,1 4 0 0,3 0 0 16,-4 0 0-16,0-4 0 16,5 4 2-16,-9 4-1 15,4-4 2-15,0-4-2 16,0 4 2-16,-4 0-4 15,0 0 0-15,0-4 1 16,4 0 2-16,-9 1-3 16,5-5-2-16,-9 4 2 15,14 0 2-15,-10-3 0 16,14 3-1-16,-9 0 1 16,4 0-1-16,-4 0-3 15,4 0 2-15,-9 1 1 16,-4 3 0-16,1 0 0 15,3 0 0-15,14-4-3 16,-22 4 0-16,0 0-1 0,8 0 3 16,9-4 0-16,-12 4 1 15,-6 0 0-15,6 0 0 16,-5 0-3-16,4 0 2 16,9 0 1-16,0 0 2 15,-5 0-3-15,-4 0 0 16,1-4 1-16,-6 4 0 15,1-4-5-15,0 4-1 16,-8 0-2-16,-5 0 0 16,8 0-2-16,-8 0 1 15,0 0-6-15,0 0-1 16,0 0-51-16,-13-4-22 16,-13 1 45-16,-12-13 22 15</inkml:trace>
  <inkml:trace contextRef="#ctx0" brushRef="#br0" timeOffset="40505.8646">7151 10143 76 0,'21'-8'30'0,"-4"5"-24"0,9-1 10 0,-13 0 3 16,4 0-3-16,5 4 1 15,0-4 8-15,8 4 4 0,-13-4 2 16,9 1 1-1,0-1-6-15,4 4-4 0,-4-8-12 16,8 4 0-16,-4 0 3 0,5 1-5 16,-5-1-2-16,0 4-1 15,5 0-1-15,3-4-2 16,-8 0-2-16,5 4 5 16,-1 0 4-16,1 0-3 15,4 0 2-15,-1 4-5 16,6 0-2-16,-1 3 0 15,4 1-1-15,0 0 0 16,5-1 0-16,-4-3 2 16,3 0 1-16,-8 0 3 15,9 0 3-15,4 0 0 16,-9-1 2-16,9-3-2 0,0 0 0 16,1 4 1-16,-1 0 1 15,0-4 1-15,-5 0 2 16,1 0-3-16,-9 0-1 15,0 0-2-15,-4 0 0 16,-5 0-4-16,1-4-1 16,-1 0 1-16,1 4 2 15,4-3-1-15,-9 3 0 16,4-4-3-16,1 0-2 16,3 0 1-16,1 4 1 15,0 0-1-15,0 0 2 16,4 0-2-16,13 0-1 15,-4-4 1-15,-5 0-1 16,-4 4 2-16,-4-3 1 0,0-1 1 16,-1-4 2-16,6 0-1 15,-1 5 2-15,0-1 0 16,0 4 1-16,0 0-2 16,0 0-1-16,4 0-3 15,-8 4 1-15,-4-1-2 16,3 1-1-16,1 4 3 15,-9-4 0-15,5 3-4 16,-1-7 1-16,-4 4 2 16,9-4 1-16,-9 4-1 15,5-4-2-15,4 0 1 16,-1 4-1-16,1 0 0 16,0-4 0-16,4 4 0 15,-4-1 0-15,-5 5 2 0,9-8 1 16,1 4-1-16,3-4 1 15,-13 4-2-15,5-4-1 16,0 4 1-16,0-4-1 16,-13 0-3-16,4 0 2 15,0 0 1-15,4 0 2 16,-3 0-1-16,3 3-1 16,-8 1 1-16,4 0-1 15,-4 0 0-15,0 0 2 16,0 0-1-16,-9-1-1 15,-9 5 1-15,5-4 1 16,-4 0-3-16,0-1 0 16,-9-3-1-16,0 0 0 0,0 0-5 15,0 0 0-15,0 0-57 16,0 0-22-16,0-3 44 16,-9-9 21-16</inkml:trace>
  <inkml:trace contextRef="#ctx0" brushRef="#br0" timeOffset="51840.5617">14609 10342 340 0,'-4'12'129'0,"0"-5"-100"0,-1-7-2 0,5 4-6 0,0-4-4 16,-4 4 2-16,0 0 5 16,0 0 2-16,-1 0-13 15,-8-1 5-15,5 1 3 0,-1 4-7 16,-4-1-1-16,0 1-7 16,0 0-4-16,-4 3-6 15,0 1 0-15,0 3 2 16,-1 0 1-16,-3 5-2 15,-1 3 2-15,1 0 1 16,-1 0 2-16,-4 3-3 16,0 1 0-16,-4 0 1 15,4 0 0-15,1 3 0 16,-6 1 0-16,6 0 0 16,-6 3 0-16,6 1 0 0,-6 3 2 15,6 0-1-15,-10 1 2 16,5-5-2-16,0 0-1 15,0-3-2-15,4 0 1 16,0-4 1-16,0-1 2 16,4 1-1-16,-8 0-1 15,9-4 1-15,-5 0-1 16,0-4 0-16,5 0 0 16,-1 0 0-16,-4 1 2 15,5-1-1-15,-1 0 2 16,0-4-2-16,1 1 2 15,-1-1-2-15,1 0-1 0,4 0 1 16,-9 1 1-16,4-1-1 16,-4 0-1-16,5 1 1 15,-9-1 1-15,4 0-1 16,0 1-1-16,-4 3 1 16,0-4-1-16,4 4 0 15,-4-3 0-15,4-1 0 16,-4 4 0-16,4-4 0 15,-4 1 0-15,4 3 0 16,0-4 2-16,4 1-1 16,1-1-1-16,-1 4 1 15,-4 0-1-15,1-3 0 16,3 3 2-16,0 0 1 16,1-4 1-16,-1 0-5 0,5 1-1 15,0-1-2-15,0-3 0 16,4-1 3-16,4 1 2 15,-8-5-9-15,8 1-2 16,1-8-83-16,3 0-38 16,5-38 67-1</inkml:trace>
  <inkml:trace contextRef="#ctx0" brushRef="#br0" timeOffset="52532.6128">12614 11261 156 0,'0'4'60'0,"0"4"-47"0,0-4 24 0,0-4 5 16,0 4 0-16,-4-1-1 15,4 1 4-15,0 0 1 16,0 4-24-16,0-1 9 0,0 1 4 16,0 0-6-16,0 3 0 15,0 1-10-15,0 3-4 16,0 4-8-16,-9 4-3 16,5 8-2-16,0 3-2 15,-5 8 1-15,1 4 1 16,-5-3-3-16,4 6 0 15,-8-3 1-15,0 0 2 16,-1-4-3-16,1 0 0 16,0-3 1-16,0-1 2 0,-1 0-1 15,1 1-1-15,4-5 1 16,-4 1 1-16,4-5-1 16,4 1-1-16,9-4-2 15,-8-4 1-15,8-4-1 16,0-4-2-16,0-3 0 15,13-9-8 1,4-3-1-16,5-3-4 16,12-5 0-16,9-7-3 15,13-4-3-15,13-4 13 16,4 0 7-16,1 0 7 16,3-4 3-16,5-4-47 15,8-3-23-15,1-12 29 16,-18-4 15-16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1T22:43:04.4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4147 6244 200 0,'-8'-8'74'0,"3"4"-58"0,5-3 5 0,0 3-1 15,0 0-1-15,0 0 1 16,0-3 4-16,0-1 5 16,0-4-16-16,0 5 4 0,0-5 1 15,0 1-2-15,0-1 1 16,0 5-1-16,-13-5 0 16,5 1-6-1,-5-1 5-15,4-3 5 16,-8 0-7-16,-4-1-2 0,-5 5-11 15,0-1-5-15,-4 1-11 16,-5 3-4-16,5 4 16 16,-4 8 9-16,-10 8-1 15,1 3-2-15,5 8-1 16,7 0-1-16,-7 4 2 16,12 3 1-16,-4 9-1 15,-1 7-2-15,10 7 1 16,4 12-1-16,-1-3-3 15,10 7 2-15,-1-8-4 16,9 0-1-16,0 0 5 16,0 1 5-16,0-1-2 15,5 0-1-15,7-3 0 0,1-5-1 16,5 1 2-16,7-8 1 16,-7 0-1-16,8-4 1 15,-1-4-11-15,-7 1-4 16,3-5 12-16,5-3 9 15,-4-8-4-15,3-4 0 16,1-4-1-16,4-3 0 16,9-5 0-16,0-3 0 15,0-4-2-15,4-4-2 16,-4 1 1-16,8-5-1 16,-4-4 0-16,5-3 2 15,-5-4 1-15,-9 0 1 16,5 0 0-16,-9-1 2 0,-4-3 1 15,-5-3 1-15,5-5-2 16,-8-3-1-16,-1-5-3 16,0-3 1-16,5 0-2 15,-14-4-1-15,1 0 1 16,-1 4 1-16,-3-4-1 16,-1 4 2-16,-4-4-2 15,0 4 2-15,0 0-2 16,-4-4 2-16,-1 0 0 15,1 0 3-15,0 4 1 16,-5-4 3-16,5 3-1 16,0 1 2-16,-14-4 0 15,5 8 1-15,0 7-4 16,-4-3-3-16,-9 3-7 0,-8-7-3 16,-5 7-9-16,-17 1-2 15,-34 3-132-15,-1 8-60 16,-25 19 105-16,-9-16 51 15</inkml:trace>
  <inkml:trace contextRef="#ctx0" brushRef="#br0" timeOffset="2987.598">4410 7761 200 0,'4'0'74'0,"-8"-8"-58"0,13 0 5 16,-1 5-1-16,-3-1-10 15,-1-4-3-15,9 0-2 16,-13 1 1-16,9-1-3 16,-9 0 7-16,4 1 5 0,-4-1 8 15,0 4 6-15,0 0-5 16,0 1 0-16,0-1-4 0,-4 4-1 15,4-4 3-15,-9 4 1 16,9-4-1-16,-9 0 1 16,5 0-2-16,0 1-1 15,-1-1-4-15,5 0-2 16,-8-8-8-16,-1 5-2 16,1-1 0-16,-1-3 0 15,0-1 0-15,-21-3 2 16,-4 0-3-1,-1-1-2-15,-4 5 0 16,1-1-6-16,-5 5 1 16,-5-1-3-16,5 4 0 15,-13 4-1-15,9 4 0 0,12 0-2 16,-17 11-1-16,1 4-3 16,-5 4 1-16,4 4 0 15,-8 7 1-15,4 9 4 16,4-1 5-16,5 8-3 15,3-1 2-15,14 5-5 16,-8 0-1-16,3-1 7 16,14 5 6-16,8 3-1 15,-5 8 1-15,10 4-1 16,8 3-2-16,0-7 1 16,4 0-1-16,5-4-3 15,4-3 2-15,4-1-4 16,9 0 1-16,0-3 6 0,-1-1 6 15,10-3-6-15,-1-8-1 16,5-8-8-16,0-4 0 16,0-7 7-16,4-8 5 15,4-7-2-15,1-8-2 16,8-8-5-16,8-4 0 16,-3-11 2-16,3-4 1 15,5-4 1-15,-9-7 0 16,5-1 4-16,-9-3 5 15,-17-4-5-15,4 0 0 16,0-4 0-16,0-4 2 16,-13-4-3-16,5-3-2 15,-1-8-3-15,1-8-1 0,-1 0-7 16,5-3-4-16,-9 7 12 16,-4-4 5-16,-9 0 0 15,5 0 0-15,-14 4-1 16,1 4-2-16,-5 4-2 15,-4 4 1-15,-4 3 7 16,-5 0 4-16,1 12 1 16,-5 0 3-16,-4 4-3 15,-1 3 1-15,-7 5-9 16,3-1-2-16,-12 8-8 16,-1 0-3-16,-8 8-67 15,-26 11-31-15,-13 8 55 16,9 0 26-16</inkml:trace>
  <inkml:trace contextRef="#ctx0" brushRef="#br0" timeOffset="16993.8389">11214 13303 132 0,'0'-4'49'0,"0"8"-38"0,0-4 26 0,0 0 8 15,0 0-20-15,0 0-6 16,0 4-14-16,-4 3-4 16,-1-3-1-16,5 0 0 0,0 0 0 15,-4 0 0-15,0 0 0 16,4-1 2-16,-5 1 1 16,1 0 3-16,4 0 3 15,-4-4 7-15,4 4 2 0,-9-4 4 16,9 0 1-16,0 0 1 15,-4 0 0-15,0 0-2 16,4 0-2-16,0 0 1 16,0 0 1-16,0 0-19 15,0 0-6-15,0-4 12 16,0 4 5-16,0 0-4 16,0 0-1-16,0 0-5 15,0 0-3-15,4 4 2 16,9-4 0-16,-9 0 1 15,9 0 0-15,9 0 0 16,-1 0 0-16,14 0-2 16,-5 0 1-16,13 0 0 15,0-4 1-15,9 0-2 0,-14 0 1 16,1 0 0-16,0-3 1 16,0-5 0-16,0 5 0 15,-1-5-2-15,10 1 1 16,-5-1 0-16,13 4 3 15,0 1-5-15,0-1-1 16,0 0 2-16,4 5 1 16,-8-1-1-16,-5 0 1 15,1 0-4-15,-5 0 0 16,4 0 1-16,-8 4 0 16,4 0 0-16,4 0 2 15,1 0-1-15,4 0-1 0,-1 0 3 16,5 4 0-1,-8 0 3-15,-1 0 1 0,-4 0-3 16,-4 0-1-16,-5-1-1 16,1-3 1-16,-5 4-2 15,0-4-1-15,0 0 1 16,5 0-1-16,-1 0 0 16,1 0 0-16,4 0 0 15,-1 0 2-15,10 0-1 16,-5 0-1-16,0 4 1 15,0 0 1-15,0 0-3 16,0 0 0-16,-4-1 1 16,-5 1 0-16,1 0 0 15,-5 0 0-15,-4 0 0 16,0 0 0-16,0-4 0 0,-1 0 0 16,6 0 0-16,-5 0 0 15,4 0 0-15,0 0 0 16,4 0 0-16,1 0 0 15,-1 0 0-15,1 0 2 16,-9 0-1-16,-1 0-1 16,1-4 1-16,-4 4 1 15,-5 0 1-15,0 0 1 16,-8 0-2-16,-9 0-2 16,0 0-4-16,-4 4-2 15,-1-4-70-15,5 0-29 0,-8-4 53 16,-1-19 28-16</inkml:trace>
  <inkml:trace contextRef="#ctx0" brushRef="#br0" timeOffset="24381.3239">7844 14755 132 0,'-21'-8'52'0,"17"8"-41"0,-5-4 4 16,5 4-1-16,-1 0-5 16,1 0 0-16,0 0 3 15,4 0 5-15,0 0-9 16,-5-4 7-16,5 4 2 0,0 0-3 0,0 0 2 16,0 0 0-16,0 0 2 15,-8 4-4-15,3 0 2 16,1 0-3-16,0 3 2 15,-1-3 1-15,1 4 2 16,0 3-8-16,0-3-3 16,-9 4-4-16,8-1 0 15,-8 0-2-15,5 1-1 16,-1-1 1-16,1 1 1 16,-1-1 10-16,0-3 4 15,1 0 1-15,3-1 0 16,1-3-14-16,0 4-6 15,-1 0 14-15,1-1 9 16,-4 1-4-16,8-4-1 16,-9 0-4-16,9 7 0 15,9-7-2-15,-9 0-2 16,8 3-2 0,1 1-3-16,4 0-2 15,-5-1 1-15,10-3-1 16,-10 4 2-16,5-4-1 15,4 3-1-15,1-3 3 16,-1 0 0-16,4 0-1 16,5 0 1-16,4-1-2 15,9-3 2-15,-9 0-2 16,13 0-1-16,-4 0-2 16,0 0 1-16,4 0 1 0,0 0 2 15,0 0-1-15,-4 0 2 16,-5-3-2-16,5 3 2 15,-9 0-2-15,5 0-1 16,-1 0 1-16,1-4 1 16,4 4-1-16,4 0-1 15,4-4-2-15,9 0 1 16,0 0 1-16,-8 1 0 16,3-1 0-16,1 0 2 15,-9 0-1-15,0 0-1 16,-4 0 1-16,4 1 1 15,-4-1-1-15,4-4 2 16,9 0-2-16,-5 1-1 16,9-1 1-16,-4-3 1 0,-1-1-3 15,1 1 0-15,0-1 1 16,-5 1 0-16,-4-1 0 16,-4 1 0-16,0-1 0 15,0 1 0-15,-1-1 0 16,6-3 0-16,3 0 0 15,0 3 2-15,9 1-3 16,-8-1 0-16,3 4 1 16,-3 1 2-16,-1-1-3 15,1 4 0-15,-5 0 1 16,-5 4 2-16,1 0-1 16,-4 0-1-16,-1 0 1 15,-4 0-1-15,1 0 0 0,3 0 0 16,0 0 0-16,5 0 0 15,0 0-3-15,-4 0 2 16,8 0 1-16,0 0 0 16,4-3 0-16,-8 3 0 15,0 0 0-15,-1 0 2 16,-3 0-1-16,-5 0-1 16,-4 3 1-16,4 1-1 15,-4 0 0-15,0 0 0 16,4 0 0-16,-4 0 0 15,4-1 0-15,0 1 0 16,0 0 0-16,5 0 0 0,-5 0-3 16,4 0 2-16,5-1 1 15,0 1 0-15,0-4 0 16,4 4 0-16,-4 0 0 16,-5 0 0-16,5 0 0 15,-9-1 0-15,0 1 0 16,5 0 0-16,-14 0 0 15,5 3 2-15,-4 1-1 16,3 0-1-16,-3-1 1 16,4 1-1-16,0 0-3 15,0-1 0-15,4 1 2 16,0-4 0-16,0 0 1 16,5 3 0-16,-5-7 0 0,4 4 0 15,5 0 0-15,0-4 0 16,-5 0 0-16,-4 0 0 15,5 4 0-15,-9-4 0 16,8 4 0 0,-12 0 0-16,4-4 0 15,-1 0 0-15,-12 0 0 16,5 0 0-16,-1 0 0 16,0 3 0-16,-4-3 0 15,4 0 0-15,0 0 0 16,1 0 0-16,3 0 2 15,-4 0-3-15,5 0 0 16,-5 4 1-16,0 0 0 16,5-4 0-16,-5 0 2 0,-4 0-1 15,0 0 2-15,0 4-2 16,4 0 2-16,-8 0-2 16,-1-4 2-16,-8 0-2 15,0 0-1-15,-4-4-46 16,0-4-19-16,4-11 31 15,-9-16 16-15</inkml:trace>
  <inkml:trace contextRef="#ctx0" brushRef="#br0" timeOffset="28870.357">17466 14969 140 0,'-8'-4'52'0,"-1"12"-41"0,-4 0 20 0,9-5 5 0,4 1-14 16,-9 0-4-16,5 4-3 16,-1-1 1-16,1-3-9 15,4 4 9-15,0-1 4 0,-4 5 7 16,4-1 6-16,0 1-3 16,0-1 2-16,0 1-5 15,0-4-2-15,0-1-20 16,4 1-8-16,0 0 10 15,5-1 4-15,0 1-5 16,8 0-1-16,-8-1-1 16,8-3 2-16,0 4-5 15,0-4-1-15,5-1 0 16,-1-3 2-16,5 0 1 16,4 0 1-16,9-3-2 0,9-1-2 15,8-4 3-15,0 0 0 16,0 1 1-16,8-1 0 15,1 0-2-15,-5 1-2 16,-4-9 1-16,0 5 1 16,-4 3-3-16,0 1 0 15,-1-1 1-15,1 0 2 16,4-3 1-16,-4 3 3 16,4 0-1-16,-4 1 2 15,-9 3-4-15,4-4 0 0,0 5-1 16,-8-5-2-16,-4 0 3 15,-1 4 0-15,9 1-1 16,-13-1-2-16,5 0 1 16,-1 4-1-16,1 0 0 15,-1 0 2-15,5 0 1 16,0 0 1-16,0 0 0 16,4 4 0-16,4 0 0 15,-8-4 0-15,0 0-2 16,-1 3 1-16,1-3-2 15,-4 0-1-15,-1 0 1 16,5 0-1-16,-9 0 0 16,5 0 0-16,-1-3 0 15,1 3 0-15,3 0 0 16,1-4 0-16,0 4 0 0,4-4 0 16,0 0 0-16,-4 0 0 15,0 0 0-15,-1 1 2 16,5-1-3-16,-8 0-2 15,-1 0 2-15,-3-4 0 16,-1 5 1-16,0 3 0 16,-4 0 0-16,4 0 0 15,0 0 0-15,0 0 0 16,5 0 0-16,3 0 0 16,1 0 0-16,4 0 2 15,0 0-3-15,9 0 0 16,0-4 1-16,0 4 2 15,-14 0-1-15,1 0-1 0,-4 4 1 16,-5-1-1-16,0 9 0 16,-4-4 0-16,0-1 0 15,4-3 0-15,0 0 0 16,4 0 0-16,5 0 0 16,-4-4 0-16,8 0 0 15,4 0 0-15,5 0 0 16,-5 0 0-16,-4-4 0 15,9 4 0-15,-13-4 0 16,0 0 0-16,-5 0 0 16,5 4 0-16,-13 0 0 15,8 0 0-15,1 0 0 16,-1 0 0-16,5 0 0 16,0 0 2-16,4 0-1 0,4 0-1 15,-4 0-2-15,0 0 1 16,-4 0 1-16,0 0 2 15,-5 0-1-15,1 0-1 16,-5 0 1-16,-4 4 1 16,-5 0-1-16,1-4 2 15,-9 4-2-15,0 0-1 16,-13-4-2-16,0 0 1 16,-13 3-6-16,0-3 0 15,-4 0-37-15,-5-3-13 16,-17-1 29-16,-12-12 14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1T22:44:16.2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7228 7765 168 0,'0'3'63'0,"0"5"-49"0,0-8 20 0,0 0 8 16,-4 4-14-16,0 0-4 16,-1-1-8-16,1 1-2 15,0 0-8-15,-9 0-8 0,4 4-2 16,0-5 4-16,1 5 4 0,-9 0-6 16,4-1-3-16,0 5 7 15,0-1 5-15,4-3 10 16,1 4 7-16,8-1-2 15,-13-3 1-15,8-1-3 16,1 1-1-16,0 0-8 16,4-1-4-16,0 1-2 15,0-8 1-15,4 8-1 16,5-4 0-16,4-1-1 16,-5 1 0-16,5-4 0 15,4 4 2-15,1 0-3 16,3 0-2-16,1 0 0 15,4-4-1-15,4 3 0 0,4-3 0 16,1 4 0 0,3-4 0-16,-3 4 0 0,4 0 2 15,4 0 1-15,-9-4 3 16,1 3-1-16,4 1 0 16,-14-4-3-16,6 0 1 15,-6 0-4-15,6 0 0 16,-10 0 1-16,5 0 2 15,0 0-1-15,0 0-1 16,0 4 1-16,-1-4 1 16,6 0-3-16,-1 0 0 15,4 0 1-15,-4 0 0 16,5 0 0-16,-1 0 2 0,1 4-1 16,-1-4-1-16,1 0 1 15,-1 0 1-15,1 0-1 16,-5 0-1-16,4 0 1 15,-8-4-1-15,4 0-3 16,-8 4 2-16,4 0 1 16,4-4 2-16,0 1-1 15,4-1-1-15,1 4 1 16,4 0-1-16,0 0 0 16,8-4 0-16,-8 4 0 15,-1 0 0-15,1-4 0 16,0 0 0-16,0 4 0 15,-9 0 0-15,0 0 0 16,-4-3 0-16,0 3 0 0,4-4 2 16,-13 4-3-16,9 0-2 15,0-4 2-15,0 4 2 16,0-4 0-16,4 0-1 16,-9 0 1-16,14 4-1 15,-9-3 0-15,4 3 0 16,-4-4 0-16,4 4 0 15,-9 0-3-15,1 4 2 16,-5-4 1-16,0 3 2 16,1-3-3-16,-14 0 0 15,0-3-21-15,-4 3-8 16,-4-8 15-16,-9-4 7 16</inkml:trace>
  <inkml:trace contextRef="#ctx0" brushRef="#br0" timeOffset="1728.0808">12149 7784 100 0,'0'7'38'0,"4"1"-29"0,5-4 10 0,-9-4 5 16,0 0 2-16,0 7 2 0,4-3-4 15,-4-4-3-15,0 0-11 16,0 0-2-16,0 0 2 0,0 0-6 15,0 0 0-15,13 4 0 16,-13-4 0-16,-8 0-5 16,3 0 1-16,5 0 4 15,-4 0 5-15,0 4 12 16,-5 0 9-16,0 0-9 16,1 3-4-16,3 1 3 15,1-4 1-15,0 0-2 16,0-1 1-16,-1 1 0 15,1 0 2-15,0 4-6 16,4-4-1-16,0-4-3 16,0 3 2-16,0-3-1 15,0 0 2-15,0 0-6 0,13 4-1 16,4-4-2 0,4 0-1-16,-3 0-1 15,7 0-2-15,-12 4-2 16,5-4 1-16,-1 0-1 15,0 0 0-15,0 0 0 16,5 0-3-16,-1 0 2 16,5 0 1-16,-9 0 0 15,5 0 0-15,4 0 0 16,0 0 0-16,4 0 0 16,4 0 0-16,1-4 0 15,4 4 0-15,-1-4 0 0,1 4 0 16,4-3 0-1,0-1 0-15,0 0 0 0,-4 4 0 16,0-4 0-16,-5 4 0 16,1-4 2-16,-1 4-3 15,5 0 0-15,0 0 1 16,0 0 0-16,-5 0 0 16,9 0 0-16,0 0 0 15,5 0 2-15,-9 0-1 16,4 0-1-16,0 0 1 15,0 0-1-15,-4 0 0 16,-5 0 0-16,5 0 0 16,-13 0 0-16,4 0 0 15,0 0 0-15,0 0 0 16,5 0 2-16,-5 0-3 16,4 0 0-16,1 0 1 0,-1 0 2 15,5 0-1-15,0-4 2 16,-5 1-2-16,5-1-1 15,0 4-2-15,0-4 1 16,-1 0 1-16,-3 0 0 16,-1 4 0-16,1-4 2 15,-5 4-1-15,0 0-1 16,0 0-2-16,13 0 1 16,-12 0 1-16,7 0 2 15,5 0-3-15,1 0 0 16,-1 0 1-16,0 0 0 15,4 0-3-15,-4 0 2 0,5 4 1 16,-5 0 0-16,4 0 0 16,-4 0 0-16,-4 3-3 15,-5 1 0-15,1 0-1 16,-14-4 3-16,5 3 0 16,0 1 1-16,-9-4-3 15,5 3 2-15,-13 1-4 16,-1-8-1-16,-8 0-8 15,0 0-2-15,0 0-9 16,0 8-2-16,0-1-45 16,-8 5-18-16,-10 11 47 15,-12-4 22-15</inkml:trace>
  <inkml:trace contextRef="#ctx0" brushRef="#br0" timeOffset="8978.4589">17363 6960 296 0,'-9'4'112'0,"9"0"-87"0,-4-4 9 15,4 0-1-15,0 0-6 16,0 0 4-16,0 8-13 16,0-8-5-16,0 0-8 15,0 0 9-15,0 0 6 0,0 0-2 16,0 0 2-16,0 0-2 16,0 0 0-16,0 0-7 15,0 0-2-15,8 3-5 0,1-3-1 16,4 0-3-16,4 0-1 15,9-3-1-15,0-5 0 16,4 4 0-16,0-4-2 16,5 1 3-16,-1-1 0 15,1 0-2-15,-1 1 2 16,1 3 1-16,3 0 0 16,-3 0 0-16,-1 4 2 15,1 0-3-15,4 0 0 16,-14 4 1-16,6 0 0 15,-10 0 0-15,1 0 0 16,-1 3 0-16,-3 1 0 16,-1 0-3-16,-4 3 2 0,-9 4 1 15,0-3 0-15,1 3 0 16,-5 4 2-16,0 8-3 16,-5 4 0-16,1 3-1 15,0 5 0-15,-9 3 0 16,8 4 0-16,-7-4 2 15,3-4 0-15,0 0-16 16,1 4-6-16,-1 1-106 16,5-9-47-16,4-11 89 15,4-15 43-15</inkml:trace>
  <inkml:trace contextRef="#ctx0" brushRef="#br0" timeOffset="9594.0987">18487 7918 336 0,'5'19'126'0,"-5"-15"-98"0,8-16 19 0,-8 8 3 16,5-3-19-16,-1-5-3 0,0-7-10 16,1-4-1-16,-1-8-10 15,0-3 2-15,5-4 2 0,-1-1 0 16,5-7 1-16,-8-3-9 16,8-1-1-16,0 0-2 15,4-11 2-15,4-8-3 16,5-8-2-16,4 1-1 15,5-1 0-15,4 0-2 16,-1 5 1-16,5-5-2 16,5 8 0-16,-1 0-1 15,-8 16 0-15,-5 3 2 16,5 15 4-16,0 8 3 16,-4 8 4-16,-1 8-2 15,-4 7-2-15,0 12-3 16,-4 11 1-16,4 8-1 15,-8 3-2-15,-1 9 3 0,1 10 2 16,-5 16 0-16,0 8-1 16,1 8-2-16,-1 3 1 15,-8-4 3-15,3-3 1 16,1 0-1-16,-4-5-2 16,4 1-2-16,-13-4-1 15,4-4-7-15,-4-4-2 16,0-11-11-16,0-8-3 15,0-7-13-15,-4-8-82 16,-9-8-11 0,0-12 66-16,0-10 38 0</inkml:trace>
  <inkml:trace contextRef="#ctx0" brushRef="#br0" timeOffset="10060.0278">18595 7167 252 0,'0'15'93'0,"0"-11"-72"0,4 0 22 0,-4-4 8 15,13 0-25-15,-8 0-6 16,8 0-9-16,0-4 0 16,4 0-6-16,4 0 4 0,5-3 1 15,0-1 3-15,4 4 3 16,0-3-9-16,1 3-2 15,7-4-3-15,-8 4-2 16,9-3 1-16,-9 3-1 16,5-4 4-16,4 1 2 15,8 3 0-15,-12-4-1 16,3 0-1-16,1 5 2 0,0 3-3 16,-13-4-2-1,4 0-7-15,-13 4-1 0,0-4-65 16,-4 0-27-16,-4-3 50 15,-9-5 25-15</inkml:trace>
  <inkml:trace contextRef="#ctx0" brushRef="#br0" timeOffset="10705.519">20151 6891 460 0,'4'12'173'0,"5"-5"-135"0,4 9-10 0,-1-5-13 16,6 5-21-16,-10 7-1 16,5-1 4-16,4 9 3 15,-8 4 1-15,8 7-1 0,1 0 3 0,-1 4-4 16,4 4 0-16,1-4 1 16,-1 3 2-16,5 5-3 15,-4 0 0-15,4 3 1 16,0-3 0-16,-9-1 0 15,4-7 2-15,-3-7 1 16,-6-5 1-16,1-3-2 16,0-8 1-16,5-4 2 15,-14-8 2-15,4 1 1 16,1-5 0-16,0-3 4 16,-1-8 3-16,-3-3-4 15,8-9 1-15,-13-3-7 16,8-7-1-16,-3-5-2 15,3-7-2-15,-4-5 1 16,9-6-1-16,-8 7-3 16,3-12 2-16,5 0 3 0,-4-3 1 15,-1-1 1-15,5 1 2 16,-13 3-1-16,9 4 0 16,-5 1-3-16,1 7-2 15,-1 3-8-15,0 5-5 16,-4 7-40-16,13 0-17 15,-4 4-116 1,8 0-52-16,5 4 126 16</inkml:trace>
  <inkml:trace contextRef="#ctx0" brushRef="#br0" timeOffset="11922.5804">21642 6991 340 0,'-18'50'126'0,"18"-39"-98"0,0 12 10 0,9-8-3 15,-9 8-31-15,0 4-8 16,0 11 2-16,0 5 5 16,0 3-1-1,0 3-1-15,0 5 0 0,0 0-6 0,0 3 1 16,0 1 4-16,4-5 2 16,1 1-3-16,-1-12-1 15,0-8-2-15,0-7 0 16,-4-4 14-16,5-8 7 15,-5-7-4-15,0-8-2 16,4-8 0-16,5-7 0 16,-9-8-5-16,4-7-4 15,0-13-4-15,5-6 1 16,0 3 1-16,4-12 0 16,4 1 0-16,4-8 0 0,5-4-3 15,0-4 2-15,4 0-1 16,5 4 0-16,-5 8 0 15,9 7 0-15,4 5-3 16,0 6 1-16,0 13 0 16,0 3-1-16,-4 8 4 15,-1 7 0-15,1 5 1 16,-4 3 0-16,4 4-3 16,-9 7 0-16,-4 5-9 15,-5 7-5-15,-4 8 11 16,-8 7 5-16,-5 5-1 15,-4 7 2-15,-8-4 0 16,-5 0 2-16,-13-4-1 16,-4-3-1-16,-5-5-2 15,-8-3-1-15,0 0 10 0,0-4 8 16,0-8-8-16,-13-3-3 16,0-5-6-16,0-3 1 15,4-4 3-15,0 0 1 16,5-4 5-16,8 1 3 15,5-5-2-15,8 4 2 16,4 0 3-16,14 0 1 16,-5 4 0-16,13-3 4 15,13 3-9-15,-5 0-3 16,10 0-7-16,12-4-2 16,0 4 1-16,13 0 0 15,-4 4-2-15,4 3 2 0,4 1 1 16,1 0 0-16,-5 3 0 15,0 1 0-15,-4-1-3 16,-9 1 2-16,-4 3-1 16,-1-4-2-16,-3 5 0 15,-5-1 3-15,-4 0-2 16,-4 1 1-16,-5-1 0 16,-4 0 0-16,0-3 0 15,-4 7 0-15,4-4 2 16,-9 8 0-16,-4 8 2 15,5-1 1-15,-14-3-1 16,9 4-2-16,-4-8 1 16,0 0 1-16,-1 0-1 15,1-4 2-15,-4 0-2 16,-1-3-1-16,1-1-2 0,-1-4 1 16,5 1-1-16,-9-5 0 15,0 1 4-15,0-8 1 16,-4 0-1-16,0-4 1 15,0 0 0-15,0 1 3 16,-5-5 1-16,5 4 3 16,-9 0 1-16,5-3 3 15,4 3 2-15,-1-4-1 16,1 4-7-16,9 1-3 16,-1-1-3-16,5 0-2 15,-18-4-63-15,-3-3 34 16,7-8 11-16</inkml:trace>
  <inkml:trace contextRef="#ctx0" brushRef="#br0" timeOffset="29351.9122">3191 16187 196 0,'-18'12'74'0,"18"-5"-58"0,-8-11 25 15,8 4 6-15,0 0-9 16,-4 0-2-16,-1 0 8 16,1 0 6-16,4 0-26 15,-9 0 0-15,5 0-2 0,0 0-4 16,-5 0 0-16,5 4-6 16,-1-4-2-16,-3 0-2 15,-1 4 2-15,5 0-3 16,0-4 1-16,-1 4-5 15,1-4-2-15,4 4 0 16,0-4-1-16,0 3 0 0,0-3 0 16,0 0 0-16,0 0 2 15,9 4-3-15,-1-4 0 16,1 0 3-16,4 0 1 16,-9 0-1-16,9 0 1 15,0 0-2-15,0 0-1 16,4 0 1-16,0 0 1 15,1 0-1-15,3 0-1 16,9 0 1-16,-8 0-1 16,17 0 0-16,-9 0 0 15,13-4-3-15,0 1 2 16,4-1 1-16,-4 0 2 16,9 0-1-16,-13 0-1 0,4 4-4 15,4 0-2-15,9 0 3 16,-12 0 1-16,12 0 4 15,0-4 1-15,4 1-1 16,5-1 1-16,-5 0-2 16,-4 0-1-16,0 0 1 15,-17 0-1-15,8 1 0 16,-12 3 0-16,3 0 0 16,5 0 0-16,-8 0 0 15,8 0 0-15,-4 0 0 16,0 0 0-16,8 0 0 15,0 0 0-15,1-4 0 16,-1 4 2-16,-4-4-1 16,-4 0 2-16,4 4-2 0,-13-4 2 15,0 4-2-15,5 0 2 16,-14 0-2-16,10-4 2 16,-10 4 0-16,5 0 1 15,8 0-2-15,-8 0 1 16,4 0 0-16,5 0 1 15,4 0-5-15,-1 0 1 16,-3 0 0-16,4 0 2 16,8 4-1-16,1-4-1 15,-10 0-2-15,1 0 1 16,-4 0-6-16,3 0-3 16,-12 4 12-16,4 0 5 15,1 0-2-15,3 0-3 0,0-1-4 16,1 1 1-16,4 0 1 15,4-4 2-15,4 0-1 16,14 0-1-16,-1 0 1 16,-4 0-1-16,-4 0 0 15,-1-4 0-15,-12 4 0 16,0-4 0-16,-5 1-3 16,5-1 2-16,-13 4 1 15,8-4 0-15,1 4 0 16,-1-4 0-16,5 0 0 15,4 0 0-15,9 1 0 16,4-1 2-16,-9 0-1 16,5-4-1-16,0 4-2 15,-5 1 1-15,-8-1 1 0,0 0 0 16,4 4 0-16,-4 0 0 16,-5 0 0-16,9 0 2 15,9 4-3-15,0 0 0 16,8-4-1-16,0 0 0 15,5 0-3-15,4 0 1 16,-13 0 2-16,-4 0 1 16,4 0 3-16,0 0 3 15,0 0-7-15,8 0 0 16,14 0 2-16,4-4 2 16,0 0 0-16,-9 0 1 15,0 0-4-15,-13 0 0 0,9-3 1 16,5-1 2-16,12 0-3 15,4-3 0-15,9-1-1 16,-13 1 0-16,-8-1 2 16,0 1 0-16,8 0 0 15,9-1 0-15,8-3 0 16,-4 3 0-16,-8 1 0 16,-10-1 0-16,-3-3 0 15,4 0 2-15,8 3-1 16,14 1-1-16,-5-1-2 15,-4 4-1-15,-13 1 2 16,-1-1 2-16,-7 0-2 16,8 1 0-16,8-1 1 15,-4 0 0-15,5 5 0 0,-5 3 0 16,-13-4 0-16,-13 0 0 16,9 0 0-16,-4 0 0 15,4 1 0-15,4-1 0 16,9 4 0-16,-4 0 0 15,-1 0 0-15,-8 0 0 16,-9 4 0-16,-8-4 0 16,0 0 0-16,-5 0 0 15,5 0 0-15,0 0 0 16,4 0 0-16,4 0 0 16,5 3 2-16,-1-3 1 0,-3 4-4 15,-5 0 1 1,-5 0 0-16,-12 0 2 0,0-1-3 15,-5 1 0-15,5-4 1 16,-9 0 0-16,5 4 0 16,4 0 2-16,-1 0-3 15,1 0 0-15,4 3 1 16,0 1 2-16,0 0-3 16,1-1 0-16,-6 1 1 15,1 0 2-15,-13-1-1 16,-5 1-1-16,-3 0 3 15,-5-5 2-15,-13-3 2 16,0 0 1-16,-9 4-18 16,-13-4-5-16,1-11 7 15,4-28 4-15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1T22:45:22.6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3096 8776 192 0,'0'4'71'0,"0"-1"-55"0,13-3 15 0,-13 0 5 15,13 0-11-15,-9 4-5 16,9-4-5-16,-9 0-2 16,9 4-7-16,4-4 0 0,-8 0 1 15,8 0-1-15,1 4 1 16,3 0 0-16,1-1 1 16,4-3 0-16,-1 4 0 15,6 0 0-15,7 0 0 16,-8 0-4-16,14 0-1 15,-6-1 1-15,-3 1 0 16,4 0-2-16,-1 0 1 0,1-4-2 16,-4 4 2-16,3-4-2 15,-7 0-1-15,3 0 3 16,1 4 0-16,3-1 1 16,1 1 0-16,4 0-2 15,9 0-2-15,-5 4 1 16,1-1-1-16,3 1-3 15,1-4 2-15,4 0 3 16,-17-1 1-16,-5 1-1 16,5 0 1-16,0-4-2 15,0 4-1-15,4 0 9 16,0 0 6-16,0-1-16 16,4 1-8-16,1-4 10 15,-1 4 8-15,1-4-13 16,-1 4-4-16,0-4 10 0,5 0 5 15,-13 0-5-15,0 0 0 16,-9 0-4-16,9 4-2 16,-9-4 0-16,4 4 3 15,1-1 0-15,3-3 1 16,-3 0-3-16,4 4 2 16,-1-4 1-16,6 0 0 15,-6 0 4-15,1 0 5 16,9 0-5-16,-10 0 0 15,5 0-2-15,-4 0-2 16,0 0-2-16,0 0 1 0,0 0 1 16,4-4 2-16,0 1-10 15,8-1-2-15,-8 0 14 16,1 0 6-16,3 0-4 16,0 0-1-16,-4 1-3 15,5-1-2-15,-1 4 1 16,-4 0-1-16,-4 0 0 15,0-4 0-15,-5 4 0 16,9-4 0-16,-4 4-11 16,0 0-5-16,4 0 19 15,-4 0 11-15,4-4-4 16,4 4-2-16,1-4-5 16,-1 1-3-16,1-1 1 15,-1 0 1-15,13 0-1 16,-8 0 2-16,-5 0-2 0,1-3 2 15,-5-1 0-15,0 0 1 16,0 5 0-16,0-1 0 16,0 0 0-16,5 0 0 15,-1 0 0-15,0 0 0 16,9 4-2-16,-12-3 1 16,-6 3-2-16,10-4 2 15,-5-4 2-15,-4 4 2 16,-1-7-1-16,1 3 1 15,0 1-2-15,0 3 0 16,0-4-1-16,4 4 0 16,0 0-2-16,0 1 1 15,4-1-2-15,-8 0-1 0,4 0 1 16,4 4-1-16,-3-4 0 16,-1 4 0-16,-5 0 0 15,1 0 0-15,4 0 0 16,-4 0 0-16,-4 0-3 15,8 0 2-15,0 0 1 16,4 4 0-16,1 0 0 16,3 0 0-16,1 0 0 15,-9-1 0-15,9 1 0 16,-5-4 0-16,1 0 0 16,-5 0 2-16,4 0-1 15,-8-4 2-15,4 1 0 16,0-1 1-16,0 0-5 0,0 0 1 15,9 0 0-15,-9 0 2 16,9 4-1-16,-5 0-1 16,9-3 1-16,-9 3 1 15,1 0-1-15,-9 0 2 16,4-4 2-16,-4 0 2 16,-9 0-3-16,4 0-3 15,5 0 0-15,-5 1-1 16,1-1 0-16,-1 0 2 15,1 0-3-15,4 4 0 16,-1-4 1-16,-3 0 2 16,-1 4-3-16,1-3 0 15,-5 3 1-15,4-4 0 0,-8 4 0 16,4 0 0-16,-12 0 4 16,3-4 2-16,1 8-5 15,-9-8 0-15,0 0-14 16,-5 4-7-16,-8 0-60 15,0 0-27-15,-8-8 55 16,-27-3 26-16</inkml:trace>
  <inkml:trace contextRef="#ctx0" brushRef="#br0" timeOffset="34380.1176">8142 14950 208 0,'0'8'77'0,"0"-8"-60"0,4 3 17 16,-4 1 4-16,0-4-7 16,-4 8-1-16,-5 0-1 15,0-1 1-15,-3 1-16 16,-6 3 7-16,1 1 6 0,0-1-13 15,-5 5-2-15,1-5-6 0,-1 1-1 16,-4-1-3-16,0 1 1 16,5-1-4-16,-1 1 0 15,5-1 5-15,-4-3 2 16,8-1 9-16,8 1 4 16,-3 0-5-16,3-4-1 15,1-1-1-15,4 1 0 16,0-4-4-16,0 0-3 15,9 0-2-15,-1 4 0 16,5-4-2-16,0 4-1 16,0-4 1-16,4 0 1 15,5 0-1-15,-1 4 2 0,5-4-4 16,0 0 0-16,9 0 1 16,3 0 0-16,-7 0 0 15,7 0 0-15,-3 4 0 16,4-4 0-16,-1-4 0 15,1 0 0-15,4-4 0 16,5 1 2-16,3-1-3 16,5 0-2-16,5 1 2 15,3-1 0-15,-3 0 1 16,3 1 2-16,1-1-1 16,-9 0-1-16,-9 1-2 15,5-5 1-15,0 1 1 16,4 3 0-16,-9 0 0 0,9 1 2 15,0-1-3-15,-4 0 0 16,4 1 1-16,0-1 2 16,0 0-1-16,-4 1-1 15,-5-1 1-15,0 4-1 16,-8 0 0-16,4 1 0 16,-4-1 0-16,9 0 0 15,-10 0 0-15,-3 4 2 16,4 0-3-16,-1 0 0 15,1 0 1-15,-4 0 0 16,3 4 0-16,-7-4 2 16,3 4-1-16,0-4-1 15,5 4 1-15,-4-1-1 0,-1 1 0 16,-4 0 0-16,1 0 0 16,-6 0 0-16,6 0 0 15,3 3 0-15,-8-3 2 16,4 0 1-16,0 0 1 15,5-1 0-15,-1 1 0 16,1 0 0-16,-1-4-2 16,5 4 1-16,-9 0-2 15,4 0-1-15,1-1 1 16,-1 5 1-16,1-4-3 16,-1 0 0-16,-3 0-4 15,7-1 1-15,-8 1 2 16,5 0 3-16,-5-4 0 15,5 4-1-15,-1-4-2 0,1 0 1 16,3 0 5-16,1 0 2 16,0 0 0-16,0 0-1 15,4-4-1-15,-9 0 0 16,5 4 0-16,-5 0 0 16,1 0-2-16,-9 0 1 15,0 0-2-15,-5 0-1 16,-4 0-4-16,-8 0-2 15,4-4-35-15,-17-11-13 16</inkml:trace>
  <inkml:trace contextRef="#ctx0" brushRef="#br0" timeOffset="38224.0342">8361 16624 252 0,'-8'4'96'0,"-1"-1"-75"0,9-3-1 0,0 0-4 15,-4 4-17-15,0-4-3 16,-1 4 15-16,5 0 6 16,-13 0-7-16,9-1 14 0,-5 1 26 15,1 0-7 1,-1 0-10-16,5 0-8 15,4 0-15-15,0-4-4 0,0 0-6 16,4 3-3-16,9 1 2 16,4 0 0-16,1 0 1 15,7-4 2-15,1 4-1 16,13-4-1-16,-9 4-2 16,13-1 1-16,5 1 3 15,-1 0 1-15,9 0 1 16,0 0 0-16,-4 0 0 15,0-1 0-15,-1 1-2 16,1 0-2-16,4-4-2 16,-13 0 1-16,9 4 1 15,-9-4 2-15,9 4-1 16,-9 0 2-16,8-4-2 16,1 0-1-16,0 0 3 15,-5 0 0-15,1 0 1 16,-5 3 2-16,-5-3-1 0,1 0 0 15,-4 0-1-15,4 0 0 16,-9 0-2-16,4 0 1 16,5 0-2-16,-5 0 2 15,1 0-4-15,-1 0 0 16,5 0 1-16,0 0 2 16,0 0-1-16,-1 0 2 15,1 0 0-15,4 0 1 16,0 0 0-16,-4 0 0 15,-4 0-2-15,3 0 1 16,1 0-2-16,0 0 2 0,-5 0 0 16,5 0 1-16,0 0 2 15,-4 0 1-15,3 0-6 16,1 0 0-16,-4 0-3 16,3 0 0-16,1 0 4 15,0 4 1-15,0-4-4 16,4 0 1-16,4 0 0 15,-8 4 2-15,0-4-3 16,-1 4 0-16,1-4 1 16,0 0 0-16,0 0-3 15,0 0 0-15,8 0 6 16,-8 0 5-16,8-4-4 16,-8 4-2-16,8 0-1 15,-4-4-1-15,5 4-3 0,-9 0 2 16,-5 0-1-16,5 0 0 15,0 0-3-15,-9 4-1 16,0 0 3-16,4 0 3 16,-8 3 3-16,4 1 1 15,5 0-7-15,-5 3 0 16,-4 1-4-16,-4-1 0 16,-14-3-10-16,1-1-3 15,-14 5-92-15,-7-4-40 16,-19-12 78-16,-29-8 39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1T22:46:39.0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2833 10304 204 0,'-17'15'77'0,"17"-19"-60"0,0 12-3 16,0-8-5-16,-9 4 1 15,9 0 4-15,0-4 6 16,0 4 4-16,0-4-12 16,0 0 2-16,9 3 0 0,-5 1-1 0,9-4 7 15,9 0-3 1,-14 0-4-16,9 0-1 16,5 0-3-16,-5 0 0 15,-4 0-3-15,4 0 1 16,1 4-2-16,-1-4 2 15,4 4-4-15,-3-4 0 16,-5 4-1-16,12 0-2 16,-7-1 1-16,3 1-1 15,5 4 4-15,9 0 5 16,3-5-12-16,10 5-4 16,3-4 3-16,10 0 1 15,-5-1 3-15,8-3 2 16,-3 0 5-16,3 4 4 0,-3 0-6 15,-1 0-3-15,13-4-1 16,13 0-1-16,-4 0 0 16,13-4 0-16,-9 0 0 15,-4 0 0-15,0 1 0 16,4-1 0-16,9 0-3 16,0 0 2-16,0 0-1 15,-5 1-2-15,1-1-2 16,-10 0 1-16,19 0 1 15,-1 0 2-15,4 0 10 16,0-3 6-16,-8-1-6 16,-4 0-4-16,-5 1-3 0,9-1 1 15,8 0 1 1,-4 1 1-16,-4-1 0 0,-4-3 0 16,-1 3-2-16,-8 0-2 15,17 1 1-15,4-1-1 16,1 0 0-16,-5 4 2 15,-4 1 3-15,-13-1 4 16,4 0 0-16,9 4 0 16,-5 0-1-16,5 0 0 15,0 4-2-15,-18-4 1 16,1 4-2-16,-5-1 0 16,0 1-3-16,1 4 1 15,3 0-2-15,1-1 2 0,4 5-4 16,-1-1 0-16,-16-3 1 15,0 0 2-15,-5-1-3 16,0 1 0-16,1 0 1 16,3-1 2-16,5 1-1 15,0-4 2-15,0 3-2 16,4-3-1-16,-8-4 1 16,-5 0-1-16,-4 8 0 15,0-4 2-15,-4 0-1 16,4-1-1-16,13 5 3 15,0-4 0-15,4 0-1 16,-4-4-2-16,0 0-2 16,-4 0 1-16,-9 0 1 15,-5 0 0-15,-3 0 0 16,-5 0 0-16,0 3 0 0,0 1 0 16,5 0 0-16,-1 0 0 15,5 0 0-15,-1-4 0 16,5 4 0-16,0-4 0 15,0 0 0-15,-8 0 2 16,-1 3-1-16,-8 1-1 16,-5 0 1-16,5 0-1 15,-9 0 0-15,5 0 0 16,-1 3 0-16,1-3 0 16,4 4 0-16,-1-4 0 15,14 3 0-15,-5-3 0 0,9 0 0 16,-4-4 0-1,0 4 0-15,-5-4 0 0,1 0 0 16,-5 0 0-16,-4 0 0 16,-5 0 0-16,1 4 0 15,-1-4 0-15,5 0 2 16,-9 0 1-16,13 0-4 16,-4-4 1-16,-5 0 0 15,9 0 2-15,0 0-3 16,-4 0 0-16,0 1 1 15,0-1 0-15,-5 0 0 16,1 0 0-16,-5 0 0 16,-4 4 0-16,0-4 0 15,-1 1 2-15,-7-1-3 16,-5 0 0-16,4 0 3 16,0 0 1-16,0 0-1 0,1 1-2 15,-1-1-2-15,0 0-1 16,5 4 2-16,-1-4 0 15,1 0 1-15,4 0 0 16,-5 4 0-16,5-3 0 16,0-1 0-16,0 0 2 15,4 0-1-15,-4 0-1 16,-1 4 1-16,6-7-1 16,-5 3 0-16,-1 0 0 15,-7 0 0-15,-5 0 2 16,4 1-1-1,0-1 2-15,-4 0 0 0,-4 4-1 16,-1-4-2-16,1 4 1 16,-1 0 1-16,1 0-1 15,0-4-1-15,-1 4 1 16,5 0 1-16,-9 0-3 16,-4 0 0-16,13 0 1 15,-13-4 0-15,0 4 0 16,0 0 2-16,0 0-6 15,-8-3-1-15,-1-1-9 16,-8 0-2-16,0-4-73 16,4-7-32-16,-4-8 61 15,-1-4 30-15</inkml:trace>
  <inkml:trace contextRef="#ctx0" brushRef="#br0" timeOffset="1832.4383">11753 10109 228 0,'-13'11'85'0,"13"-15"-66"0,-5 16 3 0,5-8-1 0,0-4-11 15,0 7-1-15,0-3 6 16,0 4 2-16,5-4-8 16,-1 3-3-16,0 1-2 0,1 0-5 15,-1-5 1-15,-4-3-11 16,8 4-5-16,-8-4 8 15,9 0 4-15</inkml:trace>
  <inkml:trace contextRef="#ctx0" brushRef="#br0" timeOffset="3288.1269">11951 10373 296 0,'-5'4'110'0,"5"0"-86"0,-4-8 11 0,4 4 1 16,0 0-20-16,-4-4-6 0,0 0 7 16,4 0 5-16,0 0-11 15,0 1-12-15,0-1-8 0,0 0 2 16,0 0 4-16,0 4 0 16,0-4 1-16,0 4 0 15,4 0 0-15,4 4 17 16,1 0 7-16,8 0-4 15,-8 0-3-15,8-1-4 16,5 1 0-16,4 4-2 16,-9-4 0-16,4 3-1 15,1-3 0-15,4 0-2 16,0 0-1-16,4 3-3 16,-4-3 1-16,4 0-2 15,0 4-1-15,4-1 1 16,-3 1-1-16,3 0 0 0,5-1 2 15,8 5-3-15,-4-4 0 16,9-1 1-16,4 1 2 16,0 3-1-16,0-3-1 15,0 4 1-15,-9-5-1 16,1 1 0-16,-1 0 0 16,1-1 0-16,3 1 2 15,1 3-1-15,4-3-1 16,9 0 1-16,-5-1-1 15,0 1 0-15,1 0 0 16,-5-1 0-16,-5-3 0 16,1 4 0-16,0-4 0 15,0-1 0-15,4 1 0 0,4 0 0 16,0 0 0-16,1 0 0 16,8 0 0-16,-13 3 0 15,0-3 0-15,0 0 2 16,-13 0 1-16,0 0-1 15,0-4 1-15,-4 3-2 16,8-3 2-16,-8 0-2 16,8 0 2-16,-8 4-2 15,4-4 2-15,4 0-2 16,-3 0-1-16,7 0-2 16,-8 0 1-16,9 0 1 15,-13 0 2-15,0 0-1 16,-1 0-1-16,1 0 1 15,-4-4-1-15,3 1 0 16,1-1 2-16,0 0-1 0,4 0-1 16,4 0 1-16,1-3-1 15,-1 3 0-15,5 0 0 16,-5 0 0-16,1 0 0 16,-1 0-3-16,1 1 2 15,-10-5 1-15,1 4 2 16,0 0-1-16,0 0-1 15,-1 4 1-15,10-3 1 16,-1 3-1-16,1-8-1 16,-1 4-2-16,0 0 1 15,-8 4 1-15,4-3 0 16,5 3 0-16,-10-4 0 0,1 0 0 16,0 0 0-16,-4 4 0 15,3-4 2-15,-8 0-1 16,5 4-1-16,-1 0-2 15,1-3 1-15,-1 3 1 16,1-4 0-16,4 0 0 16,-1 0 2-16,1 4-3 15,4-8 0-15,-4 8 1 16,0-3 0-16,0-1 0 16,-5-4 2-16,1 4-1 15,-1 0-1-15,-12 4 1 16,3-3-1-16,1-1 0 15,-8 0 2-15,3 0-3 0,1 0 0 16,-5 4 1 0,4 0 0-16,-3 0 0 0,-1 4 0 15,4-4 0-15,1 0 2 16,-1 8-3-16,5-4-2 16,0 3 2-16,-4-3 0 15,-1 0 1-15,5 0 2 16,-13 3-1-16,4-3-1 15,-4 4 3-15,0 0 0 16,-9-1-1-16,-4-7 1 16,0 8-7-16,-4-8 1 15,-4 8-6-15,-1-5-1 16,-4 1-68-16,0-8-30 16,4-19 55-16,5-23 26 0</inkml:trace>
  <inkml:trace contextRef="#ctx0" brushRef="#br0" timeOffset="4323.3088">17837 10013 276 0,'-5'15'104'0,"5"-11"-81"0,0 0 5 16,0-4-4-16,0 7-16 15,0-7-2-15,0 12 7 16,0-1 3-16,0 1-7 16,5-1 8-16,-1 1 3 0,0-1 5 0,1 5 2 15,8-1-10-15,-9 0-3 16,9 5-4-16,-5-1-1 16,1-4-5-16,4 12-3 15,0 3 2-15,0 5 0 16,0-4-1-16,0 3-2 15,0 8 1-15,-5-4 1 16,1 5 1-16,0-5 1 16,3 0 2-16,-12 0 3 15,5-3-2-15,-1 3-2 16,5-3 0-16,-9-1 1 16,4-3 1-16,0-4 3 15,-4-4 4-15,0-4 1 0,5-4-2 16,-1-3 0-16,-4-1-3 15,4-3-1-15,-4-8-3 16,0 0-1-16,5 0-1 16,-1-4 0-16,4-4-2 15,-8-3 1-15,9-5-2 16,0-3-1-16,-5-4-2 16,5 0 1-16,-1 0 1 15,1-3 0-15,-1-5 0 16,1 0 0-16,0 4 0 15,-1-7 2-15,1 3-3 16,0 5 0-16,3-1 1 16,-7 4 0-16,8 0 0 15,-9 4 0-15,0 3-3 0,1 5 0 16,-1-1-5-16,-4 5-2 16,0-1-11-16,0 4-4 15,0 4-30-15,4-8-13 16,5 1 34-16,4-8 17 15</inkml:trace>
  <inkml:trace contextRef="#ctx0" brushRef="#br0" timeOffset="5719.8447">18867 10350 208 0,'-9'8'79'0,"5"-8"-61"16,8 7 8-16,-4-7 1 0,0 0-14 15,0 0-2-15,0 0 2 16,4 4 1-16,-4-4-7 16,0 0 5-16,5 4 3 0,-5-4-1 15,8 8 0-15,-8-1-2 16,5 1 2-16,-1 3 2 15,4 1 2-15,1-5-6 16,4 5-2-16,-9-4 6 16,9-1 1-16,-8 1-2 15,7 0-1-15,10-1-8 16,-5 1-2-16,5 0-2 0,4-5 1 16,4 1-2-1,4 0 2-15,5 0-4 0,0 0 0 16,4 3 3-16,0-3 1 15,4 0 1-15,5 0 0 16,-9 4 0-16,9-5 2 16,-5 5-1-16,5-4 0 15,4 0-3-15,0 0 1 16,4 3 0-16,1-7 1 16,-1 4 0-16,0-4 0 15,1 0 0-15,-5 0 2 16,-5 0-3-16,5 0 0 0,-12 0 1 15,3 0 0-15,0 0 0 16,1 0 0-16,-1 0 0 16,1 0 2-16,-1 4-3 15,0-4 0-15,-4 0-1 16,0 4-2-16,1 0 3 16,-6-4 2-16,1 0-4 15,0 0-3-15,-5 0 3 16,5 0 1-16,-9 0-5 15,13 0 0-15,-12 0 1 16,7 0 1-16,1 0 1 16,4 0 0-16,-4 0 0 15,8 3 0-15,-3 1 0 16,3 0 0-16,-4-4 0 16,0 0 2-16,-4 0-3 0,0 0-2 15,-1 0-1-15,-3 0 3 16,-1-4 0-16,5 0 1 15,-13 4 0-15,8-3 0 16,1 3-3-16,-9 0 2 16,-5 0 10-16,10-4 3 15,7 0-5-15,1 0-4 16,0 4-2-16,0-4-1 16,-5 4-3-16,1 0 2 15,-1 0-6-15,-4 0 0 16,-4 0 7-16,0-4 5 15,0 1-5-15,-9 3-1 0,0 0 0 16,0 3 0-16,1-3 1 16,-5 0 0-16,-5 0 0 15,1 4 0-15,-1 0-3 16,1-4 2-16,-5 0-1 16,-4 0 0-16,0 0 0 15,0 0-2-15,-8 8-4 16,-5-4-31-1,-17-12-14-15,-13 8 16 16,-13-27 10-16</inkml:trace>
  <inkml:trace contextRef="#ctx0" brushRef="#br0" timeOffset="114835.9555">16962 12962 276 0,'0'19'104'0,"0"-23"-81"0,0 1 3 0,0 3-6 15,0 0-18-15,0 0-5 16,0 0 3-16,0 0 1 15,0 0 1-15,0 0 3 0,-9 3 6 16,5 1 1 0,0 0 4-16,0 0 3 15,-1 0 1-15,1-4 2 0,0 0-1 16,4 0-1-16,0 0-6 16,0 0-1-16,0 0-4 15,0 0 0-15,0 0-1 16,8 0 0-16,1 0-2 15,8 0 1-15,-8 4-6 16,8-4-1-16,4 3 0 16,1-3 2-16,4 0-1 15,0 0-1-15,4 0 1 16,0 4-1-16,5 0 0 16,-5 0 2-16,4 0-1 15,5-1-1-15,-5-3 1 16,5 0-1-16,4 0 0 15,-4 4 0-15,-4 4 0 0,-1-4 0 16,-4 0 0-16,-4-4 2 16,-4 0-1-16,-5 3 2 15,-4 1-2-15,-5 0 2 16,1 4-2-16,-9-8 2 16,0 0-4-16,0 7-2 15,-4 1-5-15,-1-4-2 16,-3 0-44-16,-5-4-19 15,-4 0 35-15,-14-23 20 16</inkml:trace>
  <inkml:trace contextRef="#ctx0" brushRef="#br0" timeOffset="121727.3355">5699 13019 212 0,'-18'12'82'0,"18"-8"-64"0,-13 0 11 0,0 3-1 15,5-3-3-15,-1 4 2 16,1-1 2-16,-10 5 2 16,5-4-16-16,-4-1 11 0,9 1 4 15,-10 0 0 1,5-1-5-16,5 1-1 16,-1 0-4-16,1-1-3 0,-1 1-5 15,5 0-2-15,4-1-4 16,0-7-1-16,0 0-1 15,0 0 2-15,0 0-1 16,4 4 2-16,5 0-2 16,-1 0 0-16,5 0 3 15,4-1-4 1,5 1-2-16,-1 0-4 16,10 0 1-16,-10 4 1 15,5-5 0-15,4 1 0 16,0 0 2-16,5 0-1 15,-1 0-1-15,1-1-4 16,3 1 0-16,-3 0 4 16,4 0 4-16,-5 0-1 0,-12 0-2 15,4-1-3-15,-5 1 1 16,-4 4 3-16,-4-4 3 16,0 3-4-16,-13 1-1 15,5 0 2-15,-5-1 1 16,0 1-4-16,-5-4-1 15,5 0-35-15,-8-4-15 16,-1 4 27-16,0-12 12 16</inkml:trace>
  <inkml:trace contextRef="#ctx0" brushRef="#br0" timeOffset="123589.0798">7319 13307 212 0,'-13'-8'79'0,"8"4"-61"0,5 0-36 0,0 4-21 16,0-3-3-16,-8-1 2 15,4 0 45-15,-1 0 19 16,1 0 8-16,0 4 4 15,-1-4-14-15,1 1-3 16,0-1-11-16,-5 0-5 0,5 0 0 16,-1 0-4-16,1 0 0 15,0 1 1-15,0-1 2 16,-1 0-3-16,5 0-2 16,-4 0-9-16,4 0-3 0,0 1-8 15,-4-5-2-15,4 0 8 16,-5 5 5-16,5-5 19 15,-4 0 7-15,0 1 16 16,4 3 8-16,0 0-3 16,0 0 2-16,0 4 1 15,-9 0 3-15,9 0-7 16,0 4-1-16,0 4-16 16,0-8-5-16,0 0 5 15,0 0 6-15,9 3-8 16,-5 1-1-16,5 0-6 15,4-4-3-15,-1 0 0 16,6 4 1-16,-1-4-1 0,4 4 2 16,5-4 0-16,4 7 1 15,5 1-4-15,4-4-1 16,-1 0 1-16,1 3 2 16,4-3-3-16,0 4 0 15,1-4-1-15,3-1-2 16,5 5 1-16,4 0-1 15,4-1 0-15,5 1 0 16,4 0 0-16,4 3 0 16,-4-3-3-16,4 0 2 15,-8-1 1-15,8 1 2 16,4 0-1-16,5-1-1 16,0 1-2-16,9 0 1 15,-9-1 1-15,-5 1 2 0,5-4-1 16,-9 0-1-16,9-4 1 15,0 3-1-15,0 1 0 16,0-4 0-16,-5 0-3 16,1 0 2-16,4 0 1 15,-9 0 0-15,5 0 0 16,3 0 2-16,-3 0-1 16,0 0-1-16,3 0 1 15,-12 0 1-15,0 0-1 16,0-4 2-16,0 1 0 15,0-1 1-15,0 0-2 16,-4 0 1-16,-1 0 0 16,-3 0 1-16,-1 1 0 15,0-1 0-15,-8 0 0 0,0-4 2 16,-1 1-3-16,-3-1 0 16,-1 0-8-16,1 1-2 15,-1-1 10-15,9 0 7 16,-13 1-2-16,9-1-2 15,-9 4-3-15,0 0 0 16,4 0 0-16,1 1 1 16,-5-1 0-16,0 0 0 15,0 0-2-15,4 4 1 16,1 0-2-16,-1 0-1 16,1 0 1-16,3 0 1 15,1 0-1-15,0 0 2 16,-1 0-2-16,1 0-1 0,9 4 1 15,-10-4-1-15,1 0 0 16,0 0 0-16,12 0 2 16,-3-4 1-16,3 4-1 15,-3 0-2-15,3 0 1 16,-4 4 1-16,1 0-1 16,3 0 2-16,-8-4 0 15,0 3 1-15,1 1-2 16,-6-4 1-16,5 0 0 15,0 0 1-15,0 0-2 16,5 0 1-16,-5 0-2 16,0 4-1-16,-5 0 1 15,1 0-1-15,0-4 0 0,-1 0 2 16,-3 0-1-16,-1-4-1 16,5 4 1-16,0-4-1 15,4 0 0-15,0 4 0 16,0 0 0-16,0 0 0 15,-5 0 0-15,5 4 0 16,-4-4 0-16,0 4 0 16,0-4 0-16,-5 0 0 15,0 0 0-15,9 0 2 16,-13 0-1-16,9 0-1 16,4 4 1-16,-8-4-1 15,3 0 0-15,1 0 0 0,-5 4 0 16,5-4 0-16,0 0 2 15,-5 0 1-15,-4 0-4 16,-4 0 1-16,4 0 0 16,0 0 2-16,-4-4-1 15,4 4-1-15,0 0 1 16,0 4-1-16,-4-1 0 16,0 5 0-16,4-4 0 15,-4 0 0-15,-9 0-3 16,4-1 2-16,1 1 1 15,-1 0 0-15,1-4-3 16,-14 0 0-16,5 0 2 16,0 0 0-16,-4-4 1 15,-1 0 0-15,-4 1 0 16,1 3 2-16,-1-4-3 0,-9 4 0 16,1 0-1-16,-9 0-2 15,0 0-6-15,-4 0-4 16,-5-4-76-16,-12-23-33 15,-14-42 63-15,14-15 30 16</inkml:trace>
  <inkml:trace contextRef="#ctx0" brushRef="#br0" timeOffset="124925.0871">18294 12935 236 0,'-18'8'88'0,"18"3"-69"0,0-7 24 16,0-4 7-16,0 0-13 16,0 0-1-16,0 0-6 15,0 0 1-15,9 4-17 16,0-4 7-16,-1 0 6 0,5 4-4 0,4-4-1 16,-8 4-6-16,4 0 0 15,4-4-3-15,0 3 2 16,1 1-10-16,3 0-6 15,1-4 3-15,-1 0 2 16,9 0 3-16,-4 0 1 16,4 0-2-16,9 0 1 15,-9 0-2-15,5 0 2 16,-1 0 0-16,5-4 3 16,0 4-1-16,8 0 0 15,-4 0-3-15,0-4 1 16,5 4-2-16,-1 0 0 15,1 0 1-15,3-3 1 16,-8 3-3-16,9 0-3 0,-13-4 2 16,8 4 2-16,1 0-4 15,-5 0-1-15,4 4 0 16,-8-1 2-16,0 1-1 16,4 0-1-16,4 0 1 15,1 0-1-15,-1 0-3 16,9-1 2-16,-9 1 1 15,1-4 2-15,8 4-1 16,-13-4-1-16,9 0 1 16,-5 4-1-16,0 0 0 15,1-1 0-15,4 1 0 16,-1 0 0-16,1 4 0 16,4-4 0-16,0-1 0 15,4 1 0-15,-12 0 0 0,3-4 0 16,5 4 0-16,-4-4 0 15,0 4 0-15,0 0 0 16,-1-1 0-16,1 1 0 16,0-4 0-16,-1 4 0 15,1 0 0-15,0 0 2 16,4 0-1-16,-4-4-1 16,-1 3 1-16,1 1 1 15,-5 0-1-15,5 0-1 16,-5 0 1-16,5 0-1 15,4 3-3-15,0-3 0 16,4 4 2-16,1-1 0 0,-5 1 1 16,-4-4 0-16,-5 0-3 15,-4 3 2-15,-4-3-4 16,-18 0-1-16,-3-4-35 16,-27-8-13-16,-21-22 28 15,-18-28 13-15</inkml:trace>
  <inkml:trace contextRef="#ctx0" brushRef="#br0" timeOffset="136349.3772">16764 15888 316 0,'-9'12'118'0,"14"-8"-92"0,-5-4 6 0,0 0-2 15,0 0-8-15,0-4-1 16,0 4 0-16,4 0-1 16,-4 0-11-16,0 0 8 0,0 0 3 15,4 0-6-15,-4 0-1 16,4 4-7-16,5-1-2 16,4 1-2-16,-4 0-2 15,4-4 1-15,8 4-1 16,9-4-7-16,-4 0 0 15,13 0-4-15,8-4 2 16,-8 4 3-16,8-4 1 0,1 0 0 16,-1-3 4-16,1 3 2 15,-1 0 2-15,-4 0 1 16,0 0 2-16,-4 4-1 16,-5 0 2-16,1 4 0 15,-13-4 1-15,-1 4 0 16,-8 0 0-16,-4-4-4 15,-5 4-3-15,-4-4-3 16,0 7 1-16,-4 1-1 16,-5-4 0-16,-8 0 2 15,4 0 2-15,-4-1-3 16,-1 1-2-16,1 0-1 16,-4 0 3-16,-1 0-2 15,0 0-1-15,1-1-2 0,-5-3-1 16,0 0-1-16,0 0 2 15,9 0-1-15,-13 0 0 16,4-3 4-16,0-1 1 16,5 0 4-16,-1 0 1 15,1 0-1-15,-1 0 1 16,5 4-2-16,-13 0 2 16,4 0-2-1,4 0-1-15,5 0 1 16,-9-3-8-16,5-1-3 15,-1-4-87-15,-4-3-37 16,9-9 65-16,0-10 35 0</inkml:trace>
  <inkml:trace contextRef="#ctx0" brushRef="#br0" timeOffset="138947.0098">18018 15850 168 0,'-5'11'63'0,"5"-3"-49"0,0-4 20 0,0 0 8 16,0-4-14-16,0 4-6 16,0-4-9-16,0 0-1 15,0 7-7-15,0-7 4 0,0 8 3 16,5-4 0-16,-1 0 3 16,5-1-4-16,-1 1 1 15,1 0-3-15,-5 4 0 16,1-4-1-16,7-1 0 15,-7 1 2-15,-5-4 4 16,4 4 1-16,5 0 3 16,-5 0-17-16,-4-4-7 0,4 4 16 15,1-1 7-15,-5-3-4 16,8 4 3 0,1 0-6-16,-1 0-5 15,1-4-3-15,0 0-4 16,4 0 1-16,-5 4 1 15,1-4 2-15,-1 0 1 16,1 0 3-16,0 0-1 16,-5 4 0-16,-4-4-3 15,9 3 1-15,-1 1-2 16,1-4 2-16,-9 0-2 16,9 4 2-16,-9-4-2 15,8 4-1-15,-8-4 3 16,9 4 0-16,-5 0-1 15,5-4-2-15,-1 3 1 0,1-3 1 16,0 0 1-16,3 0 3 16,1 4 3-16,5-4 2 15,-1 4-3-15,4-4-3 16,1 4 0-16,4 0 1 16,0 0-3-16,4-1 0 15,0 1 5-15,0 4 3 16,0-4-4-16,5-1 1 15,-5 1-3-15,4 4 0 16,-3-4-3-16,3 3-2 16,1-3 1-16,-1 4-1 15,0-4 0-15,10 0 0 16,-6-1 0-16,-3 1 0 0,-1-4 0 16,5 4 0-16,-9-4 0 15,5 0 2-15,-1 0-1 16,1 0-1-16,-1-4 1 15,-8 0-1-15,4 1 0 16,9-5 2-16,-9 0-3 16,13 1 0-16,-4-1-1 15,-5 0 0-15,5 4 2 16,0 1 2-16,0-1-1 16,-5 0 2-16,5 0-2 15,0 0-1-15,0 1 3 16,-5-1 0-16,5 0-1 15,-9 0-2-15,4 4 1 16,1 0 1-16,-1-4-1 0,1 0 2 16,4 4-2-16,-5-3-1 15,5-1 1-15,0 0-1 16,-1 0 0-16,1 0 0 16,0-3-3-16,0-1 2 15,0 0 1-15,-1 1 2 16,1-1-3-16,0 0 0 15,-5 1 3-15,1 3 1 16,-1 0-1-16,1 0 1 16,4 0-2-16,-9 0-1 15,4 1 1-15,1-5-1 0,3 0-3 16,1 1 2-16,-4-1 1 16,3 0 0-16,-3 1 0 15,4-1 2-15,-5 0-1 16,1 4-1-16,-1-3 1 15,1 3-1-15,12 0 0 16,-8 4 2-16,0 0-3 16,-1 0 0-16,1 4-1 15,-4-4 0-15,-1 4 0 16,5 0 0-16,-5-4 2 16,5 0 0-16,-13 0-3 15,4 0 2-15,-4 0-1 16,4 0 0-16,-4 3 0 15,0-3 0-15,0 0 0 16,-5 0 0-16,1 0 0 0,-1 0-2 16,-3 4 0-16,-1 0 3 15,-4-4-2-15,4 4 1 16,-13 0 0-16,5 0-2 16,-9-4-6-16,0 7-2 15,-4 1-39-15,-14-4-17 16,-12-4 35-16,-13-8 17 15</inkml:trace>
  <inkml:trace contextRef="#ctx0" brushRef="#br0" timeOffset="143496.8178">7172 15693 128 0,'-4'15'49'0,"4"-7"-38"0,0-4-1 0,0 0-1 16,0-4-8-16,0 0-1 16,0 7 13-16,0 1 8 15,0-4-10-15,0 3 18 0,0 1 8 16,0 0-2-16,-9-4 0 16,9-1-12-16,-4 1-1 15,0 4-7-15,4-8 1 16,0 4-5-16,0 0 1 15,0 3-3-15,0 1 2 16,0-4-2-16,-9 3 2 16,9 1 5-16,0 0 4 15,0-1-17-15,0-3-8 0,0 4 13 16,0-1 5-16,0 1 1 16,0 0 2-16,0-8-5 15,0 0-1-15,9 7-4 16,-5 1-1-16,9-4-1 15,-5 0 0-15,5 0-5 16,5-4 1-16,3 0 2 16,5 0 1-16,0 0-1 15,4 0 1-15,5 3 0 16,-1-3 3-16,5 4-1 16,4 0 0-16,4-4-3 15,-8 0 1-15,0 0-2 16,0 0 2-16,-1 0-2 0,1 0 2 15,9 0-4-15,-10 0 0 16,5 0 1-16,9-4 2 16,-9 0-1-16,0 4-1 15,0-3 1-15,1 3 1 16,-6-4-1-16,10 4-1 16,-10-4 1-16,1 0-1 15,0 0 0-15,0 0 0 16,0 1 0-16,-1-1 0 15,1 0 0-15,0 4 0 16,0-4 0-16,8 4 0 16,-8-4 0-16,8 4 2 0,-4 0-3 15,0 0 0-15,1 4 1 16,3-4 2-16,-8 0-1 16,0 4-1-16,-1 0 1 15,1-4-1-15,4 4-3 16,0-4 2-16,0 0 1 15,5 3 2-15,-1 1-1 16,5-4-1-16,-5 4 1 16,1 0-1-16,8 0 0 15,-13 0 2-15,8-1-1 16,-3 1 2-16,-1 0-2 16,1 0 2-16,-1-4-2 15,5 0 2-15,8 0-2 16,0 4-1-16,1-4-2 0,3 0 1 15,5 0 1-15,0 0 2 16,0 0-1-16,-13-4-1 16,9 4 1-16,-1 0-1 15,1 0 0-15,4 0 2 16,-9 0-3-16,5 4 0 16,4 0 1-16,0-4 0 15,-9 0 0-15,9 0 0 16,-4 0 0-16,4 0 0 15,-5-4 0-15,5 4 0 16,0 0 0-16,0 0 2 16,0 0-1-16,-4 0-1 15,-5-4 1-15,5 0-1 0,4 0 0 16,-9 0 0-16,5 1 0 16,17-1 0-16,-5 0 0 15,5 0 0-15,0 0 0 16,-13 0 0-16,-5-3 0 15,1 3 0-15,0 0 0 16,-1 0 0-16,5 0 0 16,-8 4 2-16,3 4-1 15,1-4-1-15,8 4 1 16,-13-4-1-16,-4-4 0 16,0 4 0-16,0-4 0 15,-4 4 2-15,0 0-1 16,-5 0-1-16,5 0 1 0,-5 0 1 15,1 4 1-15,-1 0 1 16,1 0-2-16,-1 0-2 16,0 0 1-16,1-1 1 15,-1 1-6-15,5-4 1 16,-9 0 1-16,9 0 1 16,-9 0 3-16,8 0 3 15,-7 0-2-15,3 0-2 16,0 0 0-16,1 0-1 15,-1 0-5-15,5 0 1 16,0 0 2-16,-5 0 1 16,0-4 3-16,1 1 3 15,3-1-2-15,1 0 0 0,-4 4-3 16,-1-4-1-16,0 4 1 16,1 0 2-16,-1 0-3 15,-4 4 0-15,0 4 1 16,-4-8 2-16,4 0-1 15,0 7-1-15,-13-3-2 16,5-4 1-16,-1 4 1 16,1-4 0-16,-5 4 0 15,4-4 0-15,1 4 0 16,-5-4 0-16,0 3-5 16,0 1 1-16,-4-4 4 15,0 4 4-15,-4 0-6 16,-1-4-3-16,-4 4 9 15,1 0 4-15,-14-4-3 0,-4 0-3 16,-13-4-67-16,-17-15-29 16,-17-24 47-16,-48-37 23 15</inkml:trace>
  <inkml:trace contextRef="#ctx0" brushRef="#br0" timeOffset="173702.8875">6427 17417 176 0,'-9'11'66'0,"9"-7"-52"0,0 0 36 0,0-1 13 0,0 5-26 15,0-4 2 1,0 4-13-16,-9 3-15 15,5 1 2-15,0-5 1 0,4 1-1 16,-9 3 2-16,5 1-6 16,0-4-3-16,4-1 5 15,0 1 3-15,4 0-3 16,0-1-1-16,5 1-4 16,-9 0 1-16,4-5-2 15,9 5 2-15,-9-4-2 16,5 0 0-16,4 7-1 15,0-7 0-15,4 4-2 16,0-1 1-16,5-3-2 16,-1 0-1-16,5 0 1 15,4 3-1-15,5-3 0 0,4 0 0 16,-5 4 0-16,5-4 0 16,0-1 0-16,0 1 0 15,-1 0 2-15,-3 0 1 16,-1 0 1-16,-4 0 0 15,1-4 0-15,-1 3 0 16,0 1-2-16,0-4 1 16,0 0-2-16,0 0-1 15,5 0 1-15,4 0 1 16,-9 0-1-16,4 0 2 16,1-4-2-16,-1 4 2 0,1-3-2 15,3 3-1-15,-3-4 1 16,8 4-1-16,-4 0 0 15,-5 0 2-15,1 0-1 16,-5 0-1-16,0 0 1 16,5 0-1-16,-10 0 0 15,10 0 2-15,-1 0-1 16,1 0-1-16,-1 0-2 16,9 0 1-16,-4 0 1 15,-4 0 2-15,3 0-1 16,1 0-1-16,-4 4 1 15,3-4 1-15,1 3-1 16,-9-3-1-16,5 0 1 16,-5 4-1-16,0-4 2 15,-4 0 1-15,0 0 1 0,4 0 0 16,-4 0-2-16,4 0 1 16,0 0-2-16,0 0 2 15,5 0-2-15,-9 0-1 16,4 4 1-16,0-4 1 15,-4 0-1-15,4 4 2 16,-4 0-4-16,4 0 0 16,0-1 1-16,5 1 0 15,-9 0-3-15,4 0 2 16,0 0 1-16,-4 0 0 16,0-1-3-16,4 1 2 15,-13 0 1-15,5-4 0 0,-1 0 0 16,1 4 0-16,-5-4 0 15,0 0 0-15,0 4 0 16,1-4 2-16,-1 4-1 16,-4-4-1-16,0 3 1 15,0 1 1-15,-9 0-1 16,0 0 2-16,-4-4-2 16,0 0 2-16,0 0-9 15,9 8-3-15,-9-8-83 16,4-16-32-1,5-30 69-15</inkml:trace>
  <inkml:trace contextRef="#ctx0" brushRef="#br0" timeOffset="175115.0543">11356 17348 348 0,'-4'15'132'0,"4"-15"-103"0,0 0-8 0,0 0-11 16,0 8-8-16,0-1 1 15,0 1 12-15,4 0 7 16,0-1-11-16,5 1 3 0,0 0 0 15,4-1-5-15,-5 1-1 16,5-1-2-16,4 1-1 16,1 0-1-16,-1-1 2 15,4 1-3-15,5 0-2 16,4-1 0-16,-4-3 1 16,4 4 1-16,5 0 1 15,4-1 0-15,-1 1 0 16,-3-4 0-16,8 0 0 15,0-1-2-15,5-3 1 0,-5 0 0 16,0 0 1-16,0 0-2 16,4 0 1-16,-4-3-2 15,0-1-1-15,-4 0 1 16,4 0-1-16,-4 0 0 16,8 4 0-16,-8 0 0 15,0-4 0-15,4 4 0 16,0-3 0-16,5 3 0 15,-5-4 0-15,4 0 0 16,-8 4 2-16,0-4-1 16,-1 0 2-16,1 0-2 15,-4 1 2-15,-1-1-2 0,-4 0 2 16,0 0-2-16,5 0-1 16,-9 0 1-16,4 1-1 15,4-1 0-15,1 0 0 16,-1-4-3-16,1 1 2 15,4-1-1-15,-5 0 0 16,5 1 0-16,-5-1-2 16,1 0 3-16,-5 5 0 15,-4-1 1-15,-5 0 2 16,1 4-1-16,-5 0 2 16,-4 0 2-16,-4 4 4 15,4 3 0-15,-13 1 0 16,0 4-1-16,-9-1 0 15,0 0-4-15,1 1-3 0,-5-4-25 16,-4-5-11-16,-5-6 18 16,-4-17 8-16</inkml:trace>
  <inkml:trace contextRef="#ctx0" brushRef="#br0" timeOffset="176661.5338">15549 17248 212 0,'4'4'82'0,"-4"-4"-64"0,0 4 0 0,0-4-3 16,0 0 4-16,0 7 8 15,0 1 1-15,0 0 3 16,0-1-17-16,0 1 3 0,-4 0 1 15,-1-1 7-15,5 1 5 16,-4 0-5-16,4-1-1 16,9 1-2-16,-5 0-2 0,5-5-6 15,4 1-4-15,4 0-1 16,-4 0-1-16,4-4-2 16,9 4 1-16,-5 0-2 15,14-4 2-15,4 0-2 16,-1 0 2-16,6 0-4 15,3 0 0-15,5-4 1 16,-1 4 0-16,1-4 0 16,0 4 0-16,-5 0-2 15,1 0 1-15,-1 0 0 16,5 4 1-16,-1-4-5 16,5 4 1-16,0-1 0 15,5 1 0-15,-1 0 2 16,5 0 1-16,-9 0-1 0,0 0 1 15,4-1 0-15,-4 5 1 16,0-4 0-16,4 0 2 16,5 0-3-16,0-1-2 15,-5 1 0-15,0-4 1 16,5 0-1-16,-9 0-1 16,-9 0 1-16,5 0-1 15,0 4 0-15,-5 0 0 16,1 0 0-16,-1-4 0 15,-4 0 0-15,4 3 2 16,-8 1-1-16,0 0-1 16,0 0 1-16,4-4-1 15,-4 0 0-15,-9 0 2 0,4 0-1 16,1 0-1-16,-1 0 1 16,1 0-1-16,3-4 0 15,-7 4 0-15,-1-4 0 16,4 4 0-16,1 0 0 15,4 0 0-15,-1 0 0 16,1 0 2-16,0 0-1 16,4 0-1-16,-4 0 1 15,0 4-1-15,-1-4 0 16,5 4 0-16,-4-4 0 16,-4 4 0-16,3 0-3 15,1-1 2-15,-4 1 1 16,-1-4 0-16,9 0 0 0,-13 0 2 15,5 0-1-15,-1 0-1 16,-4 0 1-16,9 0-1 16,-13 0 0-16,4 0 0 15,0-4 2-15,1 4 1 16,3-3-1-16,5-1-2 16,-13 0 1-16,4 0-1 15,-4 0-3-15,4 4 2 16,-9 0-1-16,5 0-2 15,0 0-2-15,0 0 1 16,-4 4 1-16,-10 0-1 16,1 0-3-16,-13-4-2 15,0 0-11-15,-17-4-1 0,0-4-79 16,-18 1-33-16,-16-5 68 16,-10-3 34-16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1T22:50:01.6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4919 10377 184 0,'8'-4'68'0,"-12"15"-52"0,4-7 30 0,0-4 12 16,0 0-14-16,0 0-5 16,4 0-11-16,-4 0-4 15,0 0-13-15,0 0 2 0,0 0 3 16,0 0 9-16,0 0 5 15,0 8-5-15,0-8-1 16,9 4-9-16,-9-4-2 16,0 0-7-16,8 0-2 15,5 3-4-15,5-6-3 16,-1 3-1-16,4-4 0 16,1 0 0-16,4 0 3 15,0 0 2-15,4-3 2 16,4-1-1-16,14 0 1 0,-10 1-2 15,1-1-1-15,4 0 1 16,5 1-1-16,-1 3 0 16,5-4 0-16,0 4 2 15,-5-3 1-15,0-1-4 16,1-3 1-16,-1 3 0 16,9 0 2-16,-8 1-3 15,8-1 0-15,0 0 1 16,8 1 0-16,-3-1-3 15,3 0 2-15,-8 1 1 16,0-1 0-16,0 0 0 16,9 1 2-16,-9-1 1 0,0 0 1 15,0 5-2-15,4-1 1 16,9 4 0-16,-4 0 3 16,4 0-1-16,-13 0 0 15,4 0 1-15,-4 0 1 16,0 0 1-16,0 0 0 15,0 0-2-15,4 0-1 16,1 0-6-16,3 0 1 16,-8 4 0-16,5-4 2 15,3 0-1-15,-8 0 2 16,-4 0-2-16,0-4-1 16,0 4 1-16,4 0-1 0,0 0 0 15,0 0 2-15,0 4-1 16,4-1-1-16,0 1 1 15,-4 0-1-15,0 0 0 16,-4 0 2-16,4-4-1 16,-9 0 2-16,5 0-2 15,0 0 2-15,4 0-2 16,0 0-1-16,4 3 1 16,1-3 1-16,-5 4-3 15,0 0 0-15,-5 0 1 16,1 0 2-16,-9 0-1 15,9-1-1-15,-13 1 1 16,4 0-1-16,0 0 0 16,0 0 0-16,-4 0 0 0,-1-1 0 15,-3 1 0 1,-5-4 2-16,-4 0-6 0,-9-4-1 16,-8 1-64-16,-5-9-29 15,-13-3 50-15,-8-39 26 16</inkml:trace>
  <inkml:trace contextRef="#ctx0" brushRef="#br0" timeOffset="22925.3324">8068 16172 140 0,'-8'0'55'0,"4"-8"-43"0,-1 8 16 16,5 0 7-16,0 0-6 16,0 0-2-16,-8 0-4 15,3-4-3-15,-3 4-10 16,-1 4 5-16,0 0 4 0,-8 0 1 15,4 0 3-15,13-4 7 32,-17 11-10-17,0-3-2-15,8-1-1 0,-4 1 1 16,5 0-15-16,3-4-3 16,5-1-1-16,0-3-2 0,0 0 1 15,9 4 2-15,0 0 0 16,3 0-3-16,1 0 0 15,5-1 13-15,3-3 5 16,-4 0-5-16,1 0-1 16,3 0-5-16,1 0-1 15,-1 0-1-15,5 0-2 16,0 4-2-16,4-4 1 0,0 0 1 16,0 0 0-1,1 0 0-15,-1 0 0 0,4 4 0 16,5-4 0-16,-9 4 0 15,9-4 0-15,4 0 0 16,-4 0 0-16,4 0-3 16,9-4 2-16,-1 0 1 15,5-3 2-15,-4-1-3 16,0 0 0-16,0 5 1 16,-5-1 0-16,-4 0 0 15,4 0 2-15,1 4-3 16,-9 0 0-16,4 4 3 15,4-4 1-15,0 4-1 16,5-4 1-16,0 0-4 16,4 4 0-16,-4-4 1 0,-5 0 2 15,5 3-1-15,-14-3-1 16,6 4 3-16,-1 0 0 16,0-4 1-16,8 0 2 15,-7 0-3-15,3 0 0 16,0 0 3-16,-8 0 1 15,4-4-1-15,-4 4-1 16,0-4-3-16,0 4 1 16,-1 0-2-16,-3 0 2 15,-1 0-2-15,1 4-1 16,-1 0-2-16,-4 0 1 16,5-4 1-16,-1 4 0 15,1-4 0-15,4 0 0 16,4 0 0-16,4 0 0 0,-12 0 0 15,8 0 0-15,-5-4 0 16,5 4 0-16,-4 0 0 16,4 0 0-16,-4 0 0 15,0 0 2-15,-5 0 1 16,-3 0 3-16,-1 0-1 16,0 0 2-16,4 0 0 15,1 0 1-15,-1 0-4 16,1 0-1-16,-9 0-1 15,8 0 1-15,1 0-2 16,-5 0 2-16,4 0-2 16,1-4 2-16,-1 4-2 15,1 0 2-15,-5 0-2 16,0-4 2-16,4 4-2 0,-3 0-1 16,-1 0 1-16,0 0-1 15,0 0 0-15,0 0 0 16,5 4 0-16,-9 0 0 15,4-4 0-15,8 4 0 16,-3-4 0-16,4 3 0 16,4 1 0-16,9-4 0 15,-9 0 0-15,8 0 0 16,5 0 0-16,-13 0 0 16,9 0 0-16,-17 0 0 15,3 0 2-15,1 0 1 16,-9 4 1-16,5 0 2 0,-5 0-1 15,0 0 2-15,0-1-2 16,0 5 2-16,-4 0-4 16,0-1-2-16,0 1 0 15,-4-4-1-15,-1 0 0 16,-4 3 2-16,1-3-3 16,-5 4-2-16,-1 0-5 15,-3-1 0-15,-9-7-5 16,0 8 1-16,0 0-12 15,-9-1-2-15,1 1-96 16,-14 7-42-16,-4-3 84 16,-4-28 40-16</inkml:trace>
  <inkml:trace contextRef="#ctx0" brushRef="#br0" timeOffset="33450.4452">7215 17838 184 0,'-8'11'71'0,"-1"-3"-55"0,-4 0 6 0,13-1 2 15,-4-3 2-15,-1 4 5 16,1-1 9-16,0 1 7 15,4 0-25-15,-9-4 10 0,5-1 3 16,0 1-15-16,4-4-3 16,0 4-5-16,0-4 0 15,-9 4-2-15,9 0 1 16,0-4-4-16,0 0 1 0,0 0-3 16,0 0 2-16,0 0 0 15,9 4 3-15,-5-1-5 16,-4-3-1-16,13 0-2 15,-9 0-2-15,0 0 1 16,5 0-1-16,0 0 0 16,4 0 0-16,-9 0 0 15,9 0 0-15,0 0 0 16,0 0 2-16,4 0-1 16,0 0-1-16,0 0 1 15,1 0 1-15,3 0-1 16,1 0 2-16,-1 0-2 15,1 0 2-15,4 0-2 16,-9 4-1-16,13 0 1 0,-4-4-1 16,0 0 0-16,-5 0 0 15,10 0 0-15,-10 0 0 16,5 0-3-16,-5 0 2 16,5-4 3-16,-4 4 1 15,4-4-1-15,0 1-2 16,-1-1 1-16,1 0 1 15,0 0-3-15,0 0 0 16,4 0 1-16,-4 4 0 16,4 0 2-16,0 0 1 15,0 0-4-15,1 0 1 16,7 0 2-16,-12 0 1 16,9 0-4-16,-1-3 1 0,5 3 0 15,-13-4 2-15,8 0-3 16,-4 0 0-16,1 0 1 15,-1 0 0-15,-4 1 2 16,0-1 1-16,-1 0-1 16,6 0 1-16,-1 0-2 15,0 0 2-15,0 1-4 16,0-1 0-16,9 0 1 16,-5 4 0-16,1 0-3 15,-5 0 2-15,5 0 1 16,-5 0 0-16,4 0 0 15,5 0 2-15,-9 0 1 16,0 0 1-16,5 0-2 16,-9 0-2-16,8 0 3 15,1 0 2-15,-1 0-7 0,5 0 0 16,0-4 0-16,-1 4 1 16,1 0 1-16,0 0 0 15,4 0-3-15,-4 0 2 16,0 4 1-16,12 0 2 15,-3-4 3-15,-10 0 2 16,-3 0-3-16,-5 0-1 16,-4 0-6-16,-4 0 0 15,-18-8-1-15,-26-19 2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1T22:52:24.3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4677 6186 224 0,'0'0'85'0,"5"8"-66"0,-5-8 10 0,0 0 2 15,0 0-8-15,0 0 1 16,0 0-7-16,0 0 0 16,0 0-10-16,-5 0-2 0,5 4-1 15,-4 0-5-15,-9 0 1 16,9-1 0-16,-5 1 2 16,-4 0-1-16,5 4 2 15,-1-4 2-15,-4-1 2 16,0 1 3-16,5 0 4 15,-1 4 3-15,0-4 4 0,5-1-2 16,4 1-2-16,0 0-1 16,0-4 0-16,0 0-6 15,4 4-2-15,5-4-2 16,0 0-1-16,8 0-1 16,-9 0 0-16,10 0-2 15,3 0 1-15,-4 0-4 16,9 4 0-16,0-4 1 15,0 4 2-15,0-1-3 16,13 1 0-16,-9 0 1 16,4 0 0-16,5 0 0 15,-5 0 0-15,1-1 0 16,-1 1 2-16,1-4-1 0,4 0-1 16,-1 0 3-16,1 0 0 15,9 0-1-15,3 0 1 16,-3 0 0-16,-1 0 1 15,1 8-2-15,-1-8-2 16,0 4 1-16,1-4 1 16,-5 0-1-16,0 0-1 15,0-4 1-15,4-4-1 16,-8 4 0-16,9 1 0 16,-1-1 0-16,0 0 2 15,5 0-3-15,0 0 0 16,-1 0 1-16,1 4 2 15,0-3-1-15,-5 3-1 0,1-4 1 16,-1 0-1-16,0 0 0 16,1 0 2-16,-1 0-1 15,1 1 2-15,-1 3 0 16,0 0 1-16,5 0-5 16,-4 0 1-16,3 0 0 15,1 0 2-15,-9 0-1 16,0 0-1-16,0 0 1 15,-4-4-1-15,4 0 0 16,0 0 0-16,-4 0 2 16,4 0 1-16,0 1-1 15,0-1-2-15,5 0 1 16,-1 0-1-16,5 0 0 16,-1 4 2-16,-3 0-3 0,-1-4 0 15,-4 4 1-15,0-3 0 16,1-1 0-16,-6 0 0 15,1 0 6-15,4 0 4 16,5 0-12-16,3 1-5 16,1 3 3-16,13 0 1 15,-5 0 3-15,0 3 0 16,-4-3 4-16,-4 0 5 16,-5 0-10-16,1 0-1 15,-5 0 1-15,-4 0 0 16,-1-3-2-16,6 3 2 15,-1 0 1-15,0 0 2 16,4 0-3-16,9 0 0 0,-13 0 1 16,0 3 0-16,5 1 0 15,-1 0 0-15,-4-4 0 16,-4 0 2-16,0 0-1 16,0 0-1-16,-5 0-2 15,5 0 1-15,0 0 3 16,-1 0 1-16,1 0-1 15,0 0-2-15,13 0-2 16,-14 4 1-16,10 0 1 16,-5 0 0-16,4-1 0 15,1 1 0-15,-10 0 0 16,1 0 0-16,-4 0 0 16,4 0 0-16,-14-1 0 15,6-3 0-15,-10 4 2 0,5 4 1 16,-9 0-6-16,-4-1 0 15,-4 1-6-15,-1 0-1 16,-8 7-53-16,-8 8-20 16,-1-4 42-16,-25-7 21 15</inkml:trace>
  <inkml:trace contextRef="#ctx0" brushRef="#br0" timeOffset="12011.0762">3152 8799 220 0,'4'3'85'0,"-4"-3"-66"0,5-3 10 0,-5 3 2 16,0 0-17-16,0 0-2 15,12 0-6-15,-12 0-1 16,0 0-3-16,0 0-2 0,0 0 1 16,0 0-4-16,0 0 2 0,0 0-4 15,0 0 1-15,0 0 2 16,0 3 3-16,0-3 2 15,9 8 1-15,-9-8 4 16,0 4 3-16,9 4 0 16,-5-5 1-16,5-3 0 15,-1 4 0-15,10 0-2 16,-10-4-1-16,9 0-3 16,5 0-1-16,-1 0-3 15,5 4 1-15,-4 0-4 16,4 0 0-16,4-4 3 15,4 3 1-15,-12 1-4 16,12 0 1-16,1 4 0 0,-1-4 2 16,1-1 1-16,-5 1 3 15,4 0-1-15,-8 0 2 16,4 0 2-16,-8 0 2 16,12-4-10-16,-16 0-5 15,8 0-1-15,-1 0 1 16,6 0 15-16,-10 0 7 15,9 3-6-15,9 1-2 16,-13 0-6-16,4 0-1 16,5 0 1-16,-5 0 0 15,4-1-2-15,1 1 1 16,-1 0-2-16,-4 4-1 16,0-1-2-16,5 1 1 0,-5 0 1 15,-4 3 0-15,0-3 0 16,4 0 0-16,-4 3 0 15,4-3 2-15,0 3 1 16,0-3 3-16,5 3-1 16,-1-3 0-16,5 3-3 15,0-3 1-15,-5 4-2 16,9-5-1-16,0 1 1 16,5 0-1-16,-1-1 0 15,1 1 0-15,8 3-3 16,-22-3 2-16,13 4 1 15,1-5 0-15,4 1 0 16,4 0 0-16,0-5 0 16,-5 1 0-16,5-4 0 15,5 8 0-15,-5-4-3 0,-5 0 2 16,1-1 3-16,-4-3 1 16,-1 4-1-16,0-4-2 15,1 8-2-15,3-12 1 16,5 8 1-16,5-4 0 15,-10-4 0-15,5 4 2 16,0-4-3-16,1 4 0 16,-6 4 1-16,-3-4 2 15,-1 0-1-15,5 4 2 16,-5-4 0-16,1 4 3 16,-1-1-3-16,0 1 0 15,5-4-1-15,0 0 1 16,21 0-2-16,-13 0-1 0,1-4 1 15,-5 1-1-15,-5 3 0 16,1-4 0-16,0 4 0 16,-1 0 0-16,1-4 0 15,0 4 0-15,0-8-3 16,4 8 2-16,-5-7 1 16,10 7 2-16,-1 0-3 15,0-4 0-15,-4 0 1 16,0 0 2-16,0 0-3 15,0 1-2-15,0-1 2 16,0 0 2-16,0-8-2 16,5 9 0-16,3-5-1 0,1 4 0 15,-9-4 0-15,0 5 0 16,-17-1 2-16,17 4 0 16,0-4 0-16,0 0 2 15,0 4-6-15,0-4 1 16,0 4 1-16,0-4 3 15,-13 4 0-15,9-3 2 16,-14 3-2-16,10 0-1 16,-14 0-2-16,14 7 1 15,-9-3 1-15,4 4 0 16,-5-1 0-16,1 5 2 16,0-4-3-16,4-1 0 15,4-7 1-15,1 8 2 16,-5 0-1-16,-4-1-1 0,12 1 1 15,-7-4-1-15,3 0 0 16,0-4 2-16,1 3-3 16,-9 5 0-16,4-4 1 15,-5 3 2-15,5-7-1 16,1 0 2-16,-6 0 0 16,-8 4 1-16,5-4-2 15,-1 4 1-15,5-4-2 16,-4 8 2-16,-1-4-4 15,1-4-2-15,3 3 2 16,5 1 2-16,-4-8-5 16,0 4 1-16,-4-7 1 15,3 11 1-15,1-4 1 0,0 3 0 16,0-3 0-16,-1 0 0 16,6 4 0-16,-6 0 2 15,5-4-1-15,-4 4 2 16,4-4-2-16,0 0 2 15,0 8-2-15,9-8 2 16,-13 3-2-16,8 1-1 16,1-8 1-16,-14 4-1 15,5 0 0-15,0 0 2 16,-5-3-1-16,5 3 2 16,-9 0 2-16,5 3 2 15,-1-10-1-15,1 7-1 16,-10 0-1-16,6-4 0 15,-1 0 0-15,0 4 0 0,0 0 0 16,0 0 0-16,5 8-2 16,-5-12-2-16,0 0 1 15,0 4-1-15,-4 0 0 16,0 0 0-16,0-4 0 16,0 4 0-16,-1 0 0 15,-3 4 0-15,4-4-3 16,0 0 2-16,4 0 1 15,-4 0 0-15,4 4 0 16,0-8 0-16,5 8 0 16,-5-8 0-16,4 0 0 15,5 4 0-15,-5-4 0 16,1 1 0-16,4 3 0 16,-1 0 2-16,-3-8-3 0,-1 8 0 15,5 4 1-15,-9-4 0 16,13 0 0-16,-12 4 0 15,7-1 0-15,1-6 0 16,4-1 0-16,-13 0 0 16,5 0 0-16,-1 0 0 15,1 0 0-15,-1 1 0 16,5-5 0-16,-9 4 0 16,0-3 0-16,5 3 0 15,-5 0 0-15,0 0 0 16,0 0 0-16,9 4 0 15,-9-4 0-15,5 4 0 16,-1 0 0-16,1 0 0 0,-1 4 0 16,9-4 0-16,-4 0 0 15,0 0 0-15,0 0 0 16,-5 0 0-16,1 0 0 16,-1 0 0-16,5 0 0 15,0 4 0-15,-5 0 0 16,5 0 0-16,-9-4 0 15,4 0 0-15,1 4 0 16,-1-4 0-16,-3 0 0 16,3 0 0-16,1 0 0 15,-1 0 2-15,0-4-1 16,1 4-1-16,4 0-2 0,-9 4 1 16,4-1 1-1,1 1 0-15,-1-4 0 0,1 0 0 16,4 4 0-16,-1-4 0 15,-8 0 0-15,5 0 0 16,-1 0 0-16,-3 4 2 16,7-4-1-16,1 7-1 15,-9-7 1-15,0 0-1 16,5 0 0-16,-1 4 0 16,-3-4-3-16,-1 0 2 15,4 0 1-15,-8 4 2 16,4-4 1-16,0 0 1 15,5 4-2-15,-1-4-2 16,1 0 1-16,-1 8-1 0,-4-8 2 16,1 3 1-16,3 1-1 15,-8 0 1-15,4-4 0 16,-8 0 1-16,3 0-2 16,1 0-2-16,5 0 1 15,-6 0-1-15,1-4 0 16,0 8 0-16,0-4 0 15,0 0 0-15,4 0 0 16,-4 0 2-16,4 0-1 16,-8 0 2-16,3-4-2 15,1 4 2-15,-4 0-2 16,4 0-1-16,4-7 1 16,0 7-1-16,-4-4 0 15,0 0 0-15,4-4-3 0,-9 8 2 16,1-4 1-16,-1 4 0 15,10 0 0-15,-10-3 0 16,5 3-3-16,0-4 2 16,0 0 1-16,0 4 2 15,-1-4-3-15,6 4 0 16,-1-4 1-16,0 4 2 16,0 0-1-16,0-3-1 15,5-5 1-15,-5 4-1 16,0 0 0-16,4 4 0 15,-3-4-3-15,3 4 2 16,-4-3 1-16,5 3 2 16,-5 0-3-16,4 0 0 0,-3 0 1 15,-1 0 2-15,0-4-1 16,4 4 2-16,-8-4-4 16,4 4-2-16,1-4 2 15,-1 0 2-15,-4 0-2 16,4 4 0-16,4-3 1 15,-4-1 2-15,1 4-3 16,-6-4 0-16,6 4 1 16,3-4 2-16,0 0-1 15,5 0-1-15,0 4 1 16,-9 0 1-16,13-3-3 16,-4 6-2-16,-4-3 2 15,3 0 2-15,1 0 0 16,0 8-1-16,0-8-2 0,-1 4 1 15,-3 0 1-15,-1 0 2 16,1-1-3-16,-1 1 0 16,-4-4 1-16,5 0 2 15,4 0-1-15,-13 4-1 16,4-4 1-16,0 4-1 16,-4-4 0-16,0 4 0 15,4-4-3-15,-4 4 0 16,4-4 2-16,-9 3 0 15,5-3-4-15,0 4 1 16,-4 0-9-16,-5-4-2 16,-4-4-43-16,-9-3-19 0,-8-9 40 15,-18-11 18-15</inkml:trace>
  <inkml:trace contextRef="#ctx0" brushRef="#br0" timeOffset="26934.2637">5242 13295 184 0,'4'-4'71'0,"5"8"-55"0,-1-8-2 15,-8 4-4-15,0-3-5 16,5 3 0-16,-1-4 3 16,-4 4 5-16,4 0-7 15,-4 0 8-15,5 0 5 0,-5 0-1 16,0 0 1-16,0 0-10 15,0 0-5-15,0 0 1 16,0 0 1-16,0 0 9 0,0 0 4 16,0 0 2-16,0 0-1 15,0 0 9-15,0 0 4 16,0 0-22-16,0 0-8 16,0 0-10-16,0 0-1 15,0 0 13-15,0 0 8 16,0 0-2-16,0 0 2 15,0 0-6-15,0 0 1 16,0 0-1-16,0 0 1 16,0 0 0-16,0 0 2 15,0 0-1-15,0 0 2 16,0 0-2-16,0 0 2 0,0 0-4 16,0 0-2-16,0 0 0 15,0 0-1-15,0 0 0 16,4 4 0-16,-4-4-2 15,8 3-2-15,1-3 1 16,0 0 1-16,-5 0-1 16,0 0 2-16,5 0-2 15,0 0 2-15,-5 0-2 16,4 0-1-16,1 0 1 16,0 0-1-16,-1 0 0 15,1 0 0-15,0 0-3 16,4 0 2-16,-9 0 1 15,4 0 0-15,5 0 0 16,0 0 0-16,5 0 0 0,-6 0 0 16,6 0 0-16,-1 0 0 15,0 0 0-15,0 0 0 16,-4 0 0-16,5 0 0 16,3 0-3-16,-4 0 2 15,1 0-1-15,3 0 0 16,-4 0 4-16,1 0 1 15,-1 0-4-15,4 4-1 16,-8-4-2-16,5 0 3 16,-1 0 0-16,4 4 3 15,5 0-1-15,-9-4-1 16,5 4 1-16,-1-4-1 16,5 4 0-16,0-1 0 0,0 1 0 15,4-4 0-15,-4 0 0 16,4 4 0-16,-4-4 0 15,4 4 0-15,-8-4 0 16,4 0 0-16,0 0 0 16,-1 0 0-16,1 0 0 15,0 0 0-15,-4 0 2 16,-1 0 1-16,1 0-4 16,-1 0 1-16,-4 0 0 15,-4 0 0-15,0 0-3 16,0 0 2-16,0 0 1 15,4 4 0-15,1-4 0 16,-1 4 0-16,0-4 0 0,0 3 2 16,5 1-3-16,-5 0 0 15,5 0 1-15,-1 0 0 16,1 0 0-16,-1-1 0 16,5 1 0-16,0 0 0 15,0 0 2-15,0 0 1 16,0 0-4-16,4-1 1 15,-4-3 0-15,4 0 0 16,0 0 0-16,0 0 0 16,0 0 0-16,-4 0 2 15,0 0-3-15,4 0 0 16,5 0 1-16,-5-3 0 16,13 3-3-16,-4-4 2 0,4 0 1 15,8 4 0-15,5 0 0 16,0 0 0-16,5 0 0 15,-5 0 0-15,8-4 0 16,-8 0 0-16,0 4 0 16,-4-4 0-16,4 4 0 15,0 0 0-15,0 0 0 16,5 0 2-16,-5 4-3 16,8 0 0-16,-8 4 1 15,0-4 0-15,-8-4 0 16,-1 0 0-16,-4 0 0 15,0 0 0-15,0 0 2 16,-4 0 1-16,4 0-1 16,9 0-2-16,-9 0-2 0,9 0 1 15,-1 0 1-15,1 0 0 16,0 0 0-16,-1 0 0 16,-3 0 0-16,-1 0 2 15,-8 0-1-15,4 0-1 16,0 0 1-16,5 0 1 15,-1-4-3-15,5 4 0 16,4 0 1-16,0 0 2 16,0 0 1-16,0 0 1 15,0 0-2-15,-4 0-2 16,-5 0-2-16,-4 0 1 16,0 0 1-16,5-4 2 15,-5 0-3-15,8 0 0 16,-8 0 1-16,9 4 2 0,0 0-3 15,0 0 0-15,-1 0 1 16,1 0 0-16,-5 0 0 16,-4 0 0-16,-4 0 0 15,0 0 2-15,-5 0-1 16,5 0-1-16,-9 0-2 16,9 0-1-16,4 0 4 15,-4 0 1-15,-4 0 0 16,8 0 1-16,0 0-4 15,4 0-2-15,-8 4 4 16,0 0 1-16,-1 0 0 16,1-4-2-16,-4 4 1 0,-1 0-1 15,-4-4-3-15,0 0 2 16,5 3 1-16,-13-3 2 16,3 4-3-16,6 0-2 15,3 0-1-15,-8 0 3 16,4 0 0-16,0-1 1 15,5 1 2-15,-1 0 3 16,5 0-2-16,0 0-2 16,-5-1-3-16,5-3-1 15,-5 0 2-15,1 4 0 16,4-4 3-16,-13 0 1 16,4 0-4-16,0 0 1 15,-4 0 0-15,4 0 2 16,-4 0-3-16,4 0 0 0,0 0 1 15,4 0 0-15,1 4 0 16,4 0 2-16,0 0-1 16,4 0-1-16,8-1 1 15,-12 1-1-15,9 0 0 16,-1 0 0-16,-8 0-3 16,-1 0 2-16,-3-1 1 15,-1 1 0-15,-3 0 0 16,-1 0 0-16,4 0 0 15,-8 0 2-15,4-4-1 16,0 0-1-16,5 0 1 16,-1 0 1-16,5 0-3 15,0 0 0-15,0 0 1 0,-1 0 0 16,1 0-5-16,0 0 1 16,4 0 4-16,-13 0 4 15,5 0-1-15,-5 0-2 16,0 0 0-16,-4 0 1 15,-5 0-1-15,1 0-1 16,0 0 1-16,-5 3 1 16,-4 1-1-16,4 0 2 15,-13 0 0-15,-4-4 1 16,-4 4-5-16,-9-4-1 16,-17-4-98-16,-39 0-45 15,-22-7 77-15,-12-16 38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60A8C2DE-6443-448F-B2D9-034C705E1615}" type="datetimeFigureOut">
              <a:rPr lang="en-US"/>
              <a:pPr>
                <a:defRPr/>
              </a:pPr>
              <a:t>2/1/2019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9D90F5C1-C4BD-43BB-A58C-6CE3F70979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736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B3A3E-1454-4952-9657-3ECB90EB3F6A}" type="datetime1">
              <a:rPr lang="en-US"/>
              <a:pPr>
                <a:defRPr/>
              </a:pPr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11606-EAFC-476D-9CDF-BB31852F57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245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F685C-1061-4C0B-B5B4-BAB4C284C04B}" type="datetime1">
              <a:rPr lang="en-US"/>
              <a:pPr>
                <a:defRPr/>
              </a:pPr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A44E5-1177-43E5-B7E9-79B39090B7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510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49F9B-0045-49B8-BEB2-1CEEB5E17735}" type="datetime1">
              <a:rPr lang="en-US"/>
              <a:pPr>
                <a:defRPr/>
              </a:pPr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D8131-DDE8-4D0C-8C32-B51E9A72C5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334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0620D-77BC-409F-A56B-A05260141FC6}" type="datetime1">
              <a:rPr lang="en-US"/>
              <a:pPr>
                <a:defRPr/>
              </a:pPr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E1DF0-4F08-42FD-92C4-A9E7591BE7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33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4A6AA-273C-48AB-85DD-63342F28C064}" type="datetime1">
              <a:rPr lang="en-US"/>
              <a:pPr>
                <a:defRPr/>
              </a:pPr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A863D-CC46-41C0-8163-00E662781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9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FB171-EB2F-4C5A-B00E-4F4FFFCCCF36}" type="datetime1">
              <a:rPr lang="en-US"/>
              <a:pPr>
                <a:defRPr/>
              </a:pPr>
              <a:t>2/1/2019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E1E7B-02EE-4A77-A13D-A0BD7EF142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7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CDF47-4D67-4BB0-AB72-8065DC0FB262}" type="datetime1">
              <a:rPr lang="en-US"/>
              <a:pPr>
                <a:defRPr/>
              </a:pPr>
              <a:t>2/1/2019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6446E-B303-4878-840E-FB8F130F94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928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194B3-1AC0-4479-8537-E7C2319DC438}" type="datetime1">
              <a:rPr lang="en-US"/>
              <a:pPr>
                <a:defRPr/>
              </a:pPr>
              <a:t>2/1/2019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A7973-CD02-4897-ABE0-C6177E8F6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58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4C50E-EC7E-4CC1-A500-F1AB934BB82D}" type="datetime1">
              <a:rPr lang="en-US"/>
              <a:pPr>
                <a:defRPr/>
              </a:pPr>
              <a:t>2/1/2019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2350B-4B2E-4688-B2B4-670C9B6A3E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57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9EEEF-1E38-4614-B7FA-496C4332A4EF}" type="datetime1">
              <a:rPr lang="en-US"/>
              <a:pPr>
                <a:defRPr/>
              </a:pPr>
              <a:t>2/1/2019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373B6-0B3B-48D5-BF3C-5D7B5AFB6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939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D7699-A5A3-4263-B38D-12BCC1E61EEC}" type="datetime1">
              <a:rPr lang="en-US"/>
              <a:pPr>
                <a:defRPr/>
              </a:pPr>
              <a:t>2/1/2019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FA11B-96E2-480A-8BDE-7F4E50D068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83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559DC81-0DBC-499F-BD4E-3FBCDE7BDECF}" type="datetime1">
              <a:rPr lang="en-US"/>
              <a:pPr>
                <a:defRPr/>
              </a:pPr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8631776-9D89-489F-9322-5D18B3934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70C0"/>
                </a:solidFill>
              </a:rPr>
              <a:t>Knowledge &amp; Reasoning</a:t>
            </a:r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mtClean="0"/>
              <a:t>Logical Reasoning: to have a computer automatically perform deduction or prove theorems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Knowledge Representations: modern ways of representing large bodies of knowledge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5FE492-F6D3-4322-9686-C5D43B354B4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Some Rules of Inference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  <a:ln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en-US" smtClean="0">
                <a:solidFill>
                  <a:srgbClr val="C00000"/>
                </a:solidFill>
              </a:rPr>
              <a:t>9. </a:t>
            </a:r>
            <a:r>
              <a:rPr lang="en-US" altLang="en-US" smtClean="0">
                <a:solidFill>
                  <a:srgbClr val="C00000"/>
                </a:solidFill>
                <a:sym typeface="Symbol" pitchFamily="18" charset="2"/>
              </a:rPr>
              <a:t>x t  [alive(x,t)  dead(x,t)]  </a:t>
            </a:r>
          </a:p>
          <a:p>
            <a:pPr eaLnBrk="1" hangingPunct="1">
              <a:buFont typeface="Arial" charset="0"/>
              <a:buNone/>
            </a:pPr>
            <a:r>
              <a:rPr lang="en-US" altLang="en-US" smtClean="0">
                <a:solidFill>
                  <a:srgbClr val="C00000"/>
                </a:solidFill>
                <a:sym typeface="Symbol" pitchFamily="18" charset="2"/>
              </a:rPr>
              <a:t>                 [dead(x,t)  alive(x,t)]</a:t>
            </a:r>
          </a:p>
          <a:p>
            <a:pPr eaLnBrk="1" hangingPunct="1">
              <a:buFont typeface="Arial" charset="0"/>
              <a:buNone/>
            </a:pPr>
            <a:endParaRPr lang="en-US" altLang="en-US" smtClean="0">
              <a:solidFill>
                <a:srgbClr val="C00000"/>
              </a:solidFill>
              <a:sym typeface="Symbol" pitchFamily="18" charset="2"/>
            </a:endParaRPr>
          </a:p>
          <a:p>
            <a:pPr eaLnBrk="1" hangingPunct="1">
              <a:buFont typeface="Arial" charset="0"/>
              <a:buNone/>
            </a:pPr>
            <a:r>
              <a:rPr lang="en-US" altLang="en-US" sz="2400" smtClean="0">
                <a:sym typeface="Symbol" pitchFamily="18" charset="2"/>
              </a:rPr>
              <a:t>If x is alive at time t, he’s not dead at time t, and vice versa.</a:t>
            </a:r>
            <a:r>
              <a:rPr lang="en-US" altLang="en-US" sz="2400" smtClean="0">
                <a:solidFill>
                  <a:srgbClr val="C00000"/>
                </a:solidFill>
                <a:sym typeface="Symbol" pitchFamily="18" charset="2"/>
              </a:rPr>
              <a:t> </a:t>
            </a:r>
          </a:p>
          <a:p>
            <a:pPr eaLnBrk="1" hangingPunct="1">
              <a:buFont typeface="Arial" charset="0"/>
              <a:buNone/>
            </a:pPr>
            <a:endParaRPr lang="en-US" altLang="en-US" sz="2400" smtClean="0">
              <a:solidFill>
                <a:srgbClr val="C00000"/>
              </a:solidFill>
              <a:sym typeface="Symbol" pitchFamily="18" charset="2"/>
            </a:endParaRPr>
          </a:p>
          <a:p>
            <a:pPr eaLnBrk="1" hangingPunct="1">
              <a:buFont typeface="Arial" charset="0"/>
              <a:buNone/>
            </a:pPr>
            <a:r>
              <a:rPr lang="en-US" altLang="en-US" smtClean="0">
                <a:solidFill>
                  <a:srgbClr val="C00000"/>
                </a:solidFill>
                <a:sym typeface="Symbol" pitchFamily="18" charset="2"/>
              </a:rPr>
              <a:t>10. x t1 t2 died(x,t1)  gt(t2,t1)  dead(x,t2)</a:t>
            </a:r>
          </a:p>
          <a:p>
            <a:pPr eaLnBrk="1" hangingPunct="1">
              <a:buFont typeface="Arial" charset="0"/>
              <a:buNone/>
            </a:pPr>
            <a:endParaRPr lang="en-US" altLang="en-US" smtClean="0">
              <a:solidFill>
                <a:srgbClr val="C00000"/>
              </a:solidFill>
              <a:sym typeface="Symbol" pitchFamily="18" charset="2"/>
            </a:endParaRPr>
          </a:p>
          <a:p>
            <a:pPr eaLnBrk="1" hangingPunct="1">
              <a:buFont typeface="Arial" charset="0"/>
              <a:buNone/>
            </a:pPr>
            <a:r>
              <a:rPr lang="en-US" altLang="en-US" sz="2400" smtClean="0">
                <a:sym typeface="Symbol" pitchFamily="18" charset="2"/>
              </a:rPr>
              <a:t>If  x died at time t1 and t2 is later, x is still dead at t2.</a:t>
            </a:r>
            <a:endParaRPr lang="en-US" altLang="en-US" sz="24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699D7-FE82-46B0-9EE0-46904CE6DAF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Prove dead(Marcus,now)</a:t>
            </a:r>
          </a:p>
        </p:txBody>
      </p:sp>
      <p:sp>
        <p:nvSpPr>
          <p:cNvPr id="14339" name="Rectangle 3"/>
          <p:cNvSpPr>
            <a:spLocks noGrp="1"/>
          </p:cNvSpPr>
          <p:nvPr>
            <p:ph type="body"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marL="990600" lvl="1" indent="-533400" eaLnBrk="1" hangingPunct="1">
              <a:buFont typeface="Arial" charset="0"/>
              <a:buNone/>
            </a:pPr>
            <a:r>
              <a:rPr lang="en-US" altLang="en-US" sz="2400" smtClean="0">
                <a:solidFill>
                  <a:srgbClr val="C00000"/>
                </a:solidFill>
              </a:rPr>
              <a:t> 1. Pompeian(Marcus)</a:t>
            </a:r>
          </a:p>
          <a:p>
            <a:pPr marL="990600" lvl="1" indent="-533400" eaLnBrk="1" hangingPunct="1">
              <a:buFont typeface="Arial" charset="0"/>
              <a:buNone/>
            </a:pPr>
            <a:r>
              <a:rPr lang="en-US" altLang="en-US" sz="2400" smtClean="0">
                <a:solidFill>
                  <a:srgbClr val="C00000"/>
                </a:solidFill>
              </a:rPr>
              <a:t> 2. born(Marcus,40)</a:t>
            </a:r>
          </a:p>
          <a:p>
            <a:pPr marL="990600" lvl="1" indent="-533400" eaLnBrk="1" hangingPunct="1">
              <a:buFont typeface="Arial" charset="0"/>
              <a:buNone/>
            </a:pPr>
            <a:r>
              <a:rPr lang="en-US" altLang="en-US" sz="2400" smtClean="0">
                <a:solidFill>
                  <a:srgbClr val="C00000"/>
                </a:solidFill>
              </a:rPr>
              <a:t> 3. man(Marcus)</a:t>
            </a:r>
          </a:p>
          <a:p>
            <a:pPr marL="990600" lvl="1" indent="-533400" eaLnBrk="1" hangingPunct="1">
              <a:buFont typeface="Arial" charset="0"/>
              <a:buNone/>
            </a:pPr>
            <a:r>
              <a:rPr lang="en-US" altLang="en-US" sz="2400" smtClean="0">
                <a:solidFill>
                  <a:srgbClr val="C00000"/>
                </a:solidFill>
                <a:sym typeface="Symbol" pitchFamily="18" charset="2"/>
              </a:rPr>
              <a:t> 4. x man(x)  mortal(x)</a:t>
            </a:r>
          </a:p>
          <a:p>
            <a:pPr marL="990600" lvl="1" indent="-533400" eaLnBrk="1" hangingPunct="1">
              <a:buFont typeface="Arial" charset="0"/>
              <a:buNone/>
            </a:pPr>
            <a:r>
              <a:rPr lang="en-US" altLang="en-US" sz="2400" smtClean="0">
                <a:solidFill>
                  <a:srgbClr val="C00000"/>
                </a:solidFill>
                <a:sym typeface="Symbol" pitchFamily="18" charset="2"/>
              </a:rPr>
              <a:t> 5. </a:t>
            </a:r>
            <a:r>
              <a:rPr lang="en-US" altLang="en-US" smtClean="0">
                <a:solidFill>
                  <a:srgbClr val="C00000"/>
                </a:solidFill>
                <a:sym typeface="Symbol" pitchFamily="18" charset="2"/>
              </a:rPr>
              <a:t>x Pompeian(x)  died(x,79</a:t>
            </a:r>
            <a:r>
              <a:rPr lang="en-US" altLang="en-US" sz="2400" smtClean="0">
                <a:solidFill>
                  <a:srgbClr val="C00000"/>
                </a:solidFill>
                <a:sym typeface="Symbol" pitchFamily="18" charset="2"/>
              </a:rPr>
              <a:t>)</a:t>
            </a:r>
          </a:p>
          <a:p>
            <a:pPr marL="990600" lvl="1" indent="-533400" eaLnBrk="1" hangingPunct="1">
              <a:buFont typeface="Arial" charset="0"/>
              <a:buNone/>
            </a:pPr>
            <a:r>
              <a:rPr lang="en-US" altLang="en-US" sz="2400" smtClean="0">
                <a:solidFill>
                  <a:srgbClr val="C00000"/>
                </a:solidFill>
                <a:sym typeface="Symbol" pitchFamily="18" charset="2"/>
              </a:rPr>
              <a:t> 6. erupted(Vesuvius,79)</a:t>
            </a:r>
          </a:p>
          <a:p>
            <a:pPr marL="990600" lvl="1" indent="-533400" eaLnBrk="1" hangingPunct="1">
              <a:buFont typeface="Arial" charset="0"/>
              <a:buNone/>
            </a:pPr>
            <a:r>
              <a:rPr lang="en-US" altLang="en-US" sz="2400" smtClean="0">
                <a:solidFill>
                  <a:srgbClr val="C00000"/>
                </a:solidFill>
                <a:sym typeface="Symbol" pitchFamily="18" charset="2"/>
              </a:rPr>
              <a:t> 7. x t1 t2 mortal(x)  born(x,t1)  gt(t2-t1,150) dead(x,t2)</a:t>
            </a:r>
          </a:p>
          <a:p>
            <a:pPr marL="990600" lvl="1" indent="-533400" eaLnBrk="1" hangingPunct="1">
              <a:buFont typeface="Arial" charset="0"/>
              <a:buNone/>
            </a:pPr>
            <a:r>
              <a:rPr lang="en-US" altLang="en-US" sz="2400" smtClean="0">
                <a:solidFill>
                  <a:srgbClr val="C00000"/>
                </a:solidFill>
                <a:sym typeface="Symbol" pitchFamily="18" charset="2"/>
              </a:rPr>
              <a:t> 8. gt(now,79)</a:t>
            </a:r>
          </a:p>
          <a:p>
            <a:pPr marL="990600" lvl="1" indent="-533400" eaLnBrk="1" hangingPunct="1">
              <a:buFont typeface="Arial" charset="0"/>
              <a:buNone/>
            </a:pPr>
            <a:r>
              <a:rPr lang="en-US" altLang="en-US" sz="2400" smtClean="0">
                <a:solidFill>
                  <a:srgbClr val="C00000"/>
                </a:solidFill>
                <a:sym typeface="Symbol" pitchFamily="18" charset="2"/>
              </a:rPr>
              <a:t> 9. x t  [alive(x,t)  dead(x,t)]  [dead(x,t)  alive(x,t)]</a:t>
            </a:r>
          </a:p>
          <a:p>
            <a:pPr marL="990600" lvl="1" indent="-533400" eaLnBrk="1" hangingPunct="1">
              <a:buFont typeface="Arial" charset="0"/>
              <a:buNone/>
            </a:pPr>
            <a:r>
              <a:rPr lang="en-US" altLang="en-US" sz="2400" smtClean="0">
                <a:solidFill>
                  <a:srgbClr val="C00000"/>
                </a:solidFill>
                <a:sym typeface="Symbol" pitchFamily="18" charset="2"/>
              </a:rPr>
              <a:t>10.</a:t>
            </a:r>
            <a:r>
              <a:rPr lang="en-US" altLang="en-US" sz="2000" smtClean="0">
                <a:solidFill>
                  <a:srgbClr val="C00000"/>
                </a:solidFill>
                <a:sym typeface="Symbol" pitchFamily="18" charset="2"/>
              </a:rPr>
              <a:t> </a:t>
            </a:r>
            <a:r>
              <a:rPr lang="en-US" altLang="en-US" sz="2400" smtClean="0">
                <a:solidFill>
                  <a:srgbClr val="C00000"/>
                </a:solidFill>
                <a:sym typeface="Symbol" pitchFamily="18" charset="2"/>
              </a:rPr>
              <a:t>x t1 t2 died(x,t1)  gt(t2,t1)  dead(x,t2)</a:t>
            </a:r>
            <a:endParaRPr lang="en-US" altLang="en-US" sz="2400" smtClean="0">
              <a:solidFill>
                <a:srgbClr val="C00000"/>
              </a:solidFill>
            </a:endParaRPr>
          </a:p>
          <a:p>
            <a:pPr marL="990600" lvl="1" indent="-533400" eaLnBrk="1" hangingPunct="1">
              <a:buFont typeface="Arial" charset="0"/>
              <a:buNone/>
            </a:pPr>
            <a:endParaRPr lang="en-US" altLang="en-US" sz="2000" smtClean="0">
              <a:solidFill>
                <a:srgbClr val="C00000"/>
              </a:solidFill>
              <a:sym typeface="Symbol" pitchFamily="18" charset="2"/>
            </a:endParaRPr>
          </a:p>
          <a:p>
            <a:pPr marL="609600" indent="-609600" eaLnBrk="1" hangingPunct="1">
              <a:buFont typeface="Arial" charset="0"/>
              <a:buNone/>
            </a:pPr>
            <a:endParaRPr lang="en-US" altLang="en-US" sz="2400" smtClean="0">
              <a:solidFill>
                <a:srgbClr val="C00000"/>
              </a:solidFill>
              <a:sym typeface="Symbol" pitchFamily="18" charset="2"/>
            </a:endParaRPr>
          </a:p>
          <a:p>
            <a:pPr marL="609600" indent="-609600" eaLnBrk="1" hangingPunct="1">
              <a:buFont typeface="Arial" charset="0"/>
              <a:buAutoNum type="arabicPeriod"/>
            </a:pPr>
            <a:endParaRPr lang="en-US" altLang="en-US" sz="28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18FE20-F9B5-4E42-955C-9433D1850F0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solidFill>
                  <a:schemeClr val="hlink"/>
                </a:solidFill>
              </a:rPr>
              <a:t>Prove dead(Marcus,now)</a:t>
            </a:r>
            <a:br>
              <a:rPr lang="en-US" altLang="en-US" sz="4000" smtClean="0">
                <a:solidFill>
                  <a:schemeClr val="hlink"/>
                </a:solidFill>
              </a:rPr>
            </a:br>
            <a:r>
              <a:rPr lang="en-US" altLang="en-US" sz="4000" smtClean="0">
                <a:solidFill>
                  <a:schemeClr val="hlink"/>
                </a:solidFill>
              </a:rPr>
              <a:t>Direct Proof</a:t>
            </a:r>
          </a:p>
        </p:txBody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>
          <a:xfrm>
            <a:off x="0" y="2057400"/>
            <a:ext cx="9144000" cy="4525963"/>
          </a:xfrm>
        </p:spPr>
        <p:txBody>
          <a:bodyPr/>
          <a:lstStyle/>
          <a:p>
            <a:pPr marL="990600" lvl="1" indent="-533400" eaLnBrk="1" hangingPunct="1">
              <a:buFont typeface="Arial" charset="0"/>
              <a:buNone/>
            </a:pPr>
            <a:r>
              <a:rPr lang="en-US" altLang="en-US" smtClean="0">
                <a:solidFill>
                  <a:srgbClr val="C00000"/>
                </a:solidFill>
              </a:rPr>
              <a:t> 1. Pompeian(Marcus)</a:t>
            </a:r>
          </a:p>
          <a:p>
            <a:pPr marL="990600" lvl="1" indent="-533400" eaLnBrk="1" hangingPunct="1">
              <a:buFont typeface="Arial" charset="0"/>
              <a:buNone/>
            </a:pPr>
            <a:r>
              <a:rPr lang="en-US" altLang="en-US" smtClean="0">
                <a:solidFill>
                  <a:srgbClr val="C00000"/>
                </a:solidFill>
                <a:sym typeface="Symbol" pitchFamily="18" charset="2"/>
              </a:rPr>
              <a:t> 5. x Pompeian(x)  died(x,79)</a:t>
            </a:r>
          </a:p>
          <a:p>
            <a:pPr marL="990600" lvl="1" indent="-533400" eaLnBrk="1" hangingPunct="1">
              <a:buFont typeface="Arial" charset="0"/>
              <a:buNone/>
            </a:pPr>
            <a:endParaRPr lang="en-US" altLang="en-US" smtClean="0">
              <a:solidFill>
                <a:srgbClr val="C00000"/>
              </a:solidFill>
            </a:endParaRPr>
          </a:p>
          <a:p>
            <a:pPr marL="990600" lvl="1" indent="-533400" eaLnBrk="1" hangingPunct="1">
              <a:buFont typeface="Arial" charset="0"/>
              <a:buNone/>
            </a:pPr>
            <a:r>
              <a:rPr lang="en-US" altLang="en-US" smtClean="0">
                <a:solidFill>
                  <a:srgbClr val="C00000"/>
                </a:solidFill>
                <a:sym typeface="Symbol" pitchFamily="18" charset="2"/>
              </a:rPr>
              <a:t> 8. gt(now,79)</a:t>
            </a:r>
          </a:p>
          <a:p>
            <a:pPr marL="990600" lvl="1" indent="-533400" eaLnBrk="1" hangingPunct="1">
              <a:buFont typeface="Arial" charset="0"/>
              <a:buNone/>
            </a:pPr>
            <a:endParaRPr lang="en-US" altLang="en-US" smtClean="0">
              <a:solidFill>
                <a:srgbClr val="C00000"/>
              </a:solidFill>
            </a:endParaRPr>
          </a:p>
          <a:p>
            <a:pPr marL="990600" lvl="1" indent="-533400" eaLnBrk="1" hangingPunct="1">
              <a:buFont typeface="Arial" charset="0"/>
              <a:buNone/>
            </a:pPr>
            <a:r>
              <a:rPr lang="en-US" altLang="en-US" smtClean="0">
                <a:solidFill>
                  <a:srgbClr val="C00000"/>
                </a:solidFill>
                <a:sym typeface="Symbol" pitchFamily="18" charset="2"/>
              </a:rPr>
              <a:t>7. x t1 t2 died(x,t1)  gt(t2,t1)  dead(x,t2)</a:t>
            </a:r>
          </a:p>
          <a:p>
            <a:pPr marL="609600" indent="-609600" eaLnBrk="1" hangingPunct="1">
              <a:buFont typeface="Arial" charset="0"/>
              <a:buNone/>
            </a:pPr>
            <a:endParaRPr lang="en-US" altLang="en-US" sz="2800" smtClean="0">
              <a:solidFill>
                <a:srgbClr val="C00000"/>
              </a:solidFill>
              <a:sym typeface="Symbol" pitchFamily="18" charset="2"/>
            </a:endParaRPr>
          </a:p>
          <a:p>
            <a:pPr marL="609600" indent="-609600" eaLnBrk="1" hangingPunct="1">
              <a:buFont typeface="Arial" charset="0"/>
              <a:buAutoNum type="arabicPeriod"/>
            </a:pPr>
            <a:endParaRPr lang="en-US" altLang="en-US" smtClean="0"/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609600" y="3124200"/>
            <a:ext cx="239871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/>
              <a:t>died(Marcus,79)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609600" y="4114800"/>
            <a:ext cx="419258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/>
              <a:t>died(Marcus,79) </a:t>
            </a:r>
            <a:r>
              <a:rPr lang="en-US" altLang="en-US" sz="2400">
                <a:sym typeface="Symbol" pitchFamily="18" charset="2"/>
              </a:rPr>
              <a:t></a:t>
            </a:r>
            <a:r>
              <a:rPr lang="en-US" altLang="en-US" sz="2400"/>
              <a:t> gt(now,79)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685800" y="5257800"/>
            <a:ext cx="27209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hlink"/>
                </a:solidFill>
              </a:rPr>
              <a:t>dead(Marcus,now)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9A880E-8323-418A-8CEA-1615EDDFE1A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220480" y="5005440"/>
              <a:ext cx="3402360" cy="2790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11120" y="5000760"/>
                <a:ext cx="3421440" cy="296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hlink"/>
                </a:solidFill>
              </a:rPr>
              <a:t>Proof by Contradiction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593725" y="1636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746125" y="1482725"/>
            <a:ext cx="3013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7030A0"/>
                </a:solidFill>
                <a:sym typeface="Symbol" pitchFamily="18" charset="2"/>
              </a:rPr>
              <a:t></a:t>
            </a:r>
            <a:r>
              <a:rPr lang="en-US" altLang="en-US" sz="2400">
                <a:solidFill>
                  <a:srgbClr val="7030A0"/>
                </a:solidFill>
              </a:rPr>
              <a:t> dead(Marcus,now</a:t>
            </a:r>
            <a:r>
              <a:rPr lang="en-US" altLang="en-US" sz="2400"/>
              <a:t>)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362200" y="1981200"/>
            <a:ext cx="6786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 sz="2400">
                <a:sym typeface="Symbol" pitchFamily="18" charset="2"/>
              </a:rPr>
              <a:t>x t1 t2 died(x,t1)  gt(t2,t1)  </a:t>
            </a:r>
            <a:r>
              <a:rPr lang="en-US" altLang="en-US" sz="2400">
                <a:solidFill>
                  <a:srgbClr val="7030A0"/>
                </a:solidFill>
                <a:sym typeface="Symbol" pitchFamily="18" charset="2"/>
              </a:rPr>
              <a:t>dead(x,t2)</a:t>
            </a:r>
            <a:endParaRPr lang="en-US" altLang="en-US" sz="2400">
              <a:solidFill>
                <a:srgbClr val="7030A0"/>
              </a:solidFill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828800" y="2922588"/>
            <a:ext cx="50371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>
                <a:sym typeface="Symbol" pitchFamily="18" charset="2"/>
              </a:rPr>
              <a:t>t1 </a:t>
            </a:r>
            <a:r>
              <a:rPr lang="en-US" altLang="en-US" sz="2400"/>
              <a:t> [died(Marcus,t1) </a:t>
            </a:r>
            <a:r>
              <a:rPr lang="en-US" altLang="en-US" sz="2400">
                <a:sym typeface="Symbol" pitchFamily="18" charset="2"/>
              </a:rPr>
              <a:t> gt(now,t1)]</a:t>
            </a:r>
            <a:endParaRPr lang="en-US" altLang="en-US" sz="2400"/>
          </a:p>
          <a:p>
            <a:pPr eaLnBrk="1" hangingPunct="1"/>
            <a:r>
              <a:rPr lang="en-US" altLang="en-US" sz="2400">
                <a:sym typeface="Symbol" pitchFamily="18" charset="2"/>
              </a:rPr>
              <a:t> </a:t>
            </a:r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>
            <a:off x="2057400" y="19812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2895600" y="2971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3" name="Line 10"/>
          <p:cNvSpPr>
            <a:spLocks noChangeShapeType="1"/>
          </p:cNvSpPr>
          <p:nvPr/>
        </p:nvSpPr>
        <p:spPr bwMode="auto">
          <a:xfrm flipH="1">
            <a:off x="2895600" y="2438400"/>
            <a:ext cx="1371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4" name="Text Box 11"/>
          <p:cNvSpPr txBox="1">
            <a:spLocks noChangeArrowheads="1"/>
          </p:cNvSpPr>
          <p:nvPr/>
        </p:nvSpPr>
        <p:spPr bwMode="auto">
          <a:xfrm>
            <a:off x="1447800" y="3657600"/>
            <a:ext cx="5143500" cy="83185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3300"/>
                </a:solidFill>
              </a:rPr>
              <a:t>What substitutions were made here?</a:t>
            </a:r>
          </a:p>
          <a:p>
            <a:pPr eaLnBrk="1" hangingPunct="1"/>
            <a:r>
              <a:rPr lang="en-US" altLang="en-US" sz="2400">
                <a:solidFill>
                  <a:srgbClr val="FF3300"/>
                </a:solidFill>
              </a:rPr>
              <a:t>What rule of inference was used?</a:t>
            </a: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1600200" y="4727575"/>
            <a:ext cx="3367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/>
              <a:t>Marcus for x; now for t2</a:t>
            </a: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1660525" y="5368925"/>
            <a:ext cx="3348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/>
              <a:t>If x </a:t>
            </a:r>
            <a:r>
              <a:rPr lang="en-US" altLang="en-US" sz="2400">
                <a:sym typeface="Symbol" pitchFamily="18" charset="2"/>
              </a:rPr>
              <a:t> y then  y  x</a:t>
            </a:r>
            <a:r>
              <a:rPr lang="en-US" altLang="en-US" sz="2400"/>
              <a:t> 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E040E5-7643-4DF5-A34F-D4565444525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123920" y="1861560"/>
              <a:ext cx="7874280" cy="16110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13480" y="1850400"/>
                <a:ext cx="7895880" cy="1630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hlink"/>
                </a:solidFill>
              </a:rPr>
              <a:t>Proof by Contradiction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593725" y="1636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746125" y="1531938"/>
            <a:ext cx="2536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>
                <a:sym typeface="Symbol" pitchFamily="18" charset="2"/>
              </a:rPr>
              <a:t></a:t>
            </a:r>
            <a:r>
              <a:rPr lang="en-US" altLang="en-US" sz="2000"/>
              <a:t> dead(Marcus,now)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352800" y="1981200"/>
            <a:ext cx="5238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 sz="2000">
                <a:sym typeface="Symbol" pitchFamily="18" charset="2"/>
              </a:rPr>
              <a:t>x t1 t2 died(x,t1)  gt(t2,t1)  dead(x,t2)</a:t>
            </a:r>
            <a:endParaRPr lang="en-US" altLang="en-US" sz="2000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1828800" y="2971800"/>
            <a:ext cx="4398963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>
                <a:sym typeface="Symbol" pitchFamily="18" charset="2"/>
              </a:rPr>
              <a:t>t1 </a:t>
            </a:r>
            <a:r>
              <a:rPr lang="en-US" altLang="en-US" sz="2000"/>
              <a:t> [died(Marcus,t1) </a:t>
            </a:r>
            <a:r>
              <a:rPr lang="en-US" altLang="en-US" sz="2000">
                <a:sym typeface="Symbol" pitchFamily="18" charset="2"/>
              </a:rPr>
              <a:t> gt(now,t1)] </a:t>
            </a:r>
          </a:p>
          <a:p>
            <a:pPr eaLnBrk="1" hangingPunct="1"/>
            <a:r>
              <a:rPr lang="en-US" altLang="en-US" sz="2000">
                <a:sym typeface="Symbol" pitchFamily="18" charset="2"/>
              </a:rPr>
              <a:t>t1 </a:t>
            </a:r>
            <a:r>
              <a:rPr lang="en-US" altLang="en-US" sz="2000"/>
              <a:t> died(Marcus,t1) </a:t>
            </a:r>
            <a:r>
              <a:rPr lang="en-US" altLang="en-US" sz="2000">
                <a:sym typeface="Symbol" pitchFamily="18" charset="2"/>
              </a:rPr>
              <a:t></a:t>
            </a:r>
            <a:r>
              <a:rPr lang="en-US" altLang="en-US" sz="2000"/>
              <a:t>  </a:t>
            </a:r>
            <a:r>
              <a:rPr lang="en-US" altLang="en-US" sz="2000">
                <a:sym typeface="Symbol" pitchFamily="18" charset="2"/>
              </a:rPr>
              <a:t> gt(now,t1)</a:t>
            </a:r>
            <a:endParaRPr lang="en-US" altLang="en-US" sz="2000"/>
          </a:p>
          <a:p>
            <a:pPr eaLnBrk="1" hangingPunct="1"/>
            <a:r>
              <a:rPr lang="en-US" altLang="en-US">
                <a:sym typeface="Symbol" pitchFamily="18" charset="2"/>
              </a:rPr>
              <a:t> </a:t>
            </a:r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2057400" y="19812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2895600" y="2971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 flipH="1">
            <a:off x="2895600" y="2362200"/>
            <a:ext cx="1828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8" name="Text Box 11"/>
          <p:cNvSpPr txBox="1">
            <a:spLocks noChangeArrowheads="1"/>
          </p:cNvSpPr>
          <p:nvPr/>
        </p:nvSpPr>
        <p:spPr bwMode="auto">
          <a:xfrm>
            <a:off x="6477000" y="3581400"/>
            <a:ext cx="2116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/>
              <a:t>died(Marcus,79)*</a:t>
            </a:r>
          </a:p>
        </p:txBody>
      </p:sp>
      <p:sp>
        <p:nvSpPr>
          <p:cNvPr id="17419" name="Text Box 12"/>
          <p:cNvSpPr txBox="1">
            <a:spLocks noChangeArrowheads="1"/>
          </p:cNvSpPr>
          <p:nvPr/>
        </p:nvSpPr>
        <p:spPr bwMode="auto">
          <a:xfrm>
            <a:off x="2955925" y="4506913"/>
            <a:ext cx="4903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ym typeface="Symbol" pitchFamily="18" charset="2"/>
              </a:rPr>
              <a:t></a:t>
            </a:r>
            <a:r>
              <a:rPr lang="en-US" altLang="en-US"/>
              <a:t> </a:t>
            </a:r>
            <a:r>
              <a:rPr lang="en-US" altLang="en-US" sz="2000"/>
              <a:t>gt(now,79)                              gt(now,79)</a:t>
            </a:r>
          </a:p>
        </p:txBody>
      </p:sp>
      <p:sp>
        <p:nvSpPr>
          <p:cNvPr id="17420" name="Text Box 13"/>
          <p:cNvSpPr txBox="1">
            <a:spLocks noChangeArrowheads="1"/>
          </p:cNvSpPr>
          <p:nvPr/>
        </p:nvSpPr>
        <p:spPr bwMode="auto">
          <a:xfrm>
            <a:off x="365125" y="6183313"/>
            <a:ext cx="4119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/>
              <a:t>*assume we proved this separately</a:t>
            </a:r>
          </a:p>
        </p:txBody>
      </p:sp>
      <p:sp>
        <p:nvSpPr>
          <p:cNvPr id="17421" name="Text Box 14"/>
          <p:cNvSpPr txBox="1">
            <a:spLocks noChangeArrowheads="1"/>
          </p:cNvSpPr>
          <p:nvPr/>
        </p:nvSpPr>
        <p:spPr bwMode="auto">
          <a:xfrm>
            <a:off x="4632325" y="5268913"/>
            <a:ext cx="1624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/>
              <a:t>contradiction</a:t>
            </a:r>
          </a:p>
        </p:txBody>
      </p:sp>
      <p:sp>
        <p:nvSpPr>
          <p:cNvPr id="17422" name="Line 15"/>
          <p:cNvSpPr>
            <a:spLocks noChangeShapeType="1"/>
          </p:cNvSpPr>
          <p:nvPr/>
        </p:nvSpPr>
        <p:spPr bwMode="auto">
          <a:xfrm>
            <a:off x="3429000" y="37338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7"/>
          <p:cNvSpPr>
            <a:spLocks noChangeShapeType="1"/>
          </p:cNvSpPr>
          <p:nvPr/>
        </p:nvSpPr>
        <p:spPr bwMode="auto">
          <a:xfrm flipH="1">
            <a:off x="3810000" y="3962400"/>
            <a:ext cx="3048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Line 18"/>
          <p:cNvSpPr>
            <a:spLocks noChangeShapeType="1"/>
          </p:cNvSpPr>
          <p:nvPr/>
        </p:nvSpPr>
        <p:spPr bwMode="auto">
          <a:xfrm>
            <a:off x="3962400" y="4876800"/>
            <a:ext cx="1447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5" name="Line 19"/>
          <p:cNvSpPr>
            <a:spLocks noChangeShapeType="1"/>
          </p:cNvSpPr>
          <p:nvPr/>
        </p:nvSpPr>
        <p:spPr bwMode="auto">
          <a:xfrm flipH="1">
            <a:off x="5334000" y="4876800"/>
            <a:ext cx="1524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8201AB-55D4-49BD-B34D-C75CEBA2249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373760" y="2955240"/>
              <a:ext cx="6837840" cy="14396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63320" y="2946240"/>
                <a:ext cx="6861600" cy="1460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solidFill>
                  <a:schemeClr val="hlink"/>
                </a:solidFill>
              </a:rPr>
              <a:t>Resolution Theorem Provers</a:t>
            </a:r>
            <a:br>
              <a:rPr lang="en-US" altLang="en-US" sz="4000" smtClean="0">
                <a:solidFill>
                  <a:schemeClr val="hlink"/>
                </a:solidFill>
              </a:rPr>
            </a:br>
            <a:r>
              <a:rPr lang="en-US" altLang="en-US" sz="4000" smtClean="0">
                <a:solidFill>
                  <a:schemeClr val="hlink"/>
                </a:solidFill>
              </a:rPr>
              <a:t>for Predicate Logic</a:t>
            </a:r>
          </a:p>
        </p:txBody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mtClean="0"/>
              <a:t>Given:</a:t>
            </a:r>
          </a:p>
          <a:p>
            <a:pPr lvl="1" eaLnBrk="1" hangingPunct="1"/>
            <a:r>
              <a:rPr lang="en-US" altLang="en-US" smtClean="0"/>
              <a:t>F: a set of axioms represented as formulas</a:t>
            </a:r>
          </a:p>
          <a:p>
            <a:pPr lvl="1" eaLnBrk="1" hangingPunct="1"/>
            <a:r>
              <a:rPr lang="en-US" altLang="en-US" smtClean="0"/>
              <a:t>S: a conjecture represented as a formula</a:t>
            </a:r>
          </a:p>
          <a:p>
            <a:pPr eaLnBrk="1" hangingPunct="1"/>
            <a:r>
              <a:rPr lang="en-US" altLang="en-US" smtClean="0"/>
              <a:t>Prove:  F logically implies S</a:t>
            </a:r>
          </a:p>
          <a:p>
            <a:pPr eaLnBrk="1" hangingPunct="1"/>
            <a:r>
              <a:rPr lang="en-US" altLang="en-US" smtClean="0"/>
              <a:t>Technique</a:t>
            </a:r>
          </a:p>
          <a:p>
            <a:pPr lvl="1" eaLnBrk="1" hangingPunct="1"/>
            <a:r>
              <a:rPr lang="en-US" altLang="en-US" smtClean="0"/>
              <a:t>Construct </a:t>
            </a:r>
            <a:r>
              <a:rPr lang="en-US" altLang="en-US" smtClean="0">
                <a:sym typeface="Symbol" pitchFamily="18" charset="2"/>
              </a:rPr>
              <a:t>S, the negated conjecture</a:t>
            </a:r>
          </a:p>
          <a:p>
            <a:pPr lvl="1" eaLnBrk="1" hangingPunct="1"/>
            <a:r>
              <a:rPr lang="en-US" altLang="en-US" smtClean="0">
                <a:sym typeface="Symbol" pitchFamily="18" charset="2"/>
              </a:rPr>
              <a:t>Show that F’ = F  {S} leads to a contradiction</a:t>
            </a:r>
          </a:p>
          <a:p>
            <a:pPr lvl="1" eaLnBrk="1" hangingPunct="1"/>
            <a:r>
              <a:rPr lang="en-US" altLang="en-US" smtClean="0">
                <a:sym typeface="Symbol" pitchFamily="18" charset="2"/>
              </a:rPr>
              <a:t>Conclude: {S}  or  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7D616-6A20-4459-A974-A4F105FB8DF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189080" y="2162160"/>
              <a:ext cx="6774480" cy="32972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78640" y="2153520"/>
                <a:ext cx="6797160" cy="3317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70C0"/>
                </a:solidFill>
              </a:rPr>
              <a:t>Part I: Preprocessing to express</a:t>
            </a:r>
            <a:br>
              <a:rPr lang="en-US" altLang="en-US" smtClean="0">
                <a:solidFill>
                  <a:srgbClr val="0070C0"/>
                </a:solidFill>
              </a:rPr>
            </a:br>
            <a:r>
              <a:rPr lang="en-US" altLang="en-US" smtClean="0">
                <a:solidFill>
                  <a:srgbClr val="0070C0"/>
                </a:solidFill>
              </a:rPr>
              <a:t> in Conjunctive Normal Form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altLang="en-US" smtClean="0"/>
              <a:t>Eliminate implication operator </a:t>
            </a:r>
            <a:r>
              <a:rPr lang="en-US" altLang="en-US" smtClean="0">
                <a:sym typeface="Symbol" pitchFamily="18" charset="2"/>
              </a:rPr>
              <a:t> </a:t>
            </a:r>
          </a:p>
          <a:p>
            <a:pPr marL="514350" indent="-514350" eaLnBrk="1" hangingPunct="1"/>
            <a:r>
              <a:rPr lang="en-US" altLang="en-US" smtClean="0">
                <a:sym typeface="Symbol" pitchFamily="18" charset="2"/>
              </a:rPr>
              <a:t>Replace </a:t>
            </a:r>
            <a:r>
              <a:rPr lang="en-US" altLang="en-US" smtClean="0"/>
              <a:t> A </a:t>
            </a:r>
            <a:r>
              <a:rPr lang="en-US" altLang="en-US" smtClean="0">
                <a:sym typeface="Symbol" pitchFamily="18" charset="2"/>
              </a:rPr>
              <a:t> B by ( A,B)</a:t>
            </a:r>
          </a:p>
          <a:p>
            <a:pPr marL="514350" indent="-514350" eaLnBrk="1" hangingPunct="1"/>
            <a:endParaRPr lang="en-US" altLang="en-US" smtClean="0">
              <a:sym typeface="Symbol" pitchFamily="18" charset="2"/>
            </a:endParaRPr>
          </a:p>
          <a:p>
            <a:pPr marL="514350" indent="-514350" eaLnBrk="1" hangingPunct="1"/>
            <a:r>
              <a:rPr lang="en-US" altLang="en-US" smtClean="0">
                <a:sym typeface="Symbol" pitchFamily="18" charset="2"/>
              </a:rPr>
              <a:t>Example:</a:t>
            </a:r>
          </a:p>
          <a:p>
            <a:pPr marL="514350" indent="-514350" eaLnBrk="1" hangingPunct="1">
              <a:buFont typeface="Arial" charset="0"/>
              <a:buNone/>
            </a:pPr>
            <a:r>
              <a:rPr lang="en-US" altLang="en-US" smtClean="0">
                <a:sym typeface="Symbol" pitchFamily="18" charset="2"/>
              </a:rPr>
              <a:t>	 man(x)  mortal(x) is replaced by</a:t>
            </a:r>
          </a:p>
          <a:p>
            <a:pPr marL="514350" indent="-514350" eaLnBrk="1" hangingPunct="1">
              <a:buFont typeface="Arial" charset="0"/>
              <a:buNone/>
            </a:pPr>
            <a:r>
              <a:rPr lang="en-US" altLang="en-US" smtClean="0">
                <a:sym typeface="Symbol" pitchFamily="18" charset="2"/>
              </a:rPr>
              <a:t>	 </a:t>
            </a:r>
            <a:r>
              <a:rPr lang="en-US" altLang="en-US" smtClean="0">
                <a:solidFill>
                  <a:srgbClr val="FF0000"/>
                </a:solidFill>
                <a:sym typeface="Symbol" pitchFamily="18" charset="2"/>
              </a:rPr>
              <a:t>( man(x),mortal(x)) </a:t>
            </a:r>
            <a:r>
              <a:rPr lang="en-US" altLang="en-US" smtClean="0">
                <a:sym typeface="Symbol" pitchFamily="18" charset="2"/>
              </a:rPr>
              <a:t>or in infix notation</a:t>
            </a:r>
          </a:p>
          <a:p>
            <a:pPr marL="514350" indent="-514350" eaLnBrk="1" hangingPunct="1">
              <a:buFont typeface="Arial" charset="0"/>
              <a:buNone/>
            </a:pPr>
            <a:r>
              <a:rPr lang="en-US" altLang="en-US" smtClean="0">
                <a:sym typeface="Symbol" pitchFamily="18" charset="2"/>
              </a:rPr>
              <a:t>	 </a:t>
            </a:r>
            <a:r>
              <a:rPr lang="en-US" altLang="en-US" smtClean="0">
                <a:solidFill>
                  <a:srgbClr val="0070C0"/>
                </a:solidFill>
                <a:sym typeface="Symbol" pitchFamily="18" charset="2"/>
              </a:rPr>
              <a:t> man(x)  mortal(x)</a:t>
            </a:r>
            <a:endParaRPr lang="en-US" altLang="en-US" smtClean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EFBA50-F025-4FB8-8727-98F153B6E15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109880" y="2377440"/>
              <a:ext cx="6955920" cy="34653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97640" y="2365560"/>
                <a:ext cx="6978240" cy="3489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70C0"/>
                </a:solidFill>
              </a:rPr>
              <a:t>Preprocessing Continued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14350" indent="-514350" eaLnBrk="1" hangingPunct="1">
              <a:buFont typeface="Arial" charset="0"/>
              <a:buNone/>
            </a:pPr>
            <a:r>
              <a:rPr lang="en-US" altLang="en-US" smtClean="0"/>
              <a:t>2. Reduce the scope of each </a:t>
            </a:r>
            <a:r>
              <a:rPr lang="en-US" altLang="en-US" smtClean="0">
                <a:sym typeface="Symbol" pitchFamily="18" charset="2"/>
              </a:rPr>
              <a:t></a:t>
            </a:r>
            <a:r>
              <a:rPr lang="en-US" altLang="en-US" smtClean="0"/>
              <a:t> to apply to at most one predicate by applying rules:</a:t>
            </a:r>
          </a:p>
          <a:p>
            <a:pPr marL="514350" indent="-514350" eaLnBrk="1" hangingPunct="1"/>
            <a:r>
              <a:rPr lang="en-US" altLang="en-US" smtClean="0"/>
              <a:t>Demorgan’s Laws</a:t>
            </a:r>
          </a:p>
          <a:p>
            <a:pPr marL="914400" lvl="1" indent="-514350" eaLnBrk="1" hangingPunct="1">
              <a:buFont typeface="Arial" charset="0"/>
              <a:buNone/>
            </a:pPr>
            <a:r>
              <a:rPr lang="en-US" altLang="en-US" smtClean="0">
                <a:sym typeface="Symbol" pitchFamily="18" charset="2"/>
              </a:rPr>
              <a:t>   (x1,…,xn) is equivalent to (x1,…, xn)</a:t>
            </a:r>
          </a:p>
          <a:p>
            <a:pPr marL="914400" lvl="1" indent="-514350" eaLnBrk="1" hangingPunct="1">
              <a:buFont typeface="Arial" charset="0"/>
              <a:buNone/>
            </a:pPr>
            <a:r>
              <a:rPr lang="en-US" altLang="en-US" smtClean="0">
                <a:sym typeface="Symbol" pitchFamily="18" charset="2"/>
              </a:rPr>
              <a:t>   (x1,…,xn) is equivalent to (x1,…, xn)</a:t>
            </a:r>
          </a:p>
          <a:p>
            <a:pPr marL="514350" indent="-514350" eaLnBrk="1" hangingPunct="1"/>
            <a:r>
              <a:rPr lang="en-US" altLang="en-US" smtClean="0">
                <a:sym typeface="Symbol" pitchFamily="18" charset="2"/>
              </a:rPr>
              <a:t>(x)  x</a:t>
            </a:r>
          </a:p>
          <a:p>
            <a:pPr marL="514350" indent="-514350" eaLnBrk="1" hangingPunct="1"/>
            <a:r>
              <a:rPr lang="en-US" altLang="en-US" smtClean="0">
                <a:sym typeface="Symbol" pitchFamily="18" charset="2"/>
              </a:rPr>
              <a:t>(x A)  x(A)</a:t>
            </a:r>
          </a:p>
          <a:p>
            <a:pPr marL="514350" indent="-514350" eaLnBrk="1" hangingPunct="1"/>
            <a:r>
              <a:rPr lang="en-US" altLang="en-US" smtClean="0">
                <a:sym typeface="Symbol" pitchFamily="18" charset="2"/>
              </a:rPr>
              <a:t>( x A)   x(A)</a:t>
            </a:r>
          </a:p>
          <a:p>
            <a:pPr marL="514350" indent="-514350" eaLnBrk="1" hangingPunct="1">
              <a:buFont typeface="Arial" charset="0"/>
              <a:buNone/>
            </a:pPr>
            <a:endParaRPr lang="en-US" altLang="en-US" smtClean="0">
              <a:sym typeface="Symbol" pitchFamily="18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23C6A3-C9BD-4C9C-9C44-8C18382CA29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114560" y="3116520"/>
              <a:ext cx="3147840" cy="29498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08440" y="3107880"/>
                <a:ext cx="3165840" cy="2966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70C0"/>
                </a:solidFill>
              </a:rPr>
              <a:t>Preprocessing Continued</a:t>
            </a:r>
            <a:endParaRPr lang="en-US" altLang="en-US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dirty="0" smtClean="0"/>
              <a:t>Example</a:t>
            </a:r>
          </a:p>
          <a:p>
            <a:pPr>
              <a:buFont typeface="Symbol" pitchFamily="18" charset="2"/>
              <a:buChar char="Ø"/>
            </a:pPr>
            <a:r>
              <a:rPr lang="en-US" altLang="en-US" sz="2800" dirty="0" smtClean="0">
                <a:sym typeface="Symbol" pitchFamily="18" charset="2"/>
              </a:rPr>
              <a:t>[</a:t>
            </a:r>
            <a:r>
              <a:rPr lang="en-US" altLang="en-US" sz="2800" dirty="0" smtClean="0">
                <a:solidFill>
                  <a:srgbClr val="C00000"/>
                </a:solidFill>
                <a:sym typeface="Symbol" pitchFamily="18" charset="2"/>
              </a:rPr>
              <a:t>x t1 t2 [died(x,t1)  </a:t>
            </a:r>
            <a:r>
              <a:rPr lang="en-US" altLang="en-US" sz="2800" dirty="0" err="1" smtClean="0">
                <a:solidFill>
                  <a:srgbClr val="C00000"/>
                </a:solidFill>
                <a:sym typeface="Symbol" pitchFamily="18" charset="2"/>
              </a:rPr>
              <a:t>gt</a:t>
            </a:r>
            <a:r>
              <a:rPr lang="en-US" altLang="en-US" sz="2800" dirty="0" smtClean="0">
                <a:solidFill>
                  <a:srgbClr val="C00000"/>
                </a:solidFill>
                <a:sym typeface="Symbol" pitchFamily="18" charset="2"/>
              </a:rPr>
              <a:t>(t2,t1)]  dead(x,t2)</a:t>
            </a:r>
            <a:r>
              <a:rPr lang="en-US" altLang="en-US" sz="2800" dirty="0" smtClean="0">
                <a:sym typeface="Symbol" pitchFamily="18" charset="2"/>
              </a:rPr>
              <a:t>]</a:t>
            </a:r>
          </a:p>
          <a:p>
            <a:r>
              <a:rPr lang="en-US" altLang="en-US" sz="2800" dirty="0" smtClean="0">
                <a:sym typeface="Symbol" pitchFamily="18" charset="2"/>
              </a:rPr>
              <a:t>Get rid of the implication</a:t>
            </a:r>
          </a:p>
          <a:p>
            <a:pPr>
              <a:buFont typeface="Arial" charset="0"/>
              <a:buNone/>
            </a:pPr>
            <a:r>
              <a:rPr lang="en-US" altLang="en-US" sz="2800" dirty="0" smtClean="0">
                <a:sym typeface="Symbol" pitchFamily="18" charset="2"/>
              </a:rPr>
              <a:t> [</a:t>
            </a:r>
            <a:r>
              <a:rPr lang="en-US" altLang="en-US" sz="2800" dirty="0" smtClean="0">
                <a:solidFill>
                  <a:srgbClr val="C00000"/>
                </a:solidFill>
                <a:sym typeface="Symbol" pitchFamily="18" charset="2"/>
              </a:rPr>
              <a:t>x t1 t2 </a:t>
            </a:r>
            <a:r>
              <a:rPr lang="en-US" altLang="en-US" sz="2800" dirty="0" smtClean="0">
                <a:sym typeface="Symbol" pitchFamily="18" charset="2"/>
              </a:rPr>
              <a:t> [died(x,t1)   </a:t>
            </a:r>
            <a:r>
              <a:rPr lang="en-US" altLang="en-US" sz="2800" dirty="0" err="1" smtClean="0">
                <a:sym typeface="Symbol" pitchFamily="18" charset="2"/>
              </a:rPr>
              <a:t>gt</a:t>
            </a:r>
            <a:r>
              <a:rPr lang="en-US" altLang="en-US" sz="2800" dirty="0" smtClean="0">
                <a:sym typeface="Symbol" pitchFamily="18" charset="2"/>
              </a:rPr>
              <a:t>(t2,t1)]dead(x,t2)]</a:t>
            </a:r>
          </a:p>
          <a:p>
            <a:r>
              <a:rPr lang="en-US" altLang="en-US" sz="2800" dirty="0" smtClean="0">
                <a:sym typeface="Symbol" pitchFamily="18" charset="2"/>
              </a:rPr>
              <a:t>Apply the rule for [</a:t>
            </a:r>
          </a:p>
          <a:p>
            <a:pPr>
              <a:buFont typeface="Arial" charset="0"/>
              <a:buNone/>
            </a:pPr>
            <a:r>
              <a:rPr lang="en-US" altLang="en-US" sz="2800" dirty="0" smtClean="0">
                <a:solidFill>
                  <a:srgbClr val="C00000"/>
                </a:solidFill>
                <a:sym typeface="Symbol" pitchFamily="18" charset="2"/>
              </a:rPr>
              <a:t>x t1 t2 </a:t>
            </a:r>
            <a:r>
              <a:rPr lang="en-US" altLang="en-US" sz="2800" dirty="0" smtClean="0">
                <a:sym typeface="Symbol" pitchFamily="18" charset="2"/>
              </a:rPr>
              <a:t>( </a:t>
            </a:r>
            <a:r>
              <a:rPr lang="en-US" altLang="en-US" sz="2800" dirty="0" smtClean="0">
                <a:solidFill>
                  <a:srgbClr val="C00000"/>
                </a:solidFill>
                <a:sym typeface="Symbol" pitchFamily="18" charset="2"/>
              </a:rPr>
              <a:t> [died(x,t1)  </a:t>
            </a:r>
            <a:r>
              <a:rPr lang="en-US" altLang="en-US" sz="2800" dirty="0" err="1" smtClean="0">
                <a:solidFill>
                  <a:srgbClr val="C00000"/>
                </a:solidFill>
                <a:sym typeface="Symbol" pitchFamily="18" charset="2"/>
              </a:rPr>
              <a:t>gt</a:t>
            </a:r>
            <a:r>
              <a:rPr lang="en-US" altLang="en-US" sz="2800" dirty="0" smtClean="0">
                <a:solidFill>
                  <a:srgbClr val="C00000"/>
                </a:solidFill>
                <a:sym typeface="Symbol" pitchFamily="18" charset="2"/>
              </a:rPr>
              <a:t>(t2,t1)]  dead(x,t2)</a:t>
            </a:r>
            <a:r>
              <a:rPr lang="en-US" altLang="en-US" sz="2800" dirty="0" smtClean="0">
                <a:sym typeface="Symbol" pitchFamily="18" charset="2"/>
              </a:rPr>
              <a:t>)</a:t>
            </a:r>
          </a:p>
          <a:p>
            <a:r>
              <a:rPr lang="en-US" altLang="en-US" sz="2800" dirty="0" smtClean="0">
                <a:sym typeface="Symbol" pitchFamily="18" charset="2"/>
              </a:rPr>
              <a:t>Apply </a:t>
            </a:r>
            <a:r>
              <a:rPr lang="en-US" altLang="en-US" sz="2800" dirty="0" err="1" smtClean="0">
                <a:sym typeface="Symbol" pitchFamily="18" charset="2"/>
              </a:rPr>
              <a:t>DeMorgan’s</a:t>
            </a:r>
            <a:r>
              <a:rPr lang="en-US" altLang="en-US" sz="2800" dirty="0" smtClean="0">
                <a:sym typeface="Symbol" pitchFamily="18" charset="2"/>
              </a:rPr>
              <a:t> Law</a:t>
            </a:r>
          </a:p>
          <a:p>
            <a:pPr>
              <a:buFont typeface="Arial" charset="0"/>
              <a:buNone/>
            </a:pPr>
            <a:r>
              <a:rPr lang="en-US" altLang="en-US" sz="2800" dirty="0" smtClean="0">
                <a:solidFill>
                  <a:srgbClr val="C00000"/>
                </a:solidFill>
                <a:sym typeface="Symbol" pitchFamily="18" charset="2"/>
              </a:rPr>
              <a:t>x t1 t2 </a:t>
            </a:r>
            <a:r>
              <a:rPr lang="en-US" altLang="en-US" sz="2800" dirty="0" smtClean="0">
                <a:sym typeface="Symbol" pitchFamily="18" charset="2"/>
              </a:rPr>
              <a:t> </a:t>
            </a:r>
            <a:r>
              <a:rPr lang="en-US" altLang="en-US" sz="2800" dirty="0" smtClean="0">
                <a:solidFill>
                  <a:srgbClr val="C00000"/>
                </a:solidFill>
                <a:sym typeface="Symbol" pitchFamily="18" charset="2"/>
              </a:rPr>
              <a:t> [died(x,t1)  </a:t>
            </a:r>
            <a:r>
              <a:rPr lang="en-US" altLang="en-US" sz="2800" dirty="0" err="1" smtClean="0">
                <a:solidFill>
                  <a:srgbClr val="C00000"/>
                </a:solidFill>
                <a:sym typeface="Symbol" pitchFamily="18" charset="2"/>
              </a:rPr>
              <a:t>gt</a:t>
            </a:r>
            <a:r>
              <a:rPr lang="en-US" altLang="en-US" sz="2800" dirty="0" smtClean="0">
                <a:solidFill>
                  <a:srgbClr val="C00000"/>
                </a:solidFill>
                <a:sym typeface="Symbol" pitchFamily="18" charset="2"/>
              </a:rPr>
              <a:t>(t2,t1)]   dead(x,t2)</a:t>
            </a:r>
            <a:endParaRPr lang="en-US" altLang="en-US" sz="2800" dirty="0" smtClean="0">
              <a:sym typeface="Symbol" pitchFamily="18" charset="2"/>
            </a:endParaRPr>
          </a:p>
          <a:p>
            <a:pPr>
              <a:buFont typeface="Arial" charset="0"/>
              <a:buNone/>
            </a:pPr>
            <a:r>
              <a:rPr lang="en-US" altLang="en-US" sz="2800" dirty="0" smtClean="0">
                <a:solidFill>
                  <a:srgbClr val="C00000"/>
                </a:solidFill>
                <a:sym typeface="Symbol" pitchFamily="18" charset="2"/>
              </a:rPr>
              <a:t>x t1 t2 died(x,t1)  </a:t>
            </a:r>
            <a:r>
              <a:rPr lang="en-US" altLang="en-US" sz="2800" dirty="0" err="1" smtClean="0">
                <a:solidFill>
                  <a:srgbClr val="C00000"/>
                </a:solidFill>
                <a:sym typeface="Symbol" pitchFamily="18" charset="2"/>
              </a:rPr>
              <a:t>gt</a:t>
            </a:r>
            <a:r>
              <a:rPr lang="en-US" altLang="en-US" sz="2800" dirty="0" smtClean="0">
                <a:solidFill>
                  <a:srgbClr val="C00000"/>
                </a:solidFill>
                <a:sym typeface="Symbol" pitchFamily="18" charset="2"/>
              </a:rPr>
              <a:t>(t2,t1)   dead(x,t2)]</a:t>
            </a:r>
          </a:p>
          <a:p>
            <a:pPr>
              <a:buFont typeface="Arial" charset="0"/>
              <a:buNone/>
            </a:pPr>
            <a:endParaRPr lang="en-US" altLang="en-US" sz="2800" dirty="0" smtClean="0">
              <a:sym typeface="Symbol" pitchFamily="18" charset="2"/>
            </a:endParaRPr>
          </a:p>
          <a:p>
            <a:pPr>
              <a:buFont typeface="Arial" charset="0"/>
              <a:buNone/>
            </a:pPr>
            <a:endParaRPr lang="en-US" altLang="en-US" sz="2800" dirty="0" smtClean="0">
              <a:sym typeface="Symbol" pitchFamily="18" charset="2"/>
            </a:endParaRPr>
          </a:p>
          <a:p>
            <a:pPr>
              <a:buFont typeface="Arial" charset="0"/>
              <a:buNone/>
            </a:pPr>
            <a:endParaRPr lang="en-US" altLang="en-US" sz="2800" dirty="0" smtClean="0">
              <a:sym typeface="Symbol" pitchFamily="18" charset="2"/>
            </a:endParaRPr>
          </a:p>
          <a:p>
            <a:pPr>
              <a:buFont typeface="Arial" charset="0"/>
              <a:buNone/>
            </a:pPr>
            <a:endParaRPr lang="en-US" alt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1F85C1-ED7C-4A41-A937-BA61FF772EA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010520" y="3604680"/>
              <a:ext cx="6980760" cy="27954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2240" y="3598560"/>
                <a:ext cx="7001640" cy="2813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70C0"/>
                </a:solidFill>
              </a:rPr>
              <a:t>Preprocessing Continued</a:t>
            </a:r>
            <a:endParaRPr lang="en-US" altLang="en-US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/>
              <a:t>3. Standardize Variables</a:t>
            </a:r>
          </a:p>
          <a:p>
            <a:pPr>
              <a:buFont typeface="Arial" charset="0"/>
              <a:buNone/>
            </a:pPr>
            <a:r>
              <a:rPr lang="en-US" altLang="en-US" smtClean="0"/>
              <a:t>Rename variables so that each quantifier binds a unique variable</a:t>
            </a:r>
          </a:p>
          <a:p>
            <a:pPr>
              <a:buFont typeface="Arial" charset="0"/>
              <a:buNone/>
            </a:pPr>
            <a:endParaRPr lang="en-US" altLang="en-US" smtClean="0"/>
          </a:p>
          <a:p>
            <a:pPr>
              <a:buFont typeface="Arial" charset="0"/>
              <a:buNone/>
            </a:pPr>
            <a:r>
              <a:rPr lang="en-US" altLang="en-US" smtClean="0">
                <a:solidFill>
                  <a:srgbClr val="C00000"/>
                </a:solidFill>
                <a:sym typeface="Symbol" pitchFamily="18" charset="2"/>
              </a:rPr>
              <a:t>x [P(x)  x Q(x)]</a:t>
            </a:r>
          </a:p>
          <a:p>
            <a:pPr>
              <a:buFont typeface="Arial" charset="0"/>
              <a:buNone/>
            </a:pPr>
            <a:r>
              <a:rPr lang="en-US" altLang="en-US" smtClean="0">
                <a:solidFill>
                  <a:srgbClr val="C00000"/>
                </a:solidFill>
                <a:sym typeface="Symbol" pitchFamily="18" charset="2"/>
              </a:rPr>
              <a:t>becomes</a:t>
            </a:r>
          </a:p>
          <a:p>
            <a:pPr>
              <a:buFont typeface="Arial" charset="0"/>
              <a:buNone/>
            </a:pPr>
            <a:r>
              <a:rPr lang="en-US" altLang="en-US" smtClean="0">
                <a:solidFill>
                  <a:srgbClr val="C00000"/>
                </a:solidFill>
                <a:sym typeface="Symbol" pitchFamily="18" charset="2"/>
              </a:rPr>
              <a:t>x [P(x)  y Q(y)]</a:t>
            </a:r>
          </a:p>
          <a:p>
            <a:pPr>
              <a:buFont typeface="Arial" charset="0"/>
              <a:buNone/>
            </a:pPr>
            <a:endParaRPr lang="en-US" altLang="en-US" smtClean="0">
              <a:solidFill>
                <a:srgbClr val="C00000"/>
              </a:solidFill>
              <a:sym typeface="Symbol" pitchFamily="18" charset="2"/>
            </a:endParaRPr>
          </a:p>
          <a:p>
            <a:pPr>
              <a:buFont typeface="Arial" charset="0"/>
              <a:buNone/>
            </a:pPr>
            <a:endParaRPr lang="en-US" altLang="en-US" smtClean="0">
              <a:solidFill>
                <a:srgbClr val="C00000"/>
              </a:solidFill>
              <a:sym typeface="Symbol" pitchFamily="18" charset="2"/>
            </a:endParaRPr>
          </a:p>
          <a:p>
            <a:pPr>
              <a:buFont typeface="Arial" charset="0"/>
              <a:buNone/>
            </a:pPr>
            <a:r>
              <a:rPr lang="en-US" altLang="en-US" smtClean="0"/>
              <a:t> </a:t>
            </a:r>
          </a:p>
          <a:p>
            <a:pPr>
              <a:buFont typeface="Arial" charset="0"/>
              <a:buNone/>
            </a:pPr>
            <a:endParaRPr lang="en-US" altLang="en-US" smtClean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D8E281-1F5F-48ED-8546-6DAC367F9A4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70C0"/>
                </a:solidFill>
              </a:rPr>
              <a:t>Logical Reasoning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order to communicate, we need a formal language in which to express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0070C0"/>
                </a:solidFill>
              </a:rPr>
              <a:t>axioms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0070C0"/>
                </a:solidFill>
              </a:rPr>
              <a:t>theorems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0070C0"/>
                </a:solidFill>
              </a:rPr>
              <a:t>hypotheses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0070C0"/>
                </a:solidFill>
              </a:rPr>
              <a:t>rules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Common languages include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C00000"/>
                </a:solidFill>
              </a:rPr>
              <a:t>propositional logic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C00000"/>
                </a:solidFill>
              </a:rPr>
              <a:t>1</a:t>
            </a:r>
            <a:r>
              <a:rPr lang="en-US" baseline="30000" dirty="0" smtClean="0">
                <a:solidFill>
                  <a:srgbClr val="C00000"/>
                </a:solidFill>
              </a:rPr>
              <a:t>st</a:t>
            </a:r>
            <a:r>
              <a:rPr lang="en-US" dirty="0" smtClean="0">
                <a:solidFill>
                  <a:srgbClr val="C00000"/>
                </a:solidFill>
              </a:rPr>
              <a:t> order predicate logic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398029-7555-449E-8FFE-AFD19DC8E5F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70C0"/>
                </a:solidFill>
              </a:rPr>
              <a:t>Preprocessing Continued</a:t>
            </a:r>
            <a:endParaRPr lang="en-US" altLang="en-US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dirty="0" smtClean="0"/>
              <a:t>4. Eliminate existential qualifiers by introducing </a:t>
            </a:r>
            <a:r>
              <a:rPr lang="en-US" altLang="en-US" dirty="0" err="1" smtClean="0">
                <a:solidFill>
                  <a:srgbClr val="C00000"/>
                </a:solidFill>
              </a:rPr>
              <a:t>Skolem</a:t>
            </a:r>
            <a:r>
              <a:rPr lang="en-US" altLang="en-US" dirty="0" smtClean="0">
                <a:solidFill>
                  <a:srgbClr val="C00000"/>
                </a:solidFill>
              </a:rPr>
              <a:t> functions</a:t>
            </a:r>
            <a:r>
              <a:rPr lang="en-US" altLang="en-US" dirty="0" smtClean="0"/>
              <a:t>.</a:t>
            </a:r>
          </a:p>
          <a:p>
            <a:r>
              <a:rPr lang="en-US" altLang="en-US" dirty="0" smtClean="0"/>
              <a:t>Example</a:t>
            </a:r>
          </a:p>
          <a:p>
            <a:pPr>
              <a:buFont typeface="Arial" charset="0"/>
              <a:buNone/>
            </a:pPr>
            <a:r>
              <a:rPr lang="en-US" altLang="en-US" dirty="0" smtClean="0">
                <a:solidFill>
                  <a:srgbClr val="C00000"/>
                </a:solidFill>
                <a:sym typeface="Symbol" pitchFamily="18" charset="2"/>
              </a:rPr>
              <a:t>x y z P(</a:t>
            </a:r>
            <a:r>
              <a:rPr lang="en-US" altLang="en-US" dirty="0" err="1" smtClean="0">
                <a:solidFill>
                  <a:srgbClr val="C00000"/>
                </a:solidFill>
                <a:sym typeface="Symbol" pitchFamily="18" charset="2"/>
              </a:rPr>
              <a:t>x,y,z</a:t>
            </a:r>
            <a:r>
              <a:rPr lang="en-US" altLang="en-US" dirty="0" smtClean="0">
                <a:solidFill>
                  <a:srgbClr val="C00000"/>
                </a:solidFill>
                <a:sym typeface="Symbol" pitchFamily="18" charset="2"/>
              </a:rPr>
              <a:t>)</a:t>
            </a:r>
          </a:p>
          <a:p>
            <a:r>
              <a:rPr lang="en-US" altLang="en-US" dirty="0" smtClean="0">
                <a:sym typeface="Symbol" pitchFamily="18" charset="2"/>
              </a:rPr>
              <a:t>The variable z depends on x and y.</a:t>
            </a:r>
          </a:p>
          <a:p>
            <a:r>
              <a:rPr lang="en-US" altLang="en-US" dirty="0" smtClean="0">
                <a:sym typeface="Symbol" pitchFamily="18" charset="2"/>
              </a:rPr>
              <a:t>So z is a function of x and y. </a:t>
            </a:r>
          </a:p>
          <a:p>
            <a:r>
              <a:rPr lang="en-US" altLang="en-US" dirty="0" smtClean="0">
                <a:sym typeface="Symbol" pitchFamily="18" charset="2"/>
              </a:rPr>
              <a:t>We choose an arbitrary function name, say f, and replace z by f(</a:t>
            </a:r>
            <a:r>
              <a:rPr lang="en-US" altLang="en-US" dirty="0" err="1" smtClean="0">
                <a:sym typeface="Symbol" pitchFamily="18" charset="2"/>
              </a:rPr>
              <a:t>x,y</a:t>
            </a:r>
            <a:r>
              <a:rPr lang="en-US" altLang="en-US" dirty="0" smtClean="0">
                <a:sym typeface="Symbol" pitchFamily="18" charset="2"/>
              </a:rPr>
              <a:t>), eliminating the .</a:t>
            </a:r>
          </a:p>
          <a:p>
            <a:pPr>
              <a:buFont typeface="Arial" charset="0"/>
              <a:buNone/>
            </a:pPr>
            <a:r>
              <a:rPr lang="en-US" altLang="en-US" dirty="0" smtClean="0">
                <a:solidFill>
                  <a:srgbClr val="C00000"/>
                </a:solidFill>
                <a:sym typeface="Symbol" pitchFamily="18" charset="2"/>
              </a:rPr>
              <a:t>x y P(</a:t>
            </a:r>
            <a:r>
              <a:rPr lang="en-US" altLang="en-US" dirty="0" err="1" smtClean="0">
                <a:solidFill>
                  <a:srgbClr val="C00000"/>
                </a:solidFill>
                <a:sym typeface="Symbol" pitchFamily="18" charset="2"/>
              </a:rPr>
              <a:t>x,y,f</a:t>
            </a:r>
            <a:r>
              <a:rPr lang="en-US" altLang="en-US" dirty="0" smtClean="0">
                <a:solidFill>
                  <a:srgbClr val="C00000"/>
                </a:solidFill>
                <a:sym typeface="Symbol" pitchFamily="18" charset="2"/>
              </a:rPr>
              <a:t>(</a:t>
            </a:r>
            <a:r>
              <a:rPr lang="en-US" altLang="en-US" dirty="0" err="1" smtClean="0">
                <a:solidFill>
                  <a:srgbClr val="C00000"/>
                </a:solidFill>
                <a:sym typeface="Symbol" pitchFamily="18" charset="2"/>
              </a:rPr>
              <a:t>x,y</a:t>
            </a:r>
            <a:r>
              <a:rPr lang="en-US" altLang="en-US" dirty="0" smtClean="0">
                <a:solidFill>
                  <a:srgbClr val="C00000"/>
                </a:solidFill>
                <a:sym typeface="Symbol" pitchFamily="18" charset="2"/>
              </a:rPr>
              <a:t>)) </a:t>
            </a:r>
            <a:endParaRPr lang="en-US" altLang="en-US" dirty="0" smtClean="0"/>
          </a:p>
          <a:p>
            <a:pPr>
              <a:buFont typeface="Arial" charset="0"/>
              <a:buNone/>
            </a:pP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87DEFA-3839-4294-96CD-C464A0B9E1C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770840" y="3658320"/>
              <a:ext cx="2789280" cy="28022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62200" y="3648240"/>
                <a:ext cx="2810880" cy="2824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70C0"/>
                </a:solidFill>
              </a:rPr>
              <a:t>Preprocessing Continued</a:t>
            </a:r>
            <a:endParaRPr lang="en-US" altLang="en-US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229600" cy="4525963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/>
              <a:t>5. Rewrite the result in Conjunctive Normal Form (CNF)</a:t>
            </a:r>
          </a:p>
          <a:p>
            <a:pPr>
              <a:buFont typeface="Symbol" pitchFamily="18" charset="2"/>
              <a:buChar char="Ù"/>
            </a:pPr>
            <a:r>
              <a:rPr lang="en-US" altLang="en-US" dirty="0" smtClean="0">
                <a:solidFill>
                  <a:srgbClr val="C00000"/>
                </a:solidFill>
                <a:sym typeface="Symbol" pitchFamily="18" charset="2"/>
              </a:rPr>
              <a:t>(x1,…,</a:t>
            </a:r>
            <a:r>
              <a:rPr lang="en-US" altLang="en-US" dirty="0" err="1" smtClean="0">
                <a:solidFill>
                  <a:srgbClr val="C00000"/>
                </a:solidFill>
                <a:sym typeface="Symbol" pitchFamily="18" charset="2"/>
              </a:rPr>
              <a:t>xn</a:t>
            </a:r>
            <a:r>
              <a:rPr lang="en-US" altLang="en-US" dirty="0" smtClean="0">
                <a:solidFill>
                  <a:srgbClr val="C00000"/>
                </a:solidFill>
                <a:sym typeface="Symbol" pitchFamily="18" charset="2"/>
              </a:rPr>
              <a:t>) where the xi can be</a:t>
            </a:r>
          </a:p>
          <a:p>
            <a:r>
              <a:rPr lang="en-US" altLang="en-US" dirty="0" smtClean="0">
                <a:solidFill>
                  <a:srgbClr val="C00000"/>
                </a:solidFill>
                <a:sym typeface="Symbol" pitchFamily="18" charset="2"/>
              </a:rPr>
              <a:t>atomic formulas  			</a:t>
            </a:r>
            <a:r>
              <a:rPr lang="en-US" altLang="en-US" dirty="0" smtClean="0">
                <a:sym typeface="Symbol" pitchFamily="18" charset="2"/>
              </a:rPr>
              <a:t>A(x)</a:t>
            </a:r>
          </a:p>
          <a:p>
            <a:r>
              <a:rPr lang="en-US" altLang="en-US" dirty="0" smtClean="0">
                <a:solidFill>
                  <a:srgbClr val="C00000"/>
                </a:solidFill>
                <a:sym typeface="Symbol" pitchFamily="18" charset="2"/>
              </a:rPr>
              <a:t>negated atomic formulas		</a:t>
            </a:r>
            <a:r>
              <a:rPr lang="en-US" altLang="en-US" dirty="0" smtClean="0">
                <a:sym typeface="Symbol" pitchFamily="18" charset="2"/>
              </a:rPr>
              <a:t> A(x)</a:t>
            </a:r>
            <a:r>
              <a:rPr lang="en-US" altLang="en-US" dirty="0" smtClean="0">
                <a:solidFill>
                  <a:srgbClr val="C00000"/>
                </a:solidFill>
                <a:sym typeface="Symbol" pitchFamily="18" charset="2"/>
              </a:rPr>
              <a:t>	</a:t>
            </a:r>
          </a:p>
          <a:p>
            <a:r>
              <a:rPr lang="en-US" altLang="en-US" dirty="0" smtClean="0">
                <a:solidFill>
                  <a:srgbClr val="C00000"/>
                </a:solidFill>
                <a:sym typeface="Symbol" pitchFamily="18" charset="2"/>
              </a:rPr>
              <a:t>disjunctions				</a:t>
            </a:r>
            <a:r>
              <a:rPr lang="en-US" altLang="en-US" dirty="0" smtClean="0">
                <a:sym typeface="Symbol" pitchFamily="18" charset="2"/>
              </a:rPr>
              <a:t>A(x)  P(y)</a:t>
            </a:r>
          </a:p>
          <a:p>
            <a:pPr>
              <a:buFont typeface="Arial" charset="0"/>
              <a:buNone/>
            </a:pPr>
            <a:r>
              <a:rPr lang="en-US" altLang="en-US" dirty="0" smtClean="0">
                <a:sym typeface="Symbol" pitchFamily="18" charset="2"/>
              </a:rPr>
              <a:t>This uses the rule</a:t>
            </a:r>
          </a:p>
          <a:p>
            <a:pPr>
              <a:buFont typeface="Arial" charset="0"/>
              <a:buNone/>
            </a:pPr>
            <a:r>
              <a:rPr lang="en-US" altLang="en-US" dirty="0" smtClean="0">
                <a:sym typeface="Symbol" pitchFamily="18" charset="2"/>
              </a:rPr>
              <a:t> (x1, (x2, … , </a:t>
            </a:r>
            <a:r>
              <a:rPr lang="en-US" altLang="en-US" dirty="0" err="1" smtClean="0">
                <a:sym typeface="Symbol" pitchFamily="18" charset="2"/>
              </a:rPr>
              <a:t>xn</a:t>
            </a:r>
            <a:r>
              <a:rPr lang="en-US" altLang="en-US" dirty="0" smtClean="0">
                <a:sym typeface="Symbol" pitchFamily="18" charset="2"/>
              </a:rPr>
              <a:t>) = ((x1,x2), … , (x1,xn))</a:t>
            </a:r>
            <a:endParaRPr lang="en-US" altLang="en-US" dirty="0" smtClean="0"/>
          </a:p>
          <a:p>
            <a:pPr>
              <a:buFont typeface="Arial" charset="0"/>
              <a:buNone/>
            </a:pP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D0CC80-25C8-4866-968C-DF2B9AABC40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70C0"/>
                </a:solidFill>
              </a:rPr>
              <a:t>Preprocessing Continued</a:t>
            </a:r>
            <a:endParaRPr lang="en-US" altLang="en-US" smtClean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/>
              <a:t>6. Since all the variables are now only universally quantified, eliminate the </a:t>
            </a:r>
            <a:r>
              <a:rPr lang="en-US" altLang="en-US" smtClean="0">
                <a:solidFill>
                  <a:srgbClr val="C00000"/>
                </a:solidFill>
                <a:sym typeface="Symbol" pitchFamily="18" charset="2"/>
              </a:rPr>
              <a:t> </a:t>
            </a:r>
            <a:r>
              <a:rPr lang="en-US" altLang="en-US" smtClean="0"/>
              <a:t>as understood.</a:t>
            </a:r>
          </a:p>
          <a:p>
            <a:pPr>
              <a:buFont typeface="Arial" charset="0"/>
              <a:buNone/>
            </a:pPr>
            <a:endParaRPr lang="en-US" altLang="en-US" smtClean="0"/>
          </a:p>
          <a:p>
            <a:pPr>
              <a:buFont typeface="Arial" charset="0"/>
              <a:buNone/>
            </a:pPr>
            <a:r>
              <a:rPr lang="en-US" altLang="en-US" smtClean="0">
                <a:solidFill>
                  <a:srgbClr val="C00000"/>
                </a:solidFill>
                <a:sym typeface="Symbol" pitchFamily="18" charset="2"/>
              </a:rPr>
              <a:t>x t1 t2 died(x,t1)    gt(t2,t1) dead(x,t2)</a:t>
            </a:r>
          </a:p>
          <a:p>
            <a:pPr>
              <a:buFont typeface="Arial" charset="0"/>
              <a:buNone/>
            </a:pPr>
            <a:r>
              <a:rPr lang="en-US" altLang="en-US" smtClean="0"/>
              <a:t>becomes</a:t>
            </a:r>
          </a:p>
          <a:p>
            <a:pPr>
              <a:buFont typeface="Arial" charset="0"/>
              <a:buNone/>
            </a:pPr>
            <a:r>
              <a:rPr lang="en-US" altLang="en-US" smtClean="0">
                <a:solidFill>
                  <a:srgbClr val="C00000"/>
                </a:solidFill>
                <a:sym typeface="Symbol" pitchFamily="18" charset="2"/>
              </a:rPr>
              <a:t>died(x,t1)    gt(t2,t1)  dead(x,t2)</a:t>
            </a:r>
            <a:endParaRPr lang="en-US" altLang="en-US" smtClean="0"/>
          </a:p>
          <a:p>
            <a:pPr>
              <a:buFont typeface="Arial" charset="0"/>
              <a:buNone/>
            </a:pPr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CC06C8-A55E-43A8-B335-46622FA158A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70C0"/>
                </a:solidFill>
              </a:rPr>
              <a:t>Clause Form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mtClean="0"/>
              <a:t>The clause form of a set of original formulas consists of a set of clauses as follows.</a:t>
            </a:r>
          </a:p>
          <a:p>
            <a:pPr lvl="1"/>
            <a:r>
              <a:rPr lang="en-US" altLang="en-US" smtClean="0"/>
              <a:t>A </a:t>
            </a:r>
            <a:r>
              <a:rPr lang="en-US" altLang="en-US" smtClean="0">
                <a:solidFill>
                  <a:srgbClr val="C00000"/>
                </a:solidFill>
              </a:rPr>
              <a:t>literal</a:t>
            </a:r>
            <a:r>
              <a:rPr lang="en-US" altLang="en-US" smtClean="0"/>
              <a:t> is an atom or negation of atom.</a:t>
            </a:r>
          </a:p>
          <a:p>
            <a:pPr lvl="1"/>
            <a:r>
              <a:rPr lang="en-US" altLang="en-US" smtClean="0"/>
              <a:t>A </a:t>
            </a:r>
            <a:r>
              <a:rPr lang="en-US" altLang="en-US" smtClean="0">
                <a:solidFill>
                  <a:srgbClr val="C00000"/>
                </a:solidFill>
              </a:rPr>
              <a:t>clause</a:t>
            </a:r>
            <a:r>
              <a:rPr lang="en-US" altLang="en-US" smtClean="0"/>
              <a:t> is a disjunction of literals.</a:t>
            </a:r>
          </a:p>
          <a:p>
            <a:pPr lvl="1"/>
            <a:r>
              <a:rPr lang="en-US" altLang="en-US" smtClean="0"/>
              <a:t>A </a:t>
            </a:r>
            <a:r>
              <a:rPr lang="en-US" altLang="en-US" smtClean="0">
                <a:solidFill>
                  <a:srgbClr val="C00000"/>
                </a:solidFill>
              </a:rPr>
              <a:t>formula</a:t>
            </a:r>
            <a:r>
              <a:rPr lang="en-US" altLang="en-US" smtClean="0"/>
              <a:t> is a conjunction of clauses.</a:t>
            </a:r>
          </a:p>
          <a:p>
            <a:r>
              <a:rPr lang="en-US" altLang="en-US" smtClean="0"/>
              <a:t>Example</a:t>
            </a:r>
          </a:p>
          <a:p>
            <a:pPr>
              <a:buFont typeface="Arial" charset="0"/>
              <a:buNone/>
            </a:pPr>
            <a:r>
              <a:rPr lang="en-US" altLang="en-US" smtClean="0"/>
              <a:t>Clause 1:  {A(x), </a:t>
            </a:r>
            <a:r>
              <a:rPr lang="en-US" altLang="en-US" smtClean="0">
                <a:sym typeface="Symbol" pitchFamily="18" charset="2"/>
              </a:rPr>
              <a:t>P(g(x,y),z),</a:t>
            </a:r>
            <a:r>
              <a:rPr lang="en-US" altLang="en-US" smtClean="0">
                <a:solidFill>
                  <a:srgbClr val="C00000"/>
                </a:solidFill>
                <a:sym typeface="Symbol" pitchFamily="18" charset="2"/>
              </a:rPr>
              <a:t> </a:t>
            </a:r>
            <a:r>
              <a:rPr lang="en-US" altLang="en-US" smtClean="0">
                <a:sym typeface="Symbol" pitchFamily="18" charset="2"/>
              </a:rPr>
              <a:t>R(z)}  </a:t>
            </a:r>
            <a:r>
              <a:rPr lang="en-US" altLang="en-US" smtClean="0">
                <a:solidFill>
                  <a:srgbClr val="C00000"/>
                </a:solidFill>
                <a:sym typeface="Symbol" pitchFamily="18" charset="2"/>
              </a:rPr>
              <a:t>(implicit or)</a:t>
            </a:r>
          </a:p>
          <a:p>
            <a:pPr>
              <a:buFont typeface="Arial" charset="0"/>
              <a:buNone/>
            </a:pPr>
            <a:r>
              <a:rPr lang="en-US" altLang="en-US" smtClean="0">
                <a:sym typeface="Symbol" pitchFamily="18" charset="2"/>
              </a:rPr>
              <a:t>Clause 2:  {C(x,y), Q(x,y,z)}    </a:t>
            </a:r>
            <a:r>
              <a:rPr lang="en-US" altLang="en-US" smtClean="0">
                <a:solidFill>
                  <a:srgbClr val="C00000"/>
                </a:solidFill>
                <a:sym typeface="Symbol" pitchFamily="18" charset="2"/>
              </a:rPr>
              <a:t>(another implicit or)</a:t>
            </a:r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74E825-CD7F-43A0-A7AC-2249C15103A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70C0"/>
                </a:solidFill>
              </a:rPr>
              <a:t>Steps in Proving a Conjecture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14350" indent="-514350">
              <a:buFont typeface="Arial" charset="0"/>
              <a:buAutoNum type="arabicPeriod"/>
            </a:pPr>
            <a:r>
              <a:rPr lang="en-US" altLang="en-US" smtClean="0"/>
              <a:t>Given a set of axioms </a:t>
            </a:r>
            <a:r>
              <a:rPr lang="en-US" altLang="en-US" smtClean="0">
                <a:solidFill>
                  <a:srgbClr val="C00000"/>
                </a:solidFill>
              </a:rPr>
              <a:t>F</a:t>
            </a:r>
            <a:r>
              <a:rPr lang="en-US" altLang="en-US" smtClean="0"/>
              <a:t> and a conjecture </a:t>
            </a:r>
            <a:r>
              <a:rPr lang="en-US" altLang="en-US" smtClean="0">
                <a:solidFill>
                  <a:srgbClr val="C00000"/>
                </a:solidFill>
              </a:rPr>
              <a:t>S</a:t>
            </a:r>
            <a:r>
              <a:rPr lang="en-US" altLang="en-US" smtClean="0"/>
              <a:t>, let </a:t>
            </a:r>
            <a:r>
              <a:rPr lang="en-US" altLang="en-US" smtClean="0">
                <a:solidFill>
                  <a:srgbClr val="C00000"/>
                </a:solidFill>
              </a:rPr>
              <a:t>F’ = F </a:t>
            </a:r>
            <a:r>
              <a:rPr lang="en-US" altLang="en-US" smtClean="0">
                <a:solidFill>
                  <a:srgbClr val="C00000"/>
                </a:solidFill>
                <a:sym typeface="Symbol" pitchFamily="18" charset="2"/>
              </a:rPr>
              <a:t></a:t>
            </a:r>
            <a:r>
              <a:rPr lang="en-US" altLang="en-US" smtClean="0">
                <a:solidFill>
                  <a:srgbClr val="C00000"/>
                </a:solidFill>
              </a:rPr>
              <a:t> </a:t>
            </a:r>
            <a:r>
              <a:rPr lang="en-US" altLang="en-US" smtClean="0">
                <a:solidFill>
                  <a:srgbClr val="C00000"/>
                </a:solidFill>
                <a:sym typeface="Symbol" pitchFamily="18" charset="2"/>
              </a:rPr>
              <a:t>S</a:t>
            </a:r>
            <a:r>
              <a:rPr lang="en-US" altLang="en-US" smtClean="0">
                <a:sym typeface="Symbol" pitchFamily="18" charset="2"/>
              </a:rPr>
              <a:t> and find the clause form </a:t>
            </a:r>
            <a:r>
              <a:rPr lang="en-US" altLang="en-US" smtClean="0">
                <a:solidFill>
                  <a:srgbClr val="C00000"/>
                </a:solidFill>
                <a:sym typeface="Symbol" pitchFamily="18" charset="2"/>
              </a:rPr>
              <a:t>C</a:t>
            </a:r>
            <a:r>
              <a:rPr lang="en-US" altLang="en-US" smtClean="0">
                <a:sym typeface="Symbol" pitchFamily="18" charset="2"/>
              </a:rPr>
              <a:t> of </a:t>
            </a:r>
            <a:r>
              <a:rPr lang="en-US" altLang="en-US" smtClean="0">
                <a:solidFill>
                  <a:srgbClr val="C00000"/>
                </a:solidFill>
                <a:sym typeface="Symbol" pitchFamily="18" charset="2"/>
              </a:rPr>
              <a:t>F’</a:t>
            </a:r>
            <a:r>
              <a:rPr lang="en-US" altLang="en-US" smtClean="0">
                <a:sym typeface="Symbol" pitchFamily="18" charset="2"/>
              </a:rPr>
              <a:t>.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altLang="en-US" smtClean="0">
                <a:sym typeface="Symbol" pitchFamily="18" charset="2"/>
              </a:rPr>
              <a:t>Iteratively try to find new clauses that are logically implied by </a:t>
            </a:r>
            <a:r>
              <a:rPr lang="en-US" altLang="en-US" smtClean="0">
                <a:solidFill>
                  <a:srgbClr val="C00000"/>
                </a:solidFill>
                <a:sym typeface="Symbol" pitchFamily="18" charset="2"/>
              </a:rPr>
              <a:t>C</a:t>
            </a:r>
            <a:r>
              <a:rPr lang="en-US" altLang="en-US" smtClean="0">
                <a:sym typeface="Symbol" pitchFamily="18" charset="2"/>
              </a:rPr>
              <a:t>.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altLang="en-US" smtClean="0">
                <a:sym typeface="Symbol" pitchFamily="18" charset="2"/>
              </a:rPr>
              <a:t>If </a:t>
            </a:r>
            <a:r>
              <a:rPr lang="en-US" altLang="en-US" smtClean="0">
                <a:solidFill>
                  <a:srgbClr val="C00000"/>
                </a:solidFill>
                <a:sym typeface="Symbol" pitchFamily="18" charset="2"/>
              </a:rPr>
              <a:t>NIL</a:t>
            </a:r>
            <a:r>
              <a:rPr lang="en-US" altLang="en-US" smtClean="0">
                <a:sym typeface="Symbol" pitchFamily="18" charset="2"/>
              </a:rPr>
              <a:t> is one of these clauses you produce, then F’ is unsatisfiable and the conjecture is proved.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altLang="en-US" smtClean="0">
                <a:sym typeface="Symbol" pitchFamily="18" charset="2"/>
              </a:rPr>
              <a:t>You get </a:t>
            </a:r>
            <a:r>
              <a:rPr lang="en-US" altLang="en-US" smtClean="0">
                <a:solidFill>
                  <a:srgbClr val="C00000"/>
                </a:solidFill>
                <a:sym typeface="Symbol" pitchFamily="18" charset="2"/>
              </a:rPr>
              <a:t>NIL</a:t>
            </a:r>
            <a:r>
              <a:rPr lang="en-US" altLang="en-US" smtClean="0">
                <a:sym typeface="Symbol" pitchFamily="18" charset="2"/>
              </a:rPr>
              <a:t> when you produce something that has </a:t>
            </a:r>
            <a:r>
              <a:rPr lang="en-US" altLang="en-US" smtClean="0">
                <a:solidFill>
                  <a:srgbClr val="C00000"/>
                </a:solidFill>
                <a:sym typeface="Symbol" pitchFamily="18" charset="2"/>
              </a:rPr>
              <a:t>A</a:t>
            </a:r>
            <a:r>
              <a:rPr lang="en-US" altLang="en-US" smtClean="0">
                <a:sym typeface="Symbol" pitchFamily="18" charset="2"/>
              </a:rPr>
              <a:t> and also has </a:t>
            </a:r>
            <a:r>
              <a:rPr lang="en-US" altLang="en-US" smtClean="0">
                <a:solidFill>
                  <a:srgbClr val="C00000"/>
                </a:solidFill>
                <a:sym typeface="Symbol" pitchFamily="18" charset="2"/>
              </a:rPr>
              <a:t>A.</a:t>
            </a:r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783383-CFC8-4980-8034-E381651A746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134720" y="2225880"/>
              <a:ext cx="5268240" cy="26380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29320" y="2213280"/>
                <a:ext cx="5284440" cy="2663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70C0"/>
                </a:solidFill>
              </a:rPr>
              <a:t>Resolution Procedure</a:t>
            </a:r>
            <a:endParaRPr lang="en-US" altLang="en-US" smtClean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charset="0"/>
              <a:buAutoNum type="arabicPeriod"/>
            </a:pPr>
            <a:r>
              <a:rPr lang="en-US" altLang="en-US" dirty="0" smtClean="0"/>
              <a:t>Convert F to clause form: a set of clauses.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altLang="en-US" dirty="0" smtClean="0"/>
              <a:t>Negate S, convert it to clause form, and add it to your set of clauses.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altLang="en-US" dirty="0" smtClean="0"/>
              <a:t>Repeat until a contradiction or no progress</a:t>
            </a:r>
          </a:p>
          <a:p>
            <a:pPr marL="914400" lvl="1" indent="-514350">
              <a:buFont typeface="Arial" charset="0"/>
              <a:buNone/>
            </a:pPr>
            <a:r>
              <a:rPr lang="en-US" altLang="en-US" dirty="0" smtClean="0"/>
              <a:t>a.  Select two parent clauses.</a:t>
            </a:r>
          </a:p>
          <a:p>
            <a:pPr marL="914400" lvl="1" indent="-514350">
              <a:buFont typeface="Arial" charset="0"/>
              <a:buNone/>
            </a:pPr>
            <a:r>
              <a:rPr lang="en-US" altLang="en-US" dirty="0" smtClean="0"/>
              <a:t>b.  Produce their </a:t>
            </a:r>
            <a:r>
              <a:rPr lang="en-US" altLang="en-US" dirty="0" err="1" smtClean="0">
                <a:solidFill>
                  <a:srgbClr val="C00000"/>
                </a:solidFill>
              </a:rPr>
              <a:t>resolvent</a:t>
            </a:r>
            <a:r>
              <a:rPr lang="en-US" altLang="en-US" dirty="0" smtClean="0"/>
              <a:t>.</a:t>
            </a:r>
          </a:p>
          <a:p>
            <a:pPr marL="914400" lvl="1" indent="-514350">
              <a:buFont typeface="Arial" charset="0"/>
              <a:buNone/>
            </a:pPr>
            <a:r>
              <a:rPr lang="en-US" altLang="en-US" dirty="0" smtClean="0"/>
              <a:t>c.   If the </a:t>
            </a:r>
            <a:r>
              <a:rPr lang="en-US" altLang="en-US" dirty="0" err="1" smtClean="0"/>
              <a:t>resolvent</a:t>
            </a:r>
            <a:r>
              <a:rPr lang="en-US" altLang="en-US" dirty="0" smtClean="0"/>
              <a:t> = </a:t>
            </a:r>
            <a:r>
              <a:rPr lang="en-US" altLang="en-US" dirty="0" smtClean="0">
                <a:solidFill>
                  <a:srgbClr val="C00000"/>
                </a:solidFill>
              </a:rPr>
              <a:t>NIL</a:t>
            </a:r>
            <a:r>
              <a:rPr lang="en-US" altLang="en-US" dirty="0" smtClean="0"/>
              <a:t>, we are done.</a:t>
            </a:r>
          </a:p>
          <a:p>
            <a:pPr marL="914400" lvl="1" indent="-514350">
              <a:buFont typeface="Arial" charset="0"/>
              <a:buNone/>
            </a:pPr>
            <a:r>
              <a:rPr lang="en-US" altLang="en-US" dirty="0" smtClean="0"/>
              <a:t>d.  Else add the </a:t>
            </a:r>
            <a:r>
              <a:rPr lang="en-US" altLang="en-US" dirty="0" err="1" smtClean="0"/>
              <a:t>resolvent</a:t>
            </a:r>
            <a:r>
              <a:rPr lang="en-US" altLang="en-US" dirty="0" smtClean="0"/>
              <a:t> to the set of clauses.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1C1DDD-EC3A-46F7-8CBB-9B517967CAA7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6182280" y="3891240"/>
              <a:ext cx="1522080" cy="13863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75440" y="3884400"/>
                <a:ext cx="1538640" cy="1404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70C0"/>
                </a:solidFill>
              </a:rPr>
              <a:t>Resolution for Propositions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dirty="0" smtClean="0"/>
              <a:t>Let C1 = L1 </a:t>
            </a:r>
            <a:r>
              <a:rPr lang="en-US" altLang="en-US" dirty="0" smtClean="0">
                <a:sym typeface="Symbol" pitchFamily="18" charset="2"/>
              </a:rPr>
              <a:t></a:t>
            </a:r>
            <a:r>
              <a:rPr lang="en-US" altLang="en-US" dirty="0" smtClean="0"/>
              <a:t> L2 </a:t>
            </a:r>
            <a:r>
              <a:rPr lang="en-US" altLang="en-US" dirty="0" smtClean="0">
                <a:sym typeface="Symbol" pitchFamily="18" charset="2"/>
              </a:rPr>
              <a:t> …  Ln</a:t>
            </a:r>
          </a:p>
          <a:p>
            <a:r>
              <a:rPr lang="en-US" altLang="en-US" dirty="0" smtClean="0">
                <a:sym typeface="Symbol" pitchFamily="18" charset="2"/>
              </a:rPr>
              <a:t>Let C2 = </a:t>
            </a:r>
            <a:r>
              <a:rPr lang="en-US" altLang="en-US" dirty="0" smtClean="0"/>
              <a:t>L1’ </a:t>
            </a:r>
            <a:r>
              <a:rPr lang="en-US" altLang="en-US" dirty="0" smtClean="0">
                <a:sym typeface="Symbol" pitchFamily="18" charset="2"/>
              </a:rPr>
              <a:t></a:t>
            </a:r>
            <a:r>
              <a:rPr lang="en-US" altLang="en-US" dirty="0" smtClean="0"/>
              <a:t> L2’ </a:t>
            </a:r>
            <a:r>
              <a:rPr lang="en-US" altLang="en-US" dirty="0" smtClean="0">
                <a:sym typeface="Symbol" pitchFamily="18" charset="2"/>
              </a:rPr>
              <a:t> …  Ln’</a:t>
            </a:r>
          </a:p>
          <a:p>
            <a:r>
              <a:rPr lang="en-US" altLang="en-US" dirty="0" smtClean="0">
                <a:solidFill>
                  <a:srgbClr val="C00000"/>
                </a:solidFill>
                <a:sym typeface="Symbol" pitchFamily="18" charset="2"/>
              </a:rPr>
              <a:t>If C1 has a literal L and C2 has the opposite literal L, they cancel each other and produce</a:t>
            </a:r>
          </a:p>
          <a:p>
            <a:pPr>
              <a:buFont typeface="Arial" charset="0"/>
              <a:buNone/>
            </a:pPr>
            <a:r>
              <a:rPr lang="en-US" altLang="en-US" dirty="0" smtClean="0">
                <a:solidFill>
                  <a:srgbClr val="C00000"/>
                </a:solidFill>
                <a:sym typeface="Symbol" pitchFamily="18" charset="2"/>
              </a:rPr>
              <a:t>	</a:t>
            </a:r>
            <a:r>
              <a:rPr lang="en-US" altLang="en-US" dirty="0" err="1" smtClean="0">
                <a:sym typeface="Symbol" pitchFamily="18" charset="2"/>
              </a:rPr>
              <a:t>resolvent</a:t>
            </a:r>
            <a:r>
              <a:rPr lang="en-US" altLang="en-US" dirty="0" smtClean="0">
                <a:sym typeface="Symbol" pitchFamily="18" charset="2"/>
              </a:rPr>
              <a:t>(C1,C2) = </a:t>
            </a:r>
          </a:p>
          <a:p>
            <a:pPr>
              <a:buFont typeface="Arial" charset="0"/>
              <a:buNone/>
            </a:pPr>
            <a:r>
              <a:rPr lang="en-US" altLang="en-US" dirty="0" smtClean="0">
                <a:solidFill>
                  <a:srgbClr val="C00000"/>
                </a:solidFill>
                <a:sym typeface="Symbol" pitchFamily="18" charset="2"/>
              </a:rPr>
              <a:t>        </a:t>
            </a:r>
            <a:r>
              <a:rPr lang="en-US" altLang="en-US" dirty="0" smtClean="0"/>
              <a:t>L1 </a:t>
            </a:r>
            <a:r>
              <a:rPr lang="en-US" altLang="en-US" dirty="0" smtClean="0">
                <a:sym typeface="Symbol" pitchFamily="18" charset="2"/>
              </a:rPr>
              <a:t></a:t>
            </a:r>
            <a:r>
              <a:rPr lang="en-US" altLang="en-US" dirty="0" smtClean="0"/>
              <a:t> L2 </a:t>
            </a:r>
            <a:r>
              <a:rPr lang="en-US" altLang="en-US" dirty="0" smtClean="0">
                <a:sym typeface="Symbol" pitchFamily="18" charset="2"/>
              </a:rPr>
              <a:t> …  Ln  </a:t>
            </a:r>
            <a:r>
              <a:rPr lang="en-US" altLang="en-US" dirty="0" smtClean="0"/>
              <a:t>L1’ </a:t>
            </a:r>
            <a:r>
              <a:rPr lang="en-US" altLang="en-US" dirty="0" smtClean="0">
                <a:sym typeface="Symbol" pitchFamily="18" charset="2"/>
              </a:rPr>
              <a:t></a:t>
            </a:r>
            <a:r>
              <a:rPr lang="en-US" altLang="en-US" dirty="0" smtClean="0"/>
              <a:t> L2’ </a:t>
            </a:r>
            <a:r>
              <a:rPr lang="en-US" altLang="en-US" dirty="0" smtClean="0">
                <a:sym typeface="Symbol" pitchFamily="18" charset="2"/>
              </a:rPr>
              <a:t> …  Ln’</a:t>
            </a:r>
          </a:p>
          <a:p>
            <a:pPr>
              <a:buFont typeface="Arial" charset="0"/>
              <a:buNone/>
            </a:pPr>
            <a:r>
              <a:rPr lang="en-US" altLang="en-US" dirty="0" smtClean="0">
                <a:solidFill>
                  <a:srgbClr val="C00000"/>
                </a:solidFill>
                <a:sym typeface="Symbol" pitchFamily="18" charset="2"/>
              </a:rPr>
              <a:t>	    </a:t>
            </a:r>
            <a:r>
              <a:rPr lang="en-US" altLang="en-US" dirty="0" smtClean="0">
                <a:sym typeface="Symbol" pitchFamily="18" charset="2"/>
              </a:rPr>
              <a:t>with both L and L removed</a:t>
            </a:r>
          </a:p>
          <a:p>
            <a:r>
              <a:rPr lang="en-US" altLang="en-US" dirty="0" smtClean="0">
                <a:solidFill>
                  <a:srgbClr val="C00000"/>
                </a:solidFill>
                <a:sym typeface="Symbol" pitchFamily="18" charset="2"/>
              </a:rPr>
              <a:t>If no 2 literals cancel, nothing is removed</a:t>
            </a: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A1D04-7872-4FDA-81B4-AB144E8628E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989800" y="5620680"/>
              <a:ext cx="1539360" cy="1022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78280" y="5614560"/>
                <a:ext cx="1564920" cy="119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70C0"/>
                </a:solidFill>
              </a:rPr>
              <a:t>Propositional Logic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6482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/>
              <a:t>Formulas: P </a:t>
            </a:r>
            <a:r>
              <a:rPr lang="en-US" altLang="en-US" dirty="0" smtClean="0">
                <a:sym typeface="Symbol" pitchFamily="18" charset="2"/>
              </a:rPr>
              <a:t> Q, P  Q, Q  R</a:t>
            </a:r>
            <a:r>
              <a:rPr lang="en-US" altLang="en-US" dirty="0" smtClean="0"/>
              <a:t> </a:t>
            </a:r>
          </a:p>
          <a:p>
            <a:pPr>
              <a:buFont typeface="Arial" charset="0"/>
              <a:buNone/>
            </a:pPr>
            <a:r>
              <a:rPr lang="en-US" altLang="en-US" dirty="0" smtClean="0"/>
              <a:t>Conjecture: R</a:t>
            </a:r>
          </a:p>
          <a:p>
            <a:pPr>
              <a:buFont typeface="Arial" charset="0"/>
              <a:buNone/>
            </a:pPr>
            <a:r>
              <a:rPr lang="en-US" altLang="en-US" dirty="0" smtClean="0"/>
              <a:t>Negation of conjecture: </a:t>
            </a:r>
            <a:r>
              <a:rPr lang="en-US" altLang="en-US" dirty="0" smtClean="0">
                <a:sym typeface="Symbol" pitchFamily="18" charset="2"/>
              </a:rPr>
              <a:t>R</a:t>
            </a:r>
          </a:p>
          <a:p>
            <a:pPr>
              <a:buFont typeface="Arial" charset="0"/>
              <a:buNone/>
            </a:pPr>
            <a:r>
              <a:rPr lang="en-US" altLang="en-US" dirty="0" smtClean="0">
                <a:solidFill>
                  <a:srgbClr val="C00000"/>
                </a:solidFill>
                <a:sym typeface="Symbol" pitchFamily="18" charset="2"/>
              </a:rPr>
              <a:t>Clauses: {</a:t>
            </a:r>
            <a:r>
              <a:rPr lang="en-US" altLang="en-US" dirty="0" smtClean="0">
                <a:solidFill>
                  <a:srgbClr val="C00000"/>
                </a:solidFill>
              </a:rPr>
              <a:t>P </a:t>
            </a:r>
            <a:r>
              <a:rPr lang="en-US" altLang="en-US" dirty="0" smtClean="0">
                <a:solidFill>
                  <a:srgbClr val="C00000"/>
                </a:solidFill>
                <a:sym typeface="Symbol" pitchFamily="18" charset="2"/>
              </a:rPr>
              <a:t> Q, P  Q, Q  R, R}</a:t>
            </a:r>
          </a:p>
          <a:p>
            <a:pPr>
              <a:buFont typeface="Arial" charset="0"/>
              <a:buNone/>
            </a:pPr>
            <a:r>
              <a:rPr lang="en-US" altLang="en-US" dirty="0" err="1" smtClean="0">
                <a:sym typeface="Symbol" pitchFamily="18" charset="2"/>
              </a:rPr>
              <a:t>Resolvent</a:t>
            </a:r>
            <a:r>
              <a:rPr lang="en-US" altLang="en-US" dirty="0" smtClean="0">
                <a:sym typeface="Symbol" pitchFamily="18" charset="2"/>
              </a:rPr>
              <a:t>(</a:t>
            </a:r>
            <a:r>
              <a:rPr lang="en-US" altLang="en-US" dirty="0" smtClean="0"/>
              <a:t>P </a:t>
            </a:r>
            <a:r>
              <a:rPr lang="en-US" altLang="en-US" dirty="0" smtClean="0">
                <a:sym typeface="Symbol" pitchFamily="18" charset="2"/>
              </a:rPr>
              <a:t> Q, P  Q) is Q. Add Q to clauses.</a:t>
            </a:r>
          </a:p>
          <a:p>
            <a:pPr>
              <a:buFont typeface="Arial" charset="0"/>
              <a:buNone/>
            </a:pPr>
            <a:r>
              <a:rPr lang="en-US" altLang="en-US" dirty="0" err="1" smtClean="0">
                <a:sym typeface="Symbol" pitchFamily="18" charset="2"/>
              </a:rPr>
              <a:t>Resolvent</a:t>
            </a:r>
            <a:r>
              <a:rPr lang="en-US" altLang="en-US" dirty="0" smtClean="0">
                <a:sym typeface="Symbol" pitchFamily="18" charset="2"/>
              </a:rPr>
              <a:t>(Q  R, R) is Q. Add Q to clauses.</a:t>
            </a:r>
          </a:p>
          <a:p>
            <a:pPr>
              <a:buFont typeface="Arial" charset="0"/>
              <a:buNone/>
            </a:pPr>
            <a:r>
              <a:rPr lang="en-US" altLang="en-US" dirty="0" err="1" smtClean="0">
                <a:sym typeface="Symbol" pitchFamily="18" charset="2"/>
              </a:rPr>
              <a:t>Resolvent</a:t>
            </a:r>
            <a:r>
              <a:rPr lang="en-US" altLang="en-US" dirty="0" smtClean="0">
                <a:sym typeface="Symbol" pitchFamily="18" charset="2"/>
              </a:rPr>
              <a:t>(Q, Q) is NIL.</a:t>
            </a:r>
          </a:p>
          <a:p>
            <a:pPr>
              <a:buFont typeface="Arial" charset="0"/>
              <a:buNone/>
            </a:pPr>
            <a:r>
              <a:rPr lang="en-US" altLang="en-US" dirty="0" smtClean="0">
                <a:solidFill>
                  <a:srgbClr val="C00000"/>
                </a:solidFill>
                <a:sym typeface="Symbol" pitchFamily="18" charset="2"/>
              </a:rPr>
              <a:t>The conjecture is proved. </a:t>
            </a:r>
            <a:endParaRPr lang="en-US" altLang="en-US" dirty="0" smtClean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90810B-62B5-41DA-BF82-E60F43D2462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118240" y="2138760"/>
              <a:ext cx="4449240" cy="37688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06360" y="2129040"/>
                <a:ext cx="4473000" cy="3790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70C0"/>
                </a:solidFill>
              </a:rPr>
              <a:t>Refutation Graph</a:t>
            </a:r>
          </a:p>
        </p:txBody>
      </p:sp>
      <p:sp>
        <p:nvSpPr>
          <p:cNvPr id="31747" name="TextBox 3"/>
          <p:cNvSpPr txBox="1">
            <a:spLocks noChangeArrowheads="1"/>
          </p:cNvSpPr>
          <p:nvPr/>
        </p:nvSpPr>
        <p:spPr bwMode="auto">
          <a:xfrm>
            <a:off x="838200" y="1752600"/>
            <a:ext cx="66198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C00000"/>
                </a:solidFill>
                <a:sym typeface="Symbol" pitchFamily="18" charset="2"/>
              </a:rPr>
              <a:t>Original Clauses: {</a:t>
            </a:r>
            <a:r>
              <a:rPr lang="en-US" altLang="en-US" sz="2400">
                <a:solidFill>
                  <a:srgbClr val="C00000"/>
                </a:solidFill>
              </a:rPr>
              <a:t>P </a:t>
            </a:r>
            <a:r>
              <a:rPr lang="en-US" altLang="en-US" sz="2400">
                <a:solidFill>
                  <a:srgbClr val="C00000"/>
                </a:solidFill>
                <a:sym typeface="Symbol" pitchFamily="18" charset="2"/>
              </a:rPr>
              <a:t> Q, P  Q, Q  R, R}</a:t>
            </a:r>
          </a:p>
          <a:p>
            <a:pPr eaLnBrk="1" hangingPunct="1"/>
            <a:endParaRPr lang="en-US" altLang="en-US"/>
          </a:p>
        </p:txBody>
      </p:sp>
      <p:sp>
        <p:nvSpPr>
          <p:cNvPr id="31748" name="TextBox 4"/>
          <p:cNvSpPr txBox="1">
            <a:spLocks noChangeArrowheads="1"/>
          </p:cNvSpPr>
          <p:nvPr/>
        </p:nvSpPr>
        <p:spPr bwMode="auto">
          <a:xfrm>
            <a:off x="1066800" y="2819400"/>
            <a:ext cx="772001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/>
              <a:t>P </a:t>
            </a:r>
            <a:r>
              <a:rPr lang="en-US" altLang="en-US" sz="2400">
                <a:sym typeface="Symbol" pitchFamily="18" charset="2"/>
              </a:rPr>
              <a:t> Q        P  Q             Q  R             R                </a:t>
            </a:r>
          </a:p>
          <a:p>
            <a:pPr eaLnBrk="1" hangingPunct="1"/>
            <a:endParaRPr lang="en-US" altLang="en-US" sz="2400">
              <a:sym typeface="Symbol" pitchFamily="18" charset="2"/>
            </a:endParaRPr>
          </a:p>
          <a:p>
            <a:pPr eaLnBrk="1" hangingPunct="1"/>
            <a:r>
              <a:rPr lang="en-US" altLang="en-US" sz="2400">
                <a:sym typeface="Symbol" pitchFamily="18" charset="2"/>
              </a:rPr>
              <a:t>            Q                                         Q</a:t>
            </a:r>
          </a:p>
          <a:p>
            <a:pPr eaLnBrk="1" hangingPunct="1"/>
            <a:endParaRPr lang="en-US" altLang="en-US" sz="2400">
              <a:sym typeface="Symbol" pitchFamily="18" charset="2"/>
            </a:endParaRPr>
          </a:p>
          <a:p>
            <a:pPr eaLnBrk="1" hangingPunct="1"/>
            <a:r>
              <a:rPr lang="en-US" altLang="en-US" sz="2400">
                <a:sym typeface="Symbol" pitchFamily="18" charset="2"/>
              </a:rPr>
              <a:t>                               NIL</a:t>
            </a:r>
            <a:endParaRPr lang="en-US" altLang="en-US" sz="2400"/>
          </a:p>
        </p:txBody>
      </p:sp>
      <p:cxnSp>
        <p:nvCxnSpPr>
          <p:cNvPr id="7" name="Straight Connector 6"/>
          <p:cNvCxnSpPr/>
          <p:nvPr/>
        </p:nvCxnSpPr>
        <p:spPr>
          <a:xfrm>
            <a:off x="1524000" y="3200400"/>
            <a:ext cx="60960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2286000" y="3200400"/>
            <a:ext cx="83820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334000" y="3276600"/>
            <a:ext cx="685800" cy="304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 flipV="1">
            <a:off x="6172200" y="3200400"/>
            <a:ext cx="83820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438400" y="3886200"/>
            <a:ext cx="129540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 flipV="1">
            <a:off x="4191000" y="3962400"/>
            <a:ext cx="1828800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4E7D03-2084-4B3C-B0BC-5165B2AAD19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922760" y="3998880"/>
              <a:ext cx="4410360" cy="860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15560" y="3988440"/>
                <a:ext cx="4426560" cy="104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70C0"/>
                </a:solidFill>
              </a:rPr>
              <a:t>Exercise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mtClean="0"/>
              <a:t>Given P</a:t>
            </a:r>
            <a:r>
              <a:rPr lang="en-US" altLang="en-US" smtClean="0">
                <a:sym typeface="Symbol" pitchFamily="18" charset="2"/>
              </a:rPr>
              <a:t>  R and R  Q, prove that P  Q</a:t>
            </a:r>
            <a:r>
              <a:rPr lang="en-US" altLang="en-US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86E36-84B5-4D4E-8C7E-62BC886CA16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376640" y="121680"/>
              <a:ext cx="7533000" cy="57834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65480" y="113760"/>
                <a:ext cx="7556040" cy="5805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70C0"/>
                </a:solidFill>
              </a:rPr>
              <a:t>Propositional Logic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mtClean="0"/>
              <a:t>Propositions are statements that are true or false.</a:t>
            </a:r>
          </a:p>
          <a:p>
            <a:pPr lvl="1" eaLnBrk="1" hangingPunct="1"/>
            <a:r>
              <a:rPr lang="en-US" altLang="en-US" smtClean="0">
                <a:solidFill>
                  <a:srgbClr val="C00000"/>
                </a:solidFill>
              </a:rPr>
              <a:t>P</a:t>
            </a:r>
            <a:r>
              <a:rPr lang="en-US" altLang="en-US" smtClean="0"/>
              <a:t>:  Sierra is a dog</a:t>
            </a:r>
          </a:p>
          <a:p>
            <a:pPr lvl="1" eaLnBrk="1" hangingPunct="1"/>
            <a:r>
              <a:rPr lang="en-US" altLang="en-US" smtClean="0">
                <a:solidFill>
                  <a:srgbClr val="C00000"/>
                </a:solidFill>
              </a:rPr>
              <a:t>Q</a:t>
            </a:r>
            <a:r>
              <a:rPr lang="en-US" altLang="en-US" smtClean="0"/>
              <a:t>: Muffy is a cat</a:t>
            </a:r>
          </a:p>
          <a:p>
            <a:pPr lvl="1" eaLnBrk="1" hangingPunct="1"/>
            <a:r>
              <a:rPr lang="en-US" altLang="en-US" smtClean="0">
                <a:solidFill>
                  <a:srgbClr val="C00000"/>
                </a:solidFill>
              </a:rPr>
              <a:t>R</a:t>
            </a:r>
            <a:r>
              <a:rPr lang="en-US" altLang="en-US" smtClean="0"/>
              <a:t>: Sierra and Muffy are not friends</a:t>
            </a:r>
          </a:p>
          <a:p>
            <a:pPr eaLnBrk="1" hangingPunct="1"/>
            <a:r>
              <a:rPr lang="en-US" altLang="en-US" smtClean="0"/>
              <a:t>Propositions can be combined using logic symbols</a:t>
            </a:r>
          </a:p>
          <a:p>
            <a:pPr eaLnBrk="1" hangingPunct="1">
              <a:buFont typeface="Arial" charset="0"/>
              <a:buNone/>
            </a:pPr>
            <a:r>
              <a:rPr lang="en-US" altLang="en-US" smtClean="0"/>
              <a:t>                        </a:t>
            </a:r>
            <a:r>
              <a:rPr lang="en-US" altLang="en-US" smtClean="0">
                <a:solidFill>
                  <a:srgbClr val="C00000"/>
                </a:solidFill>
              </a:rPr>
              <a:t>P </a:t>
            </a:r>
            <a:r>
              <a:rPr lang="en-US" altLang="en-US" smtClean="0">
                <a:solidFill>
                  <a:srgbClr val="C00000"/>
                </a:solidFill>
                <a:sym typeface="Symbol" pitchFamily="18" charset="2"/>
              </a:rPr>
              <a:t> Q  R</a:t>
            </a:r>
            <a:r>
              <a:rPr lang="en-US" altLang="en-US" smtClean="0">
                <a:sym typeface="Symbol" pitchFamily="18" charset="2"/>
              </a:rPr>
              <a:t>        </a:t>
            </a:r>
            <a:r>
              <a:rPr lang="en-US" altLang="en-US" smtClean="0">
                <a:solidFill>
                  <a:srgbClr val="0070C0"/>
                </a:solidFill>
                <a:sym typeface="Symbol" pitchFamily="18" charset="2"/>
              </a:rPr>
              <a:t>P  Q</a:t>
            </a:r>
            <a:endParaRPr lang="en-US" altLang="en-US" smtClean="0">
              <a:solidFill>
                <a:srgbClr val="0070C0"/>
              </a:solidFill>
            </a:endParaRPr>
          </a:p>
          <a:p>
            <a:pPr eaLnBrk="1" hangingPunct="1"/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0E075F-7AE4-4E4F-9550-64E315F4D0C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70C0"/>
                </a:solidFill>
              </a:rPr>
              <a:t>Resolution for Predicates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2800" dirty="0" smtClean="0"/>
              <a:t>Requires a </a:t>
            </a:r>
            <a:r>
              <a:rPr lang="en-US" altLang="en-US" sz="2800" dirty="0" smtClean="0">
                <a:solidFill>
                  <a:srgbClr val="C00000"/>
                </a:solidFill>
              </a:rPr>
              <a:t>matching procedure </a:t>
            </a:r>
            <a:r>
              <a:rPr lang="en-US" altLang="en-US" sz="2800" dirty="0" smtClean="0"/>
              <a:t>that compares 2 literals and determines whether there is a set of substitutions that makes them identical.</a:t>
            </a:r>
          </a:p>
          <a:p>
            <a:r>
              <a:rPr lang="en-US" altLang="en-US" sz="2800" dirty="0" smtClean="0"/>
              <a:t>This procedure is called </a:t>
            </a:r>
            <a:r>
              <a:rPr lang="en-US" altLang="en-US" sz="2800" dirty="0" smtClean="0">
                <a:solidFill>
                  <a:srgbClr val="C00000"/>
                </a:solidFill>
              </a:rPr>
              <a:t>unification</a:t>
            </a:r>
            <a:r>
              <a:rPr lang="en-US" altLang="en-US" sz="2800" dirty="0" smtClean="0"/>
              <a:t>.</a:t>
            </a:r>
          </a:p>
          <a:p>
            <a:pPr>
              <a:buFont typeface="Arial" charset="0"/>
              <a:buNone/>
            </a:pPr>
            <a:r>
              <a:rPr lang="en-US" altLang="en-US" sz="2800" dirty="0" smtClean="0"/>
              <a:t>	</a:t>
            </a:r>
            <a:r>
              <a:rPr lang="en-US" altLang="en-US" sz="2800" dirty="0" smtClean="0">
                <a:solidFill>
                  <a:srgbClr val="C00000"/>
                </a:solidFill>
              </a:rPr>
              <a:t>C1 = eats(Tom x)</a:t>
            </a:r>
            <a:br>
              <a:rPr lang="en-US" altLang="en-US" sz="2800" dirty="0" smtClean="0">
                <a:solidFill>
                  <a:srgbClr val="C00000"/>
                </a:solidFill>
              </a:rPr>
            </a:br>
            <a:r>
              <a:rPr lang="en-US" altLang="en-US" sz="2800" dirty="0" smtClean="0">
                <a:solidFill>
                  <a:srgbClr val="C00000"/>
                </a:solidFill>
              </a:rPr>
              <a:t>C2 = eats(Tom, ice cream)</a:t>
            </a:r>
          </a:p>
          <a:p>
            <a:r>
              <a:rPr lang="en-US" altLang="en-US" sz="2800" dirty="0" smtClean="0"/>
              <a:t>The </a:t>
            </a:r>
            <a:r>
              <a:rPr lang="en-US" altLang="en-US" sz="2800" dirty="0" err="1" smtClean="0"/>
              <a:t>substituion</a:t>
            </a:r>
            <a:r>
              <a:rPr lang="en-US" altLang="en-US" sz="2800" dirty="0" smtClean="0"/>
              <a:t> </a:t>
            </a:r>
            <a:r>
              <a:rPr lang="en-US" altLang="en-US" sz="2800" dirty="0" smtClean="0">
                <a:solidFill>
                  <a:srgbClr val="C00000"/>
                </a:solidFill>
              </a:rPr>
              <a:t>ice cream/x </a:t>
            </a:r>
            <a:r>
              <a:rPr lang="en-US" altLang="en-US" sz="2800" dirty="0" smtClean="0"/>
              <a:t>(read “ice cream for x”) makes C1 = C2.</a:t>
            </a:r>
          </a:p>
          <a:p>
            <a:r>
              <a:rPr lang="en-US" altLang="en-US" sz="2800" dirty="0" smtClean="0"/>
              <a:t>You can substitute constants for variables and variables for variables, but nothing for constants.</a:t>
            </a:r>
          </a:p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51A42B-013B-4B6B-A77C-F4E702998AB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264480" y="4520160"/>
              <a:ext cx="1452240" cy="1162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52240" y="4514400"/>
                <a:ext cx="1475640" cy="134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Proof Using Unification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244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dirty="0" smtClean="0"/>
              <a:t>Given </a:t>
            </a:r>
            <a:r>
              <a:rPr lang="en-US" altLang="en-US" dirty="0" smtClean="0">
                <a:sym typeface="Symbol" pitchFamily="18" charset="2"/>
              </a:rPr>
              <a:t>x P(x)  R(x)		 </a:t>
            </a:r>
            <a:r>
              <a:rPr lang="en-US" altLang="en-US" dirty="0" smtClean="0">
                <a:solidFill>
                  <a:srgbClr val="C00000"/>
                </a:solidFill>
                <a:sym typeface="Symbol" pitchFamily="18" charset="2"/>
              </a:rPr>
              <a:t>{P(x),R(x)}</a:t>
            </a:r>
          </a:p>
          <a:p>
            <a:pPr>
              <a:buFont typeface="Arial" charset="0"/>
              <a:buNone/>
            </a:pPr>
            <a:r>
              <a:rPr lang="en-US" altLang="en-US" dirty="0" smtClean="0">
                <a:sym typeface="Symbol" pitchFamily="18" charset="2"/>
              </a:rPr>
              <a:t>		     z R(z)  Q(z) </a:t>
            </a:r>
            <a:r>
              <a:rPr lang="en-US" altLang="en-US" dirty="0" smtClean="0"/>
              <a:t> 		 </a:t>
            </a:r>
            <a:r>
              <a:rPr lang="en-US" altLang="en-US" dirty="0" smtClean="0">
                <a:solidFill>
                  <a:srgbClr val="C00000"/>
                </a:solidFill>
              </a:rPr>
              <a:t>{</a:t>
            </a:r>
            <a:r>
              <a:rPr lang="en-US" altLang="en-US" dirty="0" smtClean="0">
                <a:solidFill>
                  <a:srgbClr val="C00000"/>
                </a:solidFill>
                <a:sym typeface="Symbol" pitchFamily="18" charset="2"/>
              </a:rPr>
              <a:t>R(z),Q(z)}</a:t>
            </a:r>
          </a:p>
          <a:p>
            <a:r>
              <a:rPr lang="en-US" altLang="en-US" dirty="0" smtClean="0">
                <a:sym typeface="Symbol" pitchFamily="18" charset="2"/>
              </a:rPr>
              <a:t>Prove x P(x)  Q(x)</a:t>
            </a:r>
          </a:p>
          <a:p>
            <a:r>
              <a:rPr lang="en-US" altLang="en-US" dirty="0" smtClean="0">
                <a:sym typeface="Symbol" pitchFamily="18" charset="2"/>
              </a:rPr>
              <a:t>Negation  x P(x)  Q(x)</a:t>
            </a:r>
          </a:p>
          <a:p>
            <a:r>
              <a:rPr lang="en-US" altLang="en-US" dirty="0" smtClean="0">
                <a:sym typeface="Symbol" pitchFamily="18" charset="2"/>
              </a:rPr>
              <a:t>x (P(x)  Q(x))</a:t>
            </a:r>
          </a:p>
          <a:p>
            <a:r>
              <a:rPr lang="en-US" altLang="en-US" dirty="0" smtClean="0">
                <a:sym typeface="Symbol" pitchFamily="18" charset="2"/>
              </a:rPr>
              <a:t>x  (P(x)  Q(x))</a:t>
            </a:r>
          </a:p>
          <a:p>
            <a:r>
              <a:rPr lang="en-US" altLang="en-US" dirty="0" smtClean="0">
                <a:sym typeface="Symbol" pitchFamily="18" charset="2"/>
              </a:rPr>
              <a:t>x P(x) </a:t>
            </a:r>
            <a:r>
              <a:rPr lang="en-US" altLang="en-US" dirty="0" smtClean="0">
                <a:solidFill>
                  <a:srgbClr val="C00000"/>
                </a:solidFill>
                <a:sym typeface="Symbol" pitchFamily="18" charset="2"/>
              </a:rPr>
              <a:t> </a:t>
            </a:r>
            <a:r>
              <a:rPr lang="en-US" altLang="en-US" dirty="0" smtClean="0">
                <a:sym typeface="Symbol" pitchFamily="18" charset="2"/>
              </a:rPr>
              <a:t> Q(x)</a:t>
            </a:r>
          </a:p>
          <a:p>
            <a:r>
              <a:rPr lang="en-US" altLang="en-US" dirty="0" smtClean="0">
                <a:sym typeface="Symbol" pitchFamily="18" charset="2"/>
              </a:rPr>
              <a:t>P(a) </a:t>
            </a:r>
            <a:r>
              <a:rPr lang="en-US" altLang="en-US" dirty="0" smtClean="0">
                <a:solidFill>
                  <a:srgbClr val="C00000"/>
                </a:solidFill>
                <a:sym typeface="Symbol" pitchFamily="18" charset="2"/>
              </a:rPr>
              <a:t> </a:t>
            </a:r>
            <a:r>
              <a:rPr lang="en-US" altLang="en-US" dirty="0" smtClean="0">
                <a:sym typeface="Symbol" pitchFamily="18" charset="2"/>
              </a:rPr>
              <a:t> Q(a)*				</a:t>
            </a:r>
            <a:r>
              <a:rPr lang="en-US" altLang="en-US" dirty="0" smtClean="0">
                <a:solidFill>
                  <a:srgbClr val="C00000"/>
                </a:solidFill>
                <a:sym typeface="Symbol" pitchFamily="18" charset="2"/>
              </a:rPr>
              <a:t>{P(a)}   { Q(a)}</a:t>
            </a:r>
          </a:p>
          <a:p>
            <a:endParaRPr lang="en-US" altLang="en-US" dirty="0" smtClean="0">
              <a:sym typeface="Symbol" pitchFamily="18" charset="2"/>
            </a:endParaRPr>
          </a:p>
          <a:p>
            <a:pPr>
              <a:buFont typeface="Arial" charset="0"/>
              <a:buNone/>
            </a:pPr>
            <a:endParaRPr lang="en-US" altLang="en-US" dirty="0" smtClean="0">
              <a:sym typeface="Symbol" pitchFamily="18" charset="2"/>
            </a:endParaRPr>
          </a:p>
          <a:p>
            <a:pPr>
              <a:buFont typeface="Arial" charset="0"/>
              <a:buNone/>
            </a:pPr>
            <a:endParaRPr lang="en-US" altLang="en-US" dirty="0" smtClean="0"/>
          </a:p>
        </p:txBody>
      </p:sp>
      <p:sp>
        <p:nvSpPr>
          <p:cNvPr id="34820" name="TextBox 3"/>
          <p:cNvSpPr txBox="1">
            <a:spLocks noChangeArrowheads="1"/>
          </p:cNvSpPr>
          <p:nvPr/>
        </p:nvSpPr>
        <p:spPr bwMode="auto">
          <a:xfrm>
            <a:off x="533400" y="6172200"/>
            <a:ext cx="7715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/>
              <a:t>* </a:t>
            </a:r>
            <a:r>
              <a:rPr lang="en-US" altLang="en-US" sz="2400" dirty="0" err="1"/>
              <a:t>Skolem</a:t>
            </a:r>
            <a:r>
              <a:rPr lang="en-US" altLang="en-US" sz="2400" dirty="0"/>
              <a:t> function for a single variable is just a constant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3766F-2ACA-444D-9AD0-6E2F6A0732C4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787320" y="1559880"/>
              <a:ext cx="6496920" cy="46414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5800" y="1549080"/>
                <a:ext cx="6514560" cy="4657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70C0"/>
                </a:solidFill>
              </a:rPr>
              <a:t>Refutation Graph with Unification</a:t>
            </a:r>
          </a:p>
        </p:txBody>
      </p:sp>
      <p:sp>
        <p:nvSpPr>
          <p:cNvPr id="35843" name="TextBox 3"/>
          <p:cNvSpPr txBox="1">
            <a:spLocks noChangeArrowheads="1"/>
          </p:cNvSpPr>
          <p:nvPr/>
        </p:nvSpPr>
        <p:spPr bwMode="auto">
          <a:xfrm>
            <a:off x="1371600" y="1828800"/>
            <a:ext cx="5803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ym typeface="Symbol" pitchFamily="18" charset="2"/>
              </a:rPr>
              <a:t> </a:t>
            </a:r>
            <a:r>
              <a:rPr lang="en-US" altLang="en-US" sz="2400">
                <a:solidFill>
                  <a:srgbClr val="C00000"/>
                </a:solidFill>
                <a:sym typeface="Symbol" pitchFamily="18" charset="2"/>
              </a:rPr>
              <a:t>{P(x),R(x)}                     </a:t>
            </a:r>
            <a:r>
              <a:rPr lang="en-US" altLang="en-US" sz="2400">
                <a:solidFill>
                  <a:srgbClr val="C00000"/>
                </a:solidFill>
              </a:rPr>
              <a:t>{</a:t>
            </a:r>
            <a:r>
              <a:rPr lang="en-US" altLang="en-US" sz="2400">
                <a:solidFill>
                  <a:srgbClr val="C00000"/>
                </a:solidFill>
                <a:sym typeface="Symbol" pitchFamily="18" charset="2"/>
              </a:rPr>
              <a:t>R(z),Q(z)}    </a:t>
            </a:r>
            <a:endParaRPr lang="en-US" altLang="en-US" sz="2400"/>
          </a:p>
        </p:txBody>
      </p:sp>
      <p:sp>
        <p:nvSpPr>
          <p:cNvPr id="35844" name="TextBox 4"/>
          <p:cNvSpPr txBox="1">
            <a:spLocks noChangeArrowheads="1"/>
          </p:cNvSpPr>
          <p:nvPr/>
        </p:nvSpPr>
        <p:spPr bwMode="auto">
          <a:xfrm>
            <a:off x="5105400" y="2209800"/>
            <a:ext cx="1390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Substitution</a:t>
            </a:r>
          </a:p>
          <a:p>
            <a:pPr algn="ctr" eaLnBrk="1" hangingPunct="1"/>
            <a:r>
              <a:rPr lang="en-US" altLang="en-US"/>
              <a:t>x/z</a:t>
            </a:r>
          </a:p>
        </p:txBody>
      </p:sp>
      <p:sp>
        <p:nvSpPr>
          <p:cNvPr id="35845" name="TextBox 6"/>
          <p:cNvSpPr txBox="1">
            <a:spLocks noChangeArrowheads="1"/>
          </p:cNvSpPr>
          <p:nvPr/>
        </p:nvSpPr>
        <p:spPr bwMode="auto">
          <a:xfrm>
            <a:off x="2133600" y="3352800"/>
            <a:ext cx="3663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C00000"/>
                </a:solidFill>
                <a:sym typeface="Symbol" pitchFamily="18" charset="2"/>
              </a:rPr>
              <a:t>{P(x),Q(x)}           {P(a)} </a:t>
            </a:r>
            <a:endParaRPr lang="en-US" altLang="en-US" sz="2400"/>
          </a:p>
        </p:txBody>
      </p:sp>
      <p:sp>
        <p:nvSpPr>
          <p:cNvPr id="35846" name="TextBox 7"/>
          <p:cNvSpPr txBox="1">
            <a:spLocks noChangeArrowheads="1"/>
          </p:cNvSpPr>
          <p:nvPr/>
        </p:nvSpPr>
        <p:spPr bwMode="auto">
          <a:xfrm>
            <a:off x="3352800" y="4724400"/>
            <a:ext cx="3276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C00000"/>
                </a:solidFill>
              </a:rPr>
              <a:t>Q(a)                </a:t>
            </a:r>
            <a:r>
              <a:rPr lang="en-US" altLang="en-US" sz="2400">
                <a:solidFill>
                  <a:srgbClr val="C00000"/>
                </a:solidFill>
                <a:sym typeface="Symbol" pitchFamily="18" charset="2"/>
              </a:rPr>
              <a:t>Q(a)</a:t>
            </a:r>
            <a:r>
              <a:rPr lang="en-US" altLang="en-US" sz="2400">
                <a:solidFill>
                  <a:srgbClr val="C00000"/>
                </a:solidFill>
              </a:rPr>
              <a:t>                    </a:t>
            </a:r>
          </a:p>
        </p:txBody>
      </p:sp>
      <p:sp>
        <p:nvSpPr>
          <p:cNvPr id="35847" name="TextBox 8"/>
          <p:cNvSpPr txBox="1">
            <a:spLocks noChangeArrowheads="1"/>
          </p:cNvSpPr>
          <p:nvPr/>
        </p:nvSpPr>
        <p:spPr bwMode="auto">
          <a:xfrm>
            <a:off x="4419600" y="5867400"/>
            <a:ext cx="663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C00000"/>
                </a:solidFill>
              </a:rPr>
              <a:t>NIL</a:t>
            </a:r>
          </a:p>
        </p:txBody>
      </p:sp>
      <p:cxnSp>
        <p:nvCxnSpPr>
          <p:cNvPr id="11" name="Straight Connector 10"/>
          <p:cNvCxnSpPr/>
          <p:nvPr/>
        </p:nvCxnSpPr>
        <p:spPr>
          <a:xfrm rot="16200000" flipH="1">
            <a:off x="2209800" y="2438400"/>
            <a:ext cx="990600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 flipV="1">
            <a:off x="3124200" y="2590800"/>
            <a:ext cx="2133600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 flipH="1">
            <a:off x="2857500" y="4000500"/>
            <a:ext cx="91440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 flipV="1">
            <a:off x="3657600" y="4038600"/>
            <a:ext cx="1066800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52" name="TextBox 19"/>
          <p:cNvSpPr txBox="1">
            <a:spLocks noChangeArrowheads="1"/>
          </p:cNvSpPr>
          <p:nvPr/>
        </p:nvSpPr>
        <p:spPr bwMode="auto">
          <a:xfrm>
            <a:off x="4495800" y="3733800"/>
            <a:ext cx="1390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Substitution</a:t>
            </a:r>
          </a:p>
          <a:p>
            <a:pPr algn="ctr" eaLnBrk="1" hangingPunct="1"/>
            <a:r>
              <a:rPr lang="en-US" altLang="en-US"/>
              <a:t>a/x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3810000" y="5181600"/>
            <a:ext cx="762000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0800000" flipV="1">
            <a:off x="4572000" y="5105400"/>
            <a:ext cx="11430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4E9B0-9F93-44B4-A727-1D7220402BB3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641960" y="1620360"/>
              <a:ext cx="4961160" cy="49064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32240" y="1611720"/>
                <a:ext cx="4980600" cy="4927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70C0"/>
                </a:solidFill>
              </a:rPr>
              <a:t>Another Pompeian Example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3400" y="5181600"/>
            <a:ext cx="40862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2400">
              <a:solidFill>
                <a:srgbClr val="0070C0"/>
              </a:solidFill>
            </a:endParaRPr>
          </a:p>
          <a:p>
            <a:pPr eaLnBrk="1" hangingPunct="1"/>
            <a:endParaRPr lang="en-US" altLang="en-US" sz="2400">
              <a:solidFill>
                <a:srgbClr val="0070C0"/>
              </a:solidFill>
            </a:endParaRPr>
          </a:p>
          <a:p>
            <a:pPr eaLnBrk="1" hangingPunct="1"/>
            <a:r>
              <a:rPr lang="en-US" altLang="en-US" sz="2400">
                <a:solidFill>
                  <a:srgbClr val="C00000"/>
                </a:solidFill>
              </a:rPr>
              <a:t>Prove: Marcus hates Caesar</a:t>
            </a:r>
          </a:p>
        </p:txBody>
      </p:sp>
      <p:sp>
        <p:nvSpPr>
          <p:cNvPr id="36868" name="TextBox 5"/>
          <p:cNvSpPr txBox="1">
            <a:spLocks noChangeArrowheads="1"/>
          </p:cNvSpPr>
          <p:nvPr/>
        </p:nvSpPr>
        <p:spPr bwMode="auto">
          <a:xfrm>
            <a:off x="609600" y="1676400"/>
            <a:ext cx="7812088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altLang="en-US" sz="2400"/>
              <a:t>man(Marcus)</a:t>
            </a:r>
          </a:p>
          <a:p>
            <a:pPr eaLnBrk="1" hangingPunct="1">
              <a:buFontTx/>
              <a:buAutoNum type="arabicPeriod"/>
            </a:pPr>
            <a:r>
              <a:rPr lang="en-US" altLang="en-US" sz="2400"/>
              <a:t>Pompeian(Marcus)</a:t>
            </a:r>
          </a:p>
          <a:p>
            <a:pPr eaLnBrk="1" hangingPunct="1">
              <a:buFontTx/>
              <a:buAutoNum type="arabicPeriod"/>
            </a:pPr>
            <a:r>
              <a:rPr lang="en-US" altLang="en-US" sz="2400">
                <a:sym typeface="Symbol" pitchFamily="18" charset="2"/>
              </a:rPr>
              <a:t></a:t>
            </a:r>
            <a:r>
              <a:rPr lang="en-US" altLang="en-US" sz="2400"/>
              <a:t>Pompeian(x1) </a:t>
            </a:r>
            <a:r>
              <a:rPr lang="en-US" altLang="en-US" sz="2400">
                <a:sym typeface="Symbol" pitchFamily="18" charset="2"/>
              </a:rPr>
              <a:t> </a:t>
            </a:r>
            <a:r>
              <a:rPr lang="en-US" altLang="en-US" sz="2400"/>
              <a:t>Roman(x1)</a:t>
            </a:r>
          </a:p>
          <a:p>
            <a:pPr eaLnBrk="1" hangingPunct="1">
              <a:buFontTx/>
              <a:buAutoNum type="arabicPeriod"/>
            </a:pPr>
            <a:r>
              <a:rPr lang="en-US" altLang="en-US" sz="2400"/>
              <a:t>ruler(Caesar)</a:t>
            </a:r>
          </a:p>
          <a:p>
            <a:pPr eaLnBrk="1" hangingPunct="1">
              <a:buFontTx/>
              <a:buAutoNum type="arabicPeriod"/>
            </a:pPr>
            <a:r>
              <a:rPr lang="en-US" altLang="en-US" sz="2400">
                <a:sym typeface="Symbol" pitchFamily="18" charset="2"/>
              </a:rPr>
              <a:t></a:t>
            </a:r>
            <a:r>
              <a:rPr lang="en-US" altLang="en-US" sz="2400"/>
              <a:t>Roman(x2) </a:t>
            </a:r>
            <a:r>
              <a:rPr lang="en-US" altLang="en-US" sz="2400">
                <a:sym typeface="Symbol" pitchFamily="18" charset="2"/>
              </a:rPr>
              <a:t></a:t>
            </a:r>
            <a:r>
              <a:rPr lang="en-US" altLang="en-US" sz="2400"/>
              <a:t> loyalto(x2,Caesar) </a:t>
            </a:r>
            <a:r>
              <a:rPr lang="en-US" altLang="en-US" sz="2400">
                <a:sym typeface="Symbol" pitchFamily="18" charset="2"/>
              </a:rPr>
              <a:t></a:t>
            </a:r>
            <a:r>
              <a:rPr lang="en-US" altLang="en-US" sz="2400"/>
              <a:t> hate(x2,Caesar)</a:t>
            </a:r>
          </a:p>
          <a:p>
            <a:pPr eaLnBrk="1" hangingPunct="1">
              <a:buFontTx/>
              <a:buAutoNum type="arabicPeriod"/>
            </a:pPr>
            <a:r>
              <a:rPr lang="en-US" altLang="en-US" sz="2400"/>
              <a:t>loyalto(x3,f1(x3))</a:t>
            </a:r>
          </a:p>
          <a:p>
            <a:pPr eaLnBrk="1" hangingPunct="1">
              <a:buFontTx/>
              <a:buAutoNum type="arabicPeriod"/>
            </a:pPr>
            <a:r>
              <a:rPr lang="en-US" altLang="en-US" sz="2400">
                <a:sym typeface="Symbol" pitchFamily="18" charset="2"/>
              </a:rPr>
              <a:t>man(x4)  ruler(y1)  tryassissinate(x4,y1) </a:t>
            </a:r>
          </a:p>
          <a:p>
            <a:pPr eaLnBrk="1" hangingPunct="1"/>
            <a:r>
              <a:rPr lang="en-US" altLang="en-US" sz="2400">
                <a:sym typeface="Symbol" pitchFamily="18" charset="2"/>
              </a:rPr>
              <a:t>	 loyalto(x4,y1)</a:t>
            </a:r>
          </a:p>
          <a:p>
            <a:pPr eaLnBrk="1" hangingPunct="1"/>
            <a:r>
              <a:rPr lang="en-US" altLang="en-US" sz="2400">
                <a:sym typeface="Symbol" pitchFamily="18" charset="2"/>
              </a:rPr>
              <a:t>8.   tryassissinate(Marcus,Caesar)</a:t>
            </a:r>
            <a:endParaRPr lang="en-US" altLang="en-US" sz="2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89525-6332-41DD-A34E-1334CD855532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70C0"/>
                </a:solidFill>
              </a:rPr>
              <a:t>Another Pompeian Example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7338" y="3962400"/>
            <a:ext cx="8856662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70C0"/>
                </a:solidFill>
              </a:rPr>
              <a:t>5. If x2 is Roman and not loyal to Caesar then x2 hates Caesar.</a:t>
            </a:r>
          </a:p>
          <a:p>
            <a:pPr eaLnBrk="1" hangingPunct="1"/>
            <a:r>
              <a:rPr lang="en-US" altLang="en-US" sz="2400">
                <a:solidFill>
                  <a:srgbClr val="0070C0"/>
                </a:solidFill>
              </a:rPr>
              <a:t>6. For every x3, there is someone he is loyal to.</a:t>
            </a:r>
          </a:p>
          <a:p>
            <a:pPr eaLnBrk="1" hangingPunct="1"/>
            <a:r>
              <a:rPr lang="en-US" altLang="en-US" sz="2400">
                <a:solidFill>
                  <a:srgbClr val="0070C0"/>
                </a:solidFill>
              </a:rPr>
              <a:t>7. If x4 is a man and y1 is a ruler and x4 tries to assassinate x1 </a:t>
            </a:r>
          </a:p>
          <a:p>
            <a:pPr eaLnBrk="1" hangingPunct="1"/>
            <a:r>
              <a:rPr lang="en-US" altLang="en-US" sz="2400">
                <a:solidFill>
                  <a:srgbClr val="0070C0"/>
                </a:solidFill>
              </a:rPr>
              <a:t>    then x4 is not loyal to y1.</a:t>
            </a:r>
          </a:p>
          <a:p>
            <a:pPr eaLnBrk="1" hangingPunct="1"/>
            <a:r>
              <a:rPr lang="en-US" altLang="en-US" sz="2400">
                <a:solidFill>
                  <a:srgbClr val="0070C0"/>
                </a:solidFill>
              </a:rPr>
              <a:t>8. Marcus tried to assassinate Caesar.</a:t>
            </a:r>
          </a:p>
          <a:p>
            <a:pPr eaLnBrk="1" hangingPunct="1"/>
            <a:endParaRPr lang="en-US" altLang="en-US" sz="2400">
              <a:solidFill>
                <a:srgbClr val="0070C0"/>
              </a:solidFill>
            </a:endParaRPr>
          </a:p>
          <a:p>
            <a:pPr eaLnBrk="1" hangingPunct="1"/>
            <a:endParaRPr lang="en-US" altLang="en-US" sz="240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752600"/>
            <a:ext cx="7691438" cy="2678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ym typeface="Symbol" pitchFamily="18" charset="2"/>
              </a:rPr>
              <a:t>5. </a:t>
            </a:r>
            <a:r>
              <a:rPr lang="en-US" sz="2400" dirty="0"/>
              <a:t>Roman(x2) </a:t>
            </a:r>
            <a:r>
              <a:rPr lang="en-US" sz="2400" dirty="0">
                <a:sym typeface="Symbol" pitchFamily="18" charset="2"/>
              </a:rPr>
              <a:t></a:t>
            </a:r>
            <a:r>
              <a:rPr lang="en-US" sz="2400" dirty="0"/>
              <a:t> </a:t>
            </a:r>
            <a:r>
              <a:rPr lang="en-US" sz="2400" dirty="0" err="1"/>
              <a:t>loyalto</a:t>
            </a:r>
            <a:r>
              <a:rPr lang="en-US" sz="2400" dirty="0"/>
              <a:t>(x2,Caesar) </a:t>
            </a:r>
            <a:r>
              <a:rPr lang="en-US" sz="2400" dirty="0">
                <a:sym typeface="Symbol" pitchFamily="18" charset="2"/>
              </a:rPr>
              <a:t></a:t>
            </a:r>
            <a:r>
              <a:rPr lang="en-US" sz="2400" dirty="0"/>
              <a:t> hate(x2,Caesar)</a:t>
            </a:r>
          </a:p>
          <a:p>
            <a:pPr>
              <a:defRPr/>
            </a:pPr>
            <a:r>
              <a:rPr lang="en-US" sz="2400" dirty="0"/>
              <a:t>6. </a:t>
            </a:r>
            <a:r>
              <a:rPr lang="en-US" sz="2400" dirty="0" err="1"/>
              <a:t>loyalto</a:t>
            </a:r>
            <a:r>
              <a:rPr lang="en-US" sz="2400" dirty="0"/>
              <a:t>(x3,f1(x3))</a:t>
            </a:r>
          </a:p>
          <a:p>
            <a:pPr marL="457200" indent="-457200">
              <a:defRPr/>
            </a:pPr>
            <a:r>
              <a:rPr lang="en-US" sz="2400" dirty="0"/>
              <a:t>7. </a:t>
            </a:r>
            <a:r>
              <a:rPr lang="en-US" sz="2400" dirty="0">
                <a:sym typeface="Symbol" pitchFamily="18" charset="2"/>
              </a:rPr>
              <a:t>man(x4)  ruler(y1)  </a:t>
            </a:r>
            <a:r>
              <a:rPr lang="en-US" sz="2400" dirty="0" err="1">
                <a:sym typeface="Symbol" pitchFamily="18" charset="2"/>
              </a:rPr>
              <a:t>tryassissinate</a:t>
            </a:r>
            <a:r>
              <a:rPr lang="en-US" sz="2400" dirty="0">
                <a:sym typeface="Symbol" pitchFamily="18" charset="2"/>
              </a:rPr>
              <a:t>(x4,y1) </a:t>
            </a:r>
          </a:p>
          <a:p>
            <a:pPr marL="457200" indent="-457200">
              <a:defRPr/>
            </a:pPr>
            <a:r>
              <a:rPr lang="en-US" sz="2400" dirty="0">
                <a:sym typeface="Symbol" pitchFamily="18" charset="2"/>
              </a:rPr>
              <a:t>	 </a:t>
            </a:r>
            <a:r>
              <a:rPr lang="en-US" sz="2400" dirty="0" err="1">
                <a:sym typeface="Symbol" pitchFamily="18" charset="2"/>
              </a:rPr>
              <a:t>loyalto</a:t>
            </a:r>
            <a:r>
              <a:rPr lang="en-US" sz="2400" dirty="0">
                <a:sym typeface="Symbol" pitchFamily="18" charset="2"/>
              </a:rPr>
              <a:t>(x4,y1)</a:t>
            </a:r>
          </a:p>
          <a:p>
            <a:pPr marL="457200" indent="-457200">
              <a:defRPr/>
            </a:pPr>
            <a:r>
              <a:rPr lang="en-US" sz="2400" dirty="0">
                <a:sym typeface="Symbol" pitchFamily="18" charset="2"/>
              </a:rPr>
              <a:t>8. </a:t>
            </a:r>
            <a:r>
              <a:rPr lang="en-US" sz="2400" dirty="0" err="1">
                <a:sym typeface="Symbol" pitchFamily="18" charset="2"/>
              </a:rPr>
              <a:t>tryassissinate</a:t>
            </a:r>
            <a:r>
              <a:rPr lang="en-US" sz="2400" dirty="0">
                <a:sym typeface="Symbol" pitchFamily="18" charset="2"/>
              </a:rPr>
              <a:t>(</a:t>
            </a:r>
            <a:r>
              <a:rPr lang="en-US" sz="2400" dirty="0" err="1">
                <a:sym typeface="Symbol" pitchFamily="18" charset="2"/>
              </a:rPr>
              <a:t>Marcus,Caesar</a:t>
            </a:r>
            <a:r>
              <a:rPr lang="en-US" sz="2400" dirty="0">
                <a:sym typeface="Symbol" pitchFamily="18" charset="2"/>
              </a:rPr>
              <a:t>)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A0301D-1567-43B8-A586-86DE36B520B3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 descr="caesarproo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7772400" cy="602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7A8DDD-3EDC-4BE5-BA55-B09A6D43574B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Content Placeholder 3" descr="monkeyba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304800"/>
            <a:ext cx="6111875" cy="6248400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F7796F-E428-4B58-B67F-2ADC721E269B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 descr="monkeyproo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75" y="0"/>
            <a:ext cx="6673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00200" y="1752600"/>
            <a:ext cx="838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47800" y="2438400"/>
            <a:ext cx="2514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905000" y="3505200"/>
            <a:ext cx="1905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95400" y="0"/>
            <a:ext cx="1371600" cy="838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200400" y="0"/>
            <a:ext cx="2743200" cy="838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71DAC-A0D8-41E4-98B5-7E8D59310020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70C0"/>
                </a:solidFill>
              </a:rPr>
              <a:t>Monkey Solution</a:t>
            </a:r>
            <a:r>
              <a:rPr lang="en-US" altLang="en-US" smtClean="0"/>
              <a:t> 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If we change the conjecture to </a:t>
            </a:r>
            <a:r>
              <a:rPr lang="en-US" altLang="en-US" smtClean="0">
                <a:solidFill>
                  <a:srgbClr val="C00000"/>
                </a:solidFill>
              </a:rPr>
              <a:t>{</a:t>
            </a:r>
            <a:r>
              <a:rPr lang="en-US" altLang="en-US" smtClean="0">
                <a:solidFill>
                  <a:srgbClr val="C00000"/>
                </a:solidFill>
                <a:sym typeface="Symbol" pitchFamily="18" charset="2"/>
              </a:rPr>
              <a:t>HB(s), HB(s)}</a:t>
            </a:r>
          </a:p>
          <a:p>
            <a:pPr>
              <a:buFont typeface="Arial" charset="0"/>
              <a:buNone/>
            </a:pPr>
            <a:r>
              <a:rPr lang="en-US" altLang="en-US" smtClean="0">
                <a:solidFill>
                  <a:srgbClr val="C00000"/>
                </a:solidFill>
                <a:sym typeface="Symbol" pitchFamily="18" charset="2"/>
              </a:rPr>
              <a:t>	</a:t>
            </a:r>
            <a:r>
              <a:rPr lang="en-US" altLang="en-US" smtClean="0">
                <a:sym typeface="Symbol" pitchFamily="18" charset="2"/>
              </a:rPr>
              <a:t>the result of the refutation becomes:</a:t>
            </a:r>
          </a:p>
          <a:p>
            <a:pPr>
              <a:buFont typeface="Arial" charset="0"/>
              <a:buNone/>
            </a:pPr>
            <a:endParaRPr lang="en-US" altLang="en-US" smtClean="0">
              <a:solidFill>
                <a:srgbClr val="C00000"/>
              </a:solidFill>
              <a:sym typeface="Symbol" pitchFamily="18" charset="2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solidFill>
                  <a:srgbClr val="C00000"/>
                </a:solidFill>
                <a:sym typeface="Symbol" pitchFamily="18" charset="2"/>
              </a:rPr>
              <a:t>	HB(grasp(climbbox(pushbox(c,s0)))</a:t>
            </a:r>
          </a:p>
          <a:p>
            <a:pPr>
              <a:buFont typeface="Arial" charset="0"/>
              <a:buNone/>
            </a:pPr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AFA6C1-8607-4912-B1BB-F8D6A8A3A2C3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Propositional Logic Resolution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Given: P V Q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P -&gt; R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Q -&gt; R</a:t>
            </a:r>
          </a:p>
          <a:p>
            <a:r>
              <a:rPr lang="en-US" dirty="0" smtClean="0"/>
              <a:t>Prove 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2E1DF0-4F08-42FD-92C4-A9E7591BE77B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54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70C0"/>
                </a:solidFill>
              </a:rPr>
              <a:t>Predicate Logic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Formulas have predicates with variables and constants: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C00000"/>
                </a:solidFill>
              </a:rPr>
              <a:t>man(Marcus)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C00000"/>
                </a:solidFill>
              </a:rPr>
              <a:t>Pompeian(Marcus)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C00000"/>
                </a:solidFill>
              </a:rPr>
              <a:t>born(Marcus, 40)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More symbols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ym typeface="Symbol"/>
              </a:rPr>
              <a:t> for every		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x Pompeian(x)  died(x,79)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ym typeface="Symbol"/>
              </a:rPr>
              <a:t>  there exists	 	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x Pompeian(x)</a:t>
            </a:r>
            <a:r>
              <a:rPr lang="en-US" dirty="0" smtClean="0">
                <a:sym typeface="Symbol"/>
              </a:rPr>
              <a:t>			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216345-14D9-498B-9110-4E5275C0B0A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Predicate Logic Resolution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Given: Sierra is a dog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</a:t>
            </a:r>
            <a:r>
              <a:rPr lang="en-US" dirty="0" err="1" smtClean="0"/>
              <a:t>Muffy</a:t>
            </a:r>
            <a:r>
              <a:rPr lang="en-US" dirty="0" smtClean="0"/>
              <a:t> is a cat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All dogs chase all cats.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Prove: Sierra chases </a:t>
            </a:r>
            <a:r>
              <a:rPr lang="en-US" dirty="0" err="1" smtClean="0"/>
              <a:t>Muffy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2E1DF0-4F08-42FD-92C4-A9E7591BE77B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39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Predicate Logic Resolution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Given: Sierra is a dog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</a:t>
            </a:r>
            <a:r>
              <a:rPr lang="en-US" dirty="0" err="1" smtClean="0"/>
              <a:t>Muffy</a:t>
            </a:r>
            <a:r>
              <a:rPr lang="en-US" dirty="0" smtClean="0"/>
              <a:t> is a cat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All dogs chase all cats.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Prove: Sierra </a:t>
            </a:r>
            <a:r>
              <a:rPr lang="en-US" dirty="0"/>
              <a:t>chases </a:t>
            </a:r>
            <a:r>
              <a:rPr lang="en-US" dirty="0" err="1" smtClean="0"/>
              <a:t>Muffy</a:t>
            </a:r>
            <a:r>
              <a:rPr lang="en-US" altLang="en-US" dirty="0">
                <a:sym typeface="Symbol" pitchFamily="18" charset="2"/>
              </a:rPr>
              <a:t> </a:t>
            </a:r>
            <a:endParaRPr lang="en-US" altLang="en-US" dirty="0" smtClean="0">
              <a:sym typeface="Symbol" pitchFamily="18" charset="2"/>
            </a:endParaRPr>
          </a:p>
          <a:p>
            <a:r>
              <a:rPr lang="en-US" altLang="en-US" dirty="0" smtClean="0">
                <a:sym typeface="Symbol" pitchFamily="18" charset="2"/>
              </a:rPr>
              <a:t>Negate: </a:t>
            </a:r>
            <a:r>
              <a:rPr lang="en-US" altLang="en-US" dirty="0" smtClean="0">
                <a:solidFill>
                  <a:srgbClr val="C00000"/>
                </a:solidFill>
                <a:sym typeface="Symbol" pitchFamily="18" charset="2"/>
              </a:rPr>
              <a:t>{chase(Sierra, </a:t>
            </a:r>
            <a:r>
              <a:rPr lang="en-US" altLang="en-US" dirty="0" err="1" smtClean="0">
                <a:solidFill>
                  <a:srgbClr val="C00000"/>
                </a:solidFill>
                <a:sym typeface="Symbol" pitchFamily="18" charset="2"/>
              </a:rPr>
              <a:t>Muffy</a:t>
            </a:r>
            <a:r>
              <a:rPr lang="en-US" altLang="en-US" dirty="0" smtClean="0">
                <a:solidFill>
                  <a:srgbClr val="C00000"/>
                </a:solidFill>
                <a:sym typeface="Symbol" pitchFamily="18" charset="2"/>
              </a:rPr>
              <a:t>)</a:t>
            </a:r>
            <a:r>
              <a:rPr lang="en-US" altLang="en-US" sz="3600" dirty="0" smtClean="0">
                <a:solidFill>
                  <a:srgbClr val="C00000"/>
                </a:solidFill>
                <a:sym typeface="Symbol" pitchFamily="18" charset="2"/>
              </a:rPr>
              <a:t>}</a:t>
            </a:r>
            <a:endParaRPr lang="en-US" altLang="en-US" dirty="0">
              <a:solidFill>
                <a:srgbClr val="C00000"/>
              </a:solidFill>
              <a:sym typeface="Symbol" pitchFamily="18" charset="2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  <a:sym typeface="Symbol" pitchFamily="18" charset="2"/>
              </a:rPr>
              <a:t>    </a:t>
            </a:r>
            <a:endParaRPr lang="en-US" dirty="0" smtClean="0">
              <a:solidFill>
                <a:srgbClr val="C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2E1DF0-4F08-42FD-92C4-A9E7591BE77B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29200" y="1752600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{dog(Sierra)}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37047" y="2286000"/>
            <a:ext cx="1360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{cat(</a:t>
            </a:r>
            <a:r>
              <a:rPr lang="en-US" dirty="0" err="1" smtClean="0">
                <a:solidFill>
                  <a:srgbClr val="C00000"/>
                </a:solidFill>
              </a:rPr>
              <a:t>Muffy</a:t>
            </a:r>
            <a:r>
              <a:rPr lang="en-US" dirty="0" smtClean="0">
                <a:solidFill>
                  <a:srgbClr val="C00000"/>
                </a:solidFill>
              </a:rPr>
              <a:t>)}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3429000"/>
            <a:ext cx="41248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 smtClean="0">
                <a:solidFill>
                  <a:srgbClr val="7030A0"/>
                </a:solidFill>
                <a:sym typeface="Symbol" pitchFamily="18" charset="2"/>
              </a:rPr>
              <a:t> </a:t>
            </a:r>
            <a:r>
              <a:rPr lang="en-US" dirty="0" smtClean="0">
                <a:solidFill>
                  <a:srgbClr val="7030A0"/>
                </a:solidFill>
                <a:latin typeface="Helvetica"/>
              </a:rPr>
              <a:t>x</a:t>
            </a:r>
            <a:r>
              <a:rPr lang="en-US" altLang="en-US" dirty="0">
                <a:solidFill>
                  <a:srgbClr val="7030A0"/>
                </a:solidFill>
                <a:sym typeface="Symbol" pitchFamily="18" charset="2"/>
              </a:rPr>
              <a:t> </a:t>
            </a:r>
            <a:r>
              <a:rPr lang="en-US" altLang="en-US" dirty="0" smtClean="0">
                <a:solidFill>
                  <a:srgbClr val="7030A0"/>
                </a:solidFill>
                <a:sym typeface="Symbol" pitchFamily="18" charset="2"/>
              </a:rPr>
              <a:t></a:t>
            </a:r>
            <a:r>
              <a:rPr lang="en-US" dirty="0" smtClean="0">
                <a:solidFill>
                  <a:srgbClr val="7030A0"/>
                </a:solidFill>
                <a:latin typeface="Helvetica"/>
              </a:rPr>
              <a:t>y (</a:t>
            </a:r>
            <a:r>
              <a:rPr lang="en-US" dirty="0">
                <a:solidFill>
                  <a:srgbClr val="7030A0"/>
                </a:solidFill>
                <a:latin typeface="Helvetica"/>
              </a:rPr>
              <a:t>dog(x) </a:t>
            </a:r>
            <a:r>
              <a:rPr lang="en-US" dirty="0" smtClean="0">
                <a:solidFill>
                  <a:srgbClr val="7030A0"/>
                </a:solidFill>
                <a:latin typeface="Helvetica"/>
              </a:rPr>
              <a:t>˄ cat(y)) -&gt; chase(</a:t>
            </a:r>
            <a:r>
              <a:rPr lang="en-US" dirty="0" err="1" smtClean="0">
                <a:solidFill>
                  <a:srgbClr val="7030A0"/>
                </a:solidFill>
                <a:latin typeface="Helvetica"/>
              </a:rPr>
              <a:t>x,y</a:t>
            </a:r>
            <a:r>
              <a:rPr lang="en-US" dirty="0" smtClean="0">
                <a:solidFill>
                  <a:srgbClr val="7030A0"/>
                </a:solidFill>
                <a:latin typeface="Helvetica"/>
              </a:rPr>
              <a:t>)</a:t>
            </a:r>
          </a:p>
          <a:p>
            <a:r>
              <a:rPr lang="en-US" dirty="0" smtClean="0">
                <a:solidFill>
                  <a:srgbClr val="7030A0"/>
                </a:solidFill>
                <a:latin typeface="Helvetica"/>
              </a:rPr>
              <a:t> </a:t>
            </a:r>
            <a:r>
              <a:rPr lang="en-US" altLang="en-US" dirty="0">
                <a:solidFill>
                  <a:srgbClr val="7030A0"/>
                </a:solidFill>
                <a:sym typeface="Symbol" pitchFamily="18" charset="2"/>
              </a:rPr>
              <a:t></a:t>
            </a:r>
            <a:r>
              <a:rPr lang="en-US" dirty="0">
                <a:solidFill>
                  <a:srgbClr val="7030A0"/>
                </a:solidFill>
                <a:latin typeface="Helvetica"/>
              </a:rPr>
              <a:t>x</a:t>
            </a:r>
            <a:r>
              <a:rPr lang="en-US" altLang="en-US" dirty="0">
                <a:solidFill>
                  <a:srgbClr val="7030A0"/>
                </a:solidFill>
                <a:sym typeface="Symbol" pitchFamily="18" charset="2"/>
              </a:rPr>
              <a:t> </a:t>
            </a:r>
            <a:r>
              <a:rPr lang="en-US" dirty="0" smtClean="0">
                <a:solidFill>
                  <a:srgbClr val="7030A0"/>
                </a:solidFill>
                <a:latin typeface="Helvetica"/>
              </a:rPr>
              <a:t>y </a:t>
            </a:r>
            <a:r>
              <a:rPr lang="en-US" altLang="en-US" dirty="0" smtClean="0">
                <a:solidFill>
                  <a:srgbClr val="7030A0"/>
                </a:solidFill>
                <a:sym typeface="Symbol" pitchFamily="18" charset="2"/>
              </a:rPr>
              <a:t>(dog(x) </a:t>
            </a:r>
            <a:r>
              <a:rPr lang="en-US" dirty="0" smtClean="0">
                <a:solidFill>
                  <a:srgbClr val="7030A0"/>
                </a:solidFill>
                <a:latin typeface="Helvetica"/>
              </a:rPr>
              <a:t>˄ cat(y)) </a:t>
            </a:r>
            <a:r>
              <a:rPr lang="en-US" altLang="en-US" dirty="0" smtClean="0">
                <a:solidFill>
                  <a:srgbClr val="7030A0"/>
                </a:solidFill>
                <a:sym typeface="Symbol" pitchFamily="18" charset="2"/>
              </a:rPr>
              <a:t> chase(</a:t>
            </a:r>
            <a:r>
              <a:rPr lang="en-US" altLang="en-US" dirty="0" err="1" smtClean="0">
                <a:solidFill>
                  <a:srgbClr val="7030A0"/>
                </a:solidFill>
                <a:sym typeface="Symbol" pitchFamily="18" charset="2"/>
              </a:rPr>
              <a:t>x,y</a:t>
            </a:r>
            <a:r>
              <a:rPr lang="en-US" altLang="en-US" dirty="0" smtClean="0">
                <a:solidFill>
                  <a:srgbClr val="7030A0"/>
                </a:solidFill>
                <a:sym typeface="Symbol" pitchFamily="18" charset="2"/>
              </a:rPr>
              <a:t>)</a:t>
            </a:r>
          </a:p>
          <a:p>
            <a:r>
              <a:rPr lang="en-US" altLang="en-US" dirty="0" smtClean="0">
                <a:solidFill>
                  <a:srgbClr val="7030A0"/>
                </a:solidFill>
                <a:sym typeface="Symbol" pitchFamily="18" charset="2"/>
              </a:rPr>
              <a:t> </a:t>
            </a:r>
            <a:r>
              <a:rPr lang="en-US" dirty="0">
                <a:solidFill>
                  <a:srgbClr val="7030A0"/>
                </a:solidFill>
                <a:latin typeface="Helvetica"/>
              </a:rPr>
              <a:t>x</a:t>
            </a:r>
            <a:r>
              <a:rPr lang="en-US" altLang="en-US" dirty="0">
                <a:solidFill>
                  <a:srgbClr val="7030A0"/>
                </a:solidFill>
                <a:sym typeface="Symbol" pitchFamily="18" charset="2"/>
              </a:rPr>
              <a:t> </a:t>
            </a:r>
            <a:r>
              <a:rPr lang="en-US" dirty="0">
                <a:solidFill>
                  <a:srgbClr val="7030A0"/>
                </a:solidFill>
                <a:latin typeface="Helvetica"/>
              </a:rPr>
              <a:t>y </a:t>
            </a:r>
            <a:r>
              <a:rPr lang="en-US" altLang="en-US" dirty="0" smtClean="0">
                <a:solidFill>
                  <a:srgbClr val="7030A0"/>
                </a:solidFill>
                <a:sym typeface="Symbol" pitchFamily="18" charset="2"/>
              </a:rPr>
              <a:t>dog(x)  cat(y) </a:t>
            </a:r>
            <a:r>
              <a:rPr lang="en-US" altLang="en-US" dirty="0">
                <a:solidFill>
                  <a:srgbClr val="7030A0"/>
                </a:solidFill>
                <a:sym typeface="Symbol" pitchFamily="18" charset="2"/>
              </a:rPr>
              <a:t></a:t>
            </a:r>
            <a:r>
              <a:rPr lang="en-US" altLang="en-US" dirty="0" smtClean="0">
                <a:solidFill>
                  <a:srgbClr val="7030A0"/>
                </a:solidFill>
                <a:sym typeface="Symbol" pitchFamily="18" charset="2"/>
              </a:rPr>
              <a:t> chase(</a:t>
            </a:r>
            <a:r>
              <a:rPr lang="en-US" altLang="en-US" dirty="0" err="1" smtClean="0">
                <a:solidFill>
                  <a:srgbClr val="7030A0"/>
                </a:solidFill>
                <a:sym typeface="Symbol" pitchFamily="18" charset="2"/>
              </a:rPr>
              <a:t>x,y</a:t>
            </a:r>
            <a:r>
              <a:rPr lang="en-US" altLang="en-US" dirty="0" smtClean="0">
                <a:solidFill>
                  <a:srgbClr val="7030A0"/>
                </a:solidFill>
                <a:sym typeface="Symbol" pitchFamily="18" charset="2"/>
              </a:rPr>
              <a:t>)</a:t>
            </a:r>
          </a:p>
          <a:p>
            <a:r>
              <a:rPr lang="en-US" dirty="0" smtClean="0">
                <a:solidFill>
                  <a:srgbClr val="C00000"/>
                </a:solidFill>
                <a:sym typeface="Symbol" pitchFamily="18" charset="2"/>
              </a:rPr>
              <a:t>{</a:t>
            </a:r>
            <a:r>
              <a:rPr lang="en-US" altLang="en-US" dirty="0">
                <a:solidFill>
                  <a:srgbClr val="C00000"/>
                </a:solidFill>
                <a:sym typeface="Symbol" pitchFamily="18" charset="2"/>
              </a:rPr>
              <a:t>dog(x</a:t>
            </a:r>
            <a:r>
              <a:rPr lang="en-US" altLang="en-US" dirty="0" smtClean="0">
                <a:solidFill>
                  <a:srgbClr val="C00000"/>
                </a:solidFill>
                <a:sym typeface="Symbol" pitchFamily="18" charset="2"/>
              </a:rPr>
              <a:t>), </a:t>
            </a:r>
            <a:r>
              <a:rPr lang="en-US" altLang="en-US" dirty="0">
                <a:solidFill>
                  <a:srgbClr val="C00000"/>
                </a:solidFill>
                <a:sym typeface="Symbol" pitchFamily="18" charset="2"/>
              </a:rPr>
              <a:t>cat(y</a:t>
            </a:r>
            <a:r>
              <a:rPr lang="en-US" altLang="en-US" dirty="0" smtClean="0">
                <a:solidFill>
                  <a:srgbClr val="C00000"/>
                </a:solidFill>
                <a:sym typeface="Symbol" pitchFamily="18" charset="2"/>
              </a:rPr>
              <a:t>), chase(</a:t>
            </a:r>
            <a:r>
              <a:rPr lang="en-US" altLang="en-US" dirty="0" err="1" smtClean="0">
                <a:solidFill>
                  <a:srgbClr val="C00000"/>
                </a:solidFill>
                <a:sym typeface="Symbol" pitchFamily="18" charset="2"/>
              </a:rPr>
              <a:t>x,y</a:t>
            </a:r>
            <a:r>
              <a:rPr lang="en-US" altLang="en-US" dirty="0" smtClean="0">
                <a:solidFill>
                  <a:srgbClr val="C00000"/>
                </a:solidFill>
                <a:sym typeface="Symbol" pitchFamily="18" charset="2"/>
              </a:rPr>
              <a:t>)}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1359720" y="1766520"/>
              <a:ext cx="5807880" cy="411768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49280" y="1755360"/>
                <a:ext cx="5826600" cy="413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3037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C2350B-4B2E-4688-B2B4-670C9B6A3E9F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371600" y="914400"/>
            <a:ext cx="25850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C00000"/>
                </a:solidFill>
                <a:sym typeface="Symbol" pitchFamily="18" charset="2"/>
              </a:rPr>
              <a:t>{chase(Sierra, </a:t>
            </a:r>
            <a:r>
              <a:rPr lang="en-US" altLang="en-US" dirty="0" err="1">
                <a:solidFill>
                  <a:srgbClr val="C00000"/>
                </a:solidFill>
                <a:sym typeface="Symbol" pitchFamily="18" charset="2"/>
              </a:rPr>
              <a:t>Muffy</a:t>
            </a:r>
            <a:r>
              <a:rPr lang="en-US" altLang="en-US" dirty="0">
                <a:solidFill>
                  <a:srgbClr val="C00000"/>
                </a:solidFill>
                <a:sym typeface="Symbol" pitchFamily="18" charset="2"/>
              </a:rPr>
              <a:t>)</a:t>
            </a:r>
            <a:r>
              <a:rPr lang="en-US" altLang="en-US" sz="2000" dirty="0">
                <a:solidFill>
                  <a:srgbClr val="C00000"/>
                </a:solidFill>
                <a:sym typeface="Symbol" pitchFamily="18" charset="2"/>
              </a:rPr>
              <a:t>}</a:t>
            </a:r>
            <a:endParaRPr lang="en-US" altLang="en-US" dirty="0">
              <a:solidFill>
                <a:srgbClr val="C00000"/>
              </a:solidFill>
              <a:sym typeface="Symbol" pitchFamily="18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0" y="953995"/>
            <a:ext cx="3220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sym typeface="Symbol" pitchFamily="18" charset="2"/>
              </a:rPr>
              <a:t>{</a:t>
            </a:r>
            <a:r>
              <a:rPr lang="en-US" altLang="en-US" dirty="0">
                <a:solidFill>
                  <a:srgbClr val="C00000"/>
                </a:solidFill>
                <a:sym typeface="Symbol" pitchFamily="18" charset="2"/>
              </a:rPr>
              <a:t>dog(x), cat(y), chase(</a:t>
            </a:r>
            <a:r>
              <a:rPr lang="en-US" altLang="en-US" dirty="0" err="1">
                <a:solidFill>
                  <a:srgbClr val="C00000"/>
                </a:solidFill>
                <a:sym typeface="Symbol" pitchFamily="18" charset="2"/>
              </a:rPr>
              <a:t>x,y</a:t>
            </a:r>
            <a:r>
              <a:rPr lang="en-US" altLang="en-US" dirty="0">
                <a:solidFill>
                  <a:srgbClr val="C00000"/>
                </a:solidFill>
                <a:sym typeface="Symbol" pitchFamily="18" charset="2"/>
              </a:rPr>
              <a:t>)}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2209800"/>
            <a:ext cx="3024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sym typeface="Symbol" pitchFamily="18" charset="2"/>
              </a:rPr>
              <a:t>{</a:t>
            </a:r>
            <a:r>
              <a:rPr lang="en-US" altLang="en-US" dirty="0">
                <a:solidFill>
                  <a:srgbClr val="C00000"/>
                </a:solidFill>
                <a:sym typeface="Symbol" pitchFamily="18" charset="2"/>
              </a:rPr>
              <a:t></a:t>
            </a:r>
            <a:r>
              <a:rPr lang="en-US" altLang="en-US" dirty="0" smtClean="0">
                <a:solidFill>
                  <a:srgbClr val="C00000"/>
                </a:solidFill>
                <a:sym typeface="Symbol" pitchFamily="18" charset="2"/>
              </a:rPr>
              <a:t>dog(Sierra), </a:t>
            </a:r>
            <a:r>
              <a:rPr lang="en-US" altLang="en-US" dirty="0">
                <a:solidFill>
                  <a:srgbClr val="C00000"/>
                </a:solidFill>
                <a:sym typeface="Symbol" pitchFamily="18" charset="2"/>
              </a:rPr>
              <a:t></a:t>
            </a:r>
            <a:r>
              <a:rPr lang="en-US" altLang="en-US" dirty="0" smtClean="0">
                <a:solidFill>
                  <a:srgbClr val="C00000"/>
                </a:solidFill>
                <a:sym typeface="Symbol" pitchFamily="18" charset="2"/>
              </a:rPr>
              <a:t>cat(</a:t>
            </a:r>
            <a:r>
              <a:rPr lang="en-US" altLang="en-US" dirty="0" err="1" smtClean="0">
                <a:solidFill>
                  <a:srgbClr val="C00000"/>
                </a:solidFill>
                <a:sym typeface="Symbol" pitchFamily="18" charset="2"/>
              </a:rPr>
              <a:t>Muffy</a:t>
            </a:r>
            <a:r>
              <a:rPr lang="en-US" altLang="en-US" dirty="0" smtClean="0">
                <a:solidFill>
                  <a:srgbClr val="C00000"/>
                </a:solidFill>
                <a:sym typeface="Symbol" pitchFamily="18" charset="2"/>
              </a:rPr>
              <a:t>)}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28800" y="3200400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{dog(Sierra)}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6200" y="3733800"/>
            <a:ext cx="1589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 smtClean="0">
                <a:solidFill>
                  <a:srgbClr val="C00000"/>
                </a:solidFill>
                <a:sym typeface="Symbol" pitchFamily="18" charset="2"/>
              </a:rPr>
              <a:t>{</a:t>
            </a:r>
            <a:r>
              <a:rPr lang="en-US" altLang="en-US" dirty="0">
                <a:solidFill>
                  <a:srgbClr val="C00000"/>
                </a:solidFill>
                <a:sym typeface="Symbol" pitchFamily="18" charset="2"/>
              </a:rPr>
              <a:t>cat(</a:t>
            </a:r>
            <a:r>
              <a:rPr lang="en-US" altLang="en-US" dirty="0" err="1">
                <a:solidFill>
                  <a:srgbClr val="C00000"/>
                </a:solidFill>
                <a:sym typeface="Symbol" pitchFamily="18" charset="2"/>
              </a:rPr>
              <a:t>Muffy</a:t>
            </a:r>
            <a:r>
              <a:rPr lang="en-US" altLang="en-US" dirty="0">
                <a:solidFill>
                  <a:srgbClr val="C00000"/>
                </a:solidFill>
                <a:sym typeface="Symbol" pitchFamily="18" charset="2"/>
              </a:rPr>
              <a:t>)}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63376" y="3742617"/>
            <a:ext cx="1206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cat(</a:t>
            </a:r>
            <a:r>
              <a:rPr lang="en-US" dirty="0" err="1" smtClean="0">
                <a:solidFill>
                  <a:srgbClr val="C00000"/>
                </a:solidFill>
              </a:rPr>
              <a:t>Muffy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0" y="5105400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NIL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2" name="Straight Connector 11"/>
          <p:cNvCxnSpPr>
            <a:stCxn id="3" idx="2"/>
            <a:endCxn id="6" idx="0"/>
          </p:cNvCxnSpPr>
          <p:nvPr/>
        </p:nvCxnSpPr>
        <p:spPr>
          <a:xfrm>
            <a:off x="2664102" y="1314510"/>
            <a:ext cx="2124611" cy="8952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5" idx="2"/>
            <a:endCxn id="6" idx="0"/>
          </p:cNvCxnSpPr>
          <p:nvPr/>
        </p:nvCxnSpPr>
        <p:spPr>
          <a:xfrm flipH="1">
            <a:off x="4788713" y="1323327"/>
            <a:ext cx="1774664" cy="8864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2"/>
            <a:endCxn id="8" idx="0"/>
          </p:cNvCxnSpPr>
          <p:nvPr/>
        </p:nvCxnSpPr>
        <p:spPr>
          <a:xfrm flipH="1">
            <a:off x="4680969" y="2579132"/>
            <a:ext cx="107744" cy="11546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7" idx="3"/>
            <a:endCxn id="8" idx="0"/>
          </p:cNvCxnSpPr>
          <p:nvPr/>
        </p:nvCxnSpPr>
        <p:spPr>
          <a:xfrm>
            <a:off x="3321516" y="3385066"/>
            <a:ext cx="1359453" cy="3487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8" idx="2"/>
            <a:endCxn id="10" idx="0"/>
          </p:cNvCxnSpPr>
          <p:nvPr/>
        </p:nvCxnSpPr>
        <p:spPr>
          <a:xfrm>
            <a:off x="4680969" y="4103132"/>
            <a:ext cx="848701" cy="10022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9" idx="2"/>
          </p:cNvCxnSpPr>
          <p:nvPr/>
        </p:nvCxnSpPr>
        <p:spPr>
          <a:xfrm flipH="1">
            <a:off x="5529670" y="4111949"/>
            <a:ext cx="1636917" cy="9934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641960" y="1334880"/>
              <a:ext cx="6318360" cy="1216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30800" y="1328760"/>
                <a:ext cx="6336360" cy="14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728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Ancient Pompei</a:t>
            </a:r>
          </a:p>
        </p:txBody>
      </p:sp>
      <p:pic>
        <p:nvPicPr>
          <p:cNvPr id="6147" name="Picture 3" descr="PompeiStree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1192213"/>
            <a:ext cx="596265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DDA720-42F9-47A5-AAA0-D0F94A434A3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Vesuvius</a:t>
            </a:r>
          </a:p>
        </p:txBody>
      </p:sp>
      <p:pic>
        <p:nvPicPr>
          <p:cNvPr id="10243" name="Picture 3" descr="PompeiVesuvi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76400"/>
            <a:ext cx="5964238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BDB4F-F7D7-41BC-95F1-99FE40B696A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Ancient </a:t>
            </a:r>
            <a:r>
              <a:rPr lang="en-US" dirty="0" err="1" smtClean="0"/>
              <a:t>Pompei</a:t>
            </a:r>
            <a:r>
              <a:rPr lang="en-US" dirty="0" smtClean="0"/>
              <a:t> and Vesuvius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BA7973-CD02-4897-ABE0-C6177E8F6D8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63413" y="1828800"/>
            <a:ext cx="7085401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What happened to ancient </a:t>
            </a:r>
            <a:r>
              <a:rPr lang="en-US" sz="3200" dirty="0" err="1" smtClean="0">
                <a:solidFill>
                  <a:srgbClr val="FF0000"/>
                </a:solidFill>
              </a:rPr>
              <a:t>Pompei</a:t>
            </a:r>
            <a:r>
              <a:rPr lang="en-US" sz="3200" dirty="0" smtClean="0">
                <a:solidFill>
                  <a:srgbClr val="FF0000"/>
                </a:solidFill>
              </a:rPr>
              <a:t>?</a:t>
            </a:r>
          </a:p>
          <a:p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 smtClean="0">
                <a:solidFill>
                  <a:srgbClr val="7030A0"/>
                </a:solidFill>
              </a:rPr>
              <a:t>Vesuvius erupted and killed everyone.</a:t>
            </a:r>
          </a:p>
          <a:p>
            <a:endParaRPr lang="en-US" sz="3200" dirty="0">
              <a:solidFill>
                <a:srgbClr val="FF0000"/>
              </a:solidFill>
            </a:endParaRPr>
          </a:p>
          <a:p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dirty="0" smtClean="0">
                <a:solidFill>
                  <a:srgbClr val="FF0000"/>
                </a:solidFill>
              </a:rPr>
              <a:t>When?</a:t>
            </a:r>
          </a:p>
          <a:p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 smtClean="0">
                <a:solidFill>
                  <a:srgbClr val="7030A0"/>
                </a:solidFill>
              </a:rPr>
              <a:t>79 A.D.</a:t>
            </a:r>
            <a:endParaRPr lang="en-US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42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Predicate Logic Example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pPr marL="971550" lvl="1" indent="-514350" eaLnBrk="1" hangingPunct="1">
              <a:buFont typeface="Arial" charset="0"/>
              <a:buAutoNum type="arabicPeriod"/>
            </a:pPr>
            <a:r>
              <a:rPr lang="en-US" altLang="en-US" dirty="0" smtClean="0">
                <a:solidFill>
                  <a:srgbClr val="C00000"/>
                </a:solidFill>
              </a:rPr>
              <a:t>Pompeian(Marcus)</a:t>
            </a:r>
          </a:p>
          <a:p>
            <a:pPr marL="971550" lvl="1" indent="-514350" eaLnBrk="1" hangingPunct="1">
              <a:buFont typeface="Arial" charset="0"/>
              <a:buAutoNum type="arabicPeriod"/>
            </a:pPr>
            <a:r>
              <a:rPr lang="en-US" altLang="en-US" dirty="0" smtClean="0">
                <a:solidFill>
                  <a:srgbClr val="C00000"/>
                </a:solidFill>
              </a:rPr>
              <a:t>born(Marcus,40)</a:t>
            </a:r>
          </a:p>
          <a:p>
            <a:pPr marL="971550" lvl="1" indent="-514350" eaLnBrk="1" hangingPunct="1">
              <a:buFont typeface="Arial" charset="0"/>
              <a:buAutoNum type="arabicPeriod"/>
            </a:pPr>
            <a:r>
              <a:rPr lang="en-US" altLang="en-US" dirty="0" smtClean="0">
                <a:solidFill>
                  <a:srgbClr val="C00000"/>
                </a:solidFill>
              </a:rPr>
              <a:t>man(Marcus)</a:t>
            </a:r>
          </a:p>
          <a:p>
            <a:pPr marL="971550" lvl="1" indent="-514350" eaLnBrk="1" hangingPunct="1">
              <a:buFont typeface="Arial" charset="0"/>
              <a:buAutoNum type="arabicPeriod"/>
            </a:pPr>
            <a:r>
              <a:rPr lang="en-US" altLang="en-US" dirty="0" smtClean="0">
                <a:solidFill>
                  <a:srgbClr val="C00000"/>
                </a:solidFill>
                <a:sym typeface="Symbol" pitchFamily="18" charset="2"/>
              </a:rPr>
              <a:t>x man(x)  mortal(x)</a:t>
            </a:r>
          </a:p>
          <a:p>
            <a:pPr marL="971550" lvl="1" indent="-514350" eaLnBrk="1" hangingPunct="1">
              <a:buFont typeface="Arial" charset="0"/>
              <a:buAutoNum type="arabicPeriod"/>
            </a:pPr>
            <a:r>
              <a:rPr lang="en-US" altLang="en-US" dirty="0" smtClean="0">
                <a:solidFill>
                  <a:srgbClr val="C00000"/>
                </a:solidFill>
                <a:sym typeface="Symbol" pitchFamily="18" charset="2"/>
              </a:rPr>
              <a:t>x Pompeian(x)  died(x,79)</a:t>
            </a:r>
          </a:p>
          <a:p>
            <a:pPr marL="971550" lvl="1" indent="-514350" eaLnBrk="1" hangingPunct="1">
              <a:buFont typeface="Arial" charset="0"/>
              <a:buAutoNum type="arabicPeriod"/>
            </a:pPr>
            <a:r>
              <a:rPr lang="en-US" altLang="en-US" dirty="0" smtClean="0">
                <a:solidFill>
                  <a:srgbClr val="C00000"/>
                </a:solidFill>
                <a:sym typeface="Symbol" pitchFamily="18" charset="2"/>
              </a:rPr>
              <a:t>erupted(Vesuvius,79)</a:t>
            </a:r>
          </a:p>
          <a:p>
            <a:pPr marL="971550" lvl="1" indent="-514350" eaLnBrk="1" hangingPunct="1">
              <a:buFont typeface="Arial" charset="0"/>
              <a:buAutoNum type="arabicPeriod"/>
            </a:pPr>
            <a:r>
              <a:rPr lang="en-US" altLang="en-US" dirty="0" smtClean="0">
                <a:solidFill>
                  <a:srgbClr val="C00000"/>
                </a:solidFill>
                <a:sym typeface="Symbol" pitchFamily="18" charset="2"/>
              </a:rPr>
              <a:t>x t1 t2 mortal(x)  born(x,t1)  </a:t>
            </a:r>
          </a:p>
          <a:p>
            <a:pPr marL="457200" lvl="1" indent="0" eaLnBrk="1" hangingPunct="1">
              <a:buNone/>
            </a:pPr>
            <a:r>
              <a:rPr lang="en-US" altLang="en-US" dirty="0">
                <a:solidFill>
                  <a:srgbClr val="C00000"/>
                </a:solidFill>
                <a:sym typeface="Symbol" pitchFamily="18" charset="2"/>
              </a:rPr>
              <a:t> </a:t>
            </a:r>
            <a:r>
              <a:rPr lang="en-US" altLang="en-US" dirty="0" smtClean="0">
                <a:solidFill>
                  <a:srgbClr val="C00000"/>
                </a:solidFill>
                <a:sym typeface="Symbol" pitchFamily="18" charset="2"/>
              </a:rPr>
              <a:t>      </a:t>
            </a:r>
            <a:r>
              <a:rPr lang="en-US" altLang="en-US" dirty="0" err="1" smtClean="0">
                <a:solidFill>
                  <a:srgbClr val="C00000"/>
                </a:solidFill>
                <a:sym typeface="Symbol" pitchFamily="18" charset="2"/>
              </a:rPr>
              <a:t>gt</a:t>
            </a:r>
            <a:r>
              <a:rPr lang="en-US" altLang="en-US" dirty="0" smtClean="0">
                <a:solidFill>
                  <a:srgbClr val="C00000"/>
                </a:solidFill>
                <a:sym typeface="Symbol" pitchFamily="18" charset="2"/>
              </a:rPr>
              <a:t>(t2-t1,150) dead(x,t2)</a:t>
            </a:r>
          </a:p>
          <a:p>
            <a:pPr marL="971550" lvl="1" indent="-514350" eaLnBrk="1" hangingPunct="1">
              <a:buFont typeface="Arial" charset="0"/>
              <a:buAutoNum type="arabicPeriod"/>
            </a:pPr>
            <a:endParaRPr lang="en-US" altLang="en-US" sz="2400" dirty="0" smtClean="0">
              <a:solidFill>
                <a:srgbClr val="C00000"/>
              </a:solidFill>
            </a:endParaRPr>
          </a:p>
          <a:p>
            <a:pPr marL="971550" lvl="1" indent="-514350" eaLnBrk="1" hangingPunct="1">
              <a:buFont typeface="Arial" charset="0"/>
              <a:buAutoNum type="arabicPeriod"/>
            </a:pPr>
            <a:endParaRPr lang="en-US" altLang="en-US" dirty="0" smtClean="0">
              <a:solidFill>
                <a:srgbClr val="C00000"/>
              </a:solidFill>
            </a:endParaRPr>
          </a:p>
          <a:p>
            <a:pPr eaLnBrk="1" hangingPunct="1">
              <a:buFont typeface="Arial" charset="0"/>
              <a:buNone/>
            </a:pP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A0578B-F3BA-4F03-B371-BD20C9308E3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Dead Guy in 2009</a:t>
            </a:r>
          </a:p>
        </p:txBody>
      </p:sp>
      <p:pic>
        <p:nvPicPr>
          <p:cNvPr id="12291" name="Picture 3" descr="DeadGu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95400"/>
            <a:ext cx="5964238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1371600" y="6019800"/>
            <a:ext cx="21177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C00000"/>
                </a:solidFill>
                <a:latin typeface="Calibri" pitchFamily="34" charset="0"/>
              </a:rPr>
              <a:t>8. gt(now,79)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CA67C3-523B-46A2-80E3-4085D4FC22B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</TotalTime>
  <Words>1898</Words>
  <Application>Microsoft Office PowerPoint</Application>
  <PresentationFormat>On-screen Show (4:3)</PresentationFormat>
  <Paragraphs>350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Helvetica</vt:lpstr>
      <vt:lpstr>Symbol</vt:lpstr>
      <vt:lpstr>Office Theme</vt:lpstr>
      <vt:lpstr>Knowledge &amp; Reasoning</vt:lpstr>
      <vt:lpstr>Logical Reasoning</vt:lpstr>
      <vt:lpstr>Propositional Logic</vt:lpstr>
      <vt:lpstr>Predicate Logic</vt:lpstr>
      <vt:lpstr>Ancient Pompei</vt:lpstr>
      <vt:lpstr>Vesuvius</vt:lpstr>
      <vt:lpstr>Ancient Pompei and Vesuvius</vt:lpstr>
      <vt:lpstr>Predicate Logic Example</vt:lpstr>
      <vt:lpstr>Dead Guy in 2009</vt:lpstr>
      <vt:lpstr>Some Rules of Inference</vt:lpstr>
      <vt:lpstr>Prove dead(Marcus,now)</vt:lpstr>
      <vt:lpstr>Prove dead(Marcus,now) Direct Proof</vt:lpstr>
      <vt:lpstr>Proof by Contradiction</vt:lpstr>
      <vt:lpstr>Proof by Contradiction</vt:lpstr>
      <vt:lpstr>Resolution Theorem Provers for Predicate Logic</vt:lpstr>
      <vt:lpstr>Part I: Preprocessing to express  in Conjunctive Normal Form</vt:lpstr>
      <vt:lpstr>Preprocessing Continued</vt:lpstr>
      <vt:lpstr>Preprocessing Continued</vt:lpstr>
      <vt:lpstr>Preprocessing Continued</vt:lpstr>
      <vt:lpstr>Preprocessing Continued</vt:lpstr>
      <vt:lpstr>Preprocessing Continued</vt:lpstr>
      <vt:lpstr>Preprocessing Continued</vt:lpstr>
      <vt:lpstr>Clause Form</vt:lpstr>
      <vt:lpstr>Steps in Proving a Conjecture</vt:lpstr>
      <vt:lpstr>Resolution Procedure</vt:lpstr>
      <vt:lpstr>Resolution for Propositions</vt:lpstr>
      <vt:lpstr>Propositional Logic Example</vt:lpstr>
      <vt:lpstr>Refutation Graph</vt:lpstr>
      <vt:lpstr>Exercise</vt:lpstr>
      <vt:lpstr>Resolution for Predicates</vt:lpstr>
      <vt:lpstr>Proof Using Unification</vt:lpstr>
      <vt:lpstr>Refutation Graph with Unification</vt:lpstr>
      <vt:lpstr>Another Pompeian Example</vt:lpstr>
      <vt:lpstr>Another Pompeian Example</vt:lpstr>
      <vt:lpstr>PowerPoint Presentation</vt:lpstr>
      <vt:lpstr>PowerPoint Presentation</vt:lpstr>
      <vt:lpstr>PowerPoint Presentation</vt:lpstr>
      <vt:lpstr>Monkey Solution </vt:lpstr>
      <vt:lpstr>Propositional Logic Resolution Exercise</vt:lpstr>
      <vt:lpstr>Predicate Logic Resolution Exercise</vt:lpstr>
      <vt:lpstr>Predicate Logic Resolution Exercise</vt:lpstr>
      <vt:lpstr>PowerPoint Presentation</vt:lpstr>
    </vt:vector>
  </TitlesOfParts>
  <Company>uw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Knowledge &amp; Reasoning</dc:title>
  <dc:creator>Linda Shapiro</dc:creator>
  <cp:lastModifiedBy>shapiro</cp:lastModifiedBy>
  <cp:revision>86</cp:revision>
  <dcterms:created xsi:type="dcterms:W3CDTF">2009-10-22T23:26:56Z</dcterms:created>
  <dcterms:modified xsi:type="dcterms:W3CDTF">2019-02-01T23:18:11Z</dcterms:modified>
</cp:coreProperties>
</file>