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1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4" r:id="rId12"/>
    <p:sldId id="264" r:id="rId13"/>
    <p:sldId id="265" r:id="rId14"/>
    <p:sldId id="268" r:id="rId15"/>
    <p:sldId id="266" r:id="rId16"/>
    <p:sldId id="279" r:id="rId17"/>
    <p:sldId id="267" r:id="rId18"/>
    <p:sldId id="269" r:id="rId19"/>
    <p:sldId id="275" r:id="rId20"/>
    <p:sldId id="278" r:id="rId21"/>
    <p:sldId id="276" r:id="rId22"/>
    <p:sldId id="277" r:id="rId23"/>
    <p:sldId id="270" r:id="rId24"/>
    <p:sldId id="273" r:id="rId25"/>
    <p:sldId id="28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99"/>
    <a:srgbClr val="CC0000"/>
    <a:srgbClr val="8000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07T22:41:32.3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2217 8347 176 0,'0'-4'66'0,"0"4"-52"0,-13 4 10 15,13-4 2-15,0 0-2 16,0 0 1-16,13 0 3 16,-13 0 5-16,0-4-18 15,0 4 9-15,0-4 4 0,0 4-9 16,4 0-1-16,-4-4-8 16,0 4-4-16,13 0-3 0,-13 0-3 15,9 0 12-15,4 0 6 16,4 0-14-16,4 0-3 15,1 0-7-15,8 0 1 16,-8 0 3-16,12 0 1 16,5 0 1-16,4 0 0 15,9 0 2-15,-9 0 3 16,9 0-9-16,4-4-2 16,-18 1 3-16,10-1 1 15,-5 0-1-15,-4 0 2 16,-5 0-83-16,-4 0-38 15,-8-7 62-15,4-1 29 16</inkml:trace>
  <inkml:trace contextRef="#ctx0" brushRef="#br0" timeOffset="978.1166">4290 8247 332 0,'0'0'126'0,"8"-4"-98"0,9 0-8 0,-8 1-10 16,4-5-13-16,-9 0 2 15,9-3 3-15,-4-5 1 16,-9 1-1-16,8 0 7 0,-8 0 4 0,-4-1-4 16,-5-3-3-16,-3 0-6 15,-6-4-2-15,1-4 5 16,-9 4 5-16,0-4-4 16,-4 4-2-16,-4 8-1 15,4 4 1-15,-14 3-6 16,6 8-1-16,-5 4 2 15,8 3 1-15,1 9 6 16,-1-1 5-16,5 4-1 16,8 4 3-16,-3 0-4 15,7 4 1-15,5 4-5 16,9 3-2-16,0 1 0 16,8-1 1-16,5 0-1 15,4 1 2-15,0 3-2 16,0-7-1-16,4-4 1 0,0-1-1 15,0-6-3-15,5-1 0 16,-5-4-1-16,0-3 3 16,-4-5-2-16,4-3 1 15,1-4 2-15,-1-4 2 16,13-3-3-16,-13-5 0 16,1-3-1-16,3-1 0 15,-8-3-3-15,9 0 1 16,-1-4-7-16,-8 0-3 15,4-4 8-15,9-3 2 16,-17 3 4-16,8 0 0 0,-4 4 0 16,4 4 0-16,-4 0-3 15,-9 0 2-15,1 7 10 16,-5-3 5-16,-5 3-4 16,1 1-1-16,4 3 1 15,-13 1 4-15,5 3-6 16,-1 0 0-16,9 4 0 15,-13 4 0-15,9 3-2 16,-1 5 1-16,5 3-2 16,5 8 0-16,3 4-1 15,1 4 0-15,8 7-2 16,-4-4-2-16,-4 9-6 16,8-9-4-16,-8-3-34 15,8-8-16-15,4-8 31 16,5-11 14-16</inkml:trace>
  <inkml:trace contextRef="#ctx0" brushRef="#br0" timeOffset="1456.2639">5220 8033 188 0,'0'7'71'0,"0"-3"-55"0,0 0 22 16,0-4 5-16,0 0 1 16,-4 4 3-16,0 0-9 15,-5-4-3-15,5 3-19 16,-14-3 1-16,6 4 3 0,-1 0-7 15,0 0 0-15,-5 0-9 16,-12 0-5-16,-4-1-3 16,-5 1 3-16,-8 4-2 15,-5 0-1-15,-4 3-8 16,-4 4-3-16,4 5 17 16,4 6 9-16,9 5-4 15,4 3-1-15,0 5-6 16,13 3-3-16,9 0 4 0,13 0 3 15,4-4 3-15,13 5 1 16,4-1-2-16,13-8 1 16,9-3-4-16,8-4 0 15,5-4-14-15,4-8-6 16,4-7-86-16,-4-16-39 16,0-19 73-16,-4-15 34 15</inkml:trace>
  <inkml:trace contextRef="#ctx0" brushRef="#br0" timeOffset="1831.995">5879 7493 412 0,'-12'-4'154'0,"12"8"-120"0,0-1-10 15,0 5-12-15,0 4-17 16,-5 3 1-16,1 8 8 16,0-4 7-16,-1 23-5 15,1 16 6-15,0-5 3 0,4 8-5 16,0 1-1-16,0-1-5 15,4 4-1-15,0 4-3 16,5 0-3-16,-5 0-3 0,9 0-1 16,-9-4-5-16,1-11-3 15,3-8-18-15,-8-8-8 16,5-7-15-16,-5-8-4 16,0-4 29-16,0-8 18 15</inkml:trace>
  <inkml:trace contextRef="#ctx0" brushRef="#br0" timeOffset="2104.2276">5414 8094 392 0,'4'-4'145'0,"5"0"-112"0,0 8 8 16,-1-4-3-16,10 0-26 16,-10 0-6-16,14 0 6 15,4 0 4-15,12 0-8 16,-8-4-2-16,14 0 0 0,-6 1-12 16,-3-1-3-16,8 0-51 15,4 0-23-15,5 0 40 16,0-3 22-16</inkml:trace>
  <inkml:trace contextRef="#ctx0" brushRef="#br0" timeOffset="2673.8303">7469 8324 420 0,'-8'34'159'0,"8"-26"-124"0,13 11-11 16,-9-8-14-16,0 5-26 16,1 7-4-16,-1 7 10 15,-4 5 7-15,4 7 3 16,-4 0 5-16,0 0 1 0,5 0-2 16,-5-3-3-16,4-1-5 15,-4-7-2-15,4-5 3 16,-4-6 3-16,0-5 1 15,0-7-1-15,0-12-2 0,0-8 1 16,5-11-1-16,8-15-2 16,-5-16 3-16,9-11 0 15,14-7-2-15,-10-1 2 16,14 0 3-16,-5 4 1 16,4 4 5-16,1 11 5 15,3 8-1-15,1 12 3 16,-4 7-4-16,-1 8-1 15,-4 4-13-15,-4 11-5 16,0 4-21-16,-4 7-6 16,3 5-97-1,-7 3-42-15,3 1 89 16</inkml:trace>
  <inkml:trace contextRef="#ctx0" brushRef="#br0" timeOffset="3318.4558">8771 8262 336 0,'17'-3'126'0,"-4"-5"-98"0,-4 0-3 16,-5 4-7-16,0 1-1 15,0-1 7-15,1 0 4 16,-5-4 3-16,-5 1-16 15,-3-5-5-15,-5 1 1 0,-13-5-9 0,-4 1-1 16,-9 4-3-16,-8-1-2 16,-5 4 0-16,-8 5 0 15,-1 3 0-15,1 7 3 16,4 9-5-16,0 7 0 16,0 7-4-16,9 5 1 15,8 7-2-15,9 4 2 16,8-4 3-16,9 0 3 15,13-4 6-15,5 1 3 16,7-5 0-16,10-3-1 16,8-8-1-16,5-4 2 15,-1-4-3-15,1-11-2 16,3-8 2-16,-3-7 0 16,4-1-6-16,-5-11-2 15,-4-7-18-15,0-13-8 0,-4-6 25 16,0-1 12-16,-13 0-17 15,0-4-6-15,0 12 8 16,-9 4 4-16,1 4 17 16,-5 7 9-16,0 4-6 15,0 7-1-15,0 5 5 16,8 3 2-16,-4 8-2 16,9 8-1-16,0 11-2 15,5 12 3-15,3 11 0 16,5 11 3-16,0 13-8 15,4-1-3-15,-9 0-6 16,1 0-4-16,0-4-11 16,-5-3-6-16,-4-5-39 15,-9-7-14-15,0-7-81 16,5-13-36-16,-9-18 98 16</inkml:trace>
  <inkml:trace contextRef="#ctx0" brushRef="#br0" timeOffset="3679.39">9439 7619 428 0,'17'-4'162'0,"-4"4"-126"0,0-4 10 0,0 4-4 0,-9 4-20 15,5 0-4-15,-5 4-5 16,0 11 1-16,-4 4-7 16,0 11-2-16,-4 12-1 0,0 12-2 15,-5 3 1-15,5 8-2 16,-14 11-1-16,6 8-2 16,3 0 1-16,0-3-1 15,1-1 0-15,8-15-3 16,-9-4 1-16,9-7-7 15,0-13-1-15,9-10-15 16,-9-8-6-16,0-8-11 16,-9-8-5-16,5-11-86 0,-1-11-38 15,5-20 89-15,-12-11 43 16</inkml:trace>
  <inkml:trace contextRef="#ctx0" brushRef="#br0" timeOffset="3947.8604">9090 7945 400 0,'-5'11'148'0,"14"-3"-115"0,4-1 11 0,0-3-3 0,4 0-19 16,5 4-2-16,3-1-1 15,10 5 2-15,4-1-11 16,8 5-6-16,0 3 0 0,5 0-5 15,0 0-2-15,0-4-7 16,-5 1-2-16,5-1-6 16,-9 0-4-16,0 1-35 15,-4-1-15-15,4-4-48 16,-4 1-20-16,-14-4 75 16,6-8 36-16</inkml:trace>
  <inkml:trace contextRef="#ctx0" brushRef="#br0" timeOffset="4208.048">10378 8071 420 0,'-13'11'156'0,"9"-3"-121"0,-1 4-5 0,1-5-13 16,-4 9-11-16,3 3 1 15,-12 8 7-15,0 7 5 16,-5 8-9-16,1 4-1 0,-5 4 1 16,0-4-11-16,4 0-3 15,-8 0-18-15,4-4-9 16,1-8-54-16,3-3-24 16,5-12 56-16,8-23 27 15</inkml:trace>
  <inkml:trace contextRef="#ctx0" brushRef="#br0" timeOffset="4640.9459">10628 8082 368 0,'-9'0'140'0,"9"12"-109"0,-8-4-17 15,3-1-17-15,1 5-8 16,-5 3 2-16,1 4 5 16,-5 4 4-16,0 8 1 0,0 3-1 15,4 1 3-15,1 3-7 0,4-3-1 16,4-5-7-16,8 1 0 16,5-4-1-16,4-4 3 15,5-4 4-15,4-4 3 16,8-7 6-16,1-8 3 15,3-4 11-15,1-4 4 16,0-3 0-16,-5-8-1 16,1-4-6-16,-9-4-1 15,-5 0-10-15,-3-7-4 16,-6-5-3-16,-7-3 0 16,-10 4-8-16,-12-1-3 15,-4-6-3-15,-18 6-2 16,0 1 1-16,-8 7-1 0,-1 4-73 15,-3 8-33 1,3 0 65-16</inkml:trace>
  <inkml:trace contextRef="#ctx0" brushRef="#br0" timeOffset="4896.7917">10339 7573 520 0,'0'15'195'0,"5"-11"-152"0,12 4 4 0,0-4-8 15,-8 3-38-15,8 1-11 16,0 0-14-16,0-1-3 15,-4 5 14-15,0-8-55 0,4-1-20 16,9 5 57-16,-4-8 28 16</inkml:trace>
  <inkml:trace contextRef="#ctx0" brushRef="#br0" timeOffset="5479.2037">11653 7918 340 0,'0'15'126'0,"0"0"-98"0,0-3 1 16,0-4-7-16,-8 7-15 16,-1 4-2-16,-4 4 8 15,-4 4 3-15,-4 11-7 16,-1 8-1-16,0 8 2 0,-8 7-6 15,4 8-2-15,5-4-4 16,-9-4-1-16,8 1-3 16,1-9-1-16,3-7-10 15,5-4-3-15,5-7 10 16,8-12 5-16,-9-4 17 16,5-8 9-16,4-11-8 0,4-3-4 15,5-9-6-15,4-15 0 16,4-15-2-16,9-12-1 15,-5-11-4-15,14-4 0 16,4-3-3-16,-1-5 2 16,1 0 3-16,4 1 3 15,5 7 2-15,-10 8 1 16,10 7 2-16,-1 8 3 16,1 4-2-16,-1 11-2 15,0 8-2-15,5 8 0 16,4 11-2-16,-8 12-1 15,-5 11 3-15,-5 12 0 0,1 3 3 16,-9 12 3-16,-4 8 2 16,-4 11 3-16,-14 8-7 15,-3-1-4-15,-5-3-9 16,-5 4-1-16,-3-12-19 16,-1-11-6-16,9-12-49 15,-13-7-23-15,13-16 55 16,13-18 25-16</inkml:trace>
  <inkml:trace contextRef="#ctx0" brushRef="#br0" timeOffset="6035.7212">12899 8178 256 0,'30'-4'96'0,"-26"8"-75"0,9-8 6 0,-4 1-4 15,-1 3-26-15,1-4-9 16,-5 0 11-16,5 0 7 16,-9 0-2-16,0 4 20 0,0-4 9 15,0 4 5-15,-9-3 2 16,1-1-18-16,-1 0-5 16,-4 0-2-16,-4-4 2 15,-5 1-7-15,5 3-1 16,-9 0-7-16,5 0-2 15,-1 0 0-15,1 1 2 16,-1 3-1-16,-4 3-1 0,0 5-2 16,1 4 1-16,-1 7 1 15,0 8 0-15,4 3 0 16,-4 5 0-16,5 3 0 16,4 4 0-16,8-7 2 15,-4-5 3-15,9-7-2 16,4-4 0-16,4-7-1 15,9-5 1-15,-9-7-2 16,9-3-1-16,0-9-2 16,4-3 1-16,1-4 1 15,3 3 2-15,-4 1 8 16,1 4 5-16,-1 7-1 16,0 4 2-16,-4 7-9 15,0 9-2-15,-4 3-8 0,-5 4 0 16,0 0-12-16,1 0-6 15,-1 0-19-15,0 0-10 16,9-8-50-16,-9-7-24 16,14-16 66-16,16-19 32 15</inkml:trace>
  <inkml:trace contextRef="#ctx0" brushRef="#br0" timeOffset="6320.6703">13368 7385 496 0,'5'12'187'0,"3"-5"-146"0,-3 20-15 16,-1-8-17-16,5 12-2 15,-9 15 4-15,0 11 4 16,0 16 4-16,-9 0-11 15,0 4-4-15,1 3-3 0,-5 4-4 16,0 4 0-16,0 1-9 16,-4-9-5-16,4-11-11 15,0-4-3-15,4-11-36 16,1-16-14-16,3-15 40 16,10-23 21-16</inkml:trace>
  <inkml:trace contextRef="#ctx0" brushRef="#br0" timeOffset="6635.1767">13829 7110 388 0,'-8'61'145'0,"16"-46"-112"0,-8 12 1 0,5-8-7 0,-1 8-28 16,-4 7-6-16,0 9 9 16,0 14 5-16,-4 20-2 15,-1 15 10-15,5 3 5 0,-12-3-6 16,-1 0-1-16,0 4-5 16,0 0-3-16,8-4-5 15,-7-12-2-15,7-15-17 16,1-11-5-16,4-20-107 15,4-15-48-15,13-26 92 16,1-20 43-16</inkml:trace>
  <inkml:trace contextRef="#ctx0" brushRef="#br0" timeOffset="7447.0461">14347 7776 392 0,'-13'34'145'0,"8"-26"-112"0,5 7-8 0,0-7-9 15,-4 7-18-15,0 8 0 16,-1 4 6-16,-3 0 5 16,3 4-4-16,5-1 4 0,0 5 1 15,5-1-3-15,3 5 1 16,5-1-3-16,5 0 0 15,7-3-1-15,6-5 0 16,3-7 2-16,5-7 1 0,8-5 3 16,-8-11 4-1,0-4-2-15,0-7 1 0,-5-8-12 16,-4-4-3-16,-4-8 1 16,0-3 2-16,-9-1-2 15,-4 1 0-15,-9 3 3 16,1 4 1-16,-10 8 3 15,5 4 1-15,-4 3-1 16,4 8 1-16,0 4-6 16,4 8-1-16,1 7 0 15,8 8 2-15,0 8-1 16,8 7-1-16,5 12 3 16,8 11 0-16,5 8-1 15,4 12-2-15,5-5-2 16,-1 5 1-16,0 7 3 15,1 8 1-15,-5 3-1 0,-4-3-2 16,-5 3 1-16,-4-7 1 16,-4-3-3-16,-4-1 0 15,-5 0 1-15,-4 0 0 16,-4-8-3-16,-5 1 2 16,-4-5-1-16,-4-11 0 15,-5-11 2-15,0-8 0 16,-4-4-3-16,-4-11 2 15,-4-8 1-15,-5-8 2 16,-4-11-1-16,-9-4-1 16,-9-15 5-16,-3-5 4 15,-5-6 4-15,4-13 2 0,0-14-4 16,5-12-1-16,8-16-4 16,5 1-1-16,12-5-3 15,1 9-2-15,12 3 3 16,5 8 0-16,12 4 1 15,9 7 2-15,14 8-3 16,7 8 0-16,14 11-3 16,4 12-3-16,4 7-36 15,1 8-14-15,-5 8-173 16,-5 3-81 0,-3-7 157-16</inkml:trace>
  <inkml:trace contextRef="#ctx0" brushRef="#br0" timeOffset="10494.1704">2695 10070 304 0,'17'0'115'0,"-12"-4"-89"0,3 8 12 0,-3-4-1 16,8 0-14-16,-9 0 0 15,9 0-16-15,0 0-7 16,0 0 0-16,0 0 3 0,4 0 3 0,0 0 2 15,9 0 0-15,-9 4-4 16,18 0-1-16,-1-4-1 16,1 0 1-16,8 0-2 15,0 0-1-15,13 0-2 16,-5-4-1-16,6 0 2 16,-1 4 0-16,0 0-13 15,-18 0-5-15,-3 0-100 16,-5 4-46-1,-21-12 84-15</inkml:trace>
  <inkml:trace contextRef="#ctx0" brushRef="#br0" timeOffset="11019.4996">5095 9676 428 0,'-17'38'162'0,"8"-34"-126"0,9-4 10 0,0 0-6 0,-4-4-36 16,-9-4-13-16,-17 1-4 15,-9 3 2-15,-8 0 6 16,-9 4 1-16,0 4 2 0,0 4 0 16,0 3 0-16,8 1-5 15,14 3-3-15,8 4-5 16,9 8-4-16,13 3-5 15,8 5 0-15,13 3 13 16,13-3 8-16,13 3 3 16,-4 0 0-16,13 4 9 15,-13-3 4-15,-1-1 2 16,-3 0 1-16,-14-3 5 16,-3-5 1-16,-14 1-3 0,-8-4-1 15,-14 4-6-15,-3-8-2 16,-22-4-13-16,-5-8-3 15,-3-3-41-15,-1-8-17 16,13-4 33-16,0-15 15 16</inkml:trace>
  <inkml:trace contextRef="#ctx0" brushRef="#br0" timeOffset="11484.4781">5892 9817 356 0,'-43'16'132'0,"22"-9"-103"0,-9-7-8 16,17 4-9-16,-5 0-5 16,-7 4 4-16,-1 7-2 15,0 0 0-15,4 5-5 16,-3-1-1-16,3 0 1 0,5 0-5 0,4 4-1 16,8 0-4-16,1 8-1 15,13-5 4-15,4 5 1 16,13-4-7-16,-9-4-2 15,13-4 6-15,4-4 2 16,5-7 11-16,4-12 5 16,0-3-6-16,5-9-4 15,-1-3-2-15,-4-8 1 16,-4-3-12-16,-4-13-6 16,-10-3 6-16,-12-3 5 15,0-5-9-15,-21-7-6 16,-10 0 11-16,-12 7 4 15</inkml:trace>
  <inkml:trace contextRef="#ctx0" brushRef="#br0" timeOffset="11865.1433">6474 9270 464 0,'0'42'173'0,"4"-31"-135"0,5 5-8 0,0-5-14 15,-1 8-17-15,1 8-1 16,-9 11 3-16,0 16 1 16,0 7 0-16,-9 8 1 0,5 4 2 15,-5-8 0-15,1-4 0 16,3-7-12-16,1-4-3 16,-4-4-17-16,8-4-8 15,8-8-96-15,-4-11-43 16,14-11 89-16,3-16 43 15</inkml:trace>
  <inkml:trace contextRef="#ctx0" brushRef="#br0" timeOffset="12251.6422">7064 9580 416 0,'-17'31'156'0,"17"-20"-121"0,0 4-3 15,9-3-9-15,-9 3-28 16,0 4-6-16,0 8 5 16,-9 8 2-16,5 3 4 15,0 0-3-15,4 4 2 0,-9 1 1 16,9-1 2-16,9 0-3 16,-5-4 0-16,9-3 1 15,-5-1 0-15,5-11 2 0,5-4 1 16,-1-3 5-16,0-9 3 15,5-7-2-15,-1-7 0 16,1-9-5-16,-1-3-3 16,1-12-3-16,-5-7-1 15,0-8-3-15,-4 0-1 16,4 8 1-16,-12-16 4 16,8 12 1-16,-9-11 3 15,0 3-12-15,1 8-3 16,-1-1-58-16,5 5-25 15,3 4 49-15,-7 7 26 16</inkml:trace>
  <inkml:trace contextRef="#ctx0" brushRef="#br0" timeOffset="12794.4252">7638 9768 336 0,'12'42'126'0,"-7"-35"-98"0,16-7 19 15,-12 0 3-15,8 0-30 0,0 4-10 16,5 0-5-16,4 4 0 15,0-8-2-15,4 4 3 0,0-4 3 16,4-4-3-16,1 0 2 16,-1 0-7-16,5-7-1 15,-9-5-7-15,-4 1 0 16,-4 0-4-16,-1-8 0 16,-8 0 3-16,0-4 3 15,-9 0 0-15,-4 0 1 16,-8-3-8-16,-9 7-5 15,-9 0 17-15,-9 4 9 16,-4 3-6-16,1 9-3 16,-1 3-3-16,4 8-1 15,1 7 7-15,4 12 5 0,4 4 0 16,4 11 3-16,5 8 9 16,9 0 5-16,8 8-2 15,0-5 0-15,8 1-3 16,9-4-1-16,9 0-8 15,4-4-4-15,5 0-15 16,4 1-8-16,4-5-71 16,8-11-30-16,18-8 60 15,-4-15 29-15</inkml:trace>
  <inkml:trace contextRef="#ctx0" brushRef="#br0" timeOffset="13377.3511">9663 9473 392 0,'0'27'148'0,"8"-16"-115"0,-3 16-11 0,-1-12-13 15,-4 12-14-15,0 7-1 16,0 12 3-16,0 8 3 0,0-4 1 16,0 0-1-16,0-4 1 0,0 0-1 15,0-8 2-15,4-4-1 16,-4-3-1-16,5-8 1 16,-5-8-1-16,4-3-3 15,-4-5 2-15,0-7-1 16,0-7-2-16,9-9-6 15,-9-10-4-15,0-9 8 16,0-11 5-16,4-7 1 16,4-9 3-16,5-3 0 15,9 0 3-15,4 0-3 16,4 11-2-16,4 5-7 16,5 10-1-16,9 5 16 15,-5 11 11-15,8 4-6 16,-8 11 0-16,9 4-2 15,-4 8 0-15,-5 7-2 16,-5 12 1-16,1 12 0 0,0 11 1 16,-9 11-2-16,-4 8 1 15,-4 1-4-15,-5-5 1 16,0-4-5-16,-13-3 0 16,1-4-8-16,3-4-2 15,-8-8-18-15,5-11-7 16,3-4-300-1,18-23 181 1</inkml:trace>
  <inkml:trace contextRef="#ctx0" brushRef="#br0" timeOffset="13842.8982">11408 9538 340 0,'-13'4'129'0,"9"-8"-100"0,-14-8-7 15,10 9-9-15,-5-1 4 16,-17 4 6-16,4 0 13 16,-13 4 7-16,0 3-23 15,5 1-4-15,-5 3-4 0,0 5-10 16,5-1 0-16,4 8-4 15,4 8 0-15,4-1 0 0,5 5 0 16,8-1 0-16,5 5 0 16,4-1-3-16,13-4 1 15,-4 1 0-15,8-5-1 16,4-3 4-16,5-8 0 16,4-3 1-16,1-5 0 15,3-3 2-15,5-8 1 16,-9 0-4-16,0-8-1 15,-4 1-4-15,0-20-1 16,-9-12-1-16,-4-3 0 16,-4-8-4-16,-5-7-3 15,-8-4-11-15,-18 3-4 16,5 1-4-16,-9 11-1 16,0 4-32-16,5 7-14 0,-1 5 40 15,9-1 22-15</inkml:trace>
  <inkml:trace contextRef="#ctx0" brushRef="#br0" timeOffset="14413.46">11908 9400 408 0,'8'11'154'0,"1"-7"-120"0,0 8-12 0,-9-5-14 15,4 5-9-15,0 3 0 16,0 4 7-16,1 4 6 16,-1 4-6-16,0 8-5 0,1 3-2 15,3 4-1-15,-8-4-2 16,5 8-2-16,8-3 1 16,-9-5 3-16,4 0 1 0,1-3 1 15,8-5 0-15,-12-3 2 16,8-4 1-16,-9-8-1 15,5-3-2-15,-1-5 3 16,1-3 2-16,4-8 7 16,0-7 2-16,0 0 4 15,-1-12 3-15,1-4 0 16,0-12-1-16,-4-3-10 16,8-8-6-16,-13-3-6 15,9 3-1-15,-4 0 2 16,0 4 0-16,-5 4-8 15,0 12-2-15,-4-1-12 16,0 8-5-16,0 4-100 16,5 0-42-16,3 3 86 0,9 1 43 15</inkml:trace>
  <inkml:trace contextRef="#ctx0" brushRef="#br0" timeOffset="15013.8467">12515 9653 376 0,'5'19'140'0,"3"-11"-109"0,1-5-11 15,-5 1-11-15,9 4-3 16,-9 0 6-16,9-1 11 16,0 1 6-16,0 0-15 15,0-1-1-15,4-3-2 0,1 0-6 16,3-4-1-16,-4-4-2 16,-4 0-2-16,4-3 1 15,1-5-1-15,-1-3 0 16,0-1 0-16,-4-3 0 15,4 0 2-15,-4-8 1 16,-4 4 1-16,-5 0 0 0,0 0 2 16,-8 0-8-1,0 0 0-15,-9 0-7 0,0 4 1 16,0 0 2-16,-13 4 3 16,0 3 0-16,-4 5 1 15,0 3 0-15,-4 4 0 16,3 7 2-16,1 5 2 15,-4 7 1-15,12 4 3 16,-8 8 1-16,13 3 1 16,8 8 2-16,1 0 4 15,8 8 1-15,8-8 3 16,5 1-6-16,13-1-2 16,0 0-8-16,8-8-1 15,5-3-8-15,0-12-3 0,8-4-16 16,1-7-9-16,8-12-85 15,0-11-36-15,4-16 80 16,0-7 41-16</inkml:trace>
  <inkml:trace contextRef="#ctx0" brushRef="#br0" timeOffset="15361.2096">13351 9120 460 0,'13'43'173'0,"0"-28"-135"0,0 15-12 0,-4-10-15 16,-1 6-7-16,1 1 2 16,-1 8 0-16,1 3 1 15,-5 4-4-15,1 4 3 0,-1 4 0 16,5 0-2-16,-9-4-3 16,0 3-9-16,0-10-3 0,0-5-34 15,0-7-15-15,0-4 31 16,4-11 16-16</inkml:trace>
  <inkml:trace contextRef="#ctx0" brushRef="#br0" timeOffset="16168.4186">15893 9362 452 0,'0'11'170'0,"0"-7"-132"0,0 8-11 0,0-5-12 16,0 5-12-16,-8 3 1 15,4 8 2-15,-5 8 1 0,0 11-3 16,1 11-3-16,-10 12 2 0,-3 1-2 15,4-5-1-15,-1 0 1 16,5 0 1-16,1-3-1 16,3-1-1-16,5 1 3 15,-5-5 0-15,5-7-4 16,4-7 1-16,0-5 0 16,0-7 0-16,0-8 0 15,0 0 2-15,0-7 1 16,0-24 1-1,0-11 0-15,0-7-11 16,0-9-5-16,0-7 14 16,4-11 10-16,5-8-3 15,-5-8-2-15,9-15-4 0,4-4 0 16,5 0-4-16,4-4-2 16,4 16-1-16,8-1 0 15,-7 13 3-15,3 6 0 16,1 12-6-16,8 12-3 15,-5 11 6-15,6 16 3 16,-6 7 0-16,-8 16 0 16,5 7 5-16,-5 7 2 15,-8 1-7-15,-5 0-1 16,-4 0 4-16,-9 0 6 16,-8 3 0-16,-9-7 1 15,-4 0-1-15,-9-4 0 16,-4-3-2-16,-5-9-1 15,1-7-10-15,-9-7-2 0,-1-5-20 16,-7-7-8-16,8-4-86 16,-5-15-35-16,22-8 78 15,1-8 40-15</inkml:trace>
  <inkml:trace contextRef="#ctx0" brushRef="#br0" timeOffset="16709.9249">16561 9231 340 0,'18'31'129'0,"-10"-16"-100"0,1-3 20 0,-1-4 2 16,-8 3-28-16,5 1-7 15,-1 3-7-15,-4 4 1 16,0 4-5-16,0 0 6 0,0 8 2 16,0-1-2-16,0 1-1 15,0 0-6-15,-4-1-1 0,4-3-1 16,-5 0-2-16,5 0 1 15,0-12 1 1,0-4 1-16,0-3 1 0,0-8-2 16,0-4-2-16,5-3-2 15,-5-5 1-15,4-11 3 16,0-4 3-16,5-3-2 16,0-5 0-16,4-3-6 15,4-12 0-15,9 0-1 16,4 1-1-16,4-1 1 15,5 8 3-15,0 7 9 16,0 8 4-16,-1 8-12 16,1 8-4-16,0 3 7 15,-5 8 7-15,1 4-15 16,-18 4-6-16,0-1-57 16,-4 9-23-16,-4-5 47 15</inkml:trace>
  <inkml:trace contextRef="#ctx0" brushRef="#br0" timeOffset="17194.499">17432 9243 380 0,'-9'8'143'0,"9"-20"-112"0,-9 20 1 0,5-8-9 16,0 0-8-16,-5 0 4 0,-4 4 4 15,-4-1 6-15,0 5-16 16,4 0-3-16,-9 3-2 0,1 5-4 16,-1-1-3-16,5 4 6 15,4 0 5-15,-4 4-4 16,4 4 0-16,4 0-4 16,5 0-3-16,4 3 0 15,4-3-1-15,5 0 2 16,4 0 1-16,-4-4-4 15,8-4 1-15,0-4 2 16,0 0 1-16,0-7 1 16,1-8 0-16,-1-4-2 15,-4-3 1-15,-5-9-4 16,1 1 0-16,0-4 1 16,-9-8 0-16,0-4-3 0,-9-3 0 15,0-4-1-15,-3-1 0 16,-10 1 0-16,-4 0 0 15,0 3 0-15,0 5 3 16,5 3-18-16,-1 0-7 16,5 4-17-16,0 4-6 15,4 4-53-15,4 3-22 16,9-3 63-16,9-1 31 16</inkml:trace>
  <inkml:trace contextRef="#ctx0" brushRef="#br0" timeOffset="17807.8026">17863 8554 424 0,'0'26'159'0,"0"-14"-124"0,-13 18-16 0,8-10-14 16,-8 3-14-16,-4 11 3 15,-4 12 6-15,-1 15 2 16,1 4 0-16,-10 4-2 0,6 4 3 15,-1-4-2-15,4-4 2 16,5-7-4-16,8-9 0 16,1-3 3-16,3-11 3 15,5-8 0-15,5-8 2 16,-1-4-2-16,5-11 2 16,4-8-6-16,4-7-1 15,4-16-2-15,5 0-2 16,9-7-6-16,-1-5-2 15,1 5 2-15,-1 3 4 16,5 4 3-16,0 8 4 16,-9 8 4-16,4 7 4 0,5 12-2 15,-9 7-2-15,-8 8 0 16,-5 11-1-16,-8 5 4 16,-9 3 5-16,-5 0 2 15,-3 4 3-15,-10 0 1 16,-7 0 3-16,3-8-6 15,-4-3 1-15,5-9-12 16,-14-7-3-16,5-11-22 16,0-12-9-16,4-11-65 15,4-12-28-15,14-15 63 16,12-12 32-16</inkml:trace>
  <inkml:trace contextRef="#ctx0" brushRef="#br0" timeOffset="18121.6022">18651 8431 356 0,'4'50'134'0,"1"-35"-104"0,3 0 14 0,-8-3-2 16,0 3-26-16,0 12-8 0,-8 4 5 15,3 3 3-15,1 12-8 16,-4 8 11-16,-1 18 7 0,0 9-8 16,1 7 0-16,-5-8-8 15,4-7-2-15,-8-4-4 16,4-8-3-16,4 1 0 16,-4-5-1-16,5-7-5 15,4-12-1-15,-1-7-35 16,5-12-15-16,0-15 29 15,5-16 13-15</inkml:trace>
  <inkml:trace contextRef="#ctx0" brushRef="#br0" timeOffset="18601.8526">18668 9178 420 0,'0'34'159'0,"0"-15"-124"0,9-3-13 0,-5-9-15 15,5 5-9-15,0 3 3 16,3 1 15-16,10-1 7 16,8-4-11-16,-4 1 2 0,9-4 0 15,8-5-7-15,4-3-2 16,-4-3 1-16,4-5 1 15,-3-4-12-15,-6-7-4 16,1 0 2-16,-4-4 3 16,-1-4 1-16,-17-3 1 15,5-5-5-15,-14-3-3 16,1 0-3-16,-18-1 0 0,5 9 2 16,-22-9 5-16,9 5 3 15,-22 11 2-15,5 8 1 16,-5 11 2-16,0 11-1 15,5 13 2-15,-1 14 7 16,9 4 5-16,9 8 2 16,4 8 1-16,9-4 0 15,4 3-2-15,9 1-8 16,4-4-3-16,4-4-12 16,4-4-5-16,1-8-41 15,-1-11-15-15,5-7 35 16,4-13 19-16</inkml:trace>
  <inkml:trace contextRef="#ctx0" brushRef="#br0" timeOffset="19382.4557">19720 9032 464 0,'4'46'176'0,"9"-27"-137"0,-9 8-11 0,-4-11-15 0,0 7-13 16,0 7 0-16,-4 5 2 15,-5 3 1-15,1 8-1 16,-9 4-2-16,4-1 3 0,4 1-2 16,-8 0-1-16,4-8 1 15,4-4 1-15,5-11-1 16,0-4-1-16,4-11-2 15,0-12-1-15,0-4 2 16,4-8 0-16,0-11-2 16,5-7 2-16,4-5 1 15,4-7 2-15,-4-4-1 16,13-7 2-16,-9-5-2 16,9 5-1-16,0 3-2 15,0 4 1-15,-1 8 3 16,6 3 1-16,-6 12 1 15,6 8 0-15,-14 3-2 16,0 12-2-16,-4 8-4 0,4 11 0 16,-8 8 0-16,-5 7-1 15,-4 5 1-15,-4-1 3 16,4 0 0-16,-9 1 1 16,5-5 0-16,0-3 0 15,-5-5-3-15,5-6 0 16,-1-5 2-16,1-4 0 15,0-7 1-15,4-4 2 16,0-7-3-16,0-9-2 16,4-3-1-16,5-8 3 15,4-7-2-15,4-12 1 16,-4 0 0-16,13-4 0 0,4 4 2 16,0 8 0-16,4 3 4 15,-3 9 2-15,3 6 2 16,1 9 2-16,-1 11 8 15,0 8 3-15,-3 11-6 16,-1 8-4-16,0 15-4 16,0 4-2-16,0 3-1 15,-12 5 0-15,-1 7-9 16,-4 8-2-16,-5-4 2 16,-8-7 0-16,-8-8 3 15,3-4 1-15,-3-20-13 16,-1-10-5-16,1-16-67 15,-1-19-29-15,9-20 59 16,9-7 28-16</inkml:trace>
  <inkml:trace contextRef="#ctx0" brushRef="#br0" timeOffset="19818.0106">21805 8764 368 0,'13'0'140'0,"-17"-4"-109"0,-5 1-13 0,5-1-14 0,-9 0 4 16,-8-4 8-16,-10 1 15 16,-3-1 5-16,4 4-18 15,-22 0-6-15,9 8-1 0,-9 0-7 16,9 0 0-16,0 3-2 15,4 1 1-15,0 0-2 16,5 3-1-16,4 1-2 16,8 3-1-16,9 4-1 15,9 4 0-15,4 0-2 16,4 4 1-16,9 4-4 16,9 3-1-16,8 12-2 15,13-4 0-15,0 4 7 16,9 8 4-16,-9-1 6 15,-4 5 2-15,-9-1 3 16,-21 12 1-16,-18 8 3 16,-43 11 4-16,-21 0-1 0,-78 0 1 15,-43-19-18-15,-86-15-7 16,-90-28-76-16,-14-60-35 16</inkml:trace>
  <inkml:trace contextRef="#ctx0" brushRef="#br0" timeOffset="25089.2818">2902 11652 316 0,'0'15'118'0,"0"-11"-92"0,17-4 2 0,-17 0-7 16,5 0-6-16,3 4 1 15,-8-4 5-15,0 0 1 0,0 0 22 16,4 8-25 0,1-1 3-16,-1 1-1 0,0 0-10 15,-4-1-1-15,5 1-6 16,8 0-3-16,-13-1 0 15,8 1-1-15,10 0-3 16,-6-1 0-16,6 1-5 16,-5 0 0-16,4-4-5 15,9-1-2-15,-5 1-11 16,14-4-6-16,-5-4-58 16,9-3-24-16,-1-12 57 15,6-12 29-15</inkml:trace>
  <inkml:trace contextRef="#ctx0" brushRef="#br0" timeOffset="25537.3866">4673 10721 396 0,'-17'31'148'0,"17"-12"-115"0,0 8-7 15,0-12-10-15,0 16-18 16,-9 11-3-16,9 8 3 16,-17 11 2-16,4 4 1 15,0 4 4-15,-13 12 4 0,9 3-3 16,0 4-1-16,4-4-5 15,4-7-2-15,1-4-46 16,3-8-17-16,5-15-91 16,5-16-40-16,12-26 103 15</inkml:trace>
  <inkml:trace contextRef="#ctx0" brushRef="#br0" timeOffset="26123.1878">5074 11296 388 0,'-5'23'145'16,"10"-27"-112"-16,-1 12-10 0,5-4-12 0,-1 3-11 15,1 1 0-15,4 0 0 16,0-1 2-16,4 5-1 15,5-1 2-15,8 1 0 0,-9-1-1 16,14-3 1-16,3-4-2 16,-3-4-1-16,4 0-8 15,8-4-3-15,1-4-3 16,-10-3 1-16,1-1 9 16,-4-3 7-16,-10-4-3 15,-3 0-2-15,-5-4 5 16,-4 0 3-16,-4-4-6 15,-1 0 1-15,-8 0-8 16,0 0-3-16,-21-3-5 0,4 3-4 16,-9 0-5-16,-4 8 0 15,-9 4 11-15,4 7 4 16,-3 8 11-16,-1 4 6 16,9 3-2-16,-1 5-1 15,6 7 0-15,3 8-1 16,5-4 6-16,4 8 6 15,4 3 1-15,5 0 1 16,4 5 8-16,9-1 4 16,3 4-8-16,6 4-2 15,8 0-8-15,-5 0-2 16,9 0-6-16,0-4-3 16,1 0 0-16,3-3 1 0,1-5-10 15,3-3-4-15,5-1-38 16,-4-14-18-16,4-12 36 15,5-24 16-15</inkml:trace>
  <inkml:trace contextRef="#ctx0" brushRef="#br0" timeOffset="26813.7717">6823 11150 316 0,'17'12'118'0,"-21"-16"-92"0,4 0 11 0,0 4-3 16,-4-4-17-16,4 1 11 16,-17-1-1-1,4 0-14-15,-5 0 11 0,-3 0 3 16,-5 0-6-16,0 1-1 15,-4-1-10-15,0 0-2 16,-5 0-2-16,1 0 1 16,-1 0-6-16,1 8-3 15,-1 0-2-15,-3 4 3 16,-1-1 6-16,-9 9 5 16,5-1-5-16,5 4-3 15,-1 4-8-15,4 4-1 16,5 4 5-16,0-1 6 0,8 5-4 15,10-1 0-15,7 5-5 16,-3-5-1-16,8 0-2 16,8-3 2-16,5-4 2 15,4-8 2-15,9-4-4 16,-4-7 0-16,12-8-2 16,-12-4 0-16,4-7 2 15,0-8 2-15,-1-4-3 16,10-8 0-16,-18 0-1 15,5-3 0-15,-5-4 2 16,0 3 4-16,-4 4 3 16,0 5 2-16,0 6 7 15,-9 5 6-15,9 4 5 16,-9 7 2-16,5 8-6 0,0 3 0 16,-1 5-1-16,1 3-1 15,0 4-3-15,-1 4 0 16,-4 8-5-16,1 3 1 15,-1 5-7-15,0-1-1 16,1 0-13-16,-1 1-7 16,0-5-44-16,5-3-19 15,0-12-87 1,3-8-36-16,6-26 108 16</inkml:trace>
  <inkml:trace contextRef="#ctx0" brushRef="#br0" timeOffset="27249.2464">7215 11074 484 0,'-4'46'181'0,"0"-35"-141"0,4 1-4 15,0-1-13-15,0 1-21 16,0 7-2-16,-13 0-1 15,0 8 2-15,0 3 0 16,0 5-1-16,-4 7 3 0,4 4-4 16,0 0 0-16,0 0-4 0,0 0-1 15,4-8-4-15,1-3 1 16,-1-5-2-16,5-11 0 16,-9-7-5-16,9-4-1 15,4-8-3-15,0-12-1 16,0-11-1-16,0-15 0 15,8-12 11-15,9-11 5 16,5-16-13-16,8 1-4 16,5-1 4-16,-1 8 6 15,5 8 21-15,4 7 9 16,-4 12 17-16,4 8 6 16,0 7-15-16,-4 4-4 15,-9 11-29-15,4 8-9 16,-3 4-76-16,-10 8-31 0,1 0 63 15,-1-1 31-15</inkml:trace>
  <inkml:trace contextRef="#ctx0" brushRef="#br0" timeOffset="27835.3393">8172 10901 424 0,'0'35'159'0,"0"-20"-124"0,0 12-7 0,0-12-11 15,-4 8-16-15,-1 0-3 16,-8 16-2-16,0-1 3 15,0 4 0-15,1 0 1 0,-1 4 0 16,4-11 0-16,-4 11 0 16,4-4 0-16,-3-4 0 15,7-7-3-15,-3-5 2 16,3-6-4-16,5-9 1 16,0-7-3-16,0-8 0 15,5-7 4-15,3-12 3 16,-3-4 1-16,7-8 2 0,-3-7 0 15,8 0 1-15,5-4 0 16,-1 0 0-16,5 4 0 16,4 0 2-16,-4 4 6 15,4 7 2-15,1 4-3 16,3 12 1-16,-8 3-5 16,4 8 1-16,0 8-3 15,0 8 0-15,1 7 1 16,-6 8 3-16,1 7-11 15,0 5-3-15,-13 3 4 16,4 7 2-16,-4 5 3 16,0 4 0-16,-13-1-9 15,4-3-2-15,-4-8-14 0,0-8-4 16,0-7-64-16,9-8-29 16,0-20 61-16,8-18 29 15</inkml:trace>
  <inkml:trace contextRef="#ctx0" brushRef="#br0" timeOffset="28345.4248">10770 10580 428 0,'9'-27'162'0,"-5"19"-126"0,5-30-4 16,-5 26-8-16,-4-11-12 16,-4-7 1-16,-9-5 1 15,-4-7 2-15,-9 0-9 16,-9 0 0-16,-4 7 0 0,-4 9-1 15,0 3 1-15,0 11-6 16,4 8-3-16,5 8-2 16,-1 8 0-16,5 14 0 15,4 13 3-15,5 14 2 16,4 5 2-16,8 3 1 16,-4 8 0-16,9 4 2 15,4 7 1-15,4 12-1 0,9-4-1 16,-9 4-3-16,9 0-2 15,-8-8 1-15,7 5-1 16,1 2-5-16,0-2 1 16,0-5-11-16,-8-11-6 15,3-8 1-15,1-4 1 16,-1-15-7-16,1-8-1 16,-9-11-36-16,0-12-14 15,0-15 40-15,0-19 19 16</inkml:trace>
  <inkml:trace contextRef="#ctx0" brushRef="#br0" timeOffset="28646.039">9926 10855 432 0,'-13'16'162'0,"26"-12"-126"0,-13 7-8 16,4-3-11-16,5-1-1 15,3 5 7-15,6 3 1 16,8 1 3-16,4 3-15 0,4 0 0 0,9-4 1 16,0 4-9-16,0-3-5 15,1-1-15-15,-1 0-5 16,4-3-20-16,0 3-7 15,1-3-45-15,4-1-17 16,-1 1 57-16,1-12 30 16</inkml:trace>
  <inkml:trace contextRef="#ctx0" brushRef="#br0" timeOffset="29067.0478">11313 10990 388 0,'0'45'145'0,"-4"-33"-112"15,-1 11-6-15,1-12-7 0,0 5-23 16,-13 7-2-16,-1 7 4 16,-3 5 5-16,-1-1-2 15,1 5 8-15,-5 3 3 0,4 0-4 16,1-4-3-16,21-38-12 31,-22 31-2-15,5-8 2-16,4-8 3 15,0-11 2-15,5-12 1 16,3-11 0-16,5-8 0 16,5-15 0-16,12-8 2 0,0-3-1 15,13-12-1-15,5 0-2 16,3 3 1-16,10 9 7 0,-5 7 6 15,9 7 5-15,-9 9 4 16,4 11-9-16,-4 7-2 16,-4 4-24-16,0 5-10 15,0-1-92-15,-1 0-38 16,1 0 78-16,0 0 39 16</inkml:trace>
  <inkml:trace contextRef="#ctx0" brushRef="#br0" timeOffset="29531.6192">12524 10637 364 0,'-9'4'134'0,"9"-8"-104"0,-17 8 1 15,8 4-7-15,-8-1-16 16,-4 5-4-16,-10 3 12 16,-3 4 6-16,-5 8-10 15,-8 4 4-15,8 3 2 0,0 8-10 16,5 4-2-16,-1 0-6 16,5 4-1-16,9-8 1 15,3 0 0-15,10-3-3 0,8-5 2 16,8-3 1-16,5-4 2 15,9-5-1 1,8-2-1-16,4-9 3 0,1-3 0 16,-1-8 1-16,5-4 2 15,-9-4-3-15,5-7-2 16,-5-8 0-16,-4 0-1 16,-9-8-3-16,-4-3 2 15,-4-12-6-15,-9-12-3 16,-9-14-16-16,-8 7-9 15,-5-8-19-15,-4 12-8 16,1 7-44-16,3 4-18 16,0 8 66-16,5 0 30 0</inkml:trace>
  <inkml:trace contextRef="#ctx0" brushRef="#br0" timeOffset="30327.5633">12903 10675 404 0,'-4'20'151'0,"-1"-13"-118"0,10 12-6 0,-5-11-13 16,-5 7-10-16,1 8 2 15,4 8 8-15,-8 7 5 16,3 4-9-16,1 4 3 0,-9 8 3 16,0-4-8-16,4-4-4 15,5-4-8-15,-9-4 0 16,9-3-3-16,-9-9 0 15,9-3 1-15,-1-7 2 16,5-9-1-16,0-7 4 16,9-7-2-16,4-12 1 0,-5-8 0 15,10-8 0-15,-1-7 4 16,13-8 1-16,-8 1-1 16,4-1 1-16,-1 0 4 15,6 12 6-15,-6 11-3 16,1 8 2-16,0 7-1 15,0 12 3-15,-9 8-7 16,5 11-4-16,-14 12-5 16,10 7-1-16,-10 8-3 15,1-4 1-15,4 0 3 16,-9-3 3-16,0-5 0 16,5-3-1-16,-9-8-4 15,4-4 0-15,1-12-3 16,3-10 0-1,1-5 1-15,4-7 2 0,4-8-1 16,-8-8 1-16,8-7 0 16,4-4 3-16,5-1 0 15,0 1 5-15,0 0 2 16,0 12 4-16,0 3 1 16,4 8 1-16,-9 7 2 15,1 8-3-15,-1 8 1 16,1 11-3-16,4 8 2 15,-13 16-2-15,4 7 0 16,-4 3-5-16,-4 1-1 16,-1 0-3-16,1 0-3 15,-5-4-14-15,5 0-6 16,4-8-54-16,-5-7-25 0,14-16 53 16,4-19 27-16</inkml:trace>
  <inkml:trace contextRef="#ctx0" brushRef="#br0" timeOffset="30957.4822">15385 10488 424 0,'0'38'159'0,"0"-19"-124"0,0 8-7 0,0-12-13 16,0 8-9-16,-13 12 3 15,0 11 7-15,-4 11 4 16,4 8-10-16,-4 0-1 0,-5 1-2 16,5 2-3-16,4-6-1 15,9-9-1-15,-9-3-2 16,4-4-2-16,5-8 1 15,0-7-1-15,-1-8-2 16,5-8-2-16,0-3 1 16,0-12-2-16,5-8 2 15,3-7 1-15,1-8 2 16,4-12 1-16,4-7 3 16,5-4 1-16,3-11 1 0,1-4-2 15,13-1 1-15,-9-3-2 16,13 8 2-16,-4 7-2 15,0 4 2-15,0 8 2 16,-1 3 2-16,1 8 1 16,0 8 2-16,0 4-3 15,-1 7 1-15,1 4-3 16,-4 4 0-16,-5 8-6 16,0 4 1-16,-4 7 0 15,0 4 0-15,-5 7 0 16,-3 9 0-16,-6 3 2 15,-3 8 1-15,0 3 1 16,-9 5 0-16,0 3-2 0,-13-4-2 16,0-3-2-16,-4 0-1 15,-5-5-16-15,1-3-5 16,-5-7-28-16,8-12-11 16,-7-12 22-16,3-15 10 15</inkml:trace>
  <inkml:trace contextRef="#ctx0" brushRef="#br0" timeOffset="31527.2825">15993 11009 392 0,'12'11'148'0,"-3"-7"-115"0,8 4-9 15,-8-1-11-15,12 1-3 16,-8 0 5-16,13 3 6 16,0-3 4-16,4 3-13 15,0 1 2-15,5-5 0 0,-1-3-3 16,1 0-1-16,4 0-6 15,-5-8-1-15,1 0-3 16,-5-7-1-16,-4-1-4 16,-1-3-1-16,-3-4-2 0,-5-4 0 15,-4-4 0-15,-4-4 0 16,-1-3-2-16,-3 3 1 16,-5 1 3-16,-5 3 1 15,-3 4-4-15,-1 4 1 16,-8 3-5-16,0 5-2 15,-1 7 0-15,-3 8-1 16,-1 7 9-16,1 8 3 16,-1 8 8-16,1 8 5 15,4 11 8-15,4 7 7 16,4 1 2-16,5 0 4 16,4-1-7-16,13 1-4 0,-5-1-9 15,9 1-4-15,5-4-12 16,0-4-4-16,3-8-46 15,-7-11-20-15,7-12-65 16,1-19-28-16,0-7 90 16,-4-16 41-16</inkml:trace>
  <inkml:trace contextRef="#ctx0" brushRef="#br0" timeOffset="32263.9789">16979 10832 388 0,'5'12'145'0,"3"-12"-112"0,1 0 1 0,-5 0-5 15,-4 0-16-15,4 4 0 16,5 3 6-16,-9 5 2 16,0 3-10-16,0 4 2 0,0 4 1 15,0 4-7-15,0 4-4 16,-9 3-2-16,5 5-1 15,0-1-3-15,0 0 0 16,-1 1 2-16,1-1 0 16,0-4-2-16,4 1 2 15,0-5-4-15,0-3-1 16,4-8-2-16,5-3 2 16,-1-9 2-16,5-3 2 0,-4-8 3 15,4-3 2-15,4-9 1 16,0-3 0-16,0-8 0 15,5-3 0-15,-5-9-5 16,5-3 1-16,-1-7-7 16,1-5 0-16,-1 0-4 15,-3 5 2-15,-1-1 3 16,-4 11 1-16,4 9 3 16,-8 7 1-16,-1 4 1 15,1 7 0-15,-1 4-3 16,-3 8 0-16,-5 0-16 31,4 31 6-15,0 4 1-16,5-1 1 15,-5 4 2-15,1 5-8 0,3-9-2 16,1 4 10-16,4 1 11 16,-5-9 7-16,10-3-4 0,-1-4-1 15,4-4-4-15,1-4-3 16,4-3 6-16,-9-4 5 15,0-5 2-15,5-10 2 16,-5-1 2-16,0-7 2 16,5 0-3-16,-14-5 0 15,5-3-3-15,0-3 1 16,-4-9-6-16,-5-7-1 16,-4-8-4-16,-4-7-1 15,-5-1-4-15,-4 8-1 0,0 1-11 16,5 7-1-16,-9-4-75 15,4 11-30-15,4 8 62 16,18-11 31-16</inkml:trace>
  <inkml:trace contextRef="#ctx0" brushRef="#br0" timeOffset="32644.5684">18539 10718 448 0,'17'46'167'0,"-12"-20"-129"0,3 16-3 0,-3-19-8 16,-1 12-19-16,-4 3-4 16,0 12-3-16,-4-4-1 15,-1 4 0-15,-3-4-7 0,3 0 0 16,-8-8-32-16,5-7-14 0,-1-8-290 31,5-31 188-31</inkml:trace>
  <inkml:trace contextRef="#ctx0" brushRef="#br0" timeOffset="33164.7201">18944 10660 404 0,'0'23'151'0,"0"-11"-118"0,0 14-4 0,0-10-12 15,0 7-13-15,-4 11-1 16,-5 4 1-16,1-7 0 16,-1 19-2-16,-8 4 1 0,4-1 0 15,4-7-4-15,1 0 1 16,-1-4 0-16,0-3 0 15,-8-9-3-15,9-7 2 16,3-4-1-16,-3-3 0 16,3-9 0-16,1-7-2 15,0-4 3-15,-1-7 2 16,5-8 0-16,0-4 2 16,9-4 0-16,0-4 3 15,4-3 1-15,4-8 3 0,9 0-1 16,-1-4 2-16,6-8-2 15,3 8 0-15,5 8-1 16,0 3 0-16,-1 8 0 16,1 8 2-16,0 8-1 15,4 7 0-15,-13 12-1 16,5 7 0-16,-5 12-4 16,-13 7-3-16,0 8-5 15,-8 4-2-15,-9 8-8 16,-9 0-4-16,-4-1-6 15,-4-7-2-15,-9-11-33 16,-4-5-11-16,-4-7-59 16,-5-15-22-16,4-23 79 15,5-16 38-15</inkml:trace>
  <inkml:trace contextRef="#ctx0" brushRef="#br0" timeOffset="33405.5435">18914 10243 532 0,'17'30'198'0,"-8"-18"-154"0,8 11-22 0,-4-12-18 0,-9 5-16 16,9-1 0-16,-4 0-31 15,-1-3-14-15,1 3-140 16,4 0-61-16,4-3 133 16,-4-12 64-16</inkml:trace>
  <inkml:trace contextRef="#ctx0" brushRef="#br0" timeOffset="34005.6227">19741 10947 372 0,'-13'50'140'0,"9"-35"-109"0,-9 5-9 0,5-5-11 16,-5 8-18-16,-5 15 0 15,-3 4 25-15,-5 8 12 16,0 8-14-16,0 7 3 0,-4 4 1 15,4 0-9-15,0 0-1 16,5-8-6-16,-1 4-1 16,5-11-1-16,4-8-2 15,0-8 1-15,9-4-1 16,-5-11 0-16,5-7 0 16,4-5 0-16,0-11 2 15,4-8-1-15,5-7-1 16,8-8 3-16,-8-11 0 15,8-12-1-15,5-12-2 0,-1-18 1 16,5-5-1-16,4-7 0 16,9 4 0-16,4 0 0 15,-4 3 0-15,4 1 0 16,0 3 0-16,0 12 0 16,-4 8 0-16,0 11-3 15,-5 11 2-15,5 8 1 16,-18 12 0-16,14 7 0 15,-9 8 0-15,4 8-3 16,-9 11 2-16,-3 8-1 16,-5 4 0-16,-9 7 4 15,-8 4 1-15,-5 4 1 16,-8-4 0-16,-9-4 0 16,-4-3 0-16,-5-8-2 15,-8-4-2-15,0-8-10 0,-4-7-4 16,-5-12-46-16,0-11-18 15,9-8 40-15,13-12 19 16</inkml:trace>
  <inkml:trace contextRef="#ctx0" brushRef="#br0" timeOffset="34440.609">20405 10901 368 0,'0'20'140'0,"0"-9"-109"0,-4 4-6 16,4-7-10-16,0 11 1 15,-5 0 7-15,1 4 5 16,0 4 3-16,-1 0-16 15,1 4-5-15,4 3 1 0,0 1-5 16,4-1-1-16,1 0 0 16,3 1-1-16,10-4-2 15,-6-5 1-15,14-3 2 16,-4-3 2-16,4-1 1 16,4-8 2-16,4-3-1 15,1-8 0-15,-5-8-1 0,-4-3 2 16,0-5-1-16,-5-7 0 15,-4-11-8-15,-4-4 0 16,-8-5-10-16,-5-2-2 16,-5-1-12-16,-3-4-3 15,-5 0-43-15,-4 4-18 16,-1-8 45-16,-12 8 24 16</inkml:trace>
  <inkml:trace contextRef="#ctx0" brushRef="#br0" timeOffset="34966.5642">21370 10331 396 0,'26'50'148'0,"-22"-24"-115"0,13-3 0 0,-8-11-8 15,0 3-19-15,-1 8-6 16,1 8 6-16,-9 7 3 15,0 4-4-15,-9 8 6 0,1 7 2 16,-1 9-4-16,-8 2-1 16,0 1-2-16,-1 8-1 15,1-8 1-15,0 0 1 16,4-4 3-16,4-4 1 16,5 1 3-16,4-5 4 15,0-3 1-15,4-5 1 16,9-6-3-16,13-5 2 15,9-4-4-15,12-3-1 0,5 0-8 16,4-12-2-16,4-8-9 16,5-3-4-16,-9-4-4 15,0-12-2-15,-9-3-10 16,1-12-4-16,-5-12-55 16,-9-7-25-16,-12-8 57 15,-9-11 26-15</inkml:trace>
  <inkml:trace contextRef="#ctx0" brushRef="#br0" timeOffset="35372.4977">20987 10710 264 0,'8'-4'101'0,"1"8"-78"0,4 0 20 0,-5 3 2 0,10-3 5 15,3 4 7-15,14 3-3 16,16 5 2-16,18 7-31 16,17 3 1-16,22 5-1 0,17 0-13 15,9-12-5-15,8-8-110 16,0-22-48-16,-21-12 74 15,-18-23 36-15</inkml:trace>
  <inkml:trace contextRef="#ctx0" brushRef="#br0" timeOffset="40760.0401">3135 13012 256 0,'-9'4'96'0,"5"-1"-75"0,4 5-8 0,0-8-7 15,0 4-13-15,-5 4 0 16,-3-5 3-16,-1 1 2 16,-4 4 19-16,5 0 9 15,-5-5 9-15,0 5 3 16,9 4-9-16,-9-5-3 16,0 5-2-16,4-1 2 15,0-3-3-15,1 3 0 16,4-3-1-16,-5 0-2 15,9-4-6-15,9 3-4 16,-5 5-5-16,4-5-4 0,10 1 0 16,-5-4-1-16,12 4 0 15,-7-5 0-15,12 1 0 16,0 0 0-16,4-4-3 16,-3 4 2-16,7-4-8 15,6 0-2-15,-6 0-10 16,-3 0-4-16,4-4-48 15,-14 0-22-15,6-3 46 16,-6-1 26-16</inkml:trace>
  <inkml:trace contextRef="#ctx0" brushRef="#br0" timeOffset="45850.9678">4027 12920 344 0,'-5'11'129'0,"5"-7"-100"0,5-8 2 16,-5 4-5-16,8-3-18 15,-3-1-4-15,-1 0 8 16,5 0 4-16,-1 4-8 15,-8 0 13-15,0 0 8 0,0 0 0 16,0 0 1-16,0 4-11 16,-8 0-4-16,8 3-8 15,-9 1-5-15,5 0-1 0,-1 7-1 16,5 4-9 0,0 0-2-16,0 8 6 15,0 4 4-15,0 3 2 16,0 5 2-16,0 7-4 0,0 7 0 15,0 8 1-15,-8 1 0 16,8-1 2-16,-5 0 3 16,5-7 0-16,0-4 0 15,0-1-3-15,0-10-2 16,0-5 1-16,-4-7-1 16,4-4-3-16,0-8 0 15,0-15-12 1,0 0 4-16,0-7 1 15,4-9-1-15,1-7 2 16,3-7 0-16,-3-9 1 0,8-10 2 16,-1-1 2-16,1-4 2 15,0 1 1-15,5-1 1 16,3 4 2-16,-4-3 1 16,5 3 1-16,-1 4 0 15,5 4 0-15,0 7 0 16,-4 5 0-16,-1 3 0 15,5 8 0-15,-9 7 0 16,1 8 0-16,-1 4 0 16,4 8 2-16,5 3-3 15,-9 9-2-15,5 3 0 16,-1 3 1-16,1 1-1 16,0 8-1-16,-1 3 1 15,5 4-1-15,-13 0-3 0,4 4 2 16,0 0-1-16,1-8-2 15,-5-3 0-15,4-4 0 16,-13-8 0-16,0-4 3 16,5-8-2-16,-5-7-1 15,-4-4 0-15,0-11 0 16,0-5 3-16,0-11 2 16,5-7 0-16,-1-4 2 15,5-4-2-15,8-1 2 16,-9-6-2-16,10-1 2 15,-1 4 0-15,0 0 1 16,5 4 0-16,-1 3 2 0,1 5 1 16,4 3 1-16,-1 8-4 15,6 4-1-15,-10 4-3 16,14 7-3-16,-14 8-1 16,14 4 3-16,-14 11-2 15,14 1-1-15,-5 3 0 16,-4 4 3-16,12 4 0 15,-3 3 1-15,4 5 0 16,-9-1 2-16,4 5-1 16,-4 6 2-16,1 5-2 15,-5 0 2-15,-1 4 0 16,-3-8 1-16,-5 0-9 16,-4-12-2-16,4-7-36 15,-12-4-16-15,12-38 32 16</inkml:trace>
  <inkml:trace contextRef="#ctx0" brushRef="#br0" timeOffset="46675.4298">6556 12851 340 0,'-9'19'129'0,"9"-11"-100"0,-4-4 9 16,4-4-3-16,0 0-22 15,0 0-5-15,0 0 6 16,0 0 2-16,-4 0-7 16,-1 0 12-16,1 0 6 0,4 0-3 15,-8 0-2-15,-1-4-10 16,0 0-3-16,1-4-5 16,-5 1-1-16,4-1-1 15,-8 0 1-15,-5-3-2 0,5-1 2 16,-13 1-4-16,4 3-2 15,-13 1 2-15,9 3 0 16,0 4-4-16,0 4 1 16,0 3-5-16,0 5-1 15,4 7-2-15,4 4 2 16,5 7 4-16,8 1 1 16,1 7-2-16,8-3 2 15,8 3 1-15,9-7-1 16,5 3 1-16,8-7 0 15,5 0 3-15,-1-8 0 16,5-7 1-16,0-5 0 16,8-7 0-16,-8-7 0 15,4-9-3-15,0-3 2 0,0-4-1 16,-4-4 0-16,-5-3 0 16,1-9-2-16,-9 1 3 15,-5-4 2-15,-3 7 4 16,-1 5 4-16,-9 3 5 15,1 8 3-15,0 3-3 16,-1 5 2-16,-3 7-5 16,-5 4 1-16,8 12-5 15,1 11 1-15,-5 7-3 16,9 9 0-16,-9 10-1 16,5 1 2-16,4 4 1 15,0-1 1-15,4 5-4 16,-4 3-1-16,4 0-3 15,5 1-1-15,-5-5-10 0,0-7-3 16,0-4-35-16,1-12-15 16,3-11-77-16,5-15-35 15,4-27 93-15,0-19 43 16</inkml:trace>
  <inkml:trace contextRef="#ctx0" brushRef="#br0" timeOffset="47037.4794">7775 12035 512 0,'-8'35'192'0,"12"-12"-149"0,5 26-10 16,-1-14-16-16,-8 15-18 15,0 19-1-15,0 3 5 16,0 13 5-16,-8 14-4 16,3 12 5-16,1 0 1 0,0 0-5 15,-1 4-1-15,1-4-7 16,0 0 0-16,0-7-10 15,4-12-4-15,0-19-40 0,4-16-17 16,13-38-204 0,5-38 150-16,4-23 58 15</inkml:trace>
  <inkml:trace contextRef="#ctx0" brushRef="#br0" timeOffset="47532.6144">8594 12169 420 0,'0'23'156'0,"0"-15"-121"0,-8-1-36 0,3 1-26 0,1 4 3 16,-18 7 10-16,-4 4 27 15,-4 7 12-15,-4 1-12 16,-14 7 4-16,1-3 3 0,-9-1-13 15,0 1-6-15,-13-5-15 16,4 1-6-16,9-4 0 16,-8-4 1-16,8 0 13 15,8 0 8-15,5-4 0 16,9-4-1-16,8-3-5 16,4-1 0-16,9-3 17 15,9 0 11-15,4-1-6 16,9-3 0-16,12 0-8 15,1 4-2-15,12-1-2 0,9 5-1 16,9 3-6-16,4 4 1 16,-8 4 0-16,16 4 0 15,-8 7-3-15,0 1 0 16,-8 7 2-16,3 8 0 16,1 0-2-16,-13-1 2 15,0 9 1-15,-5-1 0 16,-8 5-5-16,-5-1 1 15,-8-4-7-15,0-7-3 16,-4-8-32-16,-5-11-15 16,5-8 32-16</inkml:trace>
  <inkml:trace contextRef="#ctx0" brushRef="#br0" timeOffset="48161.9727">8960 12709 348 0,'-8'27'129'0,"8"-12"-100"0,4 5 18 0,0-13 0 15,5 9-25-15,0 3-7 16,-1 4-4-16,5 3 3 16,4 1-8-16,1 0 3 0,3 0 4 15,5 4-5-15,4-8-2 16,5-4-1-16,-1 0-1 16,1-4-2-16,3-3 1 15,-3-5 0-15,4-7 1 16,-9-4-2-16,0-3-2 15,-4-5-4-15,0-3-2 16,-13-4 3-16,0-4 1 16,-1 0 2-16,-12-8 0 15,-8 4-3-15,-5-3 0 16,0-1-5-16,-9 4-2 16,-8 1 5-16,0 6 2 0,-4 5 0 15,-1 4 0-15,1 3-3 16,-1 8-1-16,1 8-1 15,4 3 2-15,-1 8 4 16,6 8 3-16,7 4 2 16,5 3 3-16,5 4 3 15,8 8 2-15,0 4-1 16,4 0 1-16,9 0 0 16,9 3 1-16,3 5-6 15,10 3-2-15,8 4 7 16,4-3 2-16,5-5-11 15,0-7-5-15,12-8-37 16,-3-8-16-16,12-14-66 16,9-20-29-16,0-27 72 0,4-12 37 15</inkml:trace>
  <inkml:trace contextRef="#ctx0" brushRef="#br0" timeOffset="48975.1383">11585 13303 444 0,'12'15'167'0,"-3"-15"-129"0,0 4-1 16,-9-4-6-16,0 0-9 16,0 0 4-16,-9 0-8 15,5-4 0-15,-1 0-11 16,-12-3-2-16,-4-1 1 0,-5-3-5 16,-4-5-1-16,-5-3 0 15,-4 0 0-15,1 4-3 16,-10-1 2-16,5 1-4 15,0 7 1-15,0 5-9 16,4 6-4-16,9 5-2 16,-4 4-1-16,12 3 2 15,-4 0 3-15,13 4 2 0,0 8 1 16,9 0 2-16,4 0 1 16,0 0-1-16,0-1 1 15,9-3 5-15,4 0 2 16,4-4 6-16,0-3 2 15,-4-5 2-15,13-7 0 16,-9-4-4-16,5-8-1 16,3-7-3-16,1-8-1 15,-4-4-1-15,-1-3 0 16,1-9 2-16,-5-3 2 16,0 0 1-16,1-11 1 15,-1-9-2-15,0-3 1 0,5-11-4 16,-5-9 0-16,-4 1-1 15,0 0-2-15,0 3 0 16,-5 9 0-16,1 6 3 16,-5 9 2-16,0 11 4 15,1 12 4-15,-5 7 0 16,0 8 2-16,0 11-4 16,0 8-2-16,4 8-2 15,0 7 0-15,5 12-2 16,0 15 2-16,-1 8 2 15,1 11 2-15,4 15 5 16,0 9 3-16,4 3-6 16,-4 0-1-16,0 4-4 0,0-12-1 15,0-3-6 1,-5-4 0-16,5-4-15 0,-4-12-3 16,4-15-51-16,0-15-20 15,0-19 47-15,4-20 23 16</inkml:trace>
  <inkml:trace contextRef="#ctx0" brushRef="#br0" timeOffset="49499.078">11964 12962 356 0,'0'27'134'0,"8"-19"-104"0,-3 3-8 16,-1-3-10-16,5 3 6 16,3 1 11-16,6 7 9 15,-1 4 4-15,5-4-22 16,3-4-5-16,-3 1-1 0,12-5-8 16,-3-3-1-16,3-1-5 15,0-7-3-15,1-3-1 16,-1-9 3-16,5 1 0 15,-13-5 3-15,4-3-3 16,-13-8-2-16,1 0-5 16,-5-3 0-16,-5-8-5 15,-3-5 1-15,-10 9-7 0,-8-1-3 16,-4 5 5-16,-9 3 5 16,-8 8 5-16,-5 7 2 15,0 5-2-15,0 7 2 16,1 7-6-16,3 9-3 15,5 10 8-15,0 5 2 16,4 11 15-16,4 4 5 16,5 8 7-16,9-1 6 15,8 1-3-15,4 4 2 16,5 3-7-16,8 0-3 16,4-3-10-16,9-5-3 15,1-3-19-15,7-12-5 16,5-11-81-16,13-19-34 0,5-24 68 15,-1-10 34-15</inkml:trace>
  <inkml:trace contextRef="#ctx0" brushRef="#br0" timeOffset="49919.3485">13661 12813 364 0,'0'11'134'0,"0"-11"-104"0,0 0 9 0,0 0-1 15,-4 0-20-15,-5-4-2 16,-3 4 5-16,-1 0 4 16,-13 0-13-16,-4 0 0 0,-1 4 1 15,-3 4-5-15,4-1 0 16,-9 5-4-16,5-1-1 15,-1 5-6-15,1 3 0 16,8 4-1-16,-4 4 2 16,4 7-1-16,9 1 1 15,4-5 2-15,8 5 0 16,5 3 6-16,9 0 4 16,4 1-1-16,8 3 2 15,5 0-4-15,4-4 1 16,5-3-7-16,4-5-1 0,-1-7-9 15,10-7-4-15,-48-16-279 32,95-42 158-17,-18-8 56-15</inkml:trace>
  <inkml:trace contextRef="#ctx0" brushRef="#br0" timeOffset="50206.6289">14415 12816 376 0,'-4'50'143'0,"4"-31"-112"0,0 4 10 0,0-11-5 16,4 3-17-16,-4 8-3 15,0 0 8-15,0 8 4 16,5 3-14-16,3 1 7 0,-8-1 6 15,5 5-11-15,-1-1-3 16,0 0-11-16,1 4-3 16,-1-3-7-16,5-1 0 15,-1-4-12-15,1-7-4 16,-1-4-42-16,-3-11-20 16,-1-16 45-16,-4-19 21 15</inkml:trace>
  <inkml:trace contextRef="#ctx0" brushRef="#br0" timeOffset="50444.4912">14291 12085 532 0,'0'23'198'0,"12"-12"-154"0,1 9-13 16,-13-5-14-16,5 0-18 16,-1 4 0-16,0 4-23 15,1-4-12-15,-1 1 19 0,5-5-96 0,3 0-39 16,10-15 77-16,8-15 37 16</inkml:trace>
  <inkml:trace contextRef="#ctx0" brushRef="#br0" timeOffset="50909.1326">15639 12598 312 0,'-21'8'118'0,"12"-4"-92"0,-8-1 11 0,8-3-1 0,-12 0 0 16,-5 4 5-16,0-4-7 15,0 4-1-15,5 4-18 16,-1-1 0-16,5 1-1 0,-5 4-7 16,9 3-2-16,9 4-3 15,-5 4-2-15,9 4 9 16,9 4 6-16,0 3-3 15,8 4 1-15,13 1-6 16,-8-1-2-16,3 8 0 16,-3-4-1-16,4-4-5 15,-13 1-1-15,0-5 1 16,0-3 0-16,-13-1 1 0,0 1 2 16,-18 0-1-16,-3-5 2 15,-5 1-4-15,-4-8 0 16,-5-3-4-16,-8-5 1 15,9-7-7-15,-14-8-1 16,5-7-50-16,4-8-22 16,9-8-109-1</inkml:trace>
  <inkml:trace contextRef="#ctx0" brushRef="#br0" timeOffset="51242.4271">15988 12709 420 0,'5'16'159'0,"7"-5"-124"0,-12 4 6 16,5-3-4-16,-5 3-10 15,0 4 4-15,0 8-4 16,0 4-2-16,0 7-13 16,-5 12-3-16,5 4-2 0,0-5-3 15,0 1-1-15,0 0-1 16,-8-4 1-16,-1 0-9 0,1-8-1 16,-1-3-16-16,5-12-8 15,4-8-56-15,0-15-26 16,0-12 59-16,13-18 27 15</inkml:trace>
  <inkml:trace contextRef="#ctx0" brushRef="#br0" timeOffset="51721.7844">16734 12755 384 0,'4'16'145'0,"0"-9"-112"0,-8 1-12 0,4 0-12 0,-4 3-7 16,-5 4 3-16,0 8 11 16,-3 4 7-16,-1 4-12 15,0 3 3-15,0 5 0 0,0-5-5 16,4 0-3-16,-4 5-1 16,5-5-1-16,3 1 0 15,1-1 0-15,4-3 0 16,4-1 2-16,5-3-1 15,8 0 2-15,-8-4-4 16,4-4-2-16,4-3 4 16,5-5 1-16,-1-7-5 15,-4-4 0-15,5-4-6 16,-1-4-1-16,5-3 5 16,-13-4 5-16,4-8-4 0,1-4-2 15,-5-4 1 1,-5-3 0-16,1-5-4 0,-5-3-1 15,-8-4-2-15,-5-4 2 16,-4 1 2-16,-13-5 2 16,1 4 3-16,-6 4 2 15,1 8 1-15,0 4 0 16,4 7-13-16,-13 4-4 16,5 4-54-16,4 3-22 15,-5 5 45-15,14-5 22 16</inkml:trace>
  <inkml:trace contextRef="#ctx0" brushRef="#br0" timeOffset="52337.5561">17346 12422 404 0,'0'54'151'0,"0"-35"-118"0,-9 15-2 16,9-18-10-16,0 7-14 16,-9 7 1-16,5 5 1 0,0 7 2 15,-1 8-5-15,1 3 0 0,0 1 1 16,-1-4-3-16,1-4-1 15,4 0-1-15,0-8-2 16,0-4-2-16,4-7-1 16,1-4-1-16,-1-8 3 15,0-3-2-15,-4-12 1 16,9-4 2-16,-5-7 2 16,5-5-1-16,0-7-1 15,-1-7 1-15,1-5 1 16,4-7-1-16,4-12-1 15,-8 5 1-15,12-1 1 16,5 4 3-16,-4 4 2 16,12 3 3-16,-8 9 1 15,4 7 1-15,0 4 0 0,5 7-2 16,-1 5-1-16,1 7-3 16,3 7-1-16,-3 8-1 15,-9 12 2-15,4 15-3 16,-4 12-2-16,-5 4 2 15,-4 7 2-15,-4 4 2 16,-4 0 1-16,0-8-4 16,-5 0-3-16,-4-7-5 15,0-5 0-15,-4-6-11 16,4-17-6-16,-13-10-70 16,0-20-30-16,8-19 62 15,5-27 32-15</inkml:trace>
  <inkml:trace contextRef="#ctx0" brushRef="#br0" timeOffset="52921.8125">19009 12679 332 0,'26'7'123'0,"-13"-7"-95"0,4 4 3 0,-9 0-6 0,1 0 11 16,-9-4 12-16,4 4-8 15,-4 3-1-15,-4 1-22 16,-5 0-10-16,-3-1-3 0,-6 1 6 16,-8 0 5-16,1-1-5 15,3 5-3-15,-17-1-4 16,9 1 0-16,4 3-4 15,-8 0 0-15,12 1 1 16,1 3 0-16,3 0 2 16,6 4 1-16,7 0-1 15,-3 0 1-15,8 4-2 16,8 0-1-16,9-1 1 16,-4 1 1-16,13-4-3 15,4 4 0-15,1 0 1 16,3 0 0-16,-4-1-3 15,0 1 2-15,0 4 1 0,1 3 0 16,-5 5-3-16,-1-1 2 16,-3 4 1-16,-5 0 0 15,-4 0-3-15,-4 0 2 16,-5 1 1-16,-8-5 0 16,-5 4 0-16,-8-8 0 15,-13 1 0-15,-9-4 2 16,-13-1 1-16,-4 1 1 15,0-4-7-15,-8-8 0 16,-5-8-4-16,-26-7 0 16,-26-12-43-16,-12-22-18 15,-5-28 31-15,17-18 20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07T22:53:43.9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13218 4995 140 0,'8'-4'55'0,"-3"4"-43"0,3-3 5 15,1-1 2-15,-9 4-2 0,4-8-1 16,0 4 7-16,-4 0 3 16,9 1-14-1,-9-1 13-15,0 0 5 0,0 0-13 0,0 0-5 16,0 1-3-16,0-1-1 15,-9 4 4-15,5 0 5 16,0 0-5-16,-9-4 1 16,0 4-6-16,0-4 1 15,0 4-1-15,-4 0 3 16,0 0 8-16,-5 0 6 16,5 0-13-16,0 0-6 15,-1 0-3-15,1 4-2 16,0 0-11-16,-5 3-3 15,1 1 7-15,-1 0 6 0,1 3 3 16,3 1 2-16,-3-5 4 16,4 5 3-16,-1-1-4 15,6 1 1-15,3-5-1 16,-4 5 3-16,9-1-1 16,-1 1 0-16,1-1-3 15,8 1-1-15,1 3-3 16,-1 1-2-16,9-1 1 15,-9 4-1-15,1 0 0 16,3 0 0-16,1-3 0 16,-1 3 0-16,-3-4 0 15,-1 4 0-15,0 0 0 16,5 4 0-16,-9-3 0 16,4 3 0-16,-4-4 0 0,0 4 0 15,-4-4 0-15,4 0 0 16,-13-4 0-16,9 4 2 15,-1-3-1-15,-3 3-1 16,-1 0 1-16,1-4 1 16,-1-3 1-1,0-1 1-15,-4 1 2 16,-4-1-1-16,-9-3 2 16,5 0-2-16,-5-8 2 15,0 0 0-15,0 0 1 16,0 0-9-16,0-4-1 0,5 0-13 15,-1 0-3 1,5 0-35-16,4 0-13 0,5-3 34 16,3-1 19-16</inkml:trace>
  <inkml:trace contextRef="#ctx0" brushRef="#br0" timeOffset="737.5975">13351 5263 272 0,'-8'12'101'0,"3"-16"-78"0,1 4 9 0,4-4 0 16,0 4-16-16,-4 0-1 16,-1 0 13-16,1 0 8 15,-5 0-18-15,1 0-21 0,-1 0-8 16,-4 4 17-16,0 0 10 0,0 0-7 15,5 0-5-15,-9-1 0 16,4 5 1-16,4 0 2 16,-4-1 1-16,9 1-2 15,-9 4-1-15,4-1-3 16,5 1 1-16,4 3-4 16,0 4-2-1,4-4 2-15,1 4-2 16,3 1 1-16,5-5 2 15,0 0 0-15,4 1 0 16,5-5 0-16,-5 1 0 16,0-5 2-16,5-3-1 15,-5 0 2-15,5 0-2 16,-1-4 2-16,-4-4-2 16,1 0-1-16,-1-4-2 15,-4 1 1-15,0-5 1 0,0 1 0 16,-13-1-3-16,4 1 2 15,-4-5 1-15,0 1 0 16,-4-4 2-16,4 4 1 16,-13-5-1-16,4 5 1 15,0-4 0-15,1 8 1 16,-1-5-2-16,1 5-2 16,-5-1-2-16,0 1 1 15,0 3-6-15,0-3 0 16,0 3-6-16,4 0 1 15,1 1-36-15,3 3-15 16,1 0 32-16,0 0 15 16</inkml:trace>
  <inkml:trace contextRef="#ctx0" brushRef="#br0" timeOffset="1876.3795">13795 5145 268 0,'0'0'101'0,"0"0"-78"0,4 0 13 0,-4 0 0 0,0 0-21 16,0 0-6-16,0 0-4 15,0 4 1-15,0-1-3 16,-4 5 3-16,0 0 3 0,4 3 1 16,-9 4 9-1,5 5 5-15,-1 3-13 16,-3 0-6-16,-1 7-17 15,1 1-7-15,-1 3 10 16,5-3 4-16,4-4 6 16,-9-4 2-16,5-4 5 15,4-4 5-15,0 1-3 16,0-9 0-16,0-7 2 16,0 0 3-16,0 0-4 15,0-15 1 1,0 0-5-16,4-8-6 15,-4 0-3-15,9-4-2 0,-9-4 0 16,4 1 3-16,0-5 2 16,5 1-2-16,0-1-2 15,3 1 2-15,-7-1 2 16,8 5 0-16,-9 7 2 16,9 3-4-16,0 5-2 15,0 7-1-15,0 5 3 16,0 6-5-16,0 5 2 15,-1 7-3-15,6 5 0 16,-14 3 1-16,5 0 4 16,-1-1 1-16,1 1 1 15,0 0 2-15,-1-3 1 0,1-1-1 16,-1-4-2-16,1 0 3 16,0-3 0-16,-5-1-1 15,5-3 1-15,-1-4-2 16,1-4 2-1,4-8 0 1,0-3-1-16,0-5-6 16,-1-3 0-16,6 0 0 15,-1-8-1-15,0 0 1 16,5 1 0-16,-5-1 3 16,0 0 0-16,0 0-2 15,1 0 2-15,3 4 1 16,-4 4 0-16,5 4 0 15,-5 3 2-15,5 5-1 0,-5-1-1 16,-4 8-2-16,4 12 1 16,-13-1-10-16,9 8-3 15,-8 8 11-15,-1 4 8 16,0 7-6-16,1 0-1 16,-1 4-1-16,0 1 1 15,1-1-1-15,3-4 1 16,-8 4 2-16,4-7 0 15,1-5 4-15,3-3 5 16,-3-4-58-16,-1-4-23 16,0-7 35-16,9-8 20 15</inkml:trace>
  <inkml:trace contextRef="#ctx0" brushRef="#br0" timeOffset="2492.0232">14760 5145 288 0,'9'11'110'0,"-1"-7"-86"0,5 0-4 0,0 3-9 15,5-3-3-15,3 0 3 16,-8 0 2-16,4 4 5 16,0-8-10-16,1 3 0 0,-1-3 2 15,4 0 5-15,1-3 5 16,4-1-12-16,-9 0-7 16,-4-4-8-16,4-3-3 15,1-1 16-15,-1-3 7 16,0 0-3-16,-4-4-3 15,4 3-4-15,-13-3-3 16,1 0 1-16,-1 4 1 16,-4-5-6-16,0 5-1 15,-4 0-7-15,-5-1-3 16,-4 9 13-16,-4-1 7 0,-5 4 1 16,-8 4 2-16,0 0-18 15,-4 8-6-15,-5 0 1 16,4 3 4-16,1 8-1 15,8 0 3-15,-8 4 5 16,12 4 2-16,-8 0 4 16,8 4 1-16,5 3 3 15,4 1 3-15,5-1 9 16,3 1 3-16,5 3-8 16,9-4-5-16,4 1-3 15,4-1-1-15,9 1-5 16,8-5 1-16,5-3-11 15,0-4-5-15,8-7-69 16,5-9-31-16,0-11 56 16,4-11 31-16</inkml:trace>
  <inkml:trace contextRef="#ctx0" brushRef="#br0" timeOffset="2883.8025">15704 4808 356 0,'-17'26'132'0,"17"-26"-103"0,-9 8 3 15,9-8-6-15,0 8-18 16,-4-1-4-16,-1 1 3 16,1 0 5-16,0 3-6 15,-1 1-1-15,5 3 1 0,0 8-3 16,0 4-2-16,0 11-5 16,0 4 0-16,5 8 0 15,-1 0-1-15,0 7-3 16,1 1 0-16,-1-5 2 15,-4-3 1-15,0-4-26 16,0-8-9-16,0-3-46 16,0-4-20-16,-4-16 56 15</inkml:trace>
  <inkml:trace contextRef="#ctx0" brushRef="#br0" timeOffset="3246.1684">15519 5068 320 0,'21'0'121'0,"-4"-4"-95"0,9-3 0 16,-9 3-7-16,5 0-12 16,4 0 1-16,4-4-1 15,9 1 1-15,4-1-4 16,4 0-3-16,1 5 0 0,-1-1-17 15,5 4-4-15,-1 0-54 16,5-4-24-16,-17 0 48 16,4 0 24-16</inkml:trace>
  <inkml:trace contextRef="#ctx0" brushRef="#br0" timeOffset="3917.3204">16247 4712 364 0,'0'0'134'0,"8"4"-104"0,-3-4-2 16,-5 0-6-16,8 7-18 16,-8 5-2-16,5-1-4 15,-1 5-2-15,5 3 3 16,-9 8-5-16,4 7 0 0,0 8 7 16,5 8 4-16,-5 11-11 15,0-3-3-15,1-1 2 16,3-3 3-16,1 3 3 15,0-11 3-15,-9 0 8 16,4-11 3-16,-4-5-9 16,4-3-4-16,-4-8 0 0,0-3-1 15,0-9-4-15,0 1 1 16,0-8 4-16,0-4 4 16,0-7 1-16,5-9 0 15,-1 1-12-15,4-8-5 16,5-3 1-16,-8-1 4 15,8-7-1-15,0 0 1 16,-1 3 1-16,6 1 4 16,-1 3 3-16,0 12 4 15,-8 4 0-15,4 3 0 16,8 4-6-16,-4 5-1 16,1 10 1-16,3 5 0 15,-4 11-2-15,-4 4 2 0,0 7 3 16,0-7 1-16,0-4 1 15,-8 11 2-15,7 16-1 16,-7-4 2-16,-1-4-6 16,-4-7-1-16,0-5-9 15,0-3-4-15,0-8-70 16,0-3-33-16,0-5 60 16,0-11 28-16</inkml:trace>
  <inkml:trace contextRef="#ctx0" brushRef="#br0" timeOffset="4268.496">17113 5198 300 0,'0'19'112'0,"0"-11"-87"0,4 11-2 0,-4-7-9 0,0 3-10 16,-4 0-3-16,4 8 0 15,-9 4 1-15,1-4-1 16,-1 4-1-16,5-4 1 0,-5 0-12 15,9-4-3-15,-9-4-13 16,5 1-3-16,4-5-79 16,0-3-35-1,4-8 74-15</inkml:trace>
  <inkml:trace contextRef="#ctx0" brushRef="#br0" timeOffset="4428.4138">17432 5191 328 0,'4'15'123'0,"-4"4"-95"0,0-7-8 16</inkml:trace>
  <inkml:trace contextRef="#ctx0" brushRef="#br0" timeOffset="4826.9358">17432 5294 512 0,'0'35'11'16,"-9"-5"-6"-16,5-3 0 0,-1-4 1 16,1-4-3-16,0 0 0 15,4-7 8-15,0-5 4 16,0 1-9-16,0-8-4 16,0-4-3-16,4-3-3 0,5-5 3 15,4-3 2-15,-9-8 0 16,9-8-1-16,0-3-10 15,4-5-6-15,0-3 1 16,5 0 4-16,-5 0-1 16,9 0 1-16,0 4 3 15,0 3 5-15,4 4 6 16,0 5 6-16,0 3-1 16,5 3 3-16,-5 9-4 15,0 7-2-15,0 4-2 16,-4 12 0-16,0 7-2 15,-5 4 2-15,1 7 9 16,-5 9 4-16,-4 7-14 16,-4 0-5-16,-5 0-5 15,-4 3 2-15,-4-3 13 16,-1-7 7-16,-3-5-16 16,-1-7-7-16,1 0-10 0,-5-12-3 15,0-3 12-15,-9-16 5 16</inkml:trace>
  <inkml:trace contextRef="#ctx0" brushRef="#br0" timeOffset="5060.8616">16928 4647 496 0,'4'0'184'0,"0"0"-143"0,9-8-10 15,0 8-14-15,-9 0-20 16,9 0-2-16,-8 0-38 16,3 0-16-16,5-4 30 15,0 0 14-15,9-3 12 0</inkml:trace>
  <inkml:trace contextRef="#ctx0" brushRef="#br0" timeOffset="6107.2379">18388 5217 168 0,'18'4'66'0,"-14"-4"-52"0,9-4 3 15,-5 4 0-15,5-3-9 16,-4-5 0-16,4 0 13 15,0 1 6-15,8-1-13 16,-8 0 5-16,0 1 2 0,0-5-3 16,4 1 2-16,-8-1-5 15,0 1-1-15,-1-1-4 16,-3 1-1-16,-5-1-5 0,0 1-1 16,-5-1-3-1,-3 1-3-15,-5-1-1 0,-5 5 0 16,-3-1 0-16,-1 8 0 15,-16 0 3-15,3 4 0 16,5 3 1-16,0 5 2 16,0 3-1-16,-5 4 2 15,9 1-2-15,0 3-1 16,5 3 3-16,-1 1 0 16,5 4 3-16,8-4 1 15,-3 7-3-15,7-3-1 16,10 3 1-16,7-11 0 15,-7 0 2-15,8-4 3 0,-5-3 7 16,5-5 4-16,5-3-17 16,-6-4-6-16,6-4 5 15,-1-4 5-15,0-4-1 16,5 0-1-16,4 1-2 16,-9-1-3-16,4 0-10 15,1-3-4-15,-1 3 5 16,1 1 4-16,-5 7 2 15,5 0 1-15,-1 7 13 16,-3 1 7-16,-1 7-9 16,0 1-5-16,0 3-5 15,0 4 0-15,1 4-8 16,-5 7-2-16,0 8 6 16,-5 4 2-16,1 12 7 15,-1-1 2-15,-8 4-2 16,0 4-1-16,0-3-1 0,-8-5-2 15,-1-3-4-15,-4-4 0 16,0-4 6-16,0-4 6 16,-12-4 2-16,-1-4 2 15,-4-3 2-15,-1-8 2 16,-3-8 2-16,-9 1 1 16,-5-12-4-16,-3-4 1 15,-10-8-7-15,1-15-3 16,0-4-12-16,4-7-6 15,0-5-85-15,8-10-35 16,9-13 67-16,14-3 33 0</inkml:trace>
  <inkml:trace contextRef="#ctx0" brushRef="#br0" timeOffset="6619.8965">19129 4915 384 0,'0'8'145'0,"9"-5"-112"0,-9 1-6 0,0-4-10 15,0 0-13-15,0 8-1 16,0 0 5-16,0-1 3 15,4 5-6-15,1 7-1 0,-1 4 0 16,0 7-5-16,1 9 1 16,-1 3 0-16,5 4 0 0,-1 7 0 15,5 1 0-15,-9 0 0 16,9-1 0-16,-4-3 0 16,4 4 2-16,4-4-3 15,-8-1 0-15,4-7-6 16,-5-3-3-16,1-9-8 15,-5-7-3-15,9-7-55 16,-13-9-25-16,0-10 52 16,-8-13 25-16</inkml:trace>
  <inkml:trace contextRef="#ctx0" brushRef="#br0" timeOffset="6980.2829">18974 5175 332 0,'-4'0'123'0,"8"4"-95"0,-4 0-2 0,0-4-5 15,0 0 2-15,0 0 6 16,13 4 7-16,-8 3 2 0,3-3-20 16,5 0 3-16,4-4 0 0,5 0-11 15,8 0-6-15,-8 0 4 16,12 0 2-16,-8-4-12 16,8 0-3-16,1 1-5 15,-5-1 1-15,-4-4-15 16,0 0-4-16,4 1-50 15,-4-1-19-15,8-3 48 16,1-5 25-16</inkml:trace>
  <inkml:trace contextRef="#ctx0" brushRef="#br0" timeOffset="7611.9711">19905 4792 372 0,'-4'27'140'0,"4"-19"-109"0,4 7-9 0,-4-7-9 15,0 7-14-15,-4 0-2 16,-5 8-3-16,5 8 1 15,-13 7 3-15,4 12 3 0,0 0 4 16,0 4-2-16,0-1-2 0,0 1-5 16,0-4 0-16,0-8 2 15,0 4 1-15,5-8-2 16,-5-4 2-16,4-7 7 16,0-4 6-16,1-4-6 15,-1-3-3-15,1-5-2 16,3-3 1-16,1-4 1 15,4-8 3-15,0-4-1 16,4 1 2-16,1-9-2 16,3 1 0-16,1-12 1 15,-1 0 3-15,5 0 0 16,5-3 0-16,-1 3-3 16,4-4-1-16,1 5-3 15,4-1 1-15,0 8-2 16,-1-1 2-16,6 5-2 15,-10 4-1-15,5 7 1 0,0 4-1 16,-5 7 0-16,1 1 0 16,-1 7-3-16,-3 8 2 15,-1 12 1-15,-4-1 2 16,0 1-1-16,0-1 2 16,0 1-2-16,-9-5 2 15,5 1-7-15,-5-4 1 16,-4-8-17-16,4-4-6 15,-4-3-284 1,17-16 168 0</inkml:trace>
  <inkml:trace contextRef="#ctx0" brushRef="#br0" timeOffset="8316.1115">20831 5329 288 0,'5'7'107'0,"-5"-14"-83"0,0 7-1 16,0 0-5-16,0 0 2 15,-5 3 5-15,1 1 0 16,4-4 0-16,-8 0-14 0,-1 0-11 0,5 0-5 15,-5-4 19 1,0 1 6 0,1-5-5-16,-1 0-2 15,-4 1-7-15,0-1-2 16,0 0-4-16,-8 4-1 16,-1 1-1-16,9-1 0 15,-12 4 2-15,3 0 0 16,-4 4-3-16,5-1 2 15,3 5-4-15,-8 4 1 16,5-1-7-16,4 4-1 16,-1 5 0-16,6-1 0 15,-1 0 11-15,8 0 5 16,-3 0-6-16,3-4-3 0,5 1 0 16,0-5 3-16,5 1 5 15,3-5 3-15,-3-3-2 16,8 0-3-16,-9-4 0 15,9-4 1-15,0 0 1 16,0-3 3-16,0-5-21 16,-9-3-7-16,4-4 9 15,1 0 6-15,0 3 7 16,-1-3 3-16,1 0 10 16,0 4 6-16,-1 3-6 15,-4 5-2-15,5 3 5 16,-5 4 3-16,9 4 4 15,-4 7-8 1,4 1-2-16,0 7-3 0,0 4-1 16,0 3-5-16,0 1-3 15,0 4-3-15,-5 0-1 16,-4-5-14-16,9 1-6 16,-4-4-46-16,4-4-19 15,4-3 45-15,0-13 24 16</inkml:trace>
  <inkml:trace contextRef="#ctx0" brushRef="#br0" timeOffset="8707.1581">21176 4804 348 0,'-4'27'132'0,"4"-24"-103"0,4 17-8 16,-4-9-11-16,0 4-10 15,0 8 0-15,0 8 6 16,5 7 4-16,-1 12-5 15,0 4 1-15,0-1 4 0,5 5-4 16,0-1-1-16,-1-3-5 0,1 0 0 16,0-1 0-16,-1-3 2 15,5 0-1-15,-9-8-1 16,1-4-2-16,-1-7 1 16,0-8-34-16,-4-4-15 15,0-8-45-15,-4-7-19 16,-5-11 60-16,5-13 30 15</inkml:trace>
  <inkml:trace contextRef="#ctx0" brushRef="#br0" timeOffset="9202.1049">20681 5114 200 0,'8'4'74'0,"-3"-4"-58"0,12 0 20 0,-9 0 7 16,5 0-13-16,-8 0-5 16,8-4-6-16,0 0 0 15,4 4-10-15,4 0 3 0,5-4 4 16,-9 4-2-16,9-3 0 16,4-1 3-16,-4 4 3 15,9 0-17-15,4 0-6 16,-1 0 7-16,5 0 6 15,5 0 0-15,-1 0 0 16,-4 4-4-16,-4-4-1 16,0 0 1-16,-5 3 3 15,-4-3-2-15,-4 4-2 16,0-4-5-16,-9 0-2 16,-4 0-15-16,-4 0-4 15,-9-4-82-15,-9 4-34 0,-8-7 70 16,0-1 34-16</inkml:trace>
  <inkml:trace contextRef="#ctx0" brushRef="#br0" timeOffset="10297.9939">22159 5340 288 0,'17'8'110'0,"-9"-4"-86"0,1-4 9 0,-9 0-3 0,9-4-14 16,4-4-4-16,-9 0 6 16,5-3 5-16,-5 3-12 15,0-3 1-15,1-1 1 0,-5-3-5 16,0 0 0-16,0-1 0 16,-5 1 0-16,1-4-7 15,-5 3 0-15,1 1-3 16,-1 0 0-16,-4 3 0 15,0 1 0-15,-4-1-3 16,0 5-1-16,-5 3-2 16,5 0 2-16,-5 4 2 15,5 4 2-15,0 0-8 16,0 3-1-16,-1 5 8 0,1 3 4 16,0 0 2-16,0 5 3 15,4-1-3-15,-4 0 0 16,4 4-10-16,0-8-5 15,4 8 1 1,5 4 4 0,-9-4 6-16,9-4 5 15,4-4 8-15,4 1 2 16,-4-5-7-16,13-3-4 16,-9 0-2-16,5-8-1 15,-1 0-9-15,5-4-4 16,0 4 15-16,0-8 8 0,0 4-7 15,0-3 0-15,0-1-1 16,0 0 1-16,0-3-15 16,4-4-6-16,0 3 4 15,0-3 5-15,-4 3-1 16,5-3 0-16,-1 0 0 16,-4-1 1-16,0 1 3 15,0 0 4-15,4 3-1 16,-9 1 1-16,1-5-3 15,0 5 1-15,-5-5 0 16,5 1 2-16,-9 4 1 16,0-1 3-16,0 1 1 15,0 3 3-15,0 0 3 16,0 5-2-16,0 3 1 16,-9 3-1-16,9 5 1 15,0 4 2-15,0 3 4 16,-4 4 1-16,4 4 0 15,0 4-10-15,0 0-2 16,-5 3-3-16,5 5 0 16,-4-8 2-16,0-1 1 15,4 1-23-15,0-8-9 16,0 0-68-16,0-7-28 16,0-12 64-16,8-15 31 15</inkml:trace>
  <inkml:trace contextRef="#ctx0" brushRef="#br0" timeOffset="10838.6297">22676 5225 256 0,'0'-4'96'0,"8"8"-75"0,-8-4 10 0,0 0-2 16,0-4 2-16,0 4 6 15,0-4-9-15,0 1-2 16,0-1-15-16,0-4-4 0,-8 0-1 15,3 1 1-15,-3-1 1 16,-1 0-7-16,1 5 0 16,-5-5-1-16,-5 0 0 15,1 5-3-15,0-1 2 16,0 4-12-16,-5 4-5 16,1 3 21-16,-1 1 9 15,0 3-5-15,1 1-3 16,4 3-14-16,-1 0-6 15,1 5 8-15,4-1 4 0,5 4 14 16,-1 0 8-16,5 0-9 16,8 4-2-16,5-5-5 15,-1 1-2-15,10 0-2 16,-1-3 1-16,4-1-10 16,1-4-3-16,4 0 0 15,0-3 1-15,-1-4-56 16,1-8-26-16,4-4 48 15,5-8 23-15</inkml:trace>
  <inkml:trace contextRef="#ctx0" brushRef="#br0" timeOffset="11291.1728">23003 4857 340 0,'-13'16'126'0,"18"-9"-98"0,-10 5-3 0,5-4-10 0,-4-1-7 16,0 5 2-16,4 3 10 16,0 4 5-16,0 12-13 15,0 3-5-15,0 8 0 0,0 1-2 16,4 3 0-16,0-1-3 16,1-6 1-16,3-9 0 15,-8 9 1-15,4-9-2 16,9 9-2-16,-8 10 1 15,3-3-1-15,1-7-3 16,-5-5 2-16,1-7-10 16,-5-4-3-16,0-4-15 15,0-11-7-15,0-1-49 16,-5-7-20-16,-8-3 53 16,0-13 26-16</inkml:trace>
  <inkml:trace contextRef="#ctx0" brushRef="#br0" timeOffset="11679.0635">22590 5137 264 0,'12'8'101'0,"-3"-4"-78"0,0-8 6 16,-1 4 0-16,1 0-14 15,4-4-1-15,0 4 5 16,8-4 2-16,-3 0-10 16,3 4 2-16,5 0 3 0,0 0-2 15,-5 0 0-15,1 0 0 16,12 0 2-16,5 4-5 15,9 0-1-15,-1 4-2 16,0-5 2-16,1 5-7 16,-9-4-2-16,-1 0-1 15,-3-1 0-15,-9-3-14 16,-5 0-5-16,-4 0-107 16,-4-7-46-16,-8-5 87 15,-5-7 43-15</inkml:trace>
  <inkml:trace contextRef="#ctx0" brushRef="#br0" timeOffset="12264.6449">23628 5294 340 0,'13'4'129'0,"-13"-4"-100"0,0-8 2 15,4 8-3-15,-4 0-8 16,5-4 3-16,-5 4 4 16,0 0 4-16,0-3-17 15,0-1-4-15,-5 0 1 0,1 0-1 16,-9-4 2-16,4 5-6 15,-4-5-2-15,-4 0-4 16,-9 4-1-16,0 1-1 16,-4-1 0-16,0 0 2 15,4 4 0-15,9 4-3 16,-4 0 0-16,3 7-3 16,1-3 1-16,17 11 3 15,0 8-1 1,17 0 1-16,1-1 0 0,3-3 0 15,-12-4 0-15,12 4-2 16,9 12 3-16,5-4 2 16,-9-1-2-16,4-3 0 15,-13 0 1-15,5 0 2 16,-5-1-1-16,-13 5 2 16,1-4-2-16,-5-4 2 15,-9 0-4-15,-8 0 0 16,-5-4 3-16,-8 0 1 15,-9-4 1-15,-4-3 2 16,-9-4-5-16,-8-5-1 16,-9-3-33-16,-13-7-15 0,-17-9 24 15,-17-10 14-15</inkml:trace>
  <inkml:trace contextRef="#ctx0" brushRef="#br0" timeOffset="50398.3291">16613 6144 168 0,'4'0'66'0,"-4"0"-52"0,0 0 30 16,0 0 11-16,0 0-15 0,0 0-3 15,0 0-8-15,0 0-4 16,-4 0-13-16,0 0 3 0,-1 0 3 16,5 4-4-16,-8 0 0 15,3 4-2-15,1-1 2 16,4 1-3-16,-8 0-1 15,3 3-4-15,-3 1 1 16,3 3-4-16,1 8-2 16,0 4 0-16,-1 15-1 15,-3 4 0-15,-1 4 0 16,1 3 0-16,-1 5 0 16,0-1 0-16,1 1 0 15,-5 3 0-15,4 8 0 16,-8 7 0-16,4 1 0 0,-4 0 0 15,4-5 2-15,0-3-1 16,4-11 2-16,1-8 2 16,3-8 4-16,-8-8 0 15,9-11 0-15,4-4-5 16,0-3-3-16,-4-1 0 16,4-4-1-16,0-3-3 15,0-8 0-15,4 0-3 16,5-4 1-16,-1 0 3 15,1-7 1-15,-5-1-2 16,5-7 2-16,4-7 1 16,8-1 0-16,-8 0-3 0,5 4 2 15,-1 0 3-15,0 4 1 16,5-4-1-16,3 4 1 16,-7 0-2-16,7-1-1 15,-3 5 1-15,8 0-1 16,-8 3 0-16,4 1 2 15,-5 3-1-15,5 4-1 16,0 4 1-16,-5 4-1 16,5 0-3-16,-13 7 2 15,4 5 1-15,-4-1 0 16,0 0 0-16,-4 5 0 16,0 2 0-16,-5 5 0 15,4 0 0-15,1 0 2 16,-9 0-3-16,0-8 0 0,0-4 3 15,-13 4 3-15,0 4 2 16,0-4 3-16,-4 1-3 16,0-5 1-16,-5-4-5 15,5 1-2-15,-13-4 0 16,4-5 1-16,-4 1-3 16,0 0-2-16,0-4-3 15,-1 0 1-15,1-4-4 16,0 0-1-16,4 1-4 15,5-1-1-15,3 0-3 16,1 4 1-16,0 0-26 16,8-4-10-16,1 4-82 15,3-4-37 1,5 0 89-16</inkml:trace>
  <inkml:trace contextRef="#ctx0" brushRef="#br0" timeOffset="51313.347">16893 7163 304 0,'0'4'115'0,"0"-4"-89"0,0 0-1 16,0 0-5-16,4 0-8 16,5 0 3-16,0 0 1 15,-1-4-1-15,1 4-7 16,0-4 1-16,-1 4 4 0,5 0-7 16,4 0-1-16,-8 0-3 0,4 0-2 15,4 0 1 1,-4 0-1-16,-4 0-14 0,8 0-3 15,9-3 20-15,4-1 9 16,-4 0-5-16,4 0-1 16,4-4-6-16,-3 5-1 15,3-5 1-15,-4 0 2 16,-4-3-1-16,0-1 2 16,0 1-2-16,0-1-1 15,-5 1-2-15,-4-5 1 16,1 1-1-16,-5 4-2 15,4-5 3-15,-13 5 2 0,0-4 0 16,-8-1-1-16,0 5-10 16,-5-1-4-16,1-3 16 15,-5 3 9-15,-5 5-6 16,1-1-3-16,-4 0-10 16,-1 5-5-16,0-1 9 15,1 4 4-15,-9 0 3 16,4 4 1-16,-9 3-2 15,5 5-2-15,0 3-2 16,0 0-1-16,4 5 8 16,0 3 4-16,5-4-4 15,-1 4-1-15,1 0 0 16,3 3 0-16,5-3 2 16,1 4 1-16,3 0 1 0,5 0 2 15,4 0-5-15,0-1-1 16,8 1 0-16,1 0 2 15,8-4-1-15,-4 0 0 16,13-4 1-16,-9 0 1 16,5-3-1-16,3-1-1 15,-3-4-3-15,4 1-2 16,0-4-10-16,-5-1-6 16,5-3-65-16,-9-4-29 15,5-4 57-15,-9-11 26 16</inkml:trace>
  <inkml:trace contextRef="#ctx0" brushRef="#br0" timeOffset="51989.6209">18061 7106 316 0,'0'7'118'0,"8"-3"-92"0,-8 0 17 0,0-4 3 15,0 0-14-15,0 0-3 16,0 0-9-16,5 0 0 15,-5 0-11-15,0 0 3 0,0-4 2 16,-5 0-3-16,5 1 1 16,-8-1-3-16,-1 0 0 15,5 0-3-15,-5 0-1 16,1-3-6-16,-5-1 1 16,-4 0-2-16,-5 1 0 15,0-1-3-15,-3 0 1 16,-6 1-3-16,1 3 2 15,0 0-2-15,4 4 0 16,0 0-1-16,5 4 0 0,4 3 0 16,-1 5 0-16,5-1 0 15,5 5 2-15,-1 3 2 16,18 0 2-16,-5 4 1 16,5 0 1-16,4 8 0 15,0-5 2-15,4 5-1 16,-4-4 2-16,0 0-4 15,4 0 0-15,-4-1 1 16,0-3 0-16,-5 0 2 16,1 0 1-16,-9-4 3 15,0 1 1-15,-9-1 1 16,1-4 2-16,-5 0-7 16,-13 1-2-16,0-5-8 15,-4-3 0-15,-9-4-6 16,9 0-2-16,0-8-9 0,0 0-3 15,0-4-135 1,8-7-59-16,9-4 112 16</inkml:trace>
  <inkml:trace contextRef="#ctx0" brushRef="#br0" timeOffset="52499.4504">18156 6524 332 0,'-9'15'126'0,"13"-11"-98"0,5 3 8 16,-5 1-2-16,1 0-22 16,7 3-6-16,-12 1-11 0,0 7-5 15,0 4 6-15,0 4 12 0,5 3 8 16,-1 5-11-16,5 3-2 15,-9 8-2-15,4 8 1 16,0 7-1-16,1 8-1 16,-1-4 1-16,0 4-1 15,1-4 2-15,-1-4 1 16,5-3-4-16,-9-5 1 16,0-3 0-16,4-4 2 15,0-4-3-15,0-3 0 16,-4-5-8-16,0-11-4 15,5-4-13-15,-5-7-6 16,0-5-56-16,0-7-23 16,0-11 58-16,0-8 27 15</inkml:trace>
  <inkml:trace contextRef="#ctx0" brushRef="#br0" timeOffset="52905.5482">17841 6849 340 0,'4'-4'129'0,"1"4"-100"0,8-4-9 0,-13 4-8 16,8 0 2-16,1-3 8 16,-1 3-11-16,1 0-6 15,4-4-3-15,4 4 4 0,0 0 6 16,5 0-2-16,4 0 0 16,4 0-6-16,5 0-1 15,3 0-3-15,10-4-1 16,-10 4 1-16,10-4 0 15,4 0-3-15,4-3 2 16,0 3 3-16,0 0 1 16,-5 0-4-16,-3 4 1 15,-1-4-20-15,-17 0-7 16,5 1 14-16,-9-1 6 0</inkml:trace>
  <inkml:trace contextRef="#ctx0" brushRef="#br0" timeOffset="53821.7119">19720 7014 316 0,'4'-4'121'0,"9"-4"-95"0,-9-3 5 0,5 3-6 16,-5 1-15-16,1-9-3 15,-1 1 0-15,-4 0 2 16,0-5-4-16,0-3 4 0,-4 0 1 0,-1-3-5 16,-3-1-1-1,-1-4-11-15,-8-3-5 0,-9 3 6 16,0 0 5-16,-4 5 3 16,0 3 4-16,-9 7-10 15,-4 9-2-15,0 3-8 16,0 8-4-16,-5 7-8 15,5 8-4-15,0 4 3 16,4 4 4-16,5 4 13 16,-1 7 8-16,10 4 0 15,3 4-1-15,9 4 6 16,0 4 5-16,9-1-2 16,8-7-1-16,9 0 2 15,-4-8 0-15,8 1 3 16,4-9 1-16,5-7 1 15,4-4 0-15,5-7-2 16,-1-12-1-16,10-4-5 0,-6-4-3 16,1-3-3-16,-4-4 1 15,-1-8 1-15,0-4 2 16,1-4-8-16,-9-7-3 16,4 0-4-16,-4-5 0 15,-5 1 0-15,-3 0 1 16,-1 4 7-16,-4 3 2 15,-5 5 5-15,1-9 3 16,-5 5 4-16,-4 3 5 16,0 8 1-16,0 0 3 15,-4 4-1-15,4 8 1 0,-9 3 0 16,5 4-2-16,0 8-13 16,-5 8-6-16,5 3 12 15,0 4 5-15,-1 8 7 16,5 0 4-16,0 7-4 15,5 8-1-15,-1 4-5 16,9 8 1-16,-9 3-9 16,9-3-4-16,-4-4-2 15,-1-4-1-15,1-4-9 16,4-4-2-16,-9-11-40 16,5-4-19-16,-1-8-103 15,10-15-45 1,-1-19 113-16</inkml:trace>
  <inkml:trace contextRef="#ctx0" brushRef="#br0" timeOffset="54288.304">20431 6864 304 0,'0'-3'112'0,"0"3"-87"0,0 3 11 0,0-3 0 0,0 0-7 15,-5 0 3-15,1 0-7 16,0-3-1-16,0-1-13 16,-9-4 2-16,0 4 3 0,0-3-6 15,-5-1-3-15,1 0-4 16,-4-3-3-16,-5-5-2 15,-4 5-1-15,-5 0-3 16,-4 3 1-16,1 0-2 16,3 8 0-16,1 0-1 15,4 4 2-15,-1 8-1 16,10 3 0-16,-9 4 1 16,12 8 4-16,10 7 1 15,8 8 3-15,0 4 1 16,4 4 1-16,9 0 0 15,9-4 2-15,-1 4-3 16,14-4 0-16,-10-4-3 16,6-4-3-16,7-7-12 15,-7-4-5-15,12-8-69 0,-5-8-28 16,1-15 59-16,4-11 32 16</inkml:trace>
  <inkml:trace contextRef="#ctx0" brushRef="#br0" timeOffset="54678.2491">20913 6336 316 0,'-26'27'121'0,"26"-16"-95"0,-4 16 5 15,4-8-4-15,0 4-20 16,0 8-6-16,-13 11 1 16,5 8 2-16,-1-1-1 15,0 5 9-15,1 7 5 0,3 4-7 16,1 8-3-16,4 4-4 15,-8 3-3-15,3-3 1 16,1-4-1-16,0-8 0 16,-1-4 0-16,1-7-9 0,0-5-4 15,-1-10 0-15,5-9 0 16,-13-3-45-16,9-11-21 16,-4-13 40-16,-1-10 19 15</inkml:trace>
  <inkml:trace contextRef="#ctx0" brushRef="#br0" timeOffset="54965.6654">20388 6830 380 0,'0'4'143'0,"8"0"-112"0,10-1 3 16,-10 1-7-16,9-4-17 16,14 4-1-16,-6 0 4 15,10-4 3-15,4 4-8 16,12-4-4-16,-12 0-1 0,4 4-11 16,0-4-2-16,0 0-22 15,0 0-9-15,-4-4-53 16,0 0-25-16,0 4 60 15,-5-4 31-15</inkml:trace>
  <inkml:trace contextRef="#ctx0" brushRef="#br0" timeOffset="55294.3367">21112 6891 328 0,'-5'12'123'0,"5"-5"-95"0,0 5 5 0,0-8-5 15,0 7-7-15,0 1-1 0,0 3 3 16,0 8 2-16,0 0-13 15,-8 0-5-15,3 4 0 0,1 0-6 16,4-1-1-16,-9 1-7 16,5 0 0-16,0-4-32 15,-1 0-12-15,5-4-75 16,5-7-34 0,3-12 86-16</inkml:trace>
  <inkml:trace contextRef="#ctx0" brushRef="#br0" timeOffset="55743.2925">21650 6937 348 0,'-17'8'129'0,"0"0"-100"0,-1 3-9 0,10 1-10 15,-5-1-2-15,-4 4 7 16,-5 1 4-16,-4 3 1 16,5 4-11-16,-1 0-3 0,1 0-2 15,3 4-2-15,5 3-2 16,5 1-4-16,-5-1-2 16,9-3-2-16,4 0 0 15,8-4 5-15,5-4 1 0,0-3 2 16,9-5 0-16,-1-3 4 15,1-8 2-15,-1-4 0 16,5-8 1 0,-9-3-2-16,5-4 2 0,-1-4-4 15,-3-4 0-15,-1-7-3 16,-4-9-1-16,-5-2-4 16,-3-1-1-16,-1 3-4 15,-8 1 1-15,-5 0-4 16,-8 8-2-16,-9 3 13 15,-4 0 5-15,0 5-42 16,-5 3-20-16,-3 7 29 16,3-3 14-16</inkml:trace>
  <inkml:trace contextRef="#ctx0" brushRef="#br0" timeOffset="56404.3553">21922 6899 316 0,'-9'11'118'15,"5"-3"-92"-15,4 11-5 0,0-7-7 0,0 3-7 16,-5 8 1-16,1 0 0 16,0 4 0-16,-5 3-4 15,1 5-3-15,3-1 0 0,1 5-1 16,0-1 2-16,-1-4 1 16,5-3 1-16,0-4 6 15,0 0 6-15,0-4-17 16,0-8-6-16,0 0 20 15,0-7 10-15,0 0-6 16,0-8-4-16,0 0-4 16,0-4-1-16,0-4 2 15,0-3 1-15,5-8-3 16,3-4-3-16,1-4-2 16,4-8-3-16,0-7 1 0,8-4 1 15,1 0-3-15,8 0-2 16,0 0 4-16,9 8 1 15,0 4 4-15,4-1 3 16,0 12 0-16,0 4 2 16,9 7-6-16,-14 12-1 15,6 8-2-15,-6 11-2 16,1 16 1-16,-4 14 1 16,-1 9 1-16,-12 3 1 15,-5 4-2-15,-4-3 1 16,-5-1-7-16,-3-19 1 15,3-8-6-15,-8 9-1 16,-8 6-9-16,-1-14 0 0,-4-8-14 16,-4-12-7-16,-9-15-82 15,-4-11-37-15,0-12 82 16,-9-23 41-16</inkml:trace>
  <inkml:trace contextRef="#ctx0" brushRef="#br0" timeOffset="56812.8266">21176 6313 356 0,'9'0'132'0,"-5"4"-103"0,9 0 10 0,-13-4-2 0,4 3-8 16,1 5 3-16,3 4-9 15,-8-1-4-15,0 4-11 16,0 4-10-16,0 4-3 0,-8 4-84 16,3 8-38-16,1-8 65 15</inkml:trace>
  <inkml:trace contextRef="#ctx0" brushRef="#br0" timeOffset="102223.0602">18156 9048 256 0,'-13'19'96'0,"-5"-15"-75"0,10 3-1 16,4 1-4-16,-5 0-8 16,0-1 1-16,1 1 3 15,-5 0 3-15,0-1-8 16,0-3 5-16,0 4 1 0,0-1 2 15,4 5 4-15,-8-4-2 16,4 3 1-16,5-3 2 16,-14-1 2-16,9-3-1 15,-4 4 2-15,4-8-7 16,0 0 1-16,0 0-8 16,9-4-3-16,-9-4-3 0,9-3 0 15,-9-4-7-15,8-5-1 16,1-6-3-16,0-5 0 15,-1 4 0-15,5-23 2 16,5-3 2-16,3-1-1 16,1-3-1-16,0-1-1 15,8-3-1-15,-9 0 0 16,10-1-2-16,-1 1 1 16,0 4 3-16,0 3 1 15,1 4 3-15,-1 4 3 16,4 0 2-16,-3 8 1 0,-5 0 0 15,0 7 0-15,4 4 2 16,0 0 3-16,-4 4 0 16,0 4 2-16,0 4-2 15,0 3 0-15,0 5-3 16,-5 3 1-16,1 4-2 16,-1 0 2-16,1 4-4 15,0 3-2-15,-5 5-3 16,5 3 1-16,-1 4 1 15,-3 4 0-15,-1 8-3 16,5 3 2-16,-9 9 1 16,4 3 0-16,4 3 0 15,1 1 0-15,0 4 0 16,-1-1 0-16,1-3 0 16,0-4 0-16,-1 0 0 0,1 4 0 15,4 0 0-15,0 0 0 16,0-1 0-16,4 5 0 15,-4-8 0-15,4 4 2 16,-4-16-3-16,0 1 0 16,0-5 1-16,0-7 2 15,0-4 1-15,-5-7 1 16,1-1 0-16,-1-3 2 16,5 0 3-16,-13-8 5 15,0 0-4-15,5-4 2 16,3 0-12-16,-3-4-4 15,3-3 10-15,1-4 6 16,-1-5-4-16,5-3-2 0,-8 0-3 16,3-3 0-16,1-5-2 15,0-3 2-15,-1-1 0 16,1 1 1-16,-1-1-5 16,5 1 1-16,0-1-2 15,0-7-2-15,4 0 3 16,-4-4 0-16,0 4-2 15,0 0 0-15,-4 3-9 16,-1 1-5-16,-3 4 11 16,-5 3 7-16,0 4-4 15,-5 4-2-15,5 4-4 16,-8 0 0-16,3 0 0 0,1 3 3 16,-4-3-7-1,3 8-4-15,1-1-20 0,0 1-6 16,4 3-29-16,4-3-11 15,5-1 44-15,3 1 20 16</inkml:trace>
  <inkml:trace contextRef="#ctx0" brushRef="#br0" timeOffset="103336.5465">19569 8320 236 0,'0'8'90'0,"0"-8"-70"0,-9 0 24 0,5 0 6 16,4-4-19-16,0 0-5 15,-4 0-7-15,4-4-3 16,-13 5-8-16,0-5 6 0,0 0 3 16,0 1-3-16,-9 3 2 15,1-4-7-15,-1 4-1 16,-3 0-6-16,-1 4-2 16,4 4 0-16,-8 0 2 15,8 8-1-15,1 3 2 16,-1 8-2-16,5 0-1 15,0 8 1-15,4 3 1 16,4 0 1-16,1 9 3 0,8-1-1 16,0-4 2-16,4-4-2 15,5 5 0-15,-1-1-3 16,5 4 1-16,4 0-2 16,1 4 2-16,-1-4-2 15,4 1-1-15,1-9 1 16,0 1-1-16,3-1 2 15,1-11 1-15,4 0-1 16,1-4-2-16,-1-4 3 16,0-3 2-16,4-4 0 15,1-5 0-15,-1-3 1 16,1-3 1-16,-1-5-3 16,5-4-1-16,-9-7-1 15,5 0-2-15,-1-4 3 16,1-4 0-16,-14-3 1 0,1 3 0 15,-5 0 0-15,-4 4 2 16,0-4-1-16,-5 4 2 16,1 0-2-16,0 0 0 15,-5 0-3-15,-4 0-2 16,0 0 1-16,0-3 1 16,-4-1-3-16,-5 4 0 15,5 0 1-15,-1-4 2 16,1 4-3-16,-5-4-2 15,1 0 2-15,-1 1 0 16,1-1 1-16,-10-4 0 0,5 4-3 16,5 1 0-16,-9-1-5 15,4 0-2-15,0 0 5 16,0 4 4-16,0 4 0 16,0 0-2-16,0 3-1 15,0 1 3-15,0 4-2 16,0-1-1-16,0 1 0 15,0 3 0-15,-4 0 0 16,0 1 0-16,4 3-4 16,-13 0 0-16,5 4-1 15,-5 0 1-15,-9 4 2 16,1 0 2-16,-5 3-1 16,-4-3 1-16,-13 4-26 15,0-4-12-15,4 0-111 16,0-4-48-16,9-8 104 15</inkml:trace>
  <inkml:trace contextRef="#ctx0" brushRef="#br0" timeOffset="166045.5086">3790 12828 176 0,'0'4'66'0,"8"-4"-52"0,-8 0 3 0,0 0 0 16,0 0 0-1,0 0 2-15,0 0 5 0,0 0 5 16,5 4-16-16,3-4 6 0,-8 0 2 15,0 0 0-15,0 0-1 16,0 0 1-16,0 0-1 16,0 0 0-16,5 7 0 15,-5-3-7-15,0 4 0 16,0-1-6-16,0 1 1 16,0 4-3-16,-5-1 0 15,5 4-3-15,-8 5-2 16,3 6 1-16,5 1 1 15,-8 8-3-15,3 3 0 16,1 0-1-16,4 4 0 16,-4 1 2-16,4 2 0 15,-5 5 0-15,5 0 0 0,0 4 0 16,0-5 2-16,0 1-3 16,5-8 0-16,-1 1-1 15,0-9 0-15,1 0 0 16,3-11 0-16,-8-3 0 15,0-9-2-15,0-3 0 16,0-4 3-16,0-1 0 16,0-6 3-16,0-5-3 15,0 0 0-15,0-7-6 16,-8-4-3-16,3-4 6 16,5-8 3-16,0 1 2 15,0-1-1-15,0-4 3 0,0-3 0 16,0 0-1-16,0-4-2 15,0 0-4-15,5-1-2 16,3 1 9-16,-3-4 5 16,3 4-12-16,5 0-7 15,4 4 1-15,1-1 3 16,7 1 2-16,-3 8 0 16,0-5 4-16,12 12 2 15,-8 4 2-15,-5 4 3 16,10 3 3-16,3 8 5 15,-4 0-6-15,0 4 0 16,-8 4-2-16,8 4-1 0,-8 0-3 16,-5-1 1-16,4-3-13 15,-3 0-3-15,-1-4-67 16,0 0-27-16,5-8 55 16,-5-7 26-16</inkml:trace>
  <inkml:trace contextRef="#ctx0" brushRef="#br0" timeOffset="166676.1376">4751 12893 352 0,'-13'19'132'0,"17"-15"-103"0,-4 0 3 0,0-4-6 16,0 8-18-16,0-1-4 0,-4 5-6 16,-1 3-1-16,1-3 2 15,0 7-7-15,-1 0-2 0,-3 0 6 16,-1 4 1-16,5 4 3 16,0 3 0-16,-1 1 0 15,5 4 0-15,0-1 0 16,5 4 2-16,-1 1-1 15,9 3 2-15,-9 0-4 16,9-4 0-16,0 0-1 16,0-7 0-16,4 0 11 15,0-8 3-15,1-4-3 16,-1-4-3-16,4-3-1 16,1-5 1-16,-1-7-3 15,10-3 0-15,-14-5-1 16,4-7-2-16,-3-5-6 15,-1-3-1-15,0-7 1 0,5-5 1 16,-9 1-4-16,-9-1 1 16,4 1 8-16,-3-1 5 15,-1 1-18-15,0-1-5 16,-4 5-16-16,0-1-7 16,-4 4 23-16,0-7 9 15</inkml:trace>
  <inkml:trace contextRef="#ctx0" brushRef="#br0" timeOffset="167861.3024">5931 13069 316 0,'-17'27'118'0,"8"-23"-92"0,5 7 0 0,4-3-8 16,-4 0-11-16,4-1 12 15,0 5 4 1,0-4-11-16,4-1 0 0,0 1-1 16,5-4-4-16,8 0-2 15,-8-1 0-15,8-3 1 16,5 0-1-16,-1 0 2 15,5-3-4-15,-4-1-2 16,3-4 0-16,1-3 1 16,0-1-1-16,4-3 2 15,-8-1-4-15,-1-3-2 16,1 0 4-16,-5 0 1 0,0 0-3 16,-4-4 1-1,0 0-2-15,-4-4 0 0,-1-4 0 16,1 5 0-16,-9-1 4 15,0 4 1-15,0 0-1 16,-9 4-2-16,5 0-2 16,-9-1-1-16,0 1-3 15,-4 4 1-15,-9 3 1 16,-4 5 2-16,0 3-1 16,-5 4 1-16,5 8 0 15,-4 7-2-15,4 4 5 16,4 8 1-16,4 3 2 15,-4 9 0-15,13-5 2 16,-4 5 3-16,9 3 2 0,8-4 3 16,8 0 2-1,1 1 2-15,8-5-4 0,13 1 2 16,-4-1-5-16,9 0-1 16,-1-3-4-16,0-4-1 15,5 0-8-15,-13-8 0 16,4 0-17-16,-8-4-4 15,-1-3-76-15,1-8-34 16,-1-12 69-16,1-7 33 16</inkml:trace>
  <inkml:trace contextRef="#ctx0" brushRef="#br0" timeOffset="173237.1138">7237 13054 348 0,'4'4'132'0,"0"0"-103"0,-4-8 7 0,0 4-4 16,0 0 6-16,0 0 6 15,-4 0-6-15,0 0 0 16,0 0-22-16,-5 0 2 0,0-4 0 16,1 4-4-16,-10 0 0 15,5 4-6-15,-4-8-3 16,-4 0 0-16,-1 0-1 15,-8 0-5-15,0 1 1 16,-9 3 0-16,5 0 0 16,-5 0 0-16,-4 0 2 15,4 0-1-15,9 3-1 16,-9 5-2-16,5 0-1 16,3 3-1-16,6-3 0 15,3 0 0-15,5 3 3 0,4 1-2 16,4-1 1-16,5 1 0 15,4-1-2-15,4 4 0 16,5-3 0-16,4 3 0 16,4 1 0-16,-4-1 3 15,4 0 0-15,9 0 1 16,-13 5 0-16,13-1 0 0,-9 0 0 16,0 4 0-1,5 0 0-15,-5 0 0 16,0 4 0-16,5-1 0 15,-14 1 2-15,5-4-3 16,-4 0 0-16,0 0 1 0,-5 0 0 16,0 0 0-16,-8-4 2 15,-5 1-1-15,-8 2 2 16,0 1-2-16,-13 4 2 16,-5 0 0-16,-8-4 3 15,0 4-1-15,-13 0 2 16,0 3-6-16,0 1-3 15,-9 0-32-15,1 3-13 16,-5 1-117-16,-9-5-52 16</inkml:trace>
  <inkml:trace contextRef="#ctx0" brushRef="#br0" timeOffset="177214.9183">5466 12564 80 0,'0'-4'33'0,"0"4"-26"0,-4 0 22 0,4-4 11 0,0 4-15 15,0-4-6-15,-9 4-7 16,5-4-3-16,-1 4-5 16,5-3 4-16,0-1 4 0,0-4 9 15,0 8 5-15,-8-4-1 16,3 0 0-16,1 1-12 15,-5-1-5-15,5 0-1 16,-4 0 0-16,-1 0-3 16,0 0-1-16,5 1 3 15,0-1 3-15,-5 0 9 0,0 4 3 16,5-4 16 0,-5 4 8-16,9-4-34 15,-8 4-15-15,4 0 13 16,4 0 7-16,-9 0 1 15,5 0 3-15,-1 0-2 16,1 0 0-16,0-4-3 0,4 4-1 16,-9 0-4-16,9 0-1 15,0 0-1-15,0 0 0 16,0 0 0-16,0 0 2 16,0 0-5-16,0 0-1 15,0 0-9-15,0 0-4 16,0 0 13-16,0 4 9 15,9 4-4 1,-9 0-4-16,4 3-1 0,5 1-5 16,4-1 0-1,-9 1-1-15,4 3 0 0,1 0 2 16,0 1 2-16,-1 3-1 16,1 4 2-16,0 3-2 15,4 1 2-15,-5 8-2 16,1-1-1-16,-1 5 1 15,5 3 1-15,-8 0-1 16,8 0-1-16,-5 4 1 16,1-4-1-16,-1 0 0 15,5 0 2-15,-8 0-1 16,8 1-1-16,-9 2 1 16,0 5-1-16,5 0 2 15,-5 4 3-15,5-1 0 0,-9-3 2 16,8 0-2-16,-8 0 2 15,9-1 0-15,-9 1 1 16,0-8 0-16,0 4 0 16,9-3 0-16,-9-1 0 15,0 0-2-15,0 0 1 16,0 0 2-16,0 0 2 16,0 0-3-16,0-3 0 15,0-1-3-15,4-4 0 16,-8 1-6-16,4-5-1 15,0 5-2-15,-13 3 3 16,8-3 11-16,-12-1 6 16,0-3-22-16,-5 3-7 15,-4 5 6-15,-4 3 5 0,-4 8 4 16,-5 3 2-16,-4 1-7 16,8-4 0-16,-3-4-17 15,-1-8-4-15,4-8-63 16,10-3-25-16,20-34 55 15</inkml:trace>
  <inkml:trace contextRef="#ctx0" brushRef="#br0" timeOffset="191461.8741">8021 13464 268 0,'13'4'101'0,"-13"-4"-78"0,9 3 20 0,-9-3 2 15,8 4-10-15,-3 0-1 16,-1 4-13-16,4-1-3 16,-8 1-10-16,0 0 4 0,0 3 3 15,0 5-5-15,0-1-1 16,0 4-3-16,0 4 1 0,0 11-4 15,0 1-2-15,0-1 0 16,0 9 1-16,0-1-1 16,0 4 2-16,0 3 0 15,-12 5 1-15,7 4 0 16,-12-1 0-16,0-3 0 16,-1-5 0-16,-3 1-9 15,-1-15-2-15,-3-5-47 16,3-3-21-16,0-15 38 15,1-16 18-15</inkml:trace>
  <inkml:trace contextRef="#ctx0" brushRef="#br0" timeOffset="192497.9743">9452 12839 332 0,'0'16'123'0,"0"-16"-95"0,-5 4 11 16,5-4-1-16,0 3-17 16,0 1-4-16,-4 0-2 15,0 0 3-15,-5 0-10 16,0 3 9-16,-3 1 5 0,-1 4-7 16,0-1-1-16,4-3-8 0,-8 11-2 15,-5 15-4-15,1 1-1 16,-1 3 3-16,1 4 1 15,-1 0-1-15,5 8-2 16,0 4 1-16,-5 7 1 16,5 8-3-16,8 0 0 15,1-4 1-15,8-4 2 16,-9 1-1-16,9-9 2 16,9-7-2-16,-5-4-1 15,9-3-2-15,0-5 1 16,4-7-1-16,0-4 0 15,5 0 0-15,4-4 0 0,-5-4 0 16,5-3 0-16,4-4 0 16,-4-8-2-16,9-4-2 15,-5-4 1-15,8-3-2 16,-7-5 0-16,3 1 1 16,-4-4 2-16,5 0-1 15,-9-4 4-15,4 0-2 16,-4-4-1-16,4-4 0 15,0 1 0-15,-9 3-2 16,5-4 1-16,-8-3 1 16,-6-5-1-16,1 5 1 15,0 7 3-15,-8 4 0 16,-1-8 3-16,5-7-1 0,-9 0 2 16,0 3 0-1,-9 1 1-15,5 3-2 0,-1 1-2 16,-8-1 1-16,0 0 1 15,1 1-3-15,-1-1 0 16,-5 0 1-16,1 5 2 16,0-1-3-16,-9 0 0 15,5 4 1-15,-10 0 2 16,6 0 1-16,-6 4 1 16,5-4 0-16,-8 4 0 15,4 3 0-15,0 1 0 16,-5 4-2-16,1 3-2 15,4 0-4-15,-1 1-2 0,6 3-48 16,3 0-19-16,5 0 37 16</inkml:trace>
  <inkml:trace contextRef="#ctx0" brushRef="#br0" timeOffset="193370.7252">10499 12395 440 0,'-18'8'165'0,"18"-8"-129"0,-4 4-3 0,4-1-9 16,-4 1-18-16,0 8-1 16,-5-1 1-16,0 8 3 15,-8 4-4-15,4 4-1 0,-4 4 0 16,0 7 0-16,-5 8 0 16,1 8-5-16,-1 7 1 15,0 8 0-15,5 0 0 16,-9 4-3-16,9-1 2 15,4-3-1-15,-8-3-2 16,8-1 3-16,-5-4 2 0,6 0-2 16,3-7 0-16,5-4 1 15,-5-8 0-15,5-8-3 16,4-7 0-16,0-4 4 16,0-8 1-16,4-3-3 15,0-8 1-15,1 0 0 16,3-8 2-16,9-8-3 15,1-3-2-15,3-4 2 16,1-4 0-16,-1-4 1 16,5 0 0-16,0-4 6 15,4 1 6-15,-4-1-8 16,4 4-2-16,9 1-7 16,-13 3 1-16,8 3 0 0,1 5 2 15,-1 7-1-15,5 1 1 16,-9 7-3-16,-4 0 1 15,-4 0-3-15,3 7 2 16,10 9-2-16,-1 3 2 16,-8 4 1-16,0 0-1 15,-13-4 1-15,4 8 3 16,1 11 0-16,-1 0 1 16,-9-3 2-16,-3-4 1 15,-10-1 1-15,-3-3 2 16,-9 0 3-16,-1-8 5 15,1-4-6-15,-9-3 0 16,-4-1-9-16,0-3-1 0,-18 0 11 16,1-8 8-16,-9 0-4 15,0-4-2-15,-9 0-2 16,1-4-1-16,3 4-4 16,1 1-3-16,4-1-5 15,4-4 0-15,-4 0-7 16,13 1-1-16,13-5-33 15,-4-3-13-15,16-8-96 16,10-8-40-16,8-3 101 16,8-4 48-16</inkml:trace>
  <inkml:trace contextRef="#ctx0" brushRef="#br0" timeOffset="193879.5006">11287 12985 452 0,'-8'23'167'0,"8"-23"-129"0,0 11-1 0,0-3-8 0,0 0-17 16,0-1-2-16,0 5 1 16,4 7 3-16,-4-4-8 15,0 8-3-15,0 0 0 0,4 8-2 16,-4 4 2-16,9 10-4 16,-9 9 0-16,0 7-1 15,0 1 0-15,0 3 2 16,0 0 2-16,0 0 1 15,0-23 3-15,0-7 1 16,0 7 3-16,-13 15-1 16,9-19 2-16,-9-3 0 15,0 3 1-15,0 4-4 16,-9-3 0-16,1-9-5 16,-1-7 0-16,-4-4-3 15,-4-7-3-15,0-4-3 16,-9-8-1-16,5-8-10 15,-5-4-1-15,-8-11-40 0,8-7-14 16,0-12-75-16,13-16-31 16,-4-11 93-16,8-3 45 15</inkml:trace>
  <inkml:trace contextRef="#ctx0" brushRef="#br0" timeOffset="194167.3357">11093 12456 460 0,'0'39'170'0,"5"-35"-132"0,-1 3 16 15,0 1-1-15,5 0-38 16,4-1-9-16,-9 1-18 16,9 0-9-16,-9-1 12 15,5 1-45-15,0 0-15 0,8-1-113 16,-4 1-47 0,4 0 119-16</inkml:trace>
  <inkml:trace contextRef="#ctx0" brushRef="#br0" timeOffset="194706.6289">11765 12801 192 0,'5'15'74'0,"-1"-7"-58"0,-4 0-4 0,0-1-4 15,0 1 15-15,0 4 9 16,0 3 20-16,0 4 9 15,0 0-32-15,4 0 4 0,5-3 1 16,4 3-14-16,0-8-3 16,4 1-13-16,0-1-3 0,5-3-1 15,4-8 2-15,0 0-1 16,-1-4-1-16,1 0 3 16,4-3 2-16,5-5 4 15,-13-3 2-15,3 3-1 16,-12-7-1-16,0 4-3 15,-8-4-1-15,-1 0-3 16,-4 3-2-16,-9 1-2 16,-4 0 1-16,0-1-1 15,-17 5-2-15,-4 3 3 16,-9 4 0-16,0 8 3 16,-1 4 3-16,6 7 0 15,-1 4 2-15,4 4-4 16,1 4-2-16,8 4 0 15,0 7 1-15,9 4 1 16,0 0 3-16,12 0 1 0,5-3 3 16,0-1-1-16,9 4 0 15,8 0 6-15,13 0 2 16,-4 1-6-16,9-5-4 16,8-7-11-16,4-5-5 15,-12-10-48-15,8-9-20 16,0-14 34-16,9-13 21 15</inkml:trace>
  <inkml:trace contextRef="#ctx0" brushRef="#br0" timeOffset="195126.7213">13153 12897 368 0,'13'8'140'0,"-9"-12"-109"0,1 0-6 16,-5 4-10-16,0 0-12 15,-5 4-2-15,-3 3 28 16,-10 1 15-16,10-4-22 16,-5 0 2-16,-9 0-2 0,-17 3-12 15,-4 1-3-15,-4 3-5 16,4 1-2-16,4 3-2 0,-8 4 1 15,4 4 1-15,4 4 2 16,4 0-3-16,1 4-2 16,8-1-1-1,0 5 3-15,13-1 4 0,-4 4 3 16,17 1-7-16,0 3-1 16,9 4 6-16,8 0 7 15,4-4-1-15,5-4 0 16,4-3-9-16,-4-16 0 15,-4 0-14-15,8-7-7 16,17-9-40-16,5-6-18 16,-9-13 40-16,9-14 19 15</inkml:trace>
  <inkml:trace contextRef="#ctx0" brushRef="#br0" timeOffset="195546.8758">13791 12372 436 0,'-9'38'162'0,"9"-22"-126"0,9 18-4 0,-9-18-10 16,0 7-17-16,0 3-3 15,-9 13 5-15,5 10 3 16,-1 13-5-16,5 11 6 0,-8 3 2 16,8 5-6-16,0-5-2 15,8-3-3-15,-8 4 1 16,5-1-2-16,8 5-1 15,-9-5-2-15,5-7 1 16,-1-4-8-16,1-7-2 16,-1-12-14-16,-8 3-4 15,5-14-5-15,-1-8-1 16,-4-8-78-16,0-8-35 16,-9-11 76-16,1-7 36 0</inkml:trace>
  <inkml:trace contextRef="#ctx0" brushRef="#br0" timeOffset="195879.6268">13097 12981 360 0,'26'35'134'0,"-13"-32"-104"0,13 1 27 0,-13-4 4 15,12 0-33-15,10 0-12 16,8 0-9-16,9 0-1 16,4 0-3-16,0 0 3 0,0 0 3 15,0 0-3-15,0 0-1 16,-5-4-5-16,-3 4-2 15,-5-3-17-15,-4 3-5 16,-1-4-70-16,-12 0-28 16,4-4 63-16,-4-3 30 15</inkml:trace>
  <inkml:trace contextRef="#ctx0" brushRef="#br0" timeOffset="196272.0804">14372 12924 480 0,'0'46'181'0,"5"-35"-141"0,3 8-6 0,-3-7-12 16,-1 3-18-16,0 4-2 15,1 8 3-15,-5 4 4 16,0-1-5-16,0 5 2 0,0 3 1 16,0 0-3-16,0 5-3 15,-5-5-5-15,1 0-2 16,0-3-13-16,-1-5-3 15,1-3-6-15,0-8 0 16,-1-3-9-16,5-9-2 16,0 1-45-16,0-12-18 15,-13-15 53-15,9-8 25 16</inkml:trace>
  <inkml:trace contextRef="#ctx0" brushRef="#br0" timeOffset="196540.6627">14157 12483 488 0,'0'35'184'0,"9"-31"-143"0,3 3 4 15,-7-3-10-15,3 4-21 16,5-1-3-16,-8 1-9 0,8 0-2 16,-9-1 0-16,5 1-11 0,-5-4-5 15,9-4-102 1,4 0 64-16,5-4 23 16</inkml:trace>
  <inkml:trace contextRef="#ctx0" brushRef="#br0" timeOffset="197093.272">14958 12690 448 0,'-4'15'167'0,"8"-7"-129"0,-8 11-16 0,4-7-14 0,0 3-10 16,-13 8 3-16,0 8 9 15,0 7 5-15,-4 4-7 16,4 12 2-16,-4-1 3 0,4-3-7 16,0 0-3-16,4 4-5 15,1-16 1-15,4-8-1 16,-1 13-2-16,5 14 0 16,0-7 3-16,9 0 0 15,-1-12 1-15,1 0 0 16,0-11 0-16,8-4 0 15,0-4 0 1,-4-7 0-16,0-5 0 16,0-7 2-16,0-7-1 15,4-5-1-15,-8-7 1 16,4-4 1-16,4-8-1 0,-13-3-1 16,9-4-4-16,0-4 0 15,0-1 13-15,0-6 6 16,-4-1-7-16,-1 0-2 15,1-4-4-15,-1-7 1 16,-3-4 0-16,-1-4 3 16,-4 8-3-16,0 3-2 15,0 9 0-15,0 6-1 16,0 9-7-16,0 7-3 16,0 4-10-16,0 12-5 15,0-1-33-15,0 8-14 0,4-3-76 31,5 3-32-31,8 4 95 0</inkml:trace>
  <inkml:trace contextRef="#ctx0" brushRef="#br0" timeOffset="198085.1162">15243 12748 356 0,'0'7'134'0,"0"-3"-104"0,4 4 12 0,5-1-2 15,-9 1-7-15,8 0 1 16,1 3-8-16,4 4-2 16,0 1-13-16,0-1-9 0,4 0-4 15,0 1 1-15,5-1 0 16,-5 4 7-16,9-3 6 16,8 3-8-16,1 0-2 15,-1-4-2-15,5 1 0 16,4-5-7-16,9 0-3 15,-9-3 14-15,9-4 9 0,-5-4-4 16,0-4 0-16,1 0-5 16,-5-3-3-16,-4-5 0 15,-1-3 1-15,-3 0-1 16,-5-5 2-16,0-3 0 16,-8 4 1-16,-5 0 0 15,0-4 0-15,-12 0-5 16,8 0 1-16,-13 0 0 15,-9 0 0-15,0 0 0 16,-8 0 0-16,0 0 0 16,0 4 2-16,-5 4-3 15,0 3 0-15,-12 5 1 16,4 3 0-16,0 0-3 16,0 4 0-16,-5 4-1 15,1 3 3-15,3 5-2 0,-7 3 1 16,3 4 2-16,5 4 0 15,0 4 0-15,13-4 2 16,-5-4-1-16,5 12 2 16,-13 11-2-16,4 0 2 15,9 4 0-15,-9-4 1 16,13 0-5-16,-4-3 1 16,4-1 0-16,4 0 0 15,5 1 0-15,-1-1 0 16,1 0 0-16,4 1 0 15,4-5 0-15,5 1 0 0,0 3 0 16,4-4 0-16,4 1 0 16,-4-1 2-16,4-3-1 15,9 0 2-15,0-5-2 16,4 1 2-16,9-4 0 16,-5-4 3-16,9-3-3 15,5-1 0-15,-1 0 1 16,5-7 0-16,4-4 0 15,4 0 0-15,0 3 0 16,9-7 0-16,5-4 2 16,3 4 3-16,14 0 0 15,3 0 0-15,10 0-3 16,-1 0-1-16,9 0-3 16,5-3-2-16,-1-5-8 15,30-7-3-15,1-12-80 16,-13-15-36-16,-22-23 64 0,-26-1 31 15</inkml:trace>
  <inkml:trace contextRef="#ctx0" brushRef="#br0" timeOffset="202316.8702">7513 15302 332 0,'13'0'123'0,"-9"4"-95"0,-4-8-2 0,4 4-5 16,-4 0-9-16,4-4 3 15,1 1 7-15,-1 3 6 16,-4-4-15-16,0 0 13 16,-4 0 4-16,-1 0-7 0,-3-3 0 15,4-1-12-15,-18-4-2 16,5 1-10-16,-9-4-1 15,4-1 4-15,-4 1 4 16,1 0 1-16,-6 3 3 16,1 5-3-16,4-1 1 15,-4 4-3-15,4 4 2 16,5 4-2-16,4 4 0 0,-1 3-3 16,5 1 1-16,5 7-4 15,-5 7 0-15,9 9 1 16,-5 11 0-16,5 4 0 15,-1 3 0-15,1 5 0 16,0 3 0-16,4 0-3 16,0 4 2-16,0 4 1 15,0 4 0-15,4 4 0 16,0-1 0-16,1-3 0 16,-1 0 0-16,5-4-3 15,-5-4 2-15,9 0-4 16,-13-7 1-16,8-1-3 15,1-3 0-15,0-5-3 16,4-3-1-16,-13-3-5 16,4-5-1-16,0-8-6 0,-4 1 0 15,0-4-19-15,0-4-6 16,0-4 15-16,0-4 6 16,0-3-89-1,0-1-42-15,0-7 81 16</inkml:trace>
  <inkml:trace contextRef="#ctx0" brushRef="#br0" timeOffset="202827.1176">6728 16011 336 0,'-8'15'126'0,"8"-7"-98"0,-9-4 10 15,9-4-1-15,0 0-17 16,0 3-1-16,0 1 4 16,9 0 3-16,-9-4-14 0,0 4 9 15,0-4 2-15,8 4-3 0,1 0-1 16,0-4-7-16,4 0-2 16,8-4-6-16,1 0-1 15,8 0-3-15,0 0-1 16,4 0 1-16,5-3 2 15,9-1-1-15,-5 1-1 16,8 3 1-16,10 0-1 16,-1 0 0-16,5 0 0 15,-9 4 0-15,-9 0 0 16,0 0 0-16,-3 0 0 16,-1 0-11-16,-13 0-3 15,-4 0-55-15,-9-4-22 0,0 1 47 16,-13-5 22-16</inkml:trace>
  <inkml:trace contextRef="#ctx0" brushRef="#br0" timeOffset="203457.5871">8107 15674 436 0,'0'19'162'0,"5"-11"-126"0,-5-1 1 0,4 1-9 16,-4-4-16-16,4 7 1 15,-4 1 5-15,0 3 3 16,0 4-10-16,0 4-2 0,0 4 1 16,0 7-4-16,0 9 2 15,4 3-7-15,1 7-3 16,-1 1 1-16,0-1 0 16,5 5-2-16,0-1 2 15,-1 1 1-15,5-5 0 16,4-7-3-16,1 4 2 0,3-4-1 15,5-4-2-15,-9-3 3 16,5-5 0-16,4-7 1 16,0-4 0-16,4-8-3 15,0-7 0-15,0-8-1 16,0-8 3-16,5-3-5 16,-1-8 2-16,5-4-3 15,-9-4 2-15,0-4-2 16,-4-7 0-16,0-4-3 15,0-8 1-15,-9 0 3 16,0-7 1-16,-4-9-2 16,-4 1 2-16,-5 4-6 15,5 0-1-15,-9 11 0 16,0 4 2-16,-9 8 1 16,5 11 1-16,-1 4-17 0,1 8-7 15,4-1-95 1,0 1-42-16,0 0 87 15</inkml:trace>
  <inkml:trace contextRef="#ctx0" brushRef="#br0" timeOffset="204239.2754">9184 15762 444 0,'9'15'165'0,"-5"-11"-129"0,5 4-7 16,0-4-14-16,-1 3-13 16,1 1-2-16,-1 3 5 15,1 5 4-15,0 3-5 16,4 4 5-16,-13 4 1 0,4 7-5 0,0 4-3 16,5 5-4-16,-9-9 1 15,0-3-4-15,0 11 1 16,4 11 0-16,0-3 2 15,1 0-1-15,3-8-1 16,1-4 0-16,0-3 0 16,-1-8 0-16,-3-4 0 15,-1-8 3-15,0-4 0 16,0-3-4-16,-4-8 1 16,0-4-3-16,0-7 0 15,0-8-3-15,0 3 1 16,0 1 3-16,0-16 3 15,0-18 2-15,5-9 1 16,3-11 0-16,1 4 0 0,4 0-3 16,0 4 2-16,8 7 1 15,-3 4 2-15,-1 8 3 16,9 4 4-16,4 7 2 16,0 4 3-16,5 4-5 15,-1 4-1-15,5 8-4 16,0 7-1-16,4 8 1 15,4 0 0-15,-4 7 2 16,5 4 1-16,-5 8-1 16,0 8-1-16,-4 7 3 15,-1 8 5-15,-3 8-5 16,-5 3 0-16,-4 1-2 16,-5 3 1-16,5 0-2 0,-17-3 0 15,-1-5-6-15,-3-7 1 16,-5-7-9-16,0-9-4 15,-5-7-48-15,-3-4-23 16,-1-15 44-16,1-19 20 16</inkml:trace>
  <inkml:trace contextRef="#ctx0" brushRef="#br0" timeOffset="204763.76">11145 15827 236 0,'22'-8'88'0,"-5"5"-69"0,-9-5 30 15,1 4 11-15,0 0-5 16,-5 0 3-16,0 1-2 15,-4-1-1-15,0 0-29 16,-4 4 2-16,-5-4 1 0,-4 0-10 16,-4 0-1-16,-4 1-8 15,-5 3-2-15,-13 0-2 16,0 0-1-16,9 0-1 16,-22 3 0-16,5 1-2 0,-18 0 1 15,9 4-4-15,9 3 0 16,-9 5-1-16,8 3-2 15,1 4 0-15,4 7 3 16,4 9-5-16,9 3 2 16,-4 0 0-16,12 4 2 15,9 0 1-15,9-4 3 16,4 4-1-16,8 0-1 16,5 0 1-16,9-8-1 15,8-3-3-15,9-5 0 16,8 1-1-16,5-4 0 15,8-8-8-15,-12-12-5 16,-10 1-35-16,18-16-16 0,-4 1-80 16,13-28-34-16,21-22 95 15,-17-8 45-15</inkml:trace>
  <inkml:trace contextRef="#ctx0" brushRef="#br0" timeOffset="205244.4496">12011 14697 440 0,'17'23'165'0,"1"-11"-129"0,-10 11-20 0,1-4-18 15,4 8-3-15,-5 7 7 16,5 20 17-16,-4 11 8 15,4 7-13-15,-5 13 3 0,5 14 3 16,-13 12-11-16,5 0-2 16,-5 4-7-16,0 12-1 15,0-5-1-15,0 1 0 16,-5-4 0-16,5-8 0 0,-8-4-3 16,-1-4 1-16,1-15-9 15,-1-3-2-15,0-16-10 16,1-12-2-16,-5-11-9 15,0-15-5-15,0-16-104 16,-4-19-46 0,-5-23 98-16</inkml:trace>
  <inkml:trace contextRef="#ctx0" brushRef="#br0" timeOffset="205605.8239">11395 15417 432 0,'13'50'162'0,"-13"-39"-126"0,8 1 12 0,1-4-4 15,4-5-31-15,13 1-6 16,-5 4 4-16,10 0 3 15,12-1-6-15,-5-3 9 0,18 0 3 16,0-4-8-16,13-4-2 0,5 0-6 16,-18 0-3-16,-9 1-5 15,18-1-2-15,12 0 0 16,-3 4 2-16,-1 4-5 16,-9 0 1-16,-8 3-14 15,-4 1-5-15,-4-4-11 16,-5 3-1-16,-9-3-32 15,1 0-14-15,-10 0 45 16,1-4 23-16</inkml:trace>
  <inkml:trace contextRef="#ctx0" brushRef="#br0" timeOffset="205937.5068">13192 15555 508 0,'4'19'189'0,"0"-11"-147"0,5 3-13 0,-9-3-19 16,0 7-9-16,0 4 1 15,-9 8 13-15,5 4 5 16,0 3-10-16,-13 9-1 0,-1 10-2 16,-3 8-8-16,3 1-4 0,-3-1-8 15,4-4-3-15,-5-7-33 16,9-4-13-16,0-11-14 16,9-8-4-16,0-8 42 15</inkml:trace>
  <inkml:trace contextRef="#ctx0" brushRef="#br0" timeOffset="206461.5258">14092 15478 388 0,'-17'31'145'0,"8"-19"-112"0,-3 3-14 0,3-4-13 16,0 5 3-16,-8 11 8 15,0 11 16-15,0-4 9 16,4-3-22-16,0-4-2 0,-4 11-3 16,4-3-8-16,0 14-4 15,0 16-9-15,4-3-1 16,5-5 5-16,4-7 6 15,13-8-7-15,-5-4 1 16,10-7-5-16,3-8 0 16,5-4-1-16,4-11 2 15,9-4-1-15,0-8 2 0,4 0 3 16,-4-4 1-16,-1-3 3 16,1-4 1-16,-4-8 1 15,3-4 2-15,-12-4 1 16,4-3 1-16,-12-9-2 15,3-2-1-15,-12-5-3 16,-1 0 1-16,-16 0-4 16,-1 12-2-16,1 7-1 15,-23-15 3-15,-16-11 2 16,-9 7 4-16,9 4-2 16,-9 8 0-16,4 7-6 15,17 16 0-15,10-1-37 16,-19 5-13-16,-3-4 25 15,8 3 14-15</inkml:trace>
  <inkml:trace contextRef="#ctx0" brushRef="#br0" timeOffset="207197.3067">14945 15302 508 0,'0'42'189'0,"0"-22"-147"0,9 6 4 0,-5-10-7 0,-4 3-32 15,0 8-7-15,-4 7 1 16,-5 12 3-16,1 4-2 16,-1 7 1-16,1 5 3 0,-1 3-5 15,-4 4-1-15,0 3-7 16,5-3-3-16,-1 0 1 16,5 0 3-16,-1-4-2 15,5-7 1-15,5-5 1 16,-5-10 2-16,4-9-1 15,0-7 4-15,-4-4 2 0,0-8 2 16,0-7-4 0,0-8 1-16,5-12-2 0,-1-3-2 15,4-8-2-15,1-8 1 16,-5-3 5-16,5 3 4 16,-5 1 1-16,9-16 2 15,13-23-4-15,-9-4 0 16,9 8 3-16,-4 19 1 15,-5 8-1-15,13-1 1 16,9-3 0-16,-5 4 1 16,5 7 0-16,0 8 0 15,0 16-4-15,0-1-1 16,4 12-1-16,4 3 1 16,9 9-4-16,-13 7 0 0,9 4 3 15,-9 11 1-15,9 15-1 16,-9 9-2-16,0 3 1 15,0 11-1-15,-4 1 0 16,-13-12 2-16,-5-7-3 16,1 30 0-16,-5 23-4 15,-4-8-1-15,-9-11-11 16,-4-31-3-16,0-11-34 16,-9-4-15-16,-8-8-81 15,-13-26-33-15,-4-35 93 16,3-27 47-16</inkml:trace>
  <inkml:trace contextRef="#ctx0" brushRef="#br0" timeOffset="207666.9146">13282 14758 428 0,'22'8'162'0,"-14"-4"-126"0,10 4 18 16,-10-5 2-16,1 5-19 15,4 4-1-15,-9 7-8 16,0 4-3-16,-4 3-13 16,-4 9-1-16,0-4 0 0,4-5-11 0,-17 9-4 15,4-5-71-15,-9 13-30 16,-8 10 53-16,8-30 26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07T22:58:08.6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3329 7542 312 0,'4'-11'118'0,"5"3"-92"0,-1 1-5 0,1 3-9 0,-9 0-10 16,0 0-2-16,0 0 5 16,0-3 4-16,0-1-5 15,0 4 5-15,0 0 3 0,0 0-2 16,0 1 2-16,0-1 6 16,0 0 6-16,0 0-2 15,0 4 1-15,0 0-6 16,0 0 0-16,0-4-6 15,4 4-1-15,-4 0-4 16,9 0 1-16,-1-4 0 16,-8 1 1-16,9-1-2 0,4 4-1 15,-9 0-3-15,5 0-2 16,12 0 7-16,-12-4 3 16,4 4-3-16,4-4-2 15,0 0-2-15,9 0 0 16,-4 1-2-16,4 3 2 15,-1 0-2-15,6-4 2 16,-10 0-2-16,5-4 2 16,4 4-2-16,-4-3-1 15,4-1-2-15,-4 0 1 16,4 1 1-16,0-1 2 16,5 1-1-16,4-1-1 15,-9 0 1-15,13 1 1 0,-9-1-1 16,18 0 2-16,-17 1-4 15,8-1 0-15,0 0 1 16,4 1 2-16,-21 3-1 16,8-4-1-16,1 4 1 15,-14 0-1-15,5 1-3 16,-13-5 2-16,4 0-30 16,-4 1-12-16,-4-1-86 15,4-15-36 1,-4-8 85-16</inkml:trace>
  <inkml:trace contextRef="#ctx0" brushRef="#br0" timeOffset="6952.7471">5936 7044 264 0,'17'-3'101'0,"-4"-5"-78"0,8-7-5 0,-8 7-5 0,0-4-6 16,0 1 3-16,4 0 19 15,-8-5 8-15,4 5-18 16,-5 3 14-16,1 0 4 0,-5 1-6 16,-4-1-1-16,-4 0-2 15,-13 1-13 1,0-1-6-16,-1 0-6 15,-8 5 0-15,-4-1-4 16,-8 4-2-16,-1 0-1 16,-4 7 0-16,-5 1 0 15,5 0 3-15,-9 3 0 16,9 1 3-16,5 3-1 16,3 0-1-16,14 5 1 15,-5-1 1-15,8 0-1 0,10 0-1 16,4 4 1-16,8 0-1 15,9 0-3-15,8 0 2 16,-3 0 1-16,7 0 2 16,-3 0-1-16,4 4-1 15,0-1-4-15,0 1 0 16,-1 0 0-16,-3 0 2 16,-1 0-1-16,1-1 1 15,-5 1 0-15,0 4 0 16,-4 0 2-16,-4-1 0 0,0 1 0 15,-5 0 0 1,0-1 0-16,-4 1 2 0,-4-1 1 16,0-3 1-16,-5 0 2 15,0-4 3-15,-8-4 7 16,-4-3 2-16,3-5-1 16,-12-3 2-16,-4-5-6 15,-1-3-3-15,-3-3-5 16,-6-5-2-16,1-3-3 15,-4-1-1-15,0 1-8 16,3-1-4-16,6 1-11 16,7-1-5-16,6 4-79 15,3 1-34-15,13-5 73 16,1 1 35-16</inkml:trace>
  <inkml:trace contextRef="#ctx0" brushRef="#br0" timeOffset="7452.3066">6634 6903 444 0,'0'0'165'0,"4"4"-129"0,0-1-9 16,-4-3-15-16,0 8-10 15,0 0 1-15,0 3 1 16,0 5 0-16,-4 10-2 16,0 5-2-16,-1 7 1 0,1 8-4 15,4 0 2-15,-9 4-1 0,9-4 0 16,0-4 2-1,0 0 0-15,0-3-3 0,0-5 2 16,9 0-17-16,-9-7-8 16,4-4-57-16,1-4-26 15,3-7 57-15,5-8 26 16</inkml:trace>
  <inkml:trace contextRef="#ctx0" brushRef="#br0" timeOffset="8138.6234">7405 7014 452 0,'8'27'167'0,"-8"-24"-129"0,9 5-14 16,0 0-13-16,-9-1-13 15,0 1-2-15,0 4 7 16,0 3 3-16,0 4-3 16,0 0 0-16,-9 4 3 0,5 8-3 0,-1 3-2 15,5 1-3-15,-8-1 1 16,4 5 1-16,-1-1 2 15,1 0-3-15,0 0 0 16,4 1 1-16,0-5 2 16,0-3-1-16,-5-4 2 15,1-4 0-15,0-4 3 16,4-8-1-16,0 5 0 16,0-9-1-16,0-7 2 15,0-4-5-15,0-3-1 16,0-9-2-16,0 1-2 15,0-4 9-15,0-4 4 16,0 0-2-16,0-4-2 16,4-3-2-16,5-1 0 15,-1-7-4-15,9-1-2 0,-8 1-1 16,8 0 0-16,5-1 3 16,4 5 0-16,0 3 1 15,-1 1 0-15,6 7 0 16,-6 4 2-16,6 7-3 15,-1 4 0-15,0 12 3 16,0 8 1-16,5 7-1 16,-10 4-2-16,6 7 1 15,-1 1 1-15,-4 0-3 16,-5-1-2-16,-4-3-7 16,-4-4-4-16,-4 0-12 15,-5-4-6-15,-4-7-47 0,-4-5-19 16,-5-14 51-16,-4-20 26 15</inkml:trace>
  <inkml:trace contextRef="#ctx0" brushRef="#br0" timeOffset="8442.2256">6392 6470 516 0,'-17'19'192'15,"17"-19"-149"-15,4 0 1 0,-4 0-11 0,5 0-23 16,-5-4-3-16,4 4-14 15,-4 0-3 1,13-4-50-16,-9-3-21 0,13-1-84 16,18 0-36-16,-1-7 105 15,14-4 50-15</inkml:trace>
  <inkml:trace contextRef="#ctx0" brushRef="#br0" timeOffset="8934.5396">8456 7110 428 0,'5'15'162'0,"-5"-15"-126"0,12 0 5 0,-12 0-4 0,9 0-23 16,0 4-5-16,-1 0 1 16,-3 3 3-16,-1 1-7 15,0 3-1-15,5 5-1 0,-9 3-2 16,4-4 1-16,0 0-7 16,5 12 1-16,0 15-1 15,-1 4 2-15,1 8-4 16,4 7 0-16,-9 4-4 15,9-3 1-15,-9-1-13 16,9-7-5-16,-8-12-44 0,3-8-18 16,1-11 46-16,-9-27 22 15</inkml:trace>
  <inkml:trace contextRef="#ctx0" brushRef="#br0" timeOffset="9205.0344">7956 6336 568 0,'-13'145'211'0,"13"-106"-164"0,13-1-11 16,-4-23-15-16,8 4-53 15,0 4-18-15,-4 0 22 16,0 0 15-16</inkml:trace>
  <inkml:trace contextRef="#ctx0" brushRef="#br0" timeOffset="10989.9891">3777 9438 304 0,'-5'8'115'0,"-7"-12"-89"0,12 8-8 0,0-4-9 0,-5 4-9 16,5 0 0-16,-8-4 13 15,-1 0 6-15,0 0-9 16,5 3 5-16,4-3 3 0,-9 0 5 16,9 4 3-16,-13-4-5 15,9 4-2-15,4-4-5 16,0 4 1-16,-13 0-2 16,13-4 0-16,0 0 1 15,0 0 2-15,0 0-5 16,0 0 1-16,13 0-5 15,-9 0-2-15,9 0-2 16,0 0 0-16,5-4 0 0,7 0 1 16,-16 0-2-16,13-3-2 15,3-1 1-15,6 4-1 16,3 0 0-16,5-3 0 16,8 3-3-16,9 0 0 15,5 0-1-15,-1 4 3 16,0-4 0-16,5 0 1 15,8 1 0-15,9-5 0 16,13 4 0-16,-5 0 0 16,1 1 0-16,-9-1 0 15,-9 0-3-15,-13 0 0 16,-8 0-12-16,-9 4-2 16,-13 0-52-16,-4 0-21 0,-9 4 46 15,-8-4 22-15</inkml:trace>
  <inkml:trace contextRef="#ctx0" brushRef="#br0" timeOffset="14593.9718">9460 7512 364 0,'0'4'137'0,"0"-4"-106"0,0 3 10 0,0-3-2 16,0 0-9-16,0 4 0 0,-4 0-9 15,0 0-2-15,-1 4-11 16,1-1 1-16,0 1 2 0,4 3-9 16,-9 8 0-16,5 8-4 15,-1 12 0-15,5 7 4 16,-12 0 1-16,3 7-1 15,0-3-2-15,1 0-4 16,-14 0 0-16,5-5 2 16,0 1 1-16,-9-3-4 15,4-9-1-15,1-7-50 16,8-12-23-16,0 1 41 16,4-20 18-16</inkml:trace>
  <inkml:trace contextRef="#ctx0" brushRef="#br0" timeOffset="15525.3671">11046 7052 376 0,'-13'15'143'0,"13"-11"-112"0,0 0 5 0,0-4-6 0,0 0-18 16,0 0-2-16,-9 0 9 16,5 0 7-16,0 0-13 15,-9-4 6-15,0 0 4 0,0-3-6 16,-4-1 1-16,-9 0-9 15,4-3-1-15,-8-1-4 16,-4 1-3-16,-1 3-3 16,-8 4 1-16,0 1-1 15,0 6 0-15,0 9 0 16,-9 3 0-16,9 12-3 16,-4 4 1-16,4 7-3 15,8 0 2-15,9 8 1 16,-8 0-1-16,12 0-1 15,5-4-1-15,0 0 4 16,4 1 3-16,4-1 1 0,9 0 2 16,0 0-4-16,5-4-2 15,3-3 2-15,1-1 0 16,8-7 1-16,0-8 0 16,-4-3 0-16,4-5 0 15,9-3 0-15,-9-8 0 16,5-4-3-16,0-8 2 15,-1-3-1-15,-4-4 0 16,1-4 2-16,-1-8 0 16,4 1 0-16,-3-1 2 15,3 0-6-15,1-7 1 16,8 0-1-16,-13-8 2 0,5 0-1 16,3 0-1-16,-3-4-2 15,4 4-1-15,-5 0-3 16,1 4 1-16,-5 4 3 15,0 3 1-15,-4 1 3 16,0 7 3-16,-4 4 2 16,-5 0 1-16,1 4 0 0,3 4 2 15,-4 3-1 1,-4 4 0-16,0 5-1 16,0 3 0-16,0 7 2 15,0 9 1-15,0 7-3 16,-4 11-1-16,-4 8-1 15,3 8 1-15,1 7 0 16,4 5 1-16,-13-1 0 0,4 0 0 16,1 0 0-16,3 1 2 15,1 3-5-15,-4-4-1 16,-1 0 0-16,9-3 0 16,-9-8-11-16,5-16-5 15,4-7-43-15,-4-8-16 16,4-11-103-1,4-16-42-15,0-15 114 16</inkml:trace>
  <inkml:trace contextRef="#ctx0" brushRef="#br0" timeOffset="15901.2787">11675 6160 384 0,'-4'0'143'0,"-5"11"-112"0,18 1 1 16,-9-1-9-16,0 8-16 15,-9 12-4-15,5 15 4 16,-1 15 5-16,-12 12-6 15,0 7 6-15,-5-3 1 0,1 7 0 0,4 12 2 16,-9 11-4-16,4 1-1 16,1-9-6-16,-5-7-1 15,9-4-1-15,-14 0-2 16,10 0 3-16,-1-7 0 16,5-9-6-16,0-10 0 15,4-16-19-15,13-27-151 31,9-23-52-31,8-23 113 16</inkml:trace>
  <inkml:trace contextRef="#ctx0" brushRef="#br0" timeOffset="16455.6077">11990 6845 476 0,'4'16'178'0,"9"-9"-138"0,8 9-11 16,-12-5-16-16,4 4-11 15,0 1 3-15,0-1-2 16,0-3 0-16,0 11-1 16,0 7-4-16,4-3 1 0,4 0-4 15,5-4 1-15,-9 0 2 16,5-4 1-16,-1-4 1 15,1 1 2-15,8-9 1 16,-13 1 1-16,5-4-2 16,-5-4-2-16,0-4 1 15,-4-4-1-15,-4-7-5 0,-5-4 1 16,1-4-5-16,-5 0 1 16,-5 0-5-16,-8-4-2 15,0 0 2-15,-21 4 0 16,-1 0 3-16,-3 4 4 15,-5 0 5-15,0 11 5 16,4 1-1-16,-4 3-2 16,4 8 0-16,0 3 1 15,9 9 3-15,4 10 4 16,9 13 0-16,4 7 2 16,4 7-4-16,9 1-2 15,0-1 9-15,5-3 2 0,8 0-1 16,4 4-1-16,4-1-4 15,1 1-1-15,4 0-8 16,0-5 0-16,-9-3-12 16,4-4-5-16,-3-11-41 15,3-16-15-15,9-11 37 16,13-15 20-16</inkml:trace>
  <inkml:trace contextRef="#ctx0" brushRef="#br0" timeOffset="16770.1822">12998 6857 496 0,'0'15'187'0,"8"0"-146"0,10 5-11 0,-10-5-16 15,5 8-14-15,0 11 2 16,9 5 1-16,-5 7 1 16,0 0-2-16,5 3-2 0,4 1 3 15,4 4-4-15,-9-1 0 16,5 1-4-16,0 7 1 16,0 1-9-16,-5-5-4 0,1 0-18 15,-5-7-7 1,0-8-60-16,-4-11-24 15,5-12 66-15,-18-19 31 0</inkml:trace>
  <inkml:trace contextRef="#ctx0" brushRef="#br0" timeOffset="17162.545">13157 6895 404 0,'-21'15'151'0,"12"-7"-118"0,-4 7-6 0,9-3-13 16,-5 3-6-16,-4 4 3 15,5 4 7-15,-10 4 3 16,6 4-10-16,3 3-2 0,-8 8 1 16,-1 0-6-16,1 4 0 15,0 4-2-15,-5-4-2 16,1 4 1-16,-1 0 1 16,5 3-3-16,0 1 0 15,-5 0-1-15,5-8 0 16,4 3-11-16,0-14-7 15,5-16-99-15,8-11-46 0,17-20 84 16,13-15 41-16</inkml:trace>
  <inkml:trace contextRef="#ctx0" brushRef="#br0" timeOffset="18002.0206">14648 7297 384 0,'13'4'143'0,"0"-8"-112"0,-9 4 12 0,1 4-4 15,-5-4-13-15,8-4-1 16,-8 4-3-16,0-4 1 16,0 1-13-16,-8-1 3 0,3-4 1 15,1 0-7-15,-13-3-2 16,4-4-3-16,-9-1 1 16,-4-3-4-16,-4-4 0 15,-8 0-1-15,-6-4-2 0,-7 4 3 16,-1 4 2-1,5 4-2-15,-5 7 0 0,9 4-1 16,8 8-2-16,-3 8 0 16,3 7 0-16,5 4 0 15,4 8 3-15,5 3-2 16,3 4-1-16,5 1 3 16,9-5 0-16,4 1-4 15,4-5-1-15,9 5 5 16,-8-12 5-16,8-4-4 15,-5 0 0-15,14 4 2 16,4-8 1-16,-9-3 1 16,9-5 0-16,-1-7-2 15,1-3-2-15,0-5-2 16,4-7 1-16,-8-1-6 0,12-11 0 16,-12-3 1-16,4-9 1 15,0 5 0-15,-5 0 1 16,-4-1 5-16,1 4 1 15,-5 5 2-15,-5 3 2 16,1 3-5-16,-1 5-1 16,-8 4-2-16,0 3-2 15,-8 8 7-15,4 4 5 16,-1 7-2-16,-3 5-1 16,-1 10-2-16,0 1 0 15,5 8 0-15,0-1 3 16,4 8 1-16,8 4 3 15,10 16 1-15,7 10 3 0,14 5-5 16,4 3-3-16,9-3-6 16,-5-12 0-16,5-7 2 15,0-9 1-15,4-6 1 16,0-9 0-16,0-7-18 16,-13-8-5-16,0-8-112 15,-13-22-48-15,-13-39 91 16,-21-11 47-16</inkml:trace>
  <inkml:trace contextRef="#ctx0" brushRef="#br0" timeOffset="20104.3834">18780 6887 292 0,'5'-11'110'0,"-10"3"-86"0,10 4 18 0,-1 1 1 0,0-5-8 16,1 0 2-16,-1 1-1 15,0-5-1-15,1 1-18 16,3-5 1-16,-8 1 2 0,0-4-9 15,-8-8-3-15,-5-4-1 16,-5-3 2-16,1-4-11 16,-17-1-3-16,-1 1 2 15,-8 4 3-15,-4 3-1 16,-1 8-2-16,-8 8-1 16,0 11 3-16,0 11-2 15,9 13-1-15,4 6 0 16,8 9 0-16,10 7 3 15,7 0 0-15,10-4 1 0,8 1 0 16,8-5-3-16,10 1 2 16,-1-5 3-16,9 1 1 15,4-8 1-15,9-4 2 16,-9-4-1-16,4-3 2 16,1-4 0-16,-1-8 3 15,1 0-3-15,3-8-2 16,-12 0-2-16,4-7-3 15,-8 0 1-15,4-1-1 16,-5 1 2-16,-3 3 3 16,-6 5 2-16,1-1 3 15,-4 4-7-15,0 0-2 0,-1 8-3 16,5 4 0-16,-8 11 0 16,7 12-2-16,-7 15 3 15,3 15 0-15,1 16 3 16,8-1 3-16,-12 5-4 15,3 3-1-15,1 19 0 16,4 8 2-16,-9 0-1 16,0-3-1-16,-4-16 1 15,0 0-1-15,-8-4-3 16,-5-4 0-16,0-4 2 16,4-7 2-16,-12-8 0 15,3-7-1-15,-7-12-2 16,-6-12 1-16,-3-7 1 15,-5-12 0-15,-17-7 2 16,-21-16 1-16,-5-15-1 0,-4-11 1 16,-9-16-7-16,-4-4-1 15,0-7-9-15,-1 4-2 16,6-12-46-16,7-8-19 16,6 1 50-16,7-1 26 15</inkml:trace>
  <inkml:trace contextRef="#ctx0" brushRef="#br0" timeOffset="20705.2366">19707 6765 432 0,'-9'-12'162'0,"9"1"-126"0,-4 11 7 16,0-4-5-16,-1 0-25 15,-8 0-5-15,-4 1-1 16,-4 3 2-16,-5 3-4 0,-13 5-5 15,0 0-3-15,0 7-1 0,5 0 3 16,-5 8 0-16,-4 8 1 16,4 15 0-16,9 11 0 15,-4 12-3-15,12-7 2 16,9-1 3-16,9-8 3 16,4-7-9-16,8 0-2 15,10-11 3-15,-1-4 3 16,5-5 1-16,-1-7-1 15,5-3 7-15,8-9 5 16,5-3-4-16,0-11-2 16,-5-5-3-16,1-15-3 15,-1-11 1-15,-3-12-1 16,-6-7-3-16,-3-8 0 0,-9-4-1 16,0 4 3-16,-13 0 0 15,-17-1 3-15,-1 9-1 16,-3 0 2-16,-9 3-4 15,4 4 0-15,0 8-8 16,4 4-2-16,5 7-40 16,0 4-17-16,8 4-49 15,9 8-18-15,17 0 71 16,18-1 34-16</inkml:trace>
  <inkml:trace contextRef="#ctx0" brushRef="#br0" timeOffset="21184.1644">20332 6665 368 0,'-22'12'137'0,"13"-12"-106"0,-12-12 2 0,8 12-5 16,-9 0-19-16,-8 4-2 15,-4 0 4-15,8 0 4 16,-8 7-7-16,8 5 2 0,-9 3 1 16,14 4-6-16,-10 4-1 15,14 7-2-15,-4 8-2 0,12 8-2 16,5 4 1-16,4 3-1 16,8-3 0-16,10-1 0 15,-1-3 0-15,4-8 4 16,1-4 3-16,8-7 2 15,0-12 3-15,5-3 1 16,-1-13 3-16,5-3-1 16,-5-7 0-16,1-9-5 15,-5-7 0-15,-4-11-7 16,-5-12-3-16,-3-11-6 16,-10-9-2-16,-8 1 2 15,-8-4 5-15,-10 4-5 16,-20 0 1-16,-5 4 1 15,0 7 1-15,4 4-26 16,0 4-11-16,0 8-67 16,5 4-28-16,8 7 72 0,9 0 33 15</inkml:trace>
  <inkml:trace contextRef="#ctx0" brushRef="#br0" timeOffset="21833.2305">21297 6861 428 0,'4'0'159'0,"-4"-4"-124"16,-4-4-9-16,4 4-14 0,-9-3-6 15,-4-5 4-15,0 1 8 16,-4-1 6-16,-4 1-13 16,-1 3-8-16,-8-3-5 0,4 3 1 15,-13 4 0-15,9 0 1 16,4 4 2-16,-8 8-1 16,4 3 2-16,4 5-2 15,4 3-1-15,9 0-2 16,5 4 1-16,3 4-1 15,5 0 0-15,9 3 2 16,8 1 0-16,0 3 2 16,1-7 1-16,3 0-1 15,5-4-2-15,4-4-2 0,-8 0 1 16,-1-3 5-16,5-1 5 16,0 0-5-16,-4 0 0 15,-1 5-4-15,1-1-1 16,-5 8-4-16,0 3-1 15,-4 5 3-15,0 3 3 16,-4 8 1-16,-5 8 2 16,-4 15-7-16,-4 3 1 15,-1 9 1-15,-3-8 1 16,-1-5 1-16,-4-10 2 16,-4-4 1-16,0-5 3 15,-5-3-10-15,-4-4-2 0,-17-7 3 16,4-8 3-16,-8-4-1 15,-5-12 0-15,-4-7 12 16,0-12 7-16,0-7-7 16,-4-12-3-16,4-15-32 15,0-19-11-15,0-23 17 16,13-8 9-16</inkml:trace>
  <inkml:trace contextRef="#ctx0" brushRef="#br0" timeOffset="22237.0878">21728 6033 356 0,'0'-4'134'0,"0"12"-104"0,0-4-10 0,0-4-12 15,0 8 5-15,-13 11 6 16,4 4-1-16,-4 11 2 0,-4 24-11 16,0 26 10-16,0 12 7 0,-1-4-12 15,5 0-5-15,0 15-5 16,5 12-4-16,-1-5 1 15,5-3-1-15,4-19-3 16,-9-7 2-16,9-5 3 16,0-3 1-16,0-8-1 15,9-8-2-15,-9-11 3 16,0-16 0-16,9-11-37 16,-1-11-16-16,5-20 25 15,13-11 12-15</inkml:trace>
  <inkml:trace contextRef="#ctx0" brushRef="#br0" timeOffset="22808.1583">21900 7006 416 0,'17'23'156'0,"-4"-8"-121"0,9 5-10 0,-14-9-13 15,5 4-6-15,5 5 6 16,3-1 5-16,5 0 2 16,4 0-10-16,5 0 1 0,3-4 1 0,1-7-2 15,4 0 0-15,5-4-1 16,-1-4 2-16,0-4-1 15,-12-4 0-15,4-3-3 16,-9-12-1-16,0-4-3 16,-8 0-2-16,-5 8-8 15,-4-16-3-15,-5-11 1 16,-8-7 1-16,-8 11 3 16,-5 11 4-16,9 4 1 15,-22 0 3-15,-13-3-12 16,0 7-3-16,-4 8-5 15,0 15-2-15,0 7 7 16,-9 12 3-16,9 16 6 16,17 3 2-16,5-7 4 15,-5 30 3-15,0 35 4 16,13-8 5-16,9 0 1 0,17 0 3 16,8 8 5-16,18-20 6 15,-9-10-1-15,48 14 1 16,21 8-10-16,8-15-1 15,14-20-11-15,0-10-2 16,-13-17-36-16,-9-22-17 16,8-34 22-16,-3-20 13 15</inkml:trace>
  <inkml:trace contextRef="#ctx0" brushRef="#br0" timeOffset="45027.4712">6026 9113 236 0,'-13'0'88'0,"13"0"-69"0,0-4 13 16,0 4 0-16,0-4-4 16,-4 0 1-16,-1 0 3 15,1 1 5-15,-4-1-20 16,3 4 17-16,-12 0 6 0,4 0-5 16,4 4-3-16,-8-1-12 15,4 1-2-15,0 4-7 16,0 3-1-16,0 5-13 15,1 3-3-15,3 8 5 16,0 7 2-16,5 8-4 16,-5 12 0-16,9 11-1 15,-8 15 2-15,3 5 1 0,1-1 3 16,4 0-6-16,-8-7 1 16,3-4-6-16,1-4 1 15,0-16-9-15,-1 8-4 16,1-11-42-16,0-11-19 15,-1-13 43-15,5-18 19 16</inkml:trace>
  <inkml:trace contextRef="#ctx0" brushRef="#br0" timeOffset="45595.2152">5763 8875 376 0,'-17'12'143'0,"26"-8"-112"0,-1-4-1 0,-8 0-8 16,4 3-16-16,9 5-3 16,-4 0 2-16,4 3 1 15,4 1-2-15,5 3-3 0,-1 8 2 16,9 0-4-16,-4 4 0 15,9 3 1-15,4 5 0 16,-1 3 0-16,5 4 0 16,0 4 0-16,5-4 2 15,-1 4-3-15,-8 0 0 16,-9 4 1-16,0 4 0 16,5 3 0-16,-5 5 2 15,0-5-3-15,-4 4 0 0,0-3 3 16,-5-9 1-16,1 1-4 15,0-8 1-15,-5 1-7 16,0-1 0-16,0-4-6 16,-4 0-2-16,0 1-18 15,0-1-8-15,0-4-83 16,4-7-36 0,-4-15 83-16</inkml:trace>
  <inkml:trace contextRef="#ctx0" brushRef="#br0" timeOffset="45931.8892">7194 10204 252 0,'13'0'96'0,"-13"0"-75"0,0-4 32 0,0 4 11 15,0 0-21-15,-9 0-6 16,5-3-9-16,-1-1-3 16,1 4-14-16,-5 0 2 0,5 0 3 15,0 0-6-15,-5 0-1 16,5 0-10-16,0-4-1 0,4 0-16 15,-9 0-3-15,9-3-75 16,9-5-34-16,-5-7 67 16,9-4 31-16</inkml:trace>
  <inkml:trace contextRef="#ctx0" brushRef="#br0" timeOffset="46436.0079">6888 8929 316 0,'0'0'118'0,"4"0"-92"0,0-4 15 0,-4 4 0 15,0 0-30-15,0 0-7 16,0 0 11-16,5 8 7 16,-1-1-11-16,-4 5 3 0,4 7 0 15,-8 4-5-15,4 8-3 16,4 3-6-16,-4 12 0 0,0 0-2 15,-4 4 0-15,0 0 2 16,-1 7 0-16,-3 4 0 16,-1 4 0-16,-4 4 0 15,0 0 0-15,0 0 0 16,5-7 2-16,-9-5-1 16,8-3-1-16,-4-1 1 15,4-7-1-15,1-4 0 16,8 0 0-16,-9-3 0 15,9-1 2-15,0-7-6 16,0-4 1-16,9-4-41 16,-1-8-18-16,10-11 32 15,12-16 17-15</inkml:trace>
  <inkml:trace contextRef="#ctx0" brushRef="#br0" timeOffset="47593.1064">7495 10086 412 0,'-4'11'154'0,"8"-7"-120"0,-4 0-12 0,0-4-12 15,0 0 3-15,0 0 8 16,0-4 12-16,5 0 4 0,-5-4-19 15,0-3 3-15,0-4 2 0,0-5-10 16,0-3-2-16,4-11-9 16,-4 0-2-16,0-9-2 15,9-10 0-15,-5-9 0 16,5-3 0-16,-1-4 2 16,5 4 0-16,4 4-3 15,1 0 0-15,-1 3-1 16,4 5 0-16,1 7 3 15,-5 4 0-15,5 7 1 16,-5 1 0-16,0 7 0 16,5 4 0-16,-5 8-3 15,4 3 0-15,1 4-1 16,4 5 0-16,0 3-2 16,0 7-1-16,-1 5-5 0,6 3-3 15,-1 8 6-15,4 8 3 16,-8-1 1-16,4 5 4 15,-4 3-2-15,4 4 1 16,-8 4 2-16,4 8 0 16,-5 3-3-16,5-3 2 15,-9 3-1-15,0 5 0 16,5-9 2-16,-5-3 0 16,-8-4 0-16,4-15 0 15,4-5 0-15,-8 1 2 16,4 8-1-16,0-5-1 15,-1-3 1-15,-3-4 1 0,0-4 3 16,-1-3 4-16,-3-1-6 16,-5-4-4-16,0-3 8 15,0-8 5-15,0 8-5 16,-5-4-2-16,5-4-1 16,-8 3 0-16,-1-3-2 15,0 0-2-15,1 0 1 16,-1 0 1-16,1 4-1 15,-5-4 2-15,4 0 0 16,-8 0 3-16,4 0-3 16,4 0 0-16,-8-4-1 15,0 1-2-15,0-1-2 16,-1 0 1-16,1 0-1 16,0 0 0-16,0 0 0 15,-1-3-2-15,5 3-2 16,-4-4 1-16,0 4-8 0,0-3-4 15,0 3 9-15,-1-4 6 16,1 4-3-16,0-3 2 16,0 3 1-16,-1 0 3 15,-3 0 0-15,4 0-1 16,-1 1 1-16,5-1 1 16,-4 4-1-16,-4 0-1 15,3 0-4-15,1 0-2 16,0 4-8-16,0-1-2 15,-1 1 0-15,1 4 2 16,0-4 6-16,-5 3 2 16,1 1 4-16,-1-4 3 0,1 0 0 15,4 0-1-15,-9-1 7 16,4 5 3-16,5 0 1 16,0-4 3-16,-1-1 2 15,6 1 2-15,-6 0-4 16,1 0 0-16,0 0-6 15,-5 0 0-15,5-4-3 16,0 3 2-16,0 1-6 16,4 0-1-16,0-4-11 15,4 0-5-15,0-4-63 16,9 4-27-16,9-4 51 16,8 1 29-16</inkml:trace>
  <inkml:trace contextRef="#ctx0" brushRef="#br0" timeOffset="48407.1212">8426 9614 232 0,'0'4'88'0,"0"4"-69"0,0 3 4 0,-9-7-2 0,5 4-2 16,0 0 3-16,0-1 1 16,4-3 1-16,0 4-13 15,-5-1 4-15,5 1 3 0,0 4 1 16,0-5 3-16,0 1-8 15,5 0-1-15,-5-1-1 16,4 1 2-16,-4-8-7 16,0 0-4-16,4 8-5 15,-4-8-1-15,4 3-5 16,-4-3-2-16,0 8-4 16,0-8-1-16,0 0 8 15,0 0 6-15,0 0-6 16,0 0 0-16,0 0-53 15,9-4-25-15,-5-7 40 16,1-1 24-16</inkml:trace>
  <inkml:trace contextRef="#ctx0" brushRef="#br0" timeOffset="48854.3867">8292 9584 292 0,'-4'4'110'0,"8"-1"-86"0,-4 1 18 0,0-4 1 0,0 0-19 16,0 0-5-1,5 4-6-15,-5 4-1 0,0-8-6 16,4 7 3-16,-4-3 1 0,0 4 3 16,0 0 3-16,0-1-1 15,0 1 4-15,0 0-5 16,4-1 2-16,5 5-7 15,-9-5-1-15,4 5-4 16,1 3-3-16,3 1-3 16,-3 3 1-16,-1 4 1 15,0 3 0-15,1 5 0 16,-1 4 0-16,0-1 0 16,0 1 0-16,5 3 0 15,-5 4 2-15,9 4 1 16,-8-8 1-16,-1-3 0 15,5 11 0-15,3 11-2 16,1-7 1-16,0 0-2 0,-4-20-1 16,0-3 1-16,-1-4-1 15,5-4-9-15,-13-7-4 16,4-5-68-16,-4-7-29 16,-4-42 58-1</inkml:trace>
  <inkml:trace contextRef="#ctx0" brushRef="#br0" timeOffset="49814.5012">7715 9515 140 0,'-13'11'55'0,"9"-3"-43"0,0 4-1 0,4-5-4 15,-9 1-3-15,5 0 2 0,-1-1 10 16,-8 1 7 0,-4-1-3-16,0 1 0 0,8 0-9 15,-8-1-4-15,8-3-7 16,-3 4-2-1,-1 0-2-15,0-5-4 16,0 1 0-16,0 0 2 16,0 4 3-16,4-4 4 15,1-1 4-15,3 5 7 16,-3 0 2-16,-1-1 4 16,5 1 1-16,-1 0 1 15,-3-1 2-15,4 1 5 16,-1 0 4-16,1-1-6 15,0 1-3-15,-1 0 1 16,1 3 0-16,0-3-19 0,-5 3-7 16,5-3 7-16,-1 3 6 15,-3 1 2-15,4 3 1 16,-1-3-5-16,-3 3 0 16,-1-3 1-16,5 7 2 15,4 0 1-15,-9 0 0 16,5 0-2-16,-1 0-1 15,5 4-5-15,-8 0-3 16,4 4 0-16,-1 0-1 16,5 4 0-16,0-1 0 15,0 5 0-15,0-1 0 16,0 1 2-16,0-1 3 0,0 1 0 16,0-5 2-16,0-3 0 15,0-4 1-15,5 0-2 16,-5-8-1-16,4 1-3 15,4-5-2-15,-8-3-2 16,0-8-1-16,9 0-53 16,8-12-25-16,13-22 41 15,1-20 22-15</inkml:trace>
  <inkml:trace contextRef="#ctx0" brushRef="#br0" timeOffset="50490.1653">9292 8975 440 0,'-4'38'165'0,"4"-30"-129"0,0 3 2 0,0-7-10 16,0 4-23-16,4 3-2 0,0 5-2 16,1-1-1-16,-1 4 0 15,5 4 4-15,4 4 2 0,-5 7-5 16,5 1 0-16,0-1-1 15,9 5 0-15,-9 7 0 16,4 7 0-16,9 12 0 16,-13 4 0-16,12 0 0 15,-16 4 2-15,8-12-1 16,-4-7 2-16,4-4 0 16,-12-4 1-16,8-12-5 15,-13-3-1-15,4-4 5 16,-4-8 5-16,4-4 0 0,-4-4 3 15,0-7-4 1,0-4-2-16,5-7-5 16,3-5 0-16,1-7-5 15,-1-8 1-15,10-7-3 0,-10-5 2 16,5-7 3-16,5-3 1 16,-6-9 3-16,6-3 1 15,8-4-1-15,-9 0-2 16,9 0 1-16,-5-1 1 15,-4 1-1-15,1 0 2 16,-5 0-4-16,-1 8-2 16,1 3-3-16,0 8-1 15,-8 8-5-15,8 3-3 16,-13 5-31-16,8 7-15 16,1 4-70-16,4 7-28 0,0 4 81 15,4 1 40-15</inkml:trace>
  <inkml:trace contextRef="#ctx0" brushRef="#br0" timeOffset="50806.9451">10671 8883 464 0,'-4'15'173'0,"8"-3"-135"0,-8 11-12 0,4-4-17 15,0 12-13-15,-5 7 3 16,1 4 13-16,4 8 7 16,-9 3-9-16,5 1-1 0,0 7-2 15,4 8-3-15,0 8-1 16,-9-1-3-16,5-3-1 15,0 4-12-15,-1-20-5 16,5-7-30-16,0-12-14 16,9-19 30-16,8-19 17 15</inkml:trace>
  <inkml:trace contextRef="#ctx0" brushRef="#br0" timeOffset="51525.6097">12115 8871 400 0,'30'0'148'0,"-17"-7"-115"0,8-1-14 16,-12 4-12-16,-1-3-14 15,1-1 2-15,-9 0 16 16,-4-3 9-16,-1 3-9 15,-8 0 10-15,-4 1 5 0,-4-1-12 16,-5 1-2-16,-9-5-8 0,-3 4-1 16,-10 5 1-1,-4 3 0-15,-4 3-2 0,5 5 1 16,-5 4-2 0,0 3-1-16,0 4-2 0,0 4 1 15,0 8 1-15,0 3 0 16,4 8 0-16,9 4 0 15,-5 0-3-15,23-8 2 16,-6-3-1-16,10 11 0 16,-5 11 0-16,9-3 0 15,4 3 2-15,9 1 0 16,8 3-3-16,9-3 0 16,0-1 2-16,13-7 0 15,-5 0 1-15,14-8 2 16,-5-8-1-16,-4-15 2 0,-5 1-2 15,14-5 2-15,8 0-4 16,0-3 0-16,-4-9 1 16,-5-6 0-16,-4-1 0 15,5-4 2-15,-14-3 1 16,1-5 1-16,-5-3-2 16,0-8 1-16,0-3-2 15,-12-9-1-15,-1-7-4 16,-8 4-2-16,-1 4 0 15,-7 4 4-15,3 7 3 16,0 4 4-16,1 7 11 16,-1 1 5-16,5 7 0 15,-1 5-1-15,5 3-8 16,9 7-3-16,4 9-3 0,0-1-1 16,8 4-3-16,-8 4-2 15,9 0-8-15,4-4-5 16,8 0-62-16,-4-3-25 15,14-9 49-15,-6-7 25 16</inkml:trace>
  <inkml:trace contextRef="#ctx0" brushRef="#br0" timeOffset="52127.0463">12330 10166 360 0,'0'31'134'0,"9"-20"-104"0,-1 1-2 16,-8-5-6-16,0-7-1 15,5 8 7-15,-5-8 9 16,0 0 7-16,0-4-24 16,0-4 5-16,0-3-1 0,0-8-10 15,0-4-3-15,4-8-7 16,4-3-3-16,-3-12-3 15,-1-8 1-15,5-7-1 16,-1-8-2-16,5-8-2 16,0-7 1-16,4 4-2 15,9-1 0-15,-4 8-5 16,4 4 0-16,-1 8 6 16,6 8 5-16,-1 7 0 0,4 7 0 15,-12 9-1-15,4 7-2 16,0 7 9-16,-1 5 6 15,1 11-12-15,0 8-5 16,0 7 6-16,-5 12 6 16,1 3-2-16,4 5-2 15,-9 7 1-15,0 4 0 16,5 8-1-16,-5 11 1 16,-4 4-2-16,4 7-1 15,1 5 1-15,3-9-1 16,5-3 0-16,-9 4 2 15,5 0-3-15,-1 0 0 0,1-4 1 16,-1-4 0-16,5-8 2 16,-4-11 1-16,-5-4-1 15,-4-11-2-15,0-8-4 16,0-8-2-16,-9-7-4 16,0-8 1-16,-4-12-57 15,-8-22-25-15,-9-16 46 16,-5-11 22-16</inkml:trace>
  <inkml:trace contextRef="#ctx0" brushRef="#br0" timeOffset="52444.7638">12149 9687 352 0,'-9'31'132'0,"22"-31"-103"0,-8 4-8 16,8-4 39-16,4 0-35 15,0 0 3-15,5 0-1 16,3 0-16-16,-3-4 5 0,4 0 4 16,4 0-13-16,4 0-4 15,5 1-2-15,-9-1 1 16,5 0 1-16,-1 0 3 0,-4 0-10 15,-4 0-4-15,0 1-18 16,0-1-7-16,-9 0-70 16,5-4-30-1,-1-7 68-15,-3 0 36 0</inkml:trace>
  <inkml:trace contextRef="#ctx0" brushRef="#br0" timeOffset="52849.2342">13657 9239 424 0,'0'31'159'0,"4"-31"-124"0,14 23 9 0,-18-16-7 16,8 5-22-16,1 3-6 16,0 4 3-16,-5 4 2 15,4 4-7-15,1 8 2 0,0 11 4 16,-9 7-7-16,4 5-1 15,0-1-3-15,1 1 1 0,-1-5-11 16,0-7-2-16,1-8-8 16,-1-3-4-16,-4-16-39 15,0-4-42 1,-9-45-18 0,1-16 63-16</inkml:trace>
  <inkml:trace contextRef="#ctx0" brushRef="#br0" timeOffset="53091.3506">13364 8917 460 0,'13'12'170'0,"0"-4"-132"0,0-1-11 0,0-3-12 16,8 4-14-16,14 3-1 15,-5-3 3-15,9 3 0 16,8-3-1-16,1 0-2 0,-1-1 1 16,5 1-12-16,4 0-3 15,-13-5-46-15,8 1-20 16,6-4 41-16,-10-4 19 16</inkml:trace>
  <inkml:trace contextRef="#ctx0" brushRef="#br0" timeOffset="53407.732">14605 8971 420 0,'13'50'156'0,"-13"-31"-121"0,0 0 3 15,0-15-7-15,0 15-21 16,-9 12-6-16,5-1 6 16,0-7 5-16,-5 16-7 15,-4 18 11-15,-8 8 7 0,3 8-10 16,1 4-1-16,0-1-9 16,0-7-2-16,4-4-11 0,4-7-5 15,-4-16-34-15,18-8-90 16,8-15 0-1,12-26 68-15,10-24 40 16</inkml:trace>
  <inkml:trace contextRef="#ctx0" brushRef="#br0" timeOffset="53913.3278">15799 9128 444 0,'4'42'165'0,"-4"-42"-129"0,0 0-9 16,-4 8 7-16,-14-4-29 0,-3 7 8 15,-5 4 3-15,-4 1-9 16,0 7 10-16,-5 0 3 0,1 4-8 16,8-4-4-16,4-4-8 15,1 15-2-15,-18 12 1 16,13 4 2-16,5 0-2 15,-1 3 0-15,9-3-1 16,9 0-2-16,4-8 0 16,4-4 3-16,5-3-2 15,8-8-1-15,0-1 3 16,5-10 0-16,-5-1-2 16,5-11 0-16,-1-4-3 15,5-4-1-15,0-7 4 16,-5-1 1-16,1-7 2 0,-1-8 2 15,1-3 1-15,-5-1 1 16,-4 8-7-16,4-23 0 16,1-23-6-16,-5 4 1 15,-5 0-1-15,-8 0 3 16,-4 3 4-16,-9 5 1 16,-9 3 1-16,1 5 2 15,-14 3 1-15,5 7 1 16,-4 9-13-16,4 7-7 15,-9 3-57-15,4 9-27 16,1 7 51-16,8 4 25 16</inkml:trace>
  <inkml:trace contextRef="#ctx0" brushRef="#br0" timeOffset="54678.8056">16286 9997 360 0,'-18'20'134'0,"18"-17"-104"0,-8-3 27 16,8 0 6-16,0 0-12 0,0 0 0 15,0 0-14-15,-5-3-5 16,1-5-18-16,0 4 2 0,4-19 6 16,0-11-10-1,0-1-8-15,4-7-5 16,5-12-3-16,4-7 3 16,0-8-2-16,4-4-1 15,4 8 0-15,5 0 3 16,4 4-2-16,-12 23 1 15,-1 7 2-15,9 0 2 16,8-7-1-16,-4 11 2 16,0 4-2-16,-4 12 2 15,4 7-2-15,-4 12-1 16,0 3-4-16,-4 12-2 16,-1 8 0-16,1 7 2 0,-5 8-1 15,0 11 1-15,-4-11 0 16,9 27 3-16,-1 11-2 15,1-7-1-15,-1-8 0 16,5 0 3-16,-8-4 0 16,7 0 3-16,-3-4-1 15,8-3 2-15,-8-8-4 16,12-8 0-16,-12-4 1 16,3-11 0-16,1-8 0 15,0-7 0-15,-4-5 2 16,-1-18 3-16,5-5-2 15,-9-7 0-15,5-7 1 16,-5-12 0-16,5-4-5 0,-5-12 1 16,0-3 0-16,0-16 2 15,5-11-1-15,-9-7 2 16,0-5-2-16,4-7-1 16,0 7 1-16,5 4 1 15,-5 8-1-15,5 8-1 16,-1 7-2-16,-4 12-1 15,-4 7-7-15,0 8-2 16,0 16-42-16,-13 10-19 16,-8 9 38-16,-10 7 17 15</inkml:trace>
  <inkml:trace contextRef="#ctx0" brushRef="#br0" timeOffset="62966.4988">4393 11652 184 0,'-17'15'68'0,"12"-7"-52"0,-3 4 10 0,3-9 1 16,1 1-15-16,4 4-5 15,-8-4 2-15,3 3 2 16,1 1-6-16,-5 0 17 0,5 3 9 16,0-3 5-16,-1 0 0 15,1-5-4-15,4 1 0 16,0 0-23-16,0-4-9 16,0 0 5-16,0 0 5 15,0 0 0-15,4 4 0 0,-4-4-2 16,9 4 2-16,4-4-3 15,-4 0-2-15,3-4-2 16,1 4-3-16,9-4 1 16,-5 0-1-16,9 0-3 15,8 1 2-15,10-1 1 16,7 0 0-16,5-4 2 16,5 4 1-16,-1 1-1 15,5-1-2-15,-18 0 1 16,0 4-1-16,-4 0 2 15,-4 4 1-15,-9 0-1 16,1-1 1-16,-6 1-4 16,-3 0 0-16,-5-4-12 15,0 0-7-15,1-4-86 16,3-3-40-16,5-16 75 0,0-12 38 16</inkml:trace>
  <inkml:trace contextRef="#ctx0" brushRef="#br0" timeOffset="63581.3471">7112 11039 356 0,'-13'16'132'0,"13"-16"-103"0,0 0 3 16,0-4-6-16,0 4-16 15,-4 0-3-15,4-4 4 16,-9 0 3-16,-4 4-7 16,4 0 2-16,-12 0 4 0,-9 0-5 15,0 4 0-15,-5 4-6 16,-4-1-2-16,-4 5-2 0,0 3-2 16,13-3 0-16,-22 7 3 15,18-4 0-15,-9 12 1 16,4 0-3-16,-4 3 2 15,8 5 1-15,5-1 0 16,9 5 2-16,-1 3 1 16,9 4 1-16,9 7 0 15,4 1 0-15,4 3 2 16,9 5 1-16,13-9 3 16,13-7-5-16,8-4-3 15,9 0-1-15,9-3 1 16,4-5-3-16,-13-7 0 15,4-8-1-15,0-7 0 0,1-5-5 16,3-7 0-16,10-3-17 16,-10-1-4-16,14-8-101 15,4-18-44-15,-18-20 89 16,1-11 42-16</inkml:trace>
  <inkml:trace contextRef="#ctx0" brushRef="#br0" timeOffset="64362.2044">8465 11411 356 0,'-4'-4'134'0,"4"-4"-104"0,-5 1 3 0,5 3-5 15,-4-4-17-15,0-3-1 16,-1-5 5-16,-3 1 4 16,-1 4-9-16,0-1 8 0,1-3 2 15,-14-12-6-15,5 4-1 16,-9 0-3-16,0 4-1 16,-4 4-8-16,0-1 0 15,-9 9 1-15,-4-1 3 16,0 4-2-16,0 4-2 0,4 8 2 15,-8 3 0 1,8 8-10-16,0 4-3 0,5 0 3 16,4 4 3-16,4 4 3 15,4-1 1-15,9 5-3 16,5 3 2-16,3 4-1 16,10 0 0-16,3 1 0 15,5-5 0-15,4 0 2 16,5 0 0-16,8-11 0 15,0-4 0-15,5-4-3 16,4-7 2-16,-1-4 1 16,5-5 0-16,-4-3-3 15,-4-7 0-15,3-5-3 16,1-3-1-16,-13-8-1 16,4-4 2-16,-4-7-3 15,-9 11 1-15,1 4-1 16,-1-12 3-16,0-7-3 0,0-1 1 15,-4 5 2-15,-4 3 3 16,-1 8 6-16,1 8 3 16,-9 0 6-16,4 7 3 15,1-4 0-15,-1 5 1 16,5 7-4-16,-5 0 0 16,0 0-3-16,5 11 2 15,8 12 3-15,0 12 1 16,5 14-6-16,-5-6-3 15,-8-9-6-15,8 16-2 16,13 15 1-16,-8-8 0 16,-1-7 1-16,-4-4 2 0,-4-8-6 15,-4-11 1-15,-5-4-28 16,5-4-9-16,-5 1-79 16,9-5-35-16,-4-19 80 15,4-23 38-15</inkml:trace>
  <inkml:trace contextRef="#ctx0" brushRef="#br0" timeOffset="64932.8742">9271 11112 420 0,'8'15'159'0,"1"-11"-124"0,-9 0 11 0,4 0-4 16,-4 4-22-16,0 3-3 15,0 1-9-15,0 3 0 16,-4 4-5-16,4 4 0 0,-13 0 1 16,9 8-2-16,-9 7 1 15,4 8-2-15,0 7-1 16,5 9 1-16,0-5-1 16,4 1 0-16,0-1 0 15,0-11 0-15,4-8 2 16,0-3-3-16,-4-12 0 15,0-4-1-15,0-4-2 16,0 1-6-16,0-9-2 0,0 1 9 16,0-8 6-16,0 0 1 15,0-8 1-15,-4-7-3 16,4 0-2-16,0-1 3 16,0-14 0-16,0 7-4 15,4-23 1-15,5-19-2 16,0 0 0-16,8 7 2 15,4 4 0-15,10 5 0 16,-10 7 0-16,14 3 0 16,-5 1 0-16,9 7 2 15,4 4 1-15,-5 4 1 16,-7 8 0-16,3 4-2 16,1 7 1-16,-5 4-2 15,0 4 2-15,-4 3-7 16,4 5 1-16,-4 3-1 15,-5 0 2-15,1 5-10 0,-9-5-2 16,0 0-59-16,4 4-27 16,0-3 52-16,13-1 24 15</inkml:trace>
  <inkml:trace contextRef="#ctx0" brushRef="#br0" timeOffset="65428.6869">11679 11104 444 0,'0'12'165'0,"5"-12"-129"0,-1-8 10 16,-4 8-5-16,0-4-20 16,-4-3-2-16,-1-5-7 15,-3 1-2-15,-5-1-6 16,0 1-3-16,-9-1 0 0,-4 1-4 16,-12-1 2-16,-5 8-4 15,-5 4-1-15,-8 8 0 16,0 7 2-16,0 8-3 15,4 8 2-15,5 7 3 16,4 1 1-16,13 3-2 0,4-8 0 16,13-7 2-16,-4 19 2 15,4 15 2-15,9 4 1 16,8 1 0-16,9-5 0 16,8-4-2-16,5-7-2 15,13-8-4-15,4-3-2 16,4-9 0-16,-8-11 2 15,-9-3-14-15,13-13-3 16,22-10-66-16,0-12-30 16,4-20 55-16,-5-10 28 15</inkml:trace>
  <inkml:trace contextRef="#ctx0" brushRef="#br0" timeOffset="65879.6175">12726 11043 340 0,'31'8'129'0,"-27"-12"-100"0,13 4 15 15,-17 0 3-15,0 0-19 16,0 0-4-16,-13 4-8 16,0 0 0-16,-4 7-9 15,-9 4 2-15,0 5 4 0,-12 3-3 16,7-4 0-16,10-4-6 0,-1 12-1 15,-21 7-1-15,13 1-2 16,8 3-2-16,10 0 1 16,7 1-1-16,5-1-2 15,0 0 3-15,9-7 0 16,-1-8 1-16,14 0 0 16,8 4-5-16,5-8 1 15,-1-8 2-15,5-7 1 16,-5-8 1-16,-8-3 2 15,0-1 1-15,-4-11 1 16,12-12-2-16,-21-3 1 16,-4-5-4-16,-5-6 0 15,-8-5-6-15,-9-4-3 16,-9 0-8-16,-8 5-1 0,-4 3-1 16,-1 4 0-16,1 3-22 15,3 9-8-15,6 3 26 16,7-4 12-16</inkml:trace>
  <inkml:trace contextRef="#ctx0" brushRef="#br0" timeOffset="66720.5535">13368 10982 420 0,'31'53'159'0,"-31"-45"-124"0,0 0 22 0,4-4-1 15,-4 3-31-15,0 5-11 16,0-1-9-16,0 8-5 16,-4 4 1-16,4 4 1 0,-9-8 3 15,5 1 0-15,-1 6 2 16,-3 13-6-16,-1-5-1 15,5 4 0-15,-5-11 2 16,5-4-1-16,0 8 2 16,4-8-4-16,0 4 0 15,0-4 1-15,0-4 2 16,0 0-1-16,0-8-1 16,0-3 3-16,4-8 0 0,0 0-1 15,5-15 1-15,-5-8 0 16,9-8 1-16,-4 0 0 15,4 1 0-15,4-5-2 16,0-3 1-16,-4 7-2 16,13-7 2-16,0 0-2 15,-5 7 2-15,1 4-4 16,4 4-2-16,-9 8-1 16,4 4 3-16,-3 7-2 15,-1 4-1-15,4 7-2 16,-3 9-1-16,-1 3-1 15,4 0 0-15,-12 4 0 16,4 0 2-16,-4 4 2 16,-1 0-1-16,-3-4-1 0,-1 0 1 15,4-4 1-15,-8-4 2 16,0 0 3-16,0-7 4 16,0 0 2-16,0-8 1 15,5-4 0-15,8-4 0 16,-13-7-2-16,8 0 1 15,1-8-4-15,4 0-2 0,0-4-3 16,4-8 1 0,5 1-1-16,8-1 0 15,-4 5 0-15,4-1-2 16,0 8 3-16,0 8 0 16,5 7-2-16,3 8 2 15,-8 15 1-15,1 5 0 0,-1 10 2 16,0 1 1-16,0 3-1 15,-4 5 1-15,-4 3 0 16,3 8 1-16,-7 7-5 16,-5-15 1-16,-5-4-11 15,1 5-5-15,4 10-50 16,0-14-19-16,0-9 42 16</inkml:trace>
  <inkml:trace contextRef="#ctx0" brushRef="#br0" timeOffset="67411.041">15088 10901 460 0,'8'50'170'0,"1"-34"-132"0,8 7 5 0,-13-12-6 16,1 8-27-16,3 4-7 15,-3 8-1-15,-5 7 2 16,0 4-1-16,-5 4 5 0,1 0 2 16,0-8-3-16,-5 43 1 15,9-16-3-15,-13 23 0 16,9 27-6-16,-13-8-1 16,8 0 1-16,5 1 0 15,-1-1-4-15,5-34-1 0,0-16-2 16,0 4 2-16,0-7-1 15,5-8 2-15,-1 4 3 16,0-20 1-16,1-3 1 16,-1-8 2-16,0-3 3 15,5-12 2-15,-5-8 3 16,1-12 1-16,3 5-8 16,-8-31-1-16,9-35-2 15,-1-15 0-15,-3 0-3 16,3 12 0-16,1 15 2 15,-5-50 0-15,13-31-2 16,1 43 2-16,-1 15-1 0,0-16-2 16,22-22-2-16,0 15 1 15,0 15 3-15,4 20 3 16,4 11-2-16,-4 7 0 16,9 16-1-16,-13 11-2 15,8 12 3-15,-4 11 0 16,0 12-4-16,-4 8 1 15,-5 11-5-15,-3 7 1 16,-14 5 4-16,-9 11 2 16,-8 0 8-16,-17-16 4 15,9-3-1-15,-36 12 2 16,-20 10-2-16,-22-7 2 16,-5-3-8-16,-21-1-2 0,9 0-6 15,-9-3 1-15,17-4-9 16,0-9-4-16,5-2-57 15,34-9-26-15,13-3 51 16,8-8 27-16</inkml:trace>
  <inkml:trace contextRef="#ctx0" brushRef="#br0" timeOffset="67860.5807">16087 11227 416 0,'-4'11'154'0,"0"-7"-120"0,-1 4 15 0,5-8-1 15,0 8-12-15,-4 3-1 16,0 1-8-16,-1 3-5 15,5 4-12-15,-8 0-4 0,-1 8-2 16,1 4-2-16,-1 11-2 16,5 4 1-16,4 7-1 15,0-3-3-15,4 8 0 16,9-9-1-16,8-6 3 16,-3-9-2-16,8-7 1 15,4-4 0-15,9-8 0 16,-9-7 0-16,8-8 0 0,6-4 4 15,-6-11 3-15,-7-8 0 16,3-12 0-16,-8-11-6 16,-5-11 1-16,1-12-11 15,-5 4-3-15,-8-12-61 16,-1 16-28-16,-8 11-88 16,5-23-37-1,-1-19 121-15</inkml:trace>
  <inkml:trace contextRef="#ctx0" brushRef="#br0" timeOffset="68236.1931">17315 10488 416 0,'5'34'156'0,"-1"-30"-121"0,-4 8 1 0,0-1-8 16,0 1-16-16,-4 3-2 15,-1 4 3-15,1 8 2 16,0 11-8-16,-1 16 11 0,1 22 8 16,0 16-10-16,0-4-3 0,-1-7-11 15,1-5-3-15,4 9 0 16,0 10 0-16,0 5 1 15,0-8 0-15,0-8-3 16,0-7 2-16,0-16-6 16,0-7 0-16,0-12-10 15,-9-12-4-15,1-7-14 16,-1-7-2-16,-4-16-111 16,-4-16-49-16,0-22 98 15,-5-12 51-15</inkml:trace>
  <inkml:trace contextRef="#ctx0" brushRef="#br0" timeOffset="68523.334">16725 10840 360 0,'17'12'134'0,"-17"-12"-104"0,52 11 16 0,-35-3-1 16,9 3-12-16,9 1 0 16,8 3-9-16,13 8-3 15,8 0-12-15,5 0-8 0,5-4-1 16,-6-7-2-16,-3-5 0 16,0 1 4-16,-18-4 1 15,5-4-19-15,-5-4-7 16,1-4-65-16,-5 1-30 15,0-9 61-15,-17-3 29 0</inkml:trace>
  <inkml:trace contextRef="#ctx0" brushRef="#br0" timeOffset="69093.2052">17686 11185 428 0,'13'15'162'0,"8"-11"-126"0,10 7-8 0,-23-3-11 16,14 0-10-16,4-1 1 16,8 1 4-16,5 0 5 15,0-1-9-15,-5 1-2 0,9-4-2 16,0 0 2-16,5-8 3 15,-10 0-11-15,6-4-3 16,-6-3 2-16,1-4 1 16,0-1 2-16,-5-7 0 15,-3-3 0-15,-6-5 0 16,-3-4 0-16,-5-3 0 16,-4-4-5-16,-9 0 1 15,-8 0-9-15,-5 3-4 16,-3 9 2-16,-19 3 4 15,6 4 1-15,-19 8 2 16,6 7-2-16,-5 8-1 0,-1 8 6 16,6 11 2-16,-10 11 3 15,5 13 2-15,4 6 5 16,9 13 4-16,9-9 5 16,3 5 2-16,14-5-1 15,8 9 2-15,14 7-8 16,3 3-4-16,9 5 2 15,9-4 2-15,0-8-9 16,4-4 0-16,4-15-9 16,-8-8 0-16,4-11-13 15,0-11-2-15,5-9-72 16,4-11-30-16,-9-19 61 0,0-11 32 16</inkml:trace>
  <inkml:trace contextRef="#ctx0" brushRef="#br0" timeOffset="69661.9704">19164 10909 408 0,'17'38'151'0,"-4"-22"-118"0,-4 7 18 0,-1-12-2 16,1 8-27-16,4 4-9 0,-13 12-3 15,4 3 1-15,-4 4-6 16,0 0 4-16,0 8 3 0,0 11-6 16,-4 8-1-16,4 8-1 15,0-4 0-15,0 0-2 16,0-5-2-16,0-10 1 16,0-8 1-16,0-8-1 15,0-8-1-15,-9-7-2 16,5-8 1-16,0-3 1 15,-1-9 0-15,-3-3 0 16,-1-8 0-16,0-3 0 16,1-13 2-16,-1-10-1 15,-4-5 2-15,5-3-2 16,-1-12 2-16,9-7 2 16,-9-12 2-16,9 4-1 15,9-4-1-15,-5 15-3 16,14-11 1-16,3 4-2 0,1 3 2 15,8 5-2-15,0 7 2 16,5 7 2-16,3 13 2 16,10 10 1-16,-5 12 0 15,0 12-2-15,0 11-1 16,-4 4-10-16,-9 4-2 16,0 4-7-16,-4-1-4 15,-9 1 5-15,-4-4 5 16,-9 0 3-16,-8-4 0 15,0 0-51-15,-13-8-25 16,4-4 41-16,4-11 20 16</inkml:trace>
  <inkml:trace contextRef="#ctx0" brushRef="#br0" timeOffset="70473.6561">20711 11066 388 0,'21'8'145'0,"-8"-1"-112"0,-8-3 8 0,3-4-3 16,-8 0-7-16,0 0 2 15,0 4-1-15,-4-4 0 16,0 4-17-16,-1-4 0 0,1 0-1 15,-5 0-5-15,1 0-1 16,-5 0-2-16,0-4-1 16,-4-4-3-16,-5 5 1 15,1-5-2-15,-18 0-1 16,4 4-2-16,-12 1 1 16,0-1-1-16,-1 0-2 15,-4 8 0-15,1 3 0 16,-1 5 0-16,5-1 3 15,-1 5-5-15,9 3 0 16,1 0 0-16,7 4 2 16,6 0 2-16,7 0 1 0,5 0 1 15,5 0 2-15,8 0 1 16,4-4 1-16,9 0-2 16,9 0 1-16,-5 1-2 15,13-5 2-15,5 0 0 16,3-3 3-16,-8-5-3 15,18 1-2-15,-1 0-3 16,1-1 1-16,-1 1 1 16,0 0 0-16,1 3 0 15,-5 1 0-15,-4-1-3 16,-1 4 0-16,6 1-1 16,-6 3 3-16,-7 4 0 15,3 4 1-15,-4 3 0 16,0 9 0-16,-4-1-3 0,-9 0 2 15,1 1 1-15,3-5 0 16,-12 0 0-16,-1 1 0 16,-3-4 0-16,-5-1 2 15,0 1 1-15,-5 0 3 16,5-1 1-16,-13 1 3 16,1-1-3-16,-6 1 1 15,-8-4-1-15,-4 0 3 16,0-4 1-16,-26 0 1 15,-21-4-2-15,-27-4-1 16,-8-3-19-16,-4-9-7 16,-22-6-6-16,-13-5 2 0,5-7-11 15,-1-8-2-15,1-4-59 16,3-4-24-16,27-3 60 16,30-31 29-16</inkml:trace>
  <inkml:trace contextRef="#ctx0" brushRef="#br0" timeOffset="77679.6427">17807 7630 192 0,'-18'12'74'0,"14"-8"-58"0,0-4 3 0,4 0-4 16,0 0-6-1,-5 0 2-15,1-4 9 16,0 4 5-16,4-8-13 16,-9 8 9-16,5 0 5 0,0 0-5 0,4 0 0 15,-9 0-6-15,5 0 1 16,-1 0 6-16,1 0 4 16,0 0-10-16,4 0-4 15,0 0 4-15,-5 8 1 16,5-8 0-16,0 0 2 15,0 0-6-15,0 8 0 16,0-8-6-16,5 3 1 16,-1 1-3-16,5 0 0 15,4 0-6-15,-5 0 1 16,5 0-2-16,4-1 0 0,9 1 0 16,4 0 0-16,5 4 2 15,8-1 2-15,9 1-1 16,-5 0 2-16,9-1-2 15,9 5-1-15,4-1 1 16,13 1 1-16,12-4-1 16,1-1 2-16,4 5-2 15,0-5 2-15,9 5-2 16,17-5 2-16,-4-3-2 16,-1 0 2-16,5 0-2 15,5-4 2-15,12 0-2 16,-4 0 2-16,4-4 0 15,-9 0 3-15,23-3-3 16,-1-1 0-16,-9 0-1 0,1-3 1 16,8-1-2-16,4 1-1 15,-12-1 1-15,8-3-1 16,4 4-3-16,5-5 2 16,0 5-4-16,-9-5-1 15,9 5 5-15,-35 3 2 16,-26 1-4-16,39-1-2 15,18-4-9-15,-14 5-4 16,-16 3-41-16,-23 4-16 16,-33 0 38-16</inkml:trace>
  <inkml:trace contextRef="#ctx0" brushRef="#br0" timeOffset="79001.1891">5819 10289 344 0,'-8'7'129'16,"16"-7"-100"-16,-4-11-9 0,1 11-8 0,3-4-7 16,5 0 2-16,0 0 10 15,4 4 6-15,5-4-12 16,8 1 5-16,-4 3 2 0,9 0-6 16,3 0 1-16,5 3-8 15,5 1-1-15,-1 4-4 16,1 0-1-16,-1 3-1 15,5-3 0-15,12 3 2 16,5 1 2-16,13 3-1 16,0-3 2-16,4-1-4 15,-4 1 0-15,0 7 1 0,0-4 2 16,4 0 1-16,4 1 1 16,1-1 0-16,-1 0 2 15,-12 1-1-15,-5-1 2 16,5-4-2-16,-5 1 0 15,5-1-3-15,3 1 1 16,6-1-2-16,3 1-1 16,-8-4 1-16,-4-5 1 15,-1 1 1-15,5 0 3 16,-9 0 3-16,-8 0 2 16,-13-1-5-16,21 1-2 15,30 0-2-15,-12 0 1 0,-5 0 0 16,0-4 1-16,0 4-5 15,5-4 1-15,4 3 0 16,-14 1 0-16,6 0 0 16,-18 0 0-16,-5-4 0 15,-3 0 2-15,-10 0-3 16,-3 0 0-16,-5 0-8 16,-4-4-2-16,-9 0-36 15,4 0-16-15,-4-11 34 16,-4-12 17-16</inkml:trace>
  <inkml:trace contextRef="#ctx0" brushRef="#br0" timeOffset="100408.8177">4298 14226 236 0,'-30'19'90'0,"26"-11"-70"0,-14-4 15 16,14-1 0-16,-9 5-7 15,9 0 0-15,-5 3 0 16,1-3 2-16,-1 0-16 16,0-1 5-16,5 1 2 0,4 0 8 15,-9-1-10 1,5 5-6-16,0-5-6 15,4 1-2-15,-4 0-3 0,4-1 1 16,0 1 0-16,4 0 3 16,0-4-3-16,13-4 0 15,5 3 1 1,8-3-2-16,-8 4 1 16,4-4-4-16,-1 0 0 15,6 0 1-15,7 0 0 16,-8 4-3-16,14 0 2 15,3 0 1-15,9-1 2 16,0-3-1-16,9 4-1 16,4 0 1-16,-9-4-1 15,-4 4 0-15,-4 0 2 16,-14 0-1-16,1-1-1 0,-4 1 1 16,-10 0 1-16,-3 0 1 15,0 0 1-15,-5-4-11 16,-4 0-5-16,0-4-80 15,0-19-34-15,-5-19 62 16,-3-12 32-16</inkml:trace>
  <inkml:trace contextRef="#ctx0" brushRef="#br0" timeOffset="101655.07">6763 14107 288 0,'30'4'110'0,"-30"-8"-86"0,9-7 18 0,-1 7 1 16,1-8-14-16,4-3-5 16,-13 0-5-16,4-4 0 15,0 0-10-15,-4-1 12 0,-4 1 8 0,0 0-2 16,-9 0 1-16,0-4-11 15,-9-4-5-15,-3 0-12 16,-6 0-2-16,-7 1-2 16,-6-5 2-16,1 4-1 15,-4 4 1-15,4 4 2 16,-9 8 2-16,9 7-1 16,-4 4-1-16,-1 4-6 15,14 3-1-15,4 12 1 16,4 4 1-16,13 4 0 15,4 4 1-15,9 7 3 16,9 8 2-16,4 8-2 16,8 3 0-16,5 4 1 15,0-3 2-15,13-4-1 0,-13-5 2 16,8-3 0-16,1-4 1 16,-1-11-2-16,5-4-2 15,0-8 1-15,-1-4 1 16,-3-3-1-16,4-5-1 15,-9-3 1-15,0-8-1 16,0-3 0-16,-4-5 2 16,0-3-1-16,0-4-1 15,0-8 1-15,-5-4-1 16,1-11 0-16,-5 0 0 16,0 0 0-16,-4 4 0 15,-4 3 0-15,-5 5 2 0,0 3 1 16,1 4 3-16,-1 4 6 15,-4 7 2-15,0 8-1 16,0 4 2-16,0 16-4 16,9 14-1-16,-5 16-2 15,9 8 0-15,-9 3-7 16,5 5 0-16,-1-5-1 16,1-3 0-16,0-1-5 15,-1 1 1-15,1-8-25 16,4-4-8-16,0-11-41 15,4-16-15-15,9-23 49 16,0-34 23-16</inkml:trace>
  <inkml:trace contextRef="#ctx0" brushRef="#br0" timeOffset="102496.9985">7732 13858 488 0,'0'8'184'0,"5"-8"-143"0,-5 0-12 0,0 0-15 15,0 8-14-15,0 3 2 16,0 4 8-16,-5 5 3 16,5 6-6-16,-13 13-2 0,5 10 1 0,-1 13-5 15,1 3-3-15,8 4-2 16,-13 0 3-16,8-4 0 15,5-8 1-15,-8-3-3 16,8-8 2-16,0-8 3 16,8-11 1-16,-8-4-4 15,5-8 1-15,-1-11-2 16,5-8 0-16,-5-7 0 16,4-12-2-16,1-12-2 15,0-11-1-15,4-7-1 16,0-12 2-16,4-12-1 15,4-7 2-15,5 7 3 16,4 4 1-16,-4 5 3 16,9 6 1-16,3 9-4 15,1 7-1-15,0 11 3 0,0 12 1 16,0 8 2-16,-5 7 0 16,1 16-2-16,-1 3 1 15,-8 12-2-15,4 4-1 16,-13 8 1-16,5 7-1 15,-1 4 0-15,-3 4 2 16,-1-1-1-16,0-3-1 16,-8-4-2-16,4-7 1 15,-5-4-6-15,1-9-3 16,-5-6 6-16,9-5 3 16,-13-7 0-16,4-4-2 15,5-11 6-15,0-9 5 16,-1-10-4-16,5-8-2 15,0-5-1-15,0-3 1 0,4 0 1 16,0 4 1-16,5 4 2 16,4 4 1-16,-9 7-1 15,13 4-1-15,-4 7-3 16,0 1-2-16,8 7 1 16,1 5 1-16,4 10-6 15,-9 5 1-15,4 3-1 16,1 8-1-16,-5 8 1 15,0 11 3-15,-4 12 0 16,0 3 1-16,0 4 0 16,0-3 2-16,-5-1-1 15,1-3 2-15,-5-8-7 16,0-8 1-16,-4-7-45 16,0-8-18-16,13-16-117 15,4-22 97-15,0-16 40 16</inkml:trace>
  <inkml:trace contextRef="#ctx0" brushRef="#br0" timeOffset="103221.0284">9964 13904 404 0,'22'0'151'0,"-9"0"-118"0,8-7-6 0,-16 3-11 0,3-4-22 16,1-3-3-16,0-1 13 15,-1 1 6-15,-8-1-4 16,0 4 12-16,-13-7 14 16,0 0-8-16,0 3-10 15,-12-3-6-15,3 7 1 16,-4-3 2-16,-4 3 0 16,-5 4 1-16,5 1-6 15,-8 3-2-15,7 3-2 16,-3 9-2-16,-1 3-4 15,10 1-2-15,-6 3-2 16,6 7 2-16,3 5 2 16,5 4-1-16,4 3 1 15,4 4 3-15,9 0 0 16,-4-4 1-16,13 1-3 0,-5-1 0 16,4 0 2-1,10-7 0-15,-10-4-2 0,5-4 0 16,5-4-1-16,-6-4 0 15,6-3-4-15,-1-8 0 16,0-1-1-16,-4-6 1 16,4-5 2-16,1-4 2 15,-10-7-1-15,1-4 1 16,-1-3 0-16,-3-9 0 16,3-3 3-16,-8-1 0 15,0 1 1-15,0 4 0 16,0-1 2-16,0 5 1 15,0 3 5-15,0 4 5 0,5 4-7 16,-1 3-1-16,5 5-3 16,-9 3 1-16,8 0-2 15,1 5 2-15,-1 3-2 16,5 3-1-16,-8 5 3 16,8 4 0-16,-1 7 3 15,1 11 1-15,0 13-6 16,5 10-2-16,-14 8 11 15,5 1 7-15,-1-1-8 16,1 0-2-16,-1 1-5 16,1-9 1-16,-5-7-11 15,5-8-2-15,-5-3-48 16,5-12-21-16,12-12 40 16,-3-26 19-16</inkml:trace>
  <inkml:trace contextRef="#ctx0" brushRef="#br0" timeOffset="103788.156">10602 13552 452 0,'9'27'167'0,"-9"-27"-129"0,4 0-5 0,-4 0-9 16,9 0-14-16,-1 0 2 15,5 0 4-15,0 0 4 0,0 4-10 16,0-4-1-16,17 0 1 0,0 0-6 16,9 0-2-16,4 0-4 15,-4 0 1-15,0 0-1 16,-1 3-2-16,6 1 3 16,3 4 2-16,-8 3-2 15,4 5-2-15,0-1 2 16,-17 0 2-16,0-3 0 15,-5 7-1-15,1 8 5 16,-14 0 4-16,-8-1-3 16,-8 1-1-16,-5 4 0 15,-17 3-1-15,4 5-2 16,-13-1-2-16,5-7 1 16,-14 15 1-16,1-4 1 0,8-4 1 15,-4-4-2-15,8-3 1 16,1 0 0-16,8-8 1 15,13-4 0-15,-4-4 2 16,17 0-3-16,9 1-2 16,8 3-14-16,13-4-4 15,4 4-18-15,18-3-5 16,17-1 5-16,13-3 6 0,0-1 15 16,0 1 5-1,-9-1 9-15,-21-3 2 16,-18-1 2-16,13-3 2 15,10-8-78-15,-1-11-35 16,0-16 44-16,-5-15 25 16</inkml:trace>
  <inkml:trace contextRef="#ctx0" brushRef="#br0" timeOffset="104358.5346">12778 13709 504 0,'17'-4'189'0,"-8"-4"-147"0,4-7-13 16,-13 7-17-16,-9 1-8 15,1-1 2-15,-5 8 9 16,-5 0 4-16,-7 4-9 16,-6 4-1-16,-7 3-2 0,-5 8-6 0,-5 4 0 15,5 4-3-15,0 4 0 16,4 3 2-16,0 4 2 15,9 8 1-15,9 4 1 16,8 4-2-16,4 3 1 16,9 5-2-16,9-5-1 15,4 4-2-15,8-3 1 16,5-16-4-16,4-4 1 16,5-7-5-16,4-4 1 15,4-8-5-15,-9-4 1 16,-4-3-1-16,9-9 3 15,8-3 1-15,1-3 3 0,-5-5 2 16,-4-7-1-16,-5-5 6 16,-8-6 3-16,0-5 5 15,-9-7 5-15,-8-8-2 16,4-8 1-16,-9 1-3 16,-4-1 1-16,-4 0-4 15,-9 4 1-15,-13 1-5 16,-13 3-2-16,-13 0 0 15,-4 4 1-15,5 3-10 16,8 16-2-16,8 4-4 16,-8 4 1-16,-22 0-4 15,27 7-2-15,7 0-9 16,6 1-5-16,-1-5-75 16,17 4-33-16,1 1 72 15,29-12 35-15</inkml:trace>
  <inkml:trace contextRef="#ctx0" brushRef="#br0" timeOffset="105033.7739">13610 13353 496 0,'0'19'184'0,"4"-11"-143"0,5 3 6 0,-9-3-8 0,4 3-26 16,-4 4-5-16,0 5-1 16,0-5 2-16,0 19-4 15,-4 28-1-15,4-1 2 0,-9 0-1 16,0 1 0-16,1 7-6 15,-1 3-1-15,5 5 1 16,-5-1 0-16,5-3-2 16,0-4 0-16,4-8-1 15,0-7 0-15,0-8 0 16,0-19 0-16,0-4 0 16,0-4 0-16,0 0 0 15,4-7 0-15,0-16 3 16,5-8 2-16,-5-11 0 15,5-7-1-15,-1-9 3 16,10-14 0-16,-5-1 1 0,4-7 0 16,9 3 2-16,-5 1 3 15,5 7-4-15,4 0-1 16,5 8 2-16,-5 4 1 16,9 11-6-16,4 4 0 15,0 8-10-15,9 7-4 16,4 12-7-16,-13 8-2 15,8 7 1-15,-16 0 2 16,-5 0 2-16,17 31 1 16,22 30 13-16,-8 1 6 0,-5-1-3 15,-18-22 1-15,-7-13-3 16,3 17-2-16,5 18 9 16,-9-3 4-16,-13-4 0 15,-8-5 0-15,-5-6-3 16,-8-12-1-16,-5-16-58 15,-8-11-27-15,-5-27 30 16,5-23 16-16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07T23:04:46.6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5522 13357 444 0,'-4'7'165'0,"4"-7"-129"0,4-4-5 0,4 4-13 0,-3-3-14 16,-5 3-3-16,0 0 13 16,8 0 5-16,-8 0-9 15,5 3-1-15,3 1-2 0,1 4-3 16,0 0-3-16,3-1-5 16,1 1-2-16,5 3 0 15,-1 1 4-15,0-5 1 16,0 1 1-16,1-4-3 15,3-4 0-15,1 0-1 16,-1-8 3-16,9 1-2 16,-8-9-1-16,-1 1 3 15,1-4 2-15,-5 0-2 16,0 0 0-16,-4-1 1 16,-4-3 0-16,-5 4-5 15,-8 0 1-15,-5 0-5 0,-4-4 1 16,-4 0-3-16,-4 4 2 15,-9 7-2-15,-1 1 0 16,-7-1 3-16,3 9 5 16,1 6 0-16,4 5 1 15,-1 0 0-15,5 3 0 16,14 5 2-16,-6 3 2 16,1 4 5-16,8 3 4 15,9 5 0-15,5 4 3 16,8 3-1-16,4 4 0 15,9 0 1-15,4 0 2 16,4 4-3-16,5-4 0 16,0 1-3-16,8-1 1 0,-8-8-6 15,0-3-1-15,0-1-2 16,-5-10-2-16,1-1-10 16,-5-4-4-16,0-3-72 15,-8-5-33-15,-1-14 61 16,1-32 29-16</inkml:trace>
  <inkml:trace contextRef="#ctx0" brushRef="#br0" timeOffset="1081.4158">6422 12981 228 0,'13'16'85'0,"0"-16"-66"0,0 3 5 0,0-3 1 16,-4-3-12-16,-1 3 0 15,5-4 17-15,0 0 10 16,0 4-21-16,-4 0 14 0,4 0 5 16,4 0-1-16,-4 0 1 15,8 0-6-15,10 0-2 16,16 0-4-16,9 0 1 15,0-4-9-15,17 4 0 16,9 0-7-16,9-4-1 16,8 0-6-16,0-7-3 15,-4-1-36-15,-5-11-16 16,5-7 23-16,-13-12 15 0</inkml:trace>
  <inkml:trace contextRef="#ctx0" brushRef="#br0" timeOffset="9023.9476">9594 12751 272 0,'4'8'104'0,"-4"-4"-81"0,9 4 5 0,-9-8-4 0,0 7 3 16,8 1 8-16,-3 0 4 15,-1-1 1-15,0 1-22 16,1-1 5-16,-1 1 4 0,5 0-2 16,-1-1 0-16,1 5-7 15,-1-1-1-15,1 5-6 16,4-1-1-16,0 8-6 15,8 8-3-15,10 7-5 16,7 0-2-16,1 4-6 16,8 8-3-16,5 15-2 15,0 23-3-15,-5 8 7 0,1 0 3 16,-5-8 3-16,-4 0 3 16,-5-11 2-16,-4-4 3 15,-8-5 4-15,-1-2 2 16,-8-9-3-16,0-11-1 15,-4-12-54-15,-9-11-25 16</inkml:trace>
  <inkml:trace contextRef="#ctx0" brushRef="#br0" timeOffset="9624.5657">10456 12901 444 0,'-5'19'167'0,"10"-19"-129"0,-1 4-1 0,-4-4-6 16,0 0-13-16,0 7-1 15,0 1 2-15,-4 0 2 16,-1 3-11-16,-3 1 3 0,-1-1 1 16,-4 5-7-16,-4-1-2 15,-5 4-5-15,-8 4-1 16,-9 8-4-16,-8-1 1 16,-9 5-3-16,-13 11 2 15,-4 15 1-15,-9 19 2 16,4 12 1-16,-4 0 1 15,1-4 0-15,-6 4 2 0,1 8-3 16,0 11 0-16,4-4-1 16,5 0 0-16,8-11 0 15,8-4 0-15,10-8-7 16,8-3-2-16,8-5-47 16,9-7-19-16,9-7-120 15,17-20-52 1,4-23 130-16</inkml:trace>
  <inkml:trace contextRef="#ctx0" brushRef="#br0" timeOffset="12354.2819">12037 12338 376 0,'9'19'140'0,"-9"-15"-109"0,0 3 18 0,0-7 2 15,0 0-25-15,4 8-4 16,-4 0-4-16,-4-1-3 0,4 5-7 16,0-1 4-16,-9 5 3 0,5 3-5 15,-1 0-3-15,5 4-7 16,-8 4 0-16,-1 7-2 16,5 16-2-16,-5 23 3 15,1 11 0-15,-1 0-2 16,0-3 0-16,1-5 2 15,-1-7 2-15,5 0-2 16,-5-4 0-16,1-3 3 16,-1-5 1-16,0-3-1 15,1-8 1-15,-1-8-2 16,0-7-1-16,5-8 3 16,-4-8 0-16,8-4-4 15,-9-7-1-15,5-8-2 0,4-7 0 16,0-8 3-16,4-8 0 15,9-8-10-15,0-7-3 16,8 0 7-16,5-4 3 16,9-4 1-16,8 1 2 15,0 3-1-15,0 0 0 16,0 7 0-16,4 5-2 16,-8 7 0-16,4 8 0 15,0 11 3-15,-12 8 0 16,-6 0-2-16,6 16 2 15,7 10-1-15,-8 9 0 16,-8-1 2-16,-5 1 0 0,-8 3 2 16,-9 0 3-16,-9 5 0 15,-4 3 0-15,-4 0 3 16,-4-4 3-16,-5 0-2 16,0-8 2-16,-9-3-2 15,14-12 0-15,4-4-5 16,-14 1-1-16,-12-5 1 15,0-3 0-15,0-8-2 16,-9-4-2-16,1-7-2 16,12-1-1-16,4 4-5 15,-3-7 0-15,-10-8-9 16,10 0-2-16,-6 0-30 16,14 4-10-16,4-4 28 15,18-4 16-15</inkml:trace>
  <inkml:trace contextRef="#ctx0" brushRef="#br0" timeOffset="12941.3956">13080 12989 452 0,'-13'34'167'0,"17"-22"-129"0,9-5 4 0,0 1-5 0,-4 0-25 16,3 3-6-16,6 1 0 16,8-1 0-16,4 5-2 15,0-5 2-15,4 1 3 0,1-1-1 16,-1-3 3-16,1-1-8 15,4-3-2-15,-14 0-3 16,6-8 0-16,-10 0 0 16,1-3 0-16,-1-1 0 15,-4-3 0-15,-8-5 0 16,-5-3-2-16,-4 0-4 16,-8-8 0-16,-5 4-12 15,-17 0-2-15,-5 4 3 16,-8 4 1-16,-4 3 13 15,-1 8 5-15,1 4 5 16,0 8 4-16,8 4-2 0,-9 3 1 16,14 8-1-16,4 7 1 15,4 5 0-15,13 3 2 16,-4 1-1-16,12 3 0 16,5 4-19-16,13 7-5 15,13 12-17-15,13 0-6 16,8 1 5-16,9-9 5 15,-4-3 20-15,0-8 10 16,-9-12 8-16,9-11 7 16,-14-15-47-16,10-16-18 15,3-26 21-15,-3-16 13 16</inkml:trace>
  <inkml:trace contextRef="#ctx0" brushRef="#br0" timeOffset="13796.1695">14954 12043 464 0,'-13'19'176'0,"17"-11"-137"0,-8 3-9 0,4 1-14 15,-4 3-17-15,4 4 1 16,-13 12 4-16,9 11 2 16,-5 15-2-16,0 8-1 0,-4-7 1 15,1 3-7-15,-1 4-2 16,0 12-1-16,4-8 2 16,-4-12 2-16,0 28 3 0,-8 14-2 15,-1-3 0 1,1-8 1-16,3-19 0 0,5-12 2 15,-8 24 1-15,-5 15-1 16,-4-16-2-16,4-11 1 16,4-12 1-16,5-3-3 15,-4-16 0-15,8-7 10 16,4-12 3-16,1-4 1 16,3-3 0-16,-8-4-1 15,5-5 2-15,3-10-5 16,1-5-3-16,4-7-1 15,0-4-1-15,0 4-2 0,9-27-2 16,12-23-2 0,-4 4 1-16,9 7-1 0,4 1 0 15,1 0 2-15,3 3 2 16,1 8-1-16,3 4 2 16,1 7 0-16,0 9 1 15,0 6-2-15,-5 9-2 16,1 3 1-16,-1 4-1 15,5 12-5-15,-9 0 1 16,0 3-5-16,0 5-1 16,-4 3-4-16,0 4-1 15,0 4-3-15,-13 7 1 16,0 12 2-16,-5 15 4 0,-8 4 2 16,-4 0 1-16,-5 1 5 15,1-13 1-15,-5 1 6 16,-4-12 5-16,-1-11-5 15,6-8 0-15,3-12-70 16,-4-11-31-16,9-27 49 16,8-15 24-16</inkml:trace>
  <inkml:trace contextRef="#ctx0" brushRef="#br0" timeOffset="14247.5606">15493 13138 304 0,'-13'39'115'0,"4"-32"-89"0,1 9 27 0,8-13 7 15,0 5-12-15,0 7-4 16,-5 4-7-16,1 4-1 15,4 0-20-15,0 4-5 0,0-4 0 16,0-4-7-16,0 16 0 16,-4 11-4-16,-1-4-3 15,5-4 2-15,0 1 2 16,5-5-2-16,3 0 0 0,1-3 1 16,4-8 0-16,0-11 0 15,4-5 0-15,0-7 0 16,5-4 0-16,4-7 0 15,-1-12 0-15,6-8 0 16,-10-15 2-16,1-3-8 16,-1-9-3-16,-8 1-6 15,0-1-4-15,-9 1 4 16,-4 3 1-16,-4 4-7 16,0 8-1-16,-5 4-71 15,5 3-28-15,-13 5 62 16,8 3 30-16</inkml:trace>
  <inkml:trace contextRef="#ctx0" brushRef="#br0" timeOffset="15252.8731">16277 13081 428 0,'-9'65'162'0,"1"-50"-126"0,3 1 16 0,5-9-2 0,-4 1-33 16,0 3-10-16,-5 5-4 15,1 7-1-15,-10 7 0 16,1 5 1-16,0 7 2 0,0 4-2 15,-1 4-2-15,1-4 0 16,0 0-1-16,4-4-3 16,0-4 2-16,0-7-4 15,4-8 1-15,1-4-5 16,-1-8 1-16,5 1 6 16,0-20 1-1,4-11-1-15,4-8-1 16,0-11-1-16,5-8-2 15,4-4-1-15,4 0 1 16,5-3 4-16,3-1 3 16,1 0 4-16,0 1 4 15,4 3 5-15,0 4-6 0,1 12 0 16,-1 3-4-16,0 8-3 16,0 8-3-16,-4 7 1 15,0 4 1-15,0 8 2 16,-5 7-3-16,1 5-2 15,-5 7-1-15,0 0 0 16,-4 7 0-16,-4 1 3 16,-1 3-2-16,1 5-1 15,-5-1 3-15,1 4 2 16,-5 0 0-16,0-3-1 16,-5-5 1-16,1-3-1 15,0-4 2-15,-1-4 3 16,-8-8-9-16,9-4-4 15,-9-3 1-15,5-8 4 0,-1-4 0 16,5-7 1-16,-1-5 2 16,5-7 2-16,-8-7-1 15,8-5-1-15,8-3 1 16,-8-4-1-16,9 0-3 16,4 0 2-16,4-4 1 15,0 4 0-15,9-1 0 16,4 5 2-16,-8 4-1 15,12 3 2-15,-8 4 2 16,4 8 4-16,9 4-2 16,-13 3-2-16,4 8-2 0,0 8 0 15,-4 4-2-15,0 3 2 16,-4 5-4-16,-1 3 0 16,5 4-1-16,-9 4 0 15,-4 3 2-15,0 1 2 16,0 3-1-16,-4 1 2 15,-1 7 0-15,-3 8 3 16,-1 3-1-16,-4 5 0 16,0-5-1-16,-4-3 0 15,-5-4-2-15,0-7 1 16,-4-5-4-16,1-15-2 16,-6-4-18-16,1-15-7 15,0-7-80-15,4-12-34 16,4-20 73-16,9-3 37 15</inkml:trace>
  <inkml:trace contextRef="#ctx0" brushRef="#br0" timeOffset="15960.3989">17712 13253 368 0,'21'-4'140'0,"-3"4"-109"0,-10-4-9 16,1 4-11-16,-9-3-3 16,0-1 7-16,0-4 15 0,0 0 8 15,-9 1-20-15,1-5 1 16,-1 1 2-16,-4-1-8 0,-4-3-2 16,-9 0 0-16,4-1 3 15,-3 1-4-15,-1 0 0 16,-4-1-4-16,-1 5-1 15,-3 3-6-15,4 1 1 16,-5 7-2-16,1 7 0 16,-1 5-3-16,-3 7 1 15,3 4 2-15,5 4 1 16,-5 3-2-16,14 1 2 16,-5 3 1-16,13 5 0 15,5-1 0-15,3 0 2 16,5 1-1-16,13-1 2 15,-4-4 0-15,4-7 3 16,4-4-3-16,4-4 0 0,5-7-3 16,0-4-1-16,0-5 1 15,4-3 2-15,0-7-1 16,5-5 2-16,-5-3-2 16,0-4-1-16,0-4-2 15,-4-8 1-15,0 0-1 16,-4 1-2-16,-5-1 0 15,0 4 3-15,-4 4 0 16,0 4 3-16,0 8 3 16,0-1 2-16,-5 8 1 15,1 1 2-15,0 3-3 16,-1 7-2-16,5 5-2 16,-4 7-3-16,-1 12-8 0,10 11-3 15,-10 11-3-15,5 1 1 16,-4 0 5-16,-1-1 2 15,-3-3 4-15,-1-4 1 16,5-8 1-16,-9-3 0 16,0-8-5-16,0-8-1 15,0-8-46-15,0-11-18 16,0-23 25-16,0-19 12 16</inkml:trace>
  <inkml:trace contextRef="#ctx0" brushRef="#br0" timeOffset="16546.01">18186 13004 504 0,'4'42'187'0,"-4"-19"-146"0,9 4-7 15,-9-12-11-15,4 5-21 16,-4 6-1-16,0 5-8 15,-4 7-3-15,4 12 6 16,-13 11-5-16,8 8-2 0,-3 4 7 16,-1-4 1-16,1-8 3 15,3 1 0-15,1-13 0 16,0-6 0-16,4-9 2 16,0-3 1-16,0-8 3 15,0-4 3-15,0-8 0 0,0-3 0 16,0-8-1-16,0-4 0 15,0-7-2-15,4-9-1 16,0-10-3-16,5-8 1 16,0-12 0-16,3-4 1 15,6-3-2-15,3-8-2 16,1-1 1-16,4 5 1 16,4 4 1-16,4 3 3 15,-4 4-3-15,5 8-2 16,-1 4 2-16,5 11 2 15,0 12-2-15,-5 3-2 16,1 16 2-16,-1 11 2 16,5 8-4-16,-13 8-1 0,4 11-13 15,-4 23-5-15,4 20-14 16,-13 6-6-16,1 1 14 16,-5 4 6-16,-5 8 7 15,-3 7 5-15,-5-8 3 16,-5-11 2-16,-16-12 1 15,-9-15 2-15,-22-11-124 16,-21-39-55-16,-22-49 91 16,-26-39 45-16</inkml:trace>
  <inkml:trace contextRef="#ctx0" brushRef="#br0" timeOffset="17430.6552">6944 11809 304 0,'-35'12'112'0,"31"-9"-87"0,-5 1 26 0,9-4 6 16,-4 0-20-16,0 0-6 0,4 8 4 16,0 3 1-16,-9-3-18 15,9 4 7-15,0 3 3 0,0 0-13 16,0 1-6-16,9 10-10 16,-9 17-2-16,0 33-8 15,4 24-1-15,0 3 2 16,1 31 1-16,3 35 1 15,-3-1 0-15,3 24 0 16,1 18 0-16,4-26 0 0,-9 4 2 16,9 15-3-1,0-19 1-15,0-23-3 16,0-4 2-16,0 7 0 16,0-14 1-16,0-20 2 15,4-19 4-15,0-19 1 16,5-15 3-16,-14-12 1 15,5-16 3-15,0-10 6 0,0-12 4 16,4-16-28-16,5-11-13 16,4-38 12-16,0-35 5 15</inkml:trace>
  <inkml:trace contextRef="#ctx0" brushRef="#br0" timeOffset="20041.4326">4242 11905 424 0,'4'4'159'0,"5"-8"-124"0,-9 8-2 15,0-4-12-15,0 0-16 16,0 7-3-16,0 1 5 16,0 0 3-16,-4 3-5 15,-1 1-1-15,1 7 2 0,-9 8-3 16,9 15 0-16,-13 23-3 15,-1 12-1-15,1-1-1 16,0 1 0-16,-5-1 2 16,-3 20 2-16,-1 15-3 15,-4 4 0-15,-5-8 1 0,5-7 0 16,-9 7 0-16,5 0 0 16,3 4 0-16,1-7 2 15,4-8-1-15,9-12-1 16,-9-11 1-16,13-12 1 15,-12-11-1-15,16-4-1 16,-4-8 1-16,4-7-1 16,9-5 0-16,-8-6 0 15,8-1 0-15,8-8 0 16,-8 1-5-16,9-5 1 16,4-3 0-16,4-4-1 15,5 0-1-15,4 0-1 0,12-4-3 16,5 1 1-16,18 3-2 15,-5 0 0-15,17 3 1 16,-8 5 1-16,4-4 1 16,-5 0 0-16,18 3-13 15,13 1-4-15,17 7 17 16,-9 5 11-16,1 2-9 16,8 5-2-16,13 8 1 15,4-1 1-15,-8 1 4 16,-14-5 1-16,-7 5 1 15,-14-5 0-15,-4 1 2 16,-18-12 1-16,-8 0-17 16,-17-7-5-16</inkml:trace>
  <inkml:trace contextRef="#ctx0" brushRef="#br0" timeOffset="35175.6154">4384 14739 268 0,'0'19'101'0,"-8"-15"-78"0,8 8 22 0,8-8 4 0,-8 3-15 16,0 1-2-16,9 0-4 15,-9 3 2-15,0 0-16 16,0 5 10-16,0-1 3 0,0 0-3 15,0 8-2-15,0 0-6 16,-9 8-2-16,9 4-6 16,0-1-3-16,0 4-2 15,0 4-3-15,0 8-2 16,-8 8 1-16,8 11-1 16,0 7-2-16,0 1 0 15,0-1 0-15,8-7 3 16,-8 4 2-16,9-4-2 0,-9 4 0 15,9 3 1-15,-1 1 2 16,-4-8-3-16,1 0 0 16,3-4 1-16,-8-7 2 15,5-9-1-15,-1 5-1 16,0-8 1-16,-4 0-1 16,0 0 0-16,-4 0 2 15,4 4-3-15,-4 3-2 16,-1-3-7-16,5 0-2 15,-13-4-15-15,9-8-6 16,-9-3-61-16,9-9-29 16,-5-18 64-16,-4-12 30 15</inkml:trace>
  <inkml:trace contextRef="#ctx0" brushRef="#br0" timeOffset="35685.9658">3833 14919 364 0,'8'16'134'0,"-3"-13"-104"0,8 5 5 0,0-4-4 15,-1 0-14-15,-3 0 1 16,4-1 0-16,4 1 1 16,5 0-10-16,4 0 1 0,-1-4 1 0,14 4-4 15,0-4 1-15,4 4-5 16,5-4-2-16,-5 3 0 16,0 1-1-16,4 0 0 15,-8 0 0-15,8 4-3 16,-4-1 2-16,-8-3-4 15,8 4-1-15,0-1-19 16,9-3-9-16,-5-4-40 16,-4 0-15-16,18-11 47 15,-5-12 22-15</inkml:trace>
  <inkml:trace contextRef="#ctx0" brushRef="#br0" timeOffset="36466.0926">5311 14850 496 0,'-13'27'184'0,"13"-19"-143"0,0 3-12 0,0-3-13 0,0 0-15 15,-5 7-1-15,5 8 5 16,-8 0 1-16,-1 4-2 16,1 3-3-16,-5 5 2 0,-5 3-4 15,1 12 0-15,0 11-1 16,-5 12 0-16,5 7 0 15,4 1 0-15,5-1 0 16,-10-7-2-16,10 4 3 16,-1-8 2-16,1 0-2 15,-1-4 0-15,5-4-4 16,-5-7 1-16,5-9-5 16,-1-2 1-16,1-9-3 15,0-7 2-15,4-4 3 16,0-4 1-16,0-7 0 15,4-9 4-15,-4-3 2 16,4-3 2-16,1-9 1 16,-1-3 0-16,5-4 0 0,-1-8 0 15,1-8 0-15,4-7 0 16,-5-4-5-16,10 0 1 16,-10-4 2-16,5 1 3 15,4-1-2-15,5 4 0 16,-5 4-1-16,5 0-2 15,-1 3-2-15,1 9-1 16,4 3-1-16,0 8 3 16,-1 7 0-16,1 5 1 15,0 7-3-15,4 7 2 16,-4 9-1-16,4 7 0 0,0 11 2 16,1 0 0-16,-6 5 0 15,1-1 0-15,-8 8 0 16,-1 8 2-16,-4 3 3 15,0 8 2-15,-5 0-3 16,-3 4-3-16,-1-7-7 16,0-5-1-16,-4-7-10 15,0-4-2-15,5-12-45 16,-5-11-18-16,4-15 42 16,4-31 20-16</inkml:trace>
  <inkml:trace contextRef="#ctx0" brushRef="#br0" timeOffset="37037.626">5875 15785 476 0,'0'31'178'0,"4"-28"-138"0,9 1-9 0,-4 0-15 15,0 0-17-15,4 3-1 16,4 1 7-16,4 0 4 16,5 3-4-16,-4 1-1 0,4-1 2 15,-1 1-3-15,1-5-2 16,4 1-3-16,1-4 1 0,-1-4-4 16,-4 0 1-1,0-4 2-15,-5-4 1 0,5-3-6 16,-5-1 0-16,1-3 3 15,-5-4 4-15,-4-4-1 16,0-11-2-16,-4 3-5 16,-1-4 0-16,-3 1-5 15,-5-1 1-15,0 5-3 16,-5-1 2-16,-3 8 7 16,-1 8 3-16,-8 3 9 15,-5 9 4-15,5 6 1 16,-9 5 1-16,9 11-6 15,-5 0-4-15,1 12 1 16,-1 0 0-16,5 3 5 16,0 1 5-16,8 3-1 15,1 8 1-15,3 11-5 16,5 5 0-16,5 3-10 0,3-4 0 16,-3-7-2-16,3-5-1 15,5-6-1-15,0-5 1 16,-4-8 1-16,4-3-1 15,0-8-21-15,8-19-7 16,-4-11 16-16,9-27 11 16</inkml:trace>
  <inkml:trace contextRef="#ctx0" brushRef="#br0" timeOffset="37607.9438">7082 15432 512 0,'-5'39'189'0,"10"-28"-147"0,-1 1-7 15,-4-5-15-15,0 5-16 16,0 3-1-16,0 4-1 16,-4 8 1-16,-5 12-2 15,0-1-1-15,1 0 1 0,-5 8-4 16,0 4 0-16,4 3 2 15,1 9 0-15,-5-1-2 16,4 0 0-16,1-7-1 16,8-4 3-16,-9-8-2 0,5-8-1 15,-1-11-2-15,1-4-1 16,4-7 1-16,-4-12 2 16,4-8 4-16,-5-7 4 15,5-8-1-15,0-11 0 16,5-9-1-16,-1-3 1 15,5-3-2-15,4-1 2 16,-5 0 2-16,5 0 2 16,0 4 1-16,9 4 0 15,-5 4-4-15,0 3-1 16,9 5-1-16,0 7-2 16,4 4-2-16,0 7 1 15,5 8-1-15,8 12 0 16,-5 7-5-16,-3 8 0 0,8 4-4 15,0 11 0-15,-4 8-1 16,0 12 2-16,-9 11 4 16,-4 4 3-16,0-1 2 15,-14-3 3-15,6-7-6 16,-5-13 1-16,4-3-72 16,4-23-29-16,10-38 50 15,7-35 27-15</inkml:trace>
  <inkml:trace contextRef="#ctx0" brushRef="#br0" timeOffset="37998.6009">9439 14831 532 0,'0'50'200'0,"13"-27"-155"0,4 8-15 0,-9-8-19 0,10 0-30 15,-5 3-7-15,0-3-1 16,-1-4 4-16,10 16 13 15,12 22 1-15,-12-3 2 0,0-8-3 16,16 27-1-16,23 23 1 16,8-8 1-16,-9 0 3 15,5 4 2-15,-18 0 4 16,0-1 4-16,-4-10 1 16,-8-12 2-16,-1-12-4 15,-8-15 0-15,-4-19-54 16,-5-19-25-16</inkml:trace>
  <inkml:trace contextRef="#ctx0" brushRef="#br0" timeOffset="38328.7311">10326 14823 456 0,'-17'20'170'0,"13"-17"-132"0,-5-3 2 0,5 4-6 16,-5-4-23-16,-12 4-4 16,3 4 7-16,1 3 5 15,-13 8-10-15,4 4 6 0,5-3 5 16,3-1-7-16,-12 11-2 16,-13 16-9-16,-13 8-3 15,0 15-3-15,0 15 0 0,4 12 0 16,9-4 3-1,5-4-5-15,-10-11 2 0,14 3-3 16,4-11 2-16,8-4-8 16,5-8-4-16,-1-7-53 15,10-15-24-15,38-35 49 16</inkml:trace>
  <inkml:trace contextRef="#ctx0" brushRef="#br0" timeOffset="38674.5144">11576 15145 500 0,'-4'27'187'0,"4"-27"-146"0,4 19-4 0,-4-11-12 15,0 7-19-15,0 4-1 16,4 4-1-16,-4-4 0 16,-4 27-2-16,0 23-8 0,-1 4-4 0,5 0 1 15,-4 0 0-15,4-4 3 16,-4 0 4-16,4 0 1 15,0-4 3-15,-9-4-8 16,9-23-1-16,0-7-25 16,0-12-11-16</inkml:trace>
  <inkml:trace contextRef="#ctx0" brushRef="#br0" timeOffset="38917.2783">11628 14349 524 0,'-13'42'198'0,"13"-27"-154"0,0 4 7 0,0-4-8 16,0-3-33-16,-9 3-7 15,5 1-12-15,-1 3-5 16,-3 0 8-16,-1 0-2 0,1 0 3 15,-5-3-57-15,0 3-25 16,13 0 44-16,13-12 21 16</inkml:trace>
  <inkml:trace contextRef="#ctx0" brushRef="#br0" timeOffset="39379.7307">12976 14758 464 0,'13'54'173'0,"-8"-43"-135"0,3 1-1 15,-8-12-12-15,0 4-23 16,-8 0-3-16,-10-1 15 16,-8 5 10-16,-8 4-12 15,-9-1 7-15,-13 1 2 0,-13-1-7 16,4 1-1-16,-8-1-9 15,8 1-3-15,18 3-6 16,0-4 1-16,12 5-7 16,9-1-1-16,9 0 0 15,8 4 0-15,14 1 0 16,12-1 0-16,9 0 2 16,13 4 4-16,12 4 1 15,5 3 0-15,5 1 6 0,-5 3 1 16,0 5 0-16,-9 3-2 15,-8 0 3-15,-22-7 0 16,0-9 3-16,-12 13 3 16,-18 14 2-16,-13-3 1 15,-13-4-2-15,-26 0 1 16,22-15-6-16,-26-5-1 16,13-3-9-16,-25-7-4 15,-19-16-88-15,14-31-40 16,22-23 70-16,33 5 35 15</inkml:trace>
  <inkml:trace contextRef="#ctx0" brushRef="#br0" timeOffset="40115.397">15027 15038 536 0,'-8'4'200'0,"8"-4"-155"0,-5-8-11 0,1 4-14 15,-5-3-8-15,1-1 2 16,-5 0 1-16,-4 1 1 16,-5-1-8-16,1 4-3 0,-1 0 1 15,5 1-8-15,-13 3 0 16,-18 0-5-16,-3 7 2 16,-5 5 1-16,0 7-1 15,4 0-1-15,13 0-1 16,13-4-1-16,-8 8 2 15,-1 12-3-15,9-1 1 16,13 5 2-16,9-1 1 16,4 0 3-16,17 1 1 0,-4-5-2 15,13-3 2-15,-4-8 1 16,12-8 2-16,-8-4-6 16,9-7 1-16,-1-8-1 15,-8-7 2-15,4-8-4 16,-4-8 2-16,-5-7-7 15,-3-9-1-15,-5-10-4 16,-5 11-1-16,-3 7 8 16,-1-7 2-16,0-8 7 15,-4 4 4-15,0 12 8 16,-4 3 2-16,4 12 1 16,0 4 1-16,0 11 0 15,0 8 3-15,0 15-5 16,4 4 2-16,0 8-11 15,5 3-3-15,-9 4-9 0,4-3-3 16,1-5-1-16,3 24 1 16,1 23 1-16,0-8 3 15,-9-4-3-15,4-12 1 16,0-7-23-16,-4-19-7 16,13-12-99-16,-4-18-45 15,12-17 89-15,5-10 46 16</inkml:trace>
  <inkml:trace contextRef="#ctx0" brushRef="#br0" timeOffset="40656.3992">15256 14617 408 0,'0'7'151'0,"0"1"-118"0,0 3 20 15,0-3 2-15,0 4-24 16,0 7-8-16,-9 8-9 15,0 11-4-15,1 12-6 16,-1 3-3-16,-4 9 2 0,0-1-2 16,0-4 2-16,5 5-2 15,4-1-1-15,4 4-2 16,0-4 1-16,4-7-1 16,4-8 0-16,1-8 2 15,0-11 0-15,-1-8 0 16,1-11 0-16,0-12 2 0,3-11 1 15,6-16-1-15,-1-7-2 16,-4-12-6-16,4-11-1 16,9-4-4-16,-4 3 0 15,3 5 6-15,-3 3 4 16,4 8 13-16,4 4 4 16,0 4-1-16,0 7-1 15,-4 8-6-15,0 12 0 16,4 7-3-16,-8 11 0 15,-1-3-1-15,5 19 0 16,4 16-5-16,0 10-1 16,-4-3-6-16,0 4-2 15,-4 4 0-15,-5 7 1 0,-4 4 3 16,-5 4 4-16,-3-8 1 16,-5-7 3-16,0-8-6 15,-5-8-1-15,5-11-20 16,-8-15-7-16,4-9-146 15,4-22-64 1,4-15 123-16</inkml:trace>
  <inkml:trace contextRef="#ctx0" brushRef="#br0" timeOffset="40943.687">16548 14961 520 0,'5'69'195'0,"3"-42"-152"0,5 8-9 0,-13-16-17 15,0 4-20-15,-8 7 0 16,-1 13-4-16,0 10 2 15,-8 8 3-15,0 1 1 0,0-9 3 16,-1-3-17-16,6-8-6 16,3-11-21-16,0-12-6 15,9-7 23-15,9-20 13 0</inkml:trace>
  <inkml:trace contextRef="#ctx0" brushRef="#br0" timeOffset="41780.4371">17018 14877 444 0,'-17'81'165'0,"17"-66"-129"0,-4 12 15 16,4-16-4-16,-5 8-32 16,1 4-7-16,-5 8-4 15,-4 7-1-15,0 4-1 16,1 8 3-16,-6 8 4 0,1 3-5 0,4-4 0 15,0 1-4-15,0-5-3 16,5-10-5-16,3-5-2 16,1-4-2-16,4-11 0 15,0-4 7-15,4-7 2 16,1-8 3-16,3-12 2 16,-3-3 3-16,3-12 2 15,5-12-8-15,0-3-1 16,-4-4-5-16,4-8 0 15,0-4 4-15,-1-3 1 16,6-1 10-16,3 5 7 16,5 3-3-16,-4 8 1 15,3 4-6-15,1 3 1 16,4 4-1-16,1 8 3 0,-10 8-3 16,14 4 1-16,-1 7-5 15,-8 4-2-15,4 4-3 16,-4 3-1-16,-4 12-5 15,-1 4-2-15,5 4-2 16,-13 4 0-16,0 3-7 16,0 5 0-16,-5 3 8 15,1-4 5-15,-9 0 3 16,0 1-1-16,0-5 3 16,0-3 0-16,0-4 1 15,0-4 0-15,-9-8 0 16,5-4 2-16,4-7 1 15,-4-4 1-15,4-4-5 16,4-7 1-16,-4-8-2 0,4-4 0 16,9-8-3-16,0-7 1 15,0-8 2-15,4-4 3 16,5-3 0-16,4 3 2 16,-5 4 0-16,5 4 1 15,4 7 4-15,-4 8 5 16,0 8 4-16,0 8 2 15,4 7-2-15,-4 12 2 16,0 7-8-16,0 8-2 16,-9 7-3-16,0 5-1 15,5 11-6-15,-14 8 1 16,1 7-9-16,-5 4-2 16,-4-4 6-16,-4-7 4 0,4-8-3 15,-13-12-1-15,9-3-9 16,-9-16-4-16,0-15-50 15,0-15-20-15,-13-23 45 16,4-20 22-16</inkml:trace>
  <inkml:trace contextRef="#ctx0" brushRef="#br0" timeOffset="42039.7176">16548 14073 504 0,'5'27'187'0,"3"-16"-146"0,10-3-11 0,-10-1-16 15,9 1-12-15,-8 0 1 16,4 3 1-16,4-3 2 15,-8 3-3-15,4-7-52 0,-5-4-22 16,5-7 35-16,5-16 20 16</inkml:trace>
  <inkml:trace contextRef="#ctx0" brushRef="#br0" timeOffset="42818.9767">18548 14927 436 0,'-9'31'162'0,"9"-35"-126"0,-8-15-12 0,3 11-16 16,-3-7-16-16,-1-1 0 15,0 1 21-15,-12 0 11 16,4 3-11-16,-1 1 8 0,-3-1 6 16,4 1-13-16,-14-1-2 15,6 5-8-15,-6-1-3 16,6 4-5-16,-14 0-2 15,4 4-4-15,1 8-1 16,-1 3-1-16,1 5 0 16,4 7 2-16,0 3 1 15,4 1 3-15,-9 8 2 16,14 3-3-16,-5 0 2 16,9-3 1-16,8-1-1 15,5 1 4-15,4-5 2 0,4-3 4 16,5 0 2-16,8-4-1 15,0-4-1-15,5-7-3 16,8-1-2-16,4-7-2 16,1-8 1-16,3-7 1 15,1-5 0-15,0-3 0 16,-4-8 0-16,-1-7 0 16,-4-1 2-16,0-3-1 15,-12-4-1-15,-10 0 1 16,1 4-1-16,-1-5 2 15,-3 9 1-15,-5 7 3 16,0 8 3-16,0 4 2 16,-5 7 1-16,1 8 0 15,4 8 2-15,0 7-1 16,0 12 0-16,4 7-3 0,9 16-1 16,-4-4-3-16,4 4 1 15,4 7-9-15,9 8 0 16,0 4-2-16,0-4-1 15,0-3-3-15,-1-12 0 16,1-12-18-16,-4-11-6 16,-1-16-126-16,9-19-55 15,5-18 108-15,8-20 53 16</inkml:trace>
  <inkml:trace contextRef="#ctx0" brushRef="#br0" timeOffset="43207.1516">19289 13946 424 0,'4'12'159'0,"1"-4"-124"0,-5-1-5 0,0 1-12 16,8 3-3-16,-8 5 2 16,4 10 11-16,1 13 5 15,-1 22-17-15,5 12-9 0,-1 11-3 16,5 31-14-16,0 38-6 15,0 0 2-15,0 39 3 16,0 11 1-16,-13-19 4 16,4 3 2-16,-4-3 2 15,-4-19 3-15,-5-27 2 16,-8-27-1-16,-13-54 1 16</inkml:trace>
  <inkml:trace contextRef="#ctx0" brushRef="#br0" timeOffset="46600.9766">4509 16896 280 0,'-4'7'107'0,"4"-7"-83"0,0 0-3 0,0 0-4 0,0 4-2 16,0-4 5-16,0 8 14 15,0-1 6-15,-13 1-21 16,9 4 14-16,-5-9 4 0,5 5-4 16,-1 4-2-16,1-5-4 15,0 9 4 1,0-1-12-16,4 0-11 16,-9 4-3-16,9 0-5 15,0 12-3-15,9 11-1 16,-9 23 0-16,4 12 0 15,4 7 3-15,1-3 0 16,0-9 3-16,8 1-1 0,-17 4-1 16,9-4-8-16,-1-4-3 15,1-8-7-15,4-4-4 16,-13-11-17-16,4-11-5 16,-4-12 23-16</inkml:trace>
  <inkml:trace contextRef="#ctx0" brushRef="#br0" timeOffset="46990.2827">4096 17018 428 0,'17'4'159'0,"-13"-12"-124"0,13 12-2 16,-4-4-10-16,5-4-15 15,3 4 0-15,5-3 5 0,4 3 3 16,0 0-8-16,0 0-2 0,5 0 0 15,-1 0-8-15,9 0 0 16,9 0-2-16,13 0-1 16,4 0 4-16,4 0 2 15,-4-4-2-15,0 0 0 16,-9-4-8-16,5 1-4 16,-9-9-59-16,8-3-25 15,-3-15 49-15,-18-5 24 16</inkml:trace>
  <inkml:trace contextRef="#ctx0" brushRef="#br0" timeOffset="47713.0823">5470 16880 484 0,'0'23'181'0,"0"-23"-141"0,-4 8-11 16,4 0-15-16,0-1-8 16,4 9 6-16,-4-1 7 15,0 4 3-15,-4 4-11 16,4 0-4-16,-4 4-1 0,4 7-8 16,-13 8 0-16,8 16-5 15,5 7 2-15,-8 4 3 16,8-4 1-16,8-4-2 15,-8-3 0-15,5-8-1 16,8-4 0-16,-9-1 3 0,4-6 0 16,1-5-4-16,0-3 1 15,-1-4 0-15,-3-4-1 16,8-4-1-16,-9-8 1 16,4-3 3-16,-3-4 1 15,3-4 3-15,5-8 3 16,-8-3 0-16,8-5 0 15,-9-3-1-15,0-8 2 16,9 1-1-16,-4-9 0 16,-1 1-1-16,1-5 0 15,4-7-5-15,0 4 1 0,0 0 2 16,0 0 1 0,0 4-4-16,4 3 1 0,4 5 0 15,-8-1 2-15,5 4-3 16,7 4 0-16,-7 4-1 15,3 4 0-15,5 3-3 16,4 5 1-16,-8 3 0 16,4 8-1-16,4 3-3 15,4 8 0-15,-4 8-3 16,1 8 2-16,3 7 0 16,-8 5 3-16,4 3 2 15,-8 3-1-15,-1 1 4 16,1-4 2-16,-5 4 2 15,-4-4 1-15,4 0-2 16,-8-4-2-16,4-4 3 0,-5-3 2 16,-3-5-18-16,-1-7-5 15,-4-7-43-15,4-9-15 16,-4-7 39-16,17-11 19 16</inkml:trace>
  <inkml:trace contextRef="#ctx0" brushRef="#br0" timeOffset="48341.09">6491 17206 436 0,'-4'34'162'0,"4"-26"-126"0,9 3 14 15,-5-3-1-15,9 0-30 16,-9-1-10-16,9 5-4 16,4-1-2-16,5 5-1 15,-5-1-2-15,5 0 3 0,4 1-4 16,4-1 0-16,0-7-10 16,4-4-3-16,1-1 5 15,-1-6 4-15,1-5 2 16,-1 0 1-16,-4-3 4 15,-4-5 1-15,0-3 1 16,-4-4 0-16,-5-4-5 0,0 1 1 16,-4-5-2-16,-4 0 0 15,4 1 2-15,-13 3 2 16,0 0-1-16,0 0 2 16,-9 4-2-16,-4 0 2 15,-4 4-7-15,-9 4-1 16,-4 3 4-16,-5 5 5 15,-3 7-2-15,-1 0 1 16,0 7-1-16,0 5 1 16,5 3-2-16,-1 4-1 15,5 4-2-15,9 8 1 16,3 3-4-16,5 5-1 0,9 7 9 16,8 7 5-1,9 5-3-15,9-5-1 0,8 1-9 16,9-4-4-16,4-4-6 15,0-4-2-15,0 0 5 16,-4-8 5-16,0-3 2 16,-5-4 3-16,1-8 3 15,-10-4 2-15,6-3-43 16,3-8-18-16,5-16 27 16,0-26 15-16</inkml:trace>
  <inkml:trace contextRef="#ctx0" brushRef="#br0" timeOffset="48972.9081">7655 17033 480 0,'-9'39'178'0,"13"-32"-138"0,-4 1-11 0,5 0-16 15,-5-1-18-15,0 5-1 16,0 7 5-16,-5 8 2 16,5 7 1-16,0 5 3 0,0 7 1 15,0 3-2-15,0 1-1 16,0 0-6-16,5 0-2 0,-1-4 2 16,0 0 1-16,9-4 4 15,-13-8 3-15,9-7-4 16,0-8-3-16,-1-3-2 15,-4-5 3-15,1-11-2 16,-1-4-1-16,5-7 0 16,-1-8 0-16,-3-8-2 15,-1-4 1-15,5-7 3 16,-5-4 1-16,4-4 7 16,1-4 4-16,0-7 3 15,-1-1 5-15,5 4-4 16,0 5 0-16,4 3-4 15,1 11 1-15,-1 5-4 16,4 7 1-16,1 3-5 16,8 9 0-16,-8 3-1 15,12 8-2-15,-4 4 1 16,5 8-1-16,4 7-5 0,-1 8 1 16,1 7-3-16,4 8 0 15,-13 12-1-15,5 3 2 16,-5 5 4-16,0-1 1 15,-4-4 1-15,0 1 0 16,-5 3-3-16,-3-4 2 16,-5 1-4-16,-5-4-1 15,-3-1-19-15,-5-7-9 16,0-8-97-16,0-38-48 16,8-23 88-1</inkml:trace>
  <inkml:trace contextRef="#ctx0" brushRef="#br0" timeOffset="49633.989">9495 16398 428 0,'17'19'159'0,"-8"-19"-124"0,3 4 4 0,6-4-8 16,-14 4-17-16,9-4-3 15,0 3 9-15,4 1 6 0,-4 0-13 16,4 4 2-16,-8-5 1 0,0 1-6 15,3 4-3-15,6 3-7 16,-1 1-2-16,4-1-6 16,5 5-2-16,0 3-4 15,4 12-1-15,9 15-6 16,8 15-1-16,5 4 3 16,0 4 3-16,0 0 5 15,-1 19 2-15,1 15 3 16,-5 12 4-16,1-8 1 15,-1-11 1-15,-4-8 0 16,0 0 0-16,0 8 0 16,1-4 0-16,-6-4 4 15,1-11 2-15,-4-8-2 16,-1-12-1-16,-8-7-1 16,4-8 1-16,-13-4-9 15,5-18-1-15,-5-5-47 0,5-11-21 16,-1-16 38-16,-4-15 18 15</inkml:trace>
  <inkml:trace contextRef="#ctx0" brushRef="#br0" timeOffset="50085.9844">10533 16490 460 0,'-8'19'170'0,"8"-19"-132"0,-5 0 7 15,5 4-7-15,-4-1-21 16,0 1-4-16,-1 4 3 15,-12 7 1-15,0 4-8 16,-5 8 3-16,-4 8 4 0,-4 7-6 16,0-4-1-16,4-7-5 15,-17 26-3-15,-17 20-3 16,-1 3 1-16,1 4-1 0,-4 8 0 16,8 4 0-1,4-4 0-15,4-4 0 0,5-11 0 16,9-4 2-16,-1-4 0 15,10-8 0-15,-6-4 0 16,14-7-7-16,9-8 0 16,-5-11-19-16,4-12-6 15,13-8-95-15,14-26-42 16,7-23 87-16,14-43 44 16</inkml:trace>
  <inkml:trace contextRef="#ctx0" brushRef="#br0" timeOffset="51088.9085">11934 16827 428 0,'-13'26'159'0,"13"-18"-124"0,0 0 6 0,0-8-4 0,0 0-14 16,0 0-1-16,0 7 1 16,0 5 2-16,4-1-13 15,-4 1 0-15,9 3-1 0,-5 4-6 16,4-3-1-16,10-1-4 16,-5-3-1-16,0-5 1 15,4 5 0-15,22 7-5 16,-1-4 1-16,1 0 0 15,4 1-1-15,0-5 1 16,-8-3 0-16,-9 0 0 16,17-5 3-16,17-3 0 15,5 0 1-15,-5-7 2 16,-4-1 1-16,0-3-1 16,-13-1 1-16,-4-7-4 15,-9 4 0-15,-13-1-1 16,5-10 0-16,-5-17 0 15,-4-3-2-15,-9 0-4 0,-4-3-2 16,-8-1-9-16,-10 0 0 16,-3 4 3-16,-14 4 2 15,-3 4 6-15,-5 7 3 16,-5 4 3-16,-4 8 3 16,-4 8 2-16,0 7 1 15,0 8-2-15,0 3 1 16,5 9-2-16,-1 3-1 15,0 8 3-15,5 7 0 16,0 8 3-16,16-7 1 16,1-5 1-16,4 16 2 0,-12 16-1 15,7-1 0-15,6-4-1 16,7 1 0-16,10-5 2 16,3 5 1-16,5 3-5 15,13 0-2-15,-4 1-7 16,12-5-2-16,5-3-9 15,4-8-2-15,5-8 0 16,4-4 0-16,-5-7 11 16,1-11 7-16,-1-9-2 15,1-11 0-15,3-19-137 16,10-19-59-16,-1-15 96 16,1-8 50-16</inkml:trace>
  <inkml:trace contextRef="#ctx0" brushRef="#br0" timeOffset="51901.3298">13386 17003 436 0,'4'27'165'0,"-4"-27"-129"0,9 7 2 0,-9-7-8 0,0 0-15 16,0 4 0-1,-9 0-5-15,5-4 1 0,-1 0-6 16,1 0-1-16,0 0 2 0,-5-4-1 16,5 4 2-16,-5-4-4 15,5-3 0-15,0-1-1 16,-1 4-2-16,1 0 1 15,0-3-1-15,-1-9 0 16,1 1 0-16,0-4-3 16,-1 0 2-16,1-4 1 15,0 4 0-15,-5 3 0 16,1 1 2-16,-5-4-1 16,-5 3-1-16,-3 1-2 15,-5 0 1-15,-4 3-1 16,-5 5 0-16,1 3 2 15,4 4 2-15,-5 4-1 0,1 7-1 16,8 5 1-16,-9 3-1 16,5 7-5-16,0 9 1 15,4 3-5-15,5 8 1 16,3-4-1-16,10 0 3 16,-5 4 2-16,9-3 2 15,8-5-1-15,9-4-1 16,-5-3-2-16,10-8 1 15,-1-8-4-15,0-3 1 16,5-8-3-16,-5-4 2 16,-4 0 3-16,4-16 1 15,5-14 3-15,-5-5 3 16,-4-11-2-16,0 0 0 0,-5-4 3 16,-3 16 1-16,-1 7 3 15,0 0 1-15,-4-7 3 16,0 7 4-16,0 12 3 15,9 3 4-15,-9 8-2 16,0 12-2-16,0-4-3 16,0 15 1-16,4 19-2 15,1 1 2-15,3 3-8 16,1 4-2-16,4 7-10 16,-9 1-4-16,9 0 0 15,-9-5 3-15,5-3-4 16,-1-11 0-16,1-8-42 15,0-12-15-15,8-11 34 16,-4-19 19-16</inkml:trace>
  <inkml:trace contextRef="#ctx0" brushRef="#br0" timeOffset="52290.2379">13761 16202 456 0,'-9'16'170'0,"5"-9"-132"0,4 9 7 15,0-5-7-15,-5 4-14 16,1 12 0-16,4 4-7 15,-4 3 0-15,4 12-10 16,-9 16-9-16,9 3-1 0,0-12-8 16,0 32-1-16,0 22 2 15,0 0 4-15,9 12 1 16,-9 0 3-16,8-12 1 16,1-11 3-16,0-16-1 15,3-11-1-15,-7-12 1 16,8-11-1-16,-13-7-7 15,4-20-3-15,-4-19-45 16,9-23-21-16,-5-31 39 0,-4 1 18 16</inkml:trace>
  <inkml:trace contextRef="#ctx0" brushRef="#br0" timeOffset="52576.4749">13295 16444 496 0,'26'42'184'0,"-13"-35"-143"0,13 5-1 0,-9-4-8 0,13-1-23 15,9 5-2-15,4-1-5 16,4 1 1-16,14-1-2 15,3 1-7-15,10-1-1 0,-5-7-2 16,4-4 1-16,-4-4-31 16,0-3-13-16,0-9-139 15,-5-3-62 1,-8-4 130-16</inkml:trace>
  <inkml:trace contextRef="#ctx0" brushRef="#br0" timeOffset="53026.8823">14747 16869 348 0,'9'23'129'0,"0"-35"-100"0,-1 8 2 0,5 1-5 16,-13 3 8-16,0 0 41 15,-9 7-4 1,1 1-37-16,-5 0-5 0,-4-1-5 16,-9 1-7-16,-9 0-2 15,-8-1-11-15,9 5-2 0,4-5-2 16,-9 5 0-16,-9 3 0 16,14 1 0-16,12-5-3 15,-3 4 2-15,3 8-4 16,13 0 1-16,9 4 0 15,9 0 2-15,13 7-1 16,8 5-1-16,9 7 0 16,12 3 3-16,-12 9-5 15,4-4 2-15,-8-5 0 16,-10-3 2-16,1 0 3 16,-21-7 4-16,-10-1 2 15,-12-8 1-15,-17-7-11 16,3-11-3-16,6-1-74 15,-31-18-32-15,-31-32 57 16,10-22 27-16</inkml:trace>
  <inkml:trace contextRef="#ctx0" brushRef="#br0" timeOffset="53718.2607">15549 16298 384 0,'0'27'143'0,"4"-8"-112"0,-4 0 32 15,4-11 7-15,1 3-27 16,-1 5-7-16,5-1-10 15,-9 4-5-15,4 4-11 16,0 4-4-16,5 0 0 0,-9-4-5 16,4 30-1-16,0 24-5 0,1 0 1 15,3-5-3 1,1-3 2-16,0-4 1 0,-1-3 2 16,1-9 1-16,-1 1 1 15,1-8 0-15,-5-15 2 16,1-5-1-16,-5-7 2 15,0 1-4-15,-9-13 0 16,0-14-4-16,1-9-1 16,-18-14-13-16,0-9-5 15,-4-14 4-15,8 14 1 16,5 9 16-16,0-8 8 16,4-12 10-16,9 4 3 0,4 7-1 15,8 13 2-15,10 6 3 16,3 9 3-16,14 7-4 15,-5 4-3-15,13 8-6 16,-4-1-2-16,4 5-11 16,0-4-1-16,-4-8-44 15,4-4-19-15,-5-8-84 16,-3-18-34-16,4-5 95 16,4-3 48-16</inkml:trace>
  <inkml:trace contextRef="#ctx0" brushRef="#br0" timeOffset="54423.201">17393 16945 472 0,'9'39'176'0,"-9"-43"-137"0,0-8 0 0,0 5-10 15,-5-1-19-15,1 0-3 16,-9 1 11-16,-4-5 5 0,-9 5-11 16,-9-1 2-16,-8 0 2 0,-13 1-8 15,-8-1-4-15,-1 0-10 16,-12 8-1-16,8 4-4 15,0 8 2-15,8 7-2 16,5 11 2-16,13 1 0 16,4 0 1-16,5 3 2 15,12 4 4-15,9 1 1 16,9-1 1-16,13 0-3 16,4-3 2-16,8-8-1 15,9-4 0-15,9-8 2 16,0-7 2-16,4-8-1 15,4-8 2-15,1-11 0 16,-1-8 1-16,1-11 0 16,-1-8 0-16,-8-8-2 15,-9-7-2-15,4-8 3 0,-3-19 0 16,-5-8 3 0,-5 4 1-16,-4 4-1 0,1 11-1 15,-6 12 1-15,1 12 3 16,-4 7 2-16,4 11 1 15,-13 12-2-15,4 4 1 16,1 8-6-16,-1 11-1 16,0 11-2-16,0 16-2 15,1 11 3-15,-5 16 0 16,0 15-1-16,0 19 1 16,0 11-9-16,-5-3-1 15,1 0-5-15,4 7 0 0,-4-3 1 16,0-4 5-16,-5-12-32 15,9-15-12-15,-9-15-19 16,18-35-5 0,-5-27 40-16</inkml:trace>
  <inkml:trace contextRef="#ctx0" brushRef="#br0" timeOffset="54934.5601">17807 16551 460 0,'17'115'173'0,"-17"-81"-135"0,4 5 8 0,0-24-6 15,-4 4-35-15,0 8-9 16,0 3 5-16,-4 13 5 15,0 6-2-15,4 9 7 0,-13 3 2 16,9 4-6-16,-9 0-4 16,4 0-5-16,0-7 1 15,1-8-6-15,-1-4 0 16,5-12-4-16,0-11 0 16,4-8 1-16,-9-7 1 15,9-8 1-15,0-8 0 16,0-7 2-16,0-12 2 15,0-15 10-15,9-11 6 0,-5-13-5 16,9-2-4-16,4-5 0 16,5 4 0-16,3 0 5 15,6 0 5-15,-1 11 4 16,0 13 2-16,4 6 1 16,-3 12 0-16,-1 8-7 15,0 12-3-15,9 7-8 16,-18 3-3-16,5 5-9 15,-9 7-4-15,-4 1-36 16,-4-1-15-16,-1 0-73 16,-8-3-29-16,5-4 88 15,8-8 41-15</inkml:trace>
  <inkml:trace contextRef="#ctx0" brushRef="#br0" timeOffset="55237.9829">18518 16785 540 0,'21'80'200'0,"-12"-53"-155"0,4 3-9 0,-5-7-12 0,1 4-18 15,-5 4 2-15,9 7-1 16,-13 8 3-16,4 0-5 16,-4 4-3-16,0 0-1 0,-4-4-10 15,4-4-4-15,-13-8-33 16,5-11-13-16,3-7-46 16,1-13-21-16,8-18 67 15,1-16 31-15</inkml:trace>
  <inkml:trace contextRef="#ctx0" brushRef="#br0" timeOffset="55744.6964">18849 16681 532 0,'5'54'198'0,"-5"-31"-154"0,4 4-11 0,-4-12-15 16,0 8-12-16,4 7 3 15,-4 13 5-15,0 6 3 16,-4 1-9-16,4 4-2 0,0 3 0 16,-4-3-3-16,4 0-2 15,-5-9-5-15,5-2 0 16,0-5-3-16,0-11 0 16,0-8-1-16,5-4 0 15,-5-7 0-15,4-12 0 16,0-4-4-16,1-7 0 0,3-8 1 15,-3-8 2-15,7-3 8 16,1-8 2-16,0-8 3 16,5 0 0-16,3 0-2 15,9 1 1-15,-8 3 0 16,12 7 3-16,-8 1 3 16,4 11 5-16,0 4-4 15,-4 8 2-15,4 7-1 16,1 12 1-16,-6 8-2 15,1 11 1-15,5 19-4 16,-6 4 1-16,-3 3-7 16,-5 9-1-16,-4 3 2 15,-4-3 3-15,-5-5-18 16,-8-7-8-16,-9-11-40 16,-9-16-18-16,-4-11-36 0,-8-24-14 15,-1-18 70-15,1-24 31 16</inkml:trace>
  <inkml:trace contextRef="#ctx0" brushRef="#br0" timeOffset="55975.3169">18582 15838 540 0,'13'35'203'0,"-9"-20"-158"0,9 12 1 16,-13-12-12-16,9 5-18 15,0 6 1-15,-1 13-8 16,5 3-1-16,-9 4-4 16,9-4-5-16,-8-8 0 0,-1-11-37 15,-4-7-16-15,0-16-189 16,9-12-82 0,21-15 166-16</inkml:trace>
  <inkml:trace contextRef="#ctx0" brushRef="#br0" timeOffset="56315.2137">19595 16187 500 0,'-9'88'187'0,"9"-73"-146"0,0 24-2 0,0-20-13 16,0 8-17-16,0 7-3 15,0 16 10-15,0 19 4 16,0 19-10-16,5 4-8 0,-5-4-2 16,4-4-5-16,0 1-1 15,5-5 0-15,-9 0 2 16,4-3 2-16,9-8 1 15,-13-8-2-15,9-7 0 16,-1-16-9-16,1-15-3 16,4-15-49-16,4-16-23 0,-8-22 45 15,4-16 21-15</inkml:trace>
  <inkml:trace contextRef="#ctx0" brushRef="#br0" timeOffset="56809.5116">20095 16264 432 0,'17'72'162'0,"-17"-45"-126"0,0 8 23 0,-4-20 1 16,-1 0-36-16,-3 1-10 15,-5 3-6-15,-5 4-1 16,-3 4-3-16,-9 3-1 0,-13 5 3 15,0 3-3-15,-13 0 0 16,0-3-3-16,-9-5-3 16,5-3 2-16,4-4 2 15,4-4-2-15,9-3 0 16,4-5-1-16,9 1 0 16,4-5 4-16,9 1 1 15,0-4 3-15,8 0 1 16,0-4-1-16,9 0 1 15,13 3 0-15,0 5 1 16,13-4-2-16,4 7 1 16,9 1-4-16,0 3 0 0,17 8-1 15,0 8 1-15,0 3 0 16,4 5 3-16,0 7-1 16,-4 11 0-16,-4 8-3 15,0 4 1-15,-13 0-11 16,-9 0-2-16,-4-8 0 15,-13-11 4-15,-13-8-8 16,0-11-1-16,-13-39-179 16,-5-26 105-1,5-24 40-15</inkml:trace>
  <inkml:trace contextRef="#ctx0" brushRef="#br0" timeOffset="57395.1751">21323 16593 448 0,'-5'4'167'0,"1"-16"-129"0,-9 1-5 0,9 7-11 15,-5 0 2-15,-4 0 8 0,-4 1-6 16,-17-1-1-16,-9 0-14 16,-5 0-4-16,-8 4-3 0,0 4-2 15,0 4 1-15,4 3-2 16,5 1 2-16,8 3-2 16,5 4 2-16,12 0-2 15,-4 4-1-15,13 0 1 16,-4 4-1-16,9 0 0 15,8 0 0-15,4-1-3 16,4 9 2-16,14 3 3 16,8 4 3-16,-4 0-2 15,8 1 0-15,1-1-3 16,4 7-1-16,0 1-1 16,-1 4 0-16,-3 3 0 15,-1 1 0-15,-4-5 0 16,1 1 0-16,3 0 2 15,-17-5 2-15,1-3 1 0,-6-3 1 16,-3 2 2-16,-18-2 3 16,-3-5 0-16,-6 0 2 15,-16-3-4-15,-14-5-2 16,-3-7-5-16,-10-11-2 16,5-8-6-16,-4-16-2 15,4-15-42-15,-4-11-17 16,8-16-38-16,13-7-13 15,18-19 62-15,8 3 31 16</inkml:trace>
  <inkml:trace contextRef="#ctx0" brushRef="#br0" timeOffset="57758.4411">21973 17328 512 0,'0'50'192'0,"9"-31"-149"0,0 16 7 0,-9-16-7 15,0 4-9-15,0 8 5 16,0 3-20-16,0 1-8 16,0 3-7-16,-9-4-15 0,0-7-2 15,-4-8-21-15,-4-11-5 16,-4-23-112-16,3-35-50 15</inkml:trace>
  <inkml:trace contextRef="#ctx0" brushRef="#br0" timeOffset="68864.3267">11533 17761 164 0,'-30'12'63'0,"30"-12"-49"0,-9 15 14 0,9-11 2 0,-4 0-6 16,-9 3-2-16,8 1 3 15,1-4 1-15,0 4-13 16,-5-1 10-16,5 1 4 0,0-1-3 16,-5 1-2-16,5-4-8 15,-1 0-1-15,1 0 1 16,0-1 1-16,-5 5-13 15,5 0-3-15,-5-1 9 16,5 1 3-16,0-4 4 16,4 4 1-16,-13 3 3 15,4 1 0-15,0-1 1 16,1 4 0-16,-1-3-5 16,5-1 1-16,0-3-3 0,4 4 2 15,-9-1-2 1,5 1 0-16,-1-1-3 0,5 0-1 15,5 5-3-15,-5-5-1 16,0-3-3-16,4 0 1 16,5-1-2-16,-1 1 2 15,1 0-2-15,8 3 2 16,9 1-2-16,0-1 2 16,0 1 0-16,-1-5 1 15,6 5-2-15,-10-5 1 16,-4-3-7-16,9 4-1 15,-4-4-3-15,12 3 2 16,-4 1-1-16,14 0 2 16,33-1-2-16,9 1 2 0,-8 0 1 15,-22-5-1-15,-4 1-1 16,4 0 1-16,-9 4 3 16,18-4 1-16,29-1-2 15,6 1 0-15,-1-4 2 16,-9 4 0-16,-4-4-2 15,-12 4 2-15,3-4 1 16,-4 0 0-16,14 0-3 16,7 0 2-16,10 0 1 15,-22 4 0-15,4-4-3 16,-13 4 0-16,9-1-1 16,-13 1 3-16,-13-4 0 15,30 4 1-15,-17 0-3 16,21 0 2-16,-25 0 1 0,21-1 0 15,13 1 0-15,-25 0 2 16,-14 0-1-16,18 4 2 16,-22-5 0-16,0 1 3 15,8 4 1-15,-16 0 3 16,-14-8-5-16,-4-4-1 16,-17-8-77-16,0-22-35 15,-13-31 51-15,4-20 29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3B0CEFE-FE43-4342-B457-9655461B1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61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208871-6A3F-4343-8579-1D6DFBD6B4E0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mtClean="0"/>
              <a:t>Remove arrow</a:t>
            </a:r>
          </a:p>
          <a:p>
            <a:pPr eaLnBrk="1" hangingPunct="1"/>
            <a:r>
              <a:rPr lang="en-US" altLang="zh-CN" smtClean="0"/>
              <a:t>Dot!</a:t>
            </a:r>
          </a:p>
          <a:p>
            <a:pPr eaLnBrk="1" hangingPunct="1"/>
            <a:r>
              <a:rPr lang="en-US" altLang="zh-CN" smtClean="0"/>
              <a:t>Our </a:t>
            </a:r>
          </a:p>
          <a:p>
            <a:pPr eaLnBrk="1" hangingPunct="1"/>
            <a:r>
              <a:rPr lang="en-US" altLang="zh-CN" smtClean="0"/>
              <a:t>Give title/description of each system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F58A7-9D23-4936-9590-21A5965B4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2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E75BE-5036-4C1F-A4B0-3D103A794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0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70EE1-B7C9-4D61-A390-842D19D3F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56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3B09A-AF38-4441-8CC7-8B78B7966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3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0715A-C793-4835-815C-CAAB9E1D7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0F588-5879-4159-A72C-4AEA9000B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3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26921-81B2-4892-AC9C-BE1AA1783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9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6A74-BFBA-4179-ACC7-512BCFA49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9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6620D-2845-4E36-AA40-33B91D767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8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A1EA7-1CBC-464D-ADC8-344761D6B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0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304B4-1F41-47FC-9693-5DB060241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78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D2CF6-4C0F-494E-A183-26CC342F3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77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DF597B-5400-40B1-8A81-5E71B0904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ianqili@uw.edu" TargetMode="External"/><Relationship Id="rId7" Type="http://schemas.openxmlformats.org/officeDocument/2006/relationships/hyperlink" Target="https://courses.cs.washington.edu/courses/cse473/19wi/" TargetMode="External"/><Relationship Id="rId2" Type="http://schemas.openxmlformats.org/officeDocument/2006/relationships/hyperlink" Target="mailto:shapiro@cs.washington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ajneil@uw.edu" TargetMode="External"/><Relationship Id="rId5" Type="http://schemas.openxmlformats.org/officeDocument/2006/relationships/hyperlink" Target="mailto:bindita@uw.edu" TargetMode="External"/><Relationship Id="rId4" Type="http://schemas.openxmlformats.org/officeDocument/2006/relationships/hyperlink" Target="mailto:beibin@uw.edu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A5AC180-71F3-484E-A3F5-F1AAA14A844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Introduction to </a:t>
            </a:r>
            <a:br>
              <a:rPr lang="en-US" altLang="en-US" dirty="0" smtClean="0"/>
            </a:br>
            <a:r>
              <a:rPr lang="en-US" altLang="en-US" dirty="0" smtClean="0"/>
              <a:t>Artificial Intelligence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CSE 473</a:t>
            </a:r>
          </a:p>
          <a:p>
            <a:pPr eaLnBrk="1" hangingPunct="1"/>
            <a:r>
              <a:rPr lang="en-US" altLang="en-US" dirty="0" smtClean="0"/>
              <a:t>Winter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C9816E0-3B93-48A3-9B13-AF4B4D256CF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What is an intelligent agent?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 smtClean="0"/>
              <a:t>What is an agent?</a:t>
            </a:r>
          </a:p>
          <a:p>
            <a:pPr eaLnBrk="1" hangingPunct="1"/>
            <a:r>
              <a:rPr lang="en-US" altLang="en-US" dirty="0" smtClean="0"/>
              <a:t>What does </a:t>
            </a:r>
            <a:r>
              <a:rPr lang="en-US" altLang="en-US" dirty="0" smtClean="0">
                <a:solidFill>
                  <a:srgbClr val="FF0000"/>
                </a:solidFill>
              </a:rPr>
              <a:t>rational</a:t>
            </a:r>
            <a:r>
              <a:rPr lang="en-US" altLang="en-US" dirty="0" smtClean="0"/>
              <a:t> mean?</a:t>
            </a:r>
          </a:p>
          <a:p>
            <a:pPr eaLnBrk="1" hangingPunct="1"/>
            <a:r>
              <a:rPr lang="en-US" altLang="en-US" dirty="0" smtClean="0"/>
              <a:t>Are humans always rational?</a:t>
            </a:r>
          </a:p>
          <a:p>
            <a:pPr eaLnBrk="1" hangingPunct="1"/>
            <a:r>
              <a:rPr lang="en-US" altLang="en-US" dirty="0" smtClean="0"/>
              <a:t>Can a computer always do the right thing?</a:t>
            </a:r>
          </a:p>
          <a:p>
            <a:pPr eaLnBrk="1" hangingPunct="1"/>
            <a:r>
              <a:rPr lang="en-US" altLang="en-US" dirty="0" smtClean="0"/>
              <a:t>What can we substitute for the right thing?</a:t>
            </a:r>
          </a:p>
          <a:p>
            <a:pPr eaLnBrk="1" hangingPunct="1"/>
            <a:endParaRPr lang="en-US" altLang="en-US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357920" y="1664640"/>
              <a:ext cx="7156440" cy="4423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7120" y="1653840"/>
                <a:ext cx="7179480" cy="4442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kinds of agents already exist today?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0715A-C793-4835-815C-CAAB9E1D7BB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198440" y="2170440"/>
              <a:ext cx="7131240" cy="31539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1600" y="2161080"/>
                <a:ext cx="7151040" cy="317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177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28BFF2A-360C-45B8-9408-3670366312F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Problem Solving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51054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    </a:t>
            </a:r>
            <a:r>
              <a:rPr lang="en-US" altLang="en-US" sz="2800" smtClean="0">
                <a:solidFill>
                  <a:srgbClr val="0033CC"/>
                </a:solidFill>
              </a:rPr>
              <a:t>Find a sequence of operations to produce the desired situation from the initial situation.</a:t>
            </a:r>
          </a:p>
        </p:txBody>
      </p:sp>
      <p:pic>
        <p:nvPicPr>
          <p:cNvPr id="12293" name="Picture 6" descr="HangingBananaBun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371600"/>
            <a:ext cx="9794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0" descr="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81400"/>
            <a:ext cx="12096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12"/>
          <p:cNvSpPr>
            <a:spLocks noChangeArrowheads="1"/>
          </p:cNvSpPr>
          <p:nvPr/>
        </p:nvSpPr>
        <p:spPr bwMode="auto">
          <a:xfrm>
            <a:off x="609600" y="1219200"/>
            <a:ext cx="82296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6" name="Text Box 13"/>
          <p:cNvSpPr txBox="1">
            <a:spLocks noChangeArrowheads="1"/>
          </p:cNvSpPr>
          <p:nvPr/>
        </p:nvSpPr>
        <p:spPr bwMode="auto">
          <a:xfrm>
            <a:off x="5638800" y="35052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12297" name="Text Box 14"/>
          <p:cNvSpPr txBox="1">
            <a:spLocks noChangeArrowheads="1"/>
          </p:cNvSpPr>
          <p:nvPr/>
        </p:nvSpPr>
        <p:spPr bwMode="auto">
          <a:xfrm>
            <a:off x="6994525" y="15605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12298" name="Text Box 15"/>
          <p:cNvSpPr txBox="1">
            <a:spLocks noChangeArrowheads="1"/>
          </p:cNvSpPr>
          <p:nvPr/>
        </p:nvSpPr>
        <p:spPr bwMode="auto">
          <a:xfrm>
            <a:off x="2743200" y="4191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12299" name="Line 16"/>
          <p:cNvSpPr>
            <a:spLocks noChangeShapeType="1"/>
          </p:cNvSpPr>
          <p:nvPr/>
        </p:nvSpPr>
        <p:spPr bwMode="auto">
          <a:xfrm>
            <a:off x="609600" y="3200400"/>
            <a:ext cx="990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7"/>
          <p:cNvSpPr>
            <a:spLocks noChangeShapeType="1"/>
          </p:cNvSpPr>
          <p:nvPr/>
        </p:nvSpPr>
        <p:spPr bwMode="auto">
          <a:xfrm>
            <a:off x="8839200" y="3200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8"/>
          <p:cNvSpPr>
            <a:spLocks noChangeShapeType="1"/>
          </p:cNvSpPr>
          <p:nvPr/>
        </p:nvSpPr>
        <p:spPr bwMode="auto">
          <a:xfrm>
            <a:off x="1600200" y="50292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02" name="Picture 19" descr="Monk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71725"/>
            <a:ext cx="19050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DC4E1FD-14B5-4ADB-B812-727F1CB8931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Game Playing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Given:</a:t>
            </a:r>
          </a:p>
          <a:p>
            <a:pPr lvl="1" eaLnBrk="1" hangingPunct="1"/>
            <a:r>
              <a:rPr lang="en-US" altLang="en-US" smtClean="0"/>
              <a:t> An initial position in the game</a:t>
            </a:r>
          </a:p>
          <a:p>
            <a:pPr lvl="1" eaLnBrk="1" hangingPunct="1"/>
            <a:r>
              <a:rPr lang="en-US" altLang="en-US" smtClean="0"/>
              <a:t> The rules of the game</a:t>
            </a:r>
          </a:p>
          <a:p>
            <a:pPr lvl="1" eaLnBrk="1" hangingPunct="1"/>
            <a:r>
              <a:rPr lang="en-US" altLang="en-US" smtClean="0"/>
              <a:t> The criteria for winning the game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WIN!</a:t>
            </a:r>
          </a:p>
        </p:txBody>
      </p:sp>
      <p:pic>
        <p:nvPicPr>
          <p:cNvPr id="13317" name="Picture 4" descr="kalah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86200"/>
            <a:ext cx="27432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A5B77F8-2ADD-4651-8E6B-483101F774D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33CC"/>
                </a:solidFill>
              </a:rPr>
              <a:t>Constraint Satisfaction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solidFill>
                  <a:schemeClr val="accent2"/>
                </a:solidFill>
              </a:rPr>
              <a:t>Example: Map Coloring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95600"/>
            <a:ext cx="37814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22DA93-BF0D-453D-9938-78D7673EE14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33CC"/>
                </a:solidFill>
              </a:rPr>
              <a:t>Reasoning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7432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sym typeface="Symbol" pitchFamily="18" charset="2"/>
              </a:rPr>
              <a:t>Given:</a:t>
            </a:r>
          </a:p>
          <a:p>
            <a:pPr lvl="1" eaLnBrk="1" hangingPunct="1"/>
            <a:r>
              <a:rPr lang="en-US" altLang="en-US" dirty="0" smtClean="0">
                <a:sym typeface="Symbol" pitchFamily="18" charset="2"/>
              </a:rPr>
              <a:t>x (human(x) -&gt; animal(x))</a:t>
            </a:r>
          </a:p>
          <a:p>
            <a:pPr lvl="1" eaLnBrk="1" hangingPunct="1"/>
            <a:r>
              <a:rPr lang="en-US" altLang="en-US" dirty="0" smtClean="0">
                <a:sym typeface="Symbol" pitchFamily="18" charset="2"/>
              </a:rPr>
              <a:t>x (animal(x) -&gt; (eats(x)  drinks(x)))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sym typeface="Symbol" pitchFamily="18" charset="2"/>
              </a:rPr>
              <a:t>Prove:</a:t>
            </a:r>
          </a:p>
          <a:p>
            <a:pPr lvl="1" eaLnBrk="1" hangingPunct="1"/>
            <a:r>
              <a:rPr lang="en-US" altLang="en-US" dirty="0" smtClean="0">
                <a:sym typeface="Symbol" pitchFamily="18" charset="2"/>
              </a:rPr>
              <a:t>x (human(x) -&gt; eats(x))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334880" y="4251240"/>
              <a:ext cx="6582240" cy="2359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2280" y="4244760"/>
                <a:ext cx="6610320" cy="2379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Learning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0715A-C793-4835-815C-CAAB9E1D7BB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57350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Neural Network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71800" y="2057400"/>
            <a:ext cx="3276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A916690-160E-44DA-A88A-D17705D6B4D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Natural Language Understanding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dirty="0" smtClean="0">
                <a:solidFill>
                  <a:srgbClr val="FF0000"/>
                </a:solidFill>
              </a:rPr>
              <a:t>Pick up a big red block.</a:t>
            </a:r>
          </a:p>
          <a:p>
            <a:pPr eaLnBrk="1" hangingPunct="1">
              <a:defRPr/>
            </a:pPr>
            <a:r>
              <a:rPr lang="en-US" altLang="en-US" sz="2800" dirty="0" smtClean="0"/>
              <a:t>OK.</a:t>
            </a:r>
          </a:p>
          <a:p>
            <a:pPr eaLnBrk="1" hangingPunct="1">
              <a:defRPr/>
            </a:pPr>
            <a:r>
              <a:rPr lang="en-US" altLang="en-US" sz="2800" dirty="0" smtClean="0">
                <a:solidFill>
                  <a:srgbClr val="FF0000"/>
                </a:solidFill>
              </a:rPr>
              <a:t>While hunting in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</a:rPr>
              <a:t>   Africa, I shot an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</a:rPr>
              <a:t>   elephant in my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</a:rPr>
              <a:t>   pajamas.</a:t>
            </a:r>
          </a:p>
          <a:p>
            <a:pPr eaLnBrk="1" hangingPunct="1">
              <a:defRPr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I don’t understand.</a:t>
            </a:r>
          </a:p>
        </p:txBody>
      </p:sp>
      <p:pic>
        <p:nvPicPr>
          <p:cNvPr id="15365" name="Picture 6" descr="natural_langu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2514600"/>
            <a:ext cx="4038600" cy="2663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6FFFFE4-8FA7-40A0-AF32-BD33445EA81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/>
          </a:p>
        </p:txBody>
      </p:sp>
      <p:sp>
        <p:nvSpPr>
          <p:cNvPr id="17411" name="Line 2"/>
          <p:cNvSpPr>
            <a:spLocks noChangeShapeType="1"/>
          </p:cNvSpPr>
          <p:nvPr/>
        </p:nvSpPr>
        <p:spPr bwMode="auto">
          <a:xfrm>
            <a:off x="2057400" y="3625850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914400" y="2101850"/>
            <a:ext cx="701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000" b="1">
                <a:ea typeface="SimSun" pitchFamily="2" charset="-122"/>
              </a:rPr>
              <a:t>Given</a:t>
            </a:r>
            <a:r>
              <a:rPr lang="en-US" altLang="zh-CN" sz="2000">
                <a:ea typeface="SimSun" pitchFamily="2" charset="-122"/>
              </a:rPr>
              <a:t>: Some images and their corresponding descriptions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533400" y="4038600"/>
            <a:ext cx="281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1400">
                <a:latin typeface="Tahoma" pitchFamily="34" charset="0"/>
                <a:ea typeface="SimSun" pitchFamily="2" charset="-122"/>
              </a:rPr>
              <a:t>{trees, grass, cherry trees}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2362200" y="4027488"/>
            <a:ext cx="281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1400">
                <a:latin typeface="Tahoma" pitchFamily="34" charset="0"/>
                <a:ea typeface="SimSun" pitchFamily="2" charset="-122"/>
              </a:rPr>
              <a:t>{cheetah, trunk}</a:t>
            </a:r>
          </a:p>
        </p:txBody>
      </p:sp>
      <p:pic>
        <p:nvPicPr>
          <p:cNvPr id="17415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711450"/>
            <a:ext cx="14620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4724400" y="4027488"/>
            <a:ext cx="1536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latin typeface="Tahoma" pitchFamily="34" charset="0"/>
                <a:ea typeface="SimSun" pitchFamily="2" charset="-122"/>
              </a:rPr>
              <a:t>{mountains, sky}</a:t>
            </a:r>
          </a:p>
        </p:txBody>
      </p:sp>
      <p:sp>
        <p:nvSpPr>
          <p:cNvPr id="17417" name="Text Box 8"/>
          <p:cNvSpPr txBox="1">
            <a:spLocks noChangeArrowheads="1"/>
          </p:cNvSpPr>
          <p:nvPr/>
        </p:nvSpPr>
        <p:spPr bwMode="auto">
          <a:xfrm>
            <a:off x="6172200" y="4027488"/>
            <a:ext cx="2238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latin typeface="Tahoma" pitchFamily="34" charset="0"/>
                <a:ea typeface="SimSun" pitchFamily="2" charset="-122"/>
              </a:rPr>
              <a:t>{beach, sky, trees, water}</a:t>
            </a:r>
          </a:p>
        </p:txBody>
      </p:sp>
      <p:cxnSp>
        <p:nvCxnSpPr>
          <p:cNvPr id="17418" name="AutoShape 9"/>
          <p:cNvCxnSpPr>
            <a:cxnSpLocks noChangeShapeType="1"/>
            <a:endCxn id="17416" idx="0"/>
          </p:cNvCxnSpPr>
          <p:nvPr/>
        </p:nvCxnSpPr>
        <p:spPr bwMode="auto">
          <a:xfrm flipH="1">
            <a:off x="5492750" y="3808413"/>
            <a:ext cx="1588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9" name="AutoShape 10"/>
          <p:cNvCxnSpPr>
            <a:cxnSpLocks noChangeShapeType="1"/>
            <a:endCxn id="17417" idx="0"/>
          </p:cNvCxnSpPr>
          <p:nvPr/>
        </p:nvCxnSpPr>
        <p:spPr bwMode="auto">
          <a:xfrm>
            <a:off x="7291388" y="3808413"/>
            <a:ext cx="0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0" name="AutoShape 11"/>
          <p:cNvCxnSpPr>
            <a:cxnSpLocks noChangeShapeType="1"/>
            <a:endCxn id="17414" idx="0"/>
          </p:cNvCxnSpPr>
          <p:nvPr/>
        </p:nvCxnSpPr>
        <p:spPr bwMode="auto">
          <a:xfrm flipH="1">
            <a:off x="3771900" y="3808413"/>
            <a:ext cx="1588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76400" y="6049963"/>
            <a:ext cx="5949950" cy="566737"/>
            <a:chOff x="1056" y="3811"/>
            <a:chExt cx="3748" cy="357"/>
          </a:xfrm>
        </p:grpSpPr>
        <p:sp>
          <p:nvSpPr>
            <p:cNvPr id="17434" name="Text Box 13"/>
            <p:cNvSpPr txBox="1">
              <a:spLocks noChangeArrowheads="1"/>
            </p:cNvSpPr>
            <p:nvPr/>
          </p:nvSpPr>
          <p:spPr bwMode="auto">
            <a:xfrm>
              <a:off x="1056" y="3956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1600">
                  <a:latin typeface="CMBX5" pitchFamily="82" charset="0"/>
                  <a:ea typeface="SimSun" pitchFamily="2" charset="-122"/>
                  <a:sym typeface="Symbol" pitchFamily="18" charset="2"/>
                </a:rPr>
                <a:t>?</a:t>
              </a:r>
            </a:p>
          </p:txBody>
        </p:sp>
        <p:cxnSp>
          <p:nvCxnSpPr>
            <p:cNvPr id="17435" name="AutoShape 14"/>
            <p:cNvCxnSpPr>
              <a:cxnSpLocks noChangeShapeType="1"/>
              <a:endCxn id="17440" idx="0"/>
            </p:cNvCxnSpPr>
            <p:nvPr/>
          </p:nvCxnSpPr>
          <p:spPr bwMode="auto">
            <a:xfrm flipH="1">
              <a:off x="3484" y="3811"/>
              <a:ext cx="1" cy="1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36" name="AutoShape 15"/>
            <p:cNvCxnSpPr>
              <a:cxnSpLocks noChangeShapeType="1"/>
              <a:endCxn id="17441" idx="0"/>
            </p:cNvCxnSpPr>
            <p:nvPr/>
          </p:nvCxnSpPr>
          <p:spPr bwMode="auto">
            <a:xfrm flipH="1">
              <a:off x="4588" y="3811"/>
              <a:ext cx="1" cy="1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37" name="AutoShape 16"/>
            <p:cNvCxnSpPr>
              <a:cxnSpLocks noChangeShapeType="1"/>
              <a:endCxn id="17439" idx="0"/>
            </p:cNvCxnSpPr>
            <p:nvPr/>
          </p:nvCxnSpPr>
          <p:spPr bwMode="auto">
            <a:xfrm flipH="1">
              <a:off x="2380" y="3811"/>
              <a:ext cx="1" cy="1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38" name="AutoShape 17"/>
            <p:cNvCxnSpPr>
              <a:cxnSpLocks noChangeShapeType="1"/>
              <a:endCxn id="17434" idx="0"/>
            </p:cNvCxnSpPr>
            <p:nvPr/>
          </p:nvCxnSpPr>
          <p:spPr bwMode="auto">
            <a:xfrm flipH="1">
              <a:off x="1272" y="3811"/>
              <a:ext cx="5" cy="1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39" name="Text Box 18"/>
            <p:cNvSpPr txBox="1">
              <a:spLocks noChangeArrowheads="1"/>
            </p:cNvSpPr>
            <p:nvPr/>
          </p:nvSpPr>
          <p:spPr bwMode="auto">
            <a:xfrm>
              <a:off x="2164" y="3956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1600">
                  <a:latin typeface="CMBX5" pitchFamily="82" charset="0"/>
                  <a:ea typeface="SimSun" pitchFamily="2" charset="-122"/>
                  <a:sym typeface="Symbol" pitchFamily="18" charset="2"/>
                </a:rPr>
                <a:t>?</a:t>
              </a:r>
            </a:p>
          </p:txBody>
        </p:sp>
        <p:sp>
          <p:nvSpPr>
            <p:cNvPr id="17440" name="Text Box 19"/>
            <p:cNvSpPr txBox="1">
              <a:spLocks noChangeArrowheads="1"/>
            </p:cNvSpPr>
            <p:nvPr/>
          </p:nvSpPr>
          <p:spPr bwMode="auto">
            <a:xfrm>
              <a:off x="3268" y="3956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1600">
                  <a:latin typeface="CMBX5" pitchFamily="82" charset="0"/>
                  <a:ea typeface="SimSun" pitchFamily="2" charset="-122"/>
                  <a:sym typeface="Symbol" pitchFamily="18" charset="2"/>
                </a:rPr>
                <a:t>?</a:t>
              </a:r>
            </a:p>
          </p:txBody>
        </p:sp>
        <p:sp>
          <p:nvSpPr>
            <p:cNvPr id="17441" name="Text Box 20"/>
            <p:cNvSpPr txBox="1">
              <a:spLocks noChangeArrowheads="1"/>
            </p:cNvSpPr>
            <p:nvPr/>
          </p:nvSpPr>
          <p:spPr bwMode="auto">
            <a:xfrm>
              <a:off x="4372" y="3956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1600">
                  <a:latin typeface="CMBX5" pitchFamily="82" charset="0"/>
                  <a:ea typeface="SimSun" pitchFamily="2" charset="-122"/>
                  <a:sym typeface="Symbol" pitchFamily="18" charset="2"/>
                </a:rPr>
                <a:t>?</a:t>
              </a:r>
            </a:p>
          </p:txBody>
        </p:sp>
      </p:grpSp>
      <p:pic>
        <p:nvPicPr>
          <p:cNvPr id="17422" name="Picture 2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2711450"/>
            <a:ext cx="14620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22" descr="Sample Comp Imag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2711450"/>
            <a:ext cx="14620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23" descr="Sample Comp Imag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2711450"/>
            <a:ext cx="14620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5" name="Text Box 24"/>
          <p:cNvSpPr txBox="1">
            <a:spLocks noChangeArrowheads="1"/>
          </p:cNvSpPr>
          <p:nvPr/>
        </p:nvSpPr>
        <p:spPr bwMode="auto">
          <a:xfrm>
            <a:off x="8153400" y="354965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  <a:ea typeface="SimSun" pitchFamily="2" charset="-122"/>
                <a:sym typeface="Symbol" pitchFamily="18" charset="2"/>
              </a:rPr>
              <a:t>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914400" y="4495800"/>
            <a:ext cx="8001000" cy="1554163"/>
            <a:chOff x="576" y="2832"/>
            <a:chExt cx="5040" cy="979"/>
          </a:xfrm>
        </p:grpSpPr>
        <p:sp>
          <p:nvSpPr>
            <p:cNvPr id="17428" name="Rectangle 26"/>
            <p:cNvSpPr>
              <a:spLocks noChangeArrowheads="1"/>
            </p:cNvSpPr>
            <p:nvPr/>
          </p:nvSpPr>
          <p:spPr bwMode="auto">
            <a:xfrm>
              <a:off x="576" y="2832"/>
              <a:ext cx="44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000" b="1">
                  <a:ea typeface="SimSun" pitchFamily="2" charset="-122"/>
                </a:rPr>
                <a:t>To solve</a:t>
              </a:r>
              <a:r>
                <a:rPr lang="en-US" altLang="zh-CN" sz="2000">
                  <a:ea typeface="SimSun" pitchFamily="2" charset="-122"/>
                </a:rPr>
                <a:t>: What object classes are present in new images</a:t>
              </a:r>
            </a:p>
          </p:txBody>
        </p:sp>
        <p:pic>
          <p:nvPicPr>
            <p:cNvPr id="17429" name="Picture 27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120"/>
              <a:ext cx="921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0" name="Picture 28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3120"/>
              <a:ext cx="921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1" name="Picture 29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120"/>
              <a:ext cx="921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2" name="Picture 30" descr="Sample Comp Image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3120"/>
              <a:ext cx="921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3" name="Text Box 31"/>
            <p:cNvSpPr txBox="1">
              <a:spLocks noChangeArrowheads="1"/>
            </p:cNvSpPr>
            <p:nvPr/>
          </p:nvSpPr>
          <p:spPr bwMode="auto">
            <a:xfrm>
              <a:off x="5136" y="3544"/>
              <a:ext cx="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ahoma" pitchFamily="34" charset="0"/>
                  <a:ea typeface="SimSun" pitchFamily="2" charset="-122"/>
                  <a:sym typeface="Symbol" pitchFamily="18" charset="2"/>
                </a:rPr>
                <a:t></a:t>
              </a:r>
            </a:p>
          </p:txBody>
        </p:sp>
      </p:grpSp>
      <p:sp>
        <p:nvSpPr>
          <p:cNvPr id="17427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smtClean="0">
                <a:solidFill>
                  <a:srgbClr val="0033CC"/>
                </a:solidFill>
                <a:ea typeface="SimSun" pitchFamily="2" charset="-122"/>
              </a:rPr>
              <a:t>Computer Vision with Machine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Groundtruth Data Set: Annotation Samples</a:t>
            </a:r>
          </a:p>
        </p:txBody>
      </p:sp>
      <p:pic>
        <p:nvPicPr>
          <p:cNvPr id="49155" name="Picture 3" descr="gt"/>
          <p:cNvPicPr>
            <a:picLocks noGrp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362200"/>
            <a:ext cx="1919288" cy="1279525"/>
          </a:xfrm>
          <a:noFill/>
        </p:spPr>
      </p:pic>
      <p:pic>
        <p:nvPicPr>
          <p:cNvPr id="49156" name="Picture 4" descr="gt"/>
          <p:cNvPicPr>
            <a:picLocks noGrp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378075"/>
            <a:ext cx="1919288" cy="1279525"/>
          </a:xfrm>
          <a:noFill/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6553200" y="2168525"/>
            <a:ext cx="31242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zh-CN" sz="1400" b="1">
                <a:ea typeface="SimSun" pitchFamily="2" charset="-122"/>
              </a:rPr>
              <a:t>sky</a:t>
            </a:r>
            <a:r>
              <a:rPr lang="en-US" altLang="zh-CN" sz="1400">
                <a:ea typeface="SimSun" pitchFamily="2" charset="-122"/>
              </a:rPr>
              <a:t>(99.8), </a:t>
            </a:r>
          </a:p>
          <a:p>
            <a:r>
              <a:rPr lang="en-US" altLang="zh-CN" sz="1400" b="1">
                <a:ea typeface="SimSun" pitchFamily="2" charset="-122"/>
              </a:rPr>
              <a:t>Columbia gorge</a:t>
            </a:r>
            <a:r>
              <a:rPr lang="en-US" altLang="zh-CN" sz="1400">
                <a:ea typeface="SimSun" pitchFamily="2" charset="-122"/>
              </a:rPr>
              <a:t>(98.8),</a:t>
            </a:r>
          </a:p>
          <a:p>
            <a:r>
              <a:rPr lang="en-US" altLang="zh-CN" sz="1400">
                <a:ea typeface="SimSun" pitchFamily="2" charset="-122"/>
              </a:rPr>
              <a:t>lantern(94.2), </a:t>
            </a:r>
            <a:r>
              <a:rPr lang="en-US" altLang="zh-CN" sz="1400" b="1">
                <a:ea typeface="SimSun" pitchFamily="2" charset="-122"/>
              </a:rPr>
              <a:t>street</a:t>
            </a:r>
            <a:r>
              <a:rPr lang="en-US" altLang="zh-CN" sz="1400">
                <a:ea typeface="SimSun" pitchFamily="2" charset="-122"/>
              </a:rPr>
              <a:t>(89.2),</a:t>
            </a:r>
          </a:p>
          <a:p>
            <a:r>
              <a:rPr lang="en-US" altLang="zh-CN" sz="1400">
                <a:ea typeface="SimSun" pitchFamily="2" charset="-122"/>
              </a:rPr>
              <a:t>house(85.8), bridge(80.8), </a:t>
            </a:r>
          </a:p>
          <a:p>
            <a:r>
              <a:rPr lang="en-US" altLang="zh-CN" sz="1400">
                <a:ea typeface="SimSun" pitchFamily="2" charset="-122"/>
              </a:rPr>
              <a:t>car(80.5), hill(78.3), </a:t>
            </a:r>
          </a:p>
          <a:p>
            <a:r>
              <a:rPr lang="en-US" altLang="zh-CN" sz="1400">
                <a:ea typeface="SimSun" pitchFamily="2" charset="-122"/>
              </a:rPr>
              <a:t>boat(73.1), pole(72.3),</a:t>
            </a:r>
          </a:p>
          <a:p>
            <a:r>
              <a:rPr lang="en-US" altLang="zh-CN" sz="1400" b="1">
                <a:ea typeface="SimSun" pitchFamily="2" charset="-122"/>
              </a:rPr>
              <a:t>water</a:t>
            </a:r>
            <a:r>
              <a:rPr lang="en-US" altLang="zh-CN" sz="1400">
                <a:ea typeface="SimSun" pitchFamily="2" charset="-122"/>
              </a:rPr>
              <a:t>(64.3), mountain(63.8),</a:t>
            </a:r>
          </a:p>
          <a:p>
            <a:r>
              <a:rPr lang="en-US" altLang="zh-CN" sz="1400" b="1">
                <a:ea typeface="SimSun" pitchFamily="2" charset="-122"/>
              </a:rPr>
              <a:t>building</a:t>
            </a:r>
            <a:r>
              <a:rPr lang="en-US" altLang="zh-CN" sz="1400">
                <a:ea typeface="SimSun" pitchFamily="2" charset="-122"/>
              </a:rPr>
              <a:t>(9.5)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2362200" y="2168525"/>
            <a:ext cx="20574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zh-CN" sz="1400" b="1">
                <a:ea typeface="SimSun" pitchFamily="2" charset="-122"/>
              </a:rPr>
              <a:t>tree</a:t>
            </a:r>
            <a:r>
              <a:rPr lang="en-US" altLang="zh-CN" sz="1400">
                <a:ea typeface="SimSun" pitchFamily="2" charset="-122"/>
              </a:rPr>
              <a:t>(97.3), </a:t>
            </a:r>
            <a:r>
              <a:rPr lang="en-US" altLang="zh-CN" sz="1400" b="1">
                <a:ea typeface="SimSun" pitchFamily="2" charset="-122"/>
              </a:rPr>
              <a:t>bush</a:t>
            </a:r>
            <a:r>
              <a:rPr lang="en-US" altLang="zh-CN" sz="1400">
                <a:ea typeface="SimSun" pitchFamily="2" charset="-122"/>
              </a:rPr>
              <a:t>(91.6), </a:t>
            </a:r>
          </a:p>
          <a:p>
            <a:r>
              <a:rPr lang="en-US" altLang="zh-CN" sz="1400" b="1">
                <a:ea typeface="SimSun" pitchFamily="2" charset="-122"/>
              </a:rPr>
              <a:t>spring flowers</a:t>
            </a:r>
            <a:r>
              <a:rPr lang="en-US" altLang="zh-CN" sz="1400">
                <a:ea typeface="SimSun" pitchFamily="2" charset="-122"/>
              </a:rPr>
              <a:t>(90.3),</a:t>
            </a:r>
          </a:p>
          <a:p>
            <a:r>
              <a:rPr lang="en-US" altLang="zh-CN" sz="1400" b="1">
                <a:ea typeface="SimSun" pitchFamily="2" charset="-122"/>
              </a:rPr>
              <a:t>flower</a:t>
            </a:r>
            <a:r>
              <a:rPr lang="en-US" altLang="zh-CN" sz="1400">
                <a:ea typeface="SimSun" pitchFamily="2" charset="-122"/>
              </a:rPr>
              <a:t>(84.4), park(84.3),</a:t>
            </a:r>
          </a:p>
          <a:p>
            <a:r>
              <a:rPr lang="en-US" altLang="zh-CN" sz="1400" b="1">
                <a:ea typeface="SimSun" pitchFamily="2" charset="-122"/>
              </a:rPr>
              <a:t>sidewalk</a:t>
            </a:r>
            <a:r>
              <a:rPr lang="en-US" altLang="zh-CN" sz="1400">
                <a:ea typeface="SimSun" pitchFamily="2" charset="-122"/>
              </a:rPr>
              <a:t>(67.5),</a:t>
            </a:r>
          </a:p>
          <a:p>
            <a:r>
              <a:rPr lang="en-US" altLang="zh-CN" sz="1400" b="1">
                <a:ea typeface="SimSun" pitchFamily="2" charset="-122"/>
              </a:rPr>
              <a:t>grass</a:t>
            </a:r>
            <a:r>
              <a:rPr lang="en-US" altLang="zh-CN" sz="1400">
                <a:ea typeface="SimSun" pitchFamily="2" charset="-122"/>
              </a:rPr>
              <a:t>(52.5), </a:t>
            </a:r>
            <a:r>
              <a:rPr lang="en-US" altLang="zh-CN" sz="1400" b="1">
                <a:ea typeface="SimSun" pitchFamily="2" charset="-122"/>
              </a:rPr>
              <a:t>pole</a:t>
            </a:r>
            <a:r>
              <a:rPr lang="en-US" altLang="zh-CN" sz="1400">
                <a:ea typeface="SimSun" pitchFamily="2" charset="-122"/>
              </a:rPr>
              <a:t>(34.1)</a:t>
            </a:r>
          </a:p>
        </p:txBody>
      </p:sp>
      <p:pic>
        <p:nvPicPr>
          <p:cNvPr id="49159" name="Picture 7" descr="gt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95800"/>
            <a:ext cx="1919288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8" descr="gt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95800"/>
            <a:ext cx="1919288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362200" y="4495800"/>
            <a:ext cx="2819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zh-CN" sz="1400">
                <a:ea typeface="SimSun" pitchFamily="2" charset="-122"/>
              </a:rPr>
              <a:t>sky(95.1), </a:t>
            </a:r>
            <a:r>
              <a:rPr lang="en-US" altLang="zh-CN" sz="1400" b="1">
                <a:ea typeface="SimSun" pitchFamily="2" charset="-122"/>
              </a:rPr>
              <a:t>Iran</a:t>
            </a:r>
            <a:r>
              <a:rPr lang="en-US" altLang="zh-CN" sz="1400">
                <a:ea typeface="SimSun" pitchFamily="2" charset="-122"/>
              </a:rPr>
              <a:t>(89.3),</a:t>
            </a:r>
          </a:p>
          <a:p>
            <a:r>
              <a:rPr lang="en-US" altLang="zh-CN" sz="1400">
                <a:ea typeface="SimSun" pitchFamily="2" charset="-122"/>
              </a:rPr>
              <a:t>house(88.6), </a:t>
            </a:r>
          </a:p>
          <a:p>
            <a:r>
              <a:rPr lang="en-US" altLang="zh-CN" sz="1400" b="1">
                <a:ea typeface="SimSun" pitchFamily="2" charset="-122"/>
              </a:rPr>
              <a:t>building</a:t>
            </a:r>
            <a:r>
              <a:rPr lang="en-US" altLang="zh-CN" sz="1400">
                <a:ea typeface="SimSun" pitchFamily="2" charset="-122"/>
              </a:rPr>
              <a:t>(80.1),</a:t>
            </a:r>
          </a:p>
          <a:p>
            <a:r>
              <a:rPr lang="en-US" altLang="zh-CN" sz="1400">
                <a:ea typeface="SimSun" pitchFamily="2" charset="-122"/>
              </a:rPr>
              <a:t>boat(71.7), bridge(67.0),</a:t>
            </a:r>
          </a:p>
          <a:p>
            <a:r>
              <a:rPr lang="en-US" altLang="zh-CN" sz="1400" b="1">
                <a:ea typeface="SimSun" pitchFamily="2" charset="-122"/>
              </a:rPr>
              <a:t>water</a:t>
            </a:r>
            <a:r>
              <a:rPr lang="en-US" altLang="zh-CN" sz="1400">
                <a:ea typeface="SimSun" pitchFamily="2" charset="-122"/>
              </a:rPr>
              <a:t>(13.5), </a:t>
            </a:r>
            <a:r>
              <a:rPr lang="en-US" altLang="zh-CN" sz="1400" b="1">
                <a:ea typeface="SimSun" pitchFamily="2" charset="-122"/>
              </a:rPr>
              <a:t>tree</a:t>
            </a:r>
            <a:r>
              <a:rPr lang="en-US" altLang="zh-CN" sz="1400">
                <a:ea typeface="SimSun" pitchFamily="2" charset="-122"/>
              </a:rPr>
              <a:t>(7.7)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6553200" y="4419600"/>
            <a:ext cx="27432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zh-CN" sz="1400" b="1">
                <a:ea typeface="SimSun" pitchFamily="2" charset="-122"/>
              </a:rPr>
              <a:t>Italy</a:t>
            </a:r>
            <a:r>
              <a:rPr lang="en-US" altLang="zh-CN" sz="1400">
                <a:ea typeface="SimSun" pitchFamily="2" charset="-122"/>
              </a:rPr>
              <a:t>(99.9), grass(98.5), </a:t>
            </a:r>
          </a:p>
          <a:p>
            <a:r>
              <a:rPr lang="en-US" altLang="zh-CN" sz="1400" b="1">
                <a:ea typeface="SimSun" pitchFamily="2" charset="-122"/>
              </a:rPr>
              <a:t>sky</a:t>
            </a:r>
            <a:r>
              <a:rPr lang="en-US" altLang="zh-CN" sz="1400">
                <a:ea typeface="SimSun" pitchFamily="2" charset="-122"/>
              </a:rPr>
              <a:t>(93.8), rock(88.8), </a:t>
            </a:r>
          </a:p>
          <a:p>
            <a:r>
              <a:rPr lang="en-US" altLang="zh-CN" sz="1400" b="1">
                <a:ea typeface="SimSun" pitchFamily="2" charset="-122"/>
              </a:rPr>
              <a:t>boat</a:t>
            </a:r>
            <a:r>
              <a:rPr lang="en-US" altLang="zh-CN" sz="1400">
                <a:ea typeface="SimSun" pitchFamily="2" charset="-122"/>
              </a:rPr>
              <a:t>(80.1), </a:t>
            </a:r>
            <a:r>
              <a:rPr lang="en-US" altLang="zh-CN" sz="1400" b="1">
                <a:ea typeface="SimSun" pitchFamily="2" charset="-122"/>
              </a:rPr>
              <a:t>water</a:t>
            </a:r>
            <a:r>
              <a:rPr lang="en-US" altLang="zh-CN" sz="1400">
                <a:ea typeface="SimSun" pitchFamily="2" charset="-122"/>
              </a:rPr>
              <a:t>(77.1),</a:t>
            </a:r>
          </a:p>
          <a:p>
            <a:r>
              <a:rPr lang="en-US" altLang="zh-CN" sz="1400">
                <a:ea typeface="SimSun" pitchFamily="2" charset="-122"/>
              </a:rPr>
              <a:t>Iran(64.2), stone(63.9), </a:t>
            </a:r>
          </a:p>
          <a:p>
            <a:r>
              <a:rPr lang="en-US" altLang="zh-CN" sz="1400">
                <a:ea typeface="SimSun" pitchFamily="2" charset="-122"/>
              </a:rPr>
              <a:t>bridge(59.6), </a:t>
            </a:r>
            <a:r>
              <a:rPr lang="en-US" altLang="zh-CN" sz="1400" b="1">
                <a:ea typeface="SimSun" pitchFamily="2" charset="-122"/>
              </a:rPr>
              <a:t>European</a:t>
            </a:r>
            <a:r>
              <a:rPr lang="en-US" altLang="zh-CN" sz="1400">
                <a:ea typeface="SimSun" pitchFamily="2" charset="-122"/>
              </a:rPr>
              <a:t>(56.3), </a:t>
            </a:r>
          </a:p>
          <a:p>
            <a:r>
              <a:rPr lang="en-US" altLang="zh-CN" sz="1400">
                <a:ea typeface="SimSun" pitchFamily="2" charset="-122"/>
              </a:rPr>
              <a:t>sidewalk(51.1), </a:t>
            </a:r>
            <a:r>
              <a:rPr lang="en-US" altLang="zh-CN" sz="1400" b="1">
                <a:ea typeface="SimSun" pitchFamily="2" charset="-122"/>
              </a:rPr>
              <a:t>house</a:t>
            </a:r>
            <a:r>
              <a:rPr lang="en-US" altLang="zh-CN" sz="1400">
                <a:ea typeface="SimSun" pitchFamily="2" charset="-122"/>
              </a:rPr>
              <a:t>(5.3)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C5697C-8C07-4FD2-952F-FF42CB6BF1C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Administrative Details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50292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altLang="en-US" sz="2400" dirty="0" smtClean="0"/>
              <a:t>Instructor:  Linda Shapiro, 634 CSE,                               </a:t>
            </a:r>
            <a:r>
              <a:rPr lang="en-US" altLang="en-US" sz="2400" dirty="0" smtClean="0">
                <a:hlinkClick r:id="rId2"/>
              </a:rPr>
              <a:t>shapiro@cs.washington.edu</a:t>
            </a:r>
            <a:endParaRPr lang="en-US" altLang="en-US" sz="2400" dirty="0" smtClean="0"/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en-US" sz="2400" dirty="0" smtClean="0"/>
              <a:t>TAs: </a:t>
            </a:r>
            <a:r>
              <a:rPr lang="en-US" altLang="en-US" sz="2400" dirty="0" err="1" smtClean="0"/>
              <a:t>Dianqi</a:t>
            </a:r>
            <a:r>
              <a:rPr lang="en-US" altLang="en-US" sz="2400" dirty="0" smtClean="0"/>
              <a:t> Li, </a:t>
            </a:r>
            <a:r>
              <a:rPr lang="en-US" altLang="en-US" sz="2400" dirty="0" smtClean="0">
                <a:hlinkClick r:id="rId3"/>
              </a:rPr>
              <a:t>dianqili@uw.edu</a:t>
            </a:r>
            <a:endParaRPr lang="en-US" altLang="en-US" sz="2400" dirty="0" smtClean="0"/>
          </a:p>
          <a:p>
            <a:pPr marL="0" indent="0" eaLnBrk="1" hangingPunct="1">
              <a:spcAft>
                <a:spcPts val="1200"/>
              </a:spcAft>
              <a:buNone/>
              <a:defRPr/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           </a:t>
            </a:r>
            <a:r>
              <a:rPr lang="en-US" altLang="en-US" sz="2400" dirty="0" err="1" smtClean="0"/>
              <a:t>Beibin</a:t>
            </a:r>
            <a:r>
              <a:rPr lang="en-US" altLang="en-US" sz="2400" dirty="0" smtClean="0"/>
              <a:t> Li, </a:t>
            </a:r>
            <a:r>
              <a:rPr lang="en-US" altLang="en-US" sz="2400" dirty="0" smtClean="0">
                <a:hlinkClick r:id="rId4"/>
              </a:rPr>
              <a:t>beibin@uw.edu</a:t>
            </a:r>
            <a:endParaRPr lang="en-US" altLang="en-US" sz="2400" dirty="0" smtClean="0"/>
          </a:p>
          <a:p>
            <a:pPr marL="0" indent="0" eaLnBrk="1" hangingPunct="1">
              <a:spcAft>
                <a:spcPts val="1200"/>
              </a:spcAft>
              <a:buNone/>
              <a:defRPr/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           </a:t>
            </a:r>
            <a:r>
              <a:rPr lang="en-US" altLang="en-US" sz="2400" dirty="0" err="1" smtClean="0"/>
              <a:t>Bindita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Chaudhur</a:t>
            </a:r>
            <a:r>
              <a:rPr lang="en-US" altLang="en-US" sz="2400" dirty="0" smtClean="0"/>
              <a:t>, </a:t>
            </a:r>
            <a:r>
              <a:rPr lang="en-US" altLang="en-US" sz="2400" dirty="0" smtClean="0">
                <a:hlinkClick r:id="rId5"/>
              </a:rPr>
              <a:t>bindita@uw.edu</a:t>
            </a:r>
            <a:endParaRPr lang="en-US" altLang="en-US" sz="2400" dirty="0" smtClean="0"/>
          </a:p>
          <a:p>
            <a:pPr marL="0" indent="0" eaLnBrk="1" hangingPunct="1">
              <a:spcAft>
                <a:spcPts val="1200"/>
              </a:spcAft>
              <a:buNone/>
              <a:defRPr/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           </a:t>
            </a:r>
            <a:r>
              <a:rPr lang="en-US" altLang="en-US" sz="2400" dirty="0" err="1" smtClean="0"/>
              <a:t>Rajneil</a:t>
            </a:r>
            <a:r>
              <a:rPr lang="en-US" altLang="en-US" sz="2400" dirty="0" smtClean="0"/>
              <a:t> Rana, </a:t>
            </a:r>
            <a:r>
              <a:rPr lang="en-US" altLang="en-US" sz="2400" dirty="0" smtClean="0">
                <a:hlinkClick r:id="rId6"/>
              </a:rPr>
              <a:t>rajneil@uw.edu</a:t>
            </a:r>
            <a:endParaRPr lang="en-US" altLang="en-US" sz="2400" dirty="0" smtClean="0"/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en-US" sz="2400" dirty="0" smtClean="0"/>
              <a:t>Course Home Page: </a:t>
            </a:r>
            <a:r>
              <a:rPr lang="en-US" altLang="en-US" sz="2400" dirty="0">
                <a:hlinkClick r:id="rId7"/>
              </a:rPr>
              <a:t>https://courses.cs.washington.edu/courses/cse473/19wi</a:t>
            </a:r>
            <a:r>
              <a:rPr lang="en-US" altLang="en-US" sz="2400" dirty="0" smtClean="0">
                <a:hlinkClick r:id="rId7"/>
              </a:rPr>
              <a:t>/</a:t>
            </a:r>
            <a:endParaRPr lang="en-US" altLang="en-US" sz="2400" dirty="0" smtClean="0"/>
          </a:p>
          <a:p>
            <a:pPr eaLnBrk="1" hangingPunct="1">
              <a:defRPr/>
            </a:pPr>
            <a:r>
              <a:rPr lang="en-US" altLang="en-US" sz="2400" dirty="0" smtClean="0"/>
              <a:t>Text: </a:t>
            </a:r>
            <a:r>
              <a:rPr lang="en-US" altLang="en-US" sz="2400" dirty="0" smtClean="0">
                <a:solidFill>
                  <a:srgbClr val="000099"/>
                </a:solidFill>
              </a:rPr>
              <a:t>Artificial Intelligence: A Modern Approach (3rd edition), Russell and 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Norvig</a:t>
            </a:r>
            <a:endParaRPr lang="en-US" altLang="en-US" sz="2400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1EA7-1CBC-464D-ADC8-344761D6B08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71550"/>
            <a:ext cx="8001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5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1EA7-1CBC-464D-ADC8-344761D6B08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3058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32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1EA7-1CBC-464D-ADC8-344761D6B08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69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93D9D05-A7D9-4109-93A7-E013EF104A14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0033CC"/>
                </a:solidFill>
              </a:rPr>
              <a:t>Stuart Russell’s “Potted History of AI”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1943         McCulloch &amp; Pitts: neural nets model of the brain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1950         Turing’s “Computing Machinery and Intelligence”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1952-69</a:t>
            </a:r>
            <a:r>
              <a:rPr lang="en-US" altLang="en-US" sz="2000" dirty="0" smtClean="0">
                <a:solidFill>
                  <a:srgbClr val="0033CC"/>
                </a:solidFill>
              </a:rPr>
              <a:t>    Look Ma, no hands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1950s        Early AI Programs: Logic Theorist, Checker Player, </a:t>
            </a:r>
            <a:r>
              <a:rPr lang="en-US" altLang="en-US" sz="2000" dirty="0" err="1" smtClean="0"/>
              <a:t>Geom</a:t>
            </a:r>
            <a:endParaRPr lang="en-US" alt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1956          Term </a:t>
            </a:r>
            <a:r>
              <a:rPr lang="en-US" altLang="en-US" sz="2000" dirty="0" smtClean="0">
                <a:solidFill>
                  <a:srgbClr val="FF0000"/>
                </a:solidFill>
              </a:rPr>
              <a:t>“Artificial Intelligence”</a:t>
            </a:r>
            <a:r>
              <a:rPr lang="en-US" altLang="en-US" sz="2000" dirty="0" smtClean="0"/>
              <a:t> adopted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1965          Robinson’s complete algorithm for logical reasoning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1966-74     AI discovers computational complexity; </a:t>
            </a:r>
            <a:r>
              <a:rPr lang="en-US" altLang="en-US" sz="2000" dirty="0" smtClean="0">
                <a:solidFill>
                  <a:srgbClr val="800080"/>
                </a:solidFill>
              </a:rPr>
              <a:t>neural nets go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1969-79     Early development of knowledge-based </a:t>
            </a:r>
            <a:r>
              <a:rPr lang="en-US" altLang="en-US" sz="2000" dirty="0" smtClean="0">
                <a:solidFill>
                  <a:srgbClr val="0033CC"/>
                </a:solidFill>
              </a:rPr>
              <a:t>“expert systems”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1980-88     </a:t>
            </a:r>
            <a:r>
              <a:rPr lang="en-US" altLang="en-US" sz="2000" dirty="0" smtClean="0">
                <a:solidFill>
                  <a:srgbClr val="FF0000"/>
                </a:solidFill>
              </a:rPr>
              <a:t>Expert systems boom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1988-93     </a:t>
            </a:r>
            <a:r>
              <a:rPr lang="en-US" altLang="en-US" sz="2000" dirty="0" smtClean="0">
                <a:solidFill>
                  <a:srgbClr val="000099"/>
                </a:solidFill>
              </a:rPr>
              <a:t>Expert systems bust: “AI Winter”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1985-95     </a:t>
            </a:r>
            <a:r>
              <a:rPr lang="en-US" altLang="en-US" sz="2000" dirty="0" smtClean="0">
                <a:solidFill>
                  <a:srgbClr val="800080"/>
                </a:solidFill>
              </a:rPr>
              <a:t>Neural networks return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1988-         </a:t>
            </a:r>
            <a:r>
              <a:rPr lang="en-US" altLang="en-US" sz="2000" dirty="0" smtClean="0">
                <a:solidFill>
                  <a:srgbClr val="0033CC"/>
                </a:solidFill>
              </a:rPr>
              <a:t>AI and Statistics together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1995-         </a:t>
            </a:r>
            <a:r>
              <a:rPr lang="en-US" altLang="en-US" sz="2000" dirty="0" smtClean="0">
                <a:solidFill>
                  <a:srgbClr val="0070C0"/>
                </a:solidFill>
              </a:rPr>
              <a:t>Agents, agents everywhere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CC0000"/>
                </a:solidFill>
              </a:rPr>
              <a:t>NOW-        PROBABILITY EVERYWHERE!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CC0000"/>
                </a:solidFill>
              </a:rPr>
              <a:t>NOW-        Learning, Learning, Learning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CC0000"/>
                </a:solidFill>
              </a:rPr>
              <a:t>NOW-        </a:t>
            </a:r>
            <a:r>
              <a:rPr lang="en-US" altLang="en-US" sz="2000" dirty="0" smtClean="0">
                <a:solidFill>
                  <a:srgbClr val="0033CC"/>
                </a:solidFill>
              </a:rPr>
              <a:t>DEEP</a:t>
            </a:r>
            <a:r>
              <a:rPr lang="en-US" altLang="en-US" sz="2000" dirty="0" smtClean="0">
                <a:solidFill>
                  <a:srgbClr val="CC0000"/>
                </a:solidFill>
              </a:rPr>
              <a:t> Learning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Overview of Intended Topics</a:t>
            </a:r>
          </a:p>
        </p:txBody>
      </p:sp>
      <p:sp>
        <p:nvSpPr>
          <p:cNvPr id="1945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3AE21C-7A43-448E-8D8F-C0C7A0505ED8}" type="slidenum">
              <a:rPr lang="en-US" altLang="en-US" smtClean="0"/>
              <a:pPr eaLnBrk="1" hangingPunct="1"/>
              <a:t>24</a:t>
            </a:fld>
            <a:endParaRPr lang="en-US" altLang="en-US" smtClean="0"/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381000" y="1676400"/>
            <a:ext cx="722024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Introduction to AI (</a:t>
            </a:r>
            <a:r>
              <a:rPr lang="en-US" altLang="en-US" sz="2400" dirty="0" err="1"/>
              <a:t>Chs</a:t>
            </a:r>
            <a:r>
              <a:rPr lang="en-US" altLang="en-US" sz="2400" dirty="0"/>
              <a:t>. 1-2, done)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altLang="en-US" sz="2400" dirty="0" smtClean="0"/>
              <a:t>Problem </a:t>
            </a:r>
            <a:r>
              <a:rPr lang="en-US" altLang="en-US" sz="2400" dirty="0"/>
              <a:t>Solving by Search (</a:t>
            </a:r>
            <a:r>
              <a:rPr lang="en-US" altLang="en-US" sz="2400" dirty="0" err="1"/>
              <a:t>Ch</a:t>
            </a:r>
            <a:r>
              <a:rPr lang="en-US" altLang="en-US" sz="2400" dirty="0"/>
              <a:t> 3) “Big Chapter”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Beyond Classical Search (</a:t>
            </a:r>
            <a:r>
              <a:rPr lang="en-US" altLang="en-US" sz="2400" dirty="0" err="1"/>
              <a:t>Ch</a:t>
            </a:r>
            <a:r>
              <a:rPr lang="en-US" altLang="en-US" sz="2400" dirty="0"/>
              <a:t> 4)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Adversarial Search (</a:t>
            </a:r>
            <a:r>
              <a:rPr lang="en-US" altLang="en-US" sz="2400" dirty="0" err="1"/>
              <a:t>Ch</a:t>
            </a:r>
            <a:r>
              <a:rPr lang="en-US" altLang="en-US" sz="2400" dirty="0"/>
              <a:t> 5) “Game Playing”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Constraint Satisfaction Problems (</a:t>
            </a:r>
            <a:r>
              <a:rPr lang="en-US" altLang="en-US" sz="2400" dirty="0" err="1"/>
              <a:t>Ch</a:t>
            </a:r>
            <a:r>
              <a:rPr lang="en-US" altLang="en-US" sz="2400" dirty="0"/>
              <a:t> 6</a:t>
            </a:r>
            <a:r>
              <a:rPr lang="en-US" altLang="en-US" sz="2400" dirty="0" smtClean="0"/>
              <a:t>)</a:t>
            </a:r>
            <a:endParaRPr lang="en-US" altLang="en-US" sz="2400" dirty="0"/>
          </a:p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Learning (related to </a:t>
            </a:r>
            <a:r>
              <a:rPr lang="en-US" altLang="en-US" sz="2400" dirty="0" err="1"/>
              <a:t>Ch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18 and 20)</a:t>
            </a:r>
            <a:endParaRPr lang="en-US" altLang="en-US" sz="2400" dirty="0"/>
          </a:p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Computer Vision (not from book</a:t>
            </a:r>
            <a:r>
              <a:rPr lang="en-US" altLang="en-US" sz="2400" dirty="0" smtClean="0"/>
              <a:t>)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Knowledge and Reasoning (Loosely related to </a:t>
            </a:r>
            <a:endParaRPr lang="en-US" altLang="en-US" sz="2400" dirty="0" smtClean="0"/>
          </a:p>
          <a:p>
            <a:pPr marL="0" indent="0" eaLnBrk="1" hangingPunct="1"/>
            <a:r>
              <a:rPr lang="en-US" altLang="en-US" sz="2400" dirty="0"/>
              <a:t> </a:t>
            </a:r>
            <a:r>
              <a:rPr lang="en-US" altLang="en-US" sz="2400" dirty="0" smtClean="0"/>
              <a:t>     </a:t>
            </a:r>
            <a:r>
              <a:rPr lang="en-US" altLang="en-US" sz="2400" dirty="0" err="1" smtClean="0"/>
              <a:t>Ch</a:t>
            </a:r>
            <a:r>
              <a:rPr lang="en-US" altLang="en-US" sz="2400" dirty="0" smtClean="0"/>
              <a:t> 8</a:t>
            </a:r>
            <a:r>
              <a:rPr lang="en-US" altLang="en-US" sz="2400" dirty="0"/>
              <a:t>, </a:t>
            </a:r>
            <a:r>
              <a:rPr lang="en-US" altLang="en-US" sz="2400" dirty="0" smtClean="0"/>
              <a:t>9, 14, 15)</a:t>
            </a:r>
          </a:p>
          <a:p>
            <a:pPr marL="0" indent="0" eaLnBrk="1" hangingPunct="1"/>
            <a:r>
              <a:rPr lang="en-US" altLang="en-US" sz="2400" dirty="0"/>
              <a:t>9</a:t>
            </a:r>
            <a:r>
              <a:rPr lang="en-US" altLang="en-US" sz="2400" dirty="0" smtClean="0"/>
              <a:t>.  Other Applications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Intended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Blind search (easy Python warmup)</a:t>
            </a:r>
          </a:p>
          <a:p>
            <a:r>
              <a:rPr lang="en-US" dirty="0" smtClean="0"/>
              <a:t>Heuristic search for robot planning</a:t>
            </a:r>
          </a:p>
          <a:p>
            <a:r>
              <a:rPr lang="en-US" dirty="0" smtClean="0"/>
              <a:t>Game playing with </a:t>
            </a:r>
            <a:r>
              <a:rPr lang="en-US" dirty="0" err="1" smtClean="0"/>
              <a:t>Kalah</a:t>
            </a:r>
            <a:r>
              <a:rPr lang="en-US" dirty="0" smtClean="0"/>
              <a:t> game</a:t>
            </a:r>
          </a:p>
          <a:p>
            <a:r>
              <a:rPr lang="en-US" dirty="0" smtClean="0"/>
              <a:t>A computer vision assignment</a:t>
            </a:r>
          </a:p>
          <a:p>
            <a:r>
              <a:rPr lang="en-US" dirty="0" smtClean="0"/>
              <a:t>A machine learning assignment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0715A-C793-4835-815C-CAAB9E1D7BB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7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This Lecture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What is AI all about, roughly from Chapters 1 and 2.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83DA81-6545-4A40-9CB6-8E39FB8AFD76}" type="slidenum">
              <a:rPr lang="en-US" altLang="en-US" smtClean="0"/>
              <a:pPr eaLnBrk="1" hangingPunct="1"/>
              <a:t>3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67E63B-5B52-4AB7-8D20-503566D96BA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What is intelligence?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What capabilities should a machine have for us to call it intelligent?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93440" y="2559600"/>
              <a:ext cx="7191720" cy="2431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6240" y="2551680"/>
                <a:ext cx="7207200" cy="2451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5E34313-5469-4615-8469-864CDEA7D81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Turing’s Test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24800" cy="18288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 smtClean="0"/>
              <a:t>If the human cannot tell whether the responses from the other side of a wall are coming from a human or computer, then the computer is intelligent.</a:t>
            </a:r>
          </a:p>
        </p:txBody>
      </p:sp>
      <p:pic>
        <p:nvPicPr>
          <p:cNvPr id="6149" name="Picture 4" descr="turingstest_0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5"/>
          <a:stretch>
            <a:fillRect/>
          </a:stretch>
        </p:blipFill>
        <p:spPr>
          <a:xfrm>
            <a:off x="1981200" y="3810000"/>
            <a:ext cx="5257800" cy="2530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2F20394-6DC1-420D-A933-A1858BAFBD3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Performance vs. Humanlike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 smtClean="0"/>
              <a:t>What is more important: how the program performs or how well it mimics a human?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Can you get a computer to do something that you don’t know how to do? Like what?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What about creativity?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98BE71A-B698-4989-99C4-61F24A709F3F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Mundane Tasks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525963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Perception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0000"/>
                </a:solidFill>
              </a:rPr>
              <a:t>Vision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0000"/>
                </a:solidFill>
              </a:rPr>
              <a:t>Speech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Natural Language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800080"/>
                </a:solidFill>
              </a:rPr>
              <a:t>Understanding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800080"/>
                </a:solidFill>
              </a:rPr>
              <a:t>Generation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800080"/>
                </a:solidFill>
              </a:rPr>
              <a:t>Translation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Reasoning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Robot Control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5995473-715C-4B93-AEDE-0AB25669837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Formal Tasks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Games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</a:rPr>
              <a:t>Chess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</a:rPr>
              <a:t>Checkers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</a:rPr>
              <a:t>Kalah, Othello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Mathematics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000099"/>
                </a:solidFill>
              </a:rPr>
              <a:t>Logic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000099"/>
                </a:solidFill>
              </a:rPr>
              <a:t>Geometry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000099"/>
                </a:solidFill>
              </a:rPr>
              <a:t>Calculus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000099"/>
                </a:solidFill>
              </a:rPr>
              <a:t>Proving properties of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7ACB3A0-C848-4BB8-B4A5-7C72FCCFD5B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Expert Tasks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Engineering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000099"/>
                </a:solidFill>
              </a:rPr>
              <a:t>Design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000099"/>
                </a:solidFill>
              </a:rPr>
              <a:t>Fault Finding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000099"/>
                </a:solidFill>
              </a:rPr>
              <a:t>Manufacturing planning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Medical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</a:rPr>
              <a:t>Diagnosis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</a:rPr>
              <a:t>Medical Image Analysis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Financial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800080"/>
                </a:solidFill>
              </a:rPr>
              <a:t>Stock market predictions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802</Words>
  <Application>Microsoft Office PowerPoint</Application>
  <PresentationFormat>On-screen Show (4:3)</PresentationFormat>
  <Paragraphs>191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SimSun</vt:lpstr>
      <vt:lpstr>SimSun</vt:lpstr>
      <vt:lpstr>Arial</vt:lpstr>
      <vt:lpstr>CMBX5</vt:lpstr>
      <vt:lpstr>Symbol</vt:lpstr>
      <vt:lpstr>Tahoma</vt:lpstr>
      <vt:lpstr>Default Design</vt:lpstr>
      <vt:lpstr>Introduction to  Artificial Intelligence </vt:lpstr>
      <vt:lpstr>Administrative Details</vt:lpstr>
      <vt:lpstr>This Lecture</vt:lpstr>
      <vt:lpstr>What is intelligence?</vt:lpstr>
      <vt:lpstr>Turing’s Test</vt:lpstr>
      <vt:lpstr>Performance vs. Humanlike</vt:lpstr>
      <vt:lpstr>Mundane Tasks</vt:lpstr>
      <vt:lpstr>Formal Tasks</vt:lpstr>
      <vt:lpstr>Expert Tasks</vt:lpstr>
      <vt:lpstr>What is an intelligent agent?</vt:lpstr>
      <vt:lpstr>Intelligent Agents</vt:lpstr>
      <vt:lpstr>Problem Solving</vt:lpstr>
      <vt:lpstr>Game Playing</vt:lpstr>
      <vt:lpstr>Constraint Satisfaction</vt:lpstr>
      <vt:lpstr>Reasoning</vt:lpstr>
      <vt:lpstr>Learning</vt:lpstr>
      <vt:lpstr>Natural Language Understanding</vt:lpstr>
      <vt:lpstr>Computer Vision with Machine Learning</vt:lpstr>
      <vt:lpstr>Groundtruth Data Set: Annotation Samples</vt:lpstr>
      <vt:lpstr>PowerPoint Presentation</vt:lpstr>
      <vt:lpstr>PowerPoint Presentation</vt:lpstr>
      <vt:lpstr>PowerPoint Presentation</vt:lpstr>
      <vt:lpstr>Stuart Russell’s “Potted History of AI”</vt:lpstr>
      <vt:lpstr>Overview of Intended Topics</vt:lpstr>
      <vt:lpstr>Overview of Intended Assignments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Artificial Intelligence</dc:title>
  <dc:creator>Linda Shapiro</dc:creator>
  <cp:lastModifiedBy>shapiro</cp:lastModifiedBy>
  <cp:revision>43</cp:revision>
  <dcterms:created xsi:type="dcterms:W3CDTF">2005-09-19T20:30:33Z</dcterms:created>
  <dcterms:modified xsi:type="dcterms:W3CDTF">2019-01-07T23:13:32Z</dcterms:modified>
</cp:coreProperties>
</file>