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2" r:id="rId2"/>
    <p:sldId id="256" r:id="rId3"/>
    <p:sldId id="279" r:id="rId4"/>
    <p:sldId id="281" r:id="rId5"/>
    <p:sldId id="283" r:id="rId6"/>
    <p:sldId id="286" r:id="rId7"/>
    <p:sldId id="305" r:id="rId8"/>
    <p:sldId id="302" r:id="rId9"/>
    <p:sldId id="304" r:id="rId10"/>
    <p:sldId id="303" r:id="rId11"/>
    <p:sldId id="287" r:id="rId12"/>
    <p:sldId id="306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89" r:id="rId22"/>
    <p:sldId id="290" r:id="rId23"/>
    <p:sldId id="321" r:id="rId24"/>
    <p:sldId id="294" r:id="rId25"/>
    <p:sldId id="307" r:id="rId26"/>
    <p:sldId id="293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6600CC"/>
    <a:srgbClr val="07E126"/>
    <a:srgbClr val="CC0000"/>
    <a:srgbClr val="80008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3E939529-FDC4-4397-BC2B-DBE62DBCF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41:05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7995 11997 200 0,'0'4'77'0,"4"-1"-60"0,1-3 28 0,-5 0 11 0,8 0-16 16,-8 0-3-1,5 0-12-15,-1-3-6 16,-4 3-11-16,4-4-1 0,-4 4 0 16,-4 0 5-16,0 0 3 15,-1 0-8-15,5 0-4 0,-8 0-7 16,-1 0-2-16,1 0 14 16,-1 0 6-16,0 4 7 15,5-1 4-15,0-3 4 16,-1 0 2-16,5 0-5 15,0 0-4-15,0 0-10 16,0 0-3-16,0 0-3 16,0 0 1-16,0-3-4 15,0-1 0-15,0 4-1 16,0-4-2-16,9 0 1 16,-5 0 1-16,5 1-3 15,0-1-2-15,3 0 2 16,1-4 2-16,0 1-2 15,5-1 0-15,-1 0 1 16,0 1 0-16,5-1 0 0,-1 0 0 16,5 1-3-16,0-5 2 15,4 1 1-15,-4-1 0 16,4 1 0-16,-8-1 0 16,3 4 0-16,1 1 0 15,0-1 0-15,4 0 0 16,-12 5 2-16,3-1 1 15,1 0-4-15,-1 4 1 16,-4 8 0-16,1-5 0 16,-1 5 0-16,0 0 0 15,-8-1 0-15,-1 1 2 0,1 0-1 16,-5 3 2 0,-4 1-2-16,0-1 2 0,-4 1-2 15,0 3 2-15,-5 0-2 16,0 5 2-16,-4-1-2 15,5 4-1-15,-9 0-2 16,-1 0 1-16,1 0 1 16,0 3 2-16,0 1-1 15,-1 0-1-15,1 0 1 16,4 0-1-16,-4-4 0 16,4 0 0-16,0 0 0 15,0 0 2-15,5-4 1 16,-1-4 3-16,9-3 1 15,-9-1 1-15,9 1 0 0,0-1 0 16,0 1-2-16,0-5-1 16,0 1-6-16,9 3 1 15,-9 1 0-15,0-5 2 16,0 1-1-16,4 4-1 16,1-5 1-16,3 5 1 15,-3-1-1-15,3 1-1 16,1-5 3-16,8 5 0 15,-8-4-1-15,8-1-2 16,0 1 1-16,5 0 1 16,-1-1-1-16,5 1-1 15,4 0 1-15,0-1-1 16,5 1-3-16,4 0 2 16,-5-1-4-16,5 1-1 0,-13-1-8 15,4 1-4-15,0-4-26 16,-4 0-11-16,4-4-35 15,-4 0-16-15,0-4 57 16,4 0 25-16</inkml:trace>
  <inkml:trace contextRef="#ctx0" brushRef="#br0" timeOffset="436.6881">9150 12502 384 0,'-9'4'143'0,"9"0"-112"0,0-4 3 0,0 0-7 16,0 0-13-16,-4-4 0 0,4 4-2 16,-4 0 0-16,-1 0-6 15,1 0 3-15,0 0 1 0,4 0-1 16,-9 4 0-16,5 0-5 15,0 0-3-15,4 0 0 16,-9 3-1-16,0 1 0 16,5 0 0-16,-5-1-5 15,5-3 1-15,0 0-64 16,4 0-27-16,13-31 48 16</inkml:trace>
  <inkml:trace contextRef="#ctx0" brushRef="#br0" timeOffset="1486.8868">9288 11702 276 0,'0'4'104'0,"0"-4"-81"0,0-4 7 0,0 4-1 16,0 0-7-16,0 0-1 16,0 0 6-16,0 0 3 15,0 0-16-15,0 0-19 0,4 4-7 16,5 0 22-16,4-1 13 16,0 1-7-16,0-4-1 15,-5 0-3-15,9 0 2 0,1 0-3 16,12-4 1-16,13 1-3 15,-4-5 2-15,4 0-4 16,-4 1-2-16,-1 3-2 16,1-4 0-16,0 0-2 15,0 1 2-15,4 3-2 16,-4-4 2-16,-1 4-4 16,-3 1 0-16,4-1 1 15,-14 0 0-15,6 0 0 16,-6 0 0-16,1 4 0 15,0 0 0-15,-9 0-3 16,-4 0 2-16,0 4 1 16,0 0 2-16,-4 4-3 15,-1-1 0-15,-3 1 1 16,-1 3 0-16,0 5-3 0,-8-1 2 16,0-3-1-16,-1 14 0 15,-3 9 0-15,-1-1 0 16,1 1 2-16,-1 3 0 15,-4 0 0-15,4 5 0 16,-8 2 2-16,0 9 1 16,0 4 1-16,-1-5 0 15,1 5 6-15,-4-5 6 16,3-3-10-16,1-8-4 16,0-4-3-16,0-3-1 15,-1-4-3-15,6-8 1 16,-6 0-69-16,-8 0-30 0,14-20 52 15,3-49 25-15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56:28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3527 8374 200 0,'0'-4'77'0,"4"0"-60"0,-4 0 8 0,0 4 2 16,0-4-10-16,0 0-2 16,0 1 0-16,0-1 3 15,0 0-10-15,-4 4 7 0,4 0 4 16,-4 0-1-16,4 0-1 0,-5 0-5 15,5 0 0-15,0 4-9 16,0 3-2-16,0 9-3 16,0 3 0-16,0 8-3 15,0 7 1-15,0 12 0 16,5 0 2-16,-5 4 1 16,4 7 1-16,0 5 0 15,0 7 0-15,1-1-3 16,3 1 2-16,-8-3-1 15,5-5-2-15,-5-4-11 16,4-7-2-16,-4-4-19 16,0-12-6-16,0-7 22 15,0-4 10-15</inkml:trace>
  <inkml:trace contextRef="#ctx0" brushRef="#br0" timeOffset="436.3407">3109 8305 300 0,'0'0'112'0,"13"-8"-87"0,0 4-2 15,-9 4-9-15,9-4-6 16,8 0 2-16,5-3 1 15,9-1 1-15,17 0-6 16,-5 1-2-16,18-1 0 0,-5 4-2 16,5 0 1-16,3 1-2 15,-7 3-1-15,12 3-6 0,-8 1-1 16,4 4-17-16,0 3-4 16,-9 1-15-16,-4 3-5 15,-4 4 26-15,-9-3 11 16</inkml:trace>
  <inkml:trace contextRef="#ctx0" brushRef="#br0" timeOffset="900.8191">3173 9166 280 0,'-21'12'107'0,"12"-8"-83"0,5 3-3 15,4-7-4-15,-4 4-13 16,-5 4-2-16,5-8 10 15,4 4 6-15,-5-4-9 16,-3 0 9-16,8 0 4 0,0 0 0 16,0 0-1-16,0-4-9 15,0 4-3-15,8-4-5 16,-3 0-3-16,12 0-3 16,5 1 1-16,12-1-1 0,1 0-2 15,12-4-11 1,18 1-2-16,-1-1 10 0,9-4 6 15,-4 1 6-15,5-1 4 16,-10 1-13-16,5-1-7 16,0 1-5-16,-4 3-1 15,8 1-40-15,-26-5-16 16,18 1 37-16,-18-5 18 16</inkml:trace>
  <inkml:trace contextRef="#ctx0" brushRef="#br0" timeOffset="1249.614">4165 8722 320 0,'0'-4'121'0,"4"4"-95"0,4 0-4 0,1 0-10 16,-9 0-13-16,0 0-1 15,0 0-6-15,0 0 0 16,0 0 4-16,0 0-5 0,0 0 2 15,0 0-8-15,4 0-1 16,-4-4-51-16,5 4-22 16,-1-3 42-16,5-5 25 15</inkml:trace>
  <inkml:trace contextRef="#ctx0" brushRef="#br0" timeOffset="2102.1443">4410 8561 348 0,'-17'0'129'0,"17"0"-100"0,4 4-7 15,-4-4-7-15,0 0-14 16,0 0-1-16,0 8-2 0,0-1 0 16,-4 1 2-16,-5 0 0 15,1-1 0-15,3 1 0 0,1 3 0 16,-5-3 2-16,5 0 1 15,4 3-1-15,-8 1 1 16,3-1 2-16,1 1 4 16,4-1-4-16,0 5-3 15,0-1-4-15,0 8 1 16,4 4 1-16,1 11 2 16,3 4-6-16,1 8-1 15,-1 4 2-15,5 7 1 16,-4-4 2-16,-5-3 0 15,9-8 4-15,-13-8 2 16,4-7-7-16,-4-8-1 0,0-4 6 16,0-4 7-16,-4-3 1 15,4-12 3-15,-8-4-2 16,-1-4 0-16,9-15-3 16,-9 0-1-16,1-11-5 15,-1-8-3-15,-4-8-3 16,5-4-1-16,-1 1 2 15,9-5 2-15,0 1-2 16,0-1 0-16,0 1-4 16,9-1-1-16,3 1-4 15,6 3 1-15,3 5-2 16,1 3 2-16,8 3-4 16,-4 9-2-16,8 7 11 15,5 8 6-15,0 11 0 0,4 8 1 16,4 16-8-16,-8 10-4 15,4 13 2-15,5 7 4 16,-10 4 2-16,1 7 1 16,-4 4 0-16,-5 8 2 15,0 4 5-15,-4 0 4 16,0 0-13-16,-13-5-3 16,-1-6 13-16,1-9 8 15,-4-7-5-15,0-7-1 16,-9-5-6-16,0-7-1 15,0-8-34-15,0-4-17 16,0-15 25-16,4-19 11 0</inkml:trace>
  <inkml:trace contextRef="#ctx0" brushRef="#br0" timeOffset="2522.6386">5535 7742 376 0,'0'26'143'0,"4"-22"-112"0,-4 0 3 0,4 4-7 16,1 3-24-16,3 4-3 16,-8 12-8-16,5 15 0 15,-5 4 4-15,4 12 2 0,-4 11 4 16,0 19-1-16,-4 8-1 16,-1 15 1-16,5-4-1 15,-13 4 0-15,5 8 0 16,3-1 0-16,1-6 0 15,0-5 0-15,0-15 2 16,4-4-3-16,-9-8-2 16,5-3-12-16,-1-12-2 15,5-11-25-15,-8-16-10 0,3-11 29 16,-3-20 14-16</inkml:trace>
  <inkml:trace contextRef="#ctx0" brushRef="#br0" timeOffset="2942.5485">5022 8462 368 0,'-26'19'137'0,"26"-15"-106"0,0-1 6 0,0-3-5 16,0 0-23-16,9 4-4 15,-1 0-6-15,1-4-1 16,13 0 2-16,-5 0 4 0,13 0 5 16,-4 0-1-16,26-4 1 15,16-3-5-15,10-5-1 16,4 1-3-16,-5-1-1 15,-16 4 1-15,21 1 2 16,-5-1-3-16,1 4 0 16,-5 0 1-16,0 4 0 15,-4 4-5-15,-8 0 1 0,-1 0-11 16,-8 4-3-16,-1 3-15 16,-12 1-5-16,0-1-52 15,-5 1-24-15,5-5 60 16,-13-7 27-16</inkml:trace>
  <inkml:trace contextRef="#ctx0" brushRef="#br0" timeOffset="3571.9621">6026 8856 368 0,'9'15'137'0,"-1"-15"-106"0,9 0 2 0,-4 0-7 15,5 0-23-15,3 0-5 16,5-3 0-16,0-1 0 15,4-4 2-15,-8 0 2 0,3 1 3 16,1-5-2-16,0-3-2 16,0 0 0-16,4-1 1 0,-4-3-3 15,0 0 0-15,0 0 1 16,-5 0 0-16,-3 0 2 16,-6-4 1-16,-3 0 1 15,-5 0 0-15,-4 3-5 16,-4-2-1-16,-9-1-6 15,0 0 0-15,0 3-1 16,-4 1 3-16,-5 4-1 16,-3 3 0-16,-6 5 6 15,-3 3 2-15,4 8 1 16,0 3 1-16,0 9-11 16,4 3-2-16,0 4 5 15,4 4 2-15,5 3 9 16,4 1 6-16,0 3-11 0,9 1-4 15,0 3 7-15,4 8 6 16,4 8-4-16,4-1-1 16,1 5-3-16,4 3 1 15,4 0-2-15,-8-7-1 16,8 0-13-16,0-5-4 16,1-3-24-16,3-3-11 15,1-1-79 1,4-8-35-16,-1-11 87 15</inkml:trace>
  <inkml:trace contextRef="#ctx0" brushRef="#br0" timeOffset="4098.616">6810 8565 324 0,'5'73'121'0,"3"-62"-95"0,1 5 3 16,-9-5-6-16,4 8-31 15,0 8-8-15,-4 11-2 16,0 8 0-16,9 8 11 0,-9 0 1 0,0 3 4 15,0-7 2-15,4 0 0 16,-4-8 0-16,0-4 2 16,0-3-1-16,0-9 2 15,0-7-2-15,0-3 2 16,5-9 7-16,-5-7 3 16,0-3 5-16,0-5 3 15,0-11-7-15,-5-8-3 16,5-11-6-16,-4-12-2 15,4-8 3-15,9-3 3 16,-1-8-4-16,5 4-3 16,4 0-8-16,5 0-1 15,4 4 3-15,-5 3 4 16,5 8 14-16,0 12 8 0,0 4-7 16,0 11-3-16,0 7-18 15,-1 9-9-15,6 14-25 16,-10 9-10-16,5 7-95 15,-4 11-40 1,-5 4 97-16</inkml:trace>
  <inkml:trace contextRef="#ctx0" brushRef="#br0" timeOffset="4639.6207">7668 8668 432 0,'-5'0'162'0,"10"0"-126"0,3 8-12 0,-8-8-18 15,0 15-13 1,0 8-3-16,0 4-1 15,0 8 6-15,0 11 0 0,0 7 1 16,0 12 0-16,0 8 3 16,0-4-2-16,9-8-1 15,0-3 3-15,-5-5 0 16,4-7 1-16,1-3 2 0,0-5 1 16,-1-8 1-16,1-3 0 15,0-8 2-15,-1-3-1 16,1-9 2-16,-1-7 0 15,5-3 1-15,-8-9-2 16,3-3 1-16,1-8 0 16,0-12 3-16,-1-7-3 15,9-4 1-15,-8-11-3 16,8-8 2-16,0-8-2 16,1 0 0-16,3 8-1 15,1-4 0-15,-1 8 0 16,5 3 2-16,-9 5-3 15,-4 3-2-15,5 4-7 16,-1 4-4-16,-4 4-10 16,0 3-2-16,0 4-71 0,0 16-28 15,-5 0 62-15,1-1 30 16</inkml:trace>
  <inkml:trace contextRef="#ctx0" brushRef="#br0" timeOffset="5224.9022">8689 8871 328 0,'4'-3'123'0,"9"3"-95"0,-9-8-4 15,1 8-6-15,-5-4-12 16,0-4 2-16,-5 1 1 16,1-1 2-16,4-3-5 15,-13-1 5-15,9 1 2 0,-13-1-2 16,8 1 1-16,0 3-7 16,-8-3-1-16,-22-5-2 15,5 1-2-15,-5 3 1 16,13 5-1-16,9-1-3 15,-22 4 2-15,-8 4-6 16,0 8-3-16,12 7 1 16,-4 8 0-16,5 8-8 15,12 7-1-15,5 8 2 16,0 0 5-16,8-4-1 0,5 4 3 16,4-8 7-16,8-7 3 15,1-8 5-15,4-4 3 16,4-7 11-16,-4-8 7 15,4-8-14-15,-4-4-7 16,0-7 4-16,0-4 5 16,-4-4 2-16,-1 7-1 15,1 1 3-15,0 0 2 16,-1-1-7-16,5 5-1 16,0 3-7-16,0 12-2 0,4 8-7 15,5 7-2-15,-5-4-12 16,9 27-3-16,4 4-50 15,0 0-19-15,5 0 46 16,4-8 22-16</inkml:trace>
  <inkml:trace contextRef="#ctx0" brushRef="#br0" timeOffset="5600.3822">9077 7489 388 0,'-26'23'145'0,"26"-16"-112"0,0 5 1 0,4-1-7 16,5 9-24-16,-9 10-3 15,4 20-3-15,0 7 1 16,1 12 1-16,-1 4 3 0,0 11 1 16,5 24 1-16,0 10 2 15,-1 5-3-15,1-4 0 16,-1 7-1-16,1 4 1 16,0-7 0-16,-5-8 1 15,5-12-2-15,-9-11 1 16,0-15-2-16,0-8-1 0,4-12-50 15,0-11-21-15,5-15 35 16,8-20 20-16</inkml:trace>
  <inkml:trace contextRef="#ctx0" brushRef="#br0" timeOffset="6125.949">11033 8619 304 0,'17'-4'112'0,"-12"4"-87"0,3-8 9 0,1 4-1 16,-9-3-10-16,-9-1-1 16,5-3-6-16,-5-1 0 15,-4 1-9-15,-8-5-4 0,-14 1 0 16,-8 0-4-16,-9 3-2 16,-16 4-1-16,-10 5 0 0,-4 3 3 15,9 3 2-15,8 5 0 16,9 7 2-16,13 8-7 15,9 8-1-15,12 3-1 16,13 5 2-16,9 3-1 16,13 4 1-16,13 8 3 15,13 11 0-15,-4 0 1 16,3 0 0-16,1-8 6 16,-13-3 4-16,4-4-3 15,-17-8 1-15,-4-8-1 16,-14-3 1-16,-8 0-7 15,-12-5 0-15,-10-3-10 16,-21 0-4-16,-13-11-66 16,-8-8-30-16,-5-8 53 15,13-19 29-15</inkml:trace>
  <inkml:trace contextRef="#ctx0" brushRef="#br0" timeOffset="6560.9815">11597 8833 400 0,'9'0'148'0,"0"-4"-115"0,-9 0 0 0,0 4-10 0,0 0-10 16,-13-3 0-16,8-1-1 16,-16 0 2-16,4 0-7 15,-13 0-2-15,4 0-1 0,-13-3 0 16,-4 3 0-16,-5 4-5 16,-3 4 1-16,-1 3-2 15,5 5 0-15,8 7 2 16,0 4 2-16,5 8-1 15,12 11-1-15,5 8 3 16,17-1 2-16,4 1 0 16,13 0 0-16,9-4-3 15,9-4-2-15,8-4-4 16,4-3-2-16,5-8-46 0,8-4-20 16,5-8-36-16,-5-11-15 15,5-16 66-15,4-14 30 16</inkml:trace>
  <inkml:trace contextRef="#ctx0" brushRef="#br0" timeOffset="7176.694">12295 7615 476 0,'-4'0'178'0,"8"0"-138"0,-4 4-9 0,0-4-13 0,0 11-22 16,0 12-2-16,-4 4-2 15,4 12 2-15,-13 14 4 16,0 12-1-16,0 12-1 0,0 15 0 16,1 19 3-16,-1 8 0 15,4-1 1-15,0-3 0 16,9 4 0-16,-8-4 0 15,8-4 0-15,0-8 0 16,8-7 0-16,-8-15-3 16,5-12 2-16,3-12-1 15,-3-7-2-15,3-12 3 16,-3-11 0-16,3-8 1 16,-8-4 0-16,0-15 0 0,0-3 2 15,9-9-3-15,-1-19 0 16,1-15 3-16,0-11 1 15,4-12-1-15,4-8-2 16,-4-3 3-16,4 0 0 16,0 3 1-16,5 4 2 15,-1 4-1-15,5 4 2 16,4 8-4-16,0 11 0 16,9 7 3-16,-9 13 1 15,5 6-3-15,-1 13-1 16,1 11-1-16,4 11-2 15,-1 16-6-15,1 11-1 16,-4 8 3-16,-10 11 4 0,-3 8-4 16,-5 7 1-16,1 5-8 15,-10-5-3-15,-4 5-10 16,1-16-5-16,-5-11-68 16,0-12-29-16,4-16 65 15,0-14 33-15</inkml:trace>
  <inkml:trace contextRef="#ctx0" brushRef="#br0" timeOffset="7672.166">13041 8783 428 0,'13'16'162'0,"4"-9"-126"0,13 12-17 0,-13-7-14 16,5 3-9-16,8 4 2 16,0 1 6-16,5-1 5 15,4-4-5-15,-1 0 2 0,10-3 4 16,-9-8-4-16,4-4-1 16,0-4-5-16,0-8 0 15,-4-3 0-15,-1 0 0 16,-3-4 2-16,-9-4 3 15,-5-4 0-15,-8 4 0 16,-4 0-6-16,-1-8-1 0,-16 1-6 16,-1-1 0-16,-8-4 2 15,-9 9 1-15,-4-1 0 16,-5 4 1-16,1 8 3 16,4 3 0-16,-5 8 3 15,14 8 3-15,-9 8 0 16,8 3 2-16,5 4 2 15,4 4 5-15,4 8-2 16,5 3 3-16,4 12-6 16,4 4-3-16,5 7-8 15,0 1-3-15,-1-1-14 16,1-7-3-16,4-4-70 16,4-4-31-16,9-4 63 15,13-22 30-15</inkml:trace>
  <inkml:trace contextRef="#ctx0" brushRef="#br0" timeOffset="8364.0032">14282 8825 456 0,'9'-3'170'0,"3"-1"-132"0,1-4-6 0,-8 4-11 16,-1 0-17-16,-4 1-2 15,0-5-1-15,-4 4 1 0,-1-3-1 16,-12 3-3-16,0 4 1 0,-5 0-1 16,-3 0-2-16,-6 4-2 15,5 7-1-15,1 0-5 16,-1 9 0-16,0 6-5 16,9 5 0-16,-1 4 1 15,6 3 2-15,3 0 6 16,9-3 2-16,9-1 4 15,-5-7 3-15,4 0 0 16,5-4 2-16,5-8 2 16,3 0 2-16,1-7 1 15,4-4 0-15,-9-4-2 16,4-8 1-16,-3-3-4 16,-1-8 0-16,4-8-1 15,-12-4-2-15,4-7-4 16,-4-8 0-16,3-8 0 0,1-7 2 15,-8-16-4-15,-1-3 0 16,0-12 0-16,1-8 2 16,-1 5-1-16,0 7 1 15,1-8 5-15,3 12 3 16,-8 3 5-16,4 12 2 16,1 4 1-16,3 11 2 15,-8 8-1-15,5 12 2 16,3 7-6-16,1 12-3 15,0 7-6-15,-1 16 0 16,9 15-2-16,-8 11 0 16,8 16 2-16,5 15 2 0,-1 23 1 15,5 20 1-15,-9 6 0 16,5 1 2-16,0 0-1 16,-1 12 2-16,-4-1-4 15,-4-7 0-15,-4-8-3 16,-1-15-1-16,1-8-10 15,-5-8-3-15,5-11-55 16,-9-11-22-16,4-16 47 16</inkml:trace>
  <inkml:trace contextRef="#ctx0" brushRef="#br0" timeOffset="8753.1018">15217 8711 376 0,'4'0'143'0,"1"3"-112"0,-1 1 21 0,-4-4 0 16,4 8-29-16,0 0-7 15,1 7-13-15,-5 4-5 16,0 12 1-16,0 7 0 0,0 4 3 0,4 4-3 16,5 4 0-16,-1-8 3 15,5 0 3-15,0-7 4 16,9-5 2-16,-5-3 3 16,9-8 4-16,-5 0-1 15,5-11 1-15,0-8-7 16,4-4-4-16,-8-7-9 15,-9-12-3-15,-5-16-14 16,1-10-5-16,-5-17-82 16,-4-22-37-16,0-11 73 15,0-5 35-15</inkml:trace>
  <inkml:trace contextRef="#ctx0" brushRef="#br0" timeOffset="9066.9842">16087 7818 480 0,'9'15'178'0,"-5"-7"-138"0,14 11-11 0,-18-3-14 16,4 7-19-16,0 3 1 15,-4 9-1-15,0 11 2 16,-4 19 1-16,0 19 1 0,-9 12 0 0,4 7 0 16,-4-3 0-16,-4 3-3 15,0 5 2-15,4-9-6 16,0-7 0-16,0-11-17 16,8-5-4-16,-7-18-54 15,3-16-22-15,5-15 54 16,4-27 26-16</inkml:trace>
  <inkml:trace contextRef="#ctx0" brushRef="#br0" timeOffset="9340.6047">16613 8465 480 0,'13'35'181'0,"-4"-16"-141"0,4 16-17 0,-9-9-20 15,4 13-18-15,-8 7-2 16,-8 15 8-16,-1 12 4 16,-12 7 4-16,3-7-6 0,1 3-3 15,-13-10-36-15,13-9-15 16,0-11-62-16,4-8-26 15,8-34 79 1</inkml:trace>
  <inkml:trace contextRef="#ctx0" brushRef="#br0" timeOffset="9879.3328">16897 8462 444 0,'13'42'167'0,"-8"-31"-129"0,12 12-7 16,-8-11-13-16,3 7-25 15,-3 8-8-15,0 7 3 16,-1-7 4-16,-3 23 5 16,-5 7 2-16,0 4 3 0,0-7-1 15,0 0-1-15,-5-8 1 16,5-8 1-16,0-7-1 15,0-8 2-15,0-4 0 0,0-8 3 16,0-11 1-16,0-4 1 16,5-11-4-16,-1-12-3 15,5-7 0-15,-1-12-1 16,5-12 0-16,4 1 0 16,5-8 0-16,4 4 0 15,4 3 0-15,0 4 2 16,13 5 3-16,-4 7 4 15,-5 7 0-15,9 8 2 16,5 16-4-16,4 7 1 16,-1 15-3-16,5 12 0 15,0 12-1-15,0 7 0 16,0 8-2-16,0 11 1 0,-8 12 0 16,-5 7 1-16,-13 1-2 15,-4-1 1-15,-5-7-7 16,-3-12-1-16,-10-7-9 15,-3-12-2-15,-5-11-18 16,-5-8-7-16,-3-16-54 16,-18-18-21-16,4-28 60 15,1-26 31-15</inkml:trace>
  <inkml:trace contextRef="#ctx0" brushRef="#br0" timeOffset="10091.3529">17078 7577 472 0,'-30'19'178'0,"26"-15"-138"0,4 0 13 0,0-4-5 16,4 7-35-16,5 5-8 16,-9 7-12-16,0 0-3 15,-9 0 5-15,5 4-42 0,-5 0-15 16,-4 12-141-1,9 3-60-15,17-7 136 16</inkml:trace>
  <inkml:trace contextRef="#ctx0" brushRef="#br0" timeOffset="10914.7776">18587 8473 476 0,'47'42'178'0,"-30"-42"-138"0,5 4-5 16,-9 0-12-16,0-4-25 15,-5 0-5-15,-8 0 3 16,0 0 1-16,-8 0 3 16,-1 0 0-16,-4 0 0 0,-9 0 0 15,-8 4 0-15,-8 0-3 16,-6 3 0-16,1 5-1 15,-4 3 3-15,8 4-2 16,13 8 1-16,-4 7-3 0,22 1-1 16,-1 3 0-1,18 4 4-15,8 0 3 0,9 1 2 16,8-5 3-16,9-7 3 16,5-5 7-16,3 1 2 15,5-11-1-15,5-5 2 16,-1 0-6-16,0-3 0 15,9 4-6-15,-13-5 1 16,5 5-7-16,-5 7-1 16,-5 4-5-16,-3 11-1 15,-1 12-4-15,-8 12 1 16,-9 15-2-16,0 22 0 16,-4 16 1-16,0 8 1 15,-17 19 3-15,-1 8 2 0,-4 11-3 16,-4-4 0-16,-4 4-1 15,-9-8 0-15,-4-11 2 16,-5-8 4-16,-8-15 1 16,0-11 1-16,-9-20 0 15,-4-11 2-15,-4-12 1 16,-9-15 3-16,-9-8 3 16,1-15 2-16,-5-15-1 15,-9-16 1-15,-4-11-6 16,-21-12-1-16,4-7-2 15,8-19-2-15,9-16 3 16,13-11 2-16,9-8 2 16,13 11 3-16,16 1 1 15,1-1 1-15,13 1 0 16,13-4 2-16,17-1-3 0,8 1 1 16,35-4-3-16,22 8 2 15,30 7-4-15,25 4-2 16,39 11-7-16,35 16-3 15,13 27 6-15,8 23 6 16,14 19-1-16,-1 26-1 16,9 35-2-16,-26 16 0 15,-21-1-9-15,-35-15-1 16,-18 8-38-16,-25 7-18 16,-21-11 26-16,-31-34 14 15</inkml:trace>
  <inkml:trace contextRef="#ctx0" brushRef="#br0" timeOffset="48809.3855">4186 10882 296 0,'0'0'112'16,"0"0"-87"-16,4 0 7 0,-4 0-3 0,0 0-1 15,0 0 3-15,0 0-10 16,-4 0-5-16,4-4-9 15,-13 1-1-15,5-1 4 0,-1 0-4 16,-4 0-1-16,4 0-5 16,-12-3 0-16,-1 3 0 15,5-4 0-15,-22 0 0 16,9 1 2-16,-4 3 3 16,8 4 4-16,-13 0-2 15,5 4-2-15,3 0-5 16,-12 3 0-16,0 1-5 15,-9 3 1-15,1 5-7 16,3 7-3-16,-8 4 5 0,5 3 3 16,8 9-1-16,-9-1 2 15,13 0 1-15,5 4 2 16,3-3 1-16,6 3 3 16,7 0-3-16,5 0-2 15,5 8-5-15,4 0 0 16,4 3 6-16,8 1 6 15,9-4-2-15,-4-4 1 16,9-4-10-16,12 0-3 16,-8-8 0-16,9-3 1 0,-1 0-1 15,1-8 1-15,3-4 3 16,-7-4 3-16,3-7 2 16,0-5 1-16,-3-3 0 15,-1-3 0-15,-4-5 0 16,-1 0 2-16,-3-7-1 15,0 0-1-15,3-1 3 16,-16 1 0-16,8-4 1 16,-4 0 0-16,0-4 0 15,-4 0 2-15,-1-4-5 16,-8-7-1-16,0 3-2 16,0 0-2-16,0 1-2 15,-8-1-1-15,-1 0 4 16,-4 8 3-16,5 0 3 15,-5 4 3-15,0 4 1 0,8 3 3 16,-12 5 4-16,9 3 1 16,3 0-6-16,1 4-3 15,4 4-6-15,0 4 0 16,4-1-11-16,9 9-3 16,-8-1-50-16,12 4-23 15,4 0 45-15,5-7 21 16</inkml:trace>
  <inkml:trace contextRef="#ctx0" brushRef="#br0" timeOffset="49392.6997">4419 11116 276 0,'-5'27'104'0,"1"-27"-81"0,4 15 12 16,4-11 0-16,-4 4-21 0,5 7-7 15,-5 0-8-15,0 0 0 16,0 5 1-16,0 3-3 0,0 3 2 16,0 5 1-16,-5 7 0 15,1 5 0-15,4-1 0 16,0 4 0-16,-8-4 0 16,8-4 0-16,0-3 2 15,0-1-1-15,-5-11 2 16,5-4 2-16,-4-7 11 15,-5-9 2 1,9-6-4-16,-13-5-4 16,5-4 3-16,3-7 2 15,1-4-4-15,4-11-1 0,0-1-6 16,0-3-1-16,0 0-1 16,9-1-2-16,-1 1-2 15,5 4-1-15,-4-1-1 16,8 5 3-16,0 3 0 15,5 4 1-15,4 4-5 16,4 3 1-16,9 5-3 16,-9 7 0-16,13 0-54 15,4 4-21-15,1 0 41 16,-1 4 21-16</inkml:trace>
  <inkml:trace contextRef="#ctx0" brushRef="#br0" timeOffset="50159.2962">5087 11162 280 0,'-13'8'104'0,"17"-12"-81"0,9 11 1 16,-4-7-7-16,8 4-12 16,-9 4-3-16,10-4-4 15,-1 0 1-15,4-4 1 16,1 0 0-16,4 0 0 0,8 0-5 15,-4-4 1-15,1-4 0 16,3 0-1-16,1-3 1 0,-1-1 3 16,-8 1 0-16,0-1 1 15,-5 1 2-15,-3-1 1 16,-6 1 3-16,-3-4 1 16,-5-1-3-16,-4 1-3 15,-4 0-3-15,-5-1-1 16,-3 1-1-16,-6 0 0 15,-8-1 5-15,-4-3 1 16,-4 8-3-16,-5 3 1 16,5 4 0-16,-10 8 2 15,-3 4-1-15,4 3 2 16,-4 8-2-16,8 1 2 16,9 2 0-16,-5 9 3 15,14 0 1-15,-1 7 1 0,18 0-4 16,4 1-3-16,8 3 2 15,1 0 0-15,4 4 3 16,-4 0 1-16,3 0 1 16,1 0 0-16,5-4-7 15,3 0 0-15,5-7-58 16,4-9-25-16,9-14 42 16,-5-24 20-16</inkml:trace>
  <inkml:trace contextRef="#ctx0" brushRef="#br0" timeOffset="50759.7907">5763 11193 312 0,'4'7'118'0,"9"-7"-92"0,0-4 4 0,0 4-5 16,4-3-17-16,1-1-4 15,3 0-3-15,9-4-1 16,-8 4 0-16,12 4-3 0,-8-3 2 0,9-1 1 16,-1 0 2-16,5 0-6 15,-5 0 1-15,-3-3-4 16,3-1 0-16,-4 0 4 15,-4-3 3-15,0-1 3 16,-4 1 1-16,-1-5 2 16,-12 5 3-16,-1-4-2 15,5-1 1-15,-13-3-5 16,0 0 0-16,-4 0-6 16,-13 0 0-16,-1-4-4 15,-3 7 2-15,-5 1-2 16,-13 4 2-16,-4 3-4 15,-4 4 1-15,-1 8-1 16,1 4 1-16,-9 7 2 16,4 8 2-16,-4 8-1 15,-4 3 1-15,4 8 5 0,0 0 3 16,4-3 8-16,9-1 4 16,9-4-2-16,8 1 2 15,9 3-9-15,8 0-2 16,9 5-3-16,9-1 1 15,3 0-4-15,14 0 0 16,-4 0-6-16,12-4 0 16,-3 1-52-16,12-5-23 15,4-11 42-15,0-15 22 16</inkml:trace>
  <inkml:trace contextRef="#ctx0" brushRef="#br0" timeOffset="51525.7926">7004 11418 348 0,'39'4'129'0,"-35"-8"-100"0,5-3 13 16,-1 3 2-16,1 0-27 16,0 0-6-16,4-3-8 0,-13-1 0 15,4 0-2-15,-4-3 4 0,0-1 4 16,0 1 1-16,-4-1 4 16,-14 1-7-16,-3-1-2 15,-14 1-8-15,-12-1-2 16,-13 1-12-16,-5 3-1 15,-17 4-11-15,0 12-2 16,5 4 15-16,-9 3 6 16,8 4-7-16,9 8 0 15,4 7-14-15,22 8-3 16,9 4 5-16,17 4 4 16,12-4 6-16,14 0 4 15,8-4 9-15,9-11 3 16,4-8 7-16,9-8 2 15,0-7 4-15,8-8 1 0,-4-4-1 16,9-11-1-16,-5-8 1 16,5-8 1-16,0-7 1 15,-13-4 0-15,4 0-6 16,4-4-2-16,-8-12-9 16,-5-7-2-16,-4-12-16 15,1-7-5-15,-10-4-50 16,-4 0-41-1,1 4 42-15,-18-1 42 16,4 9 27-16,-4 3 46 16,0 12 20-16,-4 7 6 15,4 8 4-15,-13 12-18 16,8 7-8-16,5 8-24 0,-4 11-7 16,4 16 0-16,-4 7 2 0,4 16 2 15,0 7 3-15,-5 12 1 16,5 19 7-16,-4 15 4 15,0 16-23-15,4-1-8 16,-13 8-3-16,4-3 1 16,1 3 8-16,-5 0 5 15,0-7-36-15,0-8-14 16,0-12 19-16,0-15 10 16</inkml:trace>
  <inkml:trace contextRef="#ctx0" brushRef="#br0" timeOffset="52081.6727">7172 11346 356 0,'-4'11'132'0,"4"-11"-103"0,0 8-1 16,0 0-9-16,4 3-32 15,0 4-10-15,-4 4 6 16,5 8 7-16,-1 4 6 16,5 0 3-16,4-1 1 0,0 1 0 15,4 0 2-15,9-1-3 16,0-7 0-16,8-8 1 0,5-3 2 16,0-8-1-16,-1-8 2 15,10-4-2-15,-9-3-1 16,-1-8 1-16,-8-8 1 15,1 4-1-15,-6-4 2 16,1-4 2-16,-8 1 2 16,-1-1 1-16,4 0 2 15,-12 5 6-15,4 3 2 16,-5 7 2-16,1 5 2 16,-5 3-3-16,1 4 0 15,-5 4-8-15,8 4-2 16,-8 8-7-16,5 7-4 15,3 11-2-15,1 16 3 0,0 12 2 16,-1 11 2-16,1 7 3 16,-1 1 3-16,1 7 0 15,-5 8 2-15,-4 8-2 16,0-8 2-16,0-4-6 16,-4-12-1-16,0-3-9 15,-1-12-2-15,-3-11-49 16,-1-8-23-16,5-11 41 15</inkml:trace>
  <inkml:trace contextRef="#ctx0" brushRef="#br0" timeOffset="52592.1466">9663 11127 444 0,'-5'0'165'0,"1"-7"-129"0,0-5-14 15,4 8-14-15,-13-7-19 16,-4-1-1-16,-14-3 2 16,-7 4 1-16,-18-1 6 15,0 8-3-15,-18 0 1 0,1 8 3 16,-4 4 3-16,-10 11 0 15,10 12 2-15,4 7-4 16,8 4 0-16,9 8 1 16,4 7 2-16,13 9 1 15,9 6 1-15,13 1 0 16,13-19 2-16,-1-12-1 16,18 15 2-16,9 8-6 15,17-7-1-15,4-12-11 16,-9-16-5-16,1-3-50 0,12-11-19 15,26-9 42-15,1-11 21 16</inkml:trace>
  <inkml:trace contextRef="#ctx0" brushRef="#br0" timeOffset="53058.2056">10033 11284 400 0,'-4'4'151'0,"4"0"-118"0,-9-4-6 16,9 0-13-16,-8 4-15 16,-1 0-1-16,-4 0 1 15,-4-1 2-15,0 5 0 16,-5 4-1-16,1 3 3 0,-1 4-4 15,5 4 0-15,0 8-1 16,4 3-2-16,4 4-6 16,5 5-4-16,4-1 3 15,4-12 2-15,0-3 7 16,9 0 3-16,9 4-2 16,4-12 1-16,0-4-5 15,-1-3-1-15,6-9 20 0,-6-6 10 16,1-5 0-16,0-4 0 15,-9-3-4-15,-12-4-1 16,-1-8-6-16,-4-7-3 16,-9-5-5-16,-4-3-4 15,-4-4-7-15,-9 0-4 16,-4 0-10-16,-4 8-5 16,4 4-44-16,-9-1-19 15,9-3 45-15,4-1 22 16</inkml:trace>
  <inkml:trace contextRef="#ctx0" brushRef="#br0" timeOffset="53447.7243">10434 11327 436 0,'-17'7'165'0,"12"-7"-129"0,1 4-9 16,0-4-15-16,0 4-12 15,-1 4 0-15,-8-1 2 16,0 5 3-16,5-1-2 16,-1 1 0-16,5 3 1 0,4 0-5 0,0 4 1 15,8 1-2-15,5-1 0 16,5-4 0-16,3-3 0 15,9-1 2-15,-4-7 2 16,0 0 1-16,9-8 3 16,16-4 3-16,-3-3 2 15,-1-5 1-15,-13 1 2 16,-3-4-3-16,-10 0 1 16,-8-4-9-16,-9-4-4 15,-8-7-18-15,-4-5-5 16,-14-3-89-16,-4-8-40 15</inkml:trace>
  <inkml:trace contextRef="#ctx0" brushRef="#br0" timeOffset="53853.5761">11102 10430 420 0,'-9'12'159'0,"14"-8"-124"0,-10 7-7 0,5-3-11 16,0 3-12-16,0 5 0 15,5 7 3-15,-1 3 5 16,0 9-7-16,1 7-1 0,-1 15 1 16,0 16-1-16,5 11 0 15,-5 5-1-15,0-1 2 16,-4-8 1-16,9-19 1 16,-9-11-4-16,0 23-3 15,0 19-9-15,0-8-5 16,0-15-13-16,0-23-4 15,0-8-63-15,0-3-27 16,13-16 62-16,4-27 30 16</inkml:trace>
  <inkml:trace contextRef="#ctx0" brushRef="#br0" timeOffset="54603.3833">12106 11342 396 0,'21'11'148'0,"-3"-7"-115"0,-5-4-7 15,-5 0-12-15,5 0-10 16,-13-4 0-16,0 1 11 16,0-1 5-16,0 0-10 15,-13 0 5-15,0-4 3 0,0-7-8 0,-17 0-1 16,-4-4-7-16,-9-1-4 15,-9 5-2 1,5 4 3-16,-9-1 4 0,0 12 3 16,-1 4-5-16,1 4 0 15,0 3-6-15,5 8 1 16,8 4-5-16,4 8 1 16,9 7-1-16,8 4 3 15,5 4 2-15,13-4 2 16,4 1 1-16,8-5 1 15,5-4 0-15,9 1 0 16,4-12 0-16,-1-8 2 16,1-3 1-16,4-1 1 15,1-3 0-15,3-8 2 0,1-4-3 16,-1-4 0-16,0-7-1 16,-8-4-2-16,-4 3-2 15,4-22-1-15,4-19-3 16,0-1 1-16,5-11 1 15,-14-7-1-15,1-9-3 16,-1-3 0-16,9-4-1 16,-12 1 3-16,-5-1 2 15,-1 0-1-15,1 4 1 16,-4 3 0-16,-5 5 3 16,-4 7 0-16,0 8 3 15,0 11 1-15,0 12 1 16,-4 8 2-16,4 11 1 15,-4 11 1-15,4 8-4 16,0 12-3-16,0 11 2 0,4 16 0 16,-4 11 3-16,9 7 1 15,-1 9 3-15,1 3 1 16,-1 7-3-16,5 9 0 16,-8 7-3-16,-1 0 2 15,5-7-6-15,-5-5-3 16,0-7-30-16,1-8-12 15,3-3-43-15,-4-12-18 16,14-12 54-16,8-15 26 16</inkml:trace>
  <inkml:trace contextRef="#ctx0" brushRef="#br0" timeOffset="55114.0005">13834 10905 348 0,'17'31'129'0,"-13"-27"-100"0,5 3 26 0,-9-7 6 16,0 0-27-16,0 0-8 16,0 0-10-16,-4 0-1 15,-1-3-8-15,-3-1-2 0,-10 0 1 16,-12-4-1-16,4 1 2 16,-21-1-4-16,0 4 0 15,-1 4-1-15,1 4-2 16,-5 4 1-16,0 3-1 15,5 8 0-15,0 8 0 16,4 4-3-16,4 3 2 16,4 4-1-16,14 1-2 15,-1-1 5-15,14 0 3 16,3 1-1-16,10 3-2 0,8 4 0 16,4 4 1-16,4-1-8 15,5 1-3-15,0-4 7 16,0-8 5-16,4-7-21 15,0-8-7-15,5-4-76 16,3-15-34-16,10-19 70 16,-9-12 33-16</inkml:trace>
  <inkml:trace contextRef="#ctx0" brushRef="#br0" timeOffset="55744.3876">14204 10411 372 0,'-8'19'140'0,"8"-11"-109"0,0 15-9 0,-5-8-9 16,1 12-12-16,-5 4 2 15,1 11 2-15,4 8 4 16,-9 15-4-16,0 15 1 0,0 4 4 16,0 1-4-16,0-1 2 15,4-7-5-15,-8-5 0 0,8-3-1 16,1-19 1 0,4-8-2-16,-9 4 2 0,8 8 0 15,-8-12 1-15,9-11-2 16,0-8 1-16,4-8 0 15,0-7 1-15,0-8 2 16,0-8 3-16,4-11-2 16,0-8 1-16,1-8-7 15,3-3-1-15,1-8 0 16,4-4 0-16,0-3 0 16,8-1 2-16,-3 1 1 15,7 3 1-15,6 8 0 16,-10 3 2-16,5 5 1 15,0 7 1-15,0 4 0 16,0 12 0-16,4 7-4 16,-4 8-1-16,-1 15-1 15,1 4 1-15,4 11-2 0,-8 8 2 16,0 4 0-16,-1 4 1 16,-4 4-2-16,-4 3 1 15,-4 4-4-15,-5-11 0 16,-4-8-10-16,0 12-5 15,-4 3-14-15,4-14-6 16,0-17-52-16,8-10-20 16,5-16 58-16,13-23 28 15</inkml:trace>
  <inkml:trace contextRef="#ctx0" brushRef="#br0" timeOffset="56226.1311">15273 10771 416 0,'0'12'154'0,"-9"-12"-120"0,1 7-10 15,8 1-10-15,-13 3-15 0,0 5-2 16,0 7 4 0,-9 11 1-16,1 8 0 15,-1 4 3-15,-4 4 1 0,5 0-5 16,4 0 0-16,4 0-1 15,4-5 2-15,1 1 1 16,3-3 3-16,10-5 1 16,3-4 1-16,5-3-2 0,0-4 1 15,4-8-2 1,5-4 2-16,-1-3 0 0,1-8 1 16,4-4-4-16,0-4-1 15,-5-8 3-15,5-3 1 16,-13-4-8-16,4-4-1 15,-4-8 4-15,0-3 4 16,-9-8-6-16,-4-4-1 16,-4 0-3-16,-5 0 0 15,-8-4 0-15,-9 4 3 16,5 0 0-16,-14 8 1 16,5-1-5-16,0 9 1 15,4 7-16-15,0 7-4 0,5 5-12 16,8 3-5-16,4 1-27 15,9 7-9-15,4 0 41 16,14 3 19-16</inkml:trace>
  <inkml:trace contextRef="#ctx0" brushRef="#br0" timeOffset="56705.7191">15941 10779 388 0,'8'0'145'0,"-16"4"-112"0,4-4-8 0,4 4-9 15,-5-1-13-15,-3 5-2 16,-5 0 4-16,-5 7 1 16,1 4-2-16,-4 4-1 0,3 8 1 15,-7 3-2-15,3 5 1 16,0 3-2-16,5 0 2 15,9 0 0-15,-5-4 3 16,8-3-1-16,5-1 0 16,5-3-3-16,8-4 1 15,-5-4-2-15,9 0-1 16,1-4 1-16,3-4 1 16,9-3 1-16,-8-1 1 15,12-3 2-15,-8-4 1 16,4-8 1-16,-8 0 0 0,4-4-2 15,0-3-1-15,-13-8-1 16,0-4 0-16,-1-8-2 16,-12-7 1-16,0-1-4 15,0-3-2-15,-17 0-1 16,-4 0 3-16,-5-4-2 16,0 8-1-16,-4-4-8 15,0 7-3-15,-9 4-56 16,4 5-25-16,5 3 46 15,9 7 24-15</inkml:trace>
  <inkml:trace contextRef="#ctx0" brushRef="#br0" timeOffset="57185.7133">16885 10809 396 0,'8'0'148'0,"-8"0"-115"0,0 0-9 16,-4 0 11-16,-13-3-22 16,-5-1-1-16,0-4-1 0,-3 4-6 15,-6 1 4-15,1-1 3 0,0 4-4 16,0 0 0-16,8 4-4 15,-8 7-3-15,9 0-3 16,8 9-1-16,4-1-1 16,9 4 3-16,0 4-2 15,17 3 1-15,1 9 2 16,8-1 2-16,4 0 1 16,0 4 3-16,0-3 1 15,-4-5 1-15,-5 1 2 16,-3-5 1-16,-10-3-1 15,-8 0-1-15,-13 0-3 16,-4-4-1-16,-4 0-3 16,-14-4 1-16,-12 0-7 15,-14-4 1-15,-8-3-4 16,-4-5 0-16,4-3-12 16,5-4-3-16,8-8-48 0,4-3-21 15,13-8 47-15,18-4 22 16</inkml:trace>
  <inkml:trace contextRef="#ctx0" brushRef="#br0" timeOffset="58041.5049">16850 10936 328 0,'0'15'123'0,"-9"-15"-95"0,18 4 3 16,-9-4-4-16,0 0-9 16,0 0 1-16,0 12 3 15,4-5 1-15,1 1-12 16,3 3 2-16,5 1 1 0,0 3-5 15,4 0-1-15,5-3-4 16,-1 3-3-16,5-3 2 16,4-1 0-16,5 1 1 15,-1-1 2-15,1-3 3 16,4 0 5-16,-1-5-6 16,1-3-2-16,-4-3 5 15,-1-1 3-15,5 0-10 0,-9-4-1 16,5-3-3-16,-5-1 0 15,-4 1-3-15,4-5 0 16,-13-3 2-16,0 0 0 16,-4-4-6-16,0-4-3 15,0-3 8-15,-13-1 5 16,0-3-8-16,-9-1-3 16,1 4-1-16,-14 5 3 15,-4 3 1-15,1-4 0 16,3 4 4-16,-13 4 0 15,5 3-2-15,-4 5 2 16,-5 3-1-16,0 4 0 0,1 8 2 16,-1 0 0-16,0 8 0 15,0 3 0-15,5 4 0 16,-1 4 0-16,5 4 0 16,0 4 2-16,4-1-1 15,5 5 2-15,3 3 0 16,5 0 1-16,0 8 0 15,9 0 2-15,4-4-1 16,4 0 2-16,5-3 0 16,8-1 1-16,-8-4-2 15,12 1-1-15,5-1 1 16,4-3 1-16,9 4-3 16,4-1-3-16,9 4 2 0,13 1 0 15,8-1-1-15,-8-4 1 16,12 1-7-16,18-8 1 15,13-4-10-15,8-4-2 16,-4-8 1-16,-9-3 3 16,1-8 7-16,-5-8 2 15,-4-7 6-15,-13-12 2 16,-13-3-29-16,-13-13-14 16,-18-26 19-16,-33-26 8 15</inkml:trace>
  <inkml:trace contextRef="#ctx0" brushRef="#br0" timeOffset="61825.2918">7538 12862 316 0,'-4'16'118'0,"8"-16"-92"0,-4 7 15 0,0-7 0 0,0 0-30 16,0 0-9-16,0 0 12 15,0 0 9-15,0 8-11 16,5-4 3-16,-5 7-1 0,4 1-5 16,-4-1-3-16,0 5-6 15,0 7 0-15,-4 4-5 16,8 3 1-16,-4 8 0 16,0 5-1-16,0 3 1 15,4 7 3-15,1 8 0 16,3 1 1-16,-8 3 2 15,5 0 1-15,-5-4-4 16,0 1 1-16,0-1 2 16,-5-8 1-16,5-7-4 15,0-3 1-15,-8-5 0 0,3-8 0 16,1-3-3-16,-5-4 0 16,1-7 2-16,4-5 0 15,-9-3 1-15,8-8 2 16,1-4-3-16,0-4-2 15,-1-3-1-15,1-8 3 16,0-4 0-16,4-12 1 16,-5-7-3-16,5-4 0 15,0-11 2-15,0-16 0 16,5-8-2-16,-1 1 0 16,0-4 2-16,5 3 2 0,0 5 0 15,4-1 2-15,4 0 0 16,4 5 3-16,-3 3-3 15,7 7 0-15,6 9-6 16,-10 7 0-16,14 8-1 16,-10 7-1-16,10 8-1 15,4 8 1-15,-1 7-8 16,6 8-2-16,3 8 12 16,-4 3 8-16,-4 8 1 15,0 4-1-15,-9 4-11 16,-4 0-6-16,-5 0 6 15,-8-1 5-15,-9 1 14 16,-4 0 9-16,-8 0-7 16,-9 0-1-16,-9 3-4 15,-4-7 1-15,-5-3-2 0,-8-5 0 16,-4-4-10-16,3-3-4 16,1-4-15-16,-4-4-5 15,4-4-73-15,4-15-33 16,9-8 68-16,8-11 31 15</inkml:trace>
  <inkml:trace contextRef="#ctx0" brushRef="#br0" timeOffset="62260.366">9068 12227 436 0,'0'23'162'0,"4"-20"-126"0,1 5 1 15,-5-8-7-15,4 8-23 16,0 3-4-16,1 8-2 0,-1 1-1 16,5 3 0-16,-1 3 2 0,1 13 1 15,-1 3-4-15,5 4-1 16,5 11 1-16,-10 12 0 16,5 8 1-16,4-1 0 15,1 1-3-15,-10-8 2 16,5 0-4-16,0-16 1 15,-4-10-11-15,4-1-3 16,-13-8-13-16,0-11-5 16,0-4-58-16,0-7-24 15,-9-12 59-15,0-12 30 16</inkml:trace>
  <inkml:trace contextRef="#ctx0" brushRef="#br0" timeOffset="62696.2202">8689 12809 188 0,'-9'4'71'0,"9"-4"-55"0,9 0 6 15,-9 0 0-15,0 0-12 16,0 0-1-16,4 0 8 16,9-4 4-16,-9 0-11 0,1 4 14 0,3-4 6 15,1 0 2-15,4 1 1 16,-9-1-5-16,5 4 0 16,-1-4-3-16,10 4 0 15,-1 0-6-15,0-4 1 16,9 0-5-16,9 0-1 15,-1 1-8-15,9-5-2 16,13 0-2-16,17 1-2 16,18-1 1-16,-5 4-1 15,4 0-3-15,-3 0 2 16,-14 1-8-16,4-1-4 16,-8 0-13-16,0 0-6 15,5 0-32-15,-5 0-11 16,-9 1 34-16,0-5 20 0</inkml:trace>
  <inkml:trace contextRef="#ctx0" brushRef="#br0" timeOffset="63101.4371">10275 12767 420 0,'8'19'156'0,"-8"-15"-121"0,0 0 14 0,5 3-2 16,-1 1-25-16,-4-1-5 16,4 5-6-16,-4 3-2 15,0 4-5-15,0 8-3 0,0 4 0 16,0 11-1-16,-4 0 0 16,0 4-5-16,-1 0 1 15,-8 0-16-15,0 0-4 16,0 0-41-16,1-4-15 15,7-7-54-15,-8-12-22 16,13-27 83-16</inkml:trace>
  <inkml:trace contextRef="#ctx0" brushRef="#br0" timeOffset="63941.6158">10645 12774 420 0,'30'42'156'0,"-30"-30"-121"0,5 3 10 16,-1-7-3-16,0 3-35 15,5 9-12-15,-9 3-4 0,0 3 0 16,0 5 5-16,0 4 2 0,0 3 2 16,0 0 0-16,0 0 0 15,0-3 0-15,0-1 0 16,0-7-5-16,0 0 1 15,0-8-3-15,4-4 2 16,-4-7-4-16,0-8 1 16,0 0-1-16,13-8 1 15,-9-3 0-15,5-8 2 16,4-8-1-16,0-7 0 16,4-5 6-16,5-7 2 15,4-7 1-15,-1-1 1 16,1-7 2-16,9 3 4 15,-5-3-2-15,4 4-2 0,1 3 0 16,-1 8-1-16,5 4 0 16,0 7 0-16,0 9 2 15,-1 6 1-15,-3 9-3 16,4 7-1-16,-5 8 1 16,1 7 0-16,-1 5-5 15,-4 7 1-15,-4 7 0 16,0 12 2-16,0 4 1 15,-9 8 1-15,0 4-2 16,-4-5-2-16,-4-3 1 16,-1-4 1-16,-3-4-3 15,-5-8 0-15,0-11-1 16,0 0 0-16,-5-7 0 16,5-9 0-16,0-7 0 0,0-7 0 15,5-5 0-15,8-7 0 16,-9-8 2-16,5-7 0 15,4-12 0-15,4 4 0 16,-4-4 0-16,4 4 0 16,4 0 4-16,-3 7 2 15,3 8 2-15,1 4 0 16,4 8 2-16,-1 7 1 16,6 4 1-16,-1 12 2 15,4 7-9-15,5 16-6 16,0 15 7-16,-5 11 3 15,-4 9 2-15,1-5 3 16,-10 4-3-16,1-8-1 0,-9 1-11 16,-5-8-4-16,-3-4-6 15,-5-4-4-15,-5-8-2 16,-3-7-3-16,-5-8-6 16,0-7-4-16,-4-12-54 15,-1-8-25-15,1 0 59 16,-4-15 30-16</inkml:trace>
  <inkml:trace contextRef="#ctx0" brushRef="#br0" timeOffset="64167.7127">10809 12020 512 0,'0'4'189'0,"4"-1"-147"0,-4 1-16 0,0-4-16 15,0 0-32-15,5 8-8 16,3 0-68-16,-4-1-31 16,9 1 67-16,13 3 31 0,17-3 26 15</inkml:trace>
  <inkml:trace contextRef="#ctx0" brushRef="#br0" timeOffset="65082.866">13084 12721 340 0,'17'7'129'0,"-8"-7"-100"0,-1 0 7 0,-8 0-5 16,5 0-8-16,-5 0 0 15,0 0-3-15,0-3-3 16,0-1-9-16,-5 0 1 0,-3-4 4 15,-5 1 2-15,0-1 0 16,-4 0-3-16,-5 1-2 16,-4-1 0-16,-4 0 1 15,0 4-8-15,0-3-1 16,-9 3-4-16,5 0 0 16,-1 0 2-16,-4 4 0 15,1 4-7-15,-1 0 0 16,0 4 3-16,0 3 4 15,-8 4-1-15,4 8 0 16,4 4-4-16,0 8 1 16,0-1 0-16,9 4-1 15,4 5-1-15,9-1 1 0,0 4 1 16,8-4-1-16,5-4 1 16,4 0 3-16,4-7 0 15,9-4 1-15,0-4 4 16,4-4 2-16,1-4 2 15,3-3 0-15,1-5 0 16,-1-3 2-16,1-4-3 16,-1-4-2-16,5 1-2 15,-13-5-3-15,4-7 1 16,-4-1 1-16,0-7 1 16,-4 0 1-16,-5-3 0 15,0-5 0-15,-4 0-2 16,0 1 1-16,0 3 0 0,-4 0 3 15,0 0-1-15,0 4 0 16,-1 4-1-16,5 4 0 16,-8 3-2-16,8 5 1 15,-5-1-2-15,5 4 2 16,0 4 0-16,0 0 3 16,0 4-3-16,0 4-2 15,0 3-3-15,5 4 1 16,3 8 1-16,-8 4 0 15,9 8 2-15,4-1 1 16,4 8-4-16,5 0 1 16,3 4 0-16,1 8 0 15,4 3 0-15,1 5 2 0,3-5-1 16,-12-15-1-16,-1-7-4 16,1-1-2-16,8-3-15 15,-4-12-6-15,4-11-79 16,9-24-32-16,-1-22 68 15,-3-23 36-15</inkml:trace>
  <inkml:trace contextRef="#ctx0" brushRef="#br0" timeOffset="65503.5026">13209 11985 384 0,'0'27'143'0,"0"-27"-112"0,0 15 16 0,4-11-1 16,1 8-26-16,3 11-6 0,5 11 0 16,4 16 2-16,5 11-8 15,8 16 7-15,9 0 2 0,0 11-3 16,-1 15 2-16,-3 8-11 16,-1 0-6-16,1-15-2 15,-9 0 2-15,4-8 0 16,-13-4 1-16,5-4-3 15,-5-3 2-15,0-8-17 16,5-12-8-16,-9-7-22 16,4-15-7-16,9-8 27 15,-5-16 14-15</inkml:trace>
  <inkml:trace contextRef="#ctx0" brushRef="#br0" timeOffset="65745.2868">14291 13234 452 0,'12'38'167'0,"-7"-26"-129"0,8 7 15 0,-5-8-3 15,1 9-24-15,0 6-7 16,-1 9-7-16,-8 3-3 15,0 0-5-15,-8 1-31 0,-5-1-12 16,-13-3-107-16,-22-9-46 16,-8-26 99-16,0-26 47 0</inkml:trace>
  <inkml:trace contextRef="#ctx0" brushRef="#br0" timeOffset="86537.7486">7646 12142 244 0,'0'-3'90'0,"0"3"-70"0,0 3 15 15,0-3 2-15,0 0-8 16,0 0 11-1,-4 0-7-15,0 0-17 16,-9 0-10-16,0 0-2 0,0 0 8 16,-4 0 7-1,-1 0-8-15,1 0-1 16,0 0-2-16,-5 0 2 0,5 4 1 16,-5-4-1-16,-3 4 1 15,3 0-2-15,1 0 2 16,-1 0-4-16,0 3 1 15,-8 1-5-15,4 0 0 16,-4 3-1-16,4 4-2 16,-4 1 1-16,0 3-1 15,4 0 0-15,0 8 0 16,5 0-3-16,-9-1 2 16,8 5-1-16,1 3 0 15,-10 1 2-15,6 3 0 16,-1-3-3-16,0 3 2 15,0 4 1-15,0 12 2 0,0 7-3 16,5 4 0-16,-5 4 1 16,4 0 2-16,1 0-1 15,4-8-1-15,-1 1 1 16,10 3 1-16,-9 7-1 16,8 5-1-16,5 0 3 15,-1-1 0-15,1 1-1 16,4-4-2-16,4-8 1 15,1-4 1-15,3 4-1 16,1 0 2-16,4 4-2 16,4 0-1-16,0 0 1 15,5 0-1-15,4-8 0 16,4-3 2-16,-9-1-1 0,14-7-1 16,-9-4 1-16,4-4 1 15,9-4-1-15,-9-3-1 16,13-1 1-16,-4 1-1 15,8-1 0-15,9-3 0 16,9 0 0-16,-9-5 0 16,0-3 0-16,4-7 0 15,0-5 0-15,-8-3 2 16,0-8-1-16,-1 0-1 16,1-8 1-16,0 1-1 15,0-9 0-15,-1-3 2 16,1 0-1-16,-5-4 2 15,1 0 0-15,-1 0 1 0,-8-4 2 16,0 0 1-16,-5-3-3 16,-4-1-3-16,-4-3 2 15,0-5 0-15,-9 1-1 16,1-4 1-16,-6 0-2 16,1 0 2-16,-4-4-2 15,-5 4-1-15,1-1 1 16,-5-6 1-16,0 6-1 15,-5 1 2-15,1 4 0 16,-9 0 1-16,4 7 0 16,-8 0 0-16,0 5 0 15,-9-1 0-15,0 0 0 16,-4 4 0-16,0 4 0 16,0 4 0-16,-5-1-2 0,5 5 1 15,-9-1-2-15,5 1-1 16,-5-1 5-16,0 1 4 15,-8-1-3-15,4 1 2 16,0-5-3-16,0 5 0 16,-5-1-3-16,1-7 1 15,0 8 0-15,-1-4 1 16,-4-1-2-16,1-3-2 16,-5 0 3-16,0 0 0 15,0 0 1-15,0-1 0 16,0 1-2-16,0 0-2 15,0 4 1-15,4 0 1 16,0 3-3-16,5 1 0 0,-5-1 1 16,9 8 0-16,9 0-7 15,3 1-3-15,6 6-60 16,7 9-27-16,14 15 50 16,4-4 26-16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58:27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12308 6654 184 0,'-13'-8'68'0,"13"20"-52"0,-4-16-10 0,4 8-5 16,0-4-5-16,-8-4 2 16,3 4-8-16,-8 0-3 15,5 0 7-15,-5 0 2 0,-4 0 4 0,-1 4 0 16,5-1 0-16,-4 5 0 16,-4-4 0-16,8 0 0 15,-5-4 0-15,6 4 2 16,-1-1 3-16,0 1 0 15,0-4 0-15,4 0-6 16,-4 0 1-16,5 0-2 16,-5 0 0-16,0-4 0 15,0 8 0-15,8-4 11 16,-3 0 3-16,-5 0 17 16,4 4 6-16,-8-4-5 15,8 4-3-15,-3 0-11 16,3-4-3-16,0 0-7 15,1 4-2-15,-1-1 0 16,0 1 2-16,1 0 3 0,4 0 5 16,-14 4 1-16,10-5 3 15,-1 1-4-15,0 0 2 16,1 0 4-16,4 4 2 16,4-8-14-16,-9 3-4 15,9 5-5-15,0-4-1 16,9 4 2-16,-9-1 0 15,8-3 0-15,5 0 2 16,4 0-1-16,5-1-1 16,4 1-6-16,0 0-1 15,4 0 12-15,4 0 8 16,5 0-4-16,0 3 0 16,0 1-5-16,-5-4-1 0,0 0-3 15,1-4-1-15,-1 0 3 16,-3 0 3-16,-1-4 0 15,4 0 0-15,-4 0 1 16,5 4 1-16,-1-4 1 16,5 4 2-16,4 0-1 15,5 4 2-15,3-4-4 16,-8 8-2-16,9-4-5 16,-13 3 0-16,0 1 0 15,-1 0 0-15,-3-5 2 16,-1 1 1-16,5 0-1 15,-9-4-2-15,5 0 1 0,-1 4-1 16,5-4 2 0,-9 4 1-16,-4 0-4 0,26-1 1 15,4 5 2-15,0 0 1 16,0-1-4-16,-17 1 1 16,-14-4 0-16,14 0 0 15,9 0 0-15,-14-1 0 16,-4-3 0-16,18 0 0 15,8 0 0-15,4 0 2 16,0 0-3-16,1 0 0 16,-1 0 1-16,0 4 0 15,-4-4 0-15,-8 0 0 16,-1-4 0-16,-4 1 0 0,-4-5 0 16,0 0 0-16,8 1 0 15,-4-5 0-15,5 1 0 16,-1 3 0-16,5 0 0 15,-1 1 0-15,1 3 0 16,-4 0 2-16,3 0-1 16,-21 4-1-16,1 0 1 15,3 0-1-15,1-8 0 16,3 5 0-16,1-5-3 16,0 4 2-16,0 0 1 15,4 0 2-15,4 1-3 16,1-1 0-16,3 0 1 15,1 0 0-15,4 4 0 16,-9 0 0-16,1 0 0 16,-1 0 0-16,-4 0 0 0,-4 0 0 15,0 0 0-15,0 0 0 16,4-4 0-16,0 4 0 16,4-4 0-16,5 4 0 15,4 0 0-15,13 0 0 16,-5 0 0-16,-3 0 0 15,-10 0 0-15,-3 4 0 16,-9-4 0-16,-1 0 0 16,-3 0 0-16,-1-4 0 15,5 1 0-15,9-1 0 16,-5 0 0-16,8 0 0 0,5 0 0 16,5 4 0-1,3 0 0-15,-3 4 0 0,-5-4 0 16,-5 0 0-16,-8 0 0 15,1 0 2-15,-1-4-1 16,4 4-1-16,-4-3-2 16,9 3 1-16,4 0 1 15,0 0 0-15,0 3 0 16,0-3 0-16,0 4 0 16,0 0 0-16,-13 0 0 15,0-4 0-15,-4 0 0 16,4-4 0-16,0 0 0 15,9 0 0-15,-5 1 0 16,18-1 0-16,-9 4 0 0,4 0 0 16,-4 0 0-1,0 0 0-15,-4 0 0 0,-9 0 0 16,0-4 0-16,-4 0 0 16,0 0 0-16,-1 0 0 15,6 1 0-15,-6-1 0 16,10 0 0-16,3 0 0 15,10 0-3-15,3 4 2 16,-8 0 1-16,5 0 2 16,-10 0-1-16,5 0-1 15,-12-4 1-15,12 4-1 16,0-3-3-16,8 3 0 16,9 0 2-16,1 0 0 15,3 0 1-15,-8 3 0 0,-8-3 0 16,-10 0 0-16,-8 4 0 15,-4-4 2-15,-9 0-1 16,5 0 2-16,-14 4-2 16,-3 0-1-16,-1 0 1 15,-13 0-1-15,9-1-66 16,0 9-28 0,4-20 47-16</inkml:trace>
  <inkml:trace contextRef="#ctx0" brushRef="#br0" timeOffset="16110.4364">12632 9714 88 0,'-13'4'33'0,"8"0"-26"0,1-4-4 16,4 4-2-16</inkml:trace>
  <inkml:trace contextRef="#ctx0" brushRef="#br0" timeOffset="18210.1001">12541 9787 164 0,'-17'15'63'0,"13"-15"-49"0,-1 12 29 0,-3-9 12 15,3 1-8 1,1 4-3-16,-9-4-13 0,4 3-5 16,1-3-15-1,-1 4 4-15,1-4 3 0,-1 3-4 0,0-3 2 16,1 0-3-16,-1-4 2 16,1 4-2-16,3-4 0 15,5 0-5-15,-8 0 0 16,8-4-3-16,0 4 0 15,0 0-3-15,0 0 1 16,8 0-2-16,1 0-1 16,4-4 1-16,4 8 1 15,0-4-1-15,5 0 2 16,4 0 0-16,4 0 3 16,4 0-3-16,5 0 0 15,0 0-1-15,0 0-2 0,4 0 1 16,4 0 1-16,-8 0-1 15,-5 0 2-15,5 0-2 16,0 0 2-16,0 0 0 16,-1 0 1-16,6 0-5 15,3 0 1-15,0 0 0 16,9-4 2-16,0 4-1 16,0-4 2-16,0 4 0 15,-4-3 3-15,0 3-1 16,-13 0 0-16,-14 0-3 15,14-4 1-15,-4 0-2 16,12 0 2-16,13 4 0 16,1-4 1-16,-1 4 0 15,5-4 2-15,-9 4-3 0,0-3 0 16,-5 3-3-16,-3-4-1 16,4 4 1-16,-9-4 0 15,0 4 0-15,8-4 2 16,1 4-1-16,-9-4 2 15,9 0-2-15,4 1 2 16,0-1-2-16,0-4 2 16,0 4 0-16,-9-3 3 15,1 3-3-15,-1-4 0 16,-4 4-3-16,-4 1-1 16,0-1 3-16,0 0 3 15,-1 0 0-15,6 0 0 0,3 0-3 16,0 1 1-16,5 3-2 15,0-4 2-15,4 4-2 16,-9-4-1-16,1 0 1 16,-1 0-1-16,-8 4 0 15,4 0 2-15,-13 0-1 16,4 0-1-16,5 0 1 16,0 0-1-16,4 0 0 15,4 0 2-15,5 0-1 16,0 0-1-16,13 0 3 15,-5 0 0-15,-4-4-4 16,-9 4 1-16,-4 0 0 16,-4 0 0-16,-4 4 0 0,-1 0 0 15,1 0 2 1,-14 0 1-16,-4-4-1 0,14 0-2 16,20 0 1-16,1 0-1 15,4 0 0-15,-4-4 2 16,8 4-1-16,-13-4-1 15,-4 0 1-15,1 0 1 16,-6 4-1-16,-3-3-1 16,-1-1 1-16,-8 4-1 15,9 0 0-15,-1 0 0 16,9 0 0-16,9 0 0 16,-5 0 0-16,9-4 0 0,9 0 0 15,-9 0 0-15,0 0 0 16,-9 1 0-16,1-5 0 15,-9 4 2-15,-1-4-1 16,-3 1-1-16,-1 3-2 16,5-4 1-16,0 1 1 15,0-1 0-15,17 0-3 16,-9 1 2-16,9-5 1 16,-4 4 0-16,-1 1 0 15,5-1 0-15,-8 0 0 16,-5 1 0-16,-4-1 0 15,-1 4 0-15,-3 1 0 16,4-5 0-16,0 4-3 16,4-4 2-16,8 1 1 15,-3 3 0-15,8 0 0 16,8-4 2-16,-8 5-3 0,0-1 0 16,0 0 1-16,-12 0 0 15,-6-4 0-15,5 1 0 16,-4 3 0-16,4 0 0 15,-4 0 0-15,-5 0 0 16,14 1 0-16,-1 3 0 16,5 0 0-16,0 0 0 15,4 0 0-15,-5 3 0 16,1 1 0-16,-9 0 0 16,-4 0 0-16,0-4 0 15,-5 4 0-15,5-4 0 16,0 0 0-16,4 0 0 0,4 0 0 15,5-4 0-15,4 4 0 16,0-4 2-16,0 4-3 16,0 0-2-16,0 0 2 15,-9 0 2-15,-8 0-2 16,0 0 0-16,-4 0 1 16,3 0 0-16,1-4 0 15,0 4 0-15,4 0 0 16,4 0 0-16,9 0 0 15,0 0 0-15,0 0 0 16,-4 0 0-16,4 4 0 16,-8 0 0-16,-5-4 0 15,-5 0 0-15,1 0 0 16,0-4 2-16,4 4-1 0,4 0-1 16,5 0-2-16,4 0 1 15,13 0-1-15,0 4 0 16,-13 0 2-16,0 0 0 15,0-1 0-15,-17 1 0 16,0-4 0-16,-1 0 0 16,6 0 0-16,3 0 2 15,-8 0-1-15,8 0-1 16,5 0-2-16,4 0 1 16,4 0-1-16,5 4 0 15,-9 0 2-15,-9 0 0 16,1-4 0-16,-5 0 0 0,0 0-3 15,0 0 2-15,4 4 1 16,5-4 0-16,0 0 0 16,-14 0 0-16,-12 0 0 15,22 0 0-15,-10 0 0 16,10 0 0-16,-9 0 0 16,4-4 0-16,21-4 0 15,-29 4 0-15,-9 0-3 16,8-3 2-16,-4 3 1 15,5 0 0-15,-5 0 0 16,17 0 2-16,18-3-1 16,0 3-1-16,-1 0-2 15,-8 4 1-15,-4 0 1 16,-9 0 2-16,-4 4-3 16,-5 0 0-16,-3-4 1 0,-10 4 2 15,5-4-1-15,-9 0 2 16,-4 0-2-16,-13 0 2 15,0 0-2-15,0 0 2 16,-9 0-40-16,-8-4-14 16,-4-12 25-16,3-18 15 15</inkml:trace>
  <inkml:trace contextRef="#ctx0" brushRef="#br0" timeOffset="68400.0351">8866 12805 276 0,'-5'8'104'0,"5"-8"-81"0,0 3 3 0,0 1-4 16,0 0-1-16,-4 4 4 0,4-1 4 15,-9 1 5-15,1 0-19 16,-1-4 5-16,0 3 3 0,1 1-3 15,-5 0-2-15,4-1-6 16,1 1 0-16,-10 3-1 16,6-3 1-16,-6 4 0 15,1-1 0-15,4 4 5 16,-4-3 3-16,-5 3-4 16,5 1-1-16,-9-1-7 15,-4 4-3-15,4 4-2 16,-4 4 0-16,0 0-2 15,-5-1-1-15,1 1-4 16,0 0 0-16,-1 0 0 16,-4 0 2-16,5-1-1 15,-5 1 1-15,0 4 0 0,-4 0 0 16,0 3 2-16,0 0 0 16,4 1 0-16,0-4 0 15,-4 3 0-15,13-7 0 16,-4 0 0-16,12-8 2 15,-4 8-1-15,13-8 2 16,-4-4-2-16,4 0-1 16,5-3 1-16,3-1 1 15,1 1-1-15,0-1-1 16,4 1-2-16,0-4 1 16,4-1 1-16,0 1 2 15,5 0-1-15,0-1-1 16,3 1-2-16,1 0-1 0,5-1-1 15,3 1 0-15,5 0-4 16,4-1-2-16,9 5-6 16,4-1-3-16,4 1 4 15,5-1 4-15,0 1 6 16,4-1 3-16,0-3 10 16,4 3 7-16,9 1-7 15,0-1-2-15,0 5-4 16,0 3 1-16,-9 0-2 15,-8 0 2-15,0-4-2 16,-14 1 2-16,-3-1-2 16,-5 0 2-16,-4 1-2 0,-4-5-1 15,-5 1-4 1,-13-5 0-16,-4-7-7 0,-4 0-3 16,-9 0-89-16,-13 0-41 15,-17 0 73-15,-9-4 35 16</inkml:trace>
  <inkml:trace contextRef="#ctx0" brushRef="#br0" timeOffset="68880.3813">7586 14563 316 0,'-4'4'121'0,"4"-8"-95"0,0 4 16 16,0 0 1-16,0 4-17 16,8 0-5-16,-8-4-1 15,0 0 1-15,13 4-11 16,4-1 5-16,1 5 3 0,-1-4-6 15,4-4 1-15,9 0-8 16,5 0-1-16,12 0 2 16,9 0 3-16,5 0 0 15,8 4 2-15,0 0-6 16,0-1-1-16,-5-3-2 16,1 0 1-16,8-3-4 0,0-1-2 15,13 4 4-15,-4 4 1 16,5 3 0-16,-14 1-2 15,-4 3-2-15,-13 1 1 16,0-1 1-16,-17 1 0 16,-1-1-3-16,-3 1 2 15,-14-1-6-15,-3 1-3 16,-1-5-38-16,-13-3-19 16,0-4 35-16,-4-7 16 15</inkml:trace>
  <inkml:trace contextRef="#ctx0" brushRef="#br0" timeOffset="69466.1721">7487 12640 408 0,'-5'-4'151'0,"5"4"-118"0,-4 8 7 0,4-8-9 15,-17 8-21 1,0 3-7-16,-5 5-5 0,-8 10 1 15,-5 13-2-15,-3 14 1 0,-5 12 0 16,0 12 0 0,-1 15 0-16,6 15-2 0,-10 23 0 15,14 8 3-15,8 0-2 16,9 15 1-16,8 12 0 16,13-12 0-16,14-11 2 15,-1 7 0-15,22-3-3 16,4-4 2-16,26-16-1 15,0-11 0-15,12 0-7 16,6-16-2-16,3-7-16 16,1-11-6-16,8-20 18 15,4-30 10-15</inkml:trace>
  <inkml:trace contextRef="#ctx0" brushRef="#br0" timeOffset="70051.8937">8788 12158 352 0,'-4'34'132'0,"-5"-30"-103"0,18 4 16 16,-9-8 0-1,21 11-27-15,14 1-10 16,-9 7-5-16,8 4-3 16,5 11-3-16,4 1 2 0,9 7 3 15,17 0 3-15,4 8-4 0,-4 15-1 16,13 23 0-16,-13 15 0 15,-5 5-3-15,-3 3 2 16,-10 19-1-16,-8 15-2 16,-8-3 0-16,-14-8 0 15,-8 16 0-15,-4 7 3 16,-9-4 0-16,-9-11 3 16,-8-5 1-16,-13 5 3 15,-9-8-1-15,-8-4 0 16,-5-15-52-16,-8-4-22 15,4-15 34-15,13-31 17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3:03:02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 10695 176 0,'9'3'68'0,"-9"-6"-52"0,4-1 12 16,-4 4 3-16,8-4-16 15,-3-4-3-15,-1 4-8 16,5 1-1-16,-9-1-1 16,0 0-6-16,-9 0 0 0,5-4-49 15,4 1-21 1,-13-1 37-16</inkml:trace>
  <inkml:trace contextRef="#ctx0" brushRef="#br0" timeOffset="89.0489">717 10553 160 0,'5'0'60'0,"-5"-8"-47"0,0 4 6 0,4 1 0 16,5-9-11-16,-5-7-4 16</inkml:trace>
  <inkml:trace contextRef="#ctx0" brushRef="#br0" timeOffset="1154.4629">252 10082 52 0,'13'-8'19'0,"0"16"-15"0,-13-12 23 0,0 4 10 16,0 0 7-16,0 0 3 15,0 0-14-15,0-4-6 0,0 4-4 16,0 0 0-16,-9 0-13 16,5 0 3-16,-5-4 3 0,5 4 3 15,-9 0 1-15,9 0-3 16,-9 0 2-16,0 0-1 15,0 0-2-15,9 0-2 16,-9 0 1-16,8 0 7 16,-7-4 6-16,12 4-24 15,-9 0-11-15,9-3 14 16,0 3 8-16,0-4-5 16,0 4 0-16,0 0-4 15,0 0 1-15,9 0-2 16,-5 0 0-16,9 0-6 15,-9 0 1-15,5 0 0 16,8 4 0-16,-4-4-3 0,0 7 2 16,0-3 1-16,-5 0 2 15,14 0-1-15,-5 3 2 16,-4 1 0-16,4 0 1 16,1-4-2-16,3 3 1 15,-8-3-2-15,-4 0-1 16,4 0 1-16,4 0 1 15,-9-4 1-15,10 3 1 16,-5 1 0-16,4 0 2 16,-13 0-5-16,18 0-1 15,-5 0 0-15,0-1 2 16,9 1-1-16,-9 4-1 16,9 0 1-16,-4-5-1 0,8 1 2 15,4-4 3-15,-4 4 2 16,1-4 1-16,-10 0-4 15,5 0-1-15,0 0-1 16,4 0 1-16,-13 0-2 16,9 0 2-16,-9 4-2 15,13-4-1-15,-12 0 1 16,-10 4 1-16,10-1-1 16,-6-3-1-16,-7 4-2 15,8-4 1-15,-13 4-4 16,0-4 1-16,0 8-75 15,0 3 41 1</inkml:trace>
  <inkml:trace contextRef="#ctx0" brushRef="#br0" timeOffset="25280.9814">12705 12200 208 0,'-4'11'77'0,"-1"-7"-60"0,5 0 15 0,0-4 2 16,0 0-6-16,0 0-2 16,0 0-6-16,0 0-2 15,-4 0-10-15,-5 4-3 0,1 0-1 16,-1-1-2-16,-4 1-2 16,0-4-2-16,0 4 1 15,-4 0-6-15,0 0 0 16,0 3-6-16,-1 1-2 15,1 0-5-15,0-1 0 16,0 5 6-16,-1-1 6 16,-3 1 18-16,-1-1 8 15,5 1-4-15,0-1-3 16,0-3 0-16,-1 0 0 16,5-1 1-16,-4-3 0 0,4 0 5 15,9 0 3-15,0-4 3 16,-1 0 3-16,1 0-21 15,0 0-9-15,4-4 12 16,0 0 7-16,0 4-2 16,0-4 0-16,4 4-5 15,0-3 0-15,1 3-1 16,3-4 3-16,5 0-1 16,-8 0 0-16,7-4-1 15,-7 5 2-15,8-1-3 16,0 0 1-16,4 0-5 15,0-4 0-15,5 5 1 16,-1-5 0-16,5 0 0 16,-4 4 0-16,12 1-2 0,-4-5-2 15,13 0 5-15,-4 4 1 16,-4 1 2-16,-1-1 0 16,9-4 0-16,-13 4 2 15,0 0-7-15,5 1-2 16,-9-1-1-16,4 0 2 15,0 0-3-15,-4 0 0 16,4 4 1-16,0 0 0 16,5 0 0-16,-9 4 0 15,8 0 0-15,5 0 0 16,-5 0-3-16,5 3 2 16,0 1 1-16,0 0 0 15,-1-5 0-15,-3 1 2 0,-1 4-3 16,1-4 0-16,-9 0 1 15,4-1 0-15,-13 1 0 16,5 0 0-16,-1 0 0 16,1 0 0-16,-1 0 0 15,1-1 2-15,4 1-1 16,-9 0-1-16,9 0 1 16,0 0 1-16,-1 0-3 15,1-1 0-15,4 1-1 16,1 0 0-16,3 0 0 15,1 0 0-15,-1 0 2 16,1-4 0-16,3 3 0 16,-3-3 0-16,4 0 0 0,-9 4 0 15,0-4 0-15,-4 0 0 16,0 0 0-16,-1 0 0 16,1 0 0-16,9 0 0 15,-5 0 0-15,4 0 0 16,5 0 0-16,-4 0 0 15,12 0-3-15,0 0 2 16,1-4 1-16,-1 1 0 16,1-1 0-16,-1 0 0 15,-12 0-5-15,3 0-1 16,-8 0 5-16,5 1 5 16,-1-1-2-16,1 0-1 15,-1 0 0-15,5 0-1 16,0-3 0-16,0 3 0 0,-1 0-5 15,1 0-1-15,4 0 7 16,-4 0 6-16,4 1-5 16,-4-1-1-16,0-8-6 15,-5 8 1-15,5 1 2 16,-9-1 1-16,0 0 1 16,-4 0 0-16,0 0 2 15,-4 0 3-15,-5 1-2 16,-9 3 0-16,5-4 1 15,-8 0 2-15,-5-4-34 16,-9-3-15-16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3:04:02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10869 13483 168 0,'22'-4'66'0,"-22"4"-52"0,8-4 14 0,-8 4 5 0,5 0-13 15,-1 0-3-15,-4 0-8 16,0-4-4-16,0 4-2 16,-4 0-3-16,4 0 3 0,0 0-2 15,-5 0-1-15,5 0 3 16,0 0 2-16,0 0 11 16,0 0 5-16,0 0 46 31,0 0-25-16,0 0-10-15,0 0-14 16,0 0-8-16,0 0 1 16,0 0 3-16,0 0-8 15,0 0 3-15,0 0 2 0,-4 4 0 0,4-4 1 16,0 4-6-16,0 0-2 16,-9-4 0-16,5 0 0 15,-4 0 2-15,-1 0 1 16,0 0 1-16,1-4 2 15,-5 0-1-15,4-3 2 16,-8-1-6-16,4 0-3 16,-9 1 5-16,1-5 5 15,-5 1-4-15,-4-1-2 16,0 1-3-16,-5-1 0 16,-4 1-4-16,-4-1 0 15,0 5 1-15,-8-1 0 16,-1 0-3-16,-4 4 2 15,0 1-1-15,0-1 0 0,-5 4-9 16,1 4-3-16,4 3 18 16,-8 5 8-16,3 3-7 15,1 8-2-15,4 4-4 16,-4 3-1-16,4 9-7 16,0-1-2-16,4 4 12 15,0 0 9-15,5 8-5 16,-9-4-2-16,8 0 0 15,1 0 0-15,-1 0 1 16,1 4 0-16,4 3-2 16,4 5 1-16,0-1-2 15,5 1 2-15,4-1-2 16,4-3-1-16,4 3 3 16,1-11 0-16,8-4-1 0,0-3-2 15,4-1 3-15,5-4 0 16,4 1 1-16,0-4 0 15,0-1-2-15,4-3 1 16,5-4-2-16,0 0 2 16,-1-4-2-16,5 0-1 15,0 0-2-15,4 1 1 16,1-1 1-16,3-4 0 16,1 0-3-16,-1-3 2 15,5-1 1-15,0 1 0 16,8-1-3-16,1-3 2 0,-5 0 1 15,4-5 0-15,5 1 0 16,0-4 0-16,0 0 0 16,0-4 2-16,4 1-3 15,-5-1 0-15,-7 0-1 16,3 0 0-16,-4 0 2 16,5-3 0-16,4-1-3 15,-9 0 2-15,8-3 1 16,6-1 0-16,-6 1 0 15,-3-4 2-15,17-5-3 16,-5 1 0-16,0 0 1 16,-4 0 2-16,-4 4-3 15,-4-5 0-15,-5 5 1 16,0-4 0-16,-4 4 0 16,0-4 2-16,0 3-3 0,-5 1 0 15,1 0 1-15,-1-5 0 16,5 1 0-16,-9-4 0 15,9 4 0-15,4 0 0 16,-8-4 0-16,12 4 0 16,-8 0 0-16,0 0 0 15,4-1 0-15,-4-3 0 16,0 0 0-16,0-3 0 16,4 3 0-16,-13-4 0 15,5 0 0-15,-1-4 0 16,1 5 0-16,-5-1 0 15,-4 0 0-15,4 0 0 16,-8 4 0-16,4 0 2 0,4 4-1 16,-13 0 2-16,9 4-4 15,-9-5 0-15,1 1 1 16,-5 4 0-16,4-4 0 16,-4 0 0-16,0 3 0 15,0-3 0-15,0 4 0 16,0-4 0-16,-4 3 0 15,-1-3 2-15,1 4-1 16,-4 0-1-16,-1-1 3 16,0 1 0-16,1 0-1 15,-5-1-2-15,4 1 3 16,-4 0 0-16,0-4-4 16,0 3 1-16,-4-3 0 15,0 0 0-15,-13 0-5 0,-5 0 1 16,-8-1-9-16,0 1-2 15,-13 0-67-15,-17-4-30 16,-22 4 57-16,5 8 27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3:04:51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15187 6818 296 0,'0'8'110'0,"0"-8"-86"0,4 0 33 0,-4 0 11 16,0 0-27-16,0 0-10 15,9 0-11-15,-1 0-3 16,1 0-9-16,0-4 4 0,-1 0 3 16,5 1 2-16,4-1-1 15,5-4-6-15,4 0-4 16,0-3-8-16,4 0-1 15,4-9-1-15,5-3 2 16,0-3-1-16,-5-1 1 16,1-4 0-16,-1-3 0 15,5-5 0-15,-5-3-2 16,1 0-2-16,-1 0 1 16,-3 4 1-16,-6 3-1 0,-3 8 4 15,-5 4 0-15,0 4 1 16,1 8 2-16,-14 3-3 15,5 4 0-15,-1 12-1 16,1 3 0-16,-1 20 0 16,1 15-2-16,0 11 0 15,4 9 0-15,4-5 3 16,-4 8 0-16,4 19-2 16,0 19 2-16,0 0 1 15,1-3 0-15,-1-12 0 16,-4-12 2-16,0 1-1 15,-5-5-1-15,-3-3 1 16,-1-4 1-16,-4-12-1 16,0-11-1-16,-4-4-15 15,-5-19-5-15,0-11-74 0,-3-8-32 16,-10-16 64-16,0-7 31 16</inkml:trace>
  <inkml:trace contextRef="#ctx0" brushRef="#br0" timeOffset="420.6552">15312 7404 348 0,'0'4'132'0,"4"0"-103"0,0 0 18 16,-4-4 8-1,13 4-26-15,0 3-10 16,9-3-6-16,-5 4-8 16,0-4 4-16,9 0 1 0,9-1-1 15,-5-3 0-15,4 0-1 16,5 0 0-16,13-3 0 15,17-1 2-15,17 4-3 16,9 0-2-16,4 0-2 16,0-4-3-16,21-4 1 0,10 8 1 15,-5 0-1 1,-13 0 2-16,-5 0-2 0,-20 0-1 16,-6 0-2-16,-16 8-1 15,-13 0-38-15,-18 7-15 16,-12 8 28-16,-18-8 14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3:05:53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7892 10698 304 0,'0'0'115'0,"8"0"-89"0,-8-7 3 16,0 7-2-16,5 0-16 15,-1 0-1-15,0-4-2 16,1 0 0-16,-1 4-4 16,-4 0-1-16,0 0 3 0,0-4 8 15,0 4 5-15,0 0-5 16,0 0-1-16,0 0-3 15,-4 0-1-15,-1 0 1 16,1 0 4-16,0-4 1 0,-1 1 3 16,-3-1-4-16,-1 0 0 15,1 0-2-15,-1-4 0 16,-4 5-4-16,4-5 0 16,-8 4-5-16,4-7 0 15,0-1 1-15,0 1 0 16,0-1-5-16,-4-3 1 15,0 0 2 1,0 3-1-16,-5-3 2 16,5 7-2-16,-5-3-1 15,1 3 1-15,-1 0 1 16,5 8-3-16,-4-4-2 0,3 8-1 16,1-4 3-16,0 4 0 15,0-4 1-15,4 8-3 16,0-4 0-16,4 7-1 15,0-3 3-15,-3 3-7 16,3 1-2-16,5-1 6 16,-1 1 1-16,5 3 11 15,9 0-6 1,-5 1-3-16,13-1 3 16,-4 0-4-1,0-3 1-15,0 3 3 16,5-3 1-16,-6-1-4 15,1-3 1-15,0-1 0 0,5 1 0 16,-10 0 0-16,5-4 2 16,4-1-1-16,-8 1-1 15,4-4-4-15,0 0 0 16,-5 0 2-16,5 0 1 16,-8 0 3-16,8-4 3 15,-9 1-2-15,4-1 0 16,1-4-8-16,-5 0-2 15,9 5 10-15,-13-5 7 16,5 0-4-16,-1 1-1 16,5-1-3-16,-9 0-2 15,0 1 1-15,0-5-1 16,4 4 0-16,-4-3 2 16,0-1 1-16,4 5 1 15,-4-1 0-15,0 4-2 16,0 0-2-16,0 4 1 15,0 0-1-15,0 0-3 16,0 0 2-16,4 4-1 16,1 0 0-16,3 4 2 15,-3-1 0-15,3 1-3 16,1 4 2-16,0 3 1 16,-5 0 2-16,0 8-6 15,1 12 1-15,-1 7-8 16,0 8-3-16,0 7 14 15,-4 1 7-15,0 3-10 16,0-8-2-16,0-3 2 16,0-4 1-16,0 4 4 0,0 0 1 15,0 3-1-15,0 9 1 16,0-1-2-16,-4 0-1 16,0 1 3-16,0-9 0 15,-1 1-6-15,1-12-2 16,0-4 8-16,-5-7 5 15,0-4-1-15,1-4-2 16,-1 0 0-16,0-4 1 16,1-4-1-16,-5-3 0 15,4-1 1-15,-8-3 3 16,4-4 0-16,-4-1 2 16,0-3-4-16,-5-3 1 0,-4-1-10 15,0-8 0-15,1-3-11 16,-6-12-2-16,6-7-63 15,7-16-27-15,10-19 53 16,3 0 26-16</inkml:trace>
  <inkml:trace contextRef="#ctx0" brushRef="#br0" timeOffset="600.7365">8211 10453 252 0,'-9'8'96'0,"0"3"-75"0,5-14 32 0,0 6 11 0,4-3-14 16,-5 0-2-16,5 0-5 16,0 0-3-16,0 0-21 15,5 4 2-15,-1-4 2 0,9 8-10 16,-9-4-4-16,9 0-6 16,0-1 0-16,0 5-4 15,0-4-2-15,4 0 2 16,-4 0 0-16,4-1-4 15,-4-3-1-15,5 4 5 16,-1-4 2-16,0 0-2 16,-8 4 1-16,4-4-7 15,0 0-3-15,-5 8-5 16,5-8-4-16,-4 0-7 0,-1-4-4 16,1 0-5-16,0 4-2 15,-5 0-32-15,4 0-13 16,1-4 43-16,-9 0 20 15</inkml:trace>
  <inkml:trace contextRef="#ctx0" brushRef="#br0" timeOffset="1036.0936">8129 10871 248 0,'0'11'93'0,"4"-11"-72"0,5 0 16 15,-9 0 4-15,8 0-13 16,-3 0 14 0,8-4-4-16,-1 1-20 15,1-1-4-15,5 4-2 0,-5 0-1 0,4-4 3 16,0 4-9-16,0 0-3 16,-4 0-2-16,4 0 0 15,1 0-3-15,3 4 0 16,5-4 2-16,-9 4 0 15,5-1-2-15,-1 1 2 16,1-4-12-16,8 0-7 16,-4-4-93-16,13-11-40 15,-9-8 78-15,0-11 38 16</inkml:trace>
  <inkml:trace contextRef="#ctx0" brushRef="#br0" timeOffset="1503.5907">9103 10017 376 0,'-22'11'140'0,"22"-3"-109"0,0-4 7 0,0-4-3 15,0 0-19-15,0 3-1 16,0-3 2-16,-4 4 1 15,4 4-9-15,0 0-1 0,0-1 2 16,-5 5-4-16,1 7 2 16,0 8-5-16,4 15-2 15,-9 19 2-15,5 8 2 16,4 0-4-16,0-4-1 16,0 4 0-16,0 4 0 15,0 15-3-15,0 4 2 16,0-4-6-16,0-4-3 15,0-3-65-15,0-9-27 16,4-18 51-16</inkml:trace>
  <inkml:trace contextRef="#ctx0" brushRef="#br0" timeOffset="3483.2916">14635 10603 252 0,'9'3'93'0,"-1"-6"-72"0,1-1 27 0,-5 4 7 0,5 0-12 16,-5-4 0-16,9 4-22 16,-13-4-10-16,5 0-7 15,-5 1 7-15,4-5 6 0,-4 4-1 16,0 0 1-16,0 0-3 16,0-3-1-16,0-1-1 15,-4-3 0-15,-1-1-2 16,-8 1-1-16,9-1-3 15,-13 1-1-15,0-1-6 16,-1-3 1-16,1 3 4 16,-4-3 5-16,-5 0-3 15,0-1 2-15,0 1-3 16,4 4 0-16,-8-1-6 16,4 1 1-16,-4 3-2 15,4 0 0-15,1 4 0 16,-1 1 0-16,-4 3 0 15,-1 3-2-15,6 5-4 0,-1 0 0 16,4 3 4-16,1 5 4 16,-5-1 3-16,4 4 1 15,5 0-7-15,0 0 0 16,4 4-4-16,0 0 2 16,9 4-2-16,-5-4 0 15,9-4-1-15,9 4 0 16,-5 0 2-16,13 0 2 15,5-4-1-15,3 0 1 16,1-3 0-16,0-5 3 16,4-3 0-16,-4-4 1 0,4-4 0 15,-8-4 2-15,12 0-1 16,-8-7 2-16,4-1 0 16,-8 1 1-16,-1-5 0 15,1-3 2-15,-5 4-1 16,-4-8 0-16,4 0-3 15,-8 0-2-15,0 0 1 16,-1-4-1-16,5 0-3 16,-8-3 0-16,7 3 2 15,1 0 0-15,0 4 1 16,0 0 2-16,0 4-1 16,4 4-1-16,1 7-2 15,-5 4 1-15,-1 8 1 16,10 7 0-16,-13 12-3 0,4 4 2 15,-1 11-1-15,1 8 0 16,0 4 2-16,0 4 2 16,-8 7-1-16,3 12-1 15,-3 11 3-15,-5 4 0 16,4-3 1-16,-8-5 0 16,-5-11 0-16,0-4 2 15,-8 0 1-15,-9-4 1 16,0 1 2-16,-4-1 4 15,0-4 1-15,-9-7 0 16,-4-4-3-16,4-7-2 16,-4-1-4-16,0-11-1 0,4-8-1 15,-8-4 0-15,0-3-5 16,-1-5 1-16,-4-7-5 16,1-4-1-16,-1-7-11 15,5-8-1-15,4-4-75 16,8-12-30-16,9-14 62 15,9-5 31-15</inkml:trace>
  <inkml:trace contextRef="#ctx0" brushRef="#br0" timeOffset="4055.9419">14713 10737 308 0,'-9'11'115'0,"9"-7"-89"0,-4-4 19 16,4 0 1-16,0 0-13 15,0 0-4-15,0 0-2 16,8 4 2-16,1 0-15 16,4 0 1-16,4-1 1 0,-8 1-6 15,8 0-1-15,0 0-3 16,-4 0-1-16,5 3-3 16,-6-3-2-16,1 4 3 15,0-4 0-15,0-1-1 16,-4 1 1-16,-1 0-2 0,1 0-1 15,0 0 1-15,-9-4-1 16,0 0-5-16,0 0-1 16,0 0-13-16,0 0-3 15,0 0-37-15,0 0-16 16,0 0 39-16,0 0 18 16</inkml:trace>
  <inkml:trace contextRef="#ctx0" brushRef="#br0" timeOffset="4641.9506">15226 10449 304 0,'0'8'112'0,"0"-4"-87"0,0-4 11 0,0 0-2 15,0 0-10-15,0 0 0 16,0 0 0-16,0 0 0 15,8 8-13-15,1-5 11 0,4 1 5 16,-5 0-3-16,5 0-2 16,5 0-12-16,-1-4-4 15,-9 4-4-15,5-1 1 0,0 1-2 16,0 0-1-16,0 0-2 16,0-4 1-16,-4 0-4 15,-1 0-1-15,1 0-11 16,-5 0-1-16,5-4-15 15,-9 0-5-15,0-3-74 16,-9 3-34-16,5-4 76 16,-9 0 37-16</inkml:trace>
  <inkml:trace contextRef="#ctx0" brushRef="#br0" timeOffset="5031.6234">15010 10840 240 0,'22'-8'90'0,"-5"5"-70"0,0-5 15 0,-4 8 0 16,0-4-5-16,4 0 2 16,0 0 2-16,1 1 1 15,3 3-19-15,1 0 0 0,-5 0 0 0,5 0 1 16,-1 0 1-16,5 0-5 16,-9 3-3-16,5-3-3 15,-1 4-2-15,5-4-3 16,0 0-2-16,-9 0-4 15,5 0 0-15,-1 0-36 16,-3 0-13-16,-18 0-261 31</inkml:trace>
  <inkml:trace contextRef="#ctx0" brushRef="#br0" timeOffset="5419.9929">15687 10281 356 0,'0'15'132'0,"0"-15"-103"0,4 0 12 0,0 0-3 16,-4 0-19-16,0 0-5 16,9 4-1-16,-9 4 4 15,0-1-9-15,0 5 0 0,0 3-1 0,0 4-1 16,0 4 1-16,0 8-4 16,0 3-2-16,0 5 0 15,0-5-1-15,0 5 2 16,0-1 3-16,0 4 2 15,0 0 3-15,0 4-5 16,0 4-1-16,4-4-2 16,5-8-2-16,-1-7-39 15,10-12-16-15,12-19 25 16,13-23 15-16</inkml:trace>
  <inkml:trace contextRef="#ctx0" brushRef="#br0" timeOffset="5975.5418">20245 10461 332 0,'5'19'123'0,"8"-23"-95"0,-9 8 29 0,0 0 6 15,-4-4-13-15,0 0-5 16</inkml:trace>
  <inkml:trace contextRef="#ctx0" brushRef="#br0" timeOffset="6679.6308">20271 10480 751 0,'-4'-8'27'0,"0"1"-7"15,-5-1-9-15,0-3-2 16,-12-5-3-16,4 1-1 16,-1-4-3-16,-12 0-2 15,13 3 1-15,-9-10 1 16,5 3-1-16,-14-4-1 15,1 4-4-15,-1 4 0 0,-4 3-3 16,5 5 0-16,4 7-7 16,-5 0-4-16,5 8-4 15,4 4 1-15,9 7 3 16,4 4 3-16,5 4 2 16,8 12 3-16,4-1 1 15,9-3 1-15,0-5 5 16,13 1 3-16,-5 0 3 15,5-8 3-15,4 0-1 16,5-3 0-16,-1-1-1 16,9-7 0-16,-4-1-2 15,0-7-2-15,0 0 1 16,-5-7-1-16,0-5 0 0,-3 1 0 16,-6-1 0-16,-3-3 2 15,-5 3-1-15,0-3-1 16,-8 0 1-16,0 3-1 15,-1 5 0-15,-3-1 2 16,-1 4-1-16,0 4-1 16,5 4 1-16,-1 4 1 15,1 3-1-15,0 4-1 16,4 8 1-16,4 4-1 16,0 0 0-16,5 4 0 15,4 3 0-15,-1 8 0 16,6 12 0-16,-6 7 0 15,6 8 0-15,-14 4 2 0,4 4-1 16,-12-9-1-16,0-2 1 16,-5-5 1-16,-4-4 1 15,-4-3 1-15,-5-4 4 16,0-4 5-16,-17 0-3 16,1-4 0-16,-1-8 0 15,-4-3 1-15,-5-4-1 16,1-8 1-16,-9-8-4 15,-1-7 1-15,-7-8-5 16,-1-7-2-16,5-8-3 16,-5-4-1-16,9-8-38 15,0-3-17-15,4-16-154 16,9-19-68-16,13-12 144 16</inkml:trace>
  <inkml:trace contextRef="#ctx0" brushRef="#br0" timeOffset="7104.3778">20659 10499 428 0,'4'23'162'0,"1"-23"-126"0,8-7 3 16,-5 10-6-16,5-3-18 15,4 0-3-15,1 0 1 16,3 0 4-16,1 0-9 15,-1 0-2-15,5-3 0 0,-9-1-3 16,5 0-2-16,-1 0-3 16,1 0 1-16,0 0-1 15,-5 1-2-15,0 3-4 16,0 0 0-16,-4 0-12 0,0-4-2 16,-4 0-8-16,-1 0-4 15,-3 0-32-15,-1 0-13 16,-4 1 40-16,0-1 20 15</inkml:trace>
  <inkml:trace contextRef="#ctx0" brushRef="#br0" timeOffset="7433.732">20741 10836 288 0,'17'4'107'0,"-4"-4"-83"0,4 0 32 15,-4 0 10-15,0-4-20 16,4 0-6-16,1 1-10 15,3-1-5-15,9 0-13 16,-8 0 6-16,4 0 2 0,4-3-15 16,-4 3-4-16,0 0-4 15,0 0-2-15,-1 0-36 16,1-3-15-16,4-1 26 0,-4-3 13 16</inkml:trace>
  <inkml:trace contextRef="#ctx0" brushRef="#br0" timeOffset="7805.9931">21538 9994 376 0,'-17'26'140'0,"17"-22"-109"16,0 4 2-16,0 0-6 0,0 3-8 16,0 12 3-16,4 8 1 15,9 19 1-15,-9 15-13 16,9 11-2-16,9-7 1 0,4 0-8 15,4 0-1-15,0 8-1 16,0 7 2-16,5 0-3 16,-18-3 0-16,0-12 1 15,-12-12 0-15,-10-11-91 16,-12-23-40-16,-22-42 68 16,-21-46 35-16</inkml:trace>
  <inkml:trace contextRef="#ctx0" brushRef="#br0" timeOffset="23363.6326">6086 11189 112 0,'-4'4'44'0,"13"-8"-35"0,-9 11 9 0,0-7 4 16,0 0-15-16,0 0-4 0,0 0-11 15,0 0-5-15,0 0-18 16,8-3-7-16,-8-1 20 15</inkml:trace>
  <inkml:trace contextRef="#ctx0" brushRef="#br0" timeOffset="25854.5175">4695 11154 184 0,'4'0'71'0,"0"-4"-55"0,-4 4 9 0,0-3-1 0,0 3-10 16,0 3-1-16,-4 5-5 16,0-4 0-16,-1 4-5 15,-3-5 3-15,3 9 3 0,-8-4 6 16,5-1 3-16,-1 1 2 16,1-1 0-16,-1 1-3 15,0 0 2-15,5-1-1 16,-5-3-2-16,5-4-6 15,4 4-2-15,-4 0 5 16,4 0 1-16,0-4-10 16,0 0-1-16,0 0-10 15,0 0 0-15,0 0 14 16,0 0 7-16,0 0-2 16,0 0-2-16,0 0-5 15,4 4-2-15,9-4-1 16,-9 0-2-16,5 3 3 0,0-3 0 15,8 0 1-15,-9 0 0 16,5 0 2-16,0 0 1 16,0 0-3-16,0 0-1 15,0 4 1-15,0-4 2 16,4 0-3-16,-4 0-2 16,4 0 0-16,1 4-1 15,-1-4 0-15,0 4 2 16,5-8-3-16,-5 8 0 15,4-4 1-15,5 0 0 16,0 0 0-16,0 0 0 16,0-4 0-16,0 4 0 0,-5-4 0 15,1 0 2-15,-1-3 1 16,1 3 1-16,4 0-2 16,-9 0 1-16,4 0-2 15,1 1 2-15,-5-1-2 16,0 4 2-16,1 0-2 15,-5 0-1-15,0 0 1 16,-1 0-1-16,6 0-3 16,-10 4 2-16,10-4 1 15,-6 3 2-15,-7 1-3 16,3-4 0-16,1 4 1 16,0 0 0-16,-9-4-16 15,0 0-4-15,0 0-259 31,0-35 152-31</inkml:trace>
  <inkml:trace contextRef="#ctx0" brushRef="#br0" timeOffset="27128.0851">5707 11196 184 0,'-8'8'68'0,"8"-4"-52"0,4-8 8 0,-8 4 2 15,4 0-13-15,-5 4-2 16,1-4-5-16,0 0 1 16,-1 0-4-16,-3 0-2 0,3 0 2 15,-12 0-2-15,4 4-1 16,5-1 1-1,-10 1-1-15,1 0 0 16,4 0 6-16,5 0 4 0,-5 0 1 16,8-1 3-16,-8-3-1 15,9 4 0-15,0-4 1 16,-1 0 2-16,1 0 2 16,0 4 1-16,0-4 7 15,4 0 6-15,-9 0-15 16,9 0-7-16,-4 0-2 15,4 0-1-15,0 0-1 16,0 0 1-16,0 0-4 16,0 0 0-16,0 0-1 15,0 0-2-15,0 0-2 16,13 0 1-16,-9 0 1 16,4 0 2-16,1 4 1 15,8-4 3-15,-8 4-1 16,4-4 2-16,0 0-4 0,8 0-2 15,-3 0 0-15,-5 0-1 16,-1 0 0-16,1 0 0 16,5 0-3-16,-1 0 2 15,4 0 1-15,-12 0 0 16,4 0 2-16,4 0 1 16,-13 4 1-16,9-4 2 15,-13 0-5-15,0 0-3 16,0 0-8-16,0 0-4 15,0 3-39-15,-8 5-15 16,3 0 35-16,1-1 19 16</inkml:trace>
  <inkml:trace contextRef="#ctx0" brushRef="#br0" timeOffset="64497.1629">7724 11675 308 0,'-13'0'115'0,"8"0"-89"0,1-4 12 0,4 4-1 0,0 0-22 16,-4 0-6-16,0 0 16 15,4-4 7-15,-9 4-15 16,5-3 4-16,-1 3 2 0,5 0-6 16,-13 0-2-16,9 0-8 15,0 0-3-15,-1 3-2 16,1 1-2-16,0 0-2 16,0 0 1-16,4 4 1 15,0-5 2-15,-9 5 1 16,5 0 1-16,4-1-2 15,-5 1 1-15,5 0-2 16,-8-1-1-16,8 5-2 16,0-1 1-16,0 9 1 15,-5-1 0-15,1 4-3 0,4 0 2 16,0 3-1-16,0 1 0 16,0 0 0-16,0 4 0 15,0 3 2-15,0 4 0 16,0 5 0-16,0 3 2 15,0 0-3-15,0-4 0 16,0 0 1-16,0 0 2 16,0-11-1-16,0-1-1 15,4-3 1-15,-4 0-1 16,0-4 0-16,0-4 2 16,0 0-1-16,0-4-1 15,0-3 1-15,0-1-1 16,0-3 0-16,0 0 2 0,0-4-3 15,0 3 0-15,0-7 1 16,0 0 2-16,0 0-1 16,0 0-1-16,0 0 1 15,5-4-1-15,3-3 0 16,-8-1 0-16,9-3 0 16,0-5 0-16,-5-3 0 15,4-4 0-15,1 0-3 16,0-4 0-16,-1-3-1 15,10-1 3-15,-10-3-2 16,9-9 1-16,1 5 2 16,-1 0 0-16,4 0 0 15,5-1 0-15,4 5 0 16,1 3 0-16,7 4-3 16,-7 1 2-16,7 3-1 0,5 7 0 15,-4 1 0-15,-9 3 0 16,9 1 0-16,-4 3 0 15,-1 4 2-15,1 1 0 16,-10 3-3-16,1 3 2 16,-4 5 1-16,-1 0 0 15,-3 3 0-15,-1 1 0 16,0-1 0-16,-8 5 0 16,4 3 0-16,-5 0 2 15,1 4-1-15,-5 4 2 16,0 3-2-16,5 5-1 15,-9-1 1-15,0 1 1 0,0-1-1 16,0 1 2-16,0-5-2 16,0 5-1-16,0-12 1 15,0 4-1-15,0-4 0 16,0-4 2-16,0-4-3 16,0-4 0-16,0-3-8 15,0-8-2-15,4-8-62 16,9-7-71-1,9-15-35 1,4-16 93-16</inkml:trace>
  <inkml:trace contextRef="#ctx0" brushRef="#br0" timeOffset="65217.6734">8792 11591 376 0,'0'8'143'0,"9"-5"-112"0,-9-3 3 0,0 0-5 16,0 0-11-16,0 0 1 16,0 0-1-16,0 0 0 15,4 0-9-15,5 0 1 0,-1 0 1 16,1 0-6-16,4-3-1 16,0-1-4-16,4 0-1 15,5 0-1-15,-1 0 0 16,1-3 0-16,-1-1 0 15,1 0 2-15,4 1 0 16,-9-1 0-16,5 0 0 0,-1 4 0 16,-4 1 0-1,1-1-3-15,-1 0 0 0,-13 0-9 16,5 0-5-16,-1 0-22 16,-3 4-10-16,-1-3-62 15,-4 3-26-15,0 0 71 16,-4 3 37-16</inkml:trace>
  <inkml:trace contextRef="#ctx0" brushRef="#br0" timeOffset="65608.0168">8814 11886 268 0,'-4'7'101'0,"-1"1"-78"0,1 0 22 0,4-8 6 16,0 0-16-16,0 4-3 16,0-4-9-16,4 3-3 15,1 1-11-15,-5-4 10 0,4 4 7 16,0 4-3-16,5-4-1 15,4-1-6-15,-5-3-2 16,10 0-8-16,-1 0-4 0,0 0-1 16,5 0-1-16,-1 0 0 15,5 0 0-15,-9 0-3 16,5 0 0-16,4 0-5 16,4 0-2-16,-13-3-20 15,5 3-7-15,-1-4-144 16,1-4-63-1,-9-11 125-15</inkml:trace>
  <inkml:trace contextRef="#ctx0" brushRef="#br0" timeOffset="76162.4522">9589 11472 340 0,'-8'0'126'0,"4"4"-98"0,-9-4-5 16,13 0-9-16,0 0-9 16,0 0 0-16,-5 0 1 15,1 0 1-15,0 0-3 16,4 0 8-16,-9 0 7 0,5 0-6 15,-1 0-2-15,5 0 0 16,0 0 0-16,0 0 1 16,0 0 0-16,0 0 0 15,0 0 0-15,5 0-2 16,8 0 1-16,-5 0-2 0,1-4 0 16,4 4-3-16,0-4 1 15,0 0-6-15,0 1-1 16,0-1 4-16,0-4 5 15,-1 0-5-15,1 1-2 16,0-1-1-16,5-3-1 16,-6 3-3-16,6 0 2 15,8 1 1-15,-5 3 0 16,1 0-3-16,-1 4 0 16,1 0-1-16,4 0 0 15,-9 8 0-15,4-1 3 16,1 1 0-16,-1 3 1 15,-3 5 0-15,-5-1 2 16,0 4-3-16,-1 4 0 0,1 0 1 16,-13 0 0-16,5 4-3 15,-5 0 2-15,-5 0-1 16,-3 3-2-16,-1-3 3 16,-4 0 2-16,-4-4 0 15,-5 4 2-15,-3-4 2 16,-1 0 2-16,0 0-3 15,4-4-3-15,-8 0-3 16,4 0-1-16,0-4 2 16,1 1 0-16,-1-5 5 15,9 5 2-15,-9-5-2 16,4 1-1-16,5-5-3 16,4 1-3-16,0-4 2 15,9 0 2-15,-9 3 0 0,8 1-1 16,-7-4-2-16,7-1 1 15,5 1-4-15,0-4 1 16,5 8 4-16,7-4 2 16,-7 3-3-16,8-3-1 15,0 0-4-15,4 0-1 16,0 0-1-16,5-4 2 16,4 0 2-16,-1 0-1 15,6 0 1-15,-1 0 3 16,0 0 0-16,-4 4 3 15,0-1-1-15,-1 5-1 16,6 0 1-16,-14-1-1 0,4 5 0 16,-12-1 0-16,4 5 0 15,-4-1 2-15,-5 4 1 16,-4 4 3-16,-4 0-1 16,-1 4 2-16,-3-4-6 15,-5 4-1-15,0 3 2 16,0-7 3-16,-4 4-4 15,-1-4-1-15,-3 0 6 16,4 0 4-16,-9 0-14 16,4 0-4-16,1-4 14 15,-5 0 7-15,0 1-5 16,-9-1-4-16,5 0 1 16,-8 0 1-16,-14 0 0 0,-4 4-1 15,-5 4 1-15,-12 0 3 16,0 7 2-16,0 1 1 15,4-1-2-15,0 1-1 16,0-5-12-16,0-7-5 16,0-4-73-16,13-7-34 15,4-8 59-15,18-20 30 16</inkml:trace>
  <inkml:trace contextRef="#ctx0" brushRef="#br0" timeOffset="80726.4838">7207 13441 376 0,'-22'11'140'16,"18"-7"-109"-16,-5 0-15 0,9 0-13 0,-4-4-7 15,4 0 2-15,-9 0 8 16,5 4 6-16,0-1-6 16,4-3 6-16,-9 0 1 0,5 4-2 15,-1-4 1-15,5 0-7 16,0 0-1-16,0 0-2 15,0 0-2-15,5 0 1 16,8 0-1-16,-9 0 0 16,9 0 2-16,0 0 1 15,4 0 1-15,0 0-2 0,9 0 1 16,4 0-2 0,9 0-1-16,8 0 3 15,-3 0 0-15,3 0 1 0,5 0 0 16,-9 0 0-16,0 0 0 15,0 0-2-15,4 0 1 16,-4 0-2-16,9 4 2 16,8 0-4-16,9-4 0 15,-8 4-1-15,8-4 0 16,-9 4 2-16,-4-1 2 16,0 1-1-16,-9 0-1 15,5 0-2-15,0 0 1 16,4-4 1-16,4 0 2 15,9 0-1-15,-9 0 2 0,5-4-4 16,-5 0-2-16,1 0 2 16,-5 0 0-16,-9 4 1 15,5-3 0-15,-5 3 0 16,1 0 0-16,-1 0 0 16,5 0 2-16,-1 0-1 15,1 0 2-15,0 0-4 16,0 0 0-16,-1 3 1 15,-3-3 2-15,-5 0-3 16,-4 4 0-16,-5 0 1 16,-8-4 2-16,0 0-3 15,-9 0-2-15,-4 0-7 16,0 0-4-16,-5 0-3 16,-3-4-3-16,-1 0-6 0,-4 1-1 15,0-1-74-15,-9 4-31 16,-3-4 68-16,-23-4 32 15</inkml:trace>
  <inkml:trace contextRef="#ctx0" brushRef="#br0" timeOffset="81356.8519">8426 14142 348 0,'-17'15'132'0,"8"-11"-103"0,1 0 25 15,3 0 4-15,5-4-28 16,0 0-8-16,0 0-3 0,-8 3-1 16,8 1-9-16,0-4 6 15,-5 8 2-15,5-4-7 0,-4 3-1 16,4 5-7-16,0 3-2 15,-9 0-5-15,1 8 1 16,-1 12-7-16,-4-1-1 16,-4 9-2-16,-13-1 1 15,4 4 7-15,0 0 3 16,0 3 3-16,0 1 0 16,9-4 0-16,-9 0 2 15,9-8 1-15,4-3 3 16,13-8-3-16,-8-1 0 15,16-6-1-15,1-1 1 16,17-4-4-16,4-3-2 0,4-5-1 16,5-3 0-16,4 0 0 15,5-4 0-15,3 0 0 16,1-4 0-16,0-4-11 16,4 1-2-16,-5-5-16 15,1-3-7-15,-9-4-60 16,0-8-25-16,-4-7 65 15,-4-1 31-15</inkml:trace>
  <inkml:trace contextRef="#ctx0" brushRef="#br0" timeOffset="81792.6282">8706 13897 452 0,'-26'15'170'0,"22"-7"-132"0,-5-5-2 0,9 1-11 16,-4 0-21-16,0 4-1 0,-1 3-1 15,1 5 1-15,-9 3-1 16,9 8-2-16,-13 7 3 0,-1 12-2 16,6 8-1-16,-6 7 1 15,5 8 1-15,-4 11-6 16,0 8 1-16,4 12 1 16,0 3 3-16,0 1 0 15,0-5-1-15,0 1 1 16,0-4-1-16,5 3 2 15,-1-3 1-15,0-4-4 16,5-12-1-16,-4-11-13 16,3-7-5-16,1-13-99 15,4-7-44-15,0-80 81 16</inkml:trace>
  <inkml:trace contextRef="#ctx0" brushRef="#br0" timeOffset="86539.2966">11778 11300 60 0,'-13'7'24'0,"13"-3"-18"0,-12 4 18 0,12-4 8 16,-5 0-14-16,1-1-5 15,0 1-8-15,-5 0-4 16,5 0-3-16,-5 0 1 15,0-4 1-15,9 4 0 16,-12 3 0 0,3-3-14-16,0 0-5 15,1 0 10-15,-1 0 4 16</inkml:trace>
  <inkml:trace contextRef="#ctx0" brushRef="#br0" timeOffset="86911.4496">11503 11468 88 0,'-18'4'35'0,"10"0"-27"0,3 0-2 0,1-4-1 16,0 4-15-16,-5-1-3 16,1 1-12-16,-5 0-4 15,4 0 16-15,-4 0 8 16</inkml:trace>
  <inkml:trace contextRef="#ctx0" brushRef="#br0" timeOffset="88248.0817">11188 11602 16 0,'-4'0'8'0,"8"-3"-6"0,-4 3-1 16,0 0 2-16,0 0 0 16,0 0 1-16,0 0-2 15,0 0-2-15,0 0 3 16,0 0 0-16,0 0 3 15,0 0 1-15,0 0 14 16,0-4 9-16,0 4 4 16,0 0 4-16,0 0-8 15,-4 0-3-15,4 0-9 16,0 0-3-16,0 0-9 16,0 0 5-16,0 0 4 0,-9 0 4 15,9 0 1-15,-4-4-5 0,4 4 1 16,-4-4-9-16,4 4-2 15,-5-4-3-15,5 4-2 16,-4-4 1-16,4 1-1 16,-4-1 6-16,-1 4 4 15,5 0-5-15,0 0-3 16,0 0-1-16,0 0 1 16,0-4-1-16,0 0-1 15,0 0-4-15,5 0-2 16,-1-3 3-16,0-1 1 15,1 4 4-15,3-3 3 0,1-1-15 16,-1 0-6-16,1 1-3 16,0-1 1-16,-1 0 3 15,1 1 4-15,4-1 5 16,-9 0 3-16,5-3 2 16,-1-1 3-16,1 1-1 15,0-1-1-15,-1 1-8 16,1-1-5-16,4 1-2 15,-5-1 1-15,1 1 6 16,0-1 4-16,-1 1 12 16,1-1 6-16,-5 5 5 15,5-1 1-15,-9 0 0 16,4 1 2-16,-4-1-1 16,0 0 2-16,0 1 2 15,-4 3 2-15,-1 0 1 16,-3 0 0-16,-1 4-7 0,1 0 0 15,-10 0 3-15,5 0 2 16,-4 0-2-16,9 4-1 16,-10 0-3-16,1 0-1 15,0 0-6-15,4-1 0 16,0-3-4-16,0 4 2 16,0 0-6-16,0 0-1 15,0 0-2-15,0 0-2 16,5 3 1-16,-1-3 1 15,1 0-3-15,-1 4-2 16,0-5 2-16,5 1 2 16,-5 0-2-16,5 4 0 0,0-4 3 15,4-1 3-15,-9 1 0 16,9-4 2-16,0 0-4 16,0 0 0-16,0 0-1 15,0 0-2-15,0 0 3 16,0 0 0-16,0 0-1 15,0 0-2-15,0 0 1 16,0 0-1-16,9 4 0 16,-9-4 0-16,4 4-3 15,0-4 2-15,5 0 1 16,-5 0 0-16,5 0 0 16,0 0 2-16,-1 0-3 15,1 0 0-15,-1 0-1 16,5 0 0-16,0 0 0 0,0 0 0 15,0 0 2-15,4 0 2 16,1 0-3-16,-1 0-2 16,4-4-1-16,1 4 3 15,4 0-5-15,0 0 0 16,-1 0 3-16,6 0 1 16,-6 0 2-16,6 0 2 15,-6 0-1-15,6 0-1 16,-14 0 1-16,4 0-1 15,1 0 0-15,-5 0 2 16,0 0-3-16,1 0 0 16,-10 0 1-16,5 0 2 15,-4 4-1-15,-1 0-1 0,-3 0 1 16,-1-1-1-16,5 1 0 16,-9 4 0-16,0 0 0 15,0-1 2-15,0 1-3 16,0-1 0-16,0-7-30 15,0 0-14-15,4-3 20 16,9-13 13-16</inkml:trace>
  <inkml:trace contextRef="#ctx0" brushRef="#br0" timeOffset="88458.6503">12373 11269 52 0,'0'0'22'0,"0"-4"-18"0,-9-3 0 0,9 7-2 16</inkml:trace>
  <inkml:trace contextRef="#ctx0" brushRef="#br0" timeOffset="89058.6295">12218 11296 124 0,'-13'8'46'0,"13"-1"-35"0,0-3 16 0,0-4 7 0,0 0-14 15,0 0-3-15,-4 0-11 16,-1 0-2-16,5 0-2 15,0 0 7-15,0 0 6 0,0 0 13 16,0 0 4-16,0 0 8 16,0 0 4-16,0 0-6 15,0 0 0-15,0 0 2 16,0 0 2-16,5 0-7 16,-5 0-4-16,0 0-9 15,0 0-1-15,0 0-8 0,0 0 0 16,8 0-8-1,-8 0-3-15,5 4-1 16,-5-4-1-16,0 0 0 0,0 0 2 16,8 4-3-16,-8-4 0 15,13 4 1-15,-13-4 2 16,4 0-3-16,-4 0 0 16,13 0 1-16,-13 0 0 15,5 3-3-15,3 1 2 16,1 0-6-16,8-4 0 15,-8 0 3-15,8 0 4 16,0 0-1-16,1 0-2 16,3-4-1-16,1 0 3 15,-1 4 0-15,1 0 1 16,-1 0 0-16,-4 0 2 0,5 0 3 16,-13 0 2-16,4 0-8 15,-1 0-4-15,-3 0 3 16,4 0 2-16,-9 4 1 15,-4-4-1-15,0 0 3 16,0 0 0-16,0 0-4 16,-4 4 1-16,4 0-9 15,-13 0-4-15,0-4-55 16,0 0-25-16,0 4 48 16,0-8 22-16</inkml:trace>
  <inkml:trace contextRef="#ctx0" brushRef="#br0" timeOffset="91430.6443">11296 12357 164 0,'0'-4'63'0,"0"4"-49"0,0 4 25 0,0-4 9 16,0 0-6-16,0 4 0 16,-9 0-9-16,5-4-3 15,0 3-16-15,4 1-2 0,0 0 1 16,-13 0-5-16,4 0 0 16,0 3 9-16,1 1 6 15,-1-4-17-15,1 0-4 0,-1-1-1 16,5 1 3-16,-1 0 8 15,1 0 4-15,4 0-4 16,0-4 1-16,0 0-4 16,0 4 2-16,0-4-4 15,0 0 1-15,0 0-3 16,0 0 0-16,0 0 1 16,0 0 1-16,0 0-1 15,0-4 1-15,0 4-2 16,0 0 2-16,0 0-2 15,0 0 2-15,0 0 0 16,0 0 3-16,0 0-5 16,4 0-1-16,5 0 0 0,0 0 0 15,-1 0-2-15,1 0 1 16,-1 0-2-16,1 0 2 16,4 0-4-16,0-4 0 15,4 0 1-15,-4 0 0 16,9 0 0-16,-5 1 0 15,0-1-3-15,5 0 2 16,-5 0 1-16,4 0 0 16,1 1-3-16,-1-1 2 15,1 4-1-15,0-4-2 16,3 4 3-16,-7-4 0 16,-5 4 1-16,4 0 0 15,-4 0 0-15,0 0 0 0,0 4 0 16,0-4 0-16,-1 0 0 15,6 4 0-15,-10 0 0 16,1-1 0-16,0 1-3 16,3 0 2-16,-7 4 1 15,8-5 0-15,-9 1-3 16,5 0 2-16,-1 0 1 16,1 0 0-16,-1 0 0 15,-3-1 0-15,-1 1 0 16,0 0 0-16,1-4 0 15,-5 0 2-15,0 0-1 16,0 0 2-16,0 0-2 16,0 0 2-16,0 0-7 15,-5-4-1-15,1-7-53 0,0-1-24 16,-1-11 42-16,-7-7 20 16</inkml:trace>
  <inkml:trace contextRef="#ctx0" brushRef="#br0" timeOffset="92320.2143">11890 12246 224 0,'-8'11'85'0,"4"-11"-66"0,4 0 5 0,0 0 1 15,0 0-18-15,0 0-4 16,0 0-4-16,0 0-1 16,4-4 2-16,0 1-9 0,0-1-2 15,1 0-10-15,-1 0-1 16,0-4-66 0,1 1-27-16,3-9 61 15</inkml:trace>
  <inkml:trace contextRef="#ctx0" brushRef="#br0" timeOffset="93187.5925">12214 12012 208 0,'-9'4'79'0,"0"-4"-61"0,9 4 10 16,0-4 0-16,0 4-10 16,-8-1 0-16,3 1-2 15,1 0 2-15,-4 0-10 16,-5 4 7-16,0-5 4 0,8 5-4 0,-8 0 0 16,5-1-7-16,-1 1 0 15,1 0-1-15,-1-1 3 16,0 1 1-16,1 0 3 15,3-1-1-15,-3 1 2 16,-1 0-4-16,1-1 1 16,-1 1-5-16,0 0-2 15,9-1-2-15,-17 1 0 16,8 0 2-16,1 3 2 16,4 1 1-16,-9-5 0 15,8 5 0-15,-3-1 0 16,3-3 0-16,1 3 2 15,0-3-1-15,4 0 0 16,4-1-1-16,0 5 2 0,9-4-7 16,-8-5-2-16,8 5 5 15,-1-4 4-15,14 0-5 16,-17-4-1-16,8 0-11 16,0 0-3-16,5 0 11 15,-5-4 6-15,5 0-7 16,-1 0-4-16,5 0 2 15,-9 1 2-15,1-1 1 16,3 4-1-16,-4 0-2 16,-4 0-1-16,5 0-1 15,-1 4 3-15,4-1 0 16,5 1 1-16,-9 0 0 16,5 0 2-16,0 0-3 15,-1 0 0-15,1-1 1 0,-1 1 0 16,5 0 4-16,-9-4 2 15,5 4-7-15,-5-4-1 16,0 4 2-16,-4-4 2 16,0 4-3-16,0-4-1 15,-9 3 1-15,1-3 0 16,-5 0 1-16,0 0 0 16,0 0 4-16,0 0 2 15,-5 0-2-15,1 0-1 16,4-3-8-16,-13 3-2 15,9-4 6-15,-5 4 5 16,5 0-9-16,0 0-1 16,-1 0 1-16,5 0 0 0,-8-4-8 15,3 0-4-15,5 0-42 16,0-3-19-16,5-5 38 16,3-3 21-16</inkml:trace>
  <inkml:trace contextRef="#ctx0" brushRef="#br0" timeOffset="105813.4634">11860 13230 252 0,'-8'12'96'0,"3"-16"-75"0,1 4-5 0,4 0-7 16,0 0-4-16,0 0 4 16,-4 4 0-16,4-4 2 15,-5 0-6-15,1-4 4 0,0 4 3 16,0-4-2-16,4 4 0 16,-9-4 0-16,5 4 4 15,-1 0-2-15,5-4 3 16,0 4 3-16,-4 0 1 15,4-4-17-15,0 4-8 16,0 0 14-16,0 0 5 16,0 0-1-16,0 0 1 0,4 0-4 15,-4 0 0-15,5-3-3 16,-5 3-1-16,13 0-1 16,-9 0 0-16,4 0 0 15,-3 0 0-15,-1 0 0 16,5-4 2-16,-1 4-1 15,1 0 0-15,0 0-3 16,3 0 1-16,1 0-2 16,0 0-1-16,5 0 1 15,-1 0-1-15,4 0 0 16,1 0 2-16,4 0-1 16,0 4-1-16,-9-4 1 15,9 3 1-15,-5 1-1 16,9 0-1-16,-8 0 1 15,4 0 1-15,0 0 1 0,-5-4 1 16,1 3 2-16,-1-3 1 16,1 4-1-16,-5 0 1 15,5-4-4-15,3 0 0 16,-7 4-1-16,3-4 1 16,-4 0-2-16,1 4-1 15,3-4 5-15,-8 0 1 16,4 0 2-16,1 0 2 15,-5 4-3-15,-1-4-2 16,1 3 0-16,-4 1-1 16,0 0-7-16,-9-4 0 15,0 0-32-15,-5 0-12 16,1 0-117-16,4-4-50 16,-13-7 110-16</inkml:trace>
  <inkml:trace contextRef="#ctx0" brushRef="#br0" timeOffset="134848.9551">15303 11411 268 0,'0'0'101'0,"9"0"-78"0,-9 0 15 0,0 0 4 16,0 0-19-16,4 0-2 15,-4 0 0-15,4-4 1 16,5 4-11-16,-9 0 0 0,0 0 0 16,4 0 5-16,1 0 2 15,-5 0-3-15,4 0-1 16,5-4-6-16,-1 4 0 15,1 0-7-15,-1 0-3 16,10 0 1-16,-1 0 2 16,13-4-5-16,0 1 1 15,0-5-1-15,5 4 2 16,4-4 1-16,-1 1 1 0,-3-1-3 16,4 0 2-16,-14 1 1 15,6-1 2-15,-6 0 1 16,-3 1 3-16,-5 3-3 15,-4 0 0-15,4 0-1 16,-17 0 1-16,5 4-2 16,-1 0 2-16,-4 0 0 15,0-3 1-15,-9-1-7 16,1 4 0-16,-9-4-1 16,4 4 2-16,-13-4-4 15,0 4 2-15,0 0 0 16,-4 4 2-16,0 4-1 15,0-1 1-15,-9 1 0 16,4 3 0-16,5 1 2 0,0-1 0 16,4 5 0-16,0 3 0 15,5 4 0-15,-5 4 0 16,13 3 0-16,-4 1 0 16,-5 0 0-16,9 3 0 15,0 1 0-15,5 3 2 16,-5-4-1-16,4 1 2 15,5-5 0-15,0 1 1 16,4-4 0-16,0-4 0 16,4 0 2-16,5-4 1 15,8 0-1-15,0-4-1 16,0-3-1-16,9-4 0 0,4-1 0 16,-8-3 2-16,4 0-3 15,4-4 0-15,9-4 1 16,-5 0 0-16,5-3-2 15,0-1 1-15,-9 0-2 16,4 1 2-16,1-1 0 16,-1 4 1-16,1 4-7 15,-5 0-2-15,0 8-1 16,-4-1 2-16,0 1-1 16,-13 4 4-16,0 3 0 15,-1 0 1-15,-3 1 0 16,-9 3 2-16,0 0 1 15,-9 0 1-15,-3 0 2 16,-6 0 3-16,-3 4-4 0,-9 0-1 16,-1 0 2-16,-7-4 3 15,-10-3-2-15,1-5 1 16,-1 1-7-16,-3-8-3 16,-5-4-15-16,0-4-4 15,-13-4-60-15,0 0-26 16,9-3 55-16,8-4 26 15</inkml:trace>
  <inkml:trace contextRef="#ctx0" brushRef="#br0" timeOffset="135373.4947">13726 12610 376 0,'-9'15'143'0,"9"-19"-112"0,5 4-19 0,8 0-15 16,-9 0-4-16,13-4 6 16,9 0 10-16,13 1 6 15,4-1-7-15,-4 0 0 0,25-4-1 16,40-7-3-16,8 0-3 15,13-4-3-15,4-1 1 16,5-3-1-16,-1 4-2 16,9 0 3-16,5 0 0 15,-1 0 3-15,1 3 1 16,8 1 3-16,-13 0 1 16,0 0 1-16,-8 3 0 15,-18 1-2-15,-12 3 1 0,-9 0-4 16,-22 1-2-16,-9-1-31 15,-12 0-15-15,-13 1 23 16</inkml:trace>
  <inkml:trace contextRef="#ctx0" brushRef="#br0" timeOffset="136320.4406">15781 12828 288 0,'-4'15'110'0,"4"-11"-86"0,-4 4 18 0,4-8 1 16,0 4-21-16,-5 3-7 0,1 1 17 16,-4 0 8-16,-5-1-20 15,0 5 0-15,-5-1 1 0,1 5-3 16,-4-1-1-16,-1 4-9 15,1-4-5-15,-14 12-2 16,5-4 1-16,0 8-3 16,-9-1 0-16,0 1-1 15,-4 4 0-15,4 7 0 16,-4 7 0-16,0 13 0 16,0 7 0-16,0 7 2 15,0 5 0-15,4 3-3 16,5 0 2-16,4 8-1 15,4 12 0-15,4-1 2 16,5 0 0-16,4-3-3 16,4-4 2-16,5-4-1 15,4 3-2-15,4 1 0 0,9 0 0 16,4-8 3-16,9-8 0 16,13-11 1-16,0-3 0 15,0-17-3-15,8-3 0 16,0-7-1-16,5-9 0 15,4-11 0-15,0-7 0 16,9-12-2-16,-5-4 1 16,5-11-2-16,-5-12 2 15,5-4 1-15,-1-3 2 16,-3-5-1-16,-1-6 1 16,-8-9 0-16,-1 4 0 15,-12 0 0-15,-4 1-2 16,-5-1 3-16,-9 4 0 0,-8 4 3 15,-8 3 3-15,-10 9 4 16,-8-5 5-16,1 8-2 16,-19 1 1-16,5 6-3 15,-12 5-1-15,-14 4 1 16,0 3 1-16,-8 8-5 16,0 8-4-16,-14 7-1 15,5 4-1-15,5 8 0 16,-14 7 0-16,9 9 0 15,-4 14 0-15,4 8-3 16,4 8 2-16,1 3 1 16,4 1 0-16,4 7-3 15,8 4 2-15,-4 4-6 16,9 4 0-16,5-4-101 0,3 0-42 16,14-27 76-16</inkml:trace>
  <inkml:trace contextRef="#ctx0" brushRef="#br0" timeOffset="143094.8339">17527 11246 108 0,'-5'4'44'0,"10"-4"-35"0,-5-12 7 0,0 12 0 0,0-3-9 16,0-1-2-16,0 4-3 16,0-4 1-16,-5 4-2 15,1-4-1-15,0 4 3 0,4-4-4 16,-5 4-2-16,1 0-9 16,-5 0-5-16,1 0-20 15,-1 0-6 1,5 0 22-16</inkml:trace>
  <inkml:trace contextRef="#ctx0" brushRef="#br0" timeOffset="144832.5303">17522 11139 136 0,'-8'-4'52'0,"12"12"-41"0,0-8 0 0,-4 0-2 15,-4 4-4-15,0-4 0 16,-1 3-3-16,1 1 1 16,-9 0-2-16,0 4-1 0,0-1 1 15,0 1 1-15,-4 4 1 16,0-1 12-16,0 0 5 0,-1 1 5 15,1-4 2-15,0 3-6 16,4-3-2-16,-9-1-7 16,5 1-2-16,4 0 0 15,0-1 4-15,0 1 5 16,0-4 3-16,9 0 2 16,-9 0 0-16,9-1-7 15,4 1-2-15,-9-4-1 16,9 4 2-16,0-4-14 15,0 0-5-15,0 0-2 16,0 0 1-16,0 0 13 16,0 0 6-16,0 0-1 15,9 4 2-15,-9-4-3 16,0 4 2-16,4-4-4 16,-4 0 1-16,0 0-3 15,0 0 0-15,0 0-1 0,5 4 2 16,3-1 1-16,-8-3 1 15,0 0-2-15,0 0 1 16,0 0-6-16,0 0-3 16,0 0-6-16,0 0 0 15,0 0 4-15,0 0 4 16,0 0-1-16,0 0 0 16,0 0-3-16,0 0-3 15,0 0-1-15,0 0 3 16,0 0-7-16,0 0 1 15,0 0-4-15,0 0 2 0,4 0 3 16,-4 0 3-16,9 0 2 16,-5 0 1-16,1 0 0 15,-5 0 0-15,4 0 0 16,0 0 2-16,-4 0-1 16,9 0-1-16,-5 0 1 15,1 0-1-15,-5 0 0 16,0 0 0-16,4-3 0 15,-4 3 0-15,4 0 2 16,-4 0 3-16,0 0-2 16,0 0 0-16,4 0-1 15,-4 0-2-15,5 0 1 16,-1 0-1-16,0 0 0 16,1 0 0-16,-1-4 0 15,-4 4 0-15,4 0 0 0,-4 0 0 16,9 0 0-16,-9 0 0 15,9-4-3-15,-5 4 2 16,0 0 1-16,0 0 2 16,1 0-1-16,-1-4-1 15,5 4 1-15,-9 0-1 16,0-4 0-16,0 4 0 16,4-4 0-16,0 4 2 15,5-3 1-15,-9 3 1 16,0-4-2-16,0 4-2 15,0 0 1-15,0 0-1 16,0 0 0-16,0 0 0 16,0 0 0-16,4-4 0 0,-4 4 0 15,0 0 0-15,5 0 0 16,-5 0 0-16,4 0-3 16,-4 0 2-16,4-4 1 15,0 4 2-15,5 0-1 16,-9 0-1-16,0 0 1 15,9 0-1-15,-9 0-3 16,0 0 2-16,4 0 3 16,-4 0 1-16,4 0-4 15,-4 0 1-15,9 0 0 16,-9-4 0-16,4 0 0 16,-4 4 0-16,5 0 0 15,-1 0 0-15,0 0 0 0,-4 0 0 16,5-3 0-1,-5 3 2-15,4 0-1 0,-4 0-1 16,4 0 1-16,-4 0 1 16,0-4-1-16,0 4-1 15,9-4 1-15,-9 4 1 16,0 0-3-16,0-4-2 16,0 4 2-16,0 0 0 15,0 0 1-15,0 0 0 16,0 0 2-16,4 0 1 15,9 0-4-15,-13 0 1 16,0 0 0-16,4-4 2 0,1 4-1 16,-1 0 2-16,0 0-4 15,1-4 0-15,-5 4 1 16,4 0 2-16,0 0-1 16,5-3 2-16,-9 3-2 15,4-4-1-15,9 4 1 16,-13 0 1-16,9 0-3 15,-1 0 0-15,1-4-1 16,4 4 0-16,-9-4 2 16,5 0 0-16,4 4 0 15,4 0 2-15,0-4-1 16,0 4-1-16,1 0-2 16,7 0 1-16,-3 0 1 15,4 0 0-15,-5 0 0 16,1 0 0-16,4 0 0 0,0 0 2 15,-9 0-1-15,4 0-1 16,1 0-2-16,-1 4 1 16,1 0 1-16,-5 0 2 15,1-4-3 1,-6 4-4-16,-3-4-2 16,-9 0-38-16,9-4-15 15,-9-34 30 1</inkml:trace>
  <inkml:trace contextRef="#ctx0" brushRef="#br0" timeOffset="145958.4381">18147 11173 132 0,'9'4'52'0,"-5"-8"-41"0,5 8 22 0,-9-4 6 15,0 0-6-15,0 0 0 16,0 0-7-16,0-4-2 16,0 4-13-16,0 0 4 0,0 0 3 15,0 0-2-15,0 0 1 16,0 0-1-16,0 0 3 15,0 0-5-15,0 0 2 16,0 0-9-16,0 0-2 16,0 0-3-16,4 0-2 15,4 0 3-15,-8 0 0 0,0 0 5 16,9 4 3-16,-9-4-2 16,9 4 0-16,-9-4 1 15,4 4 1-15,-4-4 1 16,9 4 0-16,-1 0-2 15,1-1 1-15,0-3-4 16,-5 4-2-16,4-4-2 16,1 4-3-16,0-4 1 15,4 4-1-15,0-4-3 16,-1 0 2-16,6 0 1 16,-1 4 0-16,0-8-3 15,5 8 2-15,4-4 1 16,-14 3 2-16,6-3-1 15,-1 0-1-15,-4 4 1 16,0-4 1-16,-5 4-1 0,5 0 2 16,-13-4 2-16,0 0 2 15,0 0-1-15,0 4-1 16,0-4-8-16,-8 4-2 16,-1-4-67-16,5 0-26 15,-1-16 49-15,1-18 27 16</inkml:trace>
  <inkml:trace contextRef="#ctx0" brushRef="#br0" timeOffset="148330.7195">17302 12200 56 0,'0'-4'22'0,"5"0"-18"0,-5 4 11 0,0 0 3 16,0 0-2-16,0 0 3 15,0 0-4-15,0 0 1 16,0 0-7-16,0 0-1 15,0 0 2-15,4 0 4 16,-4 0 3-16,0 0 4 16,0 0-11-16,9 4 5 0,-9-4 5 15,0 0-2-15,0 0 1 16,0 0-8-16,0 0-2 16,0 0-1-16,0 0 0 15,0 0 2-15,0 0 4 0,0 0-4 16,0 0 2-16,0 0-1 15,0 0 1-15,0 0-2 16,0 0 1-16,0 0-4 16,0 0-2-16,0 0-2 15,0 0 0-15,0 0-2 16,0 0 2-16,4 4-2 16,-4-4 2-16,0 0 0 15,0 0 1-15,0 0-2 16,4 4 1-16,5-1-2 15,-9-3 2-15,0 4 2 16,0-4 4-16,0 0 7 16,4 4 4-16,-4-4-8 0,0 0-2 15,0 0 0 1,5 4 1-16,-5-4 1 0,0 0 0 16,0 0-4-16,0 0 0 15,0 0-3-15,0 0 0 16,0 0-1-16,0 0 0 15,4 4 0-15,-4-4 0 16,0 0-2-16,0 0 1 16,4 0-4-16,-4 0 0 15,0 0 1-15,0 0 0 16,4 0 2-16,1 0 3 16,-1 0-2-16,5 0-2 15,-9 0 0-15,0 0 1 0,4 0-1 16,0 0 2-16,5 0-2 15,0 0 2-15,-1-4-2 16,-4 4 2-16,5 0 0 16,0 0 1-16,-1-4-2 15,1 0 1-15,0 0-4 16,-1 4 0-16,1 0 1 16,4-3 0-16,-9-1-3 15,9 0 2-15,-4 4 1 16,-1 0 2-16,1 0-1 15,4 0-1-15,-5-4-2 16,5 4 1-16,0-4 1 16,0 4 0-16,0 0-3 15,0 0 2-15,0 0 1 16,4 0 0-16,-4 0 0 16,0 0 2-16,0 0-1 0,0 4-1 15,4-4 1-15,-8 0-1 16,-1 0 0-16,1 4 2 15,0 0-1-15,-9-4-1 16,0 0 1-16,4 4 1 16,0-1-1-16,-4 5-1 15,0-4-4-15,0 0 0 16,0 0-16-16,-4-4-4 16,4 0-85-16,0-4-38 15,4-8 76-15,5-3 35 16</inkml:trace>
  <inkml:trace contextRef="#ctx0" brushRef="#br0" timeOffset="151498.5241">18069 12261 180 0,'-12'0'68'0,"12"0"-52"0,-5 0 3 16,5 0-1-16,-4 0-3 15,0 0 4-15,4 0 4 16,-5 0 3-16,1 0-13 16,0-4 8-16,4 4 5 0,-13 0 1 15,8-4 2-15,-3 4-1 16,-1 0 2-16,1 0-14 16,-1 0-4-16,5 0-2 15,-5 0 4-15,5 0-6 16,-5 0 0-16,5 0-2 15,-5 0 1-15,5 0-2 16,0 0 2-16,-1 0-2 0,1 0 0 16,4 0-3-1,0 0-2-15,0 0 1 0,0 0-1 16,9 4-3-16,-1 0 2 16,1-4 1-16,4 4 0 15,4 0 0-15,5 0 0 16,-1-1-3-16,1-3 2 15,3 0-1-15,1 0 0 16,4 4 2-16,-8-4 2 16,4 0-1-16,0 0-1 15,0 0 1-15,-1 0 1 0,-3 0-1 16,0 0-1-16,-1 0 3 16,-4 0 0-16,1 0-4 15,-6 0 1-15,1 0-11 16,0 0-3-16,-8-4-110 15,8-7-47-15,-9-12 87 16,4-8 42-16</inkml:trace>
  <inkml:trace contextRef="#ctx0" brushRef="#br0" timeOffset="155882.5258">17863 13234 244 0,'-9'8'93'0,"9"-12"-72"0,-4 4 3 0,4 0-3 16,0 0-7 0,0 0 2-16,0 0-5 15,0 0 1-15,0 0-7 16,0-4 4-16,0 4 3 0,0 0 3 0,0 0 3 15,0-4 3-15,0 4 4 16,0 0-15-16,0 0-8 16,0 0 0-16,0-4 0 15,0 4 4-15,0-4 3 16,0 4-2-16,0-3-2 16,0-1-2-16,0 0-3 15,0 0 1-15,0 0-1 16,0 4 2-16,0-3 1 15,0 3 3-15,0-4 1 16,0 4 1-16,0 0 2 16,0-4-3-16,0 4 1 0,4-4-5 15,-4 4-2-15,9-4 0 16,-5 4 1-16,9 0-1 16,-9 0 2-16,9 0-2 15,0 0 2-15,4 0-2 16,5 0 2-16,4 0-2 15,-5 0-1-15,14 0 1 16,-5 0-1-16,0 4 0 16,4 4 2-16,-8-4 1 15,4 3 3-15,-8 1-1 16,0-1 0-16,-1 1-6 16,1 0 1-16,4-1 0 15,-9 1 0-15,4 0 0 16,-3-1 2-16,-6 1-1 15,-3 0 2-15,0-8-90 0,-1-8-38 16,-8-34 62-16,-26-19 34 16</inkml:trace>
  <inkml:trace contextRef="#ctx0" brushRef="#br0" timeOffset="160296.698">21512 11595 252 0,'9'-4'96'0,"-9"8"-75"0</inkml:trace>
  <inkml:trace contextRef="#ctx0" brushRef="#br0" timeOffset="160911.8962">21525 11652 228 0,'-4'12'88'0,"4"-16"-69"0,0 11 26 0,0-3 6 16,0-4-6-16,-9 4-2 16,9 0-7-16,0-4 0 15,0 4 8 1,-4 0-24-16,0-1-1 0,-1 1-4 15,1-4-4-15,0 4-1 16,-1 0-4-16,1 0-1 16,-4 3-3-16,-1 1-2 15,-4 4-2-15,4-1 1 16,-4 4-1-16,0 8 0 16,-4 0 0-16,4 0 0 15,0 0 2-15,0 0 0 16,5 0 0-16,-5-4 0 15,9 1 0-15,4-1 2 16,4-4-1-16,9 0-1 16,-5 1 1-16,10-1-1 0,-1-4 0 15,4 1 0-15,1-1-3 16,4 1 2-16,-9-1 1 16,5 1 0-16,-5-1 0 15,0 5 2-15,0-1-3 16,5 4 0-16,-13 0 1 15,3 8 0-15,-3 0 0 16,0 4 0-16,-5-1 0 16,-4 5 0-16,0-5 0 15,-4 5 0-15,-5-5 4 16,0 1 2-16,-3-4 4 0,3-4 1 16,-13 0-1-16,5-4 1 15,-17-4-2-15,-1-3 2 16,1-4-6-16,-5-5-3 15,-4-3-10-15,4-3-3 16,-8-9-12-16,8-3-3 16,4-12-52-16,5-8-22 15,0-18 52-15,4-12 24 16</inkml:trace>
  <inkml:trace contextRef="#ctx0" brushRef="#br0" timeOffset="161182.217">21224 11480 380 0,'17'15'143'0,"0"-11"-112"0,13-4 5 15,-13 4-4-15,14 0-21 16,7-4-6-16,5 3 1 15,5 1 3-15,8-4-5 16,0 0-2-16,13 0 1 0,0 0-2 16,0 0 2-16,-5-4-9 15,-3 1-3-15,-10-1-90 16,1-4-41-16,-13 0 71 16,-22 1 34-16</inkml:trace>
  <inkml:trace contextRef="#ctx0" brushRef="#br0" timeOffset="161542.46">20112 13410 416 0,'9'0'154'0,"8"-4"-120"0,9-7-12 16,-9 3-12-16,9-3-15 15,17-8 1-15,26-1 6 16,26 5 4-16,17 0-3 15,0-4 3-15,8 3 0 0,22 1-2 16,-4 0-1-16,0-1-8 16,-9 1-2-16,-4 0-38 15,-8-4-15-15,-10-1 30 16,-16-3 15-16</inkml:trace>
  <inkml:trace contextRef="#ctx0" brushRef="#br0" timeOffset="162097.9913">21017 13874 472 0,'-39'30'178'0,"22"-14"-138"0,-5 7-7 0,9-12-14 16,-4 8-20-16,-5 4-1 15,-3 8 0-15,-6 3 1 16,6 8 1-16,-1 8 0 0,0 4 0 0,4 7 0 16,-8 0 0-16,13 1 2 15,8-1 3-15,1 4-7 16,8 0 0-16,8 0-2 16,14-3 2-16,12-9-1 15,-8 1-1-15,13-8 0 16,8-8 0-16,-8-7 3 15,17-4 0-15,0-12 1 16,0-4 2-16,9-11 8 16,8-3 3-16,-4-5-9 15,-13-7-1-15,0-8-3 16,-13-4 0-16,0-4 0 16,-8-3 0-16,-5-5 0 15,-4 1 2-15,-9 0-1 0,-4 3 2 16,-9 5 2-1,-8 3 2-15,-5 4 1 0,-17 4 2 16,-17 7-1-16,-13 5 2 16,-4 7-8-16,-9 15-4 15,-8 19 0-15,-10 20 2 16,-12 23-5-16,4 14-1 16,-12 21-9-16,3 14-2 15,5 0-73-15,17 8-30 16,5-15 60-16,25-38 30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3:09:18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2566 11576 220 0,'0'7'85'0,"0"-7"-66"0,0 0 5 0,0 0-1 16,0-4-15-16,0 1-2 15,0-1-2-15,0 0 2 16,0 0-3-16,0 0 5 0,0 0 4 15,0 1 0-15,0-1 3 16,0 0-2-16,0-4 0 16,0 1-1-16,0-1 0 15,0 0 0-15,0 1 2 16,0-5 6-16,0 1 2 16,0-5-18-16,0 1-9 15,0 0 2-15,0-5 0 0,0 1 3 16,0-4 0-16,0-3-3 15,0-5 2-15,0-4 1 16,0-3 0-16,0-4 0 16,-9 0 2-16,9-8 3 15,-4 0 2-15,4 0-8 16,0-7-1-16,-9 7 0 16,5 4 1-16,0 4 1 15,-5 4 0-15,5 3-3 16,-13 1 2-16,8 3 5 15,-8 1 5-15,0 3-10 16,-5 0-3-16,5 4 6 16,-18 4 5-16,5 4-12 15,-9-1-3-15,9 5 3 16,-4 7 2-16,-5 0 11 0,0 4 5 16,0 4-15-16,-4 0-6 15,0 0 4-15,0 7 1 16,-4 4 3-16,4 1 0 15,12 3 4-15,-12-4 2 16,5 4-2-16,3 0-1 16,-4 4-1-16,5-3 1 15,4 3-2-15,-5 3 2 16,5 1-13-16,8 4-3 16,-8 3 6-16,4 5 3 15,1 3 12-15,7 0 7 16,-12 4-9-16,13-4-4 0,-5 0-3 15,5 0-1-15,0-3 0 16,8-1 0-16,-8 0-3 16,4 0 1-16,5 1 0 15,-1 3 2-15,5 4 10 16,4 7 4-16,0 1-3 16,0 0-3-16,4-1-3 15,5 5-3-15,8-5 1 16,-4-7-1-16,4 0 2 15,9-4 1-15,-5 1 1 16,5-1 0-16,4 4 0 16,1 0 2-16,7 3 1 15,-8 1 3-15,-8-4-3 0,17 8 1 16,-5-8-3 0,5 0 0-16,-9-4-3 0,9-11 1 15,-9-5-2-15,0-3 2 16,5-7-2-16,4-1 2 15,-5-4 0-15,5-3 1 16,-5-8-2-16,5 0 1 16,-9 0 2-16,5-4 4 15,-5-7-2-15,0-1 1 16,-4-3-3-16,0-4 2 16,-5 0 0-16,1-4 3 15,-1 0-3-15,1-4-2 16,-13-4 0-16,3-3-1 15,6-1-2-15,-10-3 1 0,5-4-2 16,-8 4-1-16,3-1 1 16,1 1-1-16,4-4 0 15,-5 4 0-15,1-5 0 16,-9 1 0-16,9 0 0 16,-9 0 0-16,0-4 0 15,4 0 0-15,5 4 0 16,-9-8 0-16,0 8 0 15,0 4 2-15,0-1-1 16,-9 1-1-16,9 4 1 16,-4-1 1-16,4 1-3 15,0-1 0-15,0 1 1 16,0-5 2-16,-9 5-3 16,9 0 0-16,0-1 1 0,-9-3 2 15,9 3-1-15,0-3-1 16,-8 4-2-16,8-5-1 15,0 5-3-15,0 3 1 16,-17 4-32-16,4 0-16 16,8-7 25-16,-16-20 15 15</inkml:trace>
  <inkml:trace contextRef="#ctx0" brushRef="#br0" timeOffset="10824.6801">1148 15877 356 0,'-17'11'132'0,"13"-11"-103"0,4 4-6 0,0-4-8 15,0 0-8-15,0 0 3 16,0 4-16-16,-9 0-8 16,5 3 7-16,4 1 0 0,-13 0 3 15,4-1-2-15,1 1-1 16,-14 4-3-16,13-1 1 15,-3 1 0-15,-1-5 1 16,0 5 2-16,-5-1 4 16,6 1 3-16,-1-5 2 15,0 1 3-15,0 3 1 16,8-3 5-16,-12 4 5 16,4-5 4-16,5 1 2 0,-1 0 1 15,0-1 2-15,-3 1-3 16,3 0 0-16,0-1-3 15,1 1-3-15,-1 0-7 16,-8-1-2-16,8 1-2 16,5 0 1-16,-13-1-6 15,8-3-1-15,-4 4 9 16,9-1 3-16,-9-3-3 16,9 0-3-16,-5 0-1 15,9-4-1-15,0 0-2 16,9 0-2-16,3 0 1 15,-3 0 1-15,13-4 1 16,-5 0 1-16,13 0-2 16,-4 1-2-16,4-5 1 15,5 0 1-15,3 1 1 16,-8 3 1-16,1-4-2 0,3 4 1 16,5 0-2-16,-5 1 2 15,9-1-4-15,9 4 0 16,0 0 1-16,8 0 2 15,5 0-3-15,-1-4-2 16,-3 4 2-16,3 0 2 16,-3 0 0-16,-1 0-1 15,13 4 1-15,1 0 1 16,-1-4-1-16,0 3-1 16,-13-3 1-16,-4 0 1 15,-4 0-10-15,4-3-2 16,-26-5-81-16,13-11-34 15</inkml:trace>
  <inkml:trace contextRef="#ctx0" brushRef="#br0" timeOffset="12010.7223">5255 15747 228 0,'0'3'88'0,"0"1"-69"0,0 0 19 0,0-4 4 15,0 0-22-15,0 0-8 16,0 0-4-16,0 0-1 15,0 0-3-15,0 8 6 0,0-8 3 0,0 7 2 16,0 1 1-16,0 0 5 16,0-1 1-16,-9 1-20 15,9 0-8-15,0-1 22 16,0 1 10-16,0 0-4 16,9-1 1-16,-9 1-5 15,8 0 3 1,-3-1-8-16,3 1-4 15,9 0-3-15,-8-1-7 16,8-3 1-16,5 0-2 16,4 0 0-16,-5-4 4 15,9 0 1-15,-4 0 1 16,4 0 0-16,1 0 0 0,3 0 0 16,1 0 2-1,-5 0 1-15,0 0-1 0,4 0 1 16,-8 0-4-16,4 0 0 15,9 0-1-15,-4 0-2 16,8 0-2-16,8 0 1 16,-3 4 1-16,4-1 2 15,4 1-1-15,0-4-1 16,-5 0 1-16,5 0 1 16,-13-4 1-16,9 1 1 15,-5-1-2-15,1 0-2 16,-5 0 1-16,-4 0 1 15,0 0-3-15,-9 1-2 16,-4-1-14-16,-9 0-6 0,-4 4-63 16,-5-4-29-16,-12 4 60 15,-9 0 27-15</inkml:trace>
  <inkml:trace contextRef="#ctx0" brushRef="#br0" timeOffset="93292.4638">19961 8672 176 0,'0'0'66'0,"9"8"-52"0,-5-4 21 16,-4-4 5-16,0 0-3 15,13 4 1-15,0-4-2 16,-9-4 3-16,5 4-22 16,-1-4 8-16,-3 4 5 0,8-4-10 15,-13 4-1-15,4-4-7 16,-4 4-2-16,0 0-2 0,0 0 2 15,0 0-1-15,0 4 2 16,-4 0-2-16,4 0 2 16,0-4-4-16,-9 4 1 15,5 3-3-15,-1 1 2 16,1 0-2-16,0 3 2 16,-1 1-2-16,1-1 2 15,0 4-4-15,4 1 0 16,0 3-1-16,-9 4-2 15,9 7 1-15,-4 5-1 16,0 3-3-16,-5 8 2 16,5-4 1-16,-1 4 0 15,1 4 0-15,-5 4 2 0,1-1-3 16,-1 1 0-16,1 7 1 16,-1 4 2-16,0 4-3 15,1 0 0-15,-1 0 1 16,-4 4 0-16,5-12 0 15,-1-3 0-15,0-1 0 16,1-3 0-16,-1-1 0 16,5 5 0-16,-9-1 0 15,9 1 0-15,4-1 0 16,-9-3 0-16,5-4 0 16,-1-4 0-16,1-4 0 15,0-8 0-15,-1 1 0 0,1-9 2 16,0 1-1-16,4-8-1 15,-9 1 1-15,5-5-1 16,4 0-5-16,-4-3-1 16,4-5 0-16,0-3 4 15,0-4-1-15,0 0 1 16,0 0 0-16,0-7 0 16,0-1 0-16,4-11-2 15,0 0 0 1,5-4 3-16,-5-4 0 15,5 4-2-15,-1-8 2 16,1 0 1-16,0-7 0 16,8-4-3-16,-9-8 2 15,5 8-1-15,5-4 0 16,-1 4-3-16,-4 0 1 0,4 4-3 16,9-1 2-16,-9 5-2 15,9-1 2-15,0 5-2 16,0-1 2-16,-5 4 3 15,5 4 1-15,0 4 3 16,-5 0 1-16,1 4 1 16,-5 3 2-16,0 1-1 15,1 3 2-15,-5 4-4 16,0 4 0-16,-1 0-3 16,6 8-1-16,-14 3 1 15,5 1 0-15,-1 11-5 16,1 4 1-1,-1 3 0-15,-3-3-1 16,-1 0 4-16,5 4-2 0,-9 3 1 16,0 4 2-16,0 4 0 15,0 4 0-15,0 8 0 16,-9-4 0-16,9 3 2 16,0 1-1-16,-4-4 2 15,-1-4-2-15,5-4 2 16,0-4 2-16,0-3 2 15,0-1 1-15,0-7 0 16,0-4-4-16,0-4-1 16,0 0-1-16,0-3 1 15,0-5-13-15,0-3-6 16,0-4-82-16,0-8-35 0,5-23 68 16,8-38 33-16</inkml:trace>
  <inkml:trace contextRef="#ctx0" brushRef="#br0" timeOffset="94674.0322">21288 9944 244 0,'5'15'93'0,"-5"-7"-72"0,8-12 16 0,-8 4 2 15,0 0-19-15,0 0-3 16,0 0-7-16,0 0 1 15,0-4-6-15,0 4 4 0,0-4 3 16,-4 1 7-16,0-1 3 16,4-4-20-16,-5 0-8 15,1-3 15-15,0-1 8 0,-1 5-8 16,1-5-2-16,0-3-3 16,-5 0 0-16,0-1-2 15,1-3 1-15,-5-4-4 16,4 0 0-16,-8 4-4 15,-9 0 1-15,5 0 0 16,-1 3 2-16,-4 5-10 16,0-1-4-16,5 9 14 15,-1-1 8-15,-4 8-13 16,1 3-7-16,3 9-2 16,1-1 1-16,-5 8 7 15,0 4 4-15,9 7 3 16,-5 4 1-16,13 1 0 15,-8-5 0-15,17 5 0 16,-13-1 0-16,9-4-3 16,4 1 2-16,4-1-1 0,1 1 0 15,3-1 2-15,1-3 0 16,-1-4 0-16,1-4 2 16,0 0-1-16,4-8-1 15,-1 0-2-15,1-7-1 16,5-4-1-16,3-4 0 15,-4-4-2-15,5-11 1 16,0 3-4-16,3-7 1 16,1-4-1-16,0 0 1 15,4-4-6-15,0-3-2 16,-4-1 4-16,0 0 5 0,-4-7-1 16,4 0 1-16,-5-1-1 15,-4-3 2-15,1 0 2 16,-6 8 2-16,-3-1 1 15,-5 4 1-15,-4 5 2 16,0 7 1-16,-4 3 3 16,4 5 3-16,-13 3-2 15,5 8-2-15,-1 4 0 16,5 4-1-16,-1 3 15 16,1 8 8-16,4 4-3 15,0 4-2-15,4 4-4 16,1 3 1-16,3 1-1 15,1 3 0-15,-1 4-3 16,1 8-1-16,0 3-6 0,-1 5 0 16,-3-1-7-1,-5-3-1-15,0 3-7 0,0-7 0 16,-5-8-54-16,1-7-22 16,-5-16 42-16,5-23 21 15</inkml:trace>
  <inkml:trace contextRef="#ctx0" brushRef="#br0" timeOffset="95619.6596">21978 9971 244 0,'17'7'93'0,"-17"1"-72"0,13-16 27 16,-13 8 7-16,4-3-20 15,0-1-7-15,5 0-11 16,-5 0-3-16,1-4-8 16,-1 1 3-16,-4-5 1 0,0-3-1 15,-4 0 0-15,-1-5-1 0,-3 5 2 16,-1-4-5-16,-4 4-1 16,5-5-4-16,-14 1-3 15,5 4-3-15,-18 4 1 16,5-1-2-16,0 4 2 15,0 8-8-15,4 8-4 16,-13 4 15-16,9 7 8 16,0 11-16-16,4 5-6 15,0-1 2-15,9 5 5 16,-5-1 1-16,9 0 3 16,5 0-2-16,8 1 2 15,0-1-2-15,4-3 0 16,5-1 1-16,4-7 2 0,4-4 2 15,0 0 3-15,5-4 4 16,-1-4 2-16,5-11 1 16,4-4 0-16,5-11 0 15,-5-1 0-15,0-3 2 16,0-4 1-16,-4-8 3 16,4 0 2-16,-4-4-12 15,-9-3-4-15,1-8-5 16,-10-4-2-16,1-8 15 15,-5-3 8-15,-4-8-3 16,-4-4 0-16,-5-4-9 16,1 0-5-16,-10 0-7 15,5 4 0-15,5 8 2 16,-9 4 1-16,4 7 3 0,0 8 1 16,4 7 3-16,5 8 1 15,-5 8 1-15,5 4 0 16,4 11-2-1,0 12-4-15,0 11 1 16,0 8-1-16,0 7-2 16,4 8 3-16,-4 16 0 15,9 7 3-15,-9 8 1 16,4-1-4-16,0 9 1 16,1-12 0-16,-1 0 2 15,0-4-1-15,1 0 2 16,-1-4-4-16,-4 4 0 0,0-3-10 15,0-12-3-15,-4-5-44 16,-1-10-17-16,1-4 39 16,0-12 18-16</inkml:trace>
  <inkml:trace contextRef="#ctx0" brushRef="#br0" timeOffset="96836.1755">22284 9657 272 0,'4'7'101'0,"0"-3"-78"0,1 0 9 0,-5-4 0 0,0 0-11 16,0 8 0-16,0-1-6 15,0 1 1-15,0-8-9 16,0 4 0-16,0 3 0 0,-5 1 8 16,1 4 2-16,4-9-4 15,0 9-3-15,0-4-1 16,-4 3-1-16,4-3-4 16,-5 3-1-16,5-3 1 15,0 7-2 1,-4 8-2-16,4 4-2 15,0 4 1-15,0-5 1 16,0 5 0-16,0 0-3 16,0 3 2-16,0 1 1 15,0-1 0-15,0 1 2 16,0-1 1-16,0 1-4 16,0-9-1-16,4-3 1 15,-4 0 0-15,0-7 1 0,0-1 0 16,0-7 0-16,0-8 0 15,0 0 0-15,0-4 0 16,0-4-3-16,0-3 2 16,0-9-4-16,0-3 1 15,5-3 2-15,-1-1 1 16,0-8-2-16,1 5 2 16,-1-5 1-16,4 1 0 15,-3-8 0-15,-1 3 0 16,5 1 0-16,-1 4 0 15,5-5-3-15,-4 12 0 16,-1 8-1-16,1-4 3 0,0 4-5 16,4 4 2-16,0 0-5 15,-1 11-1-15,6 4-6 16,-1 7-1-16,-4 1-1 16,0 15-2-16,0-4 9 15,-9 19 4-15,5-7 5 16,-1 11 3-16,10 20 2 15,-14-5 1-15,4-3 0 16,-3-5 0-16,-1-6-2 16,0-17 1-16,-4-3 2 15,0-4 2-15,5 1-1 16,3-9 1-16,-8-3-2 16,0-8 0-16,0 0-1 15,5-8 0-15,-1 0 6 0,5-11 6 16,-9 0-17-16,8-8-8 15,5-19 12-15,-4 12 7 16,-1 7-13-16,1-19-7 16,4-15 13-16,0 3 7 15,8 5-15-15,-12 3-8 16,8 4 8-16,0 8 4 16,1 3 4-16,-5 8 1 15,4 8 4-15,-4 0 5 16,0 11-5-16,0 8 0 15,0 8-4-15,-1 11-1 16,1 4 1-16,-4 16 0 16,0 7 2-16,-1 3 3 0,-3 9 0 15,3 3 2-15,-8 8-6 16,0 0-1-16,0 4-9 16,-8-1-4-16,3-3-13 15,-3 4-4-15,-1-15-54 16,0-12-23-16,-4-16 53 15,-4-11 26-15</inkml:trace>
  <inkml:trace contextRef="#ctx0" brushRef="#br0" timeOffset="97243.5744">22891 10024 288 0,'9'0'107'0,"-1"-4"-83"0,-3 4-7 0,-5 0-7 15,4 4-5-15,-4-4 4 16,4 4 9-16,5 0 6 0,0 4-13 15,-1 3 7-15,-4 1 3 0,1-1-3 16,3 4 0-16,-8 1-2 16,0 3 3-16,0 0-5 15,0 4 0-15,0-4-6 16,0 0 0-16,0 4-5 16,0-4-2-16,0 1 0 15,0-1-1-15,0 0-5 16,0-4-1-16,0-3-19 15,0-5-7-15,0-3-73 16,0-4-34-16,0-11 76 16,0-12 37-16</inkml:trace>
  <inkml:trace contextRef="#ctx0" brushRef="#br0" timeOffset="97871.3435">23232 9879 280 0,'0'-12'107'0,"4"16"-83"0,-4 4 21 0,4-4 7 15,-4-4-8-15,0 0-1 16,0 0-7-16,0 0-2 16,4 3-19-16,1 5 0 0,-5 0 1 15,0-1-6-15,4 5-7 16,-4 11-9 0,0 4 0-1,4 3-6-15,-4 9 0 16,0-1-9-16,0 4-4 15,9 0-8-15,-9-4-5 16,0-7-37-16,0-8-16 16,4-8 48-16,-8-22 22 0</inkml:trace>
  <inkml:trace contextRef="#ctx0" brushRef="#br0" timeOffset="98082.315">23094 9369 432 0,'21'46'162'0,"-16"-53"-126"0,3 3-34 0,1 4-24 16,-1-4 6-16,1-7 8 15</inkml:trace>
  <inkml:trace contextRef="#ctx0" brushRef="#br0" timeOffset="98667.8905">23908 9752 316 0,'0'-3'118'0,"-4"3"-92"0,-5-8-3 16,5 4-5-16,-9 0-12 16,-9 0-1-16,-8-3-2 15,-4-1-3-15,-14 0 1 16,1 5-4-16,-22 3 2 0,9 7 1 0,4 5 2 15,13-1-1-15,8 5 2 16,-4 3-4-16,22 4 0 16,0 0 1-16,13 0 0 15,8 3 2-15,13 1 1 16,0 0 1-16,13-4 2 16,-4 0-1-16,0 0 0 15,0 0 5-15,0 0 4 16,0-4-14-16,-9 4-6 15,-4 4 10-15,-4 0 9 16,-9 0-6-16,-5 3-1 16,-8 5-6-16,-4-5-3 15,-9-3-3-15,-8 0 1 16,-5-12-48-16,0-3-19 0,-4-16 42 16,9-15 24-16</inkml:trace>
  <inkml:trace contextRef="#ctx0" brushRef="#br0" timeOffset="99148.8197">24317 9710 276 0,'-8'19'104'0,"3"-22"-81"0,1 6 16 0,4-3 3 16,-4-3-19-16,-5-1-2 15,1 0 0-15,-10 0 1 16,1-4-11-16,-4 1 4 0,-18-1 3 16,4 0-6-16,-3 5 1 15,-1 3-10-15,-9 3-2 16,5 1-3-16,5 8 0 15,3 3-3-15,9 0-1 16,9 5-17-16,0 6-8 16,17 1 8-16,8 4 5 15,14 3 4-15,4 1 4 16,8 3 8-16,5-3 6 0,0-1 13 16,0 0 9-16,-5 1-4 15,-8-1-1-15,-5 1-1 16,-3 3 0-16,-5 0-7 15,-13-3 0-15,-13 3-8 16,-13-3-3-16,-4-5-8 16,-9 1-4-16,-4-12-41 15,-9 4-18-15,-4-15 32 16,0-12 20-16</inkml:trace>
  <inkml:trace contextRef="#ctx0" brushRef="#br0" timeOffset="99658.0934">24447 10013 236 0,'0'7'88'0,"0"1"-69"0,0-8 28 16,0 0 10-16,0 0-19 15,0 0 11 1,4-4-10-16,0 0-22 16,1 4 11-16,-1-3 2 0,5 3 0 15,-5 0 2-15,4-4-7 16,1 4-1-16,4-4-7 15,4 0 0-15,9 0-8 0,9 0-1 16,8 1-2 0,8-1-1-16,1 0-6 0,8 4-1 15,9 4-28-15,-4 0-12 16,0 11-85-16,-14-7-35 16</inkml:trace>
  <inkml:trace contextRef="#ctx0" brushRef="#br0" timeOffset="165762.1782">6793 13268 376 0,'-13'0'140'0,"9"-3"-109"0,4-5 5 0,0 8-7 16,-9-4-19-16,1 0-6 15,-1 0-2-15,-4 1-2 16,-4-1 0-16,-5 4 4 0,-4-4 5 0,-4 4 4 15,0 0 2-15,-4 4-8 16,-5 0-4-16,-4-1-5 16,-5 5 1-16,-8 0-1 15,0-1-2-15,-13 5 3 16,0 3 0-16,-4 4 1 16,0 8 0-16,0 4 0 15,-1 11 2-15,5 8-1 16,-4 3 2-16,-9 13-2 15,5-1-1-15,-1-4-2 16,1 12 1-16,-1 11 1 16,9 16 0-16,4 11-3 15,-3-8 2-15,7 4 1 16,9 1 0-16,5 10 0 16,0 5 0-16,4-8 0 0,4-8 0 15,-4 8 0-15,13 7 0 16,-5 5-3-16,14-8 2 15,8-12 1-15,8-4 0 16,5 8 0-16,9 0 0 16,4 0 0-16,8-3 0 15,10-9 0-15,3-3 0 16,9-4 0-16,0-4 2 16,5 0-1-16,-1 4 2 15,9-8-2-15,9 1-1 16,-1-13 1-16,5-3 1 15,4-7 1-15,1 3 1 0,-5-12-5 16,0-3 1-16,4 0 0 16,0 0 0-16,5-4 0 15,4-4 0-15,-1-4 0 16,-3-3 2-16,-5-9-3 16,-4-3 0-16,-4-3 1 15,-1-9 0-15,5-7-3 16,5-8 2-16,-1-4 3 15,0-7 3-15,5-8-2 16,-5 0 0-16,-13-4 1 16,1-3 0-16,-5-5 0 15,-5-3 0-15,1 0 0 16,-5-5 0-16,1-3-2 16,-5 0 1-16,9-3-2 0,-14-9 2 15,6-11-2-15,-6-3 2 16,-3-1-2-16,-5 4 2 15,0-4 0-15,-8 0 1 16,3-3-2-16,-7-1-2 16,-1-7 1-16,-4-23 1 15,0 11-1-15,-5 4-1 16,-3 4 1-16,-1 4 1 16,0 3-3-16,-4 1-2 15,0-5 4-15,0 5 1 16,5 3 2-16,-5 5 0 15,0-1-2-15,-5 4 1 0,1 0 0 16,0 4 3-16,-5 0-1 16,5-4 0-16,0 0-3 15,-9 4 1-15,0 0-2 16,-5 7 2-16,-3 1 0 16,-1-5 3-16,1 5-3 15,-5-1-2-15,9 1 0 16,-9 0-1-16,4-5 0 15,-4 5 2-15,5-1 1 16,4 5 1-16,-9 3-2 16,4 4 1-16,5 0-4 15,0 8 0-15,4-4 1 16,-4 3 2-16,-5-3-1 16,5 0-1-16,4 0 1 0,-4 4-1 15,-5-1 0-15,5-3 0 16,-5 4 2-16,1 0 1 15,-5-1-4-15,0 5 1 16,0-1 0-16,-4 1 2 16,0 3-3-16,0 1 0 15,4 3 1-15,-4 0 0 16,0 0 0-16,4-3 0 16,-9 3 0-16,5-4 0 15,0 4 0-15,4 0 2 16,-4 1-1-16,4-1-1 15,0 0-2-15,5 0 1 16,-1 4-4-16,5 0 1 16,-9 0-33-16,4 4-13 0,-12-4 25 15,-5-8 13-15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3:13:56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11559 10308 132 0,'21'7'52'0,"-4"-7"-41"0,5 8-9 16,-13-4-36-16,8 0-13 15,0 0 20-15,-4-4 9 16,0 3 37-16,-4 5 14 16,3-4-4-16,-7 4-5 15,-1-1-9-15,5 5-2 16,-9-5 9-16,0 1 6 15,0 3 19-15,0 1 7 16,-9-4-28-16,9-1 25 0,0 1 12 16,-4-8-2-16,4 0 1 15,-5 8-15-15,5-8-7 16,-8 0-9-16,-1-4-3 16,1 0-11-16,-5-8-5 0,-13 1-5 15,-4-4-2-15,-9-4-6 16,-4-1-1-16,-9 1-2 15,-4-4 3-15,-9 0-2 16,1-4 1-16,-9 4 0 16,-5 0 0-16,-8 0 2 15,4-3 0-15,-21 3 0 16,8 0 0-16,-4 7-3 16,0-3 0-16,-5 4 2 15,5-4 2-15,-13 0-2 16,4-1 0-16,1 5-1 15,-5 0 0-15,4 0 2 16,-9-5 0-16,10 9 0 16,-5-8 0-16,0 7-3 15,21 1 2-15,18 3-1 0,-26 0 0 16,-30 1 0-16,4-5 0 16,4 5 0-16,0-1 0 15,1 4-7-15,29 0-4 16,18 0 9-16,-26 1 4 15,-30-1 3-15,-1-4 1 16,10 4-7-16,-1 4 0 16,5 0 1-16,4-4 3 15,4 4-2-15,4 0-2 16,10 4-1-16,-14-4 0 16,9 8-2-16,0-4 1 15,0 11-6-15,4-3-3 16,-4 3 1-16,4 0 2 0,0 8 0 15,-4-4 2-15,4 4 3 16,0 0 3-16,9 8 2 16,-4 0 1-16,-9 3-3 15,8 4 0-15,-12 8-1 16,8 4 0-16,0 4 3 16,9 3 0-16,4 1 1 15,5-1 0-15,-1 1-3 16,9-1 0-16,4 0-3 15,14 1 1-15,8 3 5 16,-5 16 2-16,14-8 2 16,21-4 0-16,0 4 0 15,17-8 0-15,5-3-2 16,12-9 1-16,5 1 0 0,13 0 3 16,0 0-5-16,4 3-1 15,9 1 0-15,-5 3 2 16,13 1-3-16,14-4 0 15,-1-1 1-15,9-3 2 16,0-4-1-16,-5 0-1 16,1-12 1-16,-1 1-1 15,9-8 0-15,9-1 2 16,0 1-1-16,4 0 2 16,-4-4-2-16,-9-8 2 15,9-3-2-15,4-1-1 0,4-3 1 16,5 0 1-16,-9-1-1 15,-4 1-1-15,0-4 1 16,-9 0-1-16,9-1 0 16,8 5 0-16,1 0 0 15,-5-1 0-15,-4-3 0 16,-1-4 2-16,1 0-1 16,9 0-1-16,-1 0 1 15,5-4-1-15,-9-3 2 16,-9-1 1-16,5-3 1 15,-39 3 2-15,-9 4-1 16,35-4 0-16,-13 1-3 16,17-1 1-16,-17 4 0 15,13-7 1-15,52-8-2 16,-9 3 1-16,-5 1-2 0,-51 7 2 16,-13 5-2-16,18-5-1 15,-18 0 1-15,17-7 1 16,61-8-1-16,-61 8 2 15,-9 3-4-15,23-7 0 16,-18 4 1-16,12-5 0 16,-20 5 0-16,16-4 2 15,-8 4-1-15,13-4-1 16,52-16 3-16,-57 16 0 16,-12 4 1-16,8-8 0 15,-17 3-2-15,9-10-2 16,30-20 1-16,-5 4-1 15,-8 4 0-15,0 0 2 0,-13 4-1 16,0 3-1-16,0 4 1 16,-13 1-1-16,0-5 0 15,-13 1 0-15,0-1 0 16,-9 1 0-16,-4-1 0 16,1 1 0-16,-6-4 0 15,-3-1 2-15,-5-3 1 16,0-4 1-16,1 4 0 15,-14 0 0-15,0 4 0 16,-4-4 0-16,-4 3 2 16,0 1 1-16,-5-4 1 15,0 0 2-15,-12 3-3 16,-5-3-2-16,-8 4-2 0,-9 0-3 16,-13 3-26-16,-1-3-12 15,-7-8 19-15,-9-8 9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6208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238.7692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1-11T23:15:15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10734 9086 0</inkml:trace>
  <inkml:trace contextRef="#ctx0" brushRef="#br0" timeOffset="1568.1305">10734 9086 0</inkml:trace>
  <inkml:trace contextRef="#ctx0" brushRef="#br0" timeOffset="2247.8285">10734 9086 0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3:17:51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19616 10645 288 0,'26'-8'110'0,"-4"4"-86"0,-1-7 16 16,-3 7 2-16,3-4-23 15,5-3-5-15,0 3-3 16,0 1 3-16,4-1-8 15,-4 4 8-15,4-4 3 0,-9 1 2 16,5 3 1-16,4 4-9 16,5 4-4-16,4-4-7 15,-9 4 0-15,9 3 0 16,4 1 0-16,-5 0 0 0,1-1 0 16,4 5-3-1,5-5 2-15,-1 5 1 0,1 3 2 16,-1-3-3-16,0 7-2 15,-12 0 2-15,4 8 0 16,-9 0 1-16,-4 7 0 16,-5 4 0-16,-4 4 2 15,-8 1-1-15,0 3 2 16,-1 3-2-16,-8 1-1 16,0-4 1-16,-4-4 1 15,0-3 1-15,-1-1 1 16,1-4-2-16,-5 1 1 15,1 3 2-15,-5 0 4 0,0 5-2 16,-4-1-2-16,4 0 0 16,-5-4-1-16,6 0 0 15,-6-3 0-15,5 3 0 16,0-7 0-16,5-4 0 16,4-4 2-16,-9-4-5 15,8 0-1-15,5-4 4 16,-8 1 2-16,8-1-7 15,0-4-1-15,8-3 2 16,-3 0 4-16,8-1-6 16,4 1 0-16,4-4-2 15,5 0-1-15,9-4 1 16,3 0 0-16,6 0 3 16,-1-4 0-16,4-4-2 15,9 4 2-15,4-3 1 0,9 3 0 16,0 0 0-16,0 4 0 15,4 0 0-15,-8 0 0 16,-18 4 0-16,1 3 0 16,-18 5 0-16,-4-1 0 15,-9 1 0-15,-8 3 2 16,-9 1 1-16,-9 3 1 16,-8 0-2-16,-5 4 1 15,-4 4 0-15,-4 7 3 16,0 8-3-16,4 8-2 15,0 8-5-15,9-1 0 16,4 0-3-16,13 5 2 0,5-5-4 16,12 1-1-16,4 3-6 15,10 12-1-15,3 11 5 16,9 0 3-16,-13 0 2 16,5-7 3-16,-1-4-1 15,1-8 4-15,-1 0-2 16,-4 0 1-16,0 8 4 15,-4 4 1-15,-8-5-1 16,-6-3 1-16,-3-7 0 16,-9-5 1-16,-9-3 2 15,1-8 3-15,-5-4 7 16,-13-4 2-16,-4 0-3 16,-5 1-1-16,-8-5 0 15,-13 1 2-15,-13-1-5 0,-12 4 1 16,-6 1-3-16,-7-5 0 15,7-3-1-15,-7-4 0 16,-10-4-2-16,-16-8 1 16,3-4-2-16,1-7 2 15,-1-4-24-15,-16-7-8 16,4-1-67-16,-5-4-30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42:06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3161 6298 260 0,'0'0'99'0,"4"0"-77"0,-4 0 7 0,0 0-3 0,0 0-10 16,0 0-1-16,0 0-3 16,0 0 0-16,0 0-6 15,0 0 3-15,0 3 3 0,0 9-4 16,0-1 0-16,-4 5-4 15,-1 3-3-15,1 8 0 16,4 11 1-16,-9 8 1 16,5 8 1-16,-9 3-2 15,9 0 1-15,-9 9 0 16,0 6 3-16,0 13-5 16,0-5-3-16,4 12 3 15,-3-15 3-15,-1-5-3 16,0-3-1-16,0-7 0 0,8-5 0 15,-7-3-5 1,3-8-1-16,0-8-17 0,1-4-8 16,8-11 17-16,-13-11 6 15</inkml:trace>
  <inkml:trace contextRef="#ctx0" brushRef="#br0" timeOffset="1290.9686">3363 6175 316 0,'0'0'118'0,"0"0"-92"0,9-4 4 0,-9 4-5 15,8 0-15-15,-3 0-3 16,8 0 4-16,-5-4 5 16,5 1-8-16,4-1 2 0,1 0 1 15,3 0-2-15,-4-4 2 16,1 1-4-16,3 3-2 15,1-4-2-15,4 1-3 16,-9 3 1-16,9 0 1 16,-5 4-1-16,-4 0-1 15,-4 0 1 1,13 4-1-16,-17 0 2 0,8 3-1 16,-4 1-1-16,4 0-2 15,0 3 1-15,-17 4 1 16,9 1 0-16,-5-1-3 15,-4 4 2-15,0 4 1 16,-4 0 2-16,-5 0-1 16,9 4 2-16,-17-4 0 15,0 4 1-15,4-1 0 16,-9 1 0-16,1 0-2 16,-1 0-2-16,-12 0 1 15,4-4 1-15,0-4-1 16,-5 4 2-16,1-4-2 15,-1 0-1-15,9-4 1 16,-12 5-1-16,3-9 0 16,14 4 2-16,-5-3 1 0,8-1 3 15,6-3 1-15,3 0 1 16,0-4-2-16,9-1 1 16,0 1-4-16,0-4 0 15,5 0-1-15,8 4 1 16,-1-4-2-16,6 4 2 15,8 0-4-15,-9 0 0 16,4-4-1-16,5 3-2 16,4 1 3-16,-8 0 2 15,12 0 0-15,-8 4-1 16,4-5-2-16,1 5 1 0,-6 4-1 16,1-1 0-16,4 0 0 15,-8 1-2-15,-1-1 3 16,1 5 0-16,0-1-2 15,3 4 0-15,-16 0-1 16,8 4 3-16,1 0-2 16,-6 4 1-16,1 8 2 15,0-5 0-15,5 1 0 16,-14 0 2-16,4-5-1 16,-8 5 2-16,0 0-2 15,0-5 2-15,0 1 0 16,-8-4 1-16,4 0 0 15,-14 0 0-15,5 0 0 16,-4-4 0-16,4 1 0 16,-13-5 0-16,13 4 2 0,-21-4 1 15,4 1-3-15,0-5-1 16,4-3 1-16,-13-1 2 16,5 1-8-16,-5 0 0 15,-4-1 4-15,0 1 6 16,-1 0-4-16,6-4 0 15,-5 3-2-15,0-3 1 16,-1 4-2-16,14-4-1 16,-9-1 1-16,5 1 1 15,4 0-10-15,0 0-4 16,4-4-65-16,0 0-26 0,4-4 52 16,22-15 26-1</inkml:trace>
  <inkml:trace contextRef="#ctx0" brushRef="#br0" timeOffset="2296.9294">4065 7041 324 0,'9'7'121'0,"-9"-7"-95"0,17 0 3 0,-12 0-6 0,3 0-17 15,5 0-4-15,4 0 1 16,1-4 0-16,-1 1-1 15,0-1 1-15,5 0 2 0,-1 0 2 16,1 0 1-16,-1 0-9 16,5 4-1-16,-9-3 9 15,5-1 7-15,-1 4-5 16,5-4 0-16,-8 0-3 0,7 0 1 16,-3 0-4-1,-5 1 0-15,5-5 1 16,-5 0 0-16,0-3 0 15,5 3 2-15,-5 1-5 16,-4-5-1-16,-4 1-2 16,8-1 0-16,-9 1 0 15,1-1 0-15,0 1 0 16,-1-1 0-16,-3 1 2 0,-5-1 0 16,0 1 0-16,-5-1 2 15,1 1-1-15,-5 3 2 16,-4-4-4-16,-4 5 0 15,0-1 1-15,-5 4 0 16,1 4-5-16,-1 0-1 16,-4 4-2-16,1 0 2 15,-1 4 2-15,4-1 2 16,-4 1 1-16,-4 0 1 16,13 3 0-16,-9 1 0 15,13-1 0-15,-4 4 0 16,-5 1 0-16,5-1 2 0,4 0 1 15,0 5 1-15,5-1-2 16,-5 0-2-16,4 8 3 16,9-4 0-16,-9 0 1 15,9 3 2-15,0 1-3 16,9 0 0-16,-5 0 1 16,5 0 0-16,4-1 2 15,4 1 1-15,9 4-1 16,4-4 1-16,5 0-2 15,-1-4 2-15,5 0-4 16,4-4 0-16,4-4 1 16,1 0 0-16,4 1-9 15,-5-1-2-15,0 0-18 16,1-3-9-16,-1-1-75 0,5-7-31 16,4-4 72-16,0-15 35 15</inkml:trace>
  <inkml:trace contextRef="#ctx0" brushRef="#br0" timeOffset="2551.2516">6849 6788 340 0,'0'7'129'0,"0"-10"-100"0,0 6 13 16,0-3 2-16</inkml:trace>
  <inkml:trace contextRef="#ctx0" brushRef="#br0" timeOffset="2962.3745">6836 6795 614 0,'-13'-3'21'0,"0"-1"-12"16,-4-4-2-16,0 4 0 0,-18 1-3 15,5 3-1-15,0-4-3 16,-13 4-1-16,0 0-1 0,0 4 0 16,4 3 2-16,-13-3 2 15,9 4-3-15,-9-1 0 16,5 1 1-16,13 0 0 15,3-1 0-15,10 5 2 16,4-1-3-16,4 5-2 16,4-1-1-16,9 4 0 15,4 4 0-15,14 4 3 16,-1 7-2-16,9-3-1 16,0 3 3-16,4 5 0 15,0-1-2-15,-4 0 2 16,4 4-1-16,-13-7 0 15,0-1 2-15,-4-3 0 0,-4-4-3 16,0-4 2-16,-9 0 3 16,-5-4 3-16,-8-4 0 15,0 1 0-15,-4-1-3 16,0 0 1-16,-18-7-4 16,5-4 0-16,-9-4-10 15,5-4-3-15,0-4-13 16,3 1-5-16,1-16 17 15,17-16 7-15</inkml:trace>
  <inkml:trace contextRef="#ctx0" brushRef="#br0" timeOffset="4173.7653">7474 6692 360 0,'-5'4'134'0,"10"-8"-104"0,-1 8-10 0,-4-4-12 0,0 4-6 16,0-4 1-16,-4 4-4 16,-1-1 1-16,-3 5 0 15,4 0 6-15,-1-1 6 0,1 1-4 16,0 0 0-16,-1 3 0 16,1 1 0-16,0 3-7 15,4 0 0-15,-9 8-3 16,5 8 0-16,-1 7 0 15,-7 8 0-15,3 8 0 16,0-1 0-16,1-3 2 16,-5 0 0-16,0 0 0 15,0-4 2-15,0-8-1 16,0 0-1-16,-4-7 3 16,4-4 0-16,0-4-1 15,0-4 1-15,0 0-2 0,5-7 2 16,-1-5 0-16,0-3 1 15,1-4-2-15,8-4-2 16,-9-3 1-16,9-5-1 16,0-7-3-16,9-8 2 15,-5-3-1-15,5-9-2 16,4-3 3-16,4-4 0 16,4-4-2-16,1 1 2 15,4-1 1-15,-5 0 2 16,5 4 3-16,4 4 4 15,5 4-2-15,-5 3 1 16,9-3-5-16,-1 3-2 0,-3 5 0 16,-1 3-1-16,-3 4-3 15,-1 4 2-15,-4 15-1 16,-1-4 0-16,6 8 0 16,-14 0-2-16,4 12-2 15,-3-1 1-15,-1 5-2 16,4 3 2-16,-12 8 3 15,0 3 1-15,-1 8 1 16,5 5 0-16,-13 3 0 16,4 3 0-16,1-3 2 15,-5-7 3-15,0-1-2 16,0-7 0-16,0-5 3 16,0-3 3-16,0-7-2 15,0-5 1-15,0 1-3 0,0-5 0 16,0-7 1-16,0 0 1 15,8-4-1-15,-8-3-1 16,9-5-3-16,0-7 1 16,-1-4 0-16,5-4 1 15,4-3-2-15,-8-5 1 16,8 1-4-16,-4 7 0 16,4 4 1-16,-4-8 0 15,13-3-3-15,4 3 2 16,1 1-1-16,3 3 0 15,0 4 2-15,5 0 0 16,-13 4-3-16,9 7 2 0,-1 1-4 16,-4 7 1-16,5 4 0 15,-1 4-1-15,1 0 1 16,-10 3 3-16,-3 1 0 16,4 7 1-16,8 8-3 15,-3 8 2-15,3 7 1 16,-4 8 2-16,-13 4-1 15,5 7 2-15,-5-7 0 16,-8 4 1-16,-1-8-2 16,-3-12 1-16,-1-7-4 15,0 4 0-15,-4-1-8 16,0-3-2-16,0 0-62 16,0-8-27-16,13-15 53 15</inkml:trace>
  <inkml:trace contextRef="#ctx0" brushRef="#br0" timeOffset="5044.8871">9826 7021 368 0,'18'4'140'0,"-5"-8"-109"0,0 1-15 0,-5 3-16 0,1-4 11 15,-5 0 9-15,-4 0 2 16,0-4-1-16,-4 1-11 16,-1-1-2-16,-3-7 2 0,-5 3-6 15,4 1 0-15,-12-1-4 16,4-3-1-16,-14 0 3 15,6 3 1-15,-10 1-1 16,1 3-2-16,3-3 1 16,-3 3-1-16,4-4-3 15,0 9 0-15,4-1 2 16,-4 4 0-16,4 0-2 16,-4 4 2-16,4 3-1 15,0 5 0-15,9 3-3 16,-9 4 1-16,9 4-3 0,4 8 2 15,0 7-2-15,4-3 0 16,5 3-1-16,-1-4 0 16,5 1 0-16,5-1 2 15,3 1 4-15,1-8 3 16,4-1 0-16,0-3-1 16,0-3 1-16,4-5-1 15,0-4 0-15,5-3 0 16,4-4-3-16,0-4 2 15,4-4 1-15,-9-4 0 16,5-3-3-16,-4-1 2 16,3-3 1-16,1 0 2 0,-4-1-1 15,-1-3-1-15,1-4-2 16,0-4 1-16,-1-3-8 16,14-5-4-16,-18-3 15 15,4 0 10-15,1 3-7 16,-5-3-3-16,0 7 3 15,1 1 4-15,-10 3-1 16,1 8 1-16,-1 0-3 16,-3 3-1-16,3 1 1 15,-8 3 1-15,0 5-3 16,0 3-1-16,0 4-1 16,0 0-2-16,0 8 1 15,0 3-1-15,5 4 2 16,-1 8 3-16,5 12 0 0,-5 3 0 15,5 8-1-15,-1 8 0 16,-4-1-5-16,1-7 1 16,3-3 0-16,-8-1 0 15,0-4-18-15,0-4-5 16,0-3-60-16,0-4-23 16,5-8 55-16,3-11 26 15</inkml:trace>
  <inkml:trace contextRef="#ctx0" brushRef="#br0" timeOffset="5539.9603">10499 6795 404 0,'-5'4'151'0,"5"0"-118"0,5 4 0 15,-5-8-11 1,0 15-19-16,-5 4-3 16,1 8-1-16,-5 8 0 15,-3 7-2-15,-1 11 2 0,-5 1-1 16,1 0-2-16,4-1 3 16,0-3 2-16,0-4 0 15,9-4-1-15,-9-4 1 16,9-11 1-16,-1 0 1 0,1-8 1 15,4-7-2-15,-4-5-2 16,4-7 1-16,0 0 1 16,0-7-3-16,0-13-2 15,4-10-5-15,5-12-2 16,-1-16-4-16,5-7-1 16,0-4 3-16,9 0 3 15,-1 4 0-15,5 0 3 16,4 8-1-16,5 7 0 15,4 4 21-15,-1 8 10 16,1 3-11-16,0 8-5 16,0 8-5-16,0 8-3 0,-1 3-17 15,-3 4-6 1,-1 8-27-16,1 4-10 0,-9 3 32 16,-5 8 14-16</inkml:trace>
  <inkml:trace contextRef="#ctx0" brushRef="#br0" timeOffset="5990.4283">11753 5934 376 0,'-5'34'143'0,"5"-30"-112"0,9 11-17 0,-1-3-16 16,-3-1-2-16,-1 1 4 15,0 11 1-15,1 15-1 16,-1 12 1-16,-4 15-4 0,0 12 2 15,0 11-1-15,0 0 0 16,0-4 2-16,0 8 0 16,-4 11 8-16,-1 5 5 15,1-1-6-15,0 0-2 16,-1-11-14-16,5-4-7 0,0-4 20 16,0 0 8-16,0-8-14 15,0-7-7-15,0-8-1 16,-8-3 3-16,8-16-14 15,-4-8-5-15,-1-8-16 16,5-7-6-16,-4-7 26 16,0-12 11-16</inkml:trace>
  <inkml:trace contextRef="#ctx0" brushRef="#br0" timeOffset="6397.5484">11227 6880 380 0,'13'11'143'0,"-9"-15"-112"0,13 4 3 0,1 0-5 0,-1 0-18 15,9 4-1-15,8-4-2 16,1 0 2-16,12 4-5 16,0-4-1-16,9 0 2 0,0-4-3 15,0 4 0-15,9 0-1 16,0 0-2-16,4 0 1 15,-5 4 1-15,1-4 1 16,4 0 1-16,-13 0-5 16,-4 0-1-16,-5 0-41 15,0-4-17-15,-8-3 31 16,4-1 16-16</inkml:trace>
  <inkml:trace contextRef="#ctx0" brushRef="#br0" timeOffset="7281.4609">14394 7014 272 0,'34'0'104'0,"-25"-8"-81"0,8-3 16 0,-4 7 3 16,-8-4-23-16,7-7-5 0,-7 0-3 16,-1-1 3-16,-4 1-8 15,-4 0 8-15,-1-5 3 0,-12 5-3 16,0 0 0-16,-5-1-8 15,-12 1-2-15,-1 0-2 16,-3-1 1-16,-10 9-4 16,10-5-2-16,-1 1 2 15,9 3 0-15,-9 4 1 16,4 1 0-16,5 3 0 16,4 3 0-16,-4 5 0 15,13 0 0-15,0-1-3 16,-1 9 0-16,6-5-1 15,-1 12 0-15,-5 12 0 16,10-1 3-16,-5 1 0 16,8 3 1-16,5 4 2 15,5-11 1-15,-5-8-4 0,13 3 1 16,-9 5 0-16,9 0 0 16,0-8-3-16,4 0 0 15,0-4 2-15,1-4 0 16,-1-3 1-16,0-5 0 15,5-7 0-15,-1-4 0 16,1-3 0-16,4-1 0 16,-9-3-3-16,4-9 2 15,-3-3-6-15,-1-3-3 16,4-5 8-16,-3-3 5 16,-1-5-1-16,4 1 1 15,-3-4-1-15,7 4 1 0,-3-1-4 16,0 1 0-16,-5 3-1 15,0 5 0-15,0-1-3 16,0 8-1-16,-4 4 14 16,0 8 8-16,0-1-3 15,0 4 0-15,-8 8-5 16,7 8 0-16,-12 4-3 16,5 3 0-16,-1 8-1 15,0 8 2-15,1 7 3 16,3 12 2-16,-3 11-3 15,3 4 0-15,-8-4-7 16,5 1-1-16,-5-9-7 16,0-3-3-16,4-8-19 15,0-4-6-15,0-7-83 16,1-8-38-16,8-15 81 0,0-27 40 16</inkml:trace>
  <inkml:trace contextRef="#ctx0" brushRef="#br0" timeOffset="8002.163">15165 6022 404 0,'-4'7'151'0,"8"-10"-118"0,1 6-6 0,-1 5-13 0,-4 4-17 16,0 7-2-16,-4 0-1 16,-5 8 4-16,0 11 1 15,-4 16-2-15,-4 11 2 0,0 15 1 16,-5 1 0-16,5-1 0 16,0-7 2-16,-5 0-1 15,9-1-1-15,0-3 1 16,5 0 1-16,-1-7 1 15,5-1 1-15,0-11-2 16,-1-8 1-16,5-8-2 16,0-3 2-16,5-8 2 15,-1 0 2-15,0-8 1 16,5-3 0-16,-5-5-4 0,9-3-1 16,-9-8 3-16,9-3 1 15,0-5 1-15,0-3 0 16,4-4-2-16,1-8 1 15,3-8-4-15,5-3 0 16,0 0-1-16,0 3-2 16,4-3-2-16,0 7 1 15,0 1-1-15,5 7-2 16,-9 0 0-16,4 7 0 16,4 1-4-16,5 7 0 15,-9 5-3-15,-4 3 0 16,0 7 1-16,-5 5 4 0,1 3 3 15,-9 4 2-15,0 4 1 16,-5 4 2-16,-8 4 1 16,0 3 1-16,0 1 2 15,-4-5 3-15,0-3 2 16,-13 0 3-16,-1-4-3 16,-3-8 1-16,-1 1-7 15,-4-5-1-15,1-3-2 16,-10-8 1-16,5-4-4 15,0-8-2-15,-9-7-7 16,0-8-2-16,5-11-75 16,4-4-31-16,8-4 59 15,13 0 30-15</inkml:trace>
  <inkml:trace contextRef="#ctx0" brushRef="#br0" timeOffset="8527.7001">16061 6788 348 0,'-8'0'129'0,"4"0"-100"0,4 4-4 0,0-4-10 0,-5 0-9 15,1 3-1-15,-5 1 8 16,1 0 6-16,-10 4-10 16,6 3-2-16,-6 1-1 0,10 3-3 15,-10 4-2-15,1 4 0 16,4 4-1-16,5 4-3 16,8 7 0-16,0 0 2 15,0-3 2-15,8 3-2 16,5-3 0-16,4-5-1 15,1-3 0-15,3-4 2 16,1-8 0-16,-1 1 0 16,9-5 0-16,-4-7 2 15,5-4 1-15,-10-4 3 16,1 0 3-16,-5-7 0 0,0-1 0 16,0-7-3-16,-12-4-1 15,-1-4-3-15,-4-7-2 16,-4-1-2-16,-9-3-1 15,-9-4-3-15,-4-4 1 16,-4 4 1-16,0 4 2 16,0-1-4-16,0 5 0 15,4-1-41-15,0 1-19 16,9 3 34-16,-1 1 16 16</inkml:trace>
  <inkml:trace contextRef="#ctx0" brushRef="#br0" timeOffset="8964.4392">16553 6857 356 0,'21'7'132'0,"-16"-3"-103"0,3-4 14 16,-4 4 1-16,-4-4-29 0,0 0-10 15,5 8-7-15,-5-1-2 16,0 5 3-16,0 3 0 0,0 4 1 16,8 4-3-16,-8 8 2 15,9 0-1-15,0-1-2 16,12 1 0-16,-4 0 0 15,5-5 3-15,4-3 0 16,8-4 5-16,5-3 5 16,0-9 6-16,0-3 3 15,-1-4-1-15,-3-7 2 16,-1-5-6-16,-8-11 0 16,0-4-8-16,-13-7-3 15,0-8-15-15,0-4-6 16,-22-12-56-16,-8-7-24 15,-9-11 51-15,0-1 24 0</inkml:trace>
  <inkml:trace contextRef="#ctx0" brushRef="#br0" timeOffset="9368.7021">17656 6175 364 0,'-9'15'134'0,"18"-11"-104"0,-1 0 9 0,1 4-3 16,-5-1-26-16,1 9-4 15,-1 3-3-15,-4 11 0 16,0 13-1-16,0 6 1 0,0 5 2 15,0 7 2-15,0 4 3 16,9 0-5-16,-9 12-1 16,0 7 0-16,4 8 0 15,0 0-2-15,5 0-2 16,-5-11 1-16,0-5-1 16,-4-7 0-16,0 0 2 15,0-8-1-15,5-3-1 16,-5-8-8-16,0-8-5 15,0-8-11-15,0-11-3 16,0-11-111-16,-5-16-48 16,1-15 95-16</inkml:trace>
  <inkml:trace contextRef="#ctx0" brushRef="#br0" timeOffset="9728.4368">17091 6692 328 0,'-4'8'123'0,"8"-4"-95"0,9 3 5 0,-4-3-3 16,-1-4-4-16,5 4 2 15,5 0 4-15,8 0 3 16,8-1-19-16,5 5 6 0,12-4 2 16,10 4-6-16,12-8 0 15,9 3-9-15,4-3-3 16,5 4-3-16,-10 0 0 16,6 0-2-16,-10-4 2 15,-4 0-4-15,-12-4-2 16,-10 4-27-16,-7-8-10 15,-10-3-165 1,-8-12-74-16,-5-15 143 0</inkml:trace>
  <inkml:trace contextRef="#ctx0" brushRef="#br0" timeOffset="10299.1379">19457 6995 416 0,'17'0'156'0,"-8"0"-121"0,8-4-5 0,-4 0-13 16,-13 0-11-16,4-3 1 16,-4-5 0-16,0 4 1 15,-4 1-4-15,4-5-1 0,-17 5 1 16,-1-5-2-16,1-3-2 15,-4-1-2-15,-1 1-1 16,-12 0-1-16,-1-1 0 0,1 1 3 16,-5 7 0-16,0-3 1 15,0 7 0-15,1 0 0 16,3 8 0-16,1 4 0 16,-1 3 0-16,5 5 0 15,4 7 0-15,13 3 0 16,-4 5 0-16,4 4 4 15,9 7 5-15,4 0-3 16,4 0-1-16,9 4-5 16,4-4 0-16,0 0-5 15,9-7 1-15,0-1-18 16,4-3-6-16,5-4-78 16,-1-4-35-16,5-12 73 15,-9-15 36-15</inkml:trace>
  <inkml:trace contextRef="#ctx0" brushRef="#br0" timeOffset="11034.6954">19991 6171 388 0,'17'15'145'0,"-12"-7"-112"0,3 0 10 16,1-1-4-16,0 5-27 16,-5 3-5-16,-4 4-8 15,0 8-1-15,-4 15 2 16,-5 4-3-16,-4 12 2 0,-4 7 1 15,-9 0 0-15,0 4-5 16,-4 8 1-16,0 7-3 16,-9 0 2-16,5-3 3 15,-1-1 1-15,1-11-2 16,8-4 2-16,-9-8-1 16,14-7 0-16,-5-8 2 15,4-3 0-15,14-9 0 16,-9-3 0-16,8-8 0 15,0-3 2-15,5-5 3 0,4-7 2 16,0-4-1-16,4-4-1 16,5-7-3-16,0-5-2 15,8-11-2-15,0-3-1 16,5-8-3-16,3-5-1 16,1-6-1-16,4-1 2 15,1-4 4-15,-1 1 3 16,4 3 2-16,-4 4 1 15,5 8 0-15,-9 7 2 16,8 4 1-16,1 8 1 16,-5 4 0-16,-4 7 2 15,-1 0-3-15,-3 8-2 0,0 8-5 16,-5 3 0-16,-4 9 0 16,0 10 0-16,-9 9 0 15,0 10 0-15,-4 1 2 16,-4 0 1-16,0 4 1 15,-5-5 0-15,0 1-5 16,-3-4 1-16,3-8-9 16,-4-3-2-16,9-8-34 15,-5-4-15-15,5-8-75 16,4-7-33 0,13-16 88-16</inkml:trace>
  <inkml:trace contextRef="#ctx0" brushRef="#br0" timeOffset="11514.4369">20707 6807 392 0,'-5'4'145'0,"5"3"-112"0,-4 1-14 0,0 0-15 15,-1 3-7-15,-3 5 3 16,3-1 1-16,-12 8 2 16,4 8-2-16,5 3-1 0,-10 8 1 0,5-4-4 15,5 5 2-15,-1-1 3 16,5 0 3-16,0-4 0 16,4-3 0-16,4-1-1 15,4-3 2-15,1-4-1 16,8-4 0-16,1-8-1 15,-5 0 2-15,12-3 1 16,-7-9 3-16,7-3-5 16,1-3-1-16,0-5-2 15,-9-4 1-15,5-7 0 16,-5-7 1-16,0-5-2 16,-12-4 1-16,-1-7-4 15,-8-8-2-15,-1 1-5 16,-12-5-2-16,-13 0 0 15,4-3 1-15,-8 7 6 0,4 4 1 16,-1-4 2-16,6 8 0 16,-1 4-14-16,0 7-5 15,0 5-19-15,4 3-8 16,5 3-108 0</inkml:trace>
  <inkml:trace contextRef="#ctx0" brushRef="#br0" timeOffset="12116.7474">21112 6818 340 0,'-5'4'129'0,"5"0"-100"0,0 0 4 16,0-4-2-16,-8 8-20 15,3-1-6-15,1 5-10 16,-5 3-2-16,1 4 3 15,-1 4 0-15,1 4 2 0,3 8 6 16,-3-5 5-16,3 5-12 0,1-1-2 16,4 1 0-16,0-5 2 15,4 1 2-15,9-4 1 16,-4-1 8-16,4-3 5 16,4 0-2-16,0-3-1 15,5-1-4-15,-1-8 1 16,1 1-6-16,-1-8-3 15,5-4-4-15,-8-4 1 16,3-4-2-16,-4-3 2 16,5-5-4-16,-5-3-1 15,0-4 5-15,5-4 4 16,-14-7 4-16,5-4 3 16,-4-1-10-16,-5-3-4 0,-8 0 1 15,-9-4 2-15,-4-4 0 16,-18 8 4-16,1 4-2 15,-5 3-1-15,-4 5-13 16,-4 3-6-16,-1 8 9 16,5 3 8-16</inkml:trace>
  <inkml:trace contextRef="#ctx0" brushRef="#br0" timeOffset="12293.9112">22025 6788 388 0,'26'7'145'0,"-22"-10"-112"0,18 6 5 0,-18-3-5 16</inkml:trace>
  <inkml:trace contextRef="#ctx0" brushRef="#br0" timeOffset="12641.6905">22081 6795 664 0,'-9'-3'19'16,"1"3"-10"-16,-5 0-4 0,-4-4-1 16,-1 0 0-16,1 4 0 15,0-4-2-15,0 4 1 0,4 0-2 16,-4 4-1-16,4 0 1 16,8 7-1-1,5 5 2-15,5 3-3 16,3 4 0-16,1 4-1 15,8 7 0-15,-4 1 0 16,9 3 0-16,-14 0 2 16,5 0 0-16,-4-3 0 15,-5-1 0-15,-8-3 0 16,-1-4 2-16,-3 0-1 16,-5-8-1-16,-4 0 3 15,-1-8 0-15,-3 1-1 16,-5-8-2-16,0-4-2 15,0-4 1-15,5-8-6 16,-5-3-3-16,4-4-38 16,14-8-17-16,-5-4-74 15,13-3-33-15,13-4 90 16</inkml:trace>
  <inkml:trace contextRef="#ctx0" brushRef="#br0" timeOffset="13016.7137">22439 6803 280 0,'13'0'104'0,"-5"0"-81"0,9 4 23 0,-12-4 5 0,8 4-27 15,-13-4-8-15,0 4 16 16,4 3 10-16,0-3-21 15,-4-4 2-15,5 8 1 0,-1 3-7 16,0 5-2-16,-4 3-6 16,0 4-1-16,0 4-7 15,-4 7-3-15,0 8 1 16,-1 0 2-16,1 4 0 16,0-4-1-16,4-3 5 15,-9 3 4-15,5-4-5 16,-1-3-2-16,5-1-4 15,-8-3-1-15,4-5-12 16,-1-6-5-16,5-5-18 16,0-4-6-16,0 1-54 15,0-8-22-15,0-4 63 0,5-12 32 16</inkml:trace>
  <inkml:trace contextRef="#ctx0" brushRef="#br0" timeOffset="13646.8647">22809 6891 316 0,'13'12'118'0,"-4"-5"-92"0,-5 5 13 0,0-4-2 0,-4 7-25 15,0 4-8-15,-4 8 3 16,0 0 2-16,-5 3-4 15,1 5-7-15,-1-1-4 0,0 1 9 16,1-1 7-16,-1-3 5 16,0-4 0-16,5-4-1 15,0 0 1-15,4-8-4 16,-4 0-1-16,4-7 0 16,0-4 1-16,0-4-3 15,4-4 0-15,0-4-3 16,0-3 0-16,5-1-3 15,0-7 1-15,4 0-2 16,4-4-1-16,0-4-2 16,5-4 1-16,4-3 1 0,-1 0 2 15,1-1 1 1,4 1 1-16,1 3-2 0,-6 4 1 16,1-3-2-16,4 10-1 15,-8 1 3-15,4 8 2 16,0 3-2-16,-5 4-2 15,1 4 4-15,-1 8 4 16,1 3-5-16,-5 5-2 16,-4 7-1-16,4 15-1 15,-8 4 0-15,-1 4 2 16,-3 0-3-16,-1 4 0 16,-4 0 1-16,0-4 0 15,-4-4 0-15,-1-4 0 16,1-4-3-16,-4-3 0 0,3-4-7 15,-8-8-2-15,9-4-9 16,-9-7-1-16,0-4-16 16,0-8-5-16,0-4-39 15,-4-11-15-15,4-15 49 16,0-24 25-16</inkml:trace>
  <inkml:trace contextRef="#ctx0" brushRef="#br0" timeOffset="13844.6634">22633 6255 472 0,'-5'-3'178'0,"10"3"-138"0,-1 0-7 0,-4 0-11 16,0 0-18-16,9 7-2 15,-9 1-6-15,4 0 0 16,-4-1 2-16,4 1-54 0,0 3-24 15,9 9 37-15,5-1 22 16</inkml:trace>
  <inkml:trace contextRef="#ctx0" brushRef="#br0" timeOffset="14952.9907">24003 6960 340 0,'13'-4'126'0,"-5"4"-98"0,-3 0-1 16,-5 0-8-16,0-3-8 16,0-1 1-16,-5 0-11 15,-3 0-5-15,-1-4 2 16,1 1 7-16,-5-1 6 0,4 0-1 15,-8 1 2-15,0-1-3 16,-1 4 0-16,1-3-1 16,-4 3 0-16,-1 0-4 15,5 4-3-15,-9 0-3 16,4 4 1-16,1 3 1 16,-1 5 2-16,5 3 1 0,0 4 1 15,8 4-2-15,-4 8 1 16,9-12 0-1,4 16-1-15,4 3-2 16,9 0 1-16,-9-11-1 16,14 7 15 15,20 5-4-31,27 14 4 47,-26-49-8-47,-9-4-4 15,-4-4-2-15,-9-3-1 16,0-1 0-16,1-11 4 31,-14 7-2-15,-4 1 1 0,4 3-1-16,-4 4-2 0,0 4 1 15,0 4-1 1,9 4 0-16,4 3 2 15,-5 5-1-15,5 7 2 16,0 4-2-16,9 3 2 16,-5 5-2-16,5-5-1 0,-1 20 1 15,1 0-1 1,-1 4 0-16,-4-1 0 16,1 1 0-16,-5-1 0 15,4-3 0-15,0 19-3 0,5-4 2 16,-14 4-1-16,9-4 0 15,-8 8 0-15,4-8 0 0,-4 4-5 16,-5-8 4-16,0-3-1 16,-8 3 0-16,0-11 3 15,-5 0 0-15,-8-4-2 16,4-8 2-16,-13-4-1 16,4 1 0-16,-3-8 0 15,-6 0 0-15,-7-4 0 16,12 0 0-16,-17-8 2 15,4-4-3-15,0-7 2 0,-4 0-1 16,0-8 0-16,-13-3 2 16,0-9 0-16,0 1 2 0,-9-4-1 15,5-12-1-15,4 0 3 16,0-7 2-16,13 0 0 16,4-4 2-16,9-4-4 15,4 0 0-15,5-4 1 16,8 4 0-16,8 0 0 15,5 0 0-15,0 12 0 16,9-1 0-16,12 5-2 16,18-1 1-16,4 4-2 15,13 8-1-15,13 7 3 16,13 12 0-16,-4 8-1 16,4 7 1-16,-5 5-9 15,-21-1-3-15,-8-4-44 0,-5 12-20 16,-13 11 38-16,-47-11 17 15</inkml:trace>
  <inkml:trace contextRef="#ctx0" brushRef="#br0" timeOffset="16365.2002">4018 8209 328 0,'0'4'123'0,"9"3"-95"0,4 5-6 0,0-1-8 16,-5 5-16-16,5 10 0 15,-9 13-2-15,9 3-1 16,-8 4 4-16,-1 7 0 0,0 1 3 0,-4 0-1 16,0 3-1-16,0 4 1 15,0 8 1-15,0 0-1 16,-4 0-1-16,4 0 1 16,-4 0-1-16,4-8 0 15,0-7 2-15,0-8 3 16,-5-4 2-16,5-7 8 15,0-9 4-15,0-3-3 16,0-3 1-16,0-9-4 16,0 1 0-16,0-12-3 15,0-4-8 1,0-8-3-16,0-3-3 16,0-8 3-16,0-8-2 15,5-7-1-15,-1-8 0 16,5-8 3-16,-1-3-2 15,9-1 1-15,-8 1 2 0,4-4 0 16,4 7 0-16,5-3 0 16,8-1-3-16,-4 1 2 15,4-1 1-15,0 1 0 16,5 3 0-16,3 4 0 16,-8 8 2-16,5 4 3 15,4 7-2-15,4 8 0 16,0 8-1-16,0 7 1 15,-4 8-2-15,4 12-1 16,0 11-2-16,-4 8 1 0,4 11 1 16,-4 7 0-1,-5 5 2-15,-12 0 3 0,-1-1 2 16,1 1 3-16,-5 7-1 16,-4 0 2-16,-5 1-6 15,1-1-3-15,0-3-1 16,4-5-1-16,-13-7-16 15,4-8-4-15,5-7-52 16,-5-8-20-16,13-15 47 16,5-20 23-16</inkml:trace>
  <inkml:trace contextRef="#ctx0" brushRef="#br0" timeOffset="17055.0353">5819 8431 332 0,'0'23'123'0,"4"-12"-95"0,9 1 3 0,-8-4-6 15,3 3-11-15,1 1 2 16,8 3-9-16,0 0-4 16,1 1-2-16,3-1-8 0,9 4 0 15,1-4 3-15,7 4 4 0,5-7-1 16,0-1 0-16,1-3-1 16,-6-4-2-16,1-4 16 15,-4 0 6-15,-1-4-4 16,-8 0-3-16,-5-3-2 15,-3-5 1-15,-5-3-5 16,-5-4-1-16,1 0-2 16,-9-4-2-16,0-4-2 15,0-4 1-15,-13 0-1 16,4 1-2-16,-8-1-4 0,0 4 0 16,-13 1-1-1,4 3 3-15,-4 3 2 16,-5 1-1-16,-4 8-7 15,1 3-5-15,-5 4 20 16,4 4 11-16,4 8-6 0,1 3-4 16,-1 9 0-16,5 3-1 15,0 3-4-15,8 1-1 16,-3 4 3-16,7 3 1 16,5 1 4-16,9 3 1 15,-4 0 1-15,16 1 0 16,-4-1 0-16,14 0 0 15,3 4-2-15,9 8-1 16,1 0-3-16,12 7 1 16,0-3-7-16,4 4-1 15,5-5-12-15,4 1-1 0,0-12-20 16,0 0-5-16,13-8-101 16,4-11-45-1,-8-11 97-15</inkml:trace>
  <inkml:trace contextRef="#ctx0" brushRef="#br0" timeOffset="17430.4764">7194 8442 428 0,'-13'16'162'0,"17"-16"-126"0,0 11 1 0,1-3-9 16,8 0-20-16,-9 3-4 15,9 4-3-15,4 5 1 16,5 3-1-16,8 3-1 0,0 5 3 15,4 7-7-15,1 4 1 16,4 8-12-16,8 4-6 16,1 3-6-16,-10 1-3 15,-3 3-4-15,4-11-1 0,-1-4-10 16,-8-4-4-16,1-11-77 16,-1-12-32-1,4-15 81-15</inkml:trace>
  <inkml:trace contextRef="#ctx0" brushRef="#br0" timeOffset="17805.8813">7866 8462 324 0,'-30'23'121'0,"21"-20"-95"0,-8 5 0 0,13-4-7 16,-5 4-17-16,0-1-2 15,-12 5 5-15,4-1 6 16,-9 5-5-16,4-1 10 0,1 4 6 16,-1 0 0-16,1 0 1 15,-5-3-8-15,4 7-2 16,1 0-5-16,-1 3 0 15,1 5-3-15,-1 4 0 16,0 3-1-16,-3 4 0 16,7 4-2-16,1 0 1 15,8 0-7-15,-8-8 1 16,4-7-41-16,5-4-16 16,8-8-66-16,4-8-29 0,13-18 81 15,9-16 38-15</inkml:trace>
  <inkml:trace contextRef="#ctx0" brushRef="#br0" timeOffset="18135.9414">8754 7975 416 0,'8'27'154'0,"1"-16"-120"0,-5 1 1 0,5-4-7 16,-9 7-25-16,0 4-3 15,0 8-1-15,0 11 2 16,0 16 0-16,-13 15 2 0,0 11 2 16,0 1 0-16,0 3 0 15,-4 8-8-15,0 7-2 16,8 5-5-16,-4-28-1 15,4-14-5-15,1 14-1 16,-1 9-1-16,9-28-2 16,-8-11-46-16,3-4-19 15,1-7 44-15,4-16 21 16</inkml:trace>
  <inkml:trace contextRef="#ctx0" brushRef="#br0" timeOffset="18481.9407">8314 8561 360 0,'0'23'134'0,"0"-15"-104"0,4-8 16 0,1 4-1 16,3-1-16-16,1 1-2 16,0 0-5-16,-1 0-2 15,14 4-10-15,16-1-6 0,10 1-3 16,12 0-1-16,9 3 0 16,13 1 4-16,-22-9 5 15,-8 1-16-15,17 0-7 16,-22 0-9-16,22 0-1 15,22 3-49-15,-14 1-21 16,1-4 48-16,-9-8 23 16</inkml:trace>
  <inkml:trace contextRef="#ctx0" brushRef="#br0" timeOffset="19022.0619">11511 8465 364 0,'5'8'134'0,"-5"-8"-104"0,-5-11 9 0,1 7-3 15,0-4-32-15,-9 0-8 16,-9-3-13-16,-12-1-3 16,-9 5 11-16,-26-1 11 0,0 8 9 15,-9 4-1-15,5 4 0 16,8 3-2-16,5 4 2 15,13 5-7-15,8 3-2 16,4 3-1-16,18 5 0 16,8 7 0-16,14-3 2 15,8 3-3-15,8 4 0 16,14 0 3-16,-5 1 1 16,4 2 3-16,-3 1 3 0,-6-3 0 15,-3-1 0-15,-9-4-1 16,-9-4 0-16,-12-3-7 15,-10 4-2-15,-16-9-3 16,-9 9 0-16,-13-4-11 16,-18-9-2-16,-3-2-69 15,-18-9-28-15,0-19 58 16,13-11 28-16</inkml:trace>
  <inkml:trace contextRef="#ctx0" brushRef="#br0" timeOffset="19487.6125">11709 7998 404 0,'0'12'151'0,"0"-5"-118"0,5-3 3 0,-1 0-9 16,5 4-15-16,-9-1-2 0,4 5 1 16,0 3 3-16,5 4-8 15,-5 8-1-15,1 8 1 0,-1 14-3 16,4 16 0-16,-3 8-3 15,-1 4-1-15,5-1 1 16,-1 5 0-16,-3 7 0 16,-1 8 0-16,5-4 2 15,4-4 1-15,-9-4-4 16,4-11 1-16,1-8-5 16,0-12 1-16,-1-7-7 15,1-7-3-15,0-9-12 16,-5-7-6-16,0-7-10 15,0-5-3-15,-4-11-60 16,5-7-26-16,-5-20 68 16,0-15 32-16</inkml:trace>
  <inkml:trace contextRef="#ctx0" brushRef="#br0" timeOffset="19787.6376">11300 8496 416 0,'0'15'154'0,"9"-3"-120"0,8-8 4 0,-4 3-6 16,4 1-17-16,5 0-1 15,8-1 1-15,9 1 0 0,4 0-8 16,8-1 0-16,-3 1 0 0,16 0-3 15,-3-1-1-15,8 5-10 16,-5-5-3-16,5 1 0 16,-13 0 4-16,9-1-15 15,-13 1-3-15,-1 0-70 16,-12-4-28-16,0-1 63 16,0 1 30-16</inkml:trace>
  <inkml:trace contextRef="#ctx0" brushRef="#br0" timeOffset="20521.903">13312 8891 408 0,'22'7'151'0,"-13"-11"-118"0,-1 1 5 0,1 3-6 16,-9-4-19-16,0 4-4 15,0-8-2-15,0 4 2 16,-13-7-4-16,-4-5 1 0,-5 1 1 16,-8-4-6-16,0 0 0 15,-22 4-3-15,-4-1 0 0,4 5 0 16,-4 3 0-16,0 0 4 15,9 1 1-15,-5 3-1 16,9 4 1-16,0 4-4 16,0 3 0-16,4 5-4 15,0 3-1-15,5 4-2 16,8 4 0-16,0 4 0 16,13 4 2-16,0 3 2 15,9 1 2-15,4 3-1 16,9-7 1-16,8-1 0 15,0-3 0-15,5-4-3 16,8-4 1-16,4-7 0 16,-4-5 2-16,5-7 5 15,-1 0 3-15,1-7 0 16,-14-5-1-16,5-7-3 0,0-4 1 16,-9-4-2-1,5-3 2-15,-13-5-2 0,-1-3-1 16,1 3 5-16,-5 1 1 15,0 7 4-15,-4 4 4 16,5 4 5-16,-1 4 3 16,0 3-5-16,5 5-2 15,-9 3-5-15,0 4 1 16,4 7-4-16,5 5-2 16,-5 7 0-16,5 8-1 15,-5 11-2-15,5 8-2 16,-5 8-2-16,0 3 1 15,5 4-8-15,-9-7-2 16,4 0-12-16,1-5-5 16,-1-3-29-16,4-7-14 15,10-9-42 1,-1-7-16-16,0-15 67 0,9-16 32 0</inkml:trace>
  <inkml:trace contextRef="#ctx0" brushRef="#br0" timeOffset="20883.5007">13761 7990 364 0,'-22'12'134'0,"22"-16"-104"0,0 4 23 0,0 0 3 16,0 0-34-16,0 8-12 15,0 3-7-15,0 1-1 16,0 7-1-16,0 8 4 0,4 11 4 16,1 12-5-16,3 19 0 15,1 11-2-15,4 1 1 16,0 3 0-16,0 8 1 16,0 7-2-16,-1 5-2 15,6-5 1-15,-14-3-1 16,5-15-3-16,-5-12 0 15,0-8-12-15,-4-8-5 16,0-10-33-16,0-9-14 16,-4-11-38-16,-5-8-16 0,1-15 65 15,-1-11 29-15</inkml:trace>
  <inkml:trace contextRef="#ctx0" brushRef="#br0" timeOffset="21228.5307">13295 8577 388 0,'0'26'145'0,"0"-18"-112"0,9 3 10 0,-9-3-4 15,8-4-20-15,1 4-5 16,0-1 6-16,4 5 4 15,4-1-12-15,-4 5 2 0,13-5 2 16,-1 4-2-16,14-3 2 16,0 3-7-16,8-3-3 15,5-1-3-15,4-3-3 16,4 0-4-16,-4-1 0 16,5 1-11-16,-5-1-6 15,-4 1-6-15,4-8-3 16,-9 0-9-16,0 0 0 15,1-4-54-15,-1-3-24 16,5-5 61-16,0 1 31 16</inkml:trace>
  <inkml:trace contextRef="#ctx0" brushRef="#br0" timeOffset="21769.2859">14618 8772 376 0,'9'34'143'0,"-1"-26"-112"0,5 7 1 0,0-7-7 16,0 0-24-16,9-1-4 15,3 1 6-15,6 0 5 16,-6-5-3-16,1 1 4 0,0-4 3 15,17-7-4-15,-4-1 0 16,4-4-2-16,-13 1 1 16,0-1 0-16,-8-3 3 15,-5 0-1-15,-4 0 2 16,-9-5-6-16,-4 1-1 16,-4 4-4-16,-4-4-1 15,-10 0-1-15,-8-4 0 16,-4 3 0-16,-9-3 0 15,1 4 2-15,3 8 0 16,5 3 0-16,-9 8 0 16,9 4-3-16,4 4 2 0,-4 3 1 15,9 8 2-15,3 4 1 16,5 8 1-16,5 7 0 16,3 8 2-16,1 8 1 15,4 3 1-15,9 5 0 16,-1 3 0-16,5-4 0 15,0-4 0-15,4-3-7 16,5-8-2-16,4-4-11 16,4-7-3-16,-4-5-45 15,4-7-20-15,0-7 41 16,13-9 22-16</inkml:trace>
  <inkml:trace contextRef="#ctx0" brushRef="#br0" timeOffset="22026.6008">15958 9201 564 0,'-4'42'211'0,"8"-31"-164"0,5 9-15 0,-9-13-18 0,-9 5-58 16,0-1-20-16,-21 5-94 15,-17-1-40-15,-9-4 103 16,4-34 51-16,18-46 36 0</inkml:trace>
  <inkml:trace contextRef="#ctx0" brushRef="#br0" timeOffset="44859.4298">4040 13464 132 0,'-5'11'49'0,"-3"-7"-38"0,3 0 4 0,5-4-2 0,0 4-15 16,-4 0-3-16,4-1 0 15,-13 5 2-15,4 0 2 16,1 3 12-16,-1 1 5 0,-8 3-6 16,4 0-1-16,0 1-7 15,0-1-4-15,5 0-4 16,-1 4-1-16,-4-3 12 15,4-1 7-15,1 0 7 16,4-3 3-16,-9 3 8 16,4-3 4-16,5-1-7 15,-1-3-2-15,5 0-8 16,-8-1 0-16,3 1-6 0,5 0 1 16,0-5-1-16,0-3 3 15,0 8-3-15,0-8 1 16,0 0-3-16,5 4 0 15,3 4-3-15,-8-5-1 16,9 1-1-16,0 0 0 16,4 0-2-16,-9 0 1 15,4 0-4-15,1-1-2 16,4-3 13-16,-4 4 7 16,-1 0-6-16,5-4-3 15,0 4-5-15,0-4 0 16,4 4 0-16,0-1 1 15,5-3-2-15,0 0 1 0,-1 0 0 16,1 0 1-16,-5 4 0 16,4-4 2-16,-3 4-3 15,8-4 0-15,-14 4-1 16,10-4-2-16,-5 4 3 16,9-4 2-16,-9 0-2 15,5 0-2-15,-5 0 2 16,-4 0 0-16,4 0 1 15,1 0 0-15,-1 0-2 16,4 0 1-16,-8 0 0 16,0-4 1-16,4 0-2 15,-8 0 1-15,13 4-2 16,-14-4-1-16,9 1 1 16,5 3 1-16,-13 0-1 0,8-4 2 15,0 4-2-15,0 0-1 16,1-4 3-16,3 0 0 15,1 4-4-15,8 0 1 16,-9 0 0-16,5-4 0 16,4 4 2-16,-4 0 1 15,0 0-1-15,0-3 1 16,0 3-2-16,0 0 2 16,-1 0-2-16,-3-4-1 15,4 4 1-15,-9-4-1 16,5 4 0-16,-1-4 0 0,1 0 0 15,-5 0 0-15,4 1 0 16,-3-5 0-16,-1 4 0 16,9 0 0-16,-9 0 0 15,5 1 0-15,3-1 0 16,6 0 0-16,-6 0 0 16,6 0 0-16,-1 0 0 15,9 1 2-15,-14-1-3 16,10-4 0-16,-5 4 1 15,5 0 0-15,-5 1 0 16,4-1 2-16,-4 0-3 16,0-4 0-16,-4 4 1 15,0 1 2-15,4-1-3 16,-8 0 0-16,-1 0 1 16,1 0 2-16,0 0-1 0,3 1-1 15,-7 3 1-15,3-4-1 16,1 4 0-16,-1 0 0 15,9 0 0-15,-8-4 0 16,4 4 0-16,0 0 0 16,4-4 0-16,0 4 0 15,0 0 0-15,0 0 0 16,0 0 0-16,1 0 0 16,-1 0 0-16,4 0 2 15,-8 4-1-15,0-4-1 16,0 0 1-16,0 0-1 15,4 4 0-15,-9 0 0 16,1-1 0-16,-1 1 0 0,5 0 0 16,-4 0 0-16,4-4 0 15,4 4 0-15,-9-4 0 16,5 4 2-16,0-1-1 16,0 1-1-16,0 0 1 15,0 0-1-15,4-4 0 16,-4 0 0-16,4 0 0 15,0 0 0-15,0 0 0 16,0 0 0-16,1 0 0 16,-1-4 0-16,0 4 0 15,-4 0 0-15,0 0 0 16,-1 0 0-16,6 0 0 16,-1 0 0-16,4 0 0 15,1 0 0-15,-1 0 0 0,5 0 0 16,0 0 0-16,0 0 2 15,-1 0-3-15,-3 0 0 16,-1 0 1-16,1-4 2 16,8 4-1-16,-9 0-1 15,1 4 1-15,-5-4-1 16,0 0 0-16,-4 0 0 16,0 4 0-16,-5-4 0 15,1 4 0-15,-1-4 0 16,1 4 0-16,4-4 2 15,0 0-1-15,0 3-1 16,-1 1 1-16,1-4-1 0,4 4 0 16,1-4 0-16,-1 0 0 15,4 0 0-15,-4 4 0 16,1-4 2-16,3 0-1 16,0 0-1-16,5 4-2 15,-9-4 1-15,5 4 7 16,-5-4 4-16,0 3-5 15,-4 1-3-15,0 4-1 16,-5-8 1-16,5 4-3 16,-8 3 0-16,3-3 1 15,1 0 2-15,-1 0-1 16,1 0-1-16,-1 0 3 16,5-1 0-16,-9 1-1 15,5 0-2-15,-1-4 1 0,5 4 1 16,0 0 1-16,-4-4 1 15,-1 4-2-15,-8-1 1 16,0-3 0-16,0 0 1 16,13 4-2-16,0 0 1 15,-5 0-2 1,5 0-1-16,0-1 3 16,-9 1-4-16,5 0 0 15,-1 0 1-15,1 4 0 16,-1-5 0-16,1 1 0 15,4 0 0-15,-9 0 0 16,5 4 0-16,-1-5 0 16,5 1 0-16,0 0 0 0,0-4-3 15,4 4 2-15,9 0 1 16,-9 0 0-16,13 3 0 16,-4 1 0-16,-1-4 0 15,1 3 2-15,4 1-1 16,-4 0-1-16,8-1 1 15,-12 1-1-15,4-4-3 16,-9 0 0-16,4-4 2 16,1 4 0-16,8-4 1 15,-4 0 2-15,4 0-1 16,4 3-1-16,1 1-2 16,-1 0 1-16,5 0 1 15,-1 0 0-15,5 0 0 16,-17-4 2-16,4 0-1 0,-4 0-1 15,-4 0 1-15,-1-4-1 16,5 4 0-16,-5-4 2 16,5 0-3-16,-4 0 0 15,3 0 1-15,1 4 0 16,0 0 0-16,4 0 0 16,0 0 0-16,0 0 0 15,-4 0 0-15,0 0 0 16,-1 0 0-16,-3 0 0 15,4 0 0-15,-9 0 0 16,-4 0 0-16,0 0 0 16,4-3 0-16,-4-1 2 0,4 4-1 15,0-4-1-15,0 0 1 16,5 4-1-16,-1-4 0 16,5 4 0-16,0 0 0 15,-5 0 0-15,13 0 0 16,-8 0 2-16,9 0-1 15,-14-4-1-15,9 1 1 16,-8-1-1-16,3 0 2 16,-12 0 1-16,9-4-4 15,-5 5 1-15,9-5 0 16,-9 4 0-16,9-4 0 16,-1 5 0-16,6-1 0 15,-6 0 0-15,10 0 0 16,-5 0 0-16,4 0 0 15,-8 4 2-15,8 0-3 0,-8-3 0 16,-4 3 1-16,3-4 0 16,-7 0 0-16,3 0 0 15,5-4 0-15,0 1 0 16,-1 3 0-16,1-4 0 16,4 4 0-16,5-3 2 15,-1 3-1-15,0 0-1 16,5-3 1-16,-4-1-1 15,-1-4 0-15,0 5 2 16,-4-1-3-16,1 0 0 16,3 1 1-16,-8-1 2 15,4-3-3-15,0 3 0 0,9 4 1 16,-5-4 2-16,-8 1-1 16,-5-1 2-16,1 0-2 15,-5 5 2-15,0-1-2 16,-4-4 2-16,4 4-2 15,-8 0 2-15,3 1-2 16,-3-1-1-16,-5 0 1 16,0 0-1-16,1 0 0 15,-1 0 0-15,-4 4 0 16,0 0 2-16,0 0-3 16,0 0 0-16,-9 0 1 15,5 0 0-15,-9 0-3 0,0 0 0 16,0 0-7-16,0-3-4 15,-5-5-50-15,5-7-20 16,5-16 43-16,7-7 21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6208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238.7692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1-11T23:18:40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19412 12594 0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43:39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5595 5095 100 0,'-9'8'38'0,"9"-1"-29"0,-8 1 21 15,4-4 8-15,4 0-5 16,0-1-2-16,0 1 0 16,-9 0 3-16,9 0-19 15,-4 0 5-15,-1-4 3 0,5 0-3 16,-8 0 0-16,3 0-7 16,1-4 0-16,0 0-4 15,-5 4 0-15,1 0-5 16,-1-4-1-16,0 4-1 15,1-4 1-15,-1 1-2 16,0 3 2-16,1-4-2 0,4 4 2 16,-14-4 2-16,5 0 2 15,0 0 1-15,1 0 2 16,-10-3 1-16,5-1 3 16,-1 0-3-16,-3-3-1 15,4-1-2-15,-13 1 0 16,4-1-4-16,0 1-3 15,-4-1-3-15,-5 1 1 16,5-1 1-16,0 5 0 16,-5-5 2-16,1 5 3 15,-1-1-2-15,10 0-2 16,-14 1-3-16,0 3 1 16,-4 0-4-16,4 0 1 0,-4 0 0 15,0 4-1-15,0 0 4 16,-4 4 0-16,-1 0 1 15,5 0 0-15,0 0 0 16,-4 3 0-16,-1-3 0 16,-4 0 0-16,5 0 0 15,0 0 0-15,-1-1-3 16,1 5 2-16,-1 4 1 16,1-5 2-16,-5 1-1 15,1 3-1-15,3 5-2 16,-3-1 1-16,-1 4-1 15,4 0 0-15,-8 1 0 16,5 3-2-16,-5 0 7 16,0 3 3-16,0-3-19 15,4 4-8-15,-8 0 8 0,8 4 7 16,5-1 2-16,-9 1 2 16,-1-1-3-16,-7-3 1 15,4 4 0-15,4-4-1 16,-5 3 1-16,-8 1 0 15,13 4 3-15,9-1 0 16,-9 4 1-16,4 4 0 16,13-3 0-16,5-5 0 15,8-3 2-15,-4 3 1 16,13-3 1-16,-5 0 0 16,9-5-2-16,5 1 1 0,8-4-2 15,0 8 2-15,0-4-2 16,4-8-1-16,9 4 1 15,4-8-1-15,9-3 0 16,4-1 0-16,0 1-3 16,9-5 2-16,8-3 1 15,1 8 2-15,3-5 1 16,10 1 1-16,-1-4-2 16,5-4-2-16,-5-4 3 15,5 0 0-15,-5-4-1 16,-4 1-2-16,9-5 14 15,4 8 5-15,-9-3-18 16,5-5-7-16,-9 5 11 16,0-5 7-16,0 4-5 15,-13-3-1-15,0 3-2 0,4-3 0 16,-4 3-2-16,0 0-2 16,5-3-2-16,-1 3 1 15,5 1 1-15,-5-1 2 16,-4-3-1-16,9 3 2 15,-13 0-2-15,8 4-1 16,-4-3 1-16,-4-1 1 16,0 0-1-16,-9 1-1 15,0-1 3-15,0 0 2 16,1 1 0-16,-10-5 2 16,5 1-2-16,0-1 2 15,4 1-2-15,-8-5 0 0,3 1-3 16,-3 0-2-16,4-1 1 15,-5 1-1-15,-3 4 0 16,3-1 2-16,1 1-1 16,-1-5-1-16,-4 5-2 15,5-1 1-15,4 1 1 16,-5 3 0-16,14 1 0 16,-9-1 0-16,4 0-3 15,9-3 2-15,-22 3-1 16,13 0 0-16,-4 1 2 15,0-1 2-15,4 0-3 16,-4 1 0-16,-5-1 1 16,9 0 2-16,1 1-1 0,3-1-1 15,-8 4 1 1,13-7-1-16,-9 3 0 0,4 1 2 16,-3-5-1-16,-1 4-1 15,-4-3 1-15,-1 3-1 16,-3-3 2-16,4-1 1 15,-5 8-1-15,-3-11-2 16,-14 0 1-16,4-8 1 16,-8 0-1-16,5 0 2 15,-5 0 0-15,0-4 3 16,-9 4-1-16,1-4 0 16,-5 0-3-16,-5 1 1 15,1 3-4-15,-4 0-2 16,-5 4-16-16,-9 3-5 0,-16 9-100 15,-14 14-43-15,0 5 85 16,-8-1 42-16</inkml:trace>
  <inkml:trace contextRef="#ctx0" brushRef="#br0" timeOffset="13976.5037">8150 7830 128 0,'-8'7'49'0,"8"-7"-38"0,-9 4 4 0,5 0-2 15,-1 0-11-15,-3 0 0 16,-1 3-2-16,1 1 2 16,-1-4-1-16,0 0-1 0,1-1 1 15,-5 1 3-15,4 0 2 16,-4 0 9-16,0 0 4 16,0 0 2-16,0-4 2 15,1 3 0-15,-1 5 1 16,0-4 0-16,0 4 0 15,4-5-5-15,-8 1 1 0,8 0-5 16,5 0 1-16,0 0-7 16,-1-4-1-16,-3 4-2 15,-1-4-1-15,1 0-3 16,-1 0-2-16,5 0 3 16,-1-4 2-16,1 0 2 15,0 0 1-15,-1 0-2 16,5 4-1-16,-8 0 5 15,3-4 6-15,1 4-13 16,0-3-3-16,0 3-8 16,-1 0 0-16,5 0 19 15,-4 0 12-15,4 0-7 16,0 0-3-16,-4 0-6 16,4 0 0-16,0 0-4 0,0-4-2 15,0 4 0-15,0 0 1 16,0 0-1-16,0 0-1 15,0 0 1-15,0 0-1 16,0 0 0-16,0 0 0 16,0 0 0-16,0 0 2 15,0 0-1-15,0 0-1 16,8 0 1-16,1 4 1 16,-5-1 1-16,5 1 1 15,-1 4 0-15,1-8 2 16,0 4-1-16,-1-4 0 15,5 0-3-15,-9 0 1 0,9 4-2 16,0-1 2-16,0 1-2 16,0-4-1-16,4 0 1 15,-8 4-1-15,4 0-3 16,4 0 2-16,0-4 1 16,-4 4 2-16,5-1-3 15,7 1 0-15,-7-4 3 16,3 0 3-16,-12 0 0 15,12 4 0-15,-3-4-3 16,3 4 1-16,5-4-2 16,0 4 2-16,-5-4-2 15,5 0-1-15,-9 0 1 16,5 3-1-16,-5-3 0 16,-4 0 0-16,0 4 0 0,4-4 0 15,1 0-3-15,-5 0 2 16,8 0 1-16,-8 0 0 15,4 0 0-15,0 0 0 16,1 0 0-16,3 0 2 16,5 0-1-16,-9 0 2 15,5 0 0-15,-1 0 1 16,14 0-5-16,-14 0 1 16,5 0 0-16,0 0 2 15,0 0-1-15,-4 0-1 16,-1 0 1-16,5 0 1 15,-9 0-3-15,5 0 0 16,-14 0 1-16,10 4 0 0,-5-4 0 16,4 0 0-16,4 0 0 15,1 0 0-15,-5 0 0 16,-4 0 2-16,0 0-3 16,0 0 0-16,0 0 1 15,-5 0 0-15,10 0 0 16,-1 0 0-16,0-4 0 15,5 4 0-15,-1-4 0 16,-4 4 0-16,-4 0 0 16,9-3 0-16,8-1-3 15,0 0 2-15,5 0 1 16,-1 0 0-16,1 1 0 16,-1-5 0-16,1 4 0 15,-5 0 0-15,4 0 0 0,-8 1 0 16,0-1 0-16,-5 0 0 15,5 0 2 1,-4 0-1-16,4 0-1 16,-13 1 1-16,4-1-1 15,0 0 0-15,0 0 0 16,1 4 0-16,-5 0 0 16,4 0 0-16,4-4 0 15,-3 4 0-15,-1-4 0 16,4 4 0-16,1 0 0 15,-1 0 0-15,10 0 0 0,-10 0 0 16,5 0 0 0,4 0 0-16,0 0 0 0,0 0 0 15,-4 0 0-15,4 4 0 16,-4 0 0-16,0 0 0 16,0 0 0-16,4 0 0 15,-8-4 0-15,-1 0 0 16,1 0 0-16,-1 3 0 15,5 1 0-15,-9 0 0 16,5-4 0-16,0 0 0 16,-5 0 2-16,0 0-3 15,0 4 0-15,5 0 1 16,4-4 0-16,0 4 0 16,4-1 0-16,0 1 0 0,0 0 0 15,4 0 0-15,-3-4 2 16,3 4-3-16,-8-4 0 15,4 4 1-15,0-4 0 16,-4 3 0-16,0-3 0 16,4 4 0-16,-8-4 2 15,-1 4-1-15,5-4-1 16,0 0 1-16,-13 0-1 16,4 4 0-16,0 0 0 15,1-4 0-15,-1 0 0 16,0 0-3-16,0 0 0 15,1 0 2-15,3 0 2 16,1 0 0-16,-1 0 2 16,5 0-4-16,0 0 0 0,4 0 1 15,0 0 2-15,0 0-1 16,5 0-1-16,4 0 1 16,-9 0-1-16,0 0 0 15,0 0 0-15,0 0 0 16,-4 0 0-16,0 0 0 15,0 0 0-15,0 0 0 16,-9 0 0-16,4 0 0 16,-3 0 0-16,-10 0 0 15,10 0 0-15,-6 0 0 16,6 0 0-16,-10 0 0 16,5 0 0-1,4 0 2-15,1-4-1 16,-1 0-1-16,4 4 1 0,-8-4 1 15,5 4-1-15,-1 0-1 16,-4 0-2-16,4 0 1 16,0 0 1-16,1 0 0 15,-6 0 0-15,1 0 0 16,0 0 0-16,5 0 0 16,-10 0 0-16,5 0 0 15,4 0 0-15,-8 0 0 16,0 0 0-16,3 0 2 15,6 4-1-15,-5-4-1 16,0 0 1-16,-5 0-1 16,1 4 0-16,4 0 2 0,0-1-3 15,-5 1 0-15,5 0 1 16,-4 0 0-16,4 0-3 16,0-4 2-16,4 4-1 15,0-1 0-15,0 5 2 16,1-8 2-16,3 4-1 15,-12-4-1-15,4 0 1 16,0 0-1-16,0 0 0 16,-5 0 0-16,1 0 0 15,-1 4 2-15,1-4-1 16,0 0-1-16,-9 0 1 16,0 0-1-16,8 0 0 15,-8 0 2-15,0 0-3 16,0 0 0-16,-4 4-8 0,0-1-4 15</inkml:trace>
  <inkml:trace contextRef="#ctx0" brushRef="#br0" timeOffset="25267.3861">8146 11062 172 0,'-4'4'66'0,"4"-4"-52"0,0 0 17 0,0 0 4 16,0 0-17-16,0 0-7 15,0 0-12-15,4 0-2 16,0-4 1-16,1 0-1 0,3 4 1 15,-8-3 4-15,5 3 1 0,-1-4 5 16,0 4 3-16,0-4 2 16,1 4 3-16,-5 0-1 15,8 0 4-15,-8 0 0 16,9 0 1-16,-5 0 0 16,9 0 0-16,-8 0-3 15,3 0 0-15,1-4-3 16,8 0-1-16,-13 4-12 15,14-4 4 1,-1 1 7-16,0 3-4 16,0 0-1-16,-4 0-2 15,0 0 1-15,0 0 1 16,4 0 1-16,1 0-2 16,3 3-1-16,-8 1 1 15,4 0 1-15,9-4-1 16,-9 4 1-16,5 0-4 0,4-4-2 15,4 4 0-15,0-4 1 16,0 0 1-16,0 3 1 16,1 1 0-16,-1 0 2 15,-4-4-1-15,4 0 0 16,0 0-1-16,-4 0 0 16,0 0 0-16,4 0 2 15,-9 4-3-15,5-4 0 16,0 0-1-16,-4 0 1 15,3 0-2-15,-3 0 2 0,4 0-2 16,0 4-1 0,4-4 3-16,-9 0 0 0,5 0 1 15,0 0 0-15,4 0-5 16,-4 0-1-16,4 0 5 16,0 0 5-16,1 0-4 15,-6 0 0-15,6 0 0 16,-6 0 0-16,1 0-5 15,4 0 1-15,-8 0 0 16,0 0 0-16,8-4 0 16,-13 0 0-16,9 4 2 15,-5-4 1-15,1 4-1 16,-1 0-2-16,1-4 3 16,0 4 0-16,-5-3-1 15,9 3-2-15,-1-4 1 0,1 0-1 16,0 0 0-16,4 0 0 15,-4 0-3-15,4 1 2 16,5-1 1-16,-5 4 0 16,4-4 0-16,1 4 0 15,-1-4 0-15,-3 4 2 16,3 0-3-16,-4 0 0 16,0 0 1-16,-4 0 0 15,-4 0 0-15,-1 0 2 16,1 0-1-16,-1 0 2 15,5 0-2-15,-9 0-1 16,9 0 1-16,0-4 1 16,0 0-1-16,0 1-1 0,4-1-2 15,0 0 1-15,0 4 1 16,1-4 2-16,3 0-1 16,-4 1-1-16,5-1 1 15,-1 0-1-15,5 0 0 16,-9 0 0-16,5 0-3 15,-5 1 2-15,4 3 3 16,-8 0 1-16,0 0-4 16,0 0 1-16,0 0 0 15,4 0 0-15,-9 3 0 16,5-3 0-16,0 0 0 16,0 0 2-16,4 0-1 15,0 0-1-15,5 0-2 16,-1 0 1-16,1 0 1 15,-1 0 2-15,5 0-1 0,0 0-1 16,-1 0-2-16,-3-3 1 16,4-1 1-16,-1 4 0 15,-12-8-3-15,4 8 2 16,-8 0 1-16,0 0 0 16,-1 0 0-16,-4 0 2 15,1 8-3-15,-6-8 0 16,-3 0-4-16,0 0 1 15,-9 0-14-15,0 0-3 16,0-12-90-16,0 1-42 16,0-5 79-16,-9-7 37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45:18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15712 12970 184 0,'39'-4'68'0,"-17"4"-52"0,4-4-1 16,-13 0-1-16,4 0 1 15,0-3 3-15,0 3 10 16,-4 0 7-16,-4 4-18 16,-1 0 19-16,-8 0 8 0,5 0-4 0,-5 0 0 15,0 0-12-15,-5 0-5 16,5 0-13-16,-12 0-6 15,3 0-8-15,0 0 0 16,1 0 2-16,-10 0 1 16,6 0 5-16,-1 0 5 15,0 0-1-15,-5 0 1 16,1-4-1-16,-4 0 2 16,-1 1-1-16,-4-5 0 15,-4 0-1-15,-4 1 0 16,-1-1 0-16,-4-4 0 15,-4 1 0-15,-4-1 0 0,-5-3-2 16,5 0-1-16,-9-1-1 16,-9 1 2-16,5 0-1 15,-1 3 0-15,1-3-3 16,-5 0-2-16,5-1 1 16,0 1 1-16,-5 0-3 15,1-1 0-15,-5 1 1 16,4 0 2-16,-8 7-3 15,4-3 0-15,-4-1 1 16,4 1 2-16,-5 3-6 16,5-3 1-16,-4 3-1 15,0 0 2-15,0 4-1 16,4 1 1-16,-5-1 0 16,-7 0 0-16,12 0 2 0,-13-4 2 15,4 5-8-15,1-1-3 16,-1 0 11-16,1 0 5 15,-1 0-2-15,-8 0-3 16,8 1-1-16,1-1-1 16,-1 0 0-16,5 0 0 15,-13 0-7-15,4 0 0 16,4 4 5-16,-12-3 3 16,12 6 1-16,-17-3 1 15,9 0-7-15,-4 0-1 16,4 0 2-16,-14 4 1 0,14 0 2 15,-9 0 0-15,1 0 0 16,-1 0 0-16,4-1 0 16,-3 5 0-16,3 0-3 15,1-4 2-15,-5-1-1 16,0 1-2-16,0 0 3 16,-4 0 0-16,9 0 1 15,-1 3 0-15,-4 1-3 16,1-4 2-16,-1 0 1 15,0 0 0-15,0-1 0 16,-25 5 0-16,12 3-3 16,-9 5 0-16,5-5-5 15,5 8 0-15,-1 4-1 16,0 4 1-16,5 4 2 16,4 3 4-16,0 8-1 0,4 4 1 15,0 8-3-15,5 11-1 16,-1-4-4-16,5 5-1 15,-5-1 1-15,10 7 1 16,-6 9 3-16,5 7 2 16,-4 4-3-16,4 4 2 15,9-1 1-15,-4-3-1 16,12 4 1-16,9 8 0 16,4-1 5-16,9 4 3 15,9-3-12-15,4-12-5 16,12-8 7-16,5-8 2 15,5-3 12-15,8 0 5 16,8-4-9-16,5-4-1 16,5 0-3-16,3 0 0 0,5-7 0 15,4-9 2-15,5-3-1 16,3 0 2-16,5 4-2 16,9 0-1-16,-4 0-2 15,16-4 1-15,-3 0 1 16,3 0 0-16,1-4-9 15,8-4-2-15,-8 0 15 16,8 1 6-16,4-5-7 16,5-3 0-16,-4-4-5 15,-1-4 0-15,-3-4-3 0,-1-8-1 16,-8 1 9 0,4-5 5-16,4-3-3 0,4 0-1 15,5-4-2 1,0 0 1-16,-4-4-2 0,-9 0 2 15,0 1-2-15,0-1 2 16,-5 0-2-16,9 0-1 16,1 0 3-16,-1 0 2 15,4-3-2-15,-3-1-2 16,-10 4 0-16,1-3 1 16,-9-1 1-16,4-4 1 15,-4 1 0-15,5 3 0 16,3-3-2-16,-3 3-2 15,-1-7 1-15,9 3 1 16,-4-7 1-16,-1 0 1 0,-8 4-2 16,0-1-2-16,0 1 1 15,0-4-1-15,9 0-3 16,4-4 2-16,4 0 1 16,5 0 0-16,-5 0 0 15,-9 4 0-15,5 0 2 0,-13-1 1 16,0 1-1-1,0 4-2-15,0 0-2 16,9-1 1-16,4 5 1 16,4-1 0-16,1 5 0 15,-10-5 0-15,5 1 0 16,-13-1 0-16,0 1-3 16,5-1 2-16,-5 1 1 15,8-1 2-15,1 1 3 0,-5 3 2 16,9-3-1-16,-13-1 1 15,4 1-4-15,-4-1 0 16,-4 1 1-16,-9 3 2 16,9-4-3-16,-9 1-2 15,9-1 0-15,-9 1 1 16,13-1-1-16,-4 5-1 16,-1-1 1-16,1 0 1 15,0-3-3-15,-1 3 0 16,1 1 1-16,-5-1 0 15,1 4 0-15,-1 0 2 16,1 1-1-16,8 3-1 16,0 0 1-16,4 0 1 0,9-4-1 15,0 4-1-15,0 0 1 16,-5 4-1-16,1-1 0 16,0 1 0-16,4 0 0 15,0 0 0-15,8 4 0 16,-4-8 2-16,5 0-1 15,-5 3-1-15,-4 1 1 16,-4-4-1-16,8 4 0 16,-13-4 2-16,9 0-1 15,9 0-1-15,-1-4 1 16,1 0 1-16,0-3-1 16,-9-1 2-16,4 0-2 15,-9 1-1-15,5-1 1 16,5 0-1-16,-1 1 0 15,4-9 2-15,1 1-1 0,0 0-1 16,-10-1 1-16,-7-3-1 16,-5 0 2-16,0 0 3 15,-4-4-2-15,4-4-2 16,-9 0 0-16,5-3 1 16,-1-1-1-16,-8 0 2 15,9 1 2-15,-17 3 2 16,3 0-3-16,-7 4-1 15,-1 0 1-15,-4 0 0 16,-1-4-2-16,-3 1 1 16,-5-1-2-16,-4-4-1 15,0 4-2-15,0-3 1 0,-13-5 3 16,0-3 1-16,4 3-1 16,-8-3 1-16,-5-4-2 15,-4 0-1-15,1 0 1 16,-6 0 1-16,1 0-1 15,-4 3 2-15,-1 1-2 16,0 0 2-16,5 3 0 16,-13 1 1-16,4 3-2 15,-4 0-2-15,4-3 1 16,-13-1 1-16,14 1-1 16,-6-8-1-16,6 4 1 15,-6-1-1-15,6 1 0 16,-1 0 0-16,0-1-3 15,9 5 2-15,-9 3 1 0,4 1 0 16,1-1 0-16,-1 0 0 16,1 4 0-16,3 1 0 15,-12-5 0-15,9 4 0 16,-1 4 0-16,1 0 0 16,-10 4 0-16,5-4 0 15,-12 0 0-15,3-4 2 16,1 1-1-16,-5-9-1 15,0 8 3-15,0-3 2 16,1-1-2-16,-10 4 0 16,-8 0-1-16,-17 1-2 15,-13-5-72-15,-48 4-31 0,-4 8 53 16,-17-19 30-16</inkml:trace>
  <inkml:trace contextRef="#ctx0" brushRef="#br0" timeOffset="5539.5754">15799 13713 280 0,'0'4'107'0,"-9"-1"-83"0,9-3 13 15,0 0-1-15,0 0-15 16,0 0-2-16,-4 0-2 15,-1-3 1-15,1-1-10 16,0 0 4-16,-5 0 4 0,1-4-4 16,-1 1 1-16,5-1-6 15,-9 0-2-15,4-3-2 16,-4-1 0-16,9 1-2 16,-13-1 2-16,4-7-2 15,-5 4 2-15,10 0 0 0,-18-4 1 16,-4-4-2-16,0 0 1 15,-5 0 0-15,1 0 3 16,-1 0-1-16,-8 0 2 16,4 0-2-16,1 0 0 15,-5 4-6-15,4 3 1 16,0 5 0-16,-8 3 0 16,8 0-3-16,0 8 0 15,0 0-1-15,5 8 0 16,-1 0 0-16,-4 3 3 15,5 5-2-15,-5 3 1 16,0 0 2-16,9 4 0 16,-8 4 0-16,3-1 0 0,5 5 0 15,4 0 2-15,-8-1-1 16,3 5-1-16,6 3 1 16,-1 0-1-16,0-3 0 15,0-1 0-15,4 1 0 16,5-1 0-16,-9 1 0 15,13-1 0-15,-4 5 0 16,0 3 0-16,4 0 2 16,4 4 1-16,1 0-1 15,3-12-2-15,1-7 1 16,4 15 1-16,0 16-1 16,0-1 2-16,4-7-2 15,1 0 2-15,3-1-2 0,1 5-1 16,0 0 1-16,4-1 1 15,-1 1-1-15,6 0 2 16,3-5-2-16,1 1 2 16,4-4-2-16,4 0-1 15,0 0 1-15,0-8 1 16,5 1-1-16,-1-5-1 16,9-3 1-16,0 3-1 15,-4-3 0-15,-4 0 0 16,3-5-3-16,1 1 2 15,0-4 1-15,-5 0 0 16,5 0 0-16,4-4 0 16,0 0 0-16,5-3 0 15,-1-5 0-15,0 1 0 0,1-5 0 16,-1 1 0-16,5-8 0 16,4 0 0-16,-13 0-3 15,9-4 2-15,4 0 1 16,-13-3 2-16,9-5-3 15,-9-3-2-15,4 0 2 16,-4-5 2-16,0 1 0 16,5-4 2-16,-10 0-2 15,-3 0 2-15,4 0-2 16,-9 0-1-16,0-3 1 16,5-5-1-16,-14-4 0 15,5-3 0-15,-5 0 0 16,5 0 0-16,-8-5 0 15,-10-3 2-15,1 0-1 0,4-3 2 16,-5-1-4-16,1-4 0 16,0 1 1-16,-1-1 0 15,-4 4-3-15,1-3 2 16,-5 3 1-16,0 4 0 16,0 0 0-16,0 0 2 15,-5 0-1-15,1 4 2 16,-4 4 0-16,-1-1 3 15,0 1-1-15,1 0 0 16,-5 3-1-16,0 1 0 16,0-1 0-16,-4 5 0 15,-1-1 0-15,-3 4 0 0,-1-4 0 16,-3 1 0-16,-1 3-2 16,0 0-2-16,0 4 1 15,0 0-1-15,0 0 0 16,5 4 2-16,-14 0-1 15,5 0-1-15,0-4-2 16,0-4 1-16,-5 8-1 16,1-4-2-16,4 4 3 15,-9 0 2-15,-9 3-2 16,1 1-2-16,0 3-7 16,-1 1-2-16,-3 3-44 15,-18-3-18-15,4-1 36 16,9-3 19-16</inkml:trace>
  <inkml:trace contextRef="#ctx0" brushRef="#br0" timeOffset="18780.9663">18125 12403 288 0,'-8'-19'110'0,"4"15"-86"0,-5-4 9 0,5 4 0 15,-1 4-6-15,1-3 4 16,0-1-2-16,-9 0 2 16,8 0-17-16,-7 0 3 0,-1 0 3 15,4 1-5-15,5-1 0 16,-14-4-7-16,10 4 0 0,-1 0-3 16,5 1 0-16,0-1-1 15,-1 0 2-15,5 0-3 16,0 0 0-16,9-3 1 15,0-1-2 1,3-4 1-16,6 5-4 16,-10-1-2-16,10 4 2 15,-1 0 2-15,0 1-2 16,5-1 0-16,-1 0-1 16,1 0 0-16,-5 4 2 15,0 0 2-15,0 0-3 16,1 4 0-16,-5 0 1 15,-1 3 2-15,1 1-3 16,-4 4-2-16,0 3-1 16,4-4 3-16,-9 1-2 15,4 3 1-15,-3-3 0 0,-1 3 0 16,-4 0 0-16,0 1-2 16,0-1 0-16,-4 4 3 15,-1 0-5-15,1 4 2 16,0 0 0-16,0 0 2 15,-14 0-1-15,5 0 1 16,5-4 2-16,-5 1 0 16,0-5 0-16,0 0 0 15,0 0 0-15,9-3 0 16,-9-1 0-16,8-3 0 16,-3 0 0-16,4-1 0 15,4 1-3-15,0 0 2 0,0-1 1 16,0 1 0-16,0 0 0 15,0-1 2-15,0 5-1 16,0-1-1-16,0 1-2 16,0-1 1-16,0 1 1 15,4-1 0-15,4 5-3 16,-8-1 2-16,9 4-1 16,0 0 0-16,-5 4 2 15,5-4 0-15,-1 4-3 16,1 4 2-16,0-4 1 15,-1 0 0-15,1 0 0 16,-1 0 0-16,1 4 0 16,0-4 2-16,-5 4-1 0,5-4-1 15,-9 0 1-15,0 0-1 16,-9 0 2-16,5-4 1 16,-1 0 1-16,-3 0 0 15,-1 0 2-15,-4 0 1 16,-4 1 1-16,-5-5 0 15,-4 0 2-15,1-3 1 16,-6-5 1-16,1 1 2 16,4-4-1-16,-8-4 0 15,4-4-12-15,4 0-5 16,4-3-12-16,1-5-2 16,4 1-53-16,8-5-23 15,18-14 49-15,12-20 22 0</inkml:trace>
  <inkml:trace contextRef="#ctx0" brushRef="#br0" timeOffset="19860.9532">19035 12112 256 0,'-5'0'96'0,"5"0"-75"0,-4 4 12 0,4-4 2 16,0 0-4-16,0 3 4 15,0-3-15-15,0 4-6 16,0-4-9-16,0 0 18 0,0 0 10 16,0 0-13-16,0 0-3 0,4 0-11 15,9 0-4-15,5 0-4 16,3 0-1-16,5 0 2 15,4-4 2-15,0 1 0 16,0-1 2-16,5 0-2 16,-5 0 2-16,-4 0-2 15,0 0 2-15,-5 1-2 16,-3 3 2-16,3 0-2 16,-8 0 2-16,0 0-2 15,-4 0 2-15,-9 0 0 16,0 0 1-16,-5 0-2 15,1 0-2-15,-5 0-2 16,-8 3-1-16,4 1-3 16,-13 0 1-16,0 4 1 15,-4-1-1-15,0 5-1 0,4-1 1 16,0 5 3-16,1 3 1 16,-1 0 1-16,4 4 0 15,5 0-5-15,0 4 1 16,8 3-5-16,-8 1 1 15,8 0 4-15,1-4 2 16,3-5 2-16,5 5 2 16,5 0-1-16,3-4-1 15,5 0 3-15,0 0 0 16,4 0-4-16,1-4 1 16,3 0 0-16,1 0 2 15,3 1-3-15,1-1 0 16,4 0-1-16,-4 0 0 0,0 0 2 15,0 0 0-15,0-3 0 16,0 3 0-16,4 0-3 16,-9 0 0-16,1 0-1 15,0 0 3-15,-5 1 0 16,0 3 3-16,0 0-3 16,0 3 0-16,1 5-1 15,-10-4-2-15,1 0-8 16,-5-1-3-16,1 5 8 15,-1-4 3-15,-4-4 12 16,0 4 7-16,-4-4-3 16,-5 0-2-16,0-4 1 15,1 0 0-15,-10 0-1 0,-3-4-1 16,-1-3-3-16,-3-1 1 16,-1-3-2-16,-4 0 0 15,-5-1 1-15,5-3 1 16,-9-4-3-16,5 0-1 15,-1 4-3-15,5-4-1 16,4 0-12-16,5-4-5 16,3 0-45-16,5 1-21 15,9-9 43-15,8-7 21 16</inkml:trace>
  <inkml:trace contextRef="#ctx0" brushRef="#br0" timeOffset="20522.8241">20827 11729 368 0,'0'7'137'0,"4"-3"-106"0,1-4 2 0,-5 0-5 15,0 0-17-15,0 0-3 16,8 8 1-16,-8 0 2 16,0-1-6-16,0 5 1 0,-8 3 4 15,3 4-8-15,1 8-1 16,-9 0-1-16,5 3 0 15,-1 1 0-15,0 4 0 16,-4-5 0-16,1 5 2 0,-1-1-1 16,0-3-1-16,8-1 1 15,-3 1-1-15,3 0 2 16,5-5 1-16,13-3 1 16,-8 0 2-16,12-3-3 15,4-1 0-15,5-8-3 16,4 5-3-16,5-5-1 15,4 1 3-15,4-5-5 16,4 1 2-16,1-8-9 16,-1 0-2-16,0-4-10 15,-8 0-2-15,4 0-18 16,-13-3-7-16,1-5-87 16,-6 1-36-16,1-5 90 15</inkml:trace>
  <inkml:trace contextRef="#ctx0" brushRef="#br0" timeOffset="20957.9247">21181 11702 268 0,'-9'11'101'0,"5"-7"-78"0,-1 8 9 15,-3-5-3-15,3 5 13 16,1 3 11-16,-5 4-26 16,1 4-12-16,-5 4-10 15,4 4 2-15,1 3 3 0,-1 12-5 16,0 8-3-16,-4 11-1 15,1 8 1-15,-1 3 1 16,0 5 3-16,0-8-1 16,0 7 0-16,-4 4-3 15,4 4-2-15,-5 4 1 16,1-7 1-16,4-5-1 16,0 0-1-16,0-11 1 15,0-7-1-15,9-5-5 16,-4-7-1-16,3-12-22 0,5-3-6 15,0-9-36-15,13-6-15 16,4-17 45-16,9-18 20 16</inkml:trace>
  <inkml:trace contextRef="#ctx0" brushRef="#br0" timeOffset="21919.3782">22572 12100 332 0,'9'0'123'0,"0"0"-95"0,-1-4-2 0,-8 4-5 16,0 0-11-16,0 0 2 15,0 0 10-15,0 0 6 16,0 0-14-16,-4 0 1 15,0 0-1-15,-5-3-5 0,0-1-3 16,-8 0-6-16,0 0 0 16,-5 0 0-16,1 4 0 15,-9 0 0-15,4 4 0 16,-13 4-3-16,4 3 2 16,1 1 1-16,4 3 2 15,0 4-3-15,-13 4 0 16,8 0 3-16,9 8 1 15,0-1-4-15,5 9 1 16,4-5 0-16,-5 8 2 16,5 0-1-16,8 1-1 0,1-5 1 15,8 4-1-15,-9 4 0 16,9 0 0-16,0 4 0 16,9 3 2-16,-9 1-1 15,8-4-1-15,5 0 1 16,0-1 1-16,0 1-1 15,13-8-1-15,-13-3 1 16,13-5 1-16,-5-3-1 16,14-8 2-16,-9-4-2 15,8-4 2-15,0 1-4 16,1-5 0-16,4-3 1 16,-1-5 0-16,-3-3 0 15,4 0 2-15,0-3-3 16,-14-5-2-16,10-3-1 15,-9-5 3-15,0-3 0 0,-5-4 3 16,1 4-3-16,-9-4 0 16,-1 0 3-16,-3 0 3 15,-5 0-2-15,-4-4-2 16,-4 0 2-16,-5-3 0 16,-3-1-1-16,-6 4 1 15,-3 0-4-15,-5 1-2 16,-4-1-1-16,-5 4 3 15,-3 4-2-15,-1 7 1 16,-9 12 2-16,5 4 0 16,-4 8 0-16,4 7 0 15,0 7 0-15,-9 5 0 0,13 4 2 16,5-1 1-16,8 8-1 16,-4-3-2-16,4-5-26 15,9 0-10-15,-18 1 18 16,1-4 9-16</inkml:trace>
  <inkml:trace contextRef="#ctx0" brushRef="#br0" timeOffset="37051.3349">18035 10518 268 0,'4'20'101'0,"5"-5"-78"0,4-11 4 16,-5 3-3-16,1 5-16 16,0-8-4-16,-1 3-6 15,-3 9-1-15,-1-1 2 16,-4 0 2-16,0 4 4 0,0 4 2 15,0 4 1-15,0 8-4 16,0 11-3-16,-4 11-3 16,4 12-1-16,0 12 2 15,-5 3 0-15,1 4 1 16,0 15 0-16,-5 12 0 16,0-4 0-16,1-7 0 15,4-5 0-15,-1-7-14 0,5-8-5 16,5-11 10-16,7-19 4 15</inkml:trace>
  <inkml:trace contextRef="#ctx0" brushRef="#br0" timeOffset="37577.5472">18388 10216 324 0,'-8'15'121'0,"16"-3"-95"0,-8-1 0 0,0 1-7 16,5 3-14-16,-5 8-1 15,0 4 4-15,0 3 3 16,0 12-6-16,0 4-1 0,0 0 0 15,0 4-5-15,-5 11 1 16,5 12 0-16,-8 15 0 16,3 4 0-16,1 4 0 15,0 0 4-15,-5 0 5 16,1 7-10-16,-1 0-3 16,0 1 6-16,1-8 3 15,-1-5-5-15,0-10-1 16,5-12-11-16,0-4-5 15,0-11-49-15,4-12-19 16,0-15 44-16,0-16 21 0</inkml:trace>
  <inkml:trace contextRef="#ctx0" brushRef="#br0" timeOffset="38208.0767">17682 11219 356 0,'-18'4'134'0,"23"4"-104"0,-5-4 1 0,0-4-9 15,0 0-15-15,0 7-4 16,4 1 2-16,0 0 4 16,1 3-5-16,8 4 2 0,-13 1 4 15,8-1-6-15,5 4 0 16,-4 8-2-16,4 4-2 16,0 3-2-16,4 4-1 15,4 5-5-15,1-1 0 16,4 4-1-16,0 0 1 15,4-4-4-15,0 0 0 16,0-4 10-16,0-3 6 16,0-5-1-16,5-3-2 0,-5-4-5 15,0-4 0-15,5 0 6 16,-14-3 4-16,5-5-3 16,-4 1 0-16,4-5-6 15,-14-3 0-15,6-4-6 16,-1 0 1-16,0-4 24 15,0-7 11-15,1-8-7 16,-1 0-3-16,0-4-4 16,0-8-1-16,-8-4 2 15,4-7 2-15,0-7 2 16,-5-9 3-16,5-7-2 16,-8 0 0-16,-1 0-4 0,-4 0 1 15,0 0-5-15,0-1-1 16,-4 1-9-16,-1-4-2 15,-8-3-60-15,9-5-24 16,4-3 41-16,0 7 22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46:56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13545 4946 280 0,'-4'3'104'0,"-1"-3"-81"0,5 0 9 15,0 0 1-15,0 0-12 16,0 0-2-16,0 0-7 15,0 0 0-15,0 0-7 16,0-3 6-16,0-1 2 0,0 0-11 0,0 4-5 16,0-4 9-16,0 0 6 15,0 0-4-15,-4 4 0 16,0 0 2-16,4-3 1 16,-17-1-3-16,4 0-3 15,0 0-2-15,0 0-3 16,-4 0-2-16,-9 1 1 15,0-1 1-15,-4 0 0 16,0 0 0-16,-1 0 0 16,6 4 0-16,3 0 0 15,-8 0 0-15,4 4 2 16,9 0-1-16,-5 4-1 0,5-1-2 16,0 1-1-16,8 3 2 15,5 1 0-15,-1 3 1 16,5-3 2-16,5 7-3 15,8 0-2-15,-9 0-1 16,13 0 0-16,1 4-6 16,-1 4-2-16,4 0 2 15,1 0 1-15,-1 3 6 16,-3-3 3-16,-1 0 1 16,-4-4-1-16,-5 4-4 15,1-4-2-15,-9 0 16 16,0 4-4-1,-4-8 1-15,-5 0-2 16,-8 0-1-16,-5-4 4 16,1 1 3-16,-14-1 0 15,5-4 3-15,-9 5-3 0,9-9-1 16,-4 1-6-16,4-8-3 16,4 0-16-16,4-4-7 15,5 0-86-15,17 1-36 16,0-13 73-16,17-26 36 15</inkml:trace>
  <inkml:trace contextRef="#ctx0" brushRef="#br0" timeOffset="645.267">14015 4455 236 0,'4'16'90'0,"-8"-16"-70"0,-1 3 24 0,5-3 6 15,0 0-24-15,0 0-6 16,0 4-9-16,0-4-2 16,0 8-5-16,0-4 4 0,0 3 2 15,-4 1-3-15,0 0 1 16,4 3 1-16,-4 1 5 16,4 3-8-16,0 4-3 15,0 4-7-15,0 8-2 16,0 3 0-16,0 1 4 0,4 3 1 15,-4 8 1-15,0 8-3 16,0 11 2-16,-4 11 1 16,4 9 2-16,-9-5-3 15,5-23 0-15,-1-7 1 16,-3 15 0-16,-5 16 8 16,4-5 5-16,1-7-15 15,-1-7-6-15,0-5-7 16,1-11-2-16,-1-11-61 15,5-12-27-15,-9-16 53 16,0-18 26-16</inkml:trace>
  <inkml:trace contextRef="#ctx0" brushRef="#br0" timeOffset="976.5315">13636 5145 316 0,'17'-4'118'0,"-4"-4"-92"0,13 1 0 0,-13 3-8 0,4 0-5 16,9-4 5-16,-1 1-8 15,6-5-1-15,3 1-5 16,5-1-5-16,0 1-2 0,-1-1 2 16,6 4 0-16,-14 1 3 15,4 3 1-15,-4 0-10 16,-8 4-3-16,-1 0-57 16,1 0-25-16,-5 0 47 15,-4-4 24-15</inkml:trace>
  <inkml:trace contextRef="#ctx0" brushRef="#br0" timeOffset="1786.2004">14920 5145 288 0,'-9'4'110'0,"9"-8"-86"0,0 0 5 0,0 4-1 16,-4-8-14-16,-1 4 0 15,1 1 1-15,4-9-9 16,-17-3 3-16,4-1 4 0,0 1-1 15,0 0 3-15,-8-1-6 16,3 5-1-16,1-1-4 16,-9 1-1-16,5 3-3 15,-1 4-1-15,-4 4-1 16,0 4-2-16,1 4 0 16,3 3 3-16,-4 5 0 15,5 3 1-15,-1 4-3 16,5 0 0-16,0 8-7 15,4-1-2-15,4 1 7 16,5 3 2-16,-1 1 5 16,5-1 1-16,0-3 3 15,5-4 1-15,3-1-6 16,1 1 0-16,8-4-1 16,-8-4 2-16,8 1-1 0,0-5-1 15,5 0 1-15,-1-3 1 16,5-1-14-16,0-3-5 15,4-4 9-15,0-4 4 16,1-4 0-16,-6-4 3 16,6 1 1-16,-6-5 0 15,-3-3 0-15,-5-4 0 16,0-4-3-16,-4-8 2 16,-4 4-1-16,0-7-2 15,-5 3 0-15,-4-3 0 16,0-1 3-16,0 4 0 15,0 1 3-15,0 3 3 0,0 8 4 16,0 4 5-16,0 3 1 16,0 4 3-16,0 5-6 15,0 6-2-15,4 13-8 16,5 7-1-16,-9 7-1 16,4 12 0-16,9 4 0 15,-13 4 0-15,9 0-3 16,-1 0 2-16,1 3-17 15,4 1-8-15,-9 3-68 16,9-7-28-16,-4-8 62 16,8-22 31-16</inkml:trace>
  <inkml:trace contextRef="#ctx0" brushRef="#br0" timeOffset="2372.498">15389 5018 384 0,'0'8'145'0,"0"-4"-112"0,0 3-1 0,0 1-9 15,-4 0-21-15,4 7-3 16,-9 8-2-16,1 4 1 0,-1 7 1 15,1 12-2-15,-5 0 2 0,4 4-1 16,-8-4-2-16,4 0-13 16,4-12-4-16,5-3 22 15,0 4 10-15,-1 3-15 16,5-4-8-16,0-7 18 16,0-8 9-16,0-7-4 15,5-5-1-15,-1-7-2 16,0-7 2-16,1-9-7 15,-1-7-2-15,0-7-1 16,5-12 0-16,-1-4-5 16,5-8 1-16,0-3 0 15,9-1 2-15,-5 5 1 16,0 3 3-16,9 4 3 16,4 8 2-16,0 3-1 15,1 4-1-15,-1 8-6 16,0 4 1-16,0 8 0 0,0 3 2 15,5 16-3-15,-5 3 0 16,0 12-1-16,-4 12 0 16,0 7 0-16,-5 4 0 15,-3 0 0-15,-6 7 0 16,-3-3-3-16,0-4 1 16,-5-8-5-16,0-3-1 15,1-1-81-15,3-7-34 16,1-8 63-16,4-15 31 15</inkml:trace>
  <inkml:trace contextRef="#ctx0" brushRef="#br0" timeOffset="3077.2205">16742 5233 400 0,'5'4'151'0,"3"-4"-118"0,-8-4 3 15,0 4-9-15,0-4-17 16,-8 0-1-16,3-4-3 0,-3-3-1 16,-5-4-3-16,-4-5-2 0,-9-2 3 15,-4-1-4-15,-1 0 0 16,-7 0 1-16,-10 3 0 15,1 9-3-15,4 3 0 16,0 4-1-16,4 8 3 16,4 4-5-16,1 7 2 15,4 4-5-15,8 8 1 16,5 4-3-16,8 3 0 16,9 1 1-16,5 7 1 15,8-8-5-15,4 1-2 16,4-4 13-16,-3-9 6 15,3-2-3-15,5-9 1 16,0-3 3-16,0-4 5 16,-5-4 4-16,1-8 2 0,-1-4-6 15,-3-3-3-15,-6-8 1 16,1-4 0-16,-13-7-1 16,0-16 1-16,0-11-4 15,-8 3-2-15,-1-3-5 16,-4 0-2-16,0-8 3 15,0 4 3-15,-8 7 5 16,8 5 4-16,0 7 2 16,4 7 3-16,9 9-3 15,-8 7-1-15,8 7-6 16,0 5-1-16,8 7-6 16,-3 12 0-16,8 7-4 15,4 12 0-15,4 4 1 16,-8 11 2-16,0 4-1 0,0 15 4 15,-4 12-2-15,-1 7-1 16,-8 4-6-16,5-7-2 16,-5-4-13-16,0-8-4 15,4-4-73-15,0-11-31 16,5-8 69-16,0-19 35 16</inkml:trace>
  <inkml:trace contextRef="#ctx0" brushRef="#br0" timeOffset="3888.6744">17544 4999 324 0,'0'-8'123'0,"0"5"-95"0,0-13-2 16,0 12-7-16,0 1-12 16,0-5 1-16,-9 0 1 15,1 1 5-15,-1-5-8 0,-4 1 1 0,-4-1 3 16,0 5-6-16,-5-5-2 15,-4 4-4-15,-4 1 1 16,0-1-8-16,-5 4-2 16,-3 4 6-16,-6 8 2 15,1 3 5-15,0 9 3 16,0 3-2-16,0 7 0 16,4 16-1-16,5-4-2 15,-1 8 1-15,10 0-1 16,7 3-3-16,1-7 2 15,0 0 1-15,8-7 2 16,5-1-6-16,8-4 1 16,1-3-1-16,3-8-1 15,5-4 4-15,-4 0 0 0,4-3-2 16,4-5 2-16,0-3 12 16,0-4 5-16,5-4-6 15,-1 0-1-15,5-4-5 16,0-4-3-16,0 1-3 15,4-5 1-15,-8 1-1 16,4-5 0-16,-5 1 2 16,5-8 2-16,-9 0-3 15,0-4 0-15,5-3-10 16,-13-5-3-16,8-3 5 16,-4-4 2-16,4-1-6 15,-8 1-4-15,-1 4-2 16,1 4-1-16,4 3 8 15,-9 4 5-15,0 8 9 16,-4 4 6-16,0-1 2 0,0 12 2 16,9 8-2-16,-9 15 1 15,0 8 0-15,0 12 3 16,4 10-5-16,1 5-3 16,-1 7 3-16,0-3 2 15,0-1-13-15,1-3-3 16,-1-1-60-16,5-3-26 15,-9-8 46-15</inkml:trace>
  <inkml:trace contextRef="#ctx0" brushRef="#br0" timeOffset="4503.593">17639 4991 412 0,'4'8'154'0,"9"-4"-120"0,-5 0-3 16,1 0-10-16,0-1-19 16,4 5-2-16,-9 0-6 15,9 3 1-15,-5 1 3 0,1 3-4 16,0 4 2-16,4 4-3 0,-9 4 0 15,9 4 1 1,-13 3 2-16,8 4-1 0,1 1 4 16,-5-1-2-16,5-3 1 15,0-1 2-15,-5 0 2 16,9-3-1-16,-13-4-1 16,4-4 1-16,0 0 1 15,1-4-3-15,-5-4 0 16,0 1-12-16,0-5-7 15,0-3 15-15,0-1 7 16,0 1 0-16,0-8 1 16,0 0-3-16,-5-4-3 15,5 0-1-15,-4-7 0 16,4-1 11-16,0-3 8 0,0-4-8 16,0-4-3-16,0-8-3 15,4-3 1-15,1-4-3 16,3-8 0-16,10-4-1 15,-10 0-2-15,9 0-6 16,5 4-2-16,4 4 13 16,0 8 9-16,0 3-3 15,4 8-1-15,0 4 1 16,9 7 0-16,-13 9-6 16,4 3-2-16,-13 7-18 15,4 5-7-15,-3 3-64 16,-5 4-29-16,-5 0 62 15,10-3 29-15</inkml:trace>
  <inkml:trace contextRef="#ctx0" brushRef="#br0" timeOffset="5434.2992">19276 5355 316 0,'17'8'121'0,"-12"0"-95"0,-5-16 14 16,0 8-1-16,0-4-28 15,0 0-7-15,-5-3 5 16,1-1 2-16,-9-3-4 16,-4-1-4-16,-5 1-2 0,-8-5-12 15,-9 1-3-15,-4 0 13 16,-9 3 10-16,5 4-13 16,-9 8-4-16,9 0 4 15,-1 8 3-15,1 4 4 16,8 7 3-16,13 8-12 15,-4-1-5-15,4 1-2 16,9 0 2-16,4 4 0 16,4-5 2-16,9 1 3 0,0 0 1 15,0 0 3-15,5 0 3 16,3-4 2-16,5-4 3 16,4 0 3-16,1-4 5 15,-1-3-2-15,5-1 1 16,-1-11 8-16,-4 0 6 15,1-4-12-15,7-7-6 16,-7-1-10-16,-1-3-2 16,0-4-4-16,0-4 0 15,1-4-7-15,-1-7-2 16,4-8 15-16,1-8 10 16,-1-8-24-16,5-3-9 0,-8-4 7 15,3 4 7-15,-4-1 4 16,-4 5 1-16,0-1 1 15,4 5 0-15,-4-5 3 16,0 9 2-16,-4-1 2 16,-1 8 1-16,1 0 2 15,0 7 1-15,-5 4-1 16,0 5 1-16,-4 3-2 16,0 4 2-16,0 7-6 15,0 1-1-15,-4 7-2 16,0 4-2-16,-1 7 0 15,1 5 3-15,4 3 0 16,-9 12 1-16,5 4-3 16,0 7 2-16,4 0 3 0,0 8 1 15,0 4 1-15,0 7 2 16,4 9 6-16,0 6 4 16,5-3-15-16,-5 8-4 15,5-4 6-15,4-4 5 16,0 0-3-16,4 3-1 15,0 5 0-15,5-1 0 16,-5 1-2-16,5-8-2 16,-5-4-10-16,4-4-4 15,1-3 11-15,8-16 6 16</inkml:trace>
  <inkml:trace contextRef="#ctx0" brushRef="#br0" timeOffset="6094.846">21456 5018 368 0,'-8'-11'140'0,"3"3"-109"0,5-7 5 0,0 7-5 0,-4-3-27 15,-5-5-6-15,-4-7-16 16,-8-3-6-16,-5-1 13 15,0-8 5-15,-4 8 5 0,0 1 1 16,4 3 0-16,-4 7 0 16,4 9 0-16,5 3 0 15,3 8 0-15,-8 7 2 16,5 8 3-16,4 4-2 16,8 12-2-16,-8 7-3 15,8 15 1-15,5 16 1 16,0 0 2-16,4 4-3 15,0-1 0-15,-5 1 1 16,5 3 0-16,0 4 0 16,-8 1 2-16,3-1-3 15,1-4 0-15,0-7 7 16,-1-12 4-16,5-7-23 0,-4-8-8 16,0-8-12-16,-1-3-5 15,5-8-76 1</inkml:trace>
  <inkml:trace contextRef="#ctx0" brushRef="#br0" timeOffset="6412.0699">20689 5455 440 0,'13'0'165'0,"4"8"-129"0,5-8-7 15,-5 3-12-15,5-3-12 16,-1 0 0-16,5 0 1 16,9 4 3-16,3-4-4 15,6 0-5-15,7 0-1 0,-8 0-10 16,9 0-3-16,-5 0-22 15,1 0-7-15,-5 0-32 16,4 0-15-16,-4 0 48 16,9-7 22-16</inkml:trace>
  <inkml:trace contextRef="#ctx0" brushRef="#br0" timeOffset="6860.6105">21991 5352 332 0,'-22'15'123'0,"18"-4"-95"0,-9 1-13 0,4-1-12 16,-4 1-11-16,-4 3 0 15,0 4 5-15,-13 0 3 0,4 4 1 16,4 8-1-16,5 4 1 0,0-1-4 15,-5 4 2-15,14 4-1 16,3-3-2-16,5-5 5 16,5 1 1-16,8-9 2 15,4-3 0-15,4-3 2 16,5-9 3-16,4-3 5 16,5-12 3-16,-5-4 0 15,0-3 1-15,-4-5 2 16,0-3 0-16,-13-8-5 15,0 1 1-15,0-5-9 16,-13-3-4-16,0-1-7 16,-9-3 0-16,0 7 2 15,-8 1 1-15,-4-1-2 16,-5 0 2-16,-4 4-6 0,-1 4-3 16,1 4-36-16,0 4-15 15,4-4 31-15,9 3 15 16</inkml:trace>
  <inkml:trace contextRef="#ctx0" brushRef="#br0" timeOffset="7385.7891">22258 5359 368 0,'0'12'140'0,"13"-5"-109"0,-13-7-2 0,0 0-7 0,0 0-21 16,0 8-2-16,0 3-2 16,-13 1 1-16,4 3 1 15,1 4-6-15,-1 4-3 0,0 8 3 16,1 4 4-16,-1-1 6 16,0 4 6-16,1 4-12 15,3-7-2-15,5-4 6 16,0-5 4-16,0-6-7 15,0-5-3-15,0-4 16 16,0-3 6-16,5-12-1 16,-1-4-1-16,0-3-5 15,5-8-1-15,0-4-5 16,-1-8-3-16,5-7 2 0,0-4 0 16,9 7 1-16,-9-11 0 15,4 0 0-15,9-3 2 16,-5-1-3-16,5 0 0 15,4 0-1-15,5 4-2 16,3 4 1-16,-7 8-1 16,7 7 0-16,-7 15 2 15,-6 1 1-15,19 11 1 16,3 8-2-16,-8 3-2 16,-9 1-2-16,4 14-1 15,-3-3-7-15,-1 8-4 16,-9-4-43-16,-4 7-18 15,-4 12 39-15,-8-8 18 16</inkml:trace>
  <inkml:trace contextRef="#ctx0" brushRef="#br0" timeOffset="8436.9232">13933 6248 292 0,'-4'0'110'0,"4"4"-86"0,4-1 5 0,-4-3-5 0,0 0-16 15,9 8-4-15,-9 0-3 16,4 3-1-16,0 8 0 16,5 8 0-16,-1 4 0 0,1 3 0 15,0 8 2-15,4-3-1 16,-5 11-1-16,5-4 1 15,-4-12-1-15,-1-3 2 16,-3 3 3-16,-1 12 7 16,5-4 2-16,-9-4-5 15,-9-3-1-15,0-1 13 16,-4-3 9-16,-4 0-10 16,-4-4-1-16,-1-1-7 15,1-7-2-15,-14-3-2 16,5-5 0-16,0 1-4 0,0-8-1 15,4-4-6-15,0 0-2 16,9 0-18-16,-5-12-8 16,-4-11-41-16,5-4-18 15,-5-7 44-15,9-8 25 16</inkml:trace>
  <inkml:trace contextRef="#ctx0" brushRef="#br0" timeOffset="8678.9583">13679 6129 344 0,'-18'-4'129'0,"14"8"-100"0,4-8 20 15,0 4 4-15,0 0-22 16,0 0-8-16,0 0-7 15,0 0-3-15,4-4-7 16,-4 1-4-16,5 3 1 0,-5 0-37 16,4-4-15-16,5 4 25 15,8 0 12-15</inkml:trace>
  <inkml:trace contextRef="#ctx0" brushRef="#br0" timeOffset="9157.1763">14640 6213 312 0,'-18'12'118'0,"14"-1"-92"0,-5 8-7 0,5-7-8 0,-5 7-12 15,1 12-2-15,-1 3-3 16,9 4 1-16,-8 8 3 16,8-3-6-16,8 3-2 0,-3-4 1 15,12-4 3-15,4-4 3 16,5-3 2-16,4-4 1 15,5-8 2-15,4-7 3 16,-1-9 2-16,1-3 1 16,0-11 0-16,0-8 0 15,-5-4 2-15,1-4-1 16,-1-8 0-16,-12-7-3 16,-5-4 1-16,0-3-6 15,-13-1-1-15,1 4-7 0,-5 8-3 16,-5 7-10-1,1 0-5-15,-4 8-72 16,-1 4-31-16,-4 0 65 16</inkml:trace>
  <inkml:trace contextRef="#ctx0" brushRef="#br0" timeOffset="9818.2045">16005 6313 368 0,'9'8'140'0,"0"-5"-109"0,-9-3 5 0,0 0-7 0,0 0-19 15,-9-3-3-15,0-1-5 16,-3 0-2-16,-6-4 1 15,-3 4-4-15,-5 4 0 0,-4 0-1 16,-5 4 3-16,-3 12-5 16,3-1 2-16,1 4-9 15,3 8-4-15,10 3 2 16,4 1 1-16,-1 4 0 16,14-1-1-16,4-3 3 15,4-1 5-15,5-7 4 16,4 0 2-16,4-11 1 15,5-1 2-15,4-7 1 0,-1 0 3 16,6-8-1-16,3-4 0 16,1-3-6-16,-1-8 1 15,0-4-5-15,1-8 1 16,-9 8-3-16,0-19 0 16,-1-4 4-16,-7-4 1 15,3-3-1-15,-3-16 2 16,-10 0-1-16,1-12-2 15,-1 1-4-15,5 7 0 16,-13 4 6-16,0 12 3 16,0 7 9-16,0 8 4 15,0 15-1-15,0 4 0 16,0 8-7-16,0 7-2 0,0 8 0 16,0 12 0-16,0 11 2 15,0 11 1-15,-8 16 3 16,3 11 4-16,1 0-6 15,0 1-2-15,-1 7-1 16,1 0-1-16,0-1-5 16,4 1-1-16,0-3-35 15,0-9-12-15,8-3-102 16</inkml:trace>
  <inkml:trace contextRef="#ctx0" brushRef="#br0" timeOffset="10644.4772">16949 6252 344 0,'4'0'129'0,"5"-4"-100"0,-9 0-2 0,0 4-8 16,0-4-14-16,0-4-1 16,0 1 7-16,0-1 2 0,-9 0-6 15,5 1 0-15,-4-1 0 0,-1 0-1 16,0 1-1-16,-8 3-6 16,-4-4 1-16,3 8 0 15,-12 0 0-15,4-3-3 16,0 6 0-16,1 1-1 15,-1 8 0-15,0 3-8 16,0 8-5-16,9 8 13 16,4 3 6-16,4 12 3 15,9-8 2-15,5 1-13 16,7-5-5-16,1 1 11 16,5-5 9-16,3-3-9 15,1-8-3-15,4-3 5 16,-1-5 5-16,1-3 1 15,0-1 1-15,-4-3-3 16,-1-8 1-16,5 0-2 0,-9 1 2 16,-4-5-2-16,4 4 0 15,-4 0 5-15,0 1 6 16,-4-1-6-16,4 4-1 16,-5 0-5-16,5 7-3 15,-4 5-3-15,4 3 1 16,0 0-4-16,-5 8 1 15,1 0 0-15,0 8-1 16,-1 4-1-16,1 7 1 16,-5 7 1-16,5 13 2 15,-9-1-1-15,0 8 1 16,-9-4 0-16,5 0 0 16,-5-4 2-16,1-3 0 0,-1-4-3 15,-4-1 2-15,0-3 1 16,0 0 0-16,-4-4 0 15,-4-4 2-15,3 0-1 16,-12-8 2-16,4 5 0 16,-4-12 3-16,4-4 3 15,-13-4 5-15,5-4-4 16,-5-3 2-16,-4-9-3 16,-9-3 2-16,-4-7-6 15,-8-12-3-15,3-8-8 16,5-12-4-16,5-7-63 15,8-11-26-15,12-27 50 16,23-4 25-16</inkml:trace>
  <inkml:trace contextRef="#ctx0" brushRef="#br0" timeOffset="15883.0791">17561 6412 340 0,'0'8'129'0,"0"-4"-100"0,0-4 18 0,0 0 3 0,0 0-26 16,0 0-7-16,4 0-9 15,-4 0-1-15,0 0-4 16,0-4 0-16,0 4 1 0,0 0-2 16,9 0-2-16,0 4-2 15,8 4-1-15,4-1-1 16,14 1 0-16,-5 3-2 15,17-3-1-15,1-4 1 16,3 0 4-16,5-8 3 16,0 0 2-16,-8 0 3 15,8-7 1-15,-9-5-1 16,1 1-1-16,-10-4-6 16,-12 0 1-16,5 0-5 15,-19 0 1-15,1-1 0 16,-4-3-1-16,-9 4-5 15,-4 0-4-15,-5 0-8 16,-8 4-1-16,-5-1 14 16,1 5 7-16,-14-1 5 0,5 1 1 15,-4 3-5-15,3 1-1 16,1-1-2-16,4 4 3 16,-8 0-2-16,4 4 1 15,4 0 11-15,4 4 3 16,1 4-5-16,4-1-2 15,4 5-1-15,0 7 0 16,4 4-2-16,5 8 1 16,-5 3 0-16,9 12 1 15,0 0 2-15,9 0 1 16,-5-4-1-16,5 0-1 0,-1 0-1 16,10-3 0-16,-1-5-11 15,0-3-5-15,5-1-41 16,3-7-17-16,14-11 36 15,13-12 17-15</inkml:trace>
  <inkml:trace contextRef="#ctx0" brushRef="#br0" timeOffset="16723.9758">18901 6167 436 0,'-4'12'162'0,"4"-5"-126"0,0 16-15 0,0-11-15 16,-5 11-12-16,-3 8 2 16,-1 11-1-16,-4 4 4 15,-8 0 0-15,8 7-4 0,4-7-1 16,-8 0-2-16,4-4 0 15,4-3 5-15,1-9 1 16,4-7 2-16,-1-7 0 16,5-5 0-16,-8-3 0 15,8-12 0 1,0-8-5-16,8-7 1 0,-3-8-5 16,7-7-1-16,6-8-2 15,3 0 0-15,-8-4 13 16,13 0 6-16,-4 0 0 15,-1 8 1-15,1-1 4 16,-1 5 4-16,-4 7-6 16,9 8-3-16,-9 3-7 15,5 5-2-15,-5 3-4 16,-4 8-1-16,4 4-3 16,-4 8-1-16,0 7-3 15,0 8 1-15,-4 15 7 16,-1 4 5-16,1 0 4 15,-9 3 3-15,0-3-12 16,0 0-3-16,0-4 2 16,0-7 1-16,0-4 1 0,0-8 4 15,0-4-2-15,0-4-1 16,0-7-6-16,0-8-4 16,0 0-1-16,4-8-1 15,1-3 6-15,3-9 4 16,1-6 4-16,4-5 3 15,4-7 6-15,-4-4 6 16,4-1 8-16,0 1 5 16,1 0 3-16,-1 4 5 15,0 3-8-15,5 9-1 16,-1-1-10-16,5 8-2 16,-9 3-5-16,5 5 0 0,4 3-5 15,-5 4 0-15,1 4-3 16,-1 4-3-16,1 4-1 15,-5 7 0-15,5 8 0 16,-14 12 0-16,5-1-4 16,-4 8 0-16,0 0-7 15,-5 0-1-15,0 1-9 16,-4-5-4-16,0-11-44 16,0-4-20-16,0-4 49 15</inkml:trace>
  <inkml:trace contextRef="#ctx0" brushRef="#br0" timeOffset="17234.836">19767 6378 400 0,'9'34'148'0,"-1"-22"-115"0,10-1-3 0,-5-3-7 15,4 0-22-15,-4-1-2 16,13 1 0-16,-9 0 2 16,9-4 0-16,4-4-1 0,0 0 1 15,13-4-1-15,-8 0 2 16,-1 0 1-16,5-4 1 0,0-3-2 16,-5-1-2-16,1-3 3 15,-5 0 2-15,-4-4 2 16,-5 0 3-16,-4-1-3 15,-8-3 1-15,-5-3-10 16,-4 6 0-16,-8 1-9 16,-5 4-3-16,-5 0-1 15,-12 3-1-15,-4 4 4 16,4 5 5-16,-9 3 4 16,4 3 2-16,1 9 1 15,4 3 2-15,4 8 1 16,0 4 3-16,9 11 3 15,0 5 2-15,4-1-1 16,4 0 1-16,5 4-4 16,4 0 1-16,0 0-5 15,8-8-2-15,1 0-14 16,17-7-4-16,-13-4-20 0,13-4-6 16,-5-4-82-1,14-11-33-15,3-12 84 16</inkml:trace>
  <inkml:trace contextRef="#ctx0" brushRef="#br0" timeOffset="17835.1158">20599 6351 448 0,'4'12'167'15,"0"-5"-129"-15,1 9-12 0,3-5-13 0,-8 4-16 16,-8 8 0-16,3 0-1 16,-3 8 3-16,-1 4 0 15,1-1-2-15,-10 0 2 0,5 1-1 16,0-1 0-16,1-3 0 16,-1 0-2-16,8-4 0 15,-8-4 0-15,5-4 3 16,-1 0 2-16,1-4-2 15,8-7-2-15,-9-1-3 16,5-7-1-16,-1 0 1 16,5-3 4-16,0-5 1 0,5-4 1 15,-1-3-3-15,5-4 2 16,-1-4 1-16,5-8 0 16,4-3-3-16,5-8 2 15,-1-4-1-15,10 0-2 16,-10 4 3-16,14 0 0 15,3 7 5-15,-7 1 2 16,3 7 0-16,0 0 1 16,1 4-2-16,-1 8 2 15,5 3-2-15,-13 8 2 16,4 4-4-16,-8 12-2 16,4 3 0-16,-5 12-1 15,-4 4-3-15,1 7 0 16,-5 8 4-16,-5 0 1 15,1 0 0-15,-5 0-2 0,-4 0 1 16,0-4-1-16,-4 0-5 16,-1-4-1-16,1-3-22 15,0-5-6-15,0-7-102 16,4-7-43 0,0-16 94-16</inkml:trace>
  <inkml:trace contextRef="#ctx0" brushRef="#br0" timeOffset="18210.2285">21801 6121 324 0,'4'12'123'0,"1"-4"-95"0,-1-1 9 0,0 1 0 15,1 3-23-15,-1 5-7 16,0 3-8-16,-4 8 0 16,0 11 1-16,0 16 0 0,0 3 2 0,0 0-6 15,0 5 1-15,0-1 5 16,0-4 4-16,0-3-3 15,0-4-2-15,9 0-3 16,-9-8 1-16,4-4-6 16,-4-3-3-16,0-12-10 15,0-4-2-15,0-4-40 16,0-3-14-16,0-12 39 16,-4-12 19-16</inkml:trace>
  <inkml:trace contextRef="#ctx0" brushRef="#br0" timeOffset="18525.5788">21314 6504 408 0,'0'16'151'0,"9"-12"-118"0,-1-4 0 0,-8 0-4 16,22 0-17-1,-1 0 6-15,14 0 2 16,-1 0-10-16,14 0-1 0,8 3-2 16,8-3-1-16,5 4 1 15,0-4-13-15,0 0-3 16,-8 0-14-16,-1 4-3 0,-4-4-43 15,-4 0-20-15,-9 0 46 16</inkml:trace>
  <inkml:trace contextRef="#ctx0" brushRef="#br0" timeOffset="21303.7862">2161 6052 280 0,'-13'-11'104'0,"13"7"-81"0,13 4 3 0,-13-4-4 16,0 0-8-16,0 4 2 15,0 0 2-15,0 0 1 16,0-3-10-16,0-1 3 0,-13 4 4 15,9 0-2-15,-1-4 2 16,5 4-5-16,0 0 1 16,0 4-7-16,-8 3-1 15,3 1-4-15,5 4-3 16,0 3-1-16,0 4 3 0,0 4-2 16,0 12-1-16,0 7 3 15,0 11 0-15,0 5-2 16,0 7 2-16,5-4 1 15,-5-3 0-15,8-1 0 16,-8-7 2-16,5 0-1 16,-1-4-1-16,-4-4 1 15,0-8-1-15,13-3 0 16,-13-4 0-16,0-4-5 16,0-4 1-16,0-4 0 15,0-3 2-15,0-5 1 16,0-3 1-16,0-4 4 15,-13-4 2-15,13-3 2 16,-4-5 0-16,-1 1-7 0,5-5 0 16,-13-3-3-16,9-4 0 15,-5-7 0-15,5-5 0 16,0-3 0-16,4-8-2 16,0-8-2-16,4-3 1 15,9-5-8-15,-4 5-2 16,4 3 8-16,4 8 3 15,0 0 12-15,-4 8 5 16,13 4-4-16,0-1-3 16,-5 5-3-16,5 3 0 15,0 4-2-15,4 0-1 16,-8 4 1-16,4 7 1 0,4 1-1 16,-4 7-1-16,-5 11-4 15,5 5 0-15,0 7-7 16,-5 4-3-16,1 4 12 15,-5 7 7-15,-4 5-14 16,0 7-6-16,0 0-24 16,4 7-8-16,-8-11 25 15,4-7 11-15</inkml:trace>
  <inkml:trace contextRef="#ctx0" brushRef="#br0" timeOffset="21739.2124">3061 6206 348 0,'-12'3'129'0,"-1"5"-100"0,13 0 7 0,0-4-2 16,-13 3-24-16,4 5-5 15,0-1-6-15,-3 8-1 16,-1 4 2-16,0 8-3 0,13 4 2 16,-18-1-1-16,14 4 0 0,0 1-5 15,8-1 0-15,5 0 1 16,4 0 3-16,4-7 4 16,4-4 4-16,10-8-4 15,-6-7-3-15,1-9 1 16,9-3 0-16,4-7-2 15,4-5 2-15,0-7 10 16,0-8 5-16,0-3-2 16,-4-9 1-16,-5-3-8 15,5-4-3-15,-18-4-8 16,5 1-1-16,-8-1-15 16,-1-8-3-16,-4 1-121 15,0 0-58 1,0-1 104-16</inkml:trace>
  <inkml:trace contextRef="#ctx0" brushRef="#br0" timeOffset="22071.9451">3992 5723 368 0,'-13'35'140'0,"5"-28"-109"0,8 5 2 0,0-5-6 0,0 12-22 15,0 4-4-15,8 12-6 16,-8 7 0-16,0 4 3 15,9 4 1-15,-9 7 1 0,4 8-9 16,5 8-4-16,-1 4-13 16,1 3-4-16,0-3-68 15,-1-8-30-15,-3-12 63 16,-1-15 34-16</inkml:trace>
  <inkml:trace contextRef="#ctx0" brushRef="#br0" timeOffset="22745.0025">1674 5934 212 0,'-4'-8'79'0,"-5"8"-61"0,5 0 19 0,-1 0 4 16,-3 0-6-16,8 0 2 15,-9 0 3-15,1 0 2 16,8 0-22-16,-9 0 6 0,5 4 2 15,4 0-4-15,-9 0-2 16,5 7-10-16,4 1-5 16,4 3-9-16,5 8-1 15,4 7-4-15,-5 5 0 16,9 3-14-16,1 8-4 16,3 0-42-16,-8-4-19 15,13 0-17-15,-9-3-7 16,9-20 61-16,4-15 26 15</inkml:trace>
  <inkml:trace contextRef="#ctx0" brushRef="#br0" timeOffset="22972.2156">2023 5830 296 0,'-13'8'110'0,"13"0"-86"0,-13-5 27 16,13 1 5-16,0 0-35 0,-4 4-10 16,4 3-13-16,-9 1-4 15,5 3 3-15,4 4 5 0,0 8 4 16,0 7-49-16,4 5-20 16,9 7 31-16,4 0 18 15</inkml:trace>
  <inkml:trace contextRef="#ctx0" brushRef="#br0" timeOffset="23915.5484">4410 6202 392 0,'-13'0'145'0,"18"0"-112"0,-5 4-3 0,0-4-10 0,0 0-15 16,8 3-3-16,-8 1-1 16,9 4-1-16,-1 0 0 15,5-1-5-15,5 1-1 0,-6-4-4 16,10 3-1-16,4-3 1 16,4-4 1-16,5 0 6 15,-1-4 1-15,5-3-5 16,-9-1 0-16,0 0 16 15,-4-3 8-15,0-1-3 16,-13-3-3-16,4 0-6 16,-8 0-4-16,-5-1-3 15,-4-3 1-15,-4 0-4 16,-5-4-1-16,-4 0-11 16,-4 4-1-16,0 3 9 15,-9 1 7-15,0 7 2 0,4 5 0 16,-8 3-2-16,4 0 1 15,5 11 10-15,-5 1 3 16,0 3-5-16,9 4-4 16,-5 4 0-16,18 0 2 15,-13 4 4-15,12 7 2 16,1 5-3-16,4 7 0 16,9 3-1-16,8 5 3 15,-4 0-3-15,13-5-2 16,-5-10-5-16,14 7 0 15,-5-4-11-15,13-8-5 0,0-7-54 16,13-8-24-16,13-23 49 16,9-26 22-16</inkml:trace>
  <inkml:trace contextRef="#ctx0" brushRef="#br0" timeOffset="24395.9655">6194 5872 408 0,'-13'27'154'0,"9"-23"-120"0,0 0-10 16,-5 4-4-16,0 3-20 15,-21 8-2-15,4 4-1 16,-17 4 1-16,4 4-1 0,1 7 1 15,-1 4-3-15,4 4-1 16,9 4-13-16,5 3-3 16,4 5 7-16,12-8 4 15,5-4 4-15,0-8 3 16,13-7-1-16,13-5 4 16,-4-6 0-16,12-9 1 15,5-7 2-15,4-8 1 16,0-7-1-16,5-5 1 15,3-7 4-15,-12-4 4 16,-9 1 0-16,0-5 1 0,-4-3 0 16,0-5 2-16,-17-3-5 15,-5 0-1-15,-4-4-9 16,-4 4-1-16,-5 0-9 16,-12 7-1-16,-5 5 2 15,-4 7 1-15,-5 11-14 16,-4 4-5-16,-4 5-98 15,4-1-42 1,9 0 88-16</inkml:trace>
  <inkml:trace contextRef="#ctx0" brushRef="#br0" timeOffset="24801.002">7267 5700 364 0,'-4'8'134'0,"4"-12"-104"0,-13 0 5 0,13 4-6 15,-5 0-22-15,-3 0-5 16,-5 0-2-16,-4 4-1 0,-1 4 1 15,1 3-3-15,0 8 2 0,0 8-1 16,4 7-2-16,0 9 3 16,4 10 0-16,1 5 1 15,8 7 0-15,-9 8 2 16,9 11 1-16,0 8-1 16,9 4 1-16,-9-8-4 15,0-4 0-15,4-4-10 16,0-7-5-16,5-4 3 15,-9-12 5-15,4-7-13 16,0-8-3-16,5-11-56 16,0-12-25-16,4-19 54 15,-5-11 26-15</inkml:trace>
  <inkml:trace contextRef="#ctx0" brushRef="#br0" timeOffset="25086.5798">7056 6167 444 0,'-13'0'165'0,"13"4"-129"0,4-8-9 0,-4 4-13 15,0 0-13-15,0 0-1 16,0 0 3-16,9 8 0 0,-1-4-1 15,5 3-2-15,5 1 3 0,3-4-4 16,5 4-2-16,8-1-5 16,10 1-2-16,3 3-15 15,5-3-6-15,4 0-24 16,8-4-10-16,5-4 32 16,-4-8 18-16</inkml:trace>
  <inkml:trace contextRef="#ctx0" brushRef="#br0" timeOffset="25433.969">8353 6041 412 0,'-17'19'154'0,"12"-7"-120"0,5-5-10 16,0 9-6-16,0 3-15 15,-8 4-3-15,3 7-3 16,1 9 2-16,-9 10-7 0,4 17-2 0,-3 2-8 15,-1 5-1 1,4-4-12-16,0 0-3 16,1-8-39-16,3-7-18 0,1-16 48 15,4-11 22-15</inkml:trace>
  <inkml:trace contextRef="#ctx0" brushRef="#br0" timeOffset="25719.1934">8025 6171 472 0,'13'4'178'0,"5"-4"-138"0,3 4-7 0,-8 0-11 15,9-1-16-15,3 1-1 16,1 0-2-16,4-4 0 16,5 0-2-16,-5 0-12 0,4 0-4 15,5-4-42-15,-13 0-15 16,4 1-47-16,0-5-19 16,14-7 73-16,-10-8 34 15</inkml:trace>
  <inkml:trace contextRef="#ctx0" brushRef="#br0" timeOffset="26347.5422">8870 5662 368 0,'-4'27'140'0,"-5"-24"-109"0,9 1-9 16,0 8 26 0,-9 3-33-16,5 0-10 15,0 1-7-15,-5 14 0 16,-8 24-1-16,4 0-1 0,-13 7 0 16,5 4 3-16,-1 12 0 0,5 7 3 15,0 4-1-15,8 0 2 16,-4-8-4-16,4-11 0 15,5-7 1-15,4-9 2 16,0-7-1-16,0-7 2 16,0-9-2-16,4-7 2 15,-4-4-2-15,0-7 2 16,0-5 2-16,5-10 4 16,-5-9-2-1,4-7-4-15,0-8 1 16,5-3-5-16,0-9 0 15,3-7 1-15,6-7 0 16,-1-5-3-16,4 5 2 16,1 3 1-16,0 4 0 15,-1 8 2-15,5-1 1 0,0 12 1 16,4 8 2-16,-13 4 1 16,5 3 1-16,-1 1-7 15,1 7 0-15,4 8-1 16,0 7 0-16,-5 5-3 15,1 11 2-15,-1 11 1 16,1 12 2-16,-5-4-1 16,-4 7-1-16,0-7-4 15,-5 8-2-15,1-8-8 16,-5-8-2-16,1-3-37 16,-1-9-18-16,5-6 37 15</inkml:trace>
  <inkml:trace contextRef="#ctx0" brushRef="#br0" timeOffset="26768.8114">9452 6091 388 0,'4'34'145'0,"0"-26"-112"0,-8 0 5 0,4-8-2 16,0 7-26-16,0 1-7 0,-4 7-8 16,-5 8 0-16,5 4 3 15,-9 4-4-15,8 3 2 0,-3 8 0 16,4-3 2-16,-1-1-4 16,5 0 0-16,5-7-2 15,7-1 2-15,-3-3 4 16,8-4 1-16,5-4 3 15,4-3 1-15,-5-9 1 16,5-3 0-16,0 0-2 16,0-12 1-16,0 1-2 15,4-5-1-15,-4-7 1 16,0-4-1-16,-9-4-3 16,4-7 2-16,-3-5 1 15,-6 1 2-15,-3-4-8 16,0 4-1-16,-1-8-34 15,-8 11-15-15,-8 1 29 16,3-4 13-16</inkml:trace>
  <inkml:trace contextRef="#ctx0" brushRef="#br0" timeOffset="27655.1174">9947 6160 364 0,'0'11'134'0,"0"-7"-104"0,0 4 5 16,0-8-6-16,0 7-22 15,0 5-3-15,-4-1-5 16,0 5-3-16,-5 3 3 15,5 4 0-15,-9 4 3 0,8 7-3 16,-8 1-2-16,5-1-1 16,3-3 0-16,1-1 3 15,0-3 2-15,0 0-2 16,4-8 0-16,0-4-8 16,0-3-4-16,0-4 11 15,0-8 7-15,0 0-1 16,0-4-2-16,4-4-4 0,0-7 1 15,5-4-1 1,-1-4-2-16,5-8 0 0,-4-4 3 16,4 1-2-16,4-4 1 15,0-1 11-15,5 1 3 16,-1 7-1-16,1 5-1 16,-5 3-4-16,5 3 1 15,-1 1-4-15,5 4 0 16,-9 7-8-16,5 5-2 15,-1 3-7-15,-3 3-2 16,-1 5 4-16,0 7 5 16,-4 4-3-16,0 12 0 15,-4 4 2-15,-1-1 5 16,5 8 2-16,-8-7 3 0,3-5-1 16,1 1 2-16,-5-8 0 15,0-4 3-15,5-4 3 16,-9-3 5-16,4-4-2 15,-4-8 3-15,5-4-2 16,3 0 0-16,-8-8-7 16,5-3-4-16,-1-4-1 15,4-4-1-15,1-8-5 16,4 1-1-16,-4-5 0 16,4 1 4-16,-1 3 1 15,10 4 3-15,-5 4 3 16,-4 4 4-16,4 0-2 15,1 8-2-15,-1 3 2 16,0 0 0-16,-4 4-3 16,9 4-1-16,-5 0-1 0,4 12-2 15,-3 7 1-15,-1 4 1 16,0-4-1-16,-13 27-1 16,5 12-2-16,-5-5 1 15,-4 1-6-15,0-1 0 16,0-7-19-16,0 0-6 15,0-7-32-15,0-9-13 16,5-7 40-16,3-11 19 16</inkml:trace>
  <inkml:trace contextRef="#ctx0" brushRef="#br0" timeOffset="28329.6055">11352 5681 460 0,'0'8'170'0,"0"-5"-132"0,0-3-9 15,0 0-11-15,0 8-20 16,0 4 0-16,-13 3-2 0,9 8 2 15,-14 7 1 1,5 5-2-16,-4 7 0 0,0 4-1 0,0 4 0 16,4 0 0-16,-4 3 3 15,4 5 0-15,4 3 1 16,5 0 0-16,-1 1 0 16,1-5 0-16,4-7 2 15,0-4-1-15,0-8-1 16,0-7 1-16,0-8 1 15,0-4-1-15,0 0 2 16,0-8-2-16,0 1-1 16,0-12 1-16,0 0 1 15,9-8 3 1,-1-3 0-16,1-4 2 16,4-5-4-16,0-3 0 15,0 0-3-15,4 0-1 0,0 0 1 16,0 4 2-16,1 0-3 15,-1 8 0-15,0-1-4 16,0 8-1-16,1 4-2 16,-10 8 0-16,1 0-4 15,-1 7 0-15,1 8-1 16,-5 0 3-16,-4 4 6 16,-4 0 2-16,-5-1 6 15,1 5 5-15,-9 0 1 16,-5-5 4-16,-4 1-1 15,-4-4 2-15,0-4 1 16,-5-3-1-16,-3-5-10 16,-5 1-2-16,4-8-12 15,-9-4-4-15,5-4-40 0,5-8-15 16,3-22 35-16,18-12 17 16</inkml:trace>
  <inkml:trace contextRef="#ctx0" brushRef="#br0" timeOffset="28782.4411">12028 5853 396 0,'-8'16'148'0,"8"-9"-115"0,0 1 4 0,0 0-7 16,-9 3-18-16,0 4-2 15,-3 5-8-15,-1-1-2 16,-5 7 0-16,-3 1-3 0,-1 4 2 15,-4 0-12-15,1-1-5 16,3 1-19-16,1 0-9 16,3-9-96-1</inkml:trace>
  <inkml:trace contextRef="#ctx0" brushRef="#br0" timeOffset="29021.4622">12127 5934 444 0,'-4'19'167'0,"13"-4"-129"0,-18 12-12 15,9-8-11-15,-4 0-23 16,-5 4-2-16,-4 12-118 15,-13 11-52-15,-8 0 91 16,-1-12 45-16,10-19 33 0</inkml:trace>
  <inkml:trace contextRef="#ctx0" brushRef="#br0" timeOffset="95602.7803">3531 10909 188 0,'-4'4'71'0,"0"-4"-55"0,-1 4 11 16,5-4 0-16,0 0-9 16,0 0-3-16,-8 0 5 15,3 0 1-15,-3 0-10 16,3 0-2-16,5 0-2 0,0 0 16 15,-8 0 10-15,8 0-6 16,0 0-1-16,0 0 2 0,0 0 5 16,0 0-16-16,0 0-5 15,8 0-5-15,5 0 0 16,-13 0-2-16,13 0 0 16,0-4-3-16,9 0-2 15,12 0-2-15,1-3 1 16,-5-1-1-16,17-4 0 15,-17-3 2-15,13 4 0 16,1-5 0-16,-1 5 0 16,4-1 0-16,-4 5 2 15,-4 3-1-15,0 0-1 0,-5 4-2 16,-4 0-1-16,-12 0-36 16,3 4-14-16,-17-4 29 15,-4 0 14-15</inkml:trace>
  <inkml:trace contextRef="#ctx0" brushRef="#br0" timeOffset="96399.5825">4716 10568 448 0,'0'12'167'0,"4"-12"-129"0,1-4-7 0,-5 4-10 0,0 0-17 15,0 0-2-15,0 0-1 16,0 8 1-16,-5-5-1 15,1 5-1-15,0 0 3 0,-5 3-4 16,1 4 0-16,-1 8-1 16,0 12-2-16,5 11 0 15,-9 15 3-15,9 8-2 16,-5 4-1-16,1 0 0 16,3-8 3-16,1-8 0 15,4-3 3-15,0-8-1 16,0-4 2-16,0-8 0 15,4-7 1-15,1-4-5 16,3-7 1-16,-8-5-5 16,9-7-1-16,-5-8 0 15,9-4 2-15,-9-7-1 0,5-4 4 16,4-12-2-16,0-3 1 16,4-8 2-16,5-4 0 15,-5-4 0-15,0-4 0 16,5 1 2-16,-1-5 3 15,5 1-4-15,0 7-1 16,0 0 0-16,-5 8 2 16,1 4 3-16,4 7 2 15,-18 8-1-15,9 8 1 16,1 3-4-16,-1 5 0 0,-4 7-3 16,0 3-1-1,0 5-4-15,0 4-1 0,0 3-15 16,4 4-6-16,-4 4-68 15,4-4-30-15,0-3 65 16,0-9 30-16</inkml:trace>
  <inkml:trace contextRef="#ctx0" brushRef="#br0" timeOffset="97015.4903">5522 10538 384 0,'17'34'145'0,"-17"-34"-112"0,9 4 5 0,-1-4-5 16,-8 0-21-16,0 8-7 16,0-8-6-16,9 3 0 15,0 5 1-15,-5 0 0 0,4-1 0 16,1 1-3-16,8 0-6 15,1-1 0 1,-5-3 0-16,-1 4 2 16,1-4 5-16,5-4 3 15,-5 0 2-15,4-4 1 16,-4 4 0-16,0-12 2 16,0 5-1-16,-5-9-3 15,1 1-1-15,-1-4 0 16,-3 0-1-16,-5-4-3 15,0 0 2-15,-5 0 1 16,5 0 0-16,-8 0-3 16,-1 4 0-16,-4 3 2 15,0 1 0-15,-13 4-2 16,-4 3 2-16,-4 4-1 16,-1 4 0-16,-3 4 0 15,-1 7 0-15,4 5-3 16,1-1 1-16,12 4 2 15,-8 4 3-15,13 4 0 16,8 0 2-16,5 0 0 16,4 3 3-16,9 1-1 15,8-1 2-15,4 5-2 0,10-1 0 16,-1 1-1-16,8-1 0 16,6 1-5-16,-6-5 1 15,5-3-38-15,5 0-14 16,4-8-64-16,-1-7-29 15,1-12 77-15,0-12 35 16</inkml:trace>
  <inkml:trace contextRef="#ctx0" brushRef="#br0" timeOffset="97465.6656">7151 10400 356 0,'17'19'134'0,"-17"-12"-104"0,8-7 18 15,-8 0 3-15,0 0-31 16,0 0-8-16,-4 4-6 16,0 0-2-16,-13-4-2 15,-14 4-4-15,-7 0 1 0,-14 3 1 16,-8 5 2-16,-5-1-1 15,-4 1 2-15,9 7 0 16,4 0 1-16,8 0 0 16,14-3 2-16,8 7-5 15,9-4-3-15,4 4-4 0,9 0-1 16,12 4 1-16,9 7 2 16,9 4-1-16,9 5 1 15,-14-9 5-15,14 12 1 16,-5 0 0-16,-4-4-2 15,-9 0 5-15,-8-7 1 16,-9-1 4-16,-9-7 4 16,-8 0-6-16,-9 0-2 15,-4-12-17-15,-9-4-5 16,-8-11-140 0,-5-15-60-16,13-23 109 15</inkml:trace>
  <inkml:trace contextRef="#ctx0" brushRef="#br0" timeOffset="97827.0402">7969 9856 412 0,'-4'42'154'0,"0"-38"-120"0,-1 19-5 0,5-12-12 15,0 5-16-15,0 3 0 16,-8 11 1-16,-1 16 1 16,9 12-1-1,-13 18 1-15,9 5 0 0,-5 7-1 0,5-4 1 16,0 12-4-16,-1 11 0 15,5 0-1-15,-8 1 0 16,3-9-7-16,1-3-2 16,4-16-7-16,-8-7-2 15,3-8-46-15,1-15-22 16,0-12 46-16,-1-22 23 16</inkml:trace>
  <inkml:trace contextRef="#ctx0" brushRef="#br0" timeOffset="98083.4735">7762 10358 512 0,'9'7'189'0,"8"-3"-147"0,9-4-13 15,-9 4-17-15,5 0-14 16,12 3 0-16,18 1-3 16,4 0 1-16,0-5 2 15,5 1-6-15,-1-4-2 0,-4-4-60 16,4 1-27-16,5-9 50 0,-9-7 26 16</inkml:trace>
  <inkml:trace contextRef="#ctx0" brushRef="#br0" timeOffset="98546.6278">9206 10476 348 0,'0'31'132'0,"9"-20"-103"0,-9 5 16 0,0-5 2 0,-9 1-28 15,5 3-10-15,-9 8-6 16,0 4-3-16,-4 11 0 16,-9 12-3-16,0 11 0 0,0 4 2 15,0 4 2-15,0 4 0 16,5-8-1-16,-9-4 1 16,8-7 1-16,1-8-1 15,3-8 2-15,1-7 0 16,4-8 3-16,0-12 3 15,5-3 2-15,-1-12-3 16,9-7 0-16,0-12-7 16,0-12-3-16,9-14-2 15,8-17 3-15,4-3-2 16,5 1 1-16,4-1 4 16,5 7 3-16,-1 12 2 0,1 5 3 15,4 10-5-15,-5 12-1 16,5 8-7-16,-9 3 0 15,0 12-30-15,-4 4-13 16,4 11-119 0,-4 8-55-16,-4 0 114 15</inkml:trace>
  <inkml:trace contextRef="#ctx0" brushRef="#br0" timeOffset="98967.4551">9999 10695 404 0,'21'7'151'0,"-21"-11"-118"0,0 4 14 0,0 8-4 0,-8-4-27 16,-1 4-8-16,-4-1-6 16,-4 9-2-16,-5 7 0 15,-3 7-3-15,-6 8 2 0,6 12 1 16,-10 0 0-16,14 8-3 15,3-1 0-15,1-3-5 16,13-5 0-16,4-3-1 16,8-4 3-16,-3-11 2 15,21 0-1-15,4-8 4 16,8-8 0-16,10-7 3 16,-1-4 1-16,1-12 1 15,3 0 2-15,-3-7 1 0,-1-8 3 16,-17-4-1-16,1-4 2 15,-10-3-2-15,-8-4 2 16,-13-4-6-16,-13-4-3 16,-8 0-12-16,-14 0-6 15,-8-4-14-15,-9 8-4 16,1 3-24-16,3 9-8 16,1 7 35-16,17 0 16 15</inkml:trace>
  <inkml:trace contextRef="#ctx0" brushRef="#br0" timeOffset="99387.7643">10960 10702 376 0,'-13'12'140'0,"-4"-5"-109"0,-1 9-17 16,1-5-17-16,-4 1-3 15,-5 3 5-15,4 8 7 16,-4 4 7-16,0 7-7 16,5 1-3-16,4 3-2 0,4 0-1 0,4-3 0 15,9-5-3-15,4 1 2 16,5-4 1-16,8-4 0 15,9-4-3-15,4-4 2 16,5-7-4-16,4-4 1 16,-1-8 8-16,-3-4 7 15,-1-3 1-15,1-4 1 16,-18-5-3-16,5-3 1 16,-5-3-4-16,-13-9 1 15,-8-3-12-15,-5-8-4 16,-12-4-49-16,-5-4-22 15,-13 9 40-15,4 2 19 16</inkml:trace>
  <inkml:trace contextRef="#ctx0" brushRef="#br0" timeOffset="100151.7257">11662 10495 412 0,'26'66'154'0,"-22"-47"-120"0,5 0 10 16,-1-8-4-16,-8 8-28 15,0 8-8-15,0 8-6 16,-12 11-2-16,-1 11 3 16,0 4-2-16,-5 1-1 0,-7-1 0 0,12-4 3 15,-5-3-2-15,1-8-1 16,4-8 3-16,5-7 0 15,8-8 1-15,-9-4 2 16,5-7 1-16,4-5 3 16,0-7-1-16,4-7 0 15,5-9-3-15,-1-11-2 16,5-7 1-16,4-4-1 16,1-12-3-16,3-4 2 15,5-3-1-15,0-1 0 16,4 9 2-16,5 3 0 15,-1 11 0-15,1 5 0 16,3 7 2-16,-12 7 1 16,4 12-4-16,0 4-1 15,-4 12-6-15,-4 7 0 0,4 12 2 16,-9 7 3-16,0 4 2 16,-4 4 3-16,4 0 3 15,-12 4 2-15,3-8-3 16,-8-4-1-16,5-3 1 15,-5-8 0-15,4-4-2 16,-8-4 1-16,4-8-2 16,0-3-1-16,0-8-2 15,0-4 1-15,4-4 1 16,0-3 0-16,5-8 0 16,-1-4 2-16,5-8-1 15,9-3 2-15,-1-1 0 0,5 1 3 16,0 3 1-16,0-3 1 15,4 11-4-15,-8 3-1 16,4 9 3-16,-1 7 1 16,1 12-1-16,0 11-1 15,-4 15-3-15,-1 12-2 16,-4 8 3-16,-4 0 2 16,-4 7-2-16,-5-8 0 15,1-10-6-15,-5 29 0 16,-5 20-32-16,5-7-14 15,0-16-50-15,13-12-22 16,0-30 64-16,13-31 29 0</inkml:trace>
  <inkml:trace contextRef="#ctx0" brushRef="#br0" timeOffset="100513.0654">14493 9607 444 0,'13'65'167'0,"-9"-46"-129"0,14 16-7 15,-10-12-13-15,-4 11-17 0,1 12 0 16,-5 8 12-16,0 15 6 15,-5 22-9-15,1 17 1 0,-4-1 2 16,-5 8-3-16,-5 7 2 16,-3 12-5-16,-1-3-2 15,1-9-5-15,-1-7 0 16,5-8-9-16,0-3-2 16,4-12-16-16,4-12-6 15,9-15-39-15,0-15-17 16,0-12-70-1,17-18-31-15,5-28 101 16</inkml:trace>
  <inkml:trace contextRef="#ctx0" brushRef="#br0" timeOffset="100786.4012">15256 10798 424 0,'34'31'159'0,"-21"-20"-124"0,4 8 13 16,-8-7-4-16,4 3-31 16,0 4-6-16,0 8-1 15,-9 11 0-15,9 1-2 16,-13 7 4-16,4 0 2 0,-4 3-5 16,0-3-1-16,-4-4-4 15,4 4-3-15,-9-3-7 16,5-5-2-16,0-11-20 15,4-8-6-15,-9-8-47 0,9-15-18 16,9-15 54-16,8-23 25 16</inkml:trace>
  <inkml:trace contextRef="#ctx0" brushRef="#br0" timeOffset="100963.9086">15678 9967 488 0,'-9'-4'181'0,"14"4"-141"0,-5-4 7 0,0 8-6 16,0-4-29-16,-5 8-6 0,1-4-29 15,-5-1-11-15,1 13 18 16,-5-1-65-16,-9 4-24 0,5 8 53 16,13-4 26-16</inkml:trace>
  <inkml:trace contextRef="#ctx0" brushRef="#br0" timeOffset="101519.4144">16458 10664 300 0,'9'15'112'0,"-1"-11"-87"0,-8 4-2 16,0-8-9-16,0 4-10 0,-8-1-3 15,3 5 13-15,-3 0 5 16,-1-4-9-16,0 3 16 0,1-3 10 16,-1-4 1-16,1 4 0 15,-1-4-12-15,-4 0-5 16,4 0-7-16,-12 0-3 16,4 0-6-16,-18 0-1 15,5 4-3-15,0 3-1 16,0 5 1-16,4 3 0 15,0 4-3-15,4 4 2 16,5 4 1-16,9 0 0 16,8 0 2-16,0 0 1 15,4-1 3-15,17 1 1 16,1-4-1-16,4-4-1 16,13 0-3-16,-9-3 1 0,8-1-2 15,6 4 2-15,-6 4-4 16,-3 0 0-16,-1 8 1 15,-4 7 0-15,-4 8-9 16,0 19-2-16,-17 20 4 16,-1 10 3-16,-8 5 3 15,-13 7 1-15,1 4 2 16,-10 4 3-16,-4-4-7 16,-4-11-3-16,-4-12 11 15,3-8 8-15,-7-18-16 16,-1-13-7-16,4-14-36 15,-3-20-16-15,-6-30 21 16,14-31 9-16</inkml:trace>
  <inkml:trace contextRef="#ctx0" brushRef="#br0" timeOffset="101697.5614">17350 9867 396 0,'26'46'148'0,"-22"-38"-115"0,9 0 11 0,-13 3-3 0</inkml:trace>
  <inkml:trace contextRef="#ctx0" brushRef="#br0" timeOffset="102150.1864">17402 9978 669 0,'0'39'4'0,"-5"14"-5"16,1 24 3-16,-9 7 1 0,0 12 1 15,0-4 2-15,0 11-3 16,0 4 0-16,0-3-1 16,5-8-2-16,-1-8 3 15,5-8 0-15,4-15 1 16,0-11 0-16,0-8 0 16,0-8 2-16,0-7-1 15,0-8 2-15,0-8 0 16,4-7 1-16,0-4-2 15,5-8 1-15,0-4 0 16,-1-11 1-16,1-4 2 16,4-4 1-16,0-3-1 15,0-1-1-15,4 0-1 16,-4-3 0-16,4-5-4 0,9 5-1 16,-9 3-1-16,5 1 1 15,-5 7-4-15,0 7 0 16,5 5 3-16,-5 11 1 15,5 8-4-15,-1 7-1 16,1 8 1-16,-5 15 0 16,4 4 5-16,-3 8 2 15,-1 0 0-15,4 4 1 16,-8 3 0-16,-4 4 1 16,0 4-4-16,-9 0-1 15,0-3-8-15,0-9-2 0,-13-10-34 16,4-9-15-16,0-11-53 15,-8-15-21-15,13-24 69 16,8-26 32-16</inkml:trace>
  <inkml:trace contextRef="#ctx0" brushRef="#br0" timeOffset="102690.648">18979 10028 400 0,'13'15'151'0,"-5"-15"-118"0,5 8-4 0,0 0-9 16,-9 3-18-16,9 8-1 15,-8 4 5-15,3 12 4 16,1 7-5-16,-5 12 1 0,-4 7 4 16,0 0-4-16,-4 0 2 15,-5 1-5-15,-4 3 0 16,-4 4 1-16,0 0 0 16,0 0 2-16,-1-4 1 15,1 0-1-15,4-8-1 16,0 5-1-16,5-9 0 0,-1-3 2 15,9-8 3-15,-9-3 2 16,9-1 3-16,9-4-1 16,-5 1 0-16,9-1 1 15,4-3 4-15,5 0-4 16,4-1 2-16,4 1-5 16,9-4-1-16,4-1-6 15,9-3-1-15,-1 0-3 16,5-7-1-16,0-5-4 15,-8 1-1-15,-1-5-4 16,-8-3 1-16,-5-8-8 16,1-3-4-16,-1-9-49 15,1-7-19-15,-5-11 46 16,-13-1 24-16</inkml:trace>
  <inkml:trace contextRef="#ctx0" brushRef="#br0" timeOffset="103426.3483">18302 10541 248 0,'17'12'93'0,"-4"-4"-72"0,-4-8 25 0,0 0 10 15,-5 0-32-15,4-4-1 16,5 4-14-16,0-4 9 16,-4 8-10-16,4 0 7 15,0-4 3-15,0-4 16 16,4 8-18-16,-4 3 5 16,4-7-3-16,0-4 9 15,-4 8-14-15,5 0 2 16,7-4-1-16,-7 8 1 15,3-8-1-15,1 0-1 0,4 0-5 16,-1 0 2 0,-3 0-6-16,12-4 5 15,-8 4-6-15,4-4 6 16,9 4-6-16,-9-4 3 0,13 0-3 16,5 4 0-16,4-3-3 15,-1 3-1-15,10-4 1 16,-1 0 0-16,9 0 0 0,-13 0-5 15,4 4 1-15,-4 4-25 16,5-8-8-16,3-3-109 16,-8-9-46-16,-13-22 98 15,-8-8 48-15</inkml:trace>
  <inkml:trace contextRef="#ctx0" brushRef="#br0" timeOffset="126306.1343">3570 13483 220 0,'0'0'82'0,"9"-4"-64"0,-9 4 4 15,0 0-3-15,0 0-4 16,8 0 1-16,-8 0 3 15,0 0 2-15,4 0-11 16,-4 0 8-16,0 0 2 0,0 0 1 16,0 0-1-16,0 0-6 15,0 0-4-15,0 4-1 0,-4 0-1 16,-4 3-2-16,8 1 1 16,0-4 2-16,0-4 2 15,0 4-3-15,0-4 0 16,0 4-5-16,12-1 0 15,1-3 1-15,-4 0 0 16,8 0-2-16,5-3 1 16,-1-1 0-16,5 0 1 15,0 0-2-15,4 0-2 16,0-3 1-16,5-1-1 16,4-4-3-16,8 1 2 15,-4-1-1-15,4 1 0 16,-8 3 2-16,0 1 2 15,-9-1-6-15,0 4-1 0,-12 0-12 16,-5 1-3-16,-1-1-92 16,-3 0-40-16,-18-4 78 15,-3-7 39-15</inkml:trace>
  <inkml:trace contextRef="#ctx0" brushRef="#br0" timeOffset="127329.3537">4837 13307 340 0,'4'11'129'0,"9"-11"-100"0,4 4 2 16,-8 0-3-16,8 0-15 0,5 0-2 15,3-1 13-15,10 1 7 16,4 4-16-16,4-4 3 0,13 0 2 15,-4-4-11-15,16 0-5 16,-3 0-11-16,4-4-4 16,-9 0-14-16,-4-4-4 15,-4 1-73-15,-5-5-31 16,-3-7 69-16,-23-4 32 16</inkml:trace>
  <inkml:trace contextRef="#ctx0" brushRef="#br0" timeOffset="131907.6216">6091 12958 324 0,'0'23'123'0,"0"-15"-95"0,-5 0 31 16,5-8 8-16,0 7-25 15,0 1-9-15,-4-1-8 16,4 5-2-16,-9-1 2 16,5 12-13-16,0 4-7 15,-1 4-1-15,1 3-3 16,0 12 2-16,4 8-4 0,0 7 0 16,0 8-4-16,0 0 1 15,4-4-7 1,0-7-3-16,5-1-41 0,4-11-16 15,-9-8-26-15,9-7-9 16,4-8 57-16,-4-27 26 16</inkml:trace>
  <inkml:trace contextRef="#ctx0" brushRef="#br0" timeOffset="132522.492">6474 13131 384 0,'0'42'143'0,"0"-35"-112"0,0 13-3 15,4-9-12-15,-4 4-26 16,0 8-7-16,0 8 10 15,0 11 7-15,0 8 2 16,0 7-5-16,0-3-3 0,5 0 0 16,-5-1 4-16,4-3 10 15,-4-8 6-15,0-7 0 16,0-5 2-16,4-3 0 16,-4-8-1-16,0-3 1 0,0-5 0 15,0-3-4-15,0-8 0 16,0-8-5-16,0-3-2 15,0-9-2-15,0-6 0 16,5-1-2-16,-1-8-1 16,0 1 1-16,5-8 1 15,-5-4-1-15,9 4-1 16,0-1 1-16,0 5-1 16,4 4 2-16,5 3 3 15,8 4-2-15,-4 4 0 16,4 8-3-16,9 0-1 15,-9 7 1-15,4 8 0 16,5 4 0-16,0 7 0 0,0 5 0 16,-5 7 2-16,1 7-1 15,-5 8 2-15,0 8-2 16,-4 4-1-16,0 4 1 16,-5 3-1-16,-4-3 0 15,-4-8 0-15,-4 0-11 16,0-8-5-16,-9-7-52 15,0-8-22-15,-13-27 46 16</inkml:trace>
  <inkml:trace contextRef="#ctx0" brushRef="#br0" timeOffset="133768.055">7887 13686 468 0,'0'38'176'0,"5"-34"-137"0,3-4 4 0,-8 0-8 0,0 0-21 16,0-4-5-16,0 0 2 15,0 1 5-15,-8-1-8 16,-1-4 4-16,-4-3 2 0,-4-1-5 16,-5-3-1-16,-3-4-9 15,-10-4-1-15,-4-4-2 16,1 8-1-16,-10 3 1 15,1 1 3-15,-1 4-2 16,5 7 1-16,-4 4-3 16,8 7-1-16,5 5-4 15,3 3-1-15,6 8-1 16,12 4 2-16,0 0 4 16,8 3 1-16,10 1 0 15,8 0 1-15,0-4 0 16,12-1 3-16,-3-3-7 15,4-4 1-15,0 1 1 16,4-9 1-16,4-7 0 0,-3-4 4 16,-1-4-2-16,-4-4-1 15,-1-7-4-15,6-12 0 16,-10-7-3-16,1-8 2 16,-5-8-6-16,0-8-1 15,0-10 2-15,-8-1 3 16,0-4 5-16,-5-4 3 15,-4-7 0-15,-4-4 1 16,4 0 0-16,-13 4 0 16,8-1 2-16,-12 16 0 0,8 8 4 15,-3 11 2-15,-1 8 6 16,0 8 5-16,0 7-5 16,0 11 1-16,9 5-8 15,-9 3-1-15,8 8 2 16,-3 4 3-16,3 8 2 15,5 7 3-15,5 11-3 16,3 13 1-16,-8 14-5 16,9 8 1-16,4 8-3 15,0 7 0-15,0 1-6 16,0-1 1-16,0 4 0 16,-1 1 0-16,1-5-7 15,0-11-3-15,-4-4-49 16,0-11-22-16,-1-8-260 31,9-42 185-31</inkml:trace>
  <inkml:trace contextRef="#ctx0" brushRef="#br0" timeOffset="134040.6756">8486 13027 460 0,'0'27'170'16,"5"-19"-132"-16,-1 11-11 0,0-4-12 0,1 4-16 16,-5 4-2-16,0 8 2 15,0 7 2-15,-5 4 0 16,1 8-1-16,0 4 1 0,-1-1-17 15,1 1-6-15,4-8-62 16,-9-8-27-16,5-7 57 16,8-20 29-16</inkml:trace>
  <inkml:trace contextRef="#ctx0" brushRef="#br0" timeOffset="134593.8788">8818 13019 460 0,'4'39'170'0,"1"-20"-132"0,8 8-15 0,-13-8-17 16,0 4-18-16,0 4 0 16,0 3 8-16,0 5 5 15,0 3 0-15,0 0 2 0,0 1 2 16,0-1-2-16,0-4-2 15,0-3 0-15,0-8-1 16,0-4 0-16,0-3 0 16,0-5 2-16,0-3 1 0,0-4 3 15,0-4 1-15,0-4-1 16,8-8 1-16,1-3 0 16,-5-8 1-16,9-8-2 15,9-7-1-15,-5 0-6 16,5-4 1-16,3-1-2 15,1 1 0-15,0 4 11 16,4 0 5-16,5 7 0 16,8 0 0-16,-4 8-6 15,4 4 0-15,4 8-5 16,-4 3-2-16,0 4 0 16,5 4 1-16,-10 12-1 15,6 3-1-15,-6 8 1 16,1 8 1-16,-4 3-1 15,-1 8 2-15,1 4-2 16,-14 12-1-16,1 3 1 16,-5 0-1-16,-4-3-9 0,-5-8-2 15,-3-4-16-15,-5-8-8 16,8-11-58-16,-3-8-25 16,8-19 61-16,-1-19 29 15</inkml:trace>
  <inkml:trace contextRef="#ctx0" brushRef="#br0" timeOffset="135179.4845">10731 13023 436 0,'39'8'162'0,"-35"0"-126"15,18-20-6-15,-9 8-9 0,-9 4-15 16,1-4-1-16,-5 1 4 15,-5-1 4-15,1 0-7 16,-13 4 3-16,4 0 4 0,-9 0-7 16,-4 0-1-16,-8 4-5 15,-5 3-1-15,-13 1 1 16,1 4 0-16,3 7-3 16,-3 0 2-16,7 8 1 15,10 0 0-15,0 3-5 16,12 5-1-16,0-1 3 15,14 4 3-15,8 1 3 16,4-1 3-16,9-3 1 16,4-1 1-16,5-3-2 0,8-5 1 15,-4 1-4-15,8-8-2 16,5 1 2-16,0-9 0 16,8-3-1-16,1-1-2 15,-1 1 3-15,0 0 0 16,1 7 1-16,-5 8 2 15,-4 0-1-15,-5 8 2 16,1 7-6-16,-5 8-3 16,-4 11 1-16,-9 20 0 15,-13 11 1-15,1 12 2 16,-10 3 5-16,1 4 6 16,-13-3-1-16,-9-1 3 0,-4-7-6 15,-9-8-3-15,-8-11-14 16,-9-9-5-16,-9-18-5 15,-17-15-2-15,-13-24-39 16,-13-26-16-16,-12-35-121 16,-1-26-50-1,-4-39 128-15</inkml:trace>
  <inkml:trace contextRef="#ctx0" brushRef="#br0" timeOffset="135542.9965">8745 12594 384 0,'0'-3'145'0,"4"6"-112"0,1-6 19 0,-5 3 2 0,0 0-17 15,0 0-3-15,0 3-7 16,0 1 0-16,-5 4-15 15,1 3-7-15,4 5-1 0,0 3-34 16,0 11-12-16,0 16 21 16,0-3 10-16</inkml:trace>
  <inkml:trace contextRef="#ctx0" brushRef="#br0" timeOffset="138857.2222">12929 13169 416 0,'0'11'156'0,"-9"-11"-121"0,9 4 14 16,0-4 0-16,0-4-30 15,-4 1-10-15,0-9-6 16,-5 1-1-16,0-1-1 16,-8 1 2-16,0-5 2 0,-5 5-2 15,1-1 0-15,-5 1-1 16,-4 3 1-16,-5 0-2 16,-3 1-1-16,-5 3 1 15,-1 0-1-15,-3 0-5 0,0 4 1 16,-1 8-3-16,1 0 2 15,4 7 1-15,0 4-1 16,8 4 1-16,5 0 0 16,4 4 0-16,-4 0 0 15,8 3 0-15,5 5 0 16,0 3-2-16,8 0 1 16,9 5 1-16,-8-1-1 15,16 0-1-15,-3-4 1 16,8 0-2-16,8-3 0 15,-4-4-3-15,-4-5 1 16,13-7 3-16,-9-7 1 16,9-4 3-16,4-5 1 15,-4-6-2-15,9-5 0 0,-1-7-20 16,1-8-8-16,3-12 25 16,1-3 11-16,4-8-18 15,-4-8-7-15,0 5-11 16,0-17-1-16,-5-3 1 15,1 1 2-15,-1-1 6 16,-12 7 1-16,-1 5 10 16,-4 11 5-16,-4 4 13 15,-4 7 9-15,4 8 16 16,-13 8 8-16,4 8-3 16,1 3 1-16,-5 8-17 15,8 12-6-15,-8 7 8 16,9 11 5-16,-1 9-5 15,1 14-2-15,4 1 1 0,4 3 1 16,-4 5 0-16,4 3-2 16,5 0-6-16,-1 0-4 15,1 0-12-15,-5-7-4 16,5-9-48-16,-5-10-21 16,-4-9-110-1,0-18-50-15,0-4 122 16</inkml:trace>
  <inkml:trace contextRef="#ctx0" brushRef="#br0" timeOffset="139458.1851">14023 13173 464 0,'-8'42'176'0,"3"-23"-137"0,1 12-16 0,0-12-16 16,0 15-13-16,-9 12 2 15,0 4 2-15,0 4 3 16,0-1 0-16,9 1 2 0,-9-4 2 16,4-4-4-16,0-8-1 15,1-4 2-15,-1-3 1 16,5-8-4-16,-1-4-1 16,5-4 1-16,-12-3 0 15,7-4 1-15,1-8 0 16,0 0 0-16,-1-4 0 15,-3-12 2-15,8-6 1 16,-9-1-1-16,5-8 1 16,-1-4 2-16,5-7 2 0,0-8-1 15,5-11-1-15,8 4-3 16,-5-1 1-16,10 5 0 16,3 3 3-16,5 0 3 15,0 4 2-15,4 8 1 16,9 3 2-16,0 12 4 15,-1 8 1-15,1 7-6 16,-4 5 0-16,3 10-13 16,-16 1-2-16,4 3-10 15,-5 5-5-15,-3-5-64 16,-1 1-29-16,-4-5 57 16</inkml:trace>
  <inkml:trace contextRef="#ctx0" brushRef="#br0" timeOffset="139983.3298">15036 12939 328 0,'-13'27'123'0,"9"-19"-95"0,-5 3 25 0,9-3 6 0,-13-1-25 15,0 5-9-15,-8-1-11 16,-5 5-2-16,-4 3-7 16,0 4 1-16,-1 4 1 0,1 3 1 15,0 1 0-15,0 3-4 16,4 5-1-16,4 3-1 15,5 4 1-15,4 0 0 16,9-4 1-16,-5-4-2 16,9-3 1-16,9-5 0 15,8-7 3-15,-4-4-3 16,13-7 0-16,4-4-6 16,13-5-2-16,-4-6 8 15,0-5 5-15,4-7-3 16,0-5-1-16,0-3-2 0,-4-11 1 15,0-4-7-15,-5-8 1 16,-8 0-8-16,-4-4-3 16,-14 0-6-16,-8 0 0 15,-13 8-2-15,-13 0-2 16,-8 8 5-16,-5-1 1 16,0 4-58-16,-8 5-26 15,-5 3 52-15,5-4 25 16</inkml:trace>
  <inkml:trace contextRef="#ctx0" brushRef="#br0" timeOffset="140479.2174">15837 12977 316 0,'-12'27'118'0,"3"-19"-92"0,-4-1 19 15,9-3 5-15,-18 0-30 16,1 4-8-16,-10-1 1 16,-3 9 0-16,-9-1-6 15,4 4 0-15,-4 8 0 0,4 0-1 16,0 4-1-16,5-1-3 0,4 8-2 15,0 1 1-15,8 3-1 16,9 0 0-16,5-4 0 16,8 1-3-16,8-5 0 15,5-3-1-15,4-8 0 16,18-4 3-16,4-4 2 16,4-7 11-16,8-4 4 15,1-4-3-15,4-8 0 16,0-7-2-16,-4-4 1 15,-5-4-4-15,-8-8-3 16,-5-7-7-16,-12-1-1 16,-9-3-12-16,-9 0-3 15,-17 0-4-15,-13 0-2 16,-12 7-6-16,-5 5-4 16,-9-1-47-16,-4 4-20 0,0 0 52 15,4-3 25-15</inkml:trace>
  <inkml:trace contextRef="#ctx0" brushRef="#br0" timeOffset="141364.7855">16411 13184 484 0,'0'23'181'0,"4"-11"-141"0,-4 3-11 0,0-7-15 16,-4 7-19-16,-5 4 1 15,0 8 6-15,-4 7 6 16,0 5-4-16,1 7 0 0,-1 0 0 16,0 0-5-16,0-4-1 15,0-4 1-15,4 0 2 16,5-7-2-16,0-4 0 15,4-4-1-15,0-8-2 16,0-3 3-16,4-9 0 16,0-3-4-16,5-7 1 15,-1-5-3-15,5-3 0 16,-4-8-1-16,4-4 2 0,0-7 4 16,0-8 1-16,0-4 3 15,4 0 3-15,0 0 4 16,0 0 5-16,5 4-4 15,-1 3 0-15,5 9-2 16,0-1 0-16,-9 4 0 16,9 4 2-16,4 8-5 15,-12 3-1-15,3 5 0 16,1 7 0-16,-5 4-5 16,0 3-1-16,-4 5-2 15,0 3 0-15,-4 0-2 16,-1 8-1-16,-3 4 1 15,-5 4 4-15,0-1 1 16,0 5 3-16,-5-1-3 16,5 1 0-16,-4-5 1 0,0-3 0 15,-1-4 0-15,1-4 0 16,4-3-5-16,0-5 1 16,0-3 0-16,0 0-1 15,0-8-1-15,0-4-1 16,0-4 4-16,4-3 3 15,5-9-1-15,8-3-2 16,-8-7-3-16,8-12-1 16,5-4-1-16,3-4 2 15,6-4 2-15,3 1-1 16,5-1 1-16,8 4 3 16,-8 4 0-16,4 4 1 15,0 8 0-15,5 7 0 0,-5 12 2 16,4 11 3-16,-8 11 7 15,4 13 4-15,0 10 1 16,4 12 1-16,-3 12-3 16,-6 15 1-16,-3 11-5 15,-5 5-1-15,-13-1-6 16,-4-4-1-16,-4-7-14 16,-18 0-8-16,-8-8-92 15,-22-11-38-15,-17-24 73 16,-9-30 38-16</inkml:trace>
  <inkml:trace contextRef="#ctx0" brushRef="#br0" timeOffset="147549.2017">6629 11840 200 0,'13'0'77'0,"-9"4"-60"0,1-4 26 0,-5 0 9 0,0 0-8 16,0 0-4-16,0 0-3 16,0 0 2-16,-5 0-22 15,1 0 15-15,0 0 7 0,0 0 2 16,-1-4 2-16,1 0-10 16,-5 0-5-16,1 0-5 15,-1-3-3-15,-4-1-6 16,-4 0-1-16,0-3-4 15,-1-1 0-15,1-3-3 16,-4 0-1-16,-1-4-3 16,-4-4-2-16,0 0 3 15,-8-4 0-15,-1 0-4 0,-8-7-1 16,0 3 1-16,-4 0 2 16,-5-3-2-16,-4 3-2 15,0 4 2-15,-4 4 2 16,0 4 0-16,3 8 2 15,1-1-4-15,0 5 0 16,0 3-4-16,5 0-1 16,3 4-2-16,-3 4 0 15,-1 0 0-15,5 7 2 16,-5 4 4-16,4 4 1 16,5 8-2-16,0 4 0 0,4 7-3 15,5 4 1-15,4 8-4 16,4 8 1-16,4-5-1 15,5 1 3-15,4 3-1 16,5 5 2-16,-5 14-2 16,4 8 2-16,5 1 1 15,-1-1-1-15,1-4 1 16,4-7 3-16,0 0 0 16,0 7 3-16,0 12-3 15,0 0 0-15,0 0 1 16,0-8 0-16,0-3 0 15,0-5 2-15,4 5-3 16,1 7 0-16,-1 8 1 16,0-4 2-16,1-4-1 0,-1-8 2 15,5-3-4-15,-9-8 0 16,4 7 1-16,0 9 0 16,1 7-3-16,-5-1 2 15,4-6 1-15,0-5 0 16,-4 1-7-16,0-5 0 15,0 8 3-15,0 8 4 16,0 0 3-16,0 0 3 16,-4-11-5-16,4-9-1 15,0 1-2-15,0-8-2 16,0 4 3-16,0 8 0 16,0 3 3-16,0-3 3 15,0-4-7-15,0-8 0 0,0-4 2 16,0-7 4-16,0-1-1 15,0-7 0-15,0 8-1 16,0 0-2-16,0 3 1 16,0 4 1-16,0 1-3 15,0-1 0-15,4-4 1 16,5-3 2-16,-9-8-3 16,0-4 0-16,8 0 1 15,-8-7 2-15,0-9 3 16,5-3 2-16,-5-3-1 15,4-5-1-15,5 0-1 16,-9-3 0-16,8-8-7 16,1-8 0-16,4-19 1 0,4-42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50:19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14579 7025 376 0,'0'16'140'0,"0"-16"-109"0,0 0 11 0,0 0-3 16,0 0-20-16,0 0-5 16,0 3-7-16,-8 5 0 15,3 0-4-15,1-1-2 0,0 5 2 16,-5 7-2-16,0 4 2 15,1 4-4-15,-1 3 0 16,-8 9-1-16,4 7 0 16,-4 4 0-16,0 11-2 15,-1 19 3-15,5 12 0 16,-4 12-2-16,-4-5 2 16,3-3 1-16,5 7 0 0,1 8 0 15,-1 4 0-15,0 0 0 16,0 0 2-16,-4-4-3 15,8 4-2-15,0 0-1 16,1 0 0-16,3-8 3 16,5-11 0-16,-8-16 1 15,3 1 0-15,1-8 0 16,0-8 2-16,0-4-1 16,-1-11 2-16,5-8-2 15,0-8 2-15,-4-7-4 16,0-12-2-16,4-3-3 15,0-12 1-15,0-8-2 16,0-7 0-16,0-8-1 16,4-11 2-16,5-5-1 0,-1-7 2 15,1-11 3-15,4-4 1 16,0-5-2-16,0-6 2 16,12-5 1-16,-7-3 0 15,3-1-3-15,5 1 2 16,4-1-4-16,0 5-1 15,5 3 0-15,-1 4 2 16,5 12-5-16,0 11-1 16,0 7 16-16,-1 12 9 15,-3 12-4-15,4 8-1 16,-5 14-6-16,1 8-1 16,-1 16 1-16,-12 11 0 0,-1 8-2 15,1 8 1-15,-5 10 0 16,-4 9 1-16,-5 11 2 15,1 4 3-15,0 4-2 16,-5-12-2-16,-4-3-2 16,0-1 0-16,0-3-2 15,0-5 2-15,0-7-11 16,0-11-2-16,4-8-61 16,-4-15-28-16,9-20 53 15,4-19 27-15</inkml:trace>
  <inkml:trace contextRef="#ctx0" brushRef="#br0" timeOffset="705.7484">15282 8776 420 0,'4'4'156'0,"9"-1"-121"0,0-3-8 0,-13 0-10 0,0 4-14 15,4-4 0-15,0 4 1 16,5 0 2-16,0 0-3 15,-1-1-2-15,-3 5 2 0,3-4-2 16,1 4 2-16,8-1-4 16,5 1 0-16,-1 0 1 15,9-5 0-15,0 1 0 16,-4-4 0-16,4-4 0 16,1 1 2-16,-10-5-1 15,5 0 2-15,0-3 0 16,0-1 1-16,-5 1-2 15,1-4 1-15,-5-1-2 16,0 1-1-16,-4 0 1 16,-4-5-1-16,-1 1 4 0,-3 0 2 15,-5 0-2 1,-5 0-1-16,-3 0-1 0,-5-1 1 16,0 1-4-16,-4 0-2 15,-5 4-1-15,1 3 0 16,-10 9 0-16,6 3 0 15,-10 3 0-15,1 9 3 16,8 7-2-16,-9 4-1 16,14 4 3-16,-9 3 2 15,4 5 2-15,9 11 1 16,4 4 0-16,4 11 2 16,9 0-1-16,4 1 0 15,9 3-1-15,9-4 2 0,-1-4-3 16,5-3-2-16,0-4 0 15,0-4 1-15,0-4-28 16,0-4-9-16,4-7-54 16,4-8-20-16,5-12 55 15,-9-15 28-15</inkml:trace>
  <inkml:trace contextRef="#ctx0" brushRef="#br0" timeOffset="1156.9695">16156 8730 384 0,'9'11'145'0,"-18"-18"-112"0,9 10 14 0,0 1 1 15,0-4-29-15,0 8-8 16,0 0-7-16,-13 3-1 15,5 4-2-15,-5 4-3 0,0 8 1 16,0 8-1-16,4-1 0 16,1-7 0-16,-5 27 0 15,8-12 0-15,-7 15 0 16,7-11 0-16,5 8 0 16,5 7 0-16,7-3-2 15,1-9 0-15,13-3 0 16,4-11 0-16,1-8 0 0,-10-4 3 15,14-16 2-15,3-11 2 16,5-7 1-16,1-8-2 16,3-4-2-16,0-12 3 15,-8-7 0-15,0-8-4 16,-5-3 1-16,-8-8-2 16,-9-8-2-16,-4 0-6 15,-4 4-4-15,-9-1-17 16,-4 9-7-16,-1-1 20 15,-8 1 11-15</inkml:trace>
  <inkml:trace contextRef="#ctx0" brushRef="#br0" timeOffset="1727.7221">17324 8695 360 0,'4'16'134'0,"5"-9"-104"0,-9 12-8 0,0-7-12 0,0 7-10 15,-9 8 0-15,5 11 6 16,0 8 4-16,-1 8-5 15,-3 7-3-15,-1 0 1 0,5-3-4 16,0-5 0-16,-1-3 1 16,1-4 2-16,4-4-1 15,0-7 2-15,0-5 0 16,0-3 3-16,0-8 1 16,0-3 3-16,4-5-1 15,1-7 0-15,-5-8-3 16,4-4 1-16,0-7-4 15,0 0 0-15,1-12 1 16,-1-4 2-16,0-11-1 16,1-4 0-16,3-7-3 15,1-9-2-15,4-3-2 16,4 0 1-16,0-4 1 16,9 8 0-16,0 7 0 0,0 5 2 15,4 3-1-15,0 11-1 16,0 8 1-16,1 12-1 15,-6 7-5-15,1 8 1 16,0 12-14-16,0 7-3 16,0 8-13-16,-9 11-7 15,-4 8-94 1,0 0-43-16,0 0 91 16</inkml:trace>
  <inkml:trace contextRef="#ctx0" brushRef="#br0" timeOffset="2029.5768">18229 8875 412 0,'9'8'154'0,"-9"-4"-120"0,4 11-3 15,-4-7-10-15,4 7-16 16,0 0-1-16,1 12 2 16,-5 0 3-16,0 4-4 15,0 7-3-15,0 0-1 0,-5 4-1 0,1 1 0 16,-4-5-7 0,8 0-3-16,0-3-10 0,0-9-5 15,0-3-52-15,-9-7-23 16,18-32 52-1</inkml:trace>
  <inkml:trace contextRef="#ctx0" brushRef="#br0" timeOffset="2224.2121">18315 8086 508 0,'-9'0'189'0,"14"8"-147"0,-1-4-27 0,-4 0-23 0,0 3-58 16,0 5-18-16,0 7-97 15,0 8-43-15,4 7 117 16,9-7 55-16</inkml:trace>
  <inkml:trace contextRef="#ctx0" brushRef="#br0" timeOffset="2642.7363">19030 8772 316 0,'5'4'121'0,"3"-4"-95"0,-3 0 0 0,-5 0-7 15,0 0-10-15,0 0 0 16,0 0 8-16,0-4 6 15,-5 4-12-15,-3 0 7 0,-1-4 5 16,-17 0-8-16,0 0-1 16,-8 1-6-16,-5 3-3 15,0 0-5-15,1 3 0 16,7 1 0-16,10 4 0 16,4 3 0-16,8 8 0 15,0-3-3-15,18 14 2 16,8 9 1-16,0 7 0 15,9 4 0-15,4-1 2 16,9-7-1-16,-17 8 2 0,-1-8-2 16,-3 4 8-1,-10-4 4-15,-8-3-4 16,-8-5-1-16,-10 1-9 16,-8-5-4-16,-8-7-37 15,-13-11-17-15,-1-16 30 16,-4-11 14-16</inkml:trace>
  <inkml:trace contextRef="#ctx0" brushRef="#br0" timeOffset="3033.126">19530 7787 404 0,'4'8'151'0,"1"-4"-118"0,-1 0 3 0,-4-4-7 15,0 7-20-15,0 1-5 16,0 7 0-16,0 5 1 16,-4 6-2-16,4 13 0 0,-5 3 1 15,5 11-2-15,0 24 1 16,0 15-2-16,0 15-1 15,0 4 1-15,0 8 1 0,0 11-1 16,-4 8 2 0,4-8-2-16,-4-3-1 0,4-8 1 15,-4-1-1-15,4-3 0 16,-5-11 0-16,5-13-3 16,-4-6 0-16,4-20-18 15,0-15-9-15,-9-12-70 16,1-23-32-16,3-26 65 15,-8-24 35-15</inkml:trace>
  <inkml:trace contextRef="#ctx0" brushRef="#br0" timeOffset="3348.0659">19052 8661 396 0,'-17'27'148'0,"17"-24"-115"0,8 5 19 0,-8-8 10 15,5 4-31 1,8 4-9-16,8-1-7 16,-4 1-9-16,9 0 0 0,9-1 4 15,3 5-6-15,1-1-2 16,13 1-4-16,-9-1 1 15,0 1-10-15,0-1-5 16,0 1-21-16,0-1-6 0,5 4-31 16,-5 1-13-1,0-1-28-15,0-3-11 0,-4-1 68 16,-13-3 33-16</inkml:trace>
  <inkml:trace contextRef="#ctx0" brushRef="#br0" timeOffset="3650.9918">19888 9205 376 0,'8'49'143'0,"-3"-45"-112"0,-1 12 14 0,0-9 0 16,1 1-26-16,-1 0-7 15,5 3 3-15,-9 4 1 16,0-3-7-16,0 3-1 0,0 1-1 16,0 3 5-16,0 4 5 15,0 0-11-15,-9 0-4 16,5 0-6-16,-1 0 0 16,-3-4-16-16,3-4-4 15,-3-7-83-15,8-12-34 16,-9-15 70-16,9-20 36 15</inkml:trace>
  <inkml:trace contextRef="#ctx0" brushRef="#br0" timeOffset="3830.7087">20026 8400 532 0,'13'27'198'0,"-13"-15"-154"0,0-12-11 15,0 0-15-15,0 3-67 16,-13 9-22-16,4-1-35 16,0 1-14-16,1 7 65 15,-1 0 29-15,9 4 20 0</inkml:trace>
  <inkml:trace contextRef="#ctx0" brushRef="#br0" timeOffset="4158.7764">20582 8802 428 0,'12'-3'159'0,"-7"-1"-124"0,-5 8-7 0,0-4-15 16,-9 0-13 0,1 0 3-16,-10 0 0 15,-8-4-1-15,-4 4-2 0,-4 4 1 16,-9 3-1-16,0 5 0 15,0 3 2-15,-1 0 3 16,10 8 4-16,4 8 5 16,4 4-6-16,4 11 0 0,5-4 0 15,9 7 2 1,3 5-3-16,5-4 1 0,9 0-3 16,4-4 2-16,4 0-11 15,0-4-4-15,13-4-62 16,1-4-29-16,12-7 51 15,-5-15 24-15</inkml:trace>
  <inkml:trace contextRef="#ctx0" brushRef="#br0" timeOffset="4969.7012">21758 8802 332 0,'13'8'123'0,"0"-4"-95"0,-5-4 18 0,1 0 4 16,0 0-17-16,-5 0-4 16,0 0-3-16,-4 0 0 15,5-4-14-15,-5 4-2 0,-5-4 0 0,1 0-2 16,-5 1 3-16,-4-1-6 16,-4-4-1-16,-4 4-9 15,-5 1-2-15,-4 3 4 16,-5 0 3-16,-8 7 1 15,4 5-1-15,0 3-2 16,5 4 1-16,0 8-4 16,3 7 1-16,5 1 0 15,5 11-1-15,4-4-1 16,8 0 1-16,-4 0 1 16,9-3-1-16,4-1 1 15,0-4 3-15,4-7 0 16,9-4 1-16,-9-4 0 15,9 0 2-15,0-7-3 16,4-4-2-16,1-8-1 16,-1 0 0-16,5-8-2 0,-5-7 1 15,0-5 1-15,5-3 2 16,-5 8-1-16,0-16-1 16,-4-3 3-16,0 3 2 15,-5 1 4-15,1-1 4 16,-5 8 2-16,5 0 3 15,-5 8-3-15,5 3-1 16,-9 5 0-16,0 3 4 16,0 4-2-16,0 7 3 15,4 5-6-15,1 3-1 16,-1 12-4-16,4 0-1 0,1 7-3 16,0 5-1-16,-5-1-1 15,9 4 0-15,-13 4 2 16,9 4 0-16,-5 4-9 15,0-1-2-15,1-3-7 16,3-4-4-16,1-12-15 16,-1-7-4-16,5-8-35 15,5-11-17-15,3-16 47 16,1-15 22-16</inkml:trace>
  <inkml:trace contextRef="#ctx0" brushRef="#br0" timeOffset="5133.9124">22271 7902 408 0,'-13'4'151'0,"13"-8"-118"0,0 4 7 0,0 4-4 16,0-4-20-16,-5 4-1 15</inkml:trace>
  <inkml:trace contextRef="#ctx0" brushRef="#br0" timeOffset="5344.8617">22249 7933 720 0,'-4'23'12'0,"0"4"-2"16,-1 11-8-16,1 12-4 15,0 19 1-15,-1 15 2 0,1 12 0 16,4-4-1-16,-4 7 1 16,4 9-1-16,0 7-3 15,0-4 0-15,-9-4 6 16,5-8 5-16,-1-14-4 15,1-5-2-15,0-7-4 16,-1-12 1-16,1-7-12 16,4-12-5-16,0-11-56 15,0-12-24-15,9-23 50 16,4-15 24-16</inkml:trace>
  <inkml:trace contextRef="#ctx0" brushRef="#br0" timeOffset="5840.1974">22740 8726 464 0,'5'11'173'0,"-5"-11"-135"0,-5 4-8 0,5-4-12 15,0 8-15-15,-13 7-2 16,0 1 2-16,1 3 0 15,-6 4-1-15,1 3 1 0,0 5 0 16,0 7-1-16,-1 1-2 16,1 7-2-16,9-4 1 15,-10 0-1-15,10-4-2 16,3 1 7-16,1-16 5 0,4-4-2 16,0 4-1-16,4 3-2 15,9-6 0 1,-8-5-2-16,8-7-1 0,-13-1 1 15,8-3 1-15,1 0 1 16,-1-8 1-16,5-7-2 16,5-9 1-16,-14-3-2 15,0 0-1-15,0 4 1 16,-8-11 1-16,-4-20-3 16,-5-4 0-16,-5 1-4 15,1 14-1-15,9 5 0 16,-18-1 4-16,-4-7 1 15,-1 4 1-15,5 7-7 16,1 5-3-16,-1-1-10 16,9 8-2-16,-1 3-53 15,10 5-23-15,-5 3 48 0</inkml:trace>
  <inkml:trace contextRef="#ctx0" brushRef="#br0" timeOffset="6531.5499">22930 8730 296 0,'4'23'110'0,"-4"-23"-86"0,13 4 29 15,-13-4 6-15,0 3-18 16,0-3-6-16,0 8-16 15,0 0-5-15,0 11-8 16,0 11-4-16,-8 1-1 0,3-4-1 16,-3 19 0-16,-1 19 0 15,0-4 0-15,1-7 0 0,-1 0 0 16,9-9 0-16,-8-6 2 16,3-5 1-16,5-11 1 15,0-4 2-15,0-3 1 16,0-5-1-16,5-7 1 15,3 0-2-15,-8-8 2 16,9-11-4-16,-1-4-2 16,-3 3-3-16,8-14 1 15,-5 3 1-15,9-15 0 16,5-16 2-16,0 5 1 16,3 3 1-16,-12 19 2 15,0 4 1-15,5-3 3 16,3 3-3-16,1 8-2 0,-1 7-2 15,-4 8-3-15,1 8-6 16,-1 8-1-16,0 11 3 16,-4 11 2-16,4 4 4 15,-12 8 1-15,-1 4-4 16,-4-4-1-16,0-4-13 16,-4 4-2-16,-1-7-19 15,5-5-4-15,0-7-61 16,0-8-26-16,0-11 66 15,9-16 31-15</inkml:trace>
  <inkml:trace contextRef="#ctx0" brushRef="#br0" timeOffset="7146.6317">23322 8887 356 0,'-9'7'134'0,"18"1"-104"0,-9-4 12 0,0-4-4 15,0 8-8-15,0-1 0 16,4 1-6-16,1 3-1 16,3 1-12-16,5 3 0 0,4-3 0 0,1-1-4 15,8 1 1-15,-1-1-3 16,6 1 0-16,-1-1-3 15,4-3 1-15,5-1-2 16,0-3-1-16,0-4 3 16,-5-4 2-16,0 1-2 15,1-5-2-15,-5 0 2 16,-4-3 0-16,-5-5-1 16,1 1 1-16,-5 0-4 15,-4-8 0-15,-4 4 1 16,-5 0 0-16,-4 3-5 15,-4 5 1-15,0-1 0 16,-5 1 2-16,-4-8-1 16,-13 3-1-16,0 5 0 15,0 3 3-15,-4 4 0 0,-4 8 3 16,-1 4-1-16,5 7 2 16,0 12-4-16,4 4 0 15,-4 11 3-15,13 8 1 16,8 3 1-16,-4 5 0 15,9-1 2-15,8 0 3 16,9 1 7-16,9 7 2 16,12 8-5-16,5 3 0 15,8 1-4-15,5-8 0 16,0 4-3-16,-9-20 1 16,-4-7-9-16,-9-11 0 15,-9-1-44-15,-8-11-19 16,-13-11 30-16,-13-24 18 15</inkml:trace>
  <inkml:trace contextRef="#ctx0" brushRef="#br0" timeOffset="36091.7945">13420 11629 336 0,'-4'15'126'0,"4"-11"-98"0,0 0 6 0,0-4-6 16,0 0-14-16,0 0-1 16,0 4 2-16,0 0 0 15,0 3-8-15,0 1 0 0,0 4 0 16,-9-1-3-16,5 8-3 15,0 8 0-15,4 8-1 0,0 7-3 16,-9 7 0-16,5 20-1 16,4 19 3-16,0 16-2 15,-5-1 1-15,5 5 2 16,0 6 0-16,0 9 0 16,0-31 0-16,0-15 0 15,0 14 2-15,0 32-1 16,5-12 2-16,-1-7-2 15,5-13-1-15,-9-10-4 16,0-12-2-16,0-16-8 16,0-10-4-16,0-17-50 15,0-10-22-15,4-20 43 16,-4-19 25-16</inkml:trace>
  <inkml:trace contextRef="#ctx0" brushRef="#br0" timeOffset="36737.3602">13381 11836 188 0,'5'-15'71'0,"-5"15"-55"0,0 0 22 16,0 0 8-16,4 0-9 16,5-4-1-16,-9-4-7 15,4 1-1-15,9-1-16 16,-9 0 4-16,5-3 4 0,4-5-2 15,0 1-1-15,4 0-3 16,0-1 1-16,5 1-8 16,-5 0-2-16,-4-1-1 15,4 1 0-15,9 0 0 16,-9-4 0-16,5 7-2 0,-1 5 1 16,1 3-4-16,-1 4 0 15,1 7-1-15,4 5-2 16,-9 11-4-16,4-4 0 15,-12-4 2-15,8 12 1 16,5 8 3-16,-5-1 3 16,-4 1 4-16,-4-5 2 15,-5 1 3-15,-4-4 4 16,-4-4-2-16,-1 0 1 16,-3-4-1-16,-5-4 0 15,-4 0 0-15,-1-3 2 16,-3-1-3-16,4-3-1 15,4 0-4-15,-9-5-1 16,-12 1-6-16,-1 0-1 16,1-4-4-16,8 0-1 0,4 0-12 15,1-8-3-15,-1 1-72 16,5-5-32-16,17-11 64 16,17-15 31-16</inkml:trace>
  <inkml:trace contextRef="#ctx0" brushRef="#br0" timeOffset="37638.7521">14584 11591 272 0,'-5'11'101'0,"5"-7"-78"0,0-4 4 0,0 0-3 16,0 0-3-16,0 4 2 15,-8-4 5-15,8 0 5 16,-5 0-18-16,1 0-2 0,0 0 1 16,-1 0-2-16,1 0 3 15,0 0-6-15,-1 0-1 16,-3-4-2-16,-1 0 1 15,-8 1-2-15,4-1 0 16,-4 0-3-16,0 0 1 0,-1-4 0 16,-3 5 1-16,-1-1-2 15,5 4-2-15,0 0-2 16,-9 0 1-16,-9 4-1 16,-3-1 0-16,3 5 0 15,9 4 0-15,-8 3-3 16,4 8 1-16,4 0 0 15,4 4-1-15,1 3-1 16,4 1 1-16,4 0 1 16,8 3 2-16,-3-3-4 15,3 3 2-15,5-3 0 16,5-1-1-16,3 1 4 16,-3 0 2-16,8-5-2 15,-1-3 0-15,1 0 1 16,5-3 0-16,-5-5 0 15,-1-7 2-15,1-1-1 0,5-3-1 16,3 0 3-16,-4-4 0 16,1-4-4-16,-1-4-1 15,0-3 1-15,0-1 2 16,-8-3 0-16,4-4-1 16,4 0-2-16,-8 0 1 15,-1-4 1-15,1-4 0 16,0-4 0-16,-1 1 0 15,5-1 0-15,-13 0 2 16,9 1-3-16,-1-1 0 16,-8 0 1-16,5 1 0 0,-1-1 2 15,0 4 3-15,1 4 0 16,-1 0 0-16,-4 0 1 16,0 8 3-16,0 4-2 15,0 3 1-15,0 4-3 16,-4 8 2-16,-1 4-6 15,5 7-1-15,0 8 0 16,0 4 0-16,0-8 0 16,5 19 0-16,3 12-3 15,5 0 2-15,4-1 1 16,1 5 0-16,3 4-7 16,1-1-3-16,-1-3-71 15,5-8-32-15,0-12 58 16,-4-22 27-16</inkml:trace>
  <inkml:trace contextRef="#ctx0" brushRef="#br0" timeOffset="38104.063">14997 10986 340 0,'-4'7'126'0,"4"-3"-98"0,0 8-5 16,0-5-9-16,-9 1 0 15,5 3 3-15,0 1-4 16,-1 3 0-16,1 4-8 15,0 1 6-15,-1 3 2 0,1 3-4 16,4 1-3-16,-9 4-6 16,5 3-2-16,0 12-2 15,4 8 0-15,0 11 3 16,0 8 2-16,0 7 0 16,0 4 2-16,0-7-2 15,4 0-1-15,0-1 1 16,5 5-1-16,-9-1 0 15,9 4 2-15,-1-7-1 16,-3-8-1-16,-1 0-2 0,0-15 1 16,5-9-6-16,-9-6-3 15,0-9-34-15,0-3-16 16,-9-15 31 0</inkml:trace>
  <inkml:trace contextRef="#ctx0" brushRef="#br0" timeOffset="38436.5151">14355 11821 380 0,'0'23'143'0,"0"-23"-112"0,17 0 1 16,-12 0-9-16,8 3-19 15,8-3-1-15,5 4 1 16,9-4 2-16,3 0-2 16,5 0 4-16,5 0 4 0,-1 0-6 15,5 0-1-15,-5-4-8 16,9 1-2-16,-13 3-14 15,0-4-3-15,-4 0-43 0,-9 4-18 16,-4 0 43-16,4-12 20 16</inkml:trace>
  <inkml:trace contextRef="#ctx0" brushRef="#br0" timeOffset="39320.6813">15355 11112 340 0,'4'12'126'0,"5"-12"-98"0,-9 7-5 0,4 1-11 15,0 3-10-15,5 5-2 16,-9 3 1-16,0 4-1 16,0 4 0-16,4 7 0 0,-4 8 0 15,5 12 0-15,-5 15 0 16,0 7 0-16,4 9 2 16,0-1-3-16,1-23 0 15,-1-7 1-15,0 19 0 16,5 22 0-16,-9-3 0 15,4-11 0-15,9-5 0 16,-13-11 0-16,0-3 2 16,0-12-1-16,0-12 2 15,0-8-2-15,0-7 2 16,0-7 0-16,0-1 3 16,-13-7-3-16,13-8-2 0,0-8 6 15,0-7 5-15,0-8-6 16,13-8-3-16,-9-7-2 15,1-8 1-15,3-4-1 16,1-11-1-16,4 3 1 16,0 1-1-16,4-4 0 15,0-1 0-15,5 5 0 16,4 3 0-16,-9 4 0 16,4 5 0-16,1 6 0 15,-1 5 0-15,10 7 0 16,-10 8 0-16,5 3-11 15,0 5-3-15,0 7 9 16,4 8 5-16,-4 11 3 16,4 4 3-16,0 12-3 0,0 7-2 15,-4 5 0-15,0 6 1 16,-5 5-3-16,1 7-2 16,-5 4-1-16,0 4 0 15,-8-4 9-15,0-3 4 16,-1-1-4-16,-3-11-3 15,-5-8-15-15,0-8-4 16,-5-7-86-16,1-8-36 16,8-57 72-1</inkml:trace>
  <inkml:trace contextRef="#ctx0" brushRef="#br0" timeOffset="39859.8653">17479 11376 324 0,'-8'-3'123'0,"3"6"-95"0,1-3 18 0,4 0 1 16,-4-3-27-16,-1-1-11 15,1 0-6-15,-13 0-3 16,-1 0 0-16,1-3 4 0,-4 3 5 16,-1-4-3-16,-8 4-1 15,-4 4-5-15,-5 0-2 16,-4 4-2-16,-5 8 0 15,1 3-2-15,-9 8 1 16,8 7 3-16,1 9 3 16,8 7-2-16,5 7 0 15,4 9 1-15,8-1 0 16,5-4 2-16,8-3 1 16,9 0 1-16,5-5 0 0,7-3 0 15,10 0 2-15,8-4-1 16,5-3 0-16,3-9-3 15,6-7 1-15,3-3-2 16,5-9-1-16,-1-7-4 16,1-4 0-16,0-4-11 15,-5-7-3-15,-4-9-55 16,-4-6-24-16,0-13 50 16,-5-22 23-16</inkml:trace>
  <inkml:trace contextRef="#ctx0" brushRef="#br0" timeOffset="40566.2304">18509 11510 392 0,'-9'12'148'0,"9"-8"-115"0,-8-8 6 0,3 4-3 0,1-4-24 15,-5-4-6-15,-3 1 2 16,-6-1 2-16,-3-3-5 16,-5-1 6-16,-4-3 2 0,0 3-6 15,-5-3-4-15,-4 0-5 16,-4 3 1-16,4 1-1 16,-8-1 0-16,0 5 0 15,-1 3 0-15,5 4 0 16,4 7-2-16,1 13 0 15,7 6 0-15,6 16-2 16,3 8-1-16,9 8-3 16,9 7-1-16,4-12-1 15,8 1 0-15,10-4 4 16,3-8 3-16,5-4 3 0,4-3 1 16,5-8 1-16,8-4 0 15,0-8-3-15,4-7 0 16,1-8 2-16,-1-4 0 15,1-4-2-15,-5-3 0 16,0-5 2-16,-5-7 2 16,6-7 0-16,-19-5 2 15,6-3-2-15,-14-8 2 16,-4 0-2-16,-5-4 2 16,-8 4-2-16,0-4 2 0,-17 8-4 15,-4 0 0 1,-5 8-1-16,-4 3 0 0,-1 8-5 15,6 4 0-15,-1 4-70 16,4 3-30-16,14 1 54 16,-1-1 26-16</inkml:trace>
  <inkml:trace contextRef="#ctx0" brushRef="#br0" timeOffset="41016.0329">19345 11353 416 0,'4'8'154'0,"1"-8"-120"0,-10 0-5 0,5 0-18 16,-13 0-15-1,-4 0 6-15,4 0 3 16,-21 0-2-16,-5 0 9 0,-9 0 7 15,1 0-8-15,0 0-1 16,-1 4-6-16,5 0-1 16,13 3-3-16,0 1-3 15,13 4-7-15,8 3-2 16,9 4 0-16,0 4 0 16,17 8 0-16,5 3 0 15,12 4 4-15,-8 5 3 16,4 2 3-16,0-6 3 15,-4 3 2-15,-8-4 1 0,-6-7 2 16,-12-1 3-16,-12 1-4 16,-14 0-1-16,-13-1-2 15,-21 1 1-15,-9-4-7 16,-13-4-1-16,-13-4-18 16,0-4-8-16,0-7-52 15,5-8-23-15,17-12 55 16,30-14 26-16</inkml:trace>
  <inkml:trace contextRef="#ctx0" brushRef="#br0" timeOffset="41451.8311">19746 10725 388 0,'-5'0'145'0,"5"8"-112"0,0 0-8 0,0-1-9 15,0 5-13-15,-4 7-2 0,4 8 2 16,-9 15 0-16,5 11-1 15,0 16 3-15,4 0 1 0,0 0-2 16,0 12-3-16,0 11 0 16,4 15-1-16,9 4 0 15,-9-8 2 1,5 1-1-16,0-5-1 0,-1 1 1 16,1-4 1-16,-5-4-1 15,0-12-1-15,1-7 1 16,-1-8-1-16,0-15-7 15,1-12 0-15,-1-11-17 16,5-4-7-16,-9-12-8 16,0-11-1-16,-9-15 20 15,5-16 10-15</inkml:trace>
  <inkml:trace contextRef="#ctx0" brushRef="#br0" timeOffset="41767.9252">19194 11288 416 0,'0'8'154'0,"4"-8"-120"0,5 0-1 0,0 4-7 0,8 0-16 16,0-1-1-16,0 5 6 15,22 4 4-15,0-1-9 16,17 1 3-16,13-5 3 0,4 1-8 16,9 0-2-16,0 3-9 15,-9 1-2-15,0-1-7 16,1-3-3-16,-14-5-31 16,-4-3-15-16,0 0-89 15,-4-3-39 1,-5-1 101-16</inkml:trace>
  <inkml:trace contextRef="#ctx0" brushRef="#br0" timeOffset="42262.3607">21327 11403 324 0,'-9'0'123'0,"5"0"-95"0,4-4-4 0,-9 4-6 16,1-3-14-16,-9-1-2 15,-5-4-1-15,-17 4 1 16,-8 0-1-16,-9 4 6 0,0 0 3 0,8 4-1 15,1 0 0-15,4 4-10 16,8 3-1-16,10 1 0 16,7 3 1-16,10 4 1 15,3 4 0-15,18 8 2 16,0 7 3-16,13 8-2 16,9 8 0-16,3-5-6 15,1 1 0-15,0-4 7 16,-5 0 5-16,-3-4 0 15,-10 0 0-15,5-3 1 16,-22-1 4-16,-4-4-6 16,-4-3-2-16,-22 0-3 15,-4-4 0-15,-9-8-4 16,-25-4-2-16,-5-7-7 16,-5-12-4-16,1-8-10 15,0-3-5-15,4-12 16 0,13-11 6 16</inkml:trace>
  <inkml:trace contextRef="#ctx0" brushRef="#br0" timeOffset="42802.84">21504 11530 416 0,'0'7'154'0,"0"-3"-120"0,-5 0-14 15,1 0-15-15,-5 3-11 16,-3 5 2-16,-6 3 4 16,1 4 4-16,4 8-1 15,-4 0 0-15,-5 7 1 0,5 1-5 16,4 3-1-16,0 1-2 15,9-5 3-15,0 0-2 16,8-3 1-16,9 0 2 16,-5-4 0-16,10-1 0 15,12-7 2-15,-9-3 1 16,14-5 1-16,-9-7 0 16,4 0 2-16,0-8 3 15,0 0 2-15,0-3 1 16,-4-1 0-16,-4-4-2 0,-5-3 1 15,0-4-2-15,-4 0 2 16,0-8-8-16,-4-4-2 16,-5-3 1-16,-4-4 3 15,-4-4 0-15,-5-4 0 16,-8-4-8-16,-5 0-2 16,-12-4 6-16,-5 8 6 15,-8 0-5-15,-5 4-3 16,-4 0-38-16,-13 4-16 15,0 0-113 1,-8-1-51-16,16 1 116 16</inkml:trace>
  <inkml:trace contextRef="#ctx0" brushRef="#br0" timeOffset="43869.0557">14441 13245 292 0,'0'-3'110'0,"5"3"-86"0,-1-4 16 0,0 4 0 16,1-4-13-16,3 0-3 15,-8 0-10-15,5 0-1 16,-5-3-8-16,0 3 8 0,0-4 6 16,-5 1-1-16,5-1-1 0,-13-3-5 15,0-1 0-15,0 1-5 16,0-1 1-16,1 4-1 16,-6 1 1-16,5 3-2 15,-4 0-1-15,4 0-6 16,0 8 1-16,0 0-2 15,0 4 0-15,1 7 0 16,3 4 0-16,5 4 0 16,-1 11 0-16,1 12-3 15,0 12 1-15,4 15 2 16,-5 7 1-16,5 8 1 16,0 4 0-16,0 0 0 15,0 8 0-15,0-1-3 16,0 1 2-16,0-4 1 15,0-8 2-15,0-8-6 16,0-3-1-16,0-8-7 0,0-8 0 16,-8-7-7-16,3-12-3 15,1-8-30-15,4-11-12 16,-4-8-48 0,0-11-21-16,-1-15 71 15</inkml:trace>
  <inkml:trace contextRef="#ctx0" brushRef="#br0" timeOffset="44169.4672">13950 13805 396 0,'4'7'148'0,"1"5"-115"0,3-12 6 15,1 4-3-15,0-1-20 16,4 1-3-16,4 0 0 16,9 0 2-16,-1 0-8 15,19 0 2-15,-6-1 4 0,1 1-7 16,4-4-1-16,5 4-8 16,8-4-2-16,-5 0-7 15,5 4-3-15,0 0-13 16,0 0-8-16,-4-4-42 15,4 3-17-15,0-3 49 16,4-3 26-16</inkml:trace>
  <inkml:trace contextRef="#ctx0" brushRef="#br0" timeOffset="44965.1465">15402 13889 340 0,'-8'8'126'0,"8"-5"-98"0,-5-3-1 0,5 4-6 0,-4-4-4 15,-5-4 4-15,1 4 6 16,-1 0 4-16,-4-3-17 15,0-1 3-15,-4 0 1 0,-4 0-6 16,-1 0-2-16,-4 0-5 16,-4 1-2-16,-5 3-3 15,1 0-1-15,0 0 1 16,-1 3 0-16,-4 1-3 16,9 4 0-16,-4 3-1 15,-1 5 3-15,5 3-5 16,4 8 0-16,0 3-4 15,9 5 1-15,0 7-2 16,4 0 0-16,4 0 1 0,9-3 1 16,0-1 3-16,0 0 4 15,13 4-1-15,0-7 1 16,4-5 2-16,1-7 0 16,3-4 0-16,5-3 0 15,0-5 2-15,4-3 1 16,4-8-1-16,1 0 1 15,-1-12-2-15,1-3-1 16,-1-4 1-16,1 0-1 16,-1-4 0-16,-4-4 0 15,5-7 0-15,-13-9 0 16,-1 5-3-16,-4-4 2 16,-4 0-1-16,-4 0-2 0,4 0 0 15,-13 3 3-15,4 5-2 16,-4-1 1-16,0 5 2 15,0 3 2-15,0 4 3 16,-4 4 4-16,4 3 0 16,-9 1 2-16,5 8 0 15,0-1 1-15,4 12 5 16,0 3-8 0,0 5-2-16,0 3-7 15,0 8 0-15,4 8-2 16,0 7 0-16,5 8 2 15,-9 8 0-15,4 3-7 16,0-3-3-16,5-1-19 16,-9-3-8-16,4 4-58 15,5-16-26-15,4-7 63 0,4-20 30 16</inkml:trace>
  <inkml:trace contextRef="#ctx0" brushRef="#br0" timeOffset="45580.3823">15816 13839 348 0,'-13'27'132'0,"9"-16"-103"0,4 1 7 15,0-4-4-15,-9 3-20 16,5 4-5-16,-1 5-4 16,1 6 0-16,0 9-2 15,-1 3 2-15,1 8 0 0,0 4-1 16,4 4-2-16,0-1 1 16,0 5-1-16,4-9-5 15,0-3 1-15,1-4-3 16,3-3 2-16,1-5 3 15,0-7 3-15,-9-4 2 16,4-4 1-16,0-3-2 16,-4-5-2-16,0-3 1 15,0-8-1-15,0-4 0 0,5-8 2 16,-5-3 1-16,4-4 1 16,-4-12-5-16,4-3-1 15,1-8 1-15,-1-4 0 16,4-4-2-16,-3-8 2 15,8-3 1-15,-9 4 0 16,5-1 2-16,4 5 1 16,-1 3 3-16,6 4 3 15,-1 4 2-15,4 3 1 16,1 5-2-16,0 3 1 16,8 8-2-16,-4 4 2 15,8 8-2-15,1 7 0 0,3 12-3 16,1 3-1-16,4 8-6 15,5 4-1-15,-10 8-13 16,1 7-2-16,0 12-120 16,-5-4-53-16,-12-19 97 15,-5-16 46-15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52:00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6000 7427 32 0,'-4'0'13'0,"4"0"-10"0,-9 4-3 0,9-4 0 15,0 0 0-15,0 0 2 16,0 4 14-16,0-4 9 0,-8 4 3 16,3-4 3-16,1 4-11 15,-5 0-2-15,1-1-12 16,3 1-4-16,-7 4-9 16,7-4 0-16,-12 3-4 15,4-3 2-15,4 0 5 16,1 0 2-16,3 0 4 15,-7-4 1-15,3 0 1 16,0 0 0-16,1 0-2 16,3 0-2-16,-3 0-6 15,3-4-4-15,1 4-1 16,4-4-1-16,-8 0 7 16,3 4 2-16,1 0 5 15,0-4 3-15,-1 4-2 16,1 0 0-16,0 0-6 15,-1 4-2-15,-3 0-16 0,-1-4-6 16,1 4 14-16,-1-4 6 16,0 0 58 15,1 0-20-31,3 0-7 16,-3 0-19-16,3-4-7 15,1 4-17-15,0-4-7 16,0 4 4-16,-1 0 5 15,1 0 10-15,0 0 6 16,-1 0 6-16,1 0 4 0,0 0-4 16,4 0-3-1,0 0-1-15,-5-4-1 0,5 4 0 16,-13 0 0-16,5 0 0 16,-1 0 0-16</inkml:trace>
  <inkml:trace contextRef="#ctx0" brushRef="#br0" timeOffset="2267.9788">5621 7470 97 0,'-9'-4'2'0,"1"0"-2"15,-1 0 3-15,0 0 7 16,5 0 5-16,0 1 8 16,0-1 3-16,4 0 4 15,-9 4 4-15,5-4-4 16,-1 4 2-16,5-4-5 16,-8 4 1-16,3 0-16 15,5 0 4-15,-8 0 4 0,-1-4-7 16,5 4 0-16,0-3-7 0,-9-1-2 15,8 0-2-15,-3 0-2 16,3 0 1-16,1 0-1 16,0 1 6-16,-1-1 4 15,-3 0 3-15,4 0 5 16,4 0-4-16,-9 0 2 16,5-3-3-16,-1 3 2 15,5 4 5-15,-8-4 4 16,3 0-8-16,1 1-2 15,0-1-6-15,-1 0 0 16,1 4-5-16,0 0-2 16,0 0 0-16,4 0 1 0,0-4-1 15,0 4 2-15,0 0-2 16,0 0 2-16,0 0 0 16,0 0 1-16,0 0-5 15,0 0 1-15,0 0 0 16,8 0 2-16,-4 0 1 15,1 0 1-15,-1 0-2 16,5 4 1-16,-1 0-2 16,-3 0-1-16,-1-1 1 15,5 1-1-15,-1-4 0 16,1 4 0-16,-1-4 0 16,5 4 0-16,5-4 0 15,-10 4 2-15,5-1-1 16,4-3-1-16,1 4 1 0,-6-4 1 15,1 0 1-15,5 0 1 16,-1 4-2 0,0-4-2-1,0 0 1-15,-4 0-1 16,0 0 0-16,0 0 2 16,4 0-3-16,-8 0 0 15,4 0 1-15,4 4 0 16,-8-4 0-16,4 0 0 15,4 0 0-15,0 0 0 16,-8 0 0-16,4 0 0 16,0 4 0-16,0-4 0 15,-1 4 0-15,1-1 2 16,0 1-1-16,0-4-1 0,0 4 1 16,4 0-1-16,-8 0 0 15,4 0 0-15,4-1 0 16,-8 1 0-16,8 0 0 15,-4 0 0-15,4 4 2 16,-4-5 1-16,4 1-1 16,-4 0 1-16,0 0-2 15,0 0 2-15,0 0-2 16,0 3 2-16,-4-3-2 16,4 4-1-16,0-4 1 15,-5 3-1-15,5 1 0 16,-4 0 0-16,4-1 0 15,-5 1 0-15,5 0 0 16,0-1 0-16,0 1 0 16,-4 0 0-16,-1-1 0 0,1 1 0 15,-1-1 0-15,1 1 0 16,0 0 0-16,-1-1 2 16,5 1-1-16,-4 0-1 15,-1-1 1-15,1 5-1 16,0-4 0-16,-1-1 0 15,1 1 0-15,4 0 0 16,-9-1 0-16,9 1 0 16,-9 0 0-16,5-5 2 15,4 5 1-15,0-4 1 16,-9 4-2-16,9-5 1 0,-9 5-2 16,5-4-1-16,0 0 1 15,8 0-1-15,-13 3 0 16,9 1 0-16,-4 0 0 15,-1-1 0-15,5 1 0 16,0-1 0-16,0 1 0 16,0 0 0-16,0-1 0 15,0 1 0-15,0 4 0 16,0-5 0-16,4 5 2 16,-4-5 1-16,4 1-1 15,-4 0 1-15,0-1-2 16,0 1-1-16,4 0 1 15,-4-4-1-15,4 3 0 16,-4 1 0-16,0 0 0 16,0-1 0-16,4 1 0 0,-4 0 0 15,0 3 0-15,0-3 0 16,4-1-3-16,-4 1 2 16,5 0-1-16,-1-5-2 15,0 5 7-15,-4-4 3 16,0 0-6-16,0 0 1 15,4-1-1-15,5 1 0 16,-5 0 0-16,-4 0 0 16,4 0 0-16,0-4 2 15,0 4-1-15,5-4-1 16,4 3-2-16,-9-3 1 16,5 4-4-16,-1 0-1 0,5 0 7 15,0 0 6-15,0-4-5 16,0 4-1-16,-1-1-3 15,1 1 0-15,4 0 2 16,-8 0 0-16,4 0 0 16,4 0 0-16,-4-1 0 15,-5 1 0-15,5 0 0 16,-4 0 0-16,-1 0 0 16,-3-4 0-16,-1 0-3 15,0 0 2-15,0 4 1 16,1-4 0-16,-1 0 2 15,4 3 1-15,1 1-4 16,-1 0 1-16,1 0 0 16,4 0 0-16,0 3 0 0,0-3 0 15,4 4 0-15,4 0 2 16,-8-1-3-16,4 1 0 16,0 0 1-16,-4-1 0 15,0 5-3-15,4-1 2 16,-8 1 1-16,-1-1 0 15,1 1-3-15,-1-5 2 16,5 5 1-16,-9-5 2 16,5 1-1-16,-5 0-1 15,-4-1-2-15,4 1 1 16,1 4 3-16,-1-9 1 0,0 5-1 16,5-4-2-16,-1 4 1 15,-4-5-1-15,1 1 0 16,3 0 0-16,5 4 0 15,0-1 2-15,4 1-3 16,0 0 0-16,-4-1 1 16,13 1 0-16,-13 0-3 15,4-1 2-15,-9 5 1 16,5-5 2-16,0 1-3 16,0 0 0-16,-4-1 1 15,-5-3 2-15,-4 0-3 16,4 4 0-16,5-1 1 15,-5 1 0-15,0 0 0 16,-4-4 2-16,-4-1-1 16,-1 5-1-16,5 0 1 15,0-1-1-15,0 1 0 16,0 0 0-16,0-1 0 0,-5-3 0 16,1 4 0-16,4-4 0 15,0 3 0-15,0-3 2 16,-5 0-3-16,5 0 0 15,-4-4 1-15,0 4 2 16,-1 0-6-16,1-1-1 16,-5-3 6-16,-4 0 4 15,0 0-2-15,0 0 0 16,-4-3-28-16,-5-1-12 16,-8 0 18-16,-5 0 9 15</inkml:trace>
  <inkml:trace contextRef="#ctx0" brushRef="#br0" timeOffset="33780.9446">15721 12322 156 0,'-9'-3'57'0,"9"3"-44"0,-4-4 7 0,4 4 1 15,0-4 0-15,-4 0 4 0,4 0-7 16,0 0 0-16,0 1-11 16,0-1 0-16,0 0 0 0,0-8-3 15,0 5-1-15,0-1-1 16,0 0 1-16,0 5-4 16,0-5 0-16,0 4-1 15,0 0-2-15,-9 0 3 16,5 1 0-16,4-1-2 15,-4 0 2-15,4 0 5 16,0 0 2-16,0 0 2 16,0 1 0-16,-9-1 11 15,9 0 5-15,0 4 1 16,0 0 0-16,0 0-8 16,-4 0 0-16,-1 4-8 0,1 3-3 15,-5 1-6-15,1 7 0 16,-9 5-2-16,-1 3 0 15,1 7 2-15,-4 5 0 16,-10 3 0-16,6 4 0 16,-1-4 0-16,0 1 2 15,0 3-1-15,-13 0 2 16,9 4-2-16,0 0 2 16,0 4 9-16,0-4 4 15,4 0-12-15,8-12-4 16,6-3 1-16,3 3 3 15,-13 16 5-15,9-8 2 0,5-4-3 16,4 1 0-16,4-5-3 16,4-3 2-16,0 0-2 15,5-1 2-15,4 1-2 16,4-1 2-16,-4 1-2 16,4 0 2-16,0-1-2 15,1-3 2-15,3 0-2 16,-4-4 0-16,1 0-1 15,3-4 0-15,5 0-2 16,-9-3 1-16,5-1-2 16,4-4-1-16,-5 1 1 15,1-4-1-15,-1-1 0 16,1 1 0-16,-1-4 0 16,1 0 0-16,-1-1-3 0,1-3 2 15,4 0 1-15,-9-3 0 16,9-1 0-16,0 0 0 15,0 0 0-15,-5-4 2 16,5 1-1-16,0-1-1 16,0 0 1-16,-5 1-1 15,1-5 0-15,4 1 2 16,-9-1-1-16,4 1-1 16,1-5 1-16,0 1-1 15,-1 0-3-15,1-1 2 16,3 1-1-16,-7-4 0 15,3 0 2-15,1 4 0 16,-1-5 0-16,1 1 2 0,-5 0 1 16,5 0 1-16,-5 0 0 15,0 0 0-15,-4-1 0 16,4-2 2-16,-8-1-1 16,0 0 0-16,-1 3-1 15,1-3 2-15,-5 4-1 16,0-4 0-16,1 0-1 15,-5 0 0-15,0-3-2 16,0-1 1-16,0-8 0 16,0 5 1-16,-5-5-2 15,1 1-2-15,0 3 3 16,-1-11 2-16,1 4-2 16,0 3-2-16,0 1 0 15,-9 3 1-15,8 0-1 16,-8 1 2-16,5-1-4 15,-5 4 0-15,0 0-1 0,4 1 0 16,-12-1 2-16,4 4 0 16,-1 4 0-16,1-4 0 15,0 4 0-15,4-1 0 16,-4 1 0-16,-1-4 0 16,5 4 0-16,-8 0 0 15,4 4 0-15,-1-5 0 16,-7 5-3-16,3 0 2 15,-4 0-1-15,5-1 0 16,-9 5 2-16,12 3 0 16,10 4-3-16,-22 0 0 15,-18 1-1-15,5-1 0 0,0 0-2 16,17 4-1-16,9 0-5 16,-22 4-3-16,-26-4-53 15,-8-4-25-15</inkml:trace>
  <inkml:trace contextRef="#ctx0" brushRef="#br0" timeOffset="48256.0117">9439 8534 124 0,'0'4'46'0,"0"4"-35"0,0-4-2 0,0-4 0 16,0 0-13-16,0 4-2 16,0-4-6-16,0 0 0 15,0 0-10-15,8 0 0 16,-3 0 11-16,3 0 8 16</inkml:trace>
  <inkml:trace contextRef="#ctx0" brushRef="#br0" timeOffset="49590.2819">9055 8412 176 0,'0'-4'66'0,"9"0"-52"0,-9 0 23 0,0 4 6 16,0 0-12-16,4-4-4 15,0 1 0-15,1-1 0 16,-1 4-14-16,-4-4 8 0,0 4 2 15,0 0 2-15,0 0 0 16,0 0-19-16,4 0-7 16,1 0-4-16,-5 0 3 15,4 8 1-15,5-5 1 16,-9 5 0-16,8 0 0 16,1-1 0-16,-1 5 0 15,1-1 0-15,0 5 0 16,4-5 0-16,-5 5 0 15,5-1 0-15,0 4 2 16,0 0-1-16,0 0-1 16,0 4 1-16,4 0-1 0,5 0 0 15,-5 0 0-15,-4 0 0 16,4 0 2-16,0 4-3 16,0 0 0-16,1 0 1 15,-1 3 0-15,-4 1 6 16,8 0 4-16,-12-1-5 15,4 1-3-15,0 0-1 16,0 7-1-16,4-8-9 16,-4 1-2-16,0 0 6 15,0-4 2-15,0 7 3 16,0-3 0-16,-5-1 8 16,5-3 7-16,4 0-5 0,-8 0-3 15,4-4-2-15,0 0-1 16,-4 0 0-16,4 0 2 15,-1 0 1-15,-3 0 1 16,4 0-2-16,0 0 1 16,0 0-4-16,-5 0 0 15,1 0-1-15,0 3-2 16,4 1 1-16,0 0-1 16,-9 0 0-16,4 0 0 15,1-8 0-15,0 4 0 16,4 11 0-1,0-7 0 1,-9 0 0-16,4-4 2 0,1 0-1 16,0-4-1-16,-1 0 1 15,1 0-1-15,0-3 0 16,-1 3 2-16,1 0-1 16,-1-4 2-16,-3 0-2 15,3 1-1-15,-8 3 3 16,5-4 0-16,-5 1-8 15,-5 3-140 1,-12-4 78 0,8-15 30-16</inkml:trace>
  <inkml:trace contextRef="#ctx0" brushRef="#br0" timeOffset="50896.4403">9973 10051 228 0,'4'0'88'0,"1"0"-69"0,-5 0 2 0,0 0-5 16,0 0-9-16,0 0-2 15,0 0 17-15,0 0 8 16,0 0-15-16,0 0 9 0,0 0 6 16,0 0-3-16,0 0 1 15,0 0-22-15,4 0-10 16,5 0-2-16,-1 0 3 16,1 4 13-16,-1 0 8 15,5 0-7-15,5-1-1 16,-1 5-6-16,4 0-1 15,5 3 1-15,4 1 0 16,0-1 0-16,1 1 0 16,3-1-5-16,-4 5 1 15,5-1 0-15,-1 0 2 16,5 0-1-16,-9 1 2 0,5-5 0 16,-1 5 1-16,1-1 0 15,3 0 2-15,1 1-1 16,0-1 2-16,0-4-2 15,-5 5 0-15,5-1-3 16,0-3 1-16,-5-1-2 16,1 1 2-16,-1 3-4 15,5 0 0-15,-13 0 1 16,4 1 2-16,0-5-1 16,0 1-1-16,5 3 3 15,-9 0 0-15,8 1 1 16,1-5 0-16,-1 1 0 15,5-1 0-15,0-3-2 0,-1 7-2 16,1 1 1-16,4-5 1 16,-4 0-1-16,0 1-1 15,0 3 1-15,-5-3 1 16,1 3-1-16,-1-3-1 16,0-1 1-16,1 1 1 15,4-1-3-15,-9 4 0 16,4 1 1-16,1 3 2 15,-1 0-1-15,14 4 2 16,-5 0-2-16,-4 0-1 16,-1 0 1-16,-3 4-1 0,-1-4 0 15,1 0 2-15,-1 7-1 16,-4-7 2-16,1 0-4 16,-1 0 0-16,-4 4 1 15,4 0 2-15,-4 0-1 16,4 0-1-16,-4-4 1 15,-1 0-1-15,1-1 0 16,0-2 0-16,0-1 0 16,4 0 2-16,-4 0-1 15,0 0-1-15,4 0 1 16,-4 1 1-16,4-1 1 16,-8 0 1-16,3 0-2 15,1 0-2-15,0 0 3 16,0 0 0-16,0 1 1 15,-5-5 0-15,-3 0-2 0,-1 1 1 16,0-1-2-16,-13-4 2 16,5 1-2-16,-9-4-1 15,-4-5-26-15,-5-3-10 16,-8-3-86-16,-9-5-35 16,0-7 81-16,5-8 41 15</inkml:trace>
  <inkml:trace contextRef="#ctx0" brushRef="#br0" timeOffset="52232.0336">12873 11545 272 0,'0'8'101'0,"0"-5"-78"0,0 1 15 0,0-4 2 16,4 0-18-16,-4 0-2 15,5 0 3-15,3 0 3 16,1 4-14-16,-1-4 6 0,1 0 5 16,4 4-6-16,-9-4-2 15,9 0-4-15,-13 4 0 16,9 0-4-16,-1-1 1 0,1 1-3 16,4 0 2-16,-9 0-2 15,9 4 0-15,9 3-3 16,-1 4 1-16,1 1-2 15,8-5-1-15,-9 1 1 16,5-1 1-16,9 1-1 16,-5 3 2-16,0-4 0 15,0 5 1-15,5-1-2 16,-5-3 1-16,4-1-2 16,1 1 2-16,-1 3 0 15,1 0 1-15,-9 0-2 16,4 1-2-16,0-5 1 15,-4 1-1-15,0-1-3 16,0 5 0-16,-1-5-1 16,1 1 3-16,4-1-2 0,-4 1 1 15,4-1 8-15,-8 1 6 16,12 3-6-16,-8 0-3 16,4-3-2-16,-4 3 1 15,5 0-1-15,-10 1 2 16,5-1-2-16,0 0-1 15,0 1 1-15,-1-1-1 16,1 0 0-16,0 1 2 16,4-1-3-16,-8 0 0 15,4 1 1-15,0 3 2 16,-5 0-1-16,1 0 2 0,4-4 0 16,4 1 1-16,-4 3 0 15,-1 0 2-15,1-4 1 16,4 1 1-16,-8-1-4 15,4 0-3-15,0 1 0 16,-5-5 1-16,1 0-1 16,4 1 2-16,-5 3-2 15,5-3 2-15,-9-1-2 16,5 1-1-16,-1 3 1 16,1-3-1-16,-1-1 0 15,5 1 2-15,-4-1-1 16,-1 1-1-16,1-1 1 15,-1 1 1-15,1-1-3 16,0 1 0-16,-1-1 1 0,1 0 0 16,-1-3 0-16,1 4 2 15,-1-5-1-15,5 1-1 16,-4 3 1-16,4-3-1 16,-1 0 0-16,6 3 0 15,-6 1 0-15,6-1 0 16,-6 1 0-16,1-1 2 15,0 5-1-15,0-5-1 16,-9 1 1-16,5-1-1 16,-5 1 0-16,5-1 0 15,-1 0 2-15,-4 1 1 16,-4-1-1-16,0 1-2 16,0-1 1-16,0 1 1 0,-9-1 1 15,1-3 1-15,-1 4-2 16,-4-5-2-16,0 1-4 15,-4 0-2-15,-5-1-6 16,-8-3 0-16,4 0-38 16,-4-8-17-16,-9-7 35 15,-4-24 16-15</inkml:trace>
  <inkml:trace contextRef="#ctx0" brushRef="#br0" timeOffset="65413.3787">16768 18229 116 0,'0'-4'44'0,"9"4"-35"0,-9-4 9 16,0 4 2-16,0 0-10 16,0-4-1-16,0 0-7 15,4 0-2-15,0-3 0 16,5 3-3-16,-5 0 0 0,9 0 2 15,-8-3 0-15,3 3 1 16,1 0 2-16,-1 0 3 16,1 0 4-16,8-3 2 15,-12 3 3-15,8-4 2 0,-5 4-1 16,5 0-1-16,-9 1-1 16,9-1 1-16,-8 0 4 15,-1 4-1-15,5 0 1 16,-1 0 0-16,5-4 0 15,-9 4 6-15,1 0 2 16,-5 0 0-16,8 0 1 16,-3 0-2-16,-1 0 0 15,-4 0-3-15,0 0 1 16,0 0-4-16,0 0-2 16,0 0-1-16,0 0 0 0,0 0-4 15,0 4 0-15,0 0-3 16,-4 0 0-16,4-1-1 15,-5 1 0-15,5-4 0 16,-8 4 0-16,3 0-2 16,1 0 1-16,4 0 0 15,0-1 1-15,0 1 0 16,0 0 2-16,0-4-3 16,0 4 1-16,0-4-3 15,0 4 0-15,-9 0-3 16,9-4 1-16,0 7-2 15,0-7-1-15,0 4 1 16,0-4 1-16,0 8-1 16,0-8-1-16,0 7-2 15,0-7 1-15,0 4 1 0,0 0 0 16,0 4 0-16,0-4 2 16,0 3-3-16,0-7 0 15,0 0 1-15,0 8 2 16,0-1-1-16,0 1-1 15,9 4 1-15,-9-5-1 16,0 1-3-16,0 3 2 16,4 1 1-16,1-4 0 15,-5-1-3-15,8 5 2 16,-8-1 1-16,9 1 0 16,0-1 0-16,-1-3 0 15,5 0 0-15,-4 3 0 16,4-3 0-16,4-1 2 0,0 1-1 15,-4 0-1-15,13-4 1 16,-9-1-1-16,9 1 0 16,4-4 0-16,-8 0 0 15,12 0 0-15,-8 0 0 16,8 0 0-16,1-4 0 16,-5 4 0-16,5-3 0 15,-5-1 2-15,0 0-3 16,-4 0-2-16,0 0 2 15,4-3 0-15,-13 3 1 16,5-4 0-16,-1 4-3 16,1 0 0-16,-5-3-9 15,0 3-3-15,0-4-8 16,1 4-2-16,-10-3-31 16,9-5-14-16,-8-7-104 15,0-8-45-15,-9-3 114 16</inkml:trace>
  <inkml:trace contextRef="#ctx0" brushRef="#br0" timeOffset="66119.2453">17518 17635 140 0,'-9'11'55'0,"14"-7"-43"0,-10 0-6 16,5-4-3-16,0 8-3 15,0-8 2-15,0 7 12 16,0 1 8-16,-4 0-11 16,4-1 5-16,0 1 4 0,0 0-2 15,0-5-1-15,-9 5 4 16,5-4 1-16,4 0 4 0,0-4 3 16,0 0 2-16,0 4 1 15,0-4-4-15,0 0-3 16,0 0-2-16,0 3 0 15,0-3-4-15,0 0 0 16,4 4-4-16,5 4-1 16,-9-4-2-16,0 3 0 15,0 1 0-15,0 0 0 16,0-1 0-16,0 5 0 16,-9-1-4-16,5 5-3 15,4 3 0-15,-4 4-1 16,4 4-2-16,-9 3 1 15,5 1-4-15,4 3 0 16,0 5 1-16,0-1 2 0,0 4-1 16,0 0-1-16,0 4-2 15,0-4-1-15,4 8 2 16,-4-4 2-16,9 0-2 16,-9 0-2-16,4 0 2 15,0 0 0-15,5 0-4 16,-9-4 1-16,9-4-3 15,-1-3 2-15,1-8-4 16,4-4-1-16,-9-4-6 16,9-4-3-16,-9-7-36 15,9-8-14-15,0-16 36 16,9-18 17-16</inkml:trace>
  <inkml:trace contextRef="#ctx0" brushRef="#br0" timeOffset="66659.7403">18371 17826 392 0,'-9'19'145'0,"9"-11"-112"0,0 0-8 15,0-1-9-15,0 1-11 16,0 0 2-16,0 3 9 15,-4 1 5-15,0 3-11 16,0 0 5-16,4 1 5 0,0 3-5 16,0 0 0-16,0 0-5 15,0 4 1-15,4 0-6 16,0 0-1-16,0 4-2 16,5 0 1-16,0 3-2 15,-1 5 2-15,1-1 0 16,0 8 1-16,-1-3-5 0,1 7 1 15,-1 4 0-15,5 3 2 16,-8 1-1-16,8-1-1 16,-9-7-4-16,4-4 0 15,1-7-9-15,0-4-4 16,-1-8-13-16,-8-12-6 16,5-7-74-16,3-16-30 15,1-18 72-15,0-16 35 16</inkml:trace>
  <inkml:trace contextRef="#ctx0" brushRef="#br0" timeOffset="67755.4791">19629 17834 252 0,'9'8'93'0,"0"-5"-72"0,-5 1-6 0,-4-4-8 16,0 0-3-16,0 0 2 16,0 0 13-16,0 8 7 15,0 0-13-15,4-5 4 0,-4-3 3 16,0 8-5-16,0 0 2 16,0-1-1-16,0-7-1 15,9 8 1-15,-9-8 3 16,0 0-2-16,0 4 1 15,0-4-5-15,0 0 0 16,0 0-4-16,4 0 0 16,-4 0-1-16,4 0 0 15,5-4-2-15,-9 0-1 0,4 0-1 16,-4-3 2-16,0-1-1 16,-4 0 0-16,4-3-3 15,-13-1 1-15,9 1-4 16,-13 0 0-16,-1-5-1 15,-3 1 0-15,-5 3 0 16,-4-3 0-16,4 0 0 16,-9 3-2-16,1-3-4 15,-5 3 0-15,5 5-1 16,-5 3 1-16,0 0 0 16,5 4 2-16,-1 4 2 15,5 4 2-15,0 3-4 16,8 1 0-16,5 3 0 15,8 4 2-15,5 4 2 0,8 0 1 16,9 8 1-16,9 3 2 16,8 1-1-16,-4 3 2 15,13 0-4-15,8 1 0 16,-4-1 1-16,0 0 2 16,0 4 1-16,0 0 1 15,1-3-2-15,-6 7-2 16,1-4 1-16,-4 0 1 15,-1 0-1-15,-4 4 2 16,-4-4-2-16,-4 0 2 16,-9 0-2-16,-5-3-1 15,1-9-2-15,-9 5 1 0,0-5 1 16,-13-3 0-16,4-4-3 16,-4-7 2-16,-4-5 1 15,-4-3 0-15,-1-1-3 16,5-7 2-16,-9-3 5 15,4-1 2-15,5-8 2 16,0-3 0-16,4-4-2 16,0-4 1-16,9-4-2 15,-5-4 2-15,9-3-2 16,0-4 0-16,9-1-1 16,-1-7 0-16,1-4 0 15,4 5 2-15,4-1-1 16,9 0 2-16,-4 0-2 15,12-4 2-15,-4 0-4 0,5 0 0 16,-1 4-10-16,1 0-3 16,-14 4 5-16,1 4 2 15,-9 3-77-15,-13-11-33 16,-13-3 57-16,-9-9 30 16</inkml:trace>
  <inkml:trace contextRef="#ctx0" brushRef="#br0" timeOffset="71329.6849">13748 8810 144 0,'-9'-15'55'0,"13"11"-43"0,1-7 14 0,-5 11 4 16,4-4-9-16,0-4 1 15,1 0-4-15,-5-3-2 16,4 3-8-16,4-3-3 0,-8-1-1 15,0 5-2-15,0-1-2 16,0-4 1-16,0 1-1 16,0 3-3-16,0 1 2 15,0-1-4-15,0 0 1 16,0 4-9-16,0-3-2 16,0-1-10-16,5 4-2 15,-1 0-1-15,5-3 0 16,-5 3 9-16,5-4 4 15,-1 1-5-15,9-1-1 16,-8 0 11-16</inkml:trace>
  <inkml:trace contextRef="#ctx0" brushRef="#br0" timeOffset="71972.9953">14045 8500 132 0,'0'4'52'0,"9"-4"-41"0,-9 7 18 16,0-7 5-16,0 0-12 16,0 0-2-16,0 4-3 15,0 0 1-15,-9 0-10 16,5 0 11-16,-1 0 4 0,5-1 4 0,-8 1 3 16,3-4-12-16,1 4-5 15,0-4-8-15,-1 4-4 16,1 0 0-16,0 0-1 15,0 3 0-15,4-3 0 16,-9-4 2-16,5 4 3 16,-1-4 9-16,1 4 3 15,4-4-2-15,0 4 1 16,0-4 2-16,-4 3 1 16,4-3-2-16,0 4 0 15,-5-4-7-15,5 4-2 16,-4-4 2-16,4 0 4 0,0 0-2 15,0 0 3-15,0 4-4 16,0 0-1-16,0-1-2 16,0 1 2-16,-4 4-7 15,4 0-2-15,-5 3-3 16,5 1 0-16,-4 3 0 16,0 4 0-16,0 4 0 15,-5 4 0-15,0 4 0 16,1 3 0-16,-1 0 2 15,5 1 0-15,4-1 0 16,-9 1 2-16,9-4-1 16,0-1 2-16,9-3-2 15,-1-4-1-15,5 0 3 16,5-4 0-16,3-4-4 16,1 1 1-16,3-5 0 15,6 1 0-15,3-5-5 0,1 5 1 16,3-4-9-16,-8-5-2 15,1 5-14-15,-1-4-7 16,-4-4-42-16,0 0-17 16,-1-4 49-16,-3-4 26 15</inkml:trace>
  <inkml:trace contextRef="#ctx0" brushRef="#br0" timeOffset="72454.8687">14191 8787 344 0,'-4'0'129'0,"4"-4"-100"0,-4 4 20 16,4 0 2-16,0 0-24 16,0 0-7-16,0 0-4 15,0 4 2-15,-5 0-10 16,1 0 2-16,0 0 3 0,0-1-3 16,4 1 2-16,-9 4-7 15,5 0-3-15,-1 3-4 0,5 8 1 16,-13 4-1-16,9 12 0 15,0 7 0-15,-1 8 0 16,1-1 0-16,0 9 0 16,0-1 2-16,4-3 0 15,-9 3 0-15,9 1 0 16,0 3 0-16,0 0 0 16,0-3 0-16,9-4 2 15,-9-1-3-15,4-3-2 16,4-16-12-16,5-3-5 15,0-4-77-15,9-19-34 16,12-24 67-16,-3-18 32 16</inkml:trace>
  <inkml:trace contextRef="#ctx0" brushRef="#br0" timeOffset="72618.1135">14855 8914 376 0,'-4'11'140'0,"12"-11"-109"0,-8 4 2 16,0 0-4-16</inkml:trace>
  <inkml:trace contextRef="#ctx0" brushRef="#br0" timeOffset="72980.4509">14851 8944 613 0,'-9'12'5'16,"-8"7"-4"-16,4-4 2 0,4 4 2 15,-8 0-2-15,8 1-2 16,1 3 0-16,4 0-1 16,8 0 0-16,4 3 0 15,10 1-3-15,3 0 2 16,9 0-1-16,1-4 0 16,3-4 2-16,9 0 2 15,-4 0-3-15,-5 0 0 16,5-3 1-16,-9-1 0 15,0 4 0-15,5 0 0 16,-14 0 0-16,1 1 0 16,-5 3 0-16,-4 0 0 0,-9 3 0 15,-4 1 2-15,-4 0 3 16,-9-4 2-16,-4 0-1 16,-5 0 1-16,1 0 0 15,-14-8 1-15,1-3-4 16,-5-8-1-16,0-4-10 15,-4-4-5-15,0-8-14 16,0-7-6-16,4-8-100 16,1-7-45-1,3-4 91-15</inkml:trace>
  <inkml:trace contextRef="#ctx0" brushRef="#br0" timeOffset="73327.3777">14902 8814 384 0,'18'0'143'0,"-1"0"-112"0,9-8 8 0,-9 8-4 0,13-4-19 16,0-3-1-16,9 3-3 16,4-4 0-16,0 5-6 15,0-1-4-15,5 0-1 0,-14 4-17 16,5-4-4-16,0 4-91 15,-13 0-39-15,4-4 76 16,-9 0 40-16</inkml:trace>
  <inkml:trace contextRef="#ctx0" brushRef="#br0" timeOffset="74031.2955">15855 8802 304 0,'0'8'115'0,"0"-4"-89"0,0 0 23 0,0-4 4 16,0 4-30-16,0 3-12 15,-9 5-11-15,0 3-1 16,-3 4 1-16,-6 8 0 0,1 8 2 0,0 7-3 16,4 0 0-16,0 0 1 15,9 8 0-15,-5 0 0 16,5-1 0-16,8-3 0 16,5 0 0-16,-1 0-7 15,5-4 0-15,4 0 9 16,5-3 8-16,4-5 2 15,4-3 3-15,4-8-4 16,-8-4 1-16,4-4-3 16,5-7 2-16,4-4-4 15,-9-4 1-15,4-4-3 16,-3-8 0-16,-1-3-3 16,0 0 1-16,-4-8-2 15,0-4-1-15,-5 0 1 16,1-3 1-16,-5-1-1 15,0 0-1-15,0-3 5 16,1-1 1-16,-10 1 2 0,5-4 0 16,-4-1-2-16,-1-3 1 15,-3 0-4-15,-5 0 0 16,-5 0-1-16,-3 3 1 16,-1 5-4-16,-4-8 0 15,-4 7 1-15,0 5 2 16,-5-1 1-16,-4 4 1 15,0 1-2-15,-4 3 1 16,0 3-4-16,9 9-2 16,-1 3-1-16,-8-3 3 15,-18 3-2-15,1 4 1 0,0 0-7 16,-5 8-4-16,-4 8-90 16,-4 7-41-16,-9 4 73 15,-5-8 35-15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54:08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9710 6355 160 0,'-4'-4'63'0,"4"4"-49"0,0-4 18 0,0 4 7 16,0 0-16-16,0-3-2 16,0-1-7-16,0 0 1 15,0 0-8-15,0 0 5 0,-4 0 3 0,4-3 2 16,-9-5 1-16,9 5 0 15,-4 3 0-15,-1-4 0 16,-3 0-2-16,3 1 3 16,-3-1 2-16,-1-3-18 15,1-1-8-15,-10 1 15 16,1-1 7-16,0 1-6 16,0-1-1-16,-5 1-6 15,0-1-1-15,-3 1 1 16,-1-1 0-16,-4 1 4 15,-1-1 3-15,6 1-6 16,-10-1-1-16,1 1-2 16,-1 3 1-16,14 0-2 15,-14 1-1-15,-12-1 1 16,4-3-1-16,4 3 0 16,0 0 0-16,0 1 0 0,18 3 0 15,-5 0 0-15,-4 0 0 16,-9-4 0-16,-4 5 0 15,0-1 0-15,0 0 0 16,4 0 0-16,0 0 0 16,-8 0-3-16,8 1 2 15,-4 3-1-15,4 0 0 16,0 3 0-16,5 1-2 16,-1 0-2-16,1 4 1 15,-1-1-4-15,5 5-1 16,-9 3-4-16,5 1 1 15,0-1 5-15,-1 0 4 0,1 1 5 16,-1-1 2-16,1 4-1 16,-1 4 1-16,1 0-4 15,-5 0 0-15,4 4-1 16,1 3-2-16,8 1 3 16,-8 4 0-16,8-1-2 15,0 0 2-15,4 1-1 16,5-1 0-16,9 1 2 15,-10-1 0-15,10 5 2 16,-1-5 3-16,0 1-2 16,5-5-2-16,4 1 0 15,0-4-1-15,0 0-5 16,4-1-1-16,5-3 3 16,0 0 1-16,-1 0 2 0,10 0 0 15,-10 0-3-15,9-4 2 16,1 4-1-16,3-3 0 15,1 3 2-15,4-4 0 16,4 0-3-16,4 0 2 16,1-4 14-16,3 1 6 15,14-1-9-15,4-4-3 16,-8 1-5-16,3-4-2 16,-8-5 1-16,5 1-1 15,-1-4-3-15,1 0 2 16,-1-4-1-16,5 1 0 15,-1-9 4-15,5 1 1 0,5-1-1 16,-5 1-2-16,0-1 1 16,0-3-1-16,-4-1 0 15,-1-3 0-15,1 0-3 16,0-8 2-16,-1 4-12 16,1 0-7-16,0 0 22 15,-1 4 9-15,1-4-4 16,-4 0-3-16,-5 0-1 15,-5-3 0-15,-3-1-1 16,-5-8 1-16,-4 5 2 16,-5-1 4-16,-3 0-2 15,-5 1 1-15,0-1-5 16,-13-3 0-16,-5 3-6 16,-8 0-2-16,-8 4-69 15,-18 4-28-15,-17 4 52 16,-4 0 25-16</inkml:trace>
  <inkml:trace contextRef="#ctx0" brushRef="#br0" timeOffset="23587.5952">8163 11097 152 0,'0'4'57'0,"-8"-4"-44"0,8 0-4 0,0 0-2 16,0 0-8-16,0 3 0 15,0-3 1-15,-5 0 2 16,1 4-1-16,0-4 6 0,4 0 3 0,0 0-16 16,0 0-6-16,-5 0-49 15,5 0-23 1,0 0 44-16</inkml:trace>
  <inkml:trace contextRef="#ctx0" brushRef="#br0" timeOffset="24815.958">8405 11116 152 0,'0'-4'57'0,"-5"8"-44"0,5-4 12 0,0 0 1 0,0 0-6 15,0 0 1-15,0 0-1 16,0 4 0-16,-4 0-11 15,0-4 3-15,-1 0 2 0,5 0 10 16,0 3 7-16,-8-3-1 16,3 0 2-16,1 0-5 15,-5 0-2-15,1 0-11 16,-1 0-4-16,5-3 0 16,-5 3 4-16,1-8-4 15,-1 4 2-15,-4-4-1 0,0 1 1 16,0-1-4-16,0 0 0 15,0-3-5-15,-4-1 0 16,4 1-1-16,-13-1 1 16,5-3 0-16,-1 4 1 15,5 3-2-15,-9-7 1 16,-13-4-2-16,1-4-1 16,3 7 3-16,-12 1 0 15,8 3-4-15,0 1 1 16,0-1 0-16,1 5 0 15,-5-1 0-15,-1 0 0 16,1 1-3-16,0-1 2 16,5 0 1-16,-6 5 0 15,1-1-3-15,-8 4 0 0,8 4-3 16,-1 7 1-16,6 4 1 16,-10 5-1-16,5 6-1 15,4 5 1-15,1 7 1 16,3 4-1-16,-4 1 1 15,1-1 3-15,-1 0 0 16,4 0 1-16,1-4 0 16,-1 1 0-16,1-1-3 15,4 0 2-15,0 1 1 16,4 3 2-16,-4 0-1 16,8 0-1-16,5 0 3 15,4 0 0-15,4 0-1 16,5-3-2-16,8-5-2 15,5 1-1-15,4-5-1 16,8 1 0-16,10-1 3 0,3 1 0 16,5-4 1-16,4-4 2 15,0-4-1-15,4-4-1 16,1-3 1-16,3-4 1 16,1-5-1-16,4-3-1 15,5 0 1-15,-1 0 1 16,4-3-1-16,-3-1-1 15,3-4-2-15,-8 0 1 16,-4-11 1-16,-4 0 0 16,-1-4 0-16,0 0 0 15,-8-4 0-15,0 1 2 16,-5-1-1-16,-3 0 2 0,-1 0-2 16,-9-4-1-16,1 1-2 15,4-12 1-15,-5 3 1 16,-4 5 0-16,-8 3-5 15,0 1 1-15,-5 3-3 16,-4 0 0-16,-4 4-49 16,-9 0-20-16,-9-8 36 15,-12-34 20-15</inkml:trace>
  <inkml:trace contextRef="#ctx0" brushRef="#br0" timeOffset="28103.9006">8387 16091 280 0,'-8'-4'107'0,"8"4"-83"0,0-7-5 0,0 7-6 0,0-4-8 16,-5 0 0-16,1 0 8 15,4 0 6-15,-9 1-10 16,5-1 9-16,-4 0 2 0,-1 0-8 16,0 0-2-16,-8-3 3 15,0-1 1-15,0 0 1 16,-5 1 1-16,5-1 0 15,-5-3 0-15,-4 3 0 16,1-4 3-16,-6 1-5 16,1-4 0-16,-9-1 0 15,-4 1 4-15,0 0-15 16,0-1-5-16,-13 5 0 16,4-5 2-16,-4 5-1 0,0-4 0 15,5 3-1-15,-5-3 0 16,0 7 6-16,0-3 2 15,-5 3-2-15,5 0-3 16,0 5-5-16,0 3-2 16,0 0-2-16,9 3 0 15,-9 5 0-15,8 4 0 16,5 3 2-16,5 0 2 16,3 4-5-16,5 0 1 15,4 4-1-15,5 4 1 16,3 4 2-16,5 3 4 15,5 5-1-15,8 3 1 16,0-4 0-16,0 4-2 0,0 0 0 16,8 1 3-16,1-1 2 15,0-4 2-15,4-4 1 16,4-3 0-16,-9-4-5 16,10 0-1-16,-1-4 1 15,0-4 2-15,0 0-2 16,5-4 0-16,-1 1 1 15,1-5 0-15,4 1 0 16,0-1 0-16,4 4-3 16,9-3 2-16,-9-1 1 15,9 5 0-15,4-5-3 16,-5 1 2-16,-3-1-1 16,4-3 0-16,4-4 4 15,0-4 1-15,4 0-1 0,-4-4 1 16,-4-4-2-16,0-3 2 15,0-5 0-15,-1 1 1 16,6-4 0-16,-6 0 0 16,-3-4-2-16,-1 4-2 15,1-1 1-15,-5-3-1 16,-9 4-9-16,-3-4-2 16,-10-15 6-16,-16-16 2 15</inkml:trace>
  <inkml:trace contextRef="#ctx0" brushRef="#br0" timeOffset="29350.8197">9598 17577 220 0,'-9'-11'82'0,"18"3"-64"0,-18 4 24 0,1 8 6 15,4-8-14-15,4 4-2 0,-9 0-13 16,0 0-1 0,1 0-2-16,-10 0-1 0,6 0-1 15,3 0 1-15,0 0-4 16,1 0 1-16,-1 0-5 16,0 0-2-16,9-3-2 15,-8-1 0-15,4-4-4 16,-1 4 0-16,1 0 3 15,0-3 1-15,-1-5-1 16,1 5 1-16,0-5 0 16,4 1 3-16,-9-1-1 15,5-3 0-15,-1-1-3 16,-3-3 1-16,-1 0-2 16,1 0-1-16,-1-4 1 15,-4-4-1-15,-4 0 0 16,-5 1 2-16,1-5-1 0,-5 4 2 15,-13 0 2-15,5 4 2 16,-18 0-1-16,0 0 1 16,-4 4-2-16,-4 0 0 15,-5 4-3-15,-4 3 1 16,-4 1-2-16,0 7 2 16,-5 0-4-16,1 12-2 15,3-1-1-15,5 9 0 16,1-1 3-16,3 4 0 15,0 0-2-15,9 8 2 16,-8 8 3-16,8 3 1 16,8 4-1-16,-8 4 1 0,17 4-2 15,-8 0 2-15,8 3 0 16,13 1 3-16,-8 3-3 16,12 1-2-16,5-1 0 15,8 1 1-15,5 3-1 16,4 0-1-16,9 1 1 15,4-5-1-15,13-3 0 16,-5-1 2-16,9-3-3 16,13-4 0-16,-4-4-1 15,17 0 0-15,-8-7 0 16,8-5-2-16,8-3 3 16,-8-4 0-16,5-4 1 15,-1-3 0-15,5-5 0 16,-1-3 2-16,5-8-1 0,0 0-1 15,4-4-2-15,1-4 1 16,-10-7-1-16,1-4 0 16,4-4 2-16,-13-4 0 15,0 0-3-15,-9-3 0 16,5-5 2-16,-9 1 2 16,0-5 0-16,-4-3 2 15,0-4-2-15,-5-15-1 16,1 4 1-16,-10-1-1 15,-3 4 2-15,-9 1 3 16,-4-1-2-16,-14 1 0 16,-8 3-3-16,-8 0-1 0,-14-4-10 15,-12-7-3-15,-26-4-55 16,-35-8-24-16,-17 8 45 16,0 4 25-16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22:55:22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17281 5620 212 0,'0'-4'79'0,"4"0"-61"0,5 0 12 0,-9 4 4 15,4-4-3-15,0 0 2 16,1 1-1-16,-1-1 0 16,-4-4-17-16,0 0 4 0,0 5 2 15,0-5-3-15,0 0 2 16,-4 1 0-16,-1-1 0 16,1 0-5-16,0-3 1 15,4-1-3-15,0-3 0 16,0 4-3-16,0-16-3 15,0-4-5-15,0-3-3 16,0-5 0-16,4-7-1 16,0-7-2-16,5-9 0 15,0 1 0-15,8-4 0 16,-8 4 0-16,3-4-2 16,6 7 1-16,-1-3 3 15,4 3 1-15,-3 5 1 16,-1 3 0-16,0 8-3 15,5 4 2-15,-14 3-1 16,10 8-2-16,-1 4-2 16,-4 4 1-16,4 8-2 15,-8 3 2-15,8 4-2 16,-4 12 2-16,0 7 1 16,4 8 2-16,0 8-4 15,5 3 2-15,4 8 0 0,-5 1-1 16,5 3 4-16,0-4 2 15,0 4 0-15,4 3-1 16,-9 9 1-16,14 3 1 16,-14 8-3-16,10-4 0 15,-6-3 1-15,6-1 0 16,-6-8 0-16,6-3 0 16,-6-8 2-16,1-3 1 15,-4-9-1-15,4-3 1 16,-13-4 0-16,4-8 3 15,-4-3 3-15,0-4 2 0,0-1-3 16,0-7-3-16,0 0-2 16,-1-7 0-16,1-1 0 15,0-4 1-15,5 1 2 16,-10-12 1-16,5 0 3 16,4-12 1-16,1 1-3 15,-10-12 0-15,5-8-3 16,4-3 0-16,-8 0-1 15,4-1 0-15,0 1-2 16,0-1 1-16,0 1-2 16,0-1 2-16,-9 5-7 15,4-1 1-15,1 4-4 16,0 8 2-16,-1 8-10 16,-3 3-3-16,-1 8-79 0,5 8-35 15,4 3 67-15,-1 1 33 16</inkml:trace>
  <inkml:trace contextRef="#ctx0" brushRef="#br0" timeOffset="976.1716">19573 4494 340 0,'-30'11'129'0,"26"-7"-100"0,-13 7-7 16,12-3-9-16,-8 7-16 16,0 1 0-16,-4 14-1 15,0 5 2-15,-9-1 1 16,5 1 1-16,-1 3 0 0,0 4 0 16,5 4 0-16,4 4 0 15,5 7 2-15,3 12-1 0,5-4-1 16,9 4 3-16,4-4 2 15,4 1-2-15,5-9-2 16,12-7 2-16,-4-4 0 16,9-4 10-16,4-8 3 15,5-3-7-15,8-4-5 16,4-4-6-16,5-4 1 16,8-8-1-16,-4-3-2 15,4-4 3-15,5-8 2 16,-5-4 0-16,-4-3-1 15,0-4-2-15,0-1 1 16,0 1-6-16,-9-4 0 16,5 0 18-16,-9-8 10 0,-9-4-6 15,0-3-1-15,-12-1-8 16,-5-3-4-16,0-4-4 16,-13 0 1-16,1-4 1 15,-5 0 0-15,-5 0-3 16,-4 0 0-16,-4 4-3 15,-4 0 1-15,4-4 1 16,-13 4 2-16,0-4-1 16,0 7-1-16,0 1 0 15,-4 0 3-15,0 7 2 16,0 0 2-16,0 1-4 16,-5 3 1-16,0 4-2 15,-3 0 0-15,-1 4-9 16,-4 0-3-16,-5 3 11 0,1 5 8 15,-9-4-6-15,-9 7-1 16,9 4 1-16,0 4 0 16,0 0 1-16,-1 4 0 15,-7 4 0-15,8-1 0 16,-9 5 0-16,5 3 0 16,-5 0 0-16,-4 5 0 15,0-1 2-15,-9 4 3 16,9 0-2-16,9 0-2 15,-9 0-5-15,0 3 0 16,0 1 0-16,4-4 2 16,9-4 7-16,-9 0 7 0,9 1-6 15,4-1-3-15,5 0-7 16,-1 8 0-16,5 7-3 16,9 5 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829FA044-2D69-4F8E-ABDB-EF5123BF1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FC7370-D860-474D-9AF5-E4A08CEEE961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E6D860-215B-480F-99F9-10D0DD2247CA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AF5C71-533F-4E54-AFA5-A09AA8D36C7C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E26E0D-8728-44B6-973D-9107E4DA2FA5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B36E8B-BD5E-4D3D-B442-1E2C79170D68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86549D-A221-4661-9887-414321E751C9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FAF2CB-83C2-4507-88E0-26C55853384E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03A84-8B48-432E-94B4-EACA4A1DC3D1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BE52BB-F59B-4FA4-B789-1970FEDB29C9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C69BF-398D-432F-9DC2-7BB815879157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9A578-C920-4688-B4E1-70ED114E7FBF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C9BD85-3132-4487-965D-E36D3D4677AE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F3716D-01E8-4CB9-AAE2-944CEB34483F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21AA7A-83AA-4BE0-B4F7-1969577D5CC6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291EBE-4FE9-4E38-BD56-C5349E21FB4D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48C84F-367F-4E01-A36D-45EB0F154473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F5E7-2633-40DA-97A2-69F438C22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61B5C-74B7-4CCC-AB3C-1D2F5B1B0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9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7B8E-0E12-4A6A-968E-8166093E8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C222C-1FEC-4688-BDC5-BD5D99B9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5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3438-591E-468A-B5DA-82179FD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C1F8-C52C-4A0D-A9E1-20315B5B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8A4E-C19E-463D-B783-92C45565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0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2929-51C9-4ED7-B9D6-A93A36F71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D572-6A2E-4208-9882-958154E62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8DF60-6F32-483B-A255-9DCCBBD4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2C7D-686F-430F-ACAB-92A97AFD8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1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117C52-EA44-4EDD-815F-DA78DD33F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12.x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13.x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1: Warmup</a:t>
            </a:r>
            <a:br>
              <a:rPr lang="en-US" dirty="0" smtClean="0"/>
            </a:br>
            <a:r>
              <a:rPr lang="en-US" dirty="0" smtClean="0"/>
              <a:t>Missionaries and Cannibals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Solve the Missionary-Cannibal Problem (with 3 missionaries and 3 cannibals) with a RECURSIVE DEPTH-FIRST SEARCH as follows: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You MUST use a </a:t>
            </a:r>
            <a:r>
              <a:rPr lang="en-US" sz="2000" b="1" dirty="0" smtClean="0"/>
              <a:t>recursive</a:t>
            </a:r>
            <a:r>
              <a:rPr lang="en-US" sz="2000" dirty="0" smtClean="0"/>
              <a:t> depth first search</a:t>
            </a:r>
          </a:p>
          <a:p>
            <a:pPr lvl="1"/>
            <a:r>
              <a:rPr lang="en-US" sz="2000" dirty="0" smtClean="0"/>
              <a:t>No ancestor repeated states in a path</a:t>
            </a:r>
          </a:p>
          <a:p>
            <a:pPr lvl="1"/>
            <a:r>
              <a:rPr lang="en-US" sz="2000" dirty="0" smtClean="0"/>
              <a:t>Keep counts of illegal states (cannibals eat missionaries), repeated states, total states searched</a:t>
            </a:r>
          </a:p>
          <a:p>
            <a:pPr lvl="1"/>
            <a:r>
              <a:rPr lang="en-US" sz="2000" dirty="0" smtClean="0"/>
              <a:t>Use Python</a:t>
            </a:r>
          </a:p>
          <a:p>
            <a:pPr lvl="1"/>
            <a:r>
              <a:rPr lang="en-US" sz="2000" dirty="0" smtClean="0"/>
              <a:t>Comment on each method and important code sections</a:t>
            </a:r>
          </a:p>
          <a:p>
            <a:pPr lvl="1"/>
            <a:r>
              <a:rPr lang="en-US" sz="2000" dirty="0" smtClean="0"/>
              <a:t>Print all paths from start to goal</a:t>
            </a:r>
          </a:p>
          <a:p>
            <a:pPr lvl="1"/>
            <a:r>
              <a:rPr lang="en-US" sz="2000" dirty="0" smtClean="0"/>
              <a:t>Print the final 3 counts.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Due Jan 16 11:59pm. Late date Jan 18 11:59pm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Your work must be YOUR OWN.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C222C-1FEC-4688-BDC5-BD5D99B905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864160" y="4185000"/>
              <a:ext cx="788400" cy="361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0840" y="4172760"/>
                <a:ext cx="813960" cy="3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80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33CC"/>
                </a:solidFill>
              </a:rPr>
              <a:t>Greedy Search in Romania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201E53-510D-47DC-A17A-44A54E63FA17}" type="slidenum">
              <a:rPr lang="en-US" altLang="en-US" sz="1400" smtClean="0"/>
              <a:pPr eaLnBrk="1" hangingPunct="1"/>
              <a:t>10</a:t>
            </a:fld>
            <a:endParaRPr lang="en-US" altLang="en-US" sz="140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7969" r="10001" b="7813"/>
          <a:stretch>
            <a:fillRect/>
          </a:stretch>
        </p:blipFill>
        <p:spPr bwMode="auto">
          <a:xfrm>
            <a:off x="1524000" y="1143000"/>
            <a:ext cx="58674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657600" y="4572000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C00000"/>
                </a:solidFill>
              </a:rPr>
              <a:t>140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2819400" y="533400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C00000"/>
                </a:solidFill>
              </a:rPr>
              <a:t>99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2895600" y="5867400"/>
            <a:ext cx="51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C00000"/>
                </a:solidFill>
              </a:rPr>
              <a:t>211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4267200" y="6019800"/>
            <a:ext cx="173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00000"/>
                </a:solidFill>
              </a:rPr>
              <a:t>Distance = 450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05160" y="2152800"/>
              <a:ext cx="1090800" cy="4488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3640" y="2141280"/>
                <a:ext cx="1108800" cy="451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FFB213-F3B5-4B5E-A158-43E1CCBB0574}" type="slidenum">
              <a:rPr lang="en-US" altLang="en-US" sz="1400" smtClean="0"/>
              <a:pPr eaLnBrk="1" hangingPunct="1"/>
              <a:t>11</a:t>
            </a:fld>
            <a:endParaRPr lang="en-US" altLang="en-US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Greedy Best-First Search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257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Is greedy search optimal?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 </a:t>
            </a:r>
          </a:p>
          <a:p>
            <a:pPr eaLnBrk="1" hangingPunct="1"/>
            <a:r>
              <a:rPr lang="en-US" altLang="en-US" dirty="0" smtClean="0"/>
              <a:t>Is it complete?</a:t>
            </a:r>
          </a:p>
          <a:p>
            <a:pPr marL="0" indent="0" eaLnBrk="1" hangingPunct="1">
              <a:buNone/>
            </a:pPr>
            <a:r>
              <a:rPr lang="en-US" altLang="en-US" dirty="0"/>
              <a:t>   </a:t>
            </a:r>
            <a:r>
              <a:rPr lang="en-US" altLang="en-US" sz="2000" dirty="0">
                <a:solidFill>
                  <a:srgbClr val="FF0000"/>
                </a:solidFill>
              </a:rPr>
              <a:t>No, can get into infinite loops in tree </a:t>
            </a:r>
            <a:r>
              <a:rPr lang="en-US" altLang="en-US" sz="2000" dirty="0" smtClean="0">
                <a:solidFill>
                  <a:srgbClr val="FF0000"/>
                </a:solidFill>
              </a:rPr>
              <a:t>search.</a:t>
            </a:r>
          </a:p>
          <a:p>
            <a:pPr marL="0" indent="0" eaLnBrk="1" hangingPunct="1">
              <a:buNone/>
            </a:pPr>
            <a:r>
              <a:rPr lang="en-US" altLang="en-US" sz="2000" dirty="0" smtClean="0">
                <a:solidFill>
                  <a:srgbClr val="FF0000"/>
                </a:solidFill>
              </a:rPr>
              <a:t>     Graph search is complete for finite spaces.</a:t>
            </a:r>
          </a:p>
          <a:p>
            <a:pPr eaLnBrk="1" hangingPunct="1"/>
            <a:r>
              <a:rPr lang="en-US" altLang="en-US" dirty="0" smtClean="0"/>
              <a:t>What is its worst-case complexity for a tree search with branching factor b and maximum depth m?</a:t>
            </a:r>
          </a:p>
          <a:p>
            <a:pPr lvl="1" eaLnBrk="1" hangingPunct="1"/>
            <a:r>
              <a:rPr lang="en-US" altLang="en-US" dirty="0" smtClean="0"/>
              <a:t>time</a:t>
            </a:r>
          </a:p>
          <a:p>
            <a:pPr lvl="1" eaLnBrk="1" hangingPunct="1"/>
            <a:r>
              <a:rPr lang="en-US" altLang="en-US" dirty="0" smtClean="0"/>
              <a:t>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199" y="5791200"/>
            <a:ext cx="9717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baseline="30000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O(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30000" dirty="0" err="1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21160" y="1603800"/>
              <a:ext cx="1278360" cy="41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3600" y="1592640"/>
                <a:ext cx="1297080" cy="43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33CC"/>
                </a:solidFill>
              </a:rPr>
              <a:t>Greedy Best-First Search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When would we use greedy best-first search or greedy approaches in general?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CEDBF-5050-47A6-88B2-FC6341DD40E9}" type="slidenum">
              <a:rPr lang="en-US" altLang="en-US" sz="1400" smtClean="0"/>
              <a:pPr eaLnBrk="1" hangingPunct="1"/>
              <a:t>12</a:t>
            </a:fld>
            <a:endParaRPr lang="en-US" altLang="en-US" sz="14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19240" y="2696040"/>
              <a:ext cx="6473520" cy="2629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8440" y="2688120"/>
                <a:ext cx="6496920" cy="265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014E58-18D3-48C5-991D-5D07C8B2635D}" type="slidenum">
              <a:rPr lang="en-US" altLang="en-US" sz="1400" smtClean="0"/>
              <a:pPr eaLnBrk="1" hangingPunct="1"/>
              <a:t>13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427038"/>
            <a:ext cx="6994525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A* Search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39200" cy="31940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Hart, Nilsson &amp; Rafael 1968</a:t>
            </a:r>
          </a:p>
          <a:p>
            <a:pPr lvl="1" eaLnBrk="1" hangingPunct="1"/>
            <a:r>
              <a:rPr lang="en-US" altLang="en-US" dirty="0" smtClean="0"/>
              <a:t>Best-first search with </a:t>
            </a:r>
            <a:r>
              <a:rPr lang="en-US" altLang="en-US" dirty="0" smtClean="0">
                <a:solidFill>
                  <a:srgbClr val="FF0000"/>
                </a:solidFill>
              </a:rPr>
              <a:t>f(n) = g(n) + h(n)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   where </a:t>
            </a:r>
            <a:r>
              <a:rPr lang="en-US" altLang="en-US" dirty="0" smtClean="0">
                <a:solidFill>
                  <a:srgbClr val="C00000"/>
                </a:solidFill>
              </a:rPr>
              <a:t>g(n) = sum of edge costs from start to n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   and </a:t>
            </a:r>
            <a:r>
              <a:rPr lang="en-US" altLang="en-US" dirty="0" smtClean="0">
                <a:solidFill>
                  <a:srgbClr val="C00000"/>
                </a:solidFill>
              </a:rPr>
              <a:t>h(n) = estimate of lowest cost path n--</a:t>
            </a:r>
            <a:r>
              <a:rPr lang="en-US" altLang="en-US" dirty="0" smtClean="0">
                <a:solidFill>
                  <a:srgbClr val="C00000"/>
                </a:solidFill>
                <a:sym typeface="Wingdings" pitchFamily="2" charset="2"/>
              </a:rPr>
              <a:t>&gt;</a:t>
            </a:r>
            <a:r>
              <a:rPr lang="en-US" altLang="en-US" dirty="0" smtClean="0">
                <a:solidFill>
                  <a:srgbClr val="C00000"/>
                </a:solidFill>
              </a:rPr>
              <a:t>goal</a:t>
            </a:r>
          </a:p>
          <a:p>
            <a:pPr lvl="1" eaLnBrk="1" hangingPunct="1"/>
            <a:r>
              <a:rPr lang="en-US" altLang="en-US" dirty="0" smtClean="0"/>
              <a:t>If h(n) is </a:t>
            </a:r>
            <a:r>
              <a:rPr lang="en-US" altLang="en-US" b="1" dirty="0" smtClean="0">
                <a:solidFill>
                  <a:srgbClr val="0000FF"/>
                </a:solidFill>
              </a:rPr>
              <a:t>admissible </a:t>
            </a:r>
            <a:r>
              <a:rPr lang="en-US" altLang="en-US" dirty="0" smtClean="0"/>
              <a:t>then search will find optimal solution.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4038600"/>
            <a:ext cx="5429250" cy="1311275"/>
            <a:chOff x="2027" y="2517"/>
            <a:chExt cx="3420" cy="826"/>
          </a:xfrm>
        </p:grpSpPr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 rot="-14330">
              <a:off x="2651" y="2595"/>
              <a:ext cx="279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>
                  <a:solidFill>
                    <a:srgbClr val="0000FF"/>
                  </a:solidFill>
                  <a:latin typeface="Comic Sans MS" pitchFamily="66" charset="0"/>
                </a:rPr>
                <a:t>Never overestimates the true</a:t>
              </a:r>
            </a:p>
            <a:p>
              <a:r>
                <a:rPr lang="en-US" altLang="en-US" dirty="0">
                  <a:solidFill>
                    <a:srgbClr val="0000FF"/>
                  </a:solidFill>
                  <a:latin typeface="Comic Sans MS" pitchFamily="66" charset="0"/>
                </a:rPr>
                <a:t>cost of any solution which </a:t>
              </a:r>
            </a:p>
            <a:p>
              <a:r>
                <a:rPr lang="en-US" altLang="en-US" dirty="0">
                  <a:solidFill>
                    <a:srgbClr val="0000FF"/>
                  </a:solidFill>
                  <a:latin typeface="Comic Sans MS" pitchFamily="66" charset="0"/>
                </a:rPr>
                <a:t>can be reached from a node.</a:t>
              </a:r>
            </a:p>
          </p:txBody>
        </p:sp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2363" y="2517"/>
              <a:ext cx="423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8000" dirty="0">
                  <a:solidFill>
                    <a:srgbClr val="0000FF"/>
                  </a:solidFill>
                  <a:latin typeface="Times New Roman" pitchFamily="18" charset="0"/>
                </a:rPr>
                <a:t>{</a:t>
              </a:r>
              <a:endParaRPr lang="en-US" altLang="en-US" sz="2800" b="1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489" name="Freeform 7"/>
            <p:cNvSpPr>
              <a:spLocks/>
            </p:cNvSpPr>
            <p:nvPr/>
          </p:nvSpPr>
          <p:spPr bwMode="auto">
            <a:xfrm flipV="1">
              <a:off x="2027" y="2668"/>
              <a:ext cx="336" cy="344"/>
            </a:xfrm>
            <a:custGeom>
              <a:avLst/>
              <a:gdLst>
                <a:gd name="T0" fmla="*/ 336 w 336"/>
                <a:gd name="T1" fmla="*/ 8 h 344"/>
                <a:gd name="T2" fmla="*/ 96 w 336"/>
                <a:gd name="T3" fmla="*/ 56 h 344"/>
                <a:gd name="T4" fmla="*/ 0 w 336"/>
                <a:gd name="T5" fmla="*/ 344 h 344"/>
                <a:gd name="T6" fmla="*/ 0 60000 65536"/>
                <a:gd name="T7" fmla="*/ 0 60000 65536"/>
                <a:gd name="T8" fmla="*/ 0 60000 65536"/>
                <a:gd name="T9" fmla="*/ 0 w 336"/>
                <a:gd name="T10" fmla="*/ 0 h 344"/>
                <a:gd name="T11" fmla="*/ 336 w 336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44">
                  <a:moveTo>
                    <a:pt x="336" y="8"/>
                  </a:moveTo>
                  <a:cubicBezTo>
                    <a:pt x="244" y="4"/>
                    <a:pt x="152" y="0"/>
                    <a:pt x="96" y="56"/>
                  </a:cubicBezTo>
                  <a:cubicBezTo>
                    <a:pt x="40" y="112"/>
                    <a:pt x="20" y="228"/>
                    <a:pt x="0" y="34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833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>
                <a:latin typeface="Comic Sans MS" pitchFamily="66" charset="0"/>
              </a:rPr>
              <a:t>Space bound since the queue must be maintained.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26120" y="2392560"/>
              <a:ext cx="5910480" cy="3120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4600" y="2386800"/>
                <a:ext cx="5935680" cy="313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889C14-2CFB-40F1-8413-2329AD2FFA13}" type="slidenum">
              <a:rPr lang="en-US" altLang="en-US" sz="1400" smtClean="0"/>
              <a:pPr eaLnBrk="1" hangingPunct="1"/>
              <a:t>14</a:t>
            </a:fld>
            <a:endParaRPr lang="en-US" altLang="en-US" sz="1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Back to Romania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93675" y="1241425"/>
          <a:ext cx="883285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Bitmap Image" r:id="rId4" imgW="9914286" imgH="4952381" progId="Paint.Picture">
                  <p:embed/>
                </p:oleObj>
              </mc:Choice>
              <mc:Fallback>
                <p:oleObj name="Bitmap Image" r:id="rId4" imgW="9914286" imgH="49523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41425"/>
                        <a:ext cx="8832850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 rot="5400000">
            <a:off x="-44450" y="116998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338763" y="5654675"/>
            <a:ext cx="69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423863" y="1865313"/>
            <a:ext cx="38100" cy="641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 flipH="1" flipV="1">
            <a:off x="4840288" y="5019675"/>
            <a:ext cx="846137" cy="63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0FF374-BC07-4536-A68E-A3367474DA00}" type="slidenum">
              <a:rPr lang="en-US" altLang="en-US" sz="1400" smtClean="0"/>
              <a:pPr eaLnBrk="1" hangingPunct="1"/>
              <a:t>15</a:t>
            </a:fld>
            <a:endParaRPr lang="en-US" altLang="en-US" sz="140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A* for 	Romanian Shortest Path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264025" y="1355725"/>
          <a:ext cx="21526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4" imgW="2152951" imgH="1038370" progId="Paint.Picture">
                  <p:embed/>
                </p:oleObj>
              </mc:Choice>
              <mc:Fallback>
                <p:oleObj name="Bitmap Image" r:id="rId4" imgW="2152951" imgH="103837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355725"/>
                        <a:ext cx="21526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4C1F42-1655-4FB2-B0BA-0ED72B48DBA1}" type="slidenum">
              <a:rPr lang="en-US" altLang="en-US" sz="1400" smtClean="0"/>
              <a:pPr eaLnBrk="1" hangingPunct="1"/>
              <a:t>16</a:t>
            </a:fld>
            <a:endParaRPr lang="en-US" altLang="en-US" sz="140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f(n) = g(n) + h(n)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00188" y="1470025"/>
          <a:ext cx="76438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Bitmap Image" r:id="rId4" imgW="8647619" imgH="1743318" progId="Paint.Picture">
                  <p:embed/>
                </p:oleObj>
              </mc:Choice>
              <mc:Fallback>
                <p:oleObj name="Bitmap Image" r:id="rId4" imgW="8647619" imgH="174331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470025"/>
                        <a:ext cx="76438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7B7EA9-CD22-48E0-B11B-D7FAC9E7CBA1}" type="slidenum">
              <a:rPr lang="en-US" altLang="en-US" sz="1400" smtClean="0"/>
              <a:pPr eaLnBrk="1" hangingPunct="1"/>
              <a:t>17</a:t>
            </a:fld>
            <a:endParaRPr lang="en-US" altLang="en-US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0033CC"/>
              </a:solidFill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55575" y="1470025"/>
          <a:ext cx="898842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Bitmap Image" r:id="rId4" imgW="9783541" imgH="2419048" progId="Paint.Picture">
                  <p:embed/>
                </p:oleObj>
              </mc:Choice>
              <mc:Fallback>
                <p:oleObj name="Bitmap Image" r:id="rId4" imgW="9783541" imgH="24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470025"/>
                        <a:ext cx="8988425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CE08D5-394F-4967-A047-13DEEA559549}" type="slidenum">
              <a:rPr lang="en-US" altLang="en-US" sz="1400" smtClean="0"/>
              <a:pPr eaLnBrk="1" hangingPunct="1"/>
              <a:t>18</a:t>
            </a:fld>
            <a:endParaRPr lang="en-US" altLang="en-US" sz="14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0033CC"/>
              </a:solidFill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31775" y="1508125"/>
          <a:ext cx="89122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Bitmap Image" r:id="rId4" imgW="9771429" imgH="3134162" progId="Paint.Picture">
                  <p:embed/>
                </p:oleObj>
              </mc:Choice>
              <mc:Fallback>
                <p:oleObj name="Bitmap Image" r:id="rId4" imgW="9771429" imgH="31341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508125"/>
                        <a:ext cx="89122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C79C15-307F-4F30-B98C-ACA2203191F6}" type="slidenum">
              <a:rPr lang="en-US" altLang="en-US" sz="1400" smtClean="0"/>
              <a:pPr eaLnBrk="1" hangingPunct="1"/>
              <a:t>19</a:t>
            </a:fld>
            <a:endParaRPr lang="en-US" altLang="en-US" sz="140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0033CC"/>
              </a:solidFill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0" y="1470025"/>
          <a:ext cx="914400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Bitmap Image" r:id="rId4" imgW="9866667" imgH="3180952" progId="Paint.Picture">
                  <p:embed/>
                </p:oleObj>
              </mc:Choice>
              <mc:Fallback>
                <p:oleObj name="Bitmap Image" r:id="rId4" imgW="9866667" imgH="3180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70025"/>
                        <a:ext cx="9144000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5080" y="3621240"/>
              <a:ext cx="5567760" cy="83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80" y="3610080"/>
                <a:ext cx="5591520" cy="85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4D373A-48BD-47E7-83C1-D2B43E1B2999}" type="slidenum">
              <a:rPr lang="en-US" altLang="en-US" sz="1400" smtClean="0"/>
              <a:pPr eaLnBrk="1" hangingPunct="1"/>
              <a:t>2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Informed (Heuristic) Search</a:t>
            </a:r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4267200" y="2971800"/>
            <a:ext cx="304800" cy="304800"/>
          </a:xfrm>
          <a:prstGeom prst="ellipse">
            <a:avLst/>
          </a:prstGeom>
          <a:solidFill>
            <a:srgbClr val="07E1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3657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43434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50292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Oval 11"/>
          <p:cNvSpPr>
            <a:spLocks noChangeArrowheads="1"/>
          </p:cNvSpPr>
          <p:nvPr/>
        </p:nvSpPr>
        <p:spPr bwMode="auto">
          <a:xfrm>
            <a:off x="3886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5257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59436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Oval 20"/>
          <p:cNvSpPr>
            <a:spLocks noChangeArrowheads="1"/>
          </p:cNvSpPr>
          <p:nvPr/>
        </p:nvSpPr>
        <p:spPr bwMode="auto">
          <a:xfrm>
            <a:off x="41910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Oval 21"/>
          <p:cNvSpPr>
            <a:spLocks noChangeArrowheads="1"/>
          </p:cNvSpPr>
          <p:nvPr/>
        </p:nvSpPr>
        <p:spPr bwMode="auto">
          <a:xfrm>
            <a:off x="47244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9" name="Oval 22"/>
          <p:cNvSpPr>
            <a:spLocks noChangeArrowheads="1"/>
          </p:cNvSpPr>
          <p:nvPr/>
        </p:nvSpPr>
        <p:spPr bwMode="auto">
          <a:xfrm>
            <a:off x="52578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Oval 23"/>
          <p:cNvSpPr>
            <a:spLocks noChangeArrowheads="1"/>
          </p:cNvSpPr>
          <p:nvPr/>
        </p:nvSpPr>
        <p:spPr bwMode="auto">
          <a:xfrm>
            <a:off x="57912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1" name="Oval 24"/>
          <p:cNvSpPr>
            <a:spLocks noChangeArrowheads="1"/>
          </p:cNvSpPr>
          <p:nvPr/>
        </p:nvSpPr>
        <p:spPr bwMode="auto">
          <a:xfrm>
            <a:off x="54864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2" name="Line 25"/>
          <p:cNvSpPr>
            <a:spLocks noChangeShapeType="1"/>
          </p:cNvSpPr>
          <p:nvPr/>
        </p:nvSpPr>
        <p:spPr bwMode="auto">
          <a:xfrm flipH="1">
            <a:off x="3886200" y="3276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29"/>
          <p:cNvSpPr>
            <a:spLocks noChangeShapeType="1"/>
          </p:cNvSpPr>
          <p:nvPr/>
        </p:nvSpPr>
        <p:spPr bwMode="auto">
          <a:xfrm>
            <a:off x="44196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30"/>
          <p:cNvSpPr>
            <a:spLocks noChangeShapeType="1"/>
          </p:cNvSpPr>
          <p:nvPr/>
        </p:nvSpPr>
        <p:spPr bwMode="auto">
          <a:xfrm>
            <a:off x="4419600" y="3276600"/>
            <a:ext cx="685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31"/>
          <p:cNvSpPr>
            <a:spLocks noChangeShapeType="1"/>
          </p:cNvSpPr>
          <p:nvPr/>
        </p:nvSpPr>
        <p:spPr bwMode="auto">
          <a:xfrm flipH="1">
            <a:off x="4038600" y="3886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33"/>
          <p:cNvSpPr>
            <a:spLocks noChangeShapeType="1"/>
          </p:cNvSpPr>
          <p:nvPr/>
        </p:nvSpPr>
        <p:spPr bwMode="auto">
          <a:xfrm>
            <a:off x="5181600" y="3886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34"/>
          <p:cNvSpPr>
            <a:spLocks noChangeShapeType="1"/>
          </p:cNvSpPr>
          <p:nvPr/>
        </p:nvSpPr>
        <p:spPr bwMode="auto">
          <a:xfrm>
            <a:off x="5181600" y="3886200"/>
            <a:ext cx="838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4114800" y="4495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41"/>
          <p:cNvSpPr>
            <a:spLocks noChangeShapeType="1"/>
          </p:cNvSpPr>
          <p:nvPr/>
        </p:nvSpPr>
        <p:spPr bwMode="auto">
          <a:xfrm>
            <a:off x="54102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42"/>
          <p:cNvSpPr>
            <a:spLocks noChangeShapeType="1"/>
          </p:cNvSpPr>
          <p:nvPr/>
        </p:nvSpPr>
        <p:spPr bwMode="auto">
          <a:xfrm flipH="1">
            <a:off x="5943600" y="44958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44"/>
          <p:cNvSpPr>
            <a:spLocks noChangeShapeType="1"/>
          </p:cNvSpPr>
          <p:nvPr/>
        </p:nvSpPr>
        <p:spPr bwMode="auto">
          <a:xfrm flipH="1">
            <a:off x="5715000" y="51054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Oval 45"/>
          <p:cNvSpPr>
            <a:spLocks noChangeArrowheads="1"/>
          </p:cNvSpPr>
          <p:nvPr/>
        </p:nvSpPr>
        <p:spPr bwMode="auto">
          <a:xfrm>
            <a:off x="5029200" y="6096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3" name="Line 46"/>
          <p:cNvSpPr>
            <a:spLocks noChangeShapeType="1"/>
          </p:cNvSpPr>
          <p:nvPr/>
        </p:nvSpPr>
        <p:spPr bwMode="auto">
          <a:xfrm flipH="1">
            <a:off x="5257800" y="5715000"/>
            <a:ext cx="304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Text Box 47"/>
          <p:cNvSpPr txBox="1">
            <a:spLocks noChangeArrowheads="1"/>
          </p:cNvSpPr>
          <p:nvPr/>
        </p:nvSpPr>
        <p:spPr bwMode="auto">
          <a:xfrm>
            <a:off x="517525" y="3773488"/>
            <a:ext cx="2506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Idea: be </a:t>
            </a:r>
            <a:r>
              <a:rPr lang="en-US" altLang="en-US" b="1">
                <a:solidFill>
                  <a:srgbClr val="0033CC"/>
                </a:solidFill>
              </a:rPr>
              <a:t>smart</a:t>
            </a:r>
          </a:p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about what paths</a:t>
            </a:r>
          </a:p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 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50C2BA-251E-4E8F-A428-46024A460253}" type="slidenum">
              <a:rPr lang="en-US" altLang="en-US" sz="1400" smtClean="0"/>
              <a:pPr eaLnBrk="1" hangingPunct="1"/>
              <a:t>20</a:t>
            </a:fld>
            <a:endParaRPr lang="en-US" altLang="en-US" sz="140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0033CC"/>
              </a:solidFill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55575" y="1547813"/>
          <a:ext cx="898842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Bitmap Image" r:id="rId4" imgW="9742857" imgH="3971429" progId="Paint.Picture">
                  <p:embed/>
                </p:oleObj>
              </mc:Choice>
              <mc:Fallback>
                <p:oleObj name="Bitmap Image" r:id="rId4" imgW="9742857" imgH="39714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547813"/>
                        <a:ext cx="8988425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224160" y="4798800"/>
              <a:ext cx="703080" cy="54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0480" y="4785840"/>
                <a:ext cx="725760" cy="57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5328E6-2585-48DC-9C68-A200C8FCE9F8}" type="slidenum">
              <a:rPr lang="en-US" altLang="en-US" sz="1400" smtClean="0"/>
              <a:pPr eaLnBrk="1" hangingPunct="1"/>
              <a:t>21</a:t>
            </a:fld>
            <a:endParaRPr lang="en-US" altLang="en-US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8 Puzzle Example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f(n) = g(n) + h(n)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What is the usual g(n)?</a:t>
            </a:r>
          </a:p>
          <a:p>
            <a:pPr eaLnBrk="1" hangingPunct="1"/>
            <a:r>
              <a:rPr lang="en-US" altLang="en-US" dirty="0" smtClean="0"/>
              <a:t>two well-known h(n)’s</a:t>
            </a:r>
          </a:p>
          <a:p>
            <a:pPr lvl="1" eaLnBrk="1" hangingPunct="1"/>
            <a:r>
              <a:rPr lang="en-US" altLang="en-US" dirty="0" smtClean="0"/>
              <a:t>h1 = the number of misplaced tiles</a:t>
            </a:r>
          </a:p>
          <a:p>
            <a:pPr lvl="1" eaLnBrk="1" hangingPunct="1"/>
            <a:r>
              <a:rPr lang="en-US" altLang="en-US" dirty="0" smtClean="0"/>
              <a:t>h2 = the sum of the distances of the tiles from their goal positions, using city block distance, which is the sum of the horizontal and vertical distances </a:t>
            </a:r>
            <a:r>
              <a:rPr lang="en-US" altLang="en-US" dirty="0" smtClean="0">
                <a:solidFill>
                  <a:srgbClr val="0033CC"/>
                </a:solidFill>
              </a:rPr>
              <a:t>(Manhattan Distance)</a:t>
            </a:r>
          </a:p>
          <a:p>
            <a:pPr eaLnBrk="1" hangingPunct="1"/>
            <a:endParaRPr lang="en-US" alt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67320" y="2261520"/>
              <a:ext cx="654840" cy="507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7600" y="2249280"/>
                <a:ext cx="675720" cy="52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2B665D-0558-4EB2-9AEC-7F9E7DA8C4FD}" type="slidenum">
              <a:rPr lang="en-US" altLang="en-US" sz="1400" smtClean="0"/>
              <a:pPr eaLnBrk="1" hangingPunct="1"/>
              <a:t>22</a:t>
            </a:fld>
            <a:endParaRPr lang="en-US" altLang="en-US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8 Puzzle Using Number of Misplaced Tiles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70325" y="1792288"/>
            <a:ext cx="10445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lain" startAt="2"/>
            </a:pPr>
            <a:r>
              <a:rPr lang="en-US" altLang="en-US">
                <a:solidFill>
                  <a:srgbClr val="00B050"/>
                </a:solidFill>
              </a:rPr>
              <a:t>8</a:t>
            </a:r>
            <a:r>
              <a:rPr lang="en-US" altLang="en-US"/>
              <a:t>  3</a:t>
            </a:r>
          </a:p>
          <a:p>
            <a:pPr eaLnBrk="1" hangingPunct="1">
              <a:buFontTx/>
              <a:buAutoNum type="arabicPlain"/>
            </a:pPr>
            <a:r>
              <a:rPr lang="en-US" altLang="en-US">
                <a:solidFill>
                  <a:srgbClr val="00B050"/>
                </a:solidFill>
              </a:rPr>
              <a:t>6</a:t>
            </a:r>
            <a:r>
              <a:rPr lang="en-US" altLang="en-US"/>
              <a:t>  4</a:t>
            </a:r>
          </a:p>
          <a:p>
            <a:pPr eaLnBrk="1" hangingPunct="1"/>
            <a:r>
              <a:rPr lang="en-US" altLang="en-US"/>
              <a:t>7      5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5125" y="1639888"/>
            <a:ext cx="1044575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lain"/>
            </a:pPr>
            <a:r>
              <a:rPr lang="en-US" altLang="en-US" dirty="0">
                <a:solidFill>
                  <a:srgbClr val="FF0000"/>
                </a:solidFill>
              </a:rPr>
              <a:t>2  3</a:t>
            </a:r>
          </a:p>
          <a:p>
            <a:pPr eaLnBrk="1" hangingPunct="1">
              <a:buFontTx/>
              <a:buAutoNum type="arabicPlain" startAt="8"/>
            </a:pPr>
            <a:r>
              <a:rPr lang="en-US" altLang="en-US" dirty="0">
                <a:solidFill>
                  <a:srgbClr val="FF0000"/>
                </a:solidFill>
              </a:rPr>
              <a:t>    4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7</a:t>
            </a:r>
            <a:r>
              <a:rPr lang="en-US" altLang="en-US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6  5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1325" y="27828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5638800" y="1752600"/>
            <a:ext cx="70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g=0</a:t>
            </a:r>
          </a:p>
          <a:p>
            <a:pPr eaLnBrk="1" hangingPunct="1"/>
            <a:r>
              <a:rPr lang="en-US" altLang="en-US"/>
              <a:t>h=4</a:t>
            </a:r>
          </a:p>
          <a:p>
            <a:pPr eaLnBrk="1" hangingPunct="1"/>
            <a:r>
              <a:rPr lang="en-US" altLang="en-US"/>
              <a:t>f=4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3657600"/>
            <a:ext cx="868363" cy="120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2 8 3</a:t>
            </a:r>
          </a:p>
          <a:p>
            <a:pPr marL="457200" indent="-457200">
              <a:buFontTx/>
              <a:buAutoNum type="arabicPlain"/>
              <a:defRPr/>
            </a:pPr>
            <a:r>
              <a:rPr lang="en-US" dirty="0"/>
              <a:t>4</a:t>
            </a:r>
          </a:p>
          <a:p>
            <a:pPr marL="457200" indent="-457200">
              <a:defRPr/>
            </a:pPr>
            <a:r>
              <a:rPr lang="en-US" dirty="0"/>
              <a:t>7 6 5</a:t>
            </a: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3962400" y="3657600"/>
            <a:ext cx="8683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2 8 3</a:t>
            </a:r>
          </a:p>
          <a:p>
            <a:pPr eaLnBrk="1" hangingPunct="1"/>
            <a:r>
              <a:rPr lang="en-US" altLang="en-US"/>
              <a:t>1 6 4</a:t>
            </a:r>
          </a:p>
          <a:p>
            <a:pPr eaLnBrk="1" hangingPunct="1"/>
            <a:r>
              <a:rPr lang="en-US" altLang="en-US"/>
              <a:t>   7 5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6096000" y="3657600"/>
            <a:ext cx="86914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2 8 3</a:t>
            </a:r>
          </a:p>
          <a:p>
            <a:pPr eaLnBrk="1" hangingPunct="1"/>
            <a:r>
              <a:rPr lang="en-US" altLang="en-US" dirty="0"/>
              <a:t>1 </a:t>
            </a:r>
            <a:r>
              <a:rPr lang="en-US" altLang="en-US" dirty="0" smtClean="0"/>
              <a:t>6 4</a:t>
            </a:r>
            <a:endParaRPr lang="en-US" altLang="en-US" dirty="0"/>
          </a:p>
          <a:p>
            <a:pPr eaLnBrk="1" hangingPunct="1"/>
            <a:r>
              <a:rPr lang="en-US" altLang="en-US" dirty="0"/>
              <a:t>7 5</a:t>
            </a:r>
          </a:p>
        </p:txBody>
      </p:sp>
      <p:cxnSp>
        <p:nvCxnSpPr>
          <p:cNvPr id="12" name="Straight Connector 11"/>
          <p:cNvCxnSpPr>
            <a:stCxn id="22532" idx="2"/>
          </p:cNvCxnSpPr>
          <p:nvPr/>
        </p:nvCxnSpPr>
        <p:spPr>
          <a:xfrm rot="5400000">
            <a:off x="3081338" y="2346325"/>
            <a:ext cx="668337" cy="1954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2532" idx="2"/>
          </p:cNvCxnSpPr>
          <p:nvPr/>
        </p:nvCxnSpPr>
        <p:spPr>
          <a:xfrm rot="16200000" flipH="1">
            <a:off x="4910138" y="2471738"/>
            <a:ext cx="668337" cy="1703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2532" idx="2"/>
            <a:endCxn id="22537" idx="0"/>
          </p:cNvCxnSpPr>
          <p:nvPr/>
        </p:nvCxnSpPr>
        <p:spPr>
          <a:xfrm rot="16200000" flipH="1">
            <a:off x="4060825" y="3321051"/>
            <a:ext cx="66833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56000" y="3597840"/>
              <a:ext cx="6288840" cy="2031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5200" y="3590280"/>
                <a:ext cx="6306480" cy="204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0D572-6A2E-4208-9882-958154E625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33400"/>
            <a:ext cx="8691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2 8 3</a:t>
            </a:r>
          </a:p>
          <a:p>
            <a:r>
              <a:rPr lang="en-US" dirty="0" smtClean="0"/>
              <a:t>1    4</a:t>
            </a:r>
            <a:endParaRPr lang="en-US" dirty="0"/>
          </a:p>
          <a:p>
            <a:r>
              <a:rPr lang="en-US" dirty="0"/>
              <a:t>7 6 5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40327"/>
            <a:ext cx="427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Exercise: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are its children and their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f, g, h?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56" y="518032"/>
            <a:ext cx="1219306" cy="1377815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3" idx="2"/>
          </p:cNvCxnSpPr>
          <p:nvPr/>
        </p:nvCxnSpPr>
        <p:spPr>
          <a:xfrm flipH="1">
            <a:off x="609600" y="1733729"/>
            <a:ext cx="967975" cy="1314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77574" y="1749097"/>
            <a:ext cx="632225" cy="123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2"/>
          </p:cNvCxnSpPr>
          <p:nvPr/>
        </p:nvCxnSpPr>
        <p:spPr>
          <a:xfrm>
            <a:off x="1577575" y="1733729"/>
            <a:ext cx="2689625" cy="108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2"/>
          </p:cNvCxnSpPr>
          <p:nvPr/>
        </p:nvCxnSpPr>
        <p:spPr>
          <a:xfrm>
            <a:off x="1577575" y="1733729"/>
            <a:ext cx="5128025" cy="933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83431-A76B-45DA-BE16-FE8C3F6B8799}" type="slidenum">
              <a:rPr lang="en-US" altLang="en-US" sz="1400" smtClean="0"/>
              <a:pPr eaLnBrk="1" hangingPunct="1"/>
              <a:t>24</a:t>
            </a:fld>
            <a:endParaRPr lang="en-US" altLang="en-US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33CC"/>
                </a:solidFill>
              </a:rPr>
              <a:t>Optimality of A* with Admissibility </a:t>
            </a:r>
            <a:br>
              <a:rPr lang="en-US" altLang="en-US" sz="3200" smtClean="0">
                <a:solidFill>
                  <a:srgbClr val="0033CC"/>
                </a:solidFill>
              </a:rPr>
            </a:br>
            <a:r>
              <a:rPr lang="en-US" altLang="en-US" sz="3200" smtClean="0">
                <a:solidFill>
                  <a:srgbClr val="0033CC"/>
                </a:solidFill>
              </a:rPr>
              <a:t>(h never overestimates the cost to the goal</a:t>
            </a:r>
            <a:r>
              <a:rPr lang="en-US" altLang="en-US" smtClean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832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Suppose a suboptimal goal G2 has been generated and </a:t>
            </a:r>
          </a:p>
          <a:p>
            <a:pPr eaLnBrk="1" hangingPunct="1"/>
            <a:r>
              <a:rPr lang="en-US" altLang="en-US"/>
              <a:t>is in the queue. Let n be an unexpanded node on the </a:t>
            </a:r>
          </a:p>
          <a:p>
            <a:pPr eaLnBrk="1" hangingPunct="1"/>
            <a:r>
              <a:rPr lang="en-US" altLang="en-US"/>
              <a:t>shortest path to an optimal goal G1.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2192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H="1">
            <a:off x="7620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H="1">
            <a:off x="1143000" y="3276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228600" y="5410200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G1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228600" y="3962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n</a:t>
            </a:r>
          </a:p>
        </p:txBody>
      </p:sp>
      <p:sp>
        <p:nvSpPr>
          <p:cNvPr id="23562" name="Oval 15"/>
          <p:cNvSpPr>
            <a:spLocks noChangeArrowheads="1"/>
          </p:cNvSpPr>
          <p:nvPr/>
        </p:nvSpPr>
        <p:spPr bwMode="auto">
          <a:xfrm>
            <a:off x="5334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Oval 16"/>
          <p:cNvSpPr>
            <a:spLocks noChangeArrowheads="1"/>
          </p:cNvSpPr>
          <p:nvPr/>
        </p:nvSpPr>
        <p:spPr bwMode="auto">
          <a:xfrm>
            <a:off x="381000" y="5105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Line 18"/>
          <p:cNvSpPr>
            <a:spLocks noChangeShapeType="1"/>
          </p:cNvSpPr>
          <p:nvPr/>
        </p:nvSpPr>
        <p:spPr bwMode="auto">
          <a:xfrm>
            <a:off x="1676400" y="37338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Oval 20"/>
          <p:cNvSpPr>
            <a:spLocks noChangeArrowheads="1"/>
          </p:cNvSpPr>
          <p:nvPr/>
        </p:nvSpPr>
        <p:spPr bwMode="auto">
          <a:xfrm>
            <a:off x="20574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6" name="Line 22"/>
          <p:cNvSpPr>
            <a:spLocks noChangeShapeType="1"/>
          </p:cNvSpPr>
          <p:nvPr/>
        </p:nvSpPr>
        <p:spPr bwMode="auto">
          <a:xfrm>
            <a:off x="1524000" y="3200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Text Box 23"/>
          <p:cNvSpPr txBox="1">
            <a:spLocks noChangeArrowheads="1"/>
          </p:cNvSpPr>
          <p:nvPr/>
        </p:nvSpPr>
        <p:spPr bwMode="auto">
          <a:xfrm>
            <a:off x="1889125" y="5421313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G2</a:t>
            </a:r>
          </a:p>
        </p:txBody>
      </p:sp>
      <p:sp>
        <p:nvSpPr>
          <p:cNvPr id="23568" name="Text Box 24"/>
          <p:cNvSpPr txBox="1">
            <a:spLocks noChangeArrowheads="1"/>
          </p:cNvSpPr>
          <p:nvPr/>
        </p:nvSpPr>
        <p:spPr bwMode="auto">
          <a:xfrm>
            <a:off x="3108325" y="2935288"/>
            <a:ext cx="5526088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f(n) = g(n) + h(n)</a:t>
            </a:r>
          </a:p>
          <a:p>
            <a:pPr eaLnBrk="1" hangingPunct="1"/>
            <a:r>
              <a:rPr lang="en-US" altLang="en-US" dirty="0"/>
              <a:t>       </a:t>
            </a:r>
            <a:r>
              <a:rPr lang="en-US" altLang="en-US" dirty="0">
                <a:sym typeface="Symbol" pitchFamily="18" charset="2"/>
              </a:rPr>
              <a:t>&lt; g(G1)                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Why?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   &lt; g(G2)                 G2 is suboptimal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   =  f(G2)                 f(G2) = g(G2)</a:t>
            </a:r>
          </a:p>
          <a:p>
            <a:pPr eaLnBrk="1" hangingPunct="1"/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So f(n) &lt; f(G2) and A* will never select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G2 for expansion.</a:t>
            </a:r>
          </a:p>
        </p:txBody>
      </p:sp>
      <p:sp>
        <p:nvSpPr>
          <p:cNvPr id="23569" name="Line 25"/>
          <p:cNvSpPr>
            <a:spLocks noChangeShapeType="1"/>
          </p:cNvSpPr>
          <p:nvPr/>
        </p:nvSpPr>
        <p:spPr bwMode="auto">
          <a:xfrm>
            <a:off x="38100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6040" y="3121920"/>
              <a:ext cx="8749080" cy="3153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720" y="3110760"/>
                <a:ext cx="8771040" cy="317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0033CC"/>
                </a:solidFill>
              </a:rPr>
              <a:t>Optimality of A* with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 Consistency (stronger condition)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altLang="en-US" smtClean="0"/>
              <a:t>h(n) is consistent if </a:t>
            </a:r>
          </a:p>
          <a:p>
            <a:pPr lvl="1"/>
            <a:r>
              <a:rPr lang="en-US" altLang="en-US" smtClean="0"/>
              <a:t>for every node n</a:t>
            </a:r>
          </a:p>
          <a:p>
            <a:pPr lvl="1"/>
            <a:r>
              <a:rPr lang="en-US" altLang="en-US" smtClean="0"/>
              <a:t>for every successor n´ due to legal action a</a:t>
            </a:r>
          </a:p>
          <a:p>
            <a:pPr lvl="1"/>
            <a:r>
              <a:rPr lang="en-US" altLang="en-US" smtClean="0"/>
              <a:t>h(n) &lt;= c(n,a,n´) + h(n´)</a:t>
            </a:r>
          </a:p>
          <a:p>
            <a:pPr lvl="1">
              <a:buFontTx/>
              <a:buNone/>
            </a:pPr>
            <a:endParaRPr lang="en-US" altLang="en-US" smtClean="0"/>
          </a:p>
          <a:p>
            <a:pPr lvl="1">
              <a:buFontTx/>
              <a:buNone/>
            </a:pPr>
            <a:endParaRPr lang="en-US" altLang="en-US" smtClean="0"/>
          </a:p>
          <a:p>
            <a:pPr lvl="1"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Every consistent heuristic is also admissible.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B97566-15AC-4351-A580-22657FFAC3A9}" type="slidenum">
              <a:rPr lang="en-US" altLang="en-US" sz="1400" smtClean="0"/>
              <a:pPr eaLnBrk="1" hangingPunct="1"/>
              <a:t>25</a:t>
            </a:fld>
            <a:endParaRPr lang="en-US" altLang="en-US" sz="1400" smtClean="0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743200" y="3810000"/>
            <a:ext cx="4413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n</a:t>
            </a:r>
            <a:r>
              <a:rPr lang="en-US" altLang="en-US"/>
              <a:t> 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743200" y="4724400"/>
            <a:ext cx="4587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n´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3962400" y="4724400"/>
            <a:ext cx="4238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G</a:t>
            </a:r>
          </a:p>
        </p:txBody>
      </p:sp>
      <p:cxnSp>
        <p:nvCxnSpPr>
          <p:cNvPr id="10" name="Straight Connector 9"/>
          <p:cNvCxnSpPr>
            <a:stCxn id="24581" idx="2"/>
            <a:endCxn id="24582" idx="0"/>
          </p:cNvCxnSpPr>
          <p:nvPr/>
        </p:nvCxnSpPr>
        <p:spPr>
          <a:xfrm rot="16200000" flipH="1">
            <a:off x="2741613" y="4494213"/>
            <a:ext cx="452437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4582" idx="3"/>
            <a:endCxn id="24583" idx="1"/>
          </p:cNvCxnSpPr>
          <p:nvPr/>
        </p:nvCxnSpPr>
        <p:spPr>
          <a:xfrm>
            <a:off x="3201988" y="4954588"/>
            <a:ext cx="760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4581" idx="3"/>
          </p:cNvCxnSpPr>
          <p:nvPr/>
        </p:nvCxnSpPr>
        <p:spPr>
          <a:xfrm>
            <a:off x="3184525" y="4040188"/>
            <a:ext cx="930275" cy="684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1447800" y="4343400"/>
            <a:ext cx="1208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c(n,a,n´) </a:t>
            </a:r>
          </a:p>
        </p:txBody>
      </p:sp>
      <p:sp>
        <p:nvSpPr>
          <p:cNvPr id="24588" name="TextBox 19"/>
          <p:cNvSpPr txBox="1">
            <a:spLocks noChangeArrowheads="1"/>
          </p:cNvSpPr>
          <p:nvPr/>
        </p:nvSpPr>
        <p:spPr bwMode="auto">
          <a:xfrm>
            <a:off x="3276600" y="4572000"/>
            <a:ext cx="72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h(n´)</a:t>
            </a:r>
          </a:p>
        </p:txBody>
      </p:sp>
      <p:sp>
        <p:nvSpPr>
          <p:cNvPr id="24589" name="TextBox 20"/>
          <p:cNvSpPr txBox="1">
            <a:spLocks noChangeArrowheads="1"/>
          </p:cNvSpPr>
          <p:nvPr/>
        </p:nvSpPr>
        <p:spPr bwMode="auto">
          <a:xfrm>
            <a:off x="3657600" y="39624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h(n)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4FB62-776C-47EF-96B7-BBEA9B37500E}" type="slidenum">
              <a:rPr lang="en-US" altLang="en-US" sz="1400" smtClean="0"/>
              <a:pPr eaLnBrk="1" hangingPunct="1"/>
              <a:t>26</a:t>
            </a:fld>
            <a:endParaRPr lang="en-US" altLang="en-US" sz="14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Algorithms for A*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Since </a:t>
            </a:r>
            <a:r>
              <a:rPr lang="en-US" altLang="en-US" sz="2800" dirty="0" err="1" smtClean="0"/>
              <a:t>Nillsson</a:t>
            </a:r>
            <a:r>
              <a:rPr lang="en-US" altLang="en-US" sz="2800" dirty="0" smtClean="0"/>
              <a:t> defined A* search, many different authors have suggested algorithms.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Using Tree-Search, the optimality argument holds, but you search too many states.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Using Graph-Search, it can break down, because an optimal path to a </a:t>
            </a:r>
            <a:r>
              <a:rPr lang="en-US" altLang="en-US" sz="2800" dirty="0" smtClean="0">
                <a:solidFill>
                  <a:srgbClr val="FF0000"/>
                </a:solidFill>
              </a:rPr>
              <a:t>repeated state</a:t>
            </a:r>
            <a:r>
              <a:rPr lang="en-US" altLang="en-US" sz="2800" dirty="0" smtClean="0"/>
              <a:t> can be discarded if it is not the first one found.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One way to solve the problem is that whenever you come to a repeated node, discard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longer</a:t>
            </a:r>
            <a:r>
              <a:rPr lang="en-US" altLang="en-US" sz="2800" dirty="0" smtClean="0"/>
              <a:t> path to it.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31960" y="3534120"/>
              <a:ext cx="2493000" cy="82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1160" y="3521520"/>
                <a:ext cx="2516760" cy="84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BB91DF-6F5C-42FC-A082-9B4D66712A0C}" type="slidenum">
              <a:rPr lang="en-US" altLang="en-US" sz="1400" smtClean="0"/>
              <a:pPr eaLnBrk="1" hangingPunct="1"/>
              <a:t>27</a:t>
            </a:fld>
            <a:endParaRPr lang="en-US" altLang="en-US" sz="14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Rich/Knight Implementation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a </a:t>
            </a:r>
            <a:r>
              <a:rPr lang="en-US" altLang="en-US" sz="2400" dirty="0" smtClean="0">
                <a:solidFill>
                  <a:srgbClr val="FF0000"/>
                </a:solidFill>
              </a:rPr>
              <a:t>node</a:t>
            </a:r>
            <a:r>
              <a:rPr lang="en-US" altLang="en-US" sz="2400" dirty="0" smtClean="0"/>
              <a:t> consists of</a:t>
            </a:r>
          </a:p>
          <a:p>
            <a:pPr lvl="1" eaLnBrk="1" hangingPunct="1"/>
            <a:r>
              <a:rPr lang="en-US" altLang="en-US" sz="2400" dirty="0" smtClean="0"/>
              <a:t>state</a:t>
            </a:r>
          </a:p>
          <a:p>
            <a:pPr lvl="1" eaLnBrk="1" hangingPunct="1"/>
            <a:r>
              <a:rPr lang="en-US" altLang="en-US" sz="2400" dirty="0" smtClean="0"/>
              <a:t>g, h, f values</a:t>
            </a:r>
          </a:p>
          <a:p>
            <a:pPr lvl="1" eaLnBrk="1" hangingPunct="1"/>
            <a:r>
              <a:rPr lang="en-US" altLang="en-US" sz="2400" dirty="0" smtClean="0"/>
              <a:t>list of successors</a:t>
            </a:r>
          </a:p>
          <a:p>
            <a:pPr lvl="1" eaLnBrk="1" hangingPunct="1"/>
            <a:r>
              <a:rPr lang="en-US" altLang="en-US" sz="2400" dirty="0" smtClean="0"/>
              <a:t>pointer to parent</a:t>
            </a:r>
          </a:p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OPEN</a:t>
            </a:r>
            <a:r>
              <a:rPr lang="en-US" altLang="en-US" sz="2400" dirty="0" smtClean="0"/>
              <a:t> is the list of nodes that have been generated and had h applied, but not expanded and can be implemented as a priority queue.</a:t>
            </a:r>
          </a:p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CLOSED </a:t>
            </a:r>
            <a:r>
              <a:rPr lang="en-US" altLang="en-US" sz="2400" dirty="0" smtClean="0"/>
              <a:t>is the list of nodes that have already been expanded.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864240" y="327096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4880" y="3261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E83284-B9C4-4FAB-9128-63ABB712969D}" type="slidenum">
              <a:rPr lang="en-US" altLang="en-US" sz="1400" smtClean="0"/>
              <a:pPr eaLnBrk="1" hangingPunct="1"/>
              <a:t>28</a:t>
            </a:fld>
            <a:endParaRPr lang="en-US" alt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Rich/Knight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altLang="en-US" sz="2400" smtClean="0">
                <a:solidFill>
                  <a:srgbClr val="FF0000"/>
                </a:solidFill>
              </a:rPr>
              <a:t>/* Initialization */</a:t>
            </a:r>
          </a:p>
          <a:p>
            <a:pPr marL="609600" indent="-609600" eaLnBrk="1" hangingPunct="1">
              <a:buFontTx/>
              <a:buAutoNum type="arabicParenR"/>
            </a:pPr>
            <a:endParaRPr lang="en-US" altLang="en-US" sz="2400" smtClean="0"/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/>
              <a:t>	OPEN &lt;- start node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/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/>
              <a:t>	Initialize  the start node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/>
              <a:t>		g: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/>
              <a:t>		h: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/>
              <a:t>		f: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/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/>
              <a:t>	CLOSED &lt;- empty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5FAA8-9BC6-4DB5-AA21-EF09ACB8B053}" type="slidenum">
              <a:rPr lang="en-US" altLang="en-US" sz="1400" smtClean="0"/>
              <a:pPr eaLnBrk="1" hangingPunct="1"/>
              <a:t>29</a:t>
            </a:fld>
            <a:endParaRPr lang="en-US" altLang="en-US" sz="14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Rich/Knight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2)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repeat until goal</a:t>
            </a:r>
            <a:r>
              <a:rPr lang="en-US" altLang="en-US" sz="2800" dirty="0" smtClean="0"/>
              <a:t> (or time limit or space limit)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if OPEN is empty, fail</a:t>
            </a:r>
          </a:p>
          <a:p>
            <a:pPr eaLnBrk="1" hangingPunct="1"/>
            <a:r>
              <a:rPr lang="en-US" altLang="en-US" sz="2800" dirty="0" smtClean="0"/>
              <a:t>BESTNODE &lt;- node on OPEN with lowest f</a:t>
            </a:r>
          </a:p>
          <a:p>
            <a:pPr eaLnBrk="1" hangingPunct="1"/>
            <a:r>
              <a:rPr lang="en-US" altLang="en-US" sz="2800" dirty="0" smtClean="0"/>
              <a:t>if BESTNODE is a goal, exit and succeed</a:t>
            </a:r>
          </a:p>
          <a:p>
            <a:pPr eaLnBrk="1" hangingPunct="1"/>
            <a:r>
              <a:rPr lang="en-US" altLang="en-US" sz="2800" dirty="0" smtClean="0"/>
              <a:t>remove BESTNODE from OPEN and add it to CLOSED</a:t>
            </a:r>
          </a:p>
          <a:p>
            <a:pPr eaLnBrk="1" hangingPunct="1"/>
            <a:r>
              <a:rPr lang="en-US" altLang="en-US" sz="2800" dirty="0" smtClean="0"/>
              <a:t>generate successors of BESTNODE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CF6448-9601-4F61-A048-2353D2BA3ADF}" type="slidenum">
              <a:rPr lang="en-US" altLang="en-US" sz="1400" smtClean="0"/>
              <a:pPr eaLnBrk="1" hangingPunct="1"/>
              <a:t>3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Blind Search vs. Informed Search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What’s the difference?   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How do we formally specify this?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CC0000"/>
                </a:solidFill>
              </a:rPr>
              <a:t>A node is selected for expansion based on an evaluation function that estimates cost to goal.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63440" y="2136240"/>
              <a:ext cx="7700400" cy="2900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440" y="2128680"/>
                <a:ext cx="7721640" cy="292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E768E6-D219-43AF-972C-21F91F30326A}" type="slidenum">
              <a:rPr lang="en-US" altLang="en-US" sz="1400" smtClean="0"/>
              <a:pPr eaLnBrk="1" hangingPunct="1"/>
              <a:t>30</a:t>
            </a:fld>
            <a:endParaRPr lang="en-US" altLang="en-US" sz="14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Rich/Knight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for each successor</a:t>
            </a:r>
            <a:r>
              <a:rPr lang="en-US" altLang="en-US" dirty="0" smtClean="0">
                <a:solidFill>
                  <a:srgbClr val="0033CC"/>
                </a:solidFill>
              </a:rPr>
              <a:t> s</a:t>
            </a:r>
            <a:r>
              <a:rPr lang="en-US" altLang="en-US" dirty="0" smtClean="0"/>
              <a:t>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1. set its parent field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2. compute </a:t>
            </a:r>
            <a:r>
              <a:rPr lang="en-US" altLang="en-US" dirty="0" smtClean="0">
                <a:solidFill>
                  <a:srgbClr val="0033CC"/>
                </a:solidFill>
              </a:rPr>
              <a:t>g(s)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3. if there is a node </a:t>
            </a:r>
            <a:r>
              <a:rPr lang="en-US" altLang="en-US" dirty="0" smtClean="0">
                <a:solidFill>
                  <a:srgbClr val="FF0000"/>
                </a:solidFill>
              </a:rPr>
              <a:t>OLD</a:t>
            </a:r>
            <a:r>
              <a:rPr lang="en-US" altLang="en-US" dirty="0" smtClean="0"/>
              <a:t> on OPEN with the same state info as </a:t>
            </a:r>
            <a:r>
              <a:rPr lang="en-US" altLang="en-US" dirty="0" smtClean="0">
                <a:solidFill>
                  <a:srgbClr val="0033CC"/>
                </a:solidFill>
              </a:rPr>
              <a:t>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{ add </a:t>
            </a:r>
            <a:r>
              <a:rPr lang="en-US" altLang="en-US" dirty="0" smtClean="0">
                <a:solidFill>
                  <a:srgbClr val="FF0000"/>
                </a:solidFill>
              </a:rPr>
              <a:t>OLD</a:t>
            </a:r>
            <a:r>
              <a:rPr lang="en-US" altLang="en-US" dirty="0" smtClean="0"/>
              <a:t> to successors(BESTNODE)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   if </a:t>
            </a:r>
            <a:r>
              <a:rPr lang="en-US" altLang="en-US" dirty="0" smtClean="0">
                <a:solidFill>
                  <a:srgbClr val="0033CC"/>
                </a:solidFill>
              </a:rPr>
              <a:t>g(s)</a:t>
            </a:r>
            <a:r>
              <a:rPr lang="en-US" altLang="en-US" dirty="0" smtClean="0"/>
              <a:t> &lt; </a:t>
            </a:r>
            <a:r>
              <a:rPr lang="en-US" altLang="en-US" dirty="0" smtClean="0">
                <a:solidFill>
                  <a:srgbClr val="FF0000"/>
                </a:solidFill>
              </a:rPr>
              <a:t>g(OLD)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FF0000"/>
                </a:solidFill>
              </a:rPr>
              <a:t>update OLD</a:t>
            </a:r>
            <a:r>
              <a:rPr lang="en-US" altLang="en-US" dirty="0" smtClean="0"/>
              <a:t>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      throw out </a:t>
            </a:r>
            <a:r>
              <a:rPr lang="en-US" altLang="en-US" dirty="0" smtClean="0">
                <a:solidFill>
                  <a:srgbClr val="0033CC"/>
                </a:solidFill>
              </a:rPr>
              <a:t>s </a:t>
            </a:r>
            <a:r>
              <a:rPr lang="en-US" alt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5BE7DC-54A0-44FB-A111-CC5707987E0A}" type="slidenum">
              <a:rPr lang="en-US" altLang="en-US" sz="1400" smtClean="0"/>
              <a:pPr eaLnBrk="1" hangingPunct="1"/>
              <a:t>31</a:t>
            </a:fld>
            <a:endParaRPr lang="en-US" altLang="en-US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Rich/Knight/Tanimoto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	4. if (</a:t>
            </a:r>
            <a:r>
              <a:rPr lang="en-US" altLang="en-US" sz="2800" dirty="0" smtClean="0">
                <a:solidFill>
                  <a:srgbClr val="0033CC"/>
                </a:solidFill>
              </a:rPr>
              <a:t>s</a:t>
            </a:r>
            <a:r>
              <a:rPr lang="en-US" altLang="en-US" sz="2800" dirty="0" smtClean="0"/>
              <a:t> is not on OPEN and there is a node 	</a:t>
            </a:r>
            <a:r>
              <a:rPr lang="en-US" altLang="en-US" sz="2800" dirty="0" smtClean="0">
                <a:solidFill>
                  <a:srgbClr val="FF0000"/>
                </a:solidFill>
              </a:rPr>
              <a:t>OLD</a:t>
            </a:r>
            <a:r>
              <a:rPr lang="en-US" altLang="en-US" sz="2800" dirty="0" smtClean="0"/>
              <a:t> on CLOSED with the same state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    info as </a:t>
            </a:r>
            <a:r>
              <a:rPr lang="en-US" altLang="en-US" sz="2800" dirty="0" smtClean="0">
                <a:solidFill>
                  <a:srgbClr val="0033CC"/>
                </a:solidFill>
              </a:rPr>
              <a:t>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0033CC"/>
                </a:solidFill>
              </a:rPr>
              <a:t>		 </a:t>
            </a:r>
            <a:r>
              <a:rPr lang="en-US" altLang="en-US" sz="2800" dirty="0" smtClean="0"/>
              <a:t>{ add </a:t>
            </a:r>
            <a:r>
              <a:rPr lang="en-US" altLang="en-US" sz="2800" dirty="0" smtClean="0">
                <a:solidFill>
                  <a:srgbClr val="FF0000"/>
                </a:solidFill>
              </a:rPr>
              <a:t>OLD</a:t>
            </a:r>
            <a:r>
              <a:rPr lang="en-US" altLang="en-US" sz="2800" dirty="0" smtClean="0"/>
              <a:t> to successors(BESTNODE)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    if </a:t>
            </a:r>
            <a:r>
              <a:rPr lang="en-US" altLang="en-US" sz="2800" dirty="0" smtClean="0">
                <a:solidFill>
                  <a:srgbClr val="0033CC"/>
                </a:solidFill>
              </a:rPr>
              <a:t>g(s)</a:t>
            </a:r>
            <a:r>
              <a:rPr lang="en-US" altLang="en-US" sz="2800" dirty="0" smtClean="0"/>
              <a:t> &lt; </a:t>
            </a:r>
            <a:r>
              <a:rPr lang="en-US" altLang="en-US" sz="2800" dirty="0" smtClean="0">
                <a:solidFill>
                  <a:srgbClr val="FF0000"/>
                </a:solidFill>
              </a:rPr>
              <a:t>g(OLD)</a:t>
            </a:r>
            <a:r>
              <a:rPr lang="en-US" altLang="en-US" sz="2800" dirty="0" smtClean="0"/>
              <a:t>, update</a:t>
            </a:r>
            <a:r>
              <a:rPr lang="en-US" altLang="en-US" sz="2800" dirty="0" smtClean="0">
                <a:solidFill>
                  <a:srgbClr val="FF0000"/>
                </a:solidFill>
              </a:rPr>
              <a:t> OLD</a:t>
            </a:r>
            <a:r>
              <a:rPr lang="en-US" altLang="en-US" sz="2800" dirty="0" smtClean="0"/>
              <a:t>, 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       </a:t>
            </a:r>
            <a:r>
              <a:rPr lang="en-US" altLang="en-US" sz="2800" dirty="0" smtClean="0">
                <a:solidFill>
                  <a:srgbClr val="7030A0"/>
                </a:solidFill>
              </a:rPr>
              <a:t>remove it from CLOSED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7030A0"/>
                </a:solidFill>
              </a:rPr>
              <a:t>               and put it on OPEN, </a:t>
            </a:r>
            <a:r>
              <a:rPr lang="en-US" altLang="en-US" sz="2800" dirty="0" smtClean="0"/>
              <a:t>throw out s</a:t>
            </a:r>
            <a:r>
              <a:rPr lang="en-US" altLang="en-US" sz="2800" dirty="0" smtClean="0">
                <a:solidFill>
                  <a:srgbClr val="0033CC"/>
                </a:solidFill>
              </a:rPr>
              <a:t>		      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0033CC"/>
                </a:solidFill>
              </a:rPr>
              <a:t>		 </a:t>
            </a:r>
            <a:r>
              <a:rPr lang="en-US" altLang="en-US" sz="2800" dirty="0" smtClean="0"/>
              <a:t>}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061760" y="3799080"/>
              <a:ext cx="737280" cy="1304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5280" y="3787560"/>
                <a:ext cx="755280" cy="133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0BBF7F-D3A4-4CDE-BEF5-843497EADE10}" type="slidenum">
              <a:rPr lang="en-US" altLang="en-US" sz="1400" smtClean="0"/>
              <a:pPr eaLnBrk="1" hangingPunct="1"/>
              <a:t>32</a:t>
            </a:fld>
            <a:endParaRPr lang="en-US" altLang="en-US" sz="14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Rich/Knight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5. If </a:t>
            </a:r>
            <a:r>
              <a:rPr lang="en-US" altLang="en-US" dirty="0" smtClean="0">
                <a:solidFill>
                  <a:srgbClr val="0033CC"/>
                </a:solidFill>
              </a:rPr>
              <a:t>s</a:t>
            </a:r>
            <a:r>
              <a:rPr lang="en-US" altLang="en-US" dirty="0" smtClean="0"/>
              <a:t> was not on OPEN or CLOSED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{ add </a:t>
            </a:r>
            <a:r>
              <a:rPr lang="en-US" altLang="en-US" dirty="0" smtClean="0">
                <a:solidFill>
                  <a:srgbClr val="0033CC"/>
                </a:solidFill>
              </a:rPr>
              <a:t>s</a:t>
            </a:r>
            <a:r>
              <a:rPr lang="en-US" altLang="en-US" dirty="0" smtClean="0"/>
              <a:t> to OPEN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  add </a:t>
            </a:r>
            <a:r>
              <a:rPr lang="en-US" altLang="en-US" dirty="0" smtClean="0">
                <a:solidFill>
                  <a:srgbClr val="0033CC"/>
                </a:solidFill>
              </a:rPr>
              <a:t>s</a:t>
            </a:r>
            <a:r>
              <a:rPr lang="en-US" altLang="en-US" dirty="0" smtClean="0"/>
              <a:t> to successors(BESTNODE)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  calculate </a:t>
            </a:r>
            <a:r>
              <a:rPr lang="en-US" altLang="en-US" dirty="0" smtClean="0">
                <a:solidFill>
                  <a:srgbClr val="0033CC"/>
                </a:solidFill>
              </a:rPr>
              <a:t>g(s), h(s), f(s)</a:t>
            </a:r>
            <a:r>
              <a:rPr lang="en-US" altLang="en-US" dirty="0" smtClean="0"/>
              <a:t> }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end of repeat loop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988320" y="453384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8960" y="4524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E2DA0F-EA9B-4863-80A1-6B6E063DBDFB}" type="slidenum">
              <a:rPr lang="en-US" altLang="en-US" sz="1400" smtClean="0"/>
              <a:pPr eaLnBrk="1" hangingPunct="1"/>
              <a:t>4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General Tree Search Paradigm</a:t>
            </a:r>
            <a:endParaRPr lang="en-US" altLang="en-US" sz="3200" smtClean="0">
              <a:solidFill>
                <a:srgbClr val="0033CC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137400" cy="3416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function tree-search(root-node)</a:t>
            </a:r>
            <a:endParaRPr lang="en-US" altLang="en-US">
              <a:sym typeface="Wingdings" pitchFamily="2" charset="2"/>
            </a:endParaRPr>
          </a:p>
          <a:p>
            <a:pPr eaLnBrk="1" hangingPunct="1"/>
            <a:r>
              <a:rPr lang="en-US" altLang="en-US">
                <a:sym typeface="Wingdings" pitchFamily="2" charset="2"/>
              </a:rPr>
              <a:t>   fringe 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successors</a:t>
            </a:r>
            <a:r>
              <a:rPr lang="en-US" altLang="en-US">
                <a:sym typeface="Wingdings" pitchFamily="2" charset="2"/>
              </a:rPr>
              <a:t>(root-node)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   while (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notempty</a:t>
            </a:r>
            <a:r>
              <a:rPr lang="en-US" altLang="en-US">
                <a:sym typeface="Wingdings" pitchFamily="2" charset="2"/>
              </a:rPr>
              <a:t>(fringe) )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          {node 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remove-first</a:t>
            </a:r>
            <a:r>
              <a:rPr lang="en-US" altLang="en-US">
                <a:sym typeface="Wingdings" pitchFamily="2" charset="2"/>
              </a:rPr>
              <a:t>(fringe)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	state 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state</a:t>
            </a:r>
            <a:r>
              <a:rPr lang="en-US" altLang="en-US">
                <a:sym typeface="Wingdings" pitchFamily="2" charset="2"/>
              </a:rPr>
              <a:t>(node)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	if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goal-test</a:t>
            </a:r>
            <a:r>
              <a:rPr lang="en-US" altLang="en-US">
                <a:sym typeface="Wingdings" pitchFamily="2" charset="2"/>
              </a:rPr>
              <a:t>(state) return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solution</a:t>
            </a:r>
            <a:r>
              <a:rPr lang="en-US" altLang="en-US">
                <a:sym typeface="Wingdings" pitchFamily="2" charset="2"/>
              </a:rPr>
              <a:t>(node)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	fringe  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insert-all</a:t>
            </a:r>
            <a:r>
              <a:rPr lang="en-US" altLang="en-US">
                <a:sym typeface="Wingdings" pitchFamily="2" charset="2"/>
              </a:rPr>
              <a:t>(</a:t>
            </a:r>
            <a:r>
              <a:rPr lang="en-US" altLang="en-US">
                <a:solidFill>
                  <a:srgbClr val="0033CC"/>
                </a:solidFill>
                <a:sym typeface="Wingdings" pitchFamily="2" charset="2"/>
              </a:rPr>
              <a:t>successors</a:t>
            </a:r>
            <a:r>
              <a:rPr lang="en-US" altLang="en-US">
                <a:sym typeface="Wingdings" pitchFamily="2" charset="2"/>
              </a:rPr>
              <a:t>(node),fringe) }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   return failure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end tree-search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3886200" y="4876800"/>
            <a:ext cx="12811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root-node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0" y="5715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5715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5715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5715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667000" y="5257800"/>
            <a:ext cx="1447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>
            <a:off x="3352800" y="5867400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13" idx="1"/>
          </p:cNvCxnSpPr>
          <p:nvPr/>
        </p:nvCxnSpPr>
        <p:spPr>
          <a:xfrm>
            <a:off x="4419600" y="5867400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2" idx="1"/>
          </p:cNvCxnSpPr>
          <p:nvPr/>
        </p:nvCxnSpPr>
        <p:spPr>
          <a:xfrm>
            <a:off x="5486400" y="5867400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TextBox 23"/>
          <p:cNvSpPr txBox="1">
            <a:spLocks noChangeArrowheads="1"/>
          </p:cNvSpPr>
          <p:nvPr/>
        </p:nvSpPr>
        <p:spPr bwMode="auto">
          <a:xfrm>
            <a:off x="152400" y="5638800"/>
            <a:ext cx="218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successors list</a:t>
            </a:r>
          </a:p>
        </p:txBody>
      </p:sp>
      <p:sp>
        <p:nvSpPr>
          <p:cNvPr id="11279" name="TextBox 24"/>
          <p:cNvSpPr txBox="1">
            <a:spLocks noChangeArrowheads="1"/>
          </p:cNvSpPr>
          <p:nvPr/>
        </p:nvSpPr>
        <p:spPr bwMode="auto">
          <a:xfrm>
            <a:off x="1371600" y="6172200"/>
            <a:ext cx="513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How do we order the successor list?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86680" y="1773360"/>
              <a:ext cx="3553920" cy="2213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960" y="1762560"/>
                <a:ext cx="3576240" cy="223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00969A-655F-432A-8AFE-5E5E055C0F37}" type="slidenum">
              <a:rPr lang="en-US" altLang="en-US" sz="1400" smtClean="0"/>
              <a:pPr eaLnBrk="1" hangingPunct="1"/>
              <a:t>5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Best-First Search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Use an </a:t>
            </a:r>
            <a:r>
              <a:rPr lang="en-US" altLang="en-US" smtClean="0">
                <a:solidFill>
                  <a:srgbClr val="FF0000"/>
                </a:solidFill>
              </a:rPr>
              <a:t>evaluation function f(n) </a:t>
            </a:r>
            <a:r>
              <a:rPr lang="en-US" altLang="en-US" smtClean="0"/>
              <a:t>for node n.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mtClean="0"/>
              <a:t>Always choose the node from fringe that has the </a:t>
            </a:r>
            <a:r>
              <a:rPr lang="en-US" altLang="en-US" smtClean="0">
                <a:solidFill>
                  <a:srgbClr val="FF0000"/>
                </a:solidFill>
              </a:rPr>
              <a:t>lowest</a:t>
            </a:r>
            <a:r>
              <a:rPr lang="en-US" altLang="en-US" smtClean="0"/>
              <a:t> f value.</a:t>
            </a:r>
          </a:p>
        </p:txBody>
      </p:sp>
      <p:sp>
        <p:nvSpPr>
          <p:cNvPr id="12293" name="Oval 4"/>
          <p:cNvSpPr>
            <a:spLocks noChangeArrowheads="1"/>
          </p:cNvSpPr>
          <p:nvPr/>
        </p:nvSpPr>
        <p:spPr bwMode="auto">
          <a:xfrm>
            <a:off x="4191000" y="3581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5"/>
          <p:cNvSpPr>
            <a:spLocks noChangeArrowheads="1"/>
          </p:cNvSpPr>
          <p:nvPr/>
        </p:nvSpPr>
        <p:spPr bwMode="auto">
          <a:xfrm>
            <a:off x="3124200" y="4953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191000" y="4953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257800" y="4953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184525" y="4916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267200" y="4953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318125" y="4916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419600" y="4038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3352800" y="40386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419600" y="40386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 flipH="1">
            <a:off x="4800600" y="533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>
            <a:off x="5638800" y="5334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Oval 4"/>
          <p:cNvSpPr>
            <a:spLocks noChangeArrowheads="1"/>
          </p:cNvSpPr>
          <p:nvPr/>
        </p:nvSpPr>
        <p:spPr bwMode="auto">
          <a:xfrm>
            <a:off x="4419600" y="5715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4"/>
          <p:cNvSpPr>
            <a:spLocks noChangeArrowheads="1"/>
          </p:cNvSpPr>
          <p:nvPr/>
        </p:nvSpPr>
        <p:spPr bwMode="auto">
          <a:xfrm>
            <a:off x="6019800" y="5715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TextBox 22"/>
          <p:cNvSpPr txBox="1">
            <a:spLocks noChangeArrowheads="1"/>
          </p:cNvSpPr>
          <p:nvPr/>
        </p:nvSpPr>
        <p:spPr bwMode="auto">
          <a:xfrm>
            <a:off x="4495800" y="57150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12308" name="TextBox 23"/>
          <p:cNvSpPr txBox="1">
            <a:spLocks noChangeArrowheads="1"/>
          </p:cNvSpPr>
          <p:nvPr/>
        </p:nvSpPr>
        <p:spPr bwMode="auto">
          <a:xfrm>
            <a:off x="6096000" y="57150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2" name="Oval 1"/>
          <p:cNvSpPr/>
          <p:nvPr/>
        </p:nvSpPr>
        <p:spPr>
          <a:xfrm>
            <a:off x="5163776" y="4858544"/>
            <a:ext cx="685800" cy="646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755800" y="3677760"/>
              <a:ext cx="5426280" cy="2003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5360" y="3670920"/>
                <a:ext cx="5448600" cy="202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ECB456-5236-4A99-B0EA-23C9D48471F9}" type="slidenum">
              <a:rPr lang="en-US" altLang="en-US" sz="1400" smtClean="0"/>
              <a:pPr eaLnBrk="1" hangingPunct="1"/>
              <a:t>6</a:t>
            </a:fld>
            <a:endParaRPr lang="en-US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Heuristics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What is a heuristic?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What are some examples of heuristics we use?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We’ll call the heuristic function </a:t>
            </a:r>
            <a:r>
              <a:rPr lang="en-US" altLang="en-US" dirty="0" smtClean="0">
                <a:solidFill>
                  <a:srgbClr val="FF0000"/>
                </a:solidFill>
              </a:rPr>
              <a:t>h(n)</a:t>
            </a:r>
            <a:r>
              <a:rPr lang="en-US" altLang="en-US" dirty="0" smtClean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6360" y="1603800"/>
              <a:ext cx="7672680" cy="4309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480" y="1598040"/>
                <a:ext cx="7693560" cy="432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407E1-D412-4AE3-90FE-172C00CBF436}" type="slidenum">
              <a:rPr lang="en-US" altLang="en-US" sz="1400" smtClean="0"/>
              <a:pPr eaLnBrk="1" hangingPunct="1"/>
              <a:t>7</a:t>
            </a:fld>
            <a:endParaRPr lang="en-US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Greedy Best-First Search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f(n) = h(n)</a:t>
            </a:r>
          </a:p>
          <a:p>
            <a:pPr eaLnBrk="1" hangingPunct="1"/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What does that mean?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What is it ignoring?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17160" y="2529000"/>
              <a:ext cx="3800880" cy="276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6000" y="2521440"/>
                <a:ext cx="3825360" cy="277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Romanian Route Finding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C0000"/>
                </a:solidFill>
              </a:rPr>
              <a:t>Problem</a:t>
            </a:r>
          </a:p>
          <a:p>
            <a:pPr lvl="1" eaLnBrk="1" hangingPunct="1"/>
            <a:r>
              <a:rPr lang="en-US" altLang="en-US" dirty="0" smtClean="0"/>
              <a:t>Initial State: Arad</a:t>
            </a:r>
          </a:p>
          <a:p>
            <a:pPr lvl="1" eaLnBrk="1" hangingPunct="1"/>
            <a:r>
              <a:rPr lang="en-US" altLang="en-US" dirty="0" smtClean="0"/>
              <a:t>Goal State: Bucharest</a:t>
            </a:r>
          </a:p>
          <a:p>
            <a:pPr lvl="1" eaLnBrk="1" hangingPunct="1"/>
            <a:r>
              <a:rPr lang="en-US" altLang="en-US" dirty="0" smtClean="0"/>
              <a:t>c(</a:t>
            </a:r>
            <a:r>
              <a:rPr lang="en-US" altLang="en-US" dirty="0" err="1" smtClean="0"/>
              <a:t>s,a,s</a:t>
            </a:r>
            <a:r>
              <a:rPr lang="en-US" altLang="en-US" dirty="0" smtClean="0"/>
              <a:t>´) is the </a:t>
            </a:r>
            <a:r>
              <a:rPr lang="en-US" altLang="en-US" dirty="0" smtClean="0">
                <a:solidFill>
                  <a:srgbClr val="0033CC"/>
                </a:solidFill>
              </a:rPr>
              <a:t>length of the road from s to s´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CC0000"/>
                </a:solidFill>
              </a:rPr>
              <a:t>Heuristic function: </a:t>
            </a:r>
            <a:r>
              <a:rPr lang="en-US" altLang="en-US" dirty="0" smtClean="0"/>
              <a:t>h(s) = the straight line distance from s to Bucharest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66FA0F-ADF2-448C-99EB-6E629BD2A304}" type="slidenum">
              <a:rPr lang="en-US" altLang="en-US" sz="1400" smtClean="0"/>
              <a:pPr eaLnBrk="1" hangingPunct="1"/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33CC"/>
                </a:solidFill>
              </a:rPr>
              <a:t>Original Road Map of Romania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37BAF2-6919-49D6-AFD5-473AFBAD0B2C}" type="slidenum">
              <a:rPr lang="en-US" altLang="en-US" sz="1400" smtClean="0"/>
              <a:pPr eaLnBrk="1" hangingPunct="1"/>
              <a:t>9</a:t>
            </a:fld>
            <a:endParaRPr lang="en-US" altLang="en-US" sz="140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34375" r="10001" b="12500"/>
          <a:stretch>
            <a:fillRect/>
          </a:stretch>
        </p:blipFill>
        <p:spPr bwMode="auto">
          <a:xfrm>
            <a:off x="1371600" y="14478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143000" y="6019800"/>
            <a:ext cx="7500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What’s the real shortest path from Arad to Bucharest?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What’s the distance on that path?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514600"/>
            <a:ext cx="1524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4495800"/>
            <a:ext cx="1524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46160" y="2644920"/>
              <a:ext cx="5207760" cy="412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4640" y="2633040"/>
                <a:ext cx="5230800" cy="414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1007</Words>
  <Application>Microsoft Office PowerPoint</Application>
  <PresentationFormat>On-screen Show (4:3)</PresentationFormat>
  <Paragraphs>268</Paragraphs>
  <Slides>32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Comic Sans MS</vt:lpstr>
      <vt:lpstr>Symbol</vt:lpstr>
      <vt:lpstr>Times New Roman</vt:lpstr>
      <vt:lpstr>Wingdings</vt:lpstr>
      <vt:lpstr>Default Design</vt:lpstr>
      <vt:lpstr>Bitmap Image</vt:lpstr>
      <vt:lpstr>HW 1: Warmup Missionaries and Cannibals</vt:lpstr>
      <vt:lpstr>Informed (Heuristic) Search</vt:lpstr>
      <vt:lpstr>Blind Search vs. Informed Search</vt:lpstr>
      <vt:lpstr>General Tree Search Paradigm</vt:lpstr>
      <vt:lpstr>Best-First Search</vt:lpstr>
      <vt:lpstr>Heuristics</vt:lpstr>
      <vt:lpstr>Greedy Best-First Search</vt:lpstr>
      <vt:lpstr>Romanian Route Finding</vt:lpstr>
      <vt:lpstr>Original Road Map of Romania</vt:lpstr>
      <vt:lpstr>Greedy Search in Romania</vt:lpstr>
      <vt:lpstr>Greedy Best-First Search</vt:lpstr>
      <vt:lpstr>Greedy Best-First Search</vt:lpstr>
      <vt:lpstr>A* Search</vt:lpstr>
      <vt:lpstr>Back to Romania</vt:lpstr>
      <vt:lpstr>A* for  Romanian Shortest Path</vt:lpstr>
      <vt:lpstr>f(n) = g(n) + h(n)</vt:lpstr>
      <vt:lpstr>PowerPoint Presentation</vt:lpstr>
      <vt:lpstr>PowerPoint Presentation</vt:lpstr>
      <vt:lpstr>PowerPoint Presentation</vt:lpstr>
      <vt:lpstr>PowerPoint Presentation</vt:lpstr>
      <vt:lpstr>8 Puzzle Example</vt:lpstr>
      <vt:lpstr>8 Puzzle Using Number of Misplaced Tiles</vt:lpstr>
      <vt:lpstr>PowerPoint Presentation</vt:lpstr>
      <vt:lpstr>Optimality of A* with Admissibility  (h never overestimates the cost to the goal)</vt:lpstr>
      <vt:lpstr>Optimality of A* with  Consistency (stronger condition)</vt:lpstr>
      <vt:lpstr>Algorithms for A*</vt:lpstr>
      <vt:lpstr>The Rich/Knight Implementation</vt:lpstr>
      <vt:lpstr>Rich/Knight</vt:lpstr>
      <vt:lpstr>Rich/Knight</vt:lpstr>
      <vt:lpstr>Rich/Knight</vt:lpstr>
      <vt:lpstr>Rich/Knight/Tanimoto</vt:lpstr>
      <vt:lpstr>Rich/Knight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123</cp:revision>
  <dcterms:created xsi:type="dcterms:W3CDTF">2005-09-19T20:30:33Z</dcterms:created>
  <dcterms:modified xsi:type="dcterms:W3CDTF">2019-01-11T23:18:51Z</dcterms:modified>
</cp:coreProperties>
</file>