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90" r:id="rId2"/>
    <p:sldId id="321" r:id="rId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00"/>
    <a:srgbClr val="6600CC"/>
    <a:srgbClr val="07E126"/>
    <a:srgbClr val="CC0000"/>
    <a:srgbClr val="80008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30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3E939529-FDC4-4397-BC2B-DBE62DBCF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1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1-11T23:05:53.4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7892 10698 304 0,'0'0'115'0,"8"0"-89"0,-8-7 3 16,0 7-2-16,5 0-16 15,-1 0-1-15,0-4-2 16,1 0 0-16,-1 4-4 16,-4 0-1-16,0 0 3 0,0-4 8 15,0 4 5-15,0 0-5 16,0 0-1-16,0 0-3 15,-4 0-1-15,-1 0 1 16,1 0 4-16,0-4 1 0,-1 1 3 16,-3-1-4-16,-1 0 0 15,1 0-2-15,-1-4 0 16,-4 5-4-16,4-5 0 16,-8 4-5-16,4-7 0 15,0-1 1-15,0 1 0 16,0-1-5-16,-4-3 1 15,0 0 2 1,0 3-1-16,-5-3 2 16,5 7-2-16,-5-3-1 15,1 3 1-15,-1 0 1 16,5 8-3-16,-4-4-2 0,3 8-1 16,1-4 3-16,0 4 0 15,0-4 1-15,4 8-3 16,0-4 0-16,4 7-1 15,0-3 3-15,-3 3-7 16,3 1-2-16,5-1 6 16,-1 1 1-16,5 3 11 15,9 0-6 1,-5 1-3-16,13-1 3 16,-4 0-4-1,0-3 1-15,0 3 3 16,5-3 1-16,-6-1-4 15,1-3 1-15,0-1 0 0,5 1 0 16,-10 0 0-16,5-4 2 16,4-1-1-16,-8 1-1 15,4-4-4-15,0 0 0 16,-5 0 2-16,5 0 1 16,-8 0 3-16,8-4 3 15,-9 1-2-15,4-1 0 16,1-4-8-16,-5 0-2 15,9 5 10-15,-13-5 7 16,5 0-4-16,-1 1-1 16,5-1-3-16,-9 0-2 15,0 1 1-15,0-5-1 16,4 4 0-16,-4-3 2 16,0-1 1-16,4 5 1 15,-4-1 0-15,0 4-2 16,0 0-2-16,0 4 1 15,0 0-1-15,0 0-3 16,0 0 2-16,4 4-1 16,1 0 0-16,3 4 2 15,-3-1 0-15,3 1-3 16,1 4 2-16,0 3 1 16,-5 0 2-16,0 8-6 15,1 12 1-15,-1 7-8 16,0 8-3-16,0 7 14 15,-4 1 7-15,0 3-10 16,0-8-2-16,0-3 2 16,0-4 1-16,0 4 4 0,0 0 1 15,0 3-1-15,0 9 1 16,0-1-2-16,-4 0-1 16,0 1 3-16,0-9 0 15,-1 1-6-15,1-12-2 16,0-4 8-16,-5-7 5 15,0-4-1-15,1-4-2 16,-1 0 0-16,0-4 1 16,1-4-1-16,-5-3 0 15,4-1 1-15,-8-3 3 16,4-4 0-16,-4-1 2 16,0-3-4-16,-5-3 1 0,-4-1-10 15,0-8 0-15,1-3-11 16,-6-12-2-16,6-7-63 15,7-16-27-15,10-19 53 16,3 0 26-16</inkml:trace>
  <inkml:trace contextRef="#ctx0" brushRef="#br0" timeOffset="600.7365">8211 10453 252 0,'-9'8'96'0,"0"3"-75"0,5-14 32 0,0 6 11 0,4-3-14 16,-5 0-2-16,5 0-5 16,0 0-3-16,0 0-21 15,5 4 2-15,-1-4 2 0,9 8-10 16,-9-4-4-16,9 0-6 16,0-1 0-16,0 5-4 15,0-4-2-15,4 0 2 16,-4 0 0-16,4-1-4 15,-4-3-1-15,5 4 5 16,-1-4 2-16,0 0-2 16,-8 4 1-16,4-4-7 15,0 0-3-15,-5 8-5 16,5-8-4-16,-4 0-7 0,-1-4-4 16,1 0-5-16,0 4-2 15,-5 0-32-15,4 0-13 16,1-4 43-16,-9 0 20 15</inkml:trace>
  <inkml:trace contextRef="#ctx0" brushRef="#br0" timeOffset="1036.0936">8129 10871 248 0,'0'11'93'0,"4"-11"-72"0,5 0 16 15,-9 0 4-15,8 0-13 16,-3 0 14 0,8-4-4-16,-1 1-20 15,1-1-4-15,5 4-2 0,-5 0-1 0,4-4 3 16,0 4-9-16,0 0-3 16,-4 0-2-16,4 0 0 15,1 0-3-15,3 4 0 16,5-4 2-16,-9 4 0 15,5-1-2-15,-1 1 2 16,1-4-12-16,8 0-7 16,-4-4-93-16,13-11-40 15,-9-8 78-15,0-11 38 16</inkml:trace>
  <inkml:trace contextRef="#ctx0" brushRef="#br0" timeOffset="1503.5907">9103 10017 376 0,'-22'11'140'0,"22"-3"-109"0,0-4 7 0,0-4-3 15,0 0-19-15,0 3-1 16,0-3 2-16,-4 4 1 15,4 4-9-15,0 0-1 0,0-1 2 16,-5 5-4-16,1 7 2 16,0 8-5-16,4 15-2 15,-9 19 2-15,5 8 2 16,4 0-4-16,0-4-1 16,0 4 0-16,0 4 0 15,0 15-3-15,0 4 2 16,0-4-6-16,0-4-3 15,0-3-65-15,0-9-27 16,4-18 51-16</inkml:trace>
  <inkml:trace contextRef="#ctx0" brushRef="#br0" timeOffset="3483.2916">14635 10603 252 0,'9'3'93'0,"-1"-6"-72"0,1-1 27 0,-5 4 7 0,5 0-12 16,-5-4 0-16,9 4-22 16,-13-4-10-16,5 0-7 15,-5 1 7-15,4-5 6 0,-4 4-1 16,0 0 1-16,0 0-3 16,0-3-1-16,0-1-1 15,-4-3 0-15,-1-1-2 16,-8 1-1-16,9-1-3 15,-13 1-1-15,0-1-6 16,-1-3 1-16,1 3 4 16,-4-3 5-16,-5 0-3 15,0-1 2-15,0 1-3 16,4 4 0-16,-8-1-6 16,4 1 1-16,-4 3-2 15,4 0 0-15,1 4 0 16,-1 1 0-16,-4 3 0 15,-1 3-2-15,6 5-4 0,-1 0 0 16,4 3 4-16,1 5 4 16,-5-1 3-16,4 4 1 15,5 0-7-15,0 0 0 16,4 4-4-16,0 0 2 16,9 4-2-16,-5-4 0 15,9-4-1-15,9 4 0 16,-5 0 2-16,13 0 2 15,5-4-1-15,3 0 1 16,1-3 0-16,0-5 3 16,4-3 0-16,-4-4 1 0,4-4 0 15,-8-4 2-15,12 0-1 16,-8-7 2-16,4-1 0 16,-8 1 1-16,-1-5 0 15,1-3 2-15,-5 4-1 16,-4-8 0-16,4 0-3 15,-8 0-2-15,0 0 1 16,-1-4-1-16,5 0-3 16,-8-3 0-16,7 3 2 15,1 0 0-15,0 4 1 16,0 0 2-16,0 4-1 16,4 4-1-16,1 7-2 15,-5 4 1-15,-1 8 1 16,10 7 0-16,-13 12-3 0,4 4 2 15,-1 11-1-15,1 8 0 16,0 4 2-16,0 4 2 16,-8 7-1-16,3 12-1 15,-3 11 3-15,-5 4 0 16,4-3 1-16,-8-5 0 16,-5-11 0-16,0-4 2 15,-8 0 1-15,-9-4 1 16,0 1 2-16,-4-1 4 15,0-4 1-15,-9-7 0 16,-4-4-3-16,4-7-2 16,-4-1-4-16,0-11-1 0,4-8-1 15,-8-4 0-15,0-3-5 16,-1-5 1-16,-4-7-5 16,1-4-1-16,-1-7-11 15,5-8-1-15,4-4-75 16,8-12-30-16,9-14 62 15,9-5 31-15</inkml:trace>
  <inkml:trace contextRef="#ctx0" brushRef="#br0" timeOffset="4055.9419">14713 10737 308 0,'-9'11'115'0,"9"-7"-89"0,-4-4 19 16,4 0 1-16,0 0-13 15,0 0-4-15,0 0-2 16,8 4 2-16,1 0-15 16,4 0 1-16,4-1 1 0,-8 1-6 15,8 0-1-15,0 0-3 16,-4 0-1-16,5 3-3 16,-6-3-2-16,1 4 3 15,0-4 0-15,0-1-1 16,-4 1 1-16,-1 0-2 0,1 0-1 15,0 0 1-15,-9-4-1 16,0 0-5-16,0 0-1 16,0 0-13-16,0 0-3 15,0 0-37-15,0 0-16 16,0 0 39-16,0 0 18 16</inkml:trace>
  <inkml:trace contextRef="#ctx0" brushRef="#br0" timeOffset="4641.9506">15226 10449 304 0,'0'8'112'0,"0"-4"-87"0,0-4 11 0,0 0-2 15,0 0-10-15,0 0 0 16,0 0 0-16,0 0 0 15,8 8-13-15,1-5 11 0,4 1 5 16,-5 0-3-16,5 0-2 16,5 0-12-16,-1-4-4 15,-9 4-4-15,5-1 1 0,0 1-2 16,0 0-1-16,0 0-2 16,0-4 1-16,-4 0-4 15,-1 0-1-15,1 0-11 16,-5 0-1-16,5-4-15 15,-9 0-5-15,0-3-74 16,-9 3-34-16,5-4 76 16,-9 0 37-16</inkml:trace>
  <inkml:trace contextRef="#ctx0" brushRef="#br0" timeOffset="5031.6234">15010 10840 240 0,'22'-8'90'0,"-5"5"-70"0,0-5 15 0,-4 8 0 16,0-4-5-16,4 0 2 16,0 0 2-16,1 1 1 15,3 3-19-15,1 0 0 0,-5 0 0 0,5 0 1 16,-1 0 1-16,5 0-5 16,-9 3-3-16,5-3-3 15,-1 4-2-15,5-4-3 16,0 0-2-16,-9 0-4 15,5 0 0-15,-1 0-36 16,-3 0-13-16,-18 0-261 31</inkml:trace>
  <inkml:trace contextRef="#ctx0" brushRef="#br0" timeOffset="5419.9929">15687 10281 356 0,'0'15'132'0,"0"-15"-103"0,4 0 12 0,0 0-3 16,-4 0-19-16,0 0-5 16,9 4-1-16,-9 4 4 15,0-1-9-15,0 5 0 0,0 3-1 0,0 4-1 16,0 4 1-16,0 8-4 16,0 3-2-16,0 5 0 15,0-5-1-15,0 5 2 16,0-1 3-16,0 4 2 15,0 0 3-15,0 4-5 16,0 4-1-16,4-4-2 16,5-8-2-16,-1-7-39 15,10-12-16-15,12-19 25 16,13-23 15-16</inkml:trace>
  <inkml:trace contextRef="#ctx0" brushRef="#br0" timeOffset="5975.5418">20245 10461 332 0,'5'19'123'0,"8"-23"-95"0,-9 8 29 0,0 0 6 15,-4-4-13-15,0 0-5 16</inkml:trace>
  <inkml:trace contextRef="#ctx0" brushRef="#br0" timeOffset="6679.6308">20271 10480 751 0,'-4'-8'27'0,"0"1"-7"15,-5-1-9-15,0-3-2 16,-12-5-3-16,4 1-1 16,-1-4-3-16,-12 0-2 15,13 3 1-15,-9-10 1 16,5 3-1-16,-14-4-1 15,1 4-4-15,-1 4 0 0,-4 3-3 16,5 5 0-16,4 7-7 16,-5 0-4-16,5 8-4 15,4 4 1-15,9 7 3 16,4 4 3-16,5 4 2 16,8 12 3-16,4-1 1 15,9-3 1-15,0-5 5 16,13 1 3-16,-5 0 3 15,5-8 3-15,4 0-1 16,5-3 0-16,-1-1-1 16,9-7 0-16,-4-1-2 15,0-7-2-15,0 0 1 16,-5-7-1-16,0-5 0 0,-3 1 0 16,-6-1 0-16,-3-3 2 15,-5 3-1-15,0-3-1 16,-8 0 1-16,0 3-1 15,-1 5 0-15,-3-1 2 16,-1 4-1-16,0 4-1 16,5 4 1-16,-1 4 1 15,1 3-1-15,0 4-1 16,4 8 1-16,4 4-1 16,0 0 0-16,5 4 0 15,4 3 0-15,-1 8 0 16,6 12 0-16,-6 7 0 15,6 8 0-15,-14 4 2 0,4 4-1 16,-12-9-1-16,0-2 1 16,-5-5 1-16,-4-4 1 15,-4-3 1-15,-5-4 4 16,0-4 5-16,-17 0-3 16,1-4 0-16,-1-8 0 15,-4-3 1-15,-5-4-1 16,1-8 1-16,-9-8-4 15,-1-7 1-15,-7-8-5 16,-1-7-2-16,5-8-3 16,-5-4-1-16,9-8-38 15,0-3-17-15,4-16-154 16,9-19-68-16,13-12 144 16</inkml:trace>
  <inkml:trace contextRef="#ctx0" brushRef="#br0" timeOffset="7104.3778">20659 10499 428 0,'4'23'162'0,"1"-23"-126"0,8-7 3 16,-5 10-6-16,5-3-18 15,4 0-3-15,1 0 1 16,3 0 4-16,1 0-9 15,-1 0-2-15,5-3 0 0,-9-1-3 16,5 0-2-16,-1 0-3 16,1 0 1-16,0 0-1 15,-5 1-2-15,0 3-4 16,0 0 0-16,-4 0-12 0,0-4-2 16,-4 0-8-16,-1 0-4 15,-3 0-32-15,-1 0-13 16,-4 1 40-16,0-1 20 15</inkml:trace>
  <inkml:trace contextRef="#ctx0" brushRef="#br0" timeOffset="7433.732">20741 10836 288 0,'17'4'107'0,"-4"-4"-83"0,4 0 32 15,-4 0 10-15,0-4-20 16,4 0-6-16,1 1-10 15,3-1-5-15,9 0-13 16,-8 0 6-16,4 0 2 0,4-3-15 16,-4 3-4-16,0 0-4 15,0 0-2-15,-1 0-36 16,1-3-15-16,4-1 26 0,-4-3 13 16</inkml:trace>
  <inkml:trace contextRef="#ctx0" brushRef="#br0" timeOffset="7805.9931">21538 9994 376 0,'-17'26'140'0,"17"-22"-109"16,0 4 2-16,0 0-6 0,0 3-8 16,0 12 3-16,4 8 1 15,9 19 1-15,-9 15-13 16,9 11-2-16,9-7 1 0,4 0-8 15,4 0-1-15,0 8-1 16,0 7 2-16,5 0-3 16,-18-3 0-16,0-12 1 15,-12-12 0-15,-10-11-91 16,-12-23-40-16,-22-42 68 16,-21-46 35-16</inkml:trace>
  <inkml:trace contextRef="#ctx0" brushRef="#br0" timeOffset="23363.6324">6086 11189 112 0,'-4'4'44'0,"13"-8"-35"0,-9 11 9 0,0-7 4 16,0 0-15-16,0 0-4 0,0 0-11 15,0 0-5-15,0 0-18 16,8-3-7-16,-8-1 20 15</inkml:trace>
  <inkml:trace contextRef="#ctx0" brushRef="#br0" timeOffset="25854.5174">4695 11154 184 0,'4'0'71'0,"0"-4"-55"0,-4 4 9 0,0-3-1 0,0 3-10 16,0 3-1-16,-4 5-5 16,0-4 0-16,-1 4-5 15,-3-5 3-15,3 9 3 0,-8-4 6 16,5-1 3-16,-1 1 2 16,1-1 0-16,-1 1-3 15,0 0 2-15,5-1-1 16,-5-3-2-16,5-4-6 15,4 4-2-15,-4 0 5 16,4 0 1-16,0-4-10 16,0 0-1-16,0 0-10 15,0 0 0-15,0 0 14 16,0 0 7-16,0 0-2 16,0 0-2-16,0 0-5 15,4 4-2-15,9-4-1 16,-9 0-2-16,5 3 3 0,0-3 0 15,8 0 1-15,-9 0 0 16,5 0 2-16,0 0 1 16,0 0-3-16,0 0-1 15,0 4 1-15,0-4 2 16,4 0-3-16,-4 0-2 16,4 0 0-16,1 4-1 15,-1-4 0-15,0 4 2 16,5-8-3-16,-5 8 0 15,4-4 1-15,5 0 0 16,0 0 0-16,0 0 0 16,0-4 0-16,0 4 0 0,-5-4 0 15,1 0 2-15,-1-3 1 16,1 3 1-16,4 0-2 16,-9 0 1-16,4 0-2 15,1 1 2-15,-5-1-2 16,0 4 2-16,1 0-2 15,-5 0-1-15,0 0 1 16,-1 0-1-16,6 0-3 16,-10 4 2-16,10-4 1 15,-6 3 2-15,-7 1-3 16,3-4 0-16,1 4 1 16,0 0 0-16,-9-4-16 15,0 0-4-15,0 0-259 31,0-35 152-31</inkml:trace>
  <inkml:trace contextRef="#ctx0" brushRef="#br0" timeOffset="27128.0851">5707 11196 184 0,'-8'8'68'0,"8"-4"-52"0,4-8 8 0,-8 4 2 15,4 0-13-15,-5 4-2 16,1-4-5-16,0 0 1 16,-1 0-4-16,-3 0-2 0,3 0 2 15,-12 0-2-15,4 4-1 16,5-1 1-1,-10 1-1-15,1 0 0 16,4 0 6-16,5 0 4 0,-5 0 1 16,8-1 3-16,-8-3-1 15,9 4 0-15,0-4 1 16,-1 0 2-16,1 0 2 16,0 4 1-16,0-4 7 15,4 0 6-15,-9 0-15 16,9 0-7-16,-4 0-2 15,4 0-1-15,0 0-1 16,0 0 1-16,0 0-4 16,0 0 0-16,0 0-1 15,0 0-2-15,0 0-2 16,13 0 1-16,-9 0 1 16,4 0 2-16,1 4 1 15,8-4 3-15,-8 4-1 16,4-4 2-16,0 0-4 0,8 0-2 15,-3 0 0-15,-5 0-1 16,-1 0 0-16,1 0 0 16,5 0-3-16,-1 0 2 15,4 0 1-15,-12 0 0 16,4 0 2-16,4 0 1 16,-13 4 1-16,9-4 2 15,-13 0-5-15,0 0-3 16,0 0-8-16,0 0-4 15,0 3-39-15,-8 5-15 16,3 0 35-16,1-1 19 16</inkml:trace>
  <inkml:trace contextRef="#ctx0" brushRef="#br0" timeOffset="64497.1629">7724 11675 308 0,'-13'0'115'0,"8"0"-89"0,1-4 12 0,4 4-1 0,0 0-22 16,-4 0-6-16,0 0 16 15,4-4 7-15,-9 4-15 16,5-3 4-16,-1 3 2 0,5 0-6 16,-13 0-2-16,9 0-8 15,0 0-3-15,-1 3-2 16,1 1-2-16,0 0-2 16,0 0 1-16,4 4 1 15,0-5 2-15,-9 5 1 16,5 0 1-16,4-1-2 15,-5 1 1-15,5 0-2 16,-8-1-1-16,8 5-2 16,0-1 1-16,0 9 1 15,-5-1 0-15,1 4-3 0,4 0 2 16,0 3-1-16,0 1 0 16,0 0 0-16,0 4 0 15,0 3 2-15,0 4 0 16,0 5 0-16,0 3 2 15,0 0-3-15,0-4 0 16,0 0 1-16,0 0 2 16,0-11-1-16,0-1-1 15,4-3 1-15,-4 0-1 16,0-4 0-16,0-4 2 16,0 0-1-16,0-4-1 15,0-3 1-15,0-1-1 16,0-3 0-16,0 0 2 0,0-4-3 15,0 3 0-15,0-7 1 16,0 0 2-16,0 0-1 16,0 0-1-16,0 0 1 15,5-4-1-15,3-3 0 16,-8-1 0-16,9-3 0 16,0-5 0-16,-5-3 0 15,4-4 0-15,1 0-3 16,0-4 0-16,-1-3-1 15,10-1 3-15,-10-3-2 16,9-9 1-16,1 5 2 16,-1 0 0-16,4 0 0 15,5-1 0-15,4 5 0 16,1 3 0-16,7 4-3 16,-7 1 2-16,7 3-1 0,5 7 0 15,-4 1 0-15,-9 3 0 16,9 1 0-16,-4 3 0 15,-1 4 2-15,1 1 0 16,-10 3-3-16,1 3 2 16,-4 5 1-16,-1 0 0 15,-3 3 0-15,-1 1 0 16,0-1 0-16,-8 5 0 16,4 3 0-16,-5 0 2 15,1 4-1-15,-5 4 2 16,0 3-2-16,5 5-1 15,-9-1 1-15,0 1 1 0,0-1-1 16,0 1 2-16,0-5-2 16,0 5-1-16,0-12 1 15,0 4-1-15,0-4 0 16,0-4 2-16,0-4-3 16,0-4 0-16,0-3-8 15,0-8-2-15,4-8-62 16,9-7-71-1,9-15-35 1,4-16 93-16</inkml:trace>
  <inkml:trace contextRef="#ctx0" brushRef="#br0" timeOffset="65217.6733">8792 11591 376 0,'0'8'143'0,"9"-5"-112"0,-9-3 3 0,0 0-5 16,0 0-11-16,0 0 1 16,0 0-1-16,0 0 0 15,4 0-9-15,5 0 1 0,-1 0 1 16,1 0-6-16,4-3-1 16,0-1-4-16,4 0-1 15,5 0-1-15,-1 0 0 16,1-3 0-16,-1-1 0 15,1 0 2-15,4 1 0 16,-9-1 0-16,5 0 0 0,-1 4 0 16,-4 1 0-1,1-1-3-15,-1 0 0 0,-13 0-9 16,5 0-5-16,-1 0-22 16,-3 4-10-16,-1-3-62 15,-4 3-26-15,0 0 71 16,-4 3 37-16</inkml:trace>
  <inkml:trace contextRef="#ctx0" brushRef="#br0" timeOffset="65608.0165">8814 11886 268 0,'-4'7'101'0,"-1"1"-78"0,1 0 22 0,4-8 6 16,0 0-16-16,0 4-3 16,0-4-9-16,4 3-3 15,1 1-11-15,-5-4 10 0,4 4 7 16,0 4-3-16,5-4-1 15,4-1-6-15,-5-3-2 16,10 0-8-16,-1 0-4 0,0 0-1 16,5 0-1-16,-1 0 0 15,5 0 0-15,-9 0-3 16,5 0 0-16,4 0-5 16,4 0-2-16,-13-3-20 15,5 3-7-15,-1-4-144 16,1-4-63-1,-9-11 125-15</inkml:trace>
  <inkml:trace contextRef="#ctx0" brushRef="#br0" timeOffset="76162.4521">9589 11472 340 0,'-8'0'126'0,"4"4"-98"0,-9-4-5 16,13 0-9-16,0 0-9 16,0 0 0-16,-5 0 1 15,1 0 1-15,0 0-3 16,4 0 8-16,-9 0 7 0,5 0-6 15,-1 0-2-15,5 0 0 16,0 0 0-16,0 0 1 16,0 0 0-16,0 0 0 15,0 0 0-15,5 0-2 16,8 0 1-16,-5 0-2 0,1-4 0 16,4 4-3-16,0-4 1 15,0 0-6-15,0 1-1 16,0-1 4-16,0-4 5 15,-1 0-5-15,1 1-2 16,0-1-1-16,5-3-1 16,-6 3-3-16,6 0 2 15,8 1 1-15,-5 3 0 16,1 0-3-16,-1 4 0 16,1 0-1-16,4 0 0 15,-9 8 0-15,4-1 3 16,1 1 0-16,-1 3 1 15,-3 5 0-15,-5-1 2 16,0 4-3-16,-1 4 0 0,1 0 1 16,-13 0 0-16,5 4-3 15,-5 0 2-15,-5 0-1 16,-3 3-2-16,-1-3 3 16,-4 0 2-16,-4-4 0 15,-5 4 2-15,-3-4 2 16,-1 0 2-16,0 0-3 15,4-4-3-15,-8 0-3 16,4 0-1-16,0-4 2 16,1 1 0-16,-1-5 5 15,9 5 2-15,-9-5-2 16,4 1-1-16,5-5-3 16,4 1-3-16,0-4 2 15,9 0 2-15,-9 3 0 0,8 1-1 16,-7-4-2-16,7-1 1 15,5 1-4-15,0-4 1 16,5 8 4-16,7-4 2 16,-7 3-3-16,8-3-1 15,0 0-4-15,4 0-1 16,0 0-1-16,5-4 2 16,4 0 2-16,-1 0-1 15,6 0 1-15,-1 0 3 16,0 0 0-16,-4 4 3 15,0-1-1-15,-1 5-1 16,6 0 1-16,-14-1-1 0,4 5 0 16,-12-1 0-16,4 5 0 15,-4-1 2-15,-5 4 1 16,-4 4 3-16,-4 0-1 16,-1 4 2-16,-3-4-6 15,-5 4-1-15,0 3 2 16,0-7 3-16,-4 4-4 15,-1-4-1-15,-3 0 6 16,4 0 4-16,-9 0-14 16,4 0-4-16,1-4 14 15,-5 0 7-15,0 1-5 16,-9-1-4-16,5 0 1 16,-8 0 1-16,-14 0 0 0,-4 4-1 15,-5 4 1-15,-12 0 3 16,0 7 2-16,0 1 1 15,4-1-2-15,0 1-1 16,0-5-12-16,0-7-5 16,0-4-73-16,13-7-34 15,4-8 59-15,18-20 30 16</inkml:trace>
  <inkml:trace contextRef="#ctx0" brushRef="#br0" timeOffset="80726.4837">7207 13441 376 0,'-22'11'140'16,"18"-7"-109"-16,-5 0-15 0,9 0-13 0,-4-4-7 15,4 0 2-15,-9 0 8 16,5 4 6-16,0-1-6 16,4-3 6-16,-9 0 1 0,5 4-2 15,-1-4 1-15,5 0-7 16,0 0-1-16,0 0-2 15,0 0-2-15,5 0 1 16,8 0-1-16,-9 0 0 16,9 0 2-16,0 0 1 15,4 0 1-15,0 0-2 0,9 0 1 16,4 0-2 0,9 0-1-16,8 0 3 15,-3 0 0-15,3 0 1 0,5 0 0 16,-9 0 0-16,0 0 0 15,0 0-2-15,4 0 1 16,-4 0-2-16,9 4 2 16,8 0-4-16,9-4 0 15,-8 4-1-15,8-4 0 16,-9 4 2-16,-4-1 2 16,0 1-1-16,-9 0-1 15,5 0-2-15,0 0 1 16,4-4 1-16,4 0 2 15,9 0-1-15,-9 0 2 0,5-4-4 16,-5 0-2-16,1 0 2 16,-5 0 0-16,-9 4 1 15,5-3 0-15,-5 3 0 16,1 0 0-16,-1 0 0 16,5 0 2-16,-1 0-1 15,1 0 2-15,0 0-4 16,0 0 0-16,-1 3 1 15,-3-3 2-15,-5 0-3 16,-4 4 0-16,-5 0 1 16,-8-4 2-16,0 0-3 15,-9 0-2-15,-4 0-7 16,0 0-4-16,-5 0-3 16,-3-4-3-16,-1 0-6 0,-4 1-1 15,0-1-74-15,-9 4-31 16,-3-4 68-16,-23-4 32 15</inkml:trace>
  <inkml:trace contextRef="#ctx0" brushRef="#br0" timeOffset="81356.8519">8426 14142 348 0,'-17'15'132'0,"8"-11"-103"0,1 0 25 15,3 0 4-15,5-4-28 16,0 0-8-16,0 0-3 0,-8 3-1 16,8 1-9-16,0-4 6 15,-5 8 2-15,5-4-7 0,-4 3-1 16,4 5-7-16,0 3-2 15,-9 0-5-15,1 8 1 16,-1 12-7-16,-4-1-1 16,-4 9-2-16,-13-1 1 15,4 4 7-15,0 0 3 16,0 3 3-16,0 1 0 16,9-4 0-16,-9 0 2 15,9-8 1-15,4-3 3 16,13-8-3-16,-8-1 0 15,16-6-1-15,1-1 1 16,17-4-4-16,4-3-2 0,4-5-1 16,5-3 0-16,4 0 0 15,5-4 0-15,3 0 0 16,1-4 0-16,0-4-11 16,4 1-2-16,-5-5-16 15,1-3-7-15,-9-4-60 16,0-8-25-16,-4-7 65 15,-4-1 31-15</inkml:trace>
  <inkml:trace contextRef="#ctx0" brushRef="#br0" timeOffset="81792.6282">8706 13897 452 0,'-26'15'170'0,"22"-7"-132"0,-5-5-2 0,9 1-11 16,-4 0-21-16,0 4-1 0,-1 3-1 15,1 5 1-15,-9 3-1 16,9 8-2-16,-13 7 3 0,-1 12-2 16,6 8-1-16,-6 7 1 15,5 8 1-15,-4 11-6 16,0 8 1-16,4 12 1 16,0 3 3-16,0 1 0 15,0-5-1-15,0 1 1 16,0-4-1-16,5 3 2 15,-1-3 1-15,0-4-4 16,5-12-1-16,-4-11-13 16,3-7-5-16,1-13-99 15,4-7-44-15,0-80 81 16</inkml:trace>
  <inkml:trace contextRef="#ctx0" brushRef="#br0" timeOffset="86539.2963">11778 11300 60 0,'-13'7'24'0,"13"-3"-18"0,-12 4 18 0,12-4 8 16,-5 0-14-16,1-1-5 15,0 1-8-15,-5 0-4 16,5 0-3-16,-5 0 1 15,0-4 1-15,9 4 0 16,-12 3 0 0,3-3-14-16,0 0-5 15,1 0 10-15,-1 0 4 16</inkml:trace>
  <inkml:trace contextRef="#ctx0" brushRef="#br0" timeOffset="86911.4494">11503 11468 88 0,'-18'4'35'0,"10"0"-27"0,3 0-2 0,1-4-1 16,0 4-15-16,-5-1-3 16,1 1-12-16,-5 0-4 15,4 0 16-15,-4 0 8 16</inkml:trace>
  <inkml:trace contextRef="#ctx0" brushRef="#br0" timeOffset="88248.0817">11188 11602 16 0,'-4'0'8'0,"8"-3"-6"0,-4 3-1 16,0 0 2-16,0 0 0 16,0 0 1-16,0 0-2 15,0 0-2-15,0 0 3 16,0 0 0-16,0 0 3 15,0 0 1-15,0 0 14 16,0-4 9-16,0 4 4 16,0 0 4-16,0 0-8 15,-4 0-3-15,4 0-9 16,0 0-3-16,0 0-9 16,0 0 5-16,0 0 4 0,-9 0 4 15,9 0 1-15,-4-4-5 0,4 4 1 16,-4-4-9-16,4 4-2 15,-5-4-3-15,5 4-2 16,-4-4 1-16,4 1-1 16,-4-1 6-16,-1 4 4 15,5 0-5-15,0 0-3 16,0 0-1-16,0 0 1 16,0-4-1-16,0 0-1 15,0 0-4-15,5 0-2 16,-1-3 3-16,0-1 1 15,1 4 4-15,3-3 3 0,1-1-15 16,-1 0-6-16,1 1-3 16,0-1 1-16,-1 0 3 15,1 1 4-15,4-1 5 16,-9 0 3-16,5-3 2 16,-1-1 3-16,1 1-1 15,0-1-1-15,-1 1-8 16,1-1-5-16,4 1-2 15,-5-1 1-15,1 1 6 16,0-1 4-16,-1 1 12 16,1-1 6-16,-5 5 5 15,5-1 1-15,-9 0 0 16,4 1 2-16,-4-1-1 16,0 0 2-16,0 1 2 15,-4 3 2-15,-1 0 1 16,-3 0 0-16,-1 4-7 0,1 0 0 15,-10 0 3-15,5 0 2 16,-4 0-2-16,9 4-1 16,-10 0-3-16,1 0-1 15,0 0-6-15,4-1 0 16,0-3-4-16,0 4 2 16,0 0-6-16,0 0-1 15,0 0-2-15,0 0-2 16,5 3 1-16,-1-3 1 15,1 0-3-15,-1 4-2 16,0-5 2-16,5 1 2 16,-5 0-2-16,5 4 0 0,0-4 3 15,4-1 3-15,-9 1 0 16,9-4 2-16,0 0-4 16,0 0 0-16,0 0-1 15,0 0-2-15,0 0 3 16,0 0 0-16,0 0-1 15,0 0-2-15,0 0 1 16,0 0-1-16,9 4 0 16,-9-4 0-16,4 4-3 15,0-4 2-15,5 0 1 16,-5 0 0-16,5 0 0 16,0 0 2-16,-1 0-3 15,1 0 0-15,-1 0-1 16,5 0 0-16,0 0 0 0,0 0 0 15,0 0 2-15,4 0 2 16,1 0-3-16,-1 0-2 16,4-4-1-16,1 4 3 15,4 0-5-15,0 0 0 16,-1 0 3-16,6 0 1 16,-6 0 2-16,6 0 2 15,-6 0-1-15,6 0-1 16,-14 0 1-16,4 0-1 15,1 0 0-15,-5 0 2 16,0 0-3-16,1 0 0 16,-10 0 1-16,5 0 2 15,-4 4-1-15,-1 0-1 0,-3 0 1 16,-1-1-1-16,5 1 0 16,-9 4 0-16,0 0 0 15,0-1 2-15,0 1-3 16,0-1 0-16,0-7-30 15,0 0-14-15,4-3 20 16,9-13 13-16</inkml:trace>
  <inkml:trace contextRef="#ctx0" brushRef="#br0" timeOffset="88458.6503">12373 11269 52 0,'0'0'22'0,"0"-4"-18"0,-9-3 0 0,9 7-2 16</inkml:trace>
  <inkml:trace contextRef="#ctx0" brushRef="#br0" timeOffset="89058.6295">12218 11296 124 0,'-13'8'46'0,"13"-1"-35"0,0-3 16 0,0-4 7 0,0 0-14 15,0 0-3-15,-4 0-11 16,-1 0-2-16,5 0-2 15,0 0 7-15,0 0 6 0,0 0 13 16,0 0 4-16,0 0 8 16,0 0 4-16,0 0-6 15,0 0 0-15,0 0 2 16,0 0 2-16,5 0-7 16,-5 0-4-16,0 0-9 15,0 0-1-15,0 0-8 0,0 0 0 16,8 0-8-1,-8 0-3-15,5 4-1 16,-5-4-1-16,0 0 0 0,0 0 2 16,8 4-3-16,-8-4 0 15,13 4 1-15,-13-4 2 16,4 0-3-16,-4 0 0 16,13 0 1-16,-13 0 0 15,5 3-3-15,3 1 2 16,1 0-6-16,8-4 0 15,-8 0 3-15,8 0 4 16,0 0-1-16,1 0-2 16,3-4-1-16,1 0 3 15,-1 4 0-15,1 0 1 16,-1 0 0-16,-4 0 2 0,5 0 3 16,-13 0 2-16,4 0-8 15,-1 0-4-15,-3 0 3 16,4 0 2-16,-9 4 1 15,-4-4-1-15,0 0 3 16,0 0 0-16,0 0-4 16,-4 4 1-16,4 0-9 15,-13 0-4-15,0-4-55 16,0 0-25-16,0 4 48 16,0-8 22-16</inkml:trace>
  <inkml:trace contextRef="#ctx0" brushRef="#br0" timeOffset="91430.6443">11296 12357 164 0,'0'-4'63'0,"0"4"-49"0,0 4 25 0,0-4 9 16,0 0-6-16,0 4 0 16,-9 0-9-16,5-4-3 15,0 3-16-15,4 1-2 0,0 0 1 16,-13 0-5-16,4 0 0 16,0 3 9-16,1 1 6 15,-1-4-17-15,1 0-4 0,-1-1-1 16,5 1 3-16,-1 0 8 15,1 0 4-15,4 0-4 16,0-4 1-16,0 0-4 16,0 4 2-16,0-4-4 15,0 0 1-15,0 0-3 16,0 0 0-16,0 0 1 16,0 0 1-16,0 0-1 15,0-4 1-15,0 4-2 16,0 0 2-16,0 0-2 15,0 0 2-15,0 0 0 16,0 0 3-16,0 0-5 16,4 0-1-16,5 0 0 0,0 0 0 15,-1 0-2-15,1 0 1 16,-1 0-2-16,1 0 2 16,4 0-4-16,0-4 0 15,4 0 1-15,-4 0 0 16,9 0 0-16,-5 1 0 15,0-1-3-15,5 0 2 16,-5 0 1-16,4 0 0 16,1 1-3-16,-1-1 2 15,1 4-1-15,0-4-2 16,3 4 3-16,-7-4 0 16,-5 4 1-16,4 0 0 15,-4 0 0-15,0 0 0 0,0 4 0 16,0-4 0-16,-1 0 0 15,6 4 0-15,-10 0 0 16,1-1 0-16,0 1-3 16,3 0 2-16,-7 4 1 15,8-5 0-15,-9 1-3 16,5 0 2-16,-1 0 1 16,1 0 0-16,-1 0 0 15,-3-1 0-15,-1 1 0 16,0 0 0-16,1-4 0 15,-5 0 2-15,0 0-1 16,0 0 2-16,0 0-2 16,0 0 2-16,0 0-7 15,-5-4-1-15,1-7-53 0,0-1-24 16,-1-11 42-16,-7-7 20 16</inkml:trace>
  <inkml:trace contextRef="#ctx0" brushRef="#br0" timeOffset="92320.2141">11890 12246 224 0,'-8'11'85'0,"4"-11"-66"0,4 0 5 0,0 0 1 15,0 0-18-15,0 0-4 16,0 0-4-16,0 0-1 16,4-4 2-16,0 1-9 0,0-1-2 15,1 0-10-15,-1 0-1 16,0-4-66 0,1 1-27-16,3-9 61 15</inkml:trace>
  <inkml:trace contextRef="#ctx0" brushRef="#br0" timeOffset="93187.5924">12214 12012 208 0,'-9'4'79'0,"0"-4"-61"0,9 4 10 16,0-4 0-16,0 4-10 16,-8-1 0-16,3 1-2 15,1 0 2-15,-4 0-10 16,-5 4 7-16,0-5 4 0,8 5-4 0,-8 0 0 16,5-1-7-16,-1 1 0 15,1 0-1-15,-1-1 3 16,0 1 1-16,1 0 3 15,3-1-1-15,-3 1 2 16,-1 0-4-16,1-1 1 16,-1 1-5-16,0 0-2 15,9-1-2-15,-17 1 0 16,8 0 2-16,1 3 2 16,4 1 1-16,-9-5 0 15,8 5 0-15,-3-1 0 16,3-3 0-16,1 3 2 15,0-3-1-15,4 0 0 16,4-1-1-16,0 5 2 0,9-4-7 16,-8-5-2-16,8 5 5 15,-1-4 4-15,14 0-5 16,-17-4-1-16,8 0-11 16,0 0-3-16,5 0 11 15,-5-4 6-15,5 0-7 16,-1 0-4-16,5 0 2 15,-9 1 2-15,1-1 1 16,3 4-1-16,-4 0-2 16,-4 0-1-16,5 0-1 15,-1 4 3-15,4-1 0 16,5 1 1-16,-9 0 0 16,5 0 2-16,0 0-3 15,-1 0 0-15,1-1 1 0,-1 1 0 16,5 0 4-16,-9-4 2 15,5 4-7-15,-5-4-1 16,0 4 2-16,-4-4 2 16,0 4-3-16,0-4-1 15,-9 3 1-15,1-3 0 16,-5 0 1-16,0 0 0 16,0 0 4-16,0 0 2 15,-5 0-2-15,1 0-1 16,4-3-8-16,-13 3-2 15,9-4 6-15,-5 4 5 16,5 0-9-16,0 0-1 16,-1 0 1-16,5 0 0 0,-8-4-8 15,3 0-4-15,5 0-42 16,0-3-19-16,5-5 38 16,3-3 21-16</inkml:trace>
  <inkml:trace contextRef="#ctx0" brushRef="#br0" timeOffset="105813.4631">11860 13230 252 0,'-8'12'96'0,"3"-16"-75"0,1 4-5 0,4 0-7 16,0 0-4-16,0 0 4 16,-4 4 0-16,4-4 2 15,-5 0-6-15,1-4 4 0,0 4 3 16,0-4-2-16,4 4 0 16,-9-4 0-16,5 4 4 15,-1 0-2-15,5-4 3 16,0 4 3-16,-4 0 1 15,4-4-17-15,0 4-8 16,0 0 14-16,0 0 5 16,0 0-1-16,0 0 1 0,4 0-4 15,-4 0 0-15,5-3-3 16,-5 3-1-16,13 0-1 16,-9 0 0-16,4 0 0 15,-3 0 0-15,-1 0 0 16,5-4 2-16,-1 4-1 15,1 0 0-15,0 0-3 16,3 0 1-16,1 0-2 16,0 0-1-16,5 0 1 15,-1 0-1-15,4 0 0 16,1 0 2-16,4 0-1 16,0 4-1-16,-9-4 1 15,9 3 1-15,-5 1-1 16,9 0-1-16,-8 0 1 15,4 0 1-15,0 0 1 0,-5-4 1 16,1 3 2-16,-1-3 1 16,1 4-1-16,-5 0 1 15,5-4-4-15,3 0 0 16,-7 4-1-16,3-4 1 16,-4 0-2-16,1 4-1 15,3-4 5-15,-8 0 1 16,4 0 2-16,1 0 2 15,-5 4-3-15,-1-4-2 16,1 3 0-16,-4 1-1 16,0 0-7-16,-9-4 0 15,0 0-32-15,-5 0-12 16,1 0-117-16,4-4-50 16,-13-7 110-16</inkml:trace>
  <inkml:trace contextRef="#ctx0" brushRef="#br0" timeOffset="134848.9551">15303 11411 268 0,'0'0'101'0,"9"0"-78"0,-9 0 15 0,0 0 4 16,0 0-19-16,4 0-2 15,-4 0 0-15,4-4 1 16,5 4-11-16,-9 0 0 0,0 0 0 16,4 0 5-16,1 0 2 15,-5 0-3-15,4 0-1 16,5-4-6-16,-1 4 0 15,1 0-7-15,-1 0-3 16,10 0 1-16,-1 0 2 16,13-4-5-16,0 1 1 15,0-5-1-15,5 4 2 16,4-4 1-16,-1 1 1 0,-3-1-3 16,4 0 2-16,-14 1 1 15,6-1 2-15,-6 0 1 16,-3 1 3-16,-5 3-3 15,-4 0 0-15,4 0-1 16,-17 0 1-16,5 4-2 16,-1 0 2-16,-4 0 0 15,0-3 1-15,-9-1-7 16,1 4 0-16,-9-4-1 16,4 4 2-16,-13-4-4 15,0 4 2-15,0 0 0 16,-4 4 2-16,0 4-1 15,0-1 1-15,-9 1 0 16,4 3 0-16,5 1 2 0,0-1 0 16,4 5 0-16,0 3 0 15,5 4 0-15,-5 4 0 16,13 3 0-16,-4 1 0 16,-5 0 0-16,9 3 0 15,0 1 0-15,5 3 2 16,-5-4-1-16,4 1 2 15,5-5 0-15,0 1 1 16,4-4 0-16,0-4 0 16,4 0 2-16,5-4 1 15,8 0-1-15,0-4-1 16,0-3-1-16,9-4 0 0,4-1 0 16,-8-3 2-16,4 0-3 15,4-4 0-15,9-4 1 16,-5 0 0-16,5-3-2 15,0-1 1-15,-9 0-2 16,4 1 2-16,1-1 0 16,-1 4 1-16,1 4-7 15,-5 0-2-15,0 8-1 16,-4-1 2-16,0 1-1 16,-13 4 4-16,0 3 0 15,-1 0 1-15,-3 1 0 16,-9 3 2-16,0 0 1 15,-9 0 1-15,-3 0 2 16,-6 0 3-16,-3 4-4 0,-9 0-1 16,-1 0 2-16,-7-4 3 15,-10-3-2-15,1-5 1 16,-1 1-7-16,-3-8-3 16,-5-4-15-16,0-4-4 15,-13-4-60-15,0 0-26 16,9-3 55-16,8-4 26 15</inkml:trace>
  <inkml:trace contextRef="#ctx0" brushRef="#br0" timeOffset="135373.4944">13726 12610 376 0,'-9'15'143'0,"9"-19"-112"0,5 4-19 0,8 0-15 16,-9 0-4-16,13-4 6 16,9 0 10-16,13 1 6 15,4-1-7-15,-4 0 0 0,25-4-1 16,40-7-3-16,8 0-3 15,13-4-3-15,4-1 1 16,5-3-1-16,-1 4-2 16,9 0 3-16,5 0 0 15,-1 0 3-15,1 3 1 16,8 1 3-16,-13 0 1 16,0 0 1-16,-8 3 0 15,-18 1-2-15,-12 3 1 0,-9 0-4 16,-22 1-2-16,-9-1-31 15,-12 0-15-15,-13 1 23 16</inkml:trace>
  <inkml:trace contextRef="#ctx0" brushRef="#br0" timeOffset="136320.4406">15781 12828 288 0,'-4'15'110'0,"4"-11"-86"0,-4 4 18 0,4-8 1 16,0 4-21-16,-5 3-7 0,1 1 17 16,-4 0 8-16,-5-1-20 15,0 5 0-15,-5-1 1 0,1 5-3 16,-4-1-1-16,-1 4-9 15,1-4-5-15,-14 12-2 16,5-4 1-16,0 8-3 16,-9-1 0-16,0 1-1 15,-4 4 0-15,4 7 0 16,-4 7 0-16,0 13 0 16,0 7 0-16,0 7 2 15,0 5 0-15,4 3-3 16,5 0 2-16,4 8-1 15,4 12 0-15,4-1 2 16,5 0 0-16,4-3-3 16,4-4 2-16,5-4-1 15,4 3-2-15,4 1 0 0,9 0 0 16,4-8 3-16,9-8 0 16,13-11 1-16,0-3 0 15,0-17-3-15,8-3 0 16,0-7-1-16,5-9 0 15,4-11 0-15,0-7 0 16,9-12-2-16,-5-4 1 16,5-11-2-16,-5-12 2 15,5-4 1-15,-1-3 2 16,-3-5-1-16,-1-6 1 16,-8-9 0-16,-1 4 0 15,-12 0 0-15,-4 1-2 16,-5-1 3-16,-9 4 0 0,-8 4 3 15,-8 3 3-15,-10 9 4 16,-8-5 5-16,1 8-2 16,-19 1 1-16,5 6-3 15,-12 5-1-15,-14 4 1 16,0 3 1-16,-8 8-5 16,0 8-4-16,-14 7-1 15,5 4-1-15,5 8 0 16,-14 7 0-16,9 9 0 15,-4 14 0-15,4 8-3 16,4 8 2-16,1 3 1 16,4 1 0-16,4 7-3 15,8 4 2-15,-4 4-6 16,9 4 0-16,5-4-101 0,3 0-42 16,14-27 76-16</inkml:trace>
  <inkml:trace contextRef="#ctx0" brushRef="#br0" timeOffset="143094.8339">17527 11246 108 0,'-5'4'44'0,"10"-4"-35"0,-5-12 7 0,0 12 0 0,0-3-9 16,0-1-2-16,0 4-3 16,0-4 1-16,-5 4-2 15,1-4-1-15,0 4 3 0,4-4-4 16,-5 4-2-16,1 0-9 16,-5 0-5-16,1 0-20 15,-1 0-6 1,5 0 22-16</inkml:trace>
  <inkml:trace contextRef="#ctx0" brushRef="#br0" timeOffset="144832.5303">17522 11139 136 0,'-8'-4'52'0,"12"12"-41"0,0-8 0 0,-4 0-2 15,-4 4-4-15,0-4 0 16,-1 3-3-16,1 1 1 16,-9 0-2-16,0 4-1 0,0-1 1 15,0 1 1-15,-4 4 1 16,0-1 12-16,0 0 5 0,-1 1 5 15,1-4 2-15,0 3-6 16,4-3-2-16,-9-1-7 16,5 1-2-16,4 0 0 15,0-1 4-15,0 1 5 16,0-4 3-16,9 0 2 16,-9 0 0-16,9-1-7 15,4 1-2-15,-9-4-1 16,9 4 2-16,0-4-14 15,0 0-5-15,0 0-2 16,0 0 1-16,0 0 13 16,0 0 6-16,0 0-1 15,9 4 2-15,-9-4-3 16,0 4 2-16,4-4-4 16,-4 0 1-16,0 0-3 15,0 0 0-15,0 0-1 0,5 4 2 16,3-1 1-16,-8-3 1 15,0 0-2-15,0 0 1 16,0 0-6-16,0 0-3 16,0 0-6-16,0 0 0 15,0 0 4-15,0 0 4 16,0 0-1-16,0 0 0 16,0 0-3-16,0 0-3 15,0 0-1-15,0 0 3 16,0 0-7-16,0 0 1 15,0 0-4-15,0 0 2 0,4 0 3 16,-4 0 3-16,9 0 2 16,-5 0 1-16,1 0 0 15,-5 0 0-15,4 0 0 16,0 0 2-16,-4 0-1 16,9 0-1-16,-5 0 1 15,1 0-1-15,-5 0 0 16,0 0 0-16,4-3 0 15,-4 3 0-15,4 0 2 16,-4 0 3-16,0 0-2 16,0 0 0-16,4 0-1 15,-4 0-2-15,5 0 1 16,-1 0-1-16,0 0 0 16,1 0 0-16,-1-4 0 15,-4 4 0-15,4 0 0 0,-4 0 0 16,9 0 0-16,-9 0 0 15,9-4-3-15,-5 4 2 16,0 0 1-16,0 0 2 16,1 0-1-16,-1-4-1 15,5 4 1-15,-9 0-1 16,0-4 0-16,0 4 0 16,4-4 0-16,0 4 2 15,5-3 1-15,-9 3 1 16,0-4-2-16,0 4-2 15,0 0 1-15,0 0-1 16,0 0 0-16,0 0 0 16,0 0 0-16,4-4 0 0,-4 4 0 15,0 0 0-15,5 0 0 16,-5 0 0-16,4 0-3 16,-4 0 2-16,4-4 1 15,0 4 2-15,5 0-1 16,-9 0-1-16,0 0 1 15,9 0-1-15,-9 0-3 16,0 0 2-16,4 0 3 16,-4 0 1-16,4 0-4 15,-4 0 1-15,9 0 0 16,-9-4 0-16,4 0 0 16,-4 4 0-16,5 0 0 15,-1 0 0-15,0 0 0 0,-4 0 0 16,5-3 0-1,-5 3 2-15,4 0-1 0,-4 0-1 16,4 0 1-16,-4 0 1 16,0-4-1-16,0 4-1 15,9-4 1-15,-9 4 1 16,0 0-3-16,0-4-2 16,0 4 2-16,0 0 0 15,0 0 1-15,0 0 0 16,0 0 2-16,4 0 1 15,9 0-4-15,-13 0 1 16,0 0 0-16,4-4 2 0,1 4-1 16,-1 0 2-16,0 0-4 15,1-4 0-15,-5 4 1 16,4 0 2-16,0 0-1 16,5-3 2-16,-9 3-2 15,4-4-1-15,9 4 1 16,-13 0 1-16,9 0-3 15,-1 0 0-15,1-4-1 16,4 4 0-16,-9-4 2 16,5 0 0-16,4 4 0 15,4 0 2-15,0-4-1 16,0 4-1-16,1 0-2 16,7 0 1-16,-3 0 1 15,4 0 0-15,-5 0 0 16,1 0 0-16,4 0 0 0,0 0 2 15,-9 0-1-15,4 0-1 16,1 0-2-16,-1 4 1 16,1 0 1-16,-5 0 2 15,1-4-3 1,-6 4-4-16,-3-4-2 16,-9 0-38-16,9-4-15 15,-9-34 30 1</inkml:trace>
  <inkml:trace contextRef="#ctx0" brushRef="#br0" timeOffset="145958.4381">18147 11173 132 0,'9'4'52'0,"-5"-8"-41"0,5 8 22 0,-9-4 6 15,0 0-6-15,0 0 0 16,0 0-7-16,0-4-2 16,0 4-13-16,0 0 4 0,0 0 3 15,0 0-2-15,0 0 1 16,0 0-1-16,0 0 3 15,0 0-5-15,0 0 2 16,0 0-9-16,0 0-2 16,0 0-3-16,4 0-2 15,4 0 3-15,-8 0 0 0,0 0 5 16,9 4 3-16,-9-4-2 16,9 4 0-16,-9-4 1 15,4 4 1-15,-4-4 1 16,9 4 0-16,-1 0-2 15,1-1 1-15,0-3-4 16,-5 4-2-16,4-4-2 16,1 4-3-16,0-4 1 15,4 4-1-15,0-4-3 16,-1 0 2-16,6 0 1 16,-1 4 0-16,0-8-3 15,5 8 2-15,4-4 1 16,-14 3 2-16,6-3-1 15,-1 0-1-15,-4 4 1 16,0-4 1-16,-5 4-1 0,5 0 2 16,-13-4 2-16,0 0 2 15,0 0-1-15,0 4-1 16,0-4-8-16,-8 4-2 16,-1-4-67-16,5 0-26 15,-1-16 49-15,1-18 27 16</inkml:trace>
  <inkml:trace contextRef="#ctx0" brushRef="#br0" timeOffset="148330.7195">17302 12200 56 0,'0'-4'22'0,"5"0"-18"0,-5 4 11 0,0 0 3 16,0 0-2-16,0 0 3 15,0 0-4-15,0 0 1 16,0 0-7-16,0 0-1 15,0 0 2-15,4 0 4 16,-4 0 3-16,0 0 4 16,0 0-11-16,9 4 5 0,-9-4 5 15,0 0-2-15,0 0 1 16,0 0-8-16,0 0-2 16,0 0-1-16,0 0 0 15,0 0 2-15,0 0 4 0,0 0-4 16,0 0 2-16,0 0-1 15,0 0 1-15,0 0-2 16,0 0 1-16,0 0-4 16,0 0-2-16,0 0-2 15,0 0 0-15,0 0-2 16,0 0 2-16,4 4-2 16,-4-4 2-16,0 0 0 15,0 0 1-15,0 0-2 16,4 4 1-16,5-1-2 15,-9-3 2-15,0 4 2 16,0-4 4-16,0 0 7 16,4 4 4-16,-4-4-8 0,0 0-2 15,0 0 0 1,5 4 1-16,-5-4 1 0,0 0 0 16,0 0-4-16,0 0 0 15,0 0-3-15,0 0 0 16,0 0-1-16,0 0 0 15,4 4 0-15,-4-4 0 16,0 0-2-16,0 0 1 16,4 0-4-16,-4 0 0 15,0 0 1-15,0 0 0 16,4 0 2-16,1 0 3 16,-1 0-2-16,5 0-2 15,-9 0 0-15,0 0 1 0,4 0-1 16,0 0 2-16,5 0-2 15,0 0 2-15,-1-4-2 16,-4 4 2-16,5 0 0 16,0 0 1-16,-1-4-2 15,1 0 1-15,0 0-4 16,-1 4 0-16,1 0 1 16,4-3 0-16,-9-1-3 15,9 0 2-15,-4 4 1 16,-1 0 2-16,1 0-1 15,4 0-1-15,-5-4-2 16,5 4 1-16,0-4 1 16,0 4 0-16,0 0-3 15,0 0 2-15,0 0 1 16,4 0 0-16,-4 0 0 16,0 0 2-16,0 0-1 0,0 4-1 15,4-4 1-15,-8 0-1 16,-1 0 0-16,1 4 2 15,0 0-1-15,-9-4-1 16,0 0 1-16,4 4 1 16,0-1-1-16,-4 5-1 15,0-4-4-15,0 0 0 16,0 0-16-16,-4-4-4 16,4 0-85-16,0-4-38 15,4-8 76-15,5-3 35 16</inkml:trace>
  <inkml:trace contextRef="#ctx0" brushRef="#br0" timeOffset="151498.5239">18069 12261 180 0,'-12'0'68'0,"12"0"-52"0,-5 0 3 16,5 0-1-16,-4 0-3 15,0 0 4-15,4 0 4 16,-5 0 3-16,1 0-13 16,0-4 8-16,4 4 5 0,-13 0 1 15,8-4 2-15,-3 4-1 16,-1 0 2-16,1 0-14 16,-1 0-4-16,5 0-2 15,-5 0 4-15,5 0-6 16,-5 0 0-16,5 0-2 15,-5 0 1-15,5 0-2 16,0 0 2-16,-1 0-2 0,1 0 0 16,4 0-3-1,0 0-2-15,0 0 1 0,0 0-1 16,9 4-3-16,-1 0 2 16,1-4 1-16,4 4 0 15,4 0 0-15,5 0 0 16,-1-1-3-16,1-3 2 15,3 0-1-15,1 0 0 16,4 4 2-16,-8-4 2 16,4 0-1-16,0 0-1 15,0 0 1-15,-1 0 1 0,-3 0-1 16,0 0-1-16,-1 0 3 16,-4 0 0-16,1 0-4 15,-6 0 1-15,1 0-11 16,0 0-3-16,-8-4-110 15,8-7-47-15,-9-12 87 16,4-8 42-16</inkml:trace>
  <inkml:trace contextRef="#ctx0" brushRef="#br0" timeOffset="155882.5258">17863 13234 244 0,'-9'8'93'0,"9"-12"-72"0,-4 4 3 0,4 0-3 16,0 0-7 0,0 0 2-16,0 0-5 15,0 0 1-15,0 0-7 16,0-4 4-16,0 4 3 0,0 0 3 0,0 0 3 15,0-4 3-15,0 4 4 16,0 0-15-16,0 0-8 16,0 0 0-16,0-4 0 15,0 4 4-15,0-4 3 16,0 4-2-16,0-3-2 16,0-1-2-16,0 0-3 15,0 0 1-15,0 0-1 16,0 4 2-16,0-3 1 15,0 3 3-15,0-4 1 16,0 4 1-16,0 0 2 16,0-4-3-16,0 4 1 0,4-4-5 15,-4 4-2-15,9-4 0 16,-5 4 1-16,9 0-1 16,-9 0 2-16,9 0-2 15,0 0 2-15,4 0-2 16,5 0 2-16,4 0-2 15,-5 0-1-15,14 0 1 16,-5 0-1-16,0 4 0 16,4 4 2-16,-8-4 1 15,4 3 3-15,-8 1-1 16,0-1 0-16,-1 1-6 16,1 0 1-16,4-1 0 15,-9 1 0-15,4 0 0 16,-3-1 2-16,-6 1-1 15,-3 0 2-15,0-8-90 0,-1-8-38 16,-8-34 62-16,-26-19 34 16</inkml:trace>
  <inkml:trace contextRef="#ctx0" brushRef="#br0" timeOffset="160296.698">21512 11595 252 0,'9'-4'96'0,"-9"8"-75"0</inkml:trace>
  <inkml:trace contextRef="#ctx0" brushRef="#br0" timeOffset="160911.8962">21525 11652 228 0,'-4'12'88'0,"4"-16"-69"0,0 11 26 0,0-3 6 16,0-4-6-16,-9 4-2 16,9 0-7-16,0-4 0 15,0 4 8 1,-4 0-24-16,0-1-1 0,-1 1-4 15,1-4-4-15,0 4-1 16,-1 0-4-16,1 0-1 16,-4 3-3-16,-1 1-2 15,-4 4-2-15,4-1 1 16,-4 4-1-16,0 8 0 16,-4 0 0-16,4 0 0 15,0 0 2-15,0 0 0 16,5 0 0-16,-5-4 0 15,9 1 0-15,4-1 2 16,4-4-1-16,9 0-1 16,-5 1 1-16,10-1-1 0,-1-4 0 15,4 1 0-15,1-1-3 16,4 1 2-16,-9-1 1 16,5 1 0-16,-5-1 0 15,0 5 2-15,0-1-3 16,5 4 0-16,-13 0 1 15,3 8 0-15,-3 0 0 16,0 4 0-16,-5-1 0 16,-4 5 0-16,0-5 0 15,-4 5 0-15,-5-5 4 16,0 1 2-16,-3-4 4 0,3-4 1 16,-13 0-1-16,5-4 1 15,-17-4-2-15,-1-3 2 16,1-4-6-16,-5-5-3 15,-4-3-10-15,4-3-3 16,-8-9-12-16,8-3-3 16,4-12-52-16,5-8-22 15,0-18 52-15,4-12 24 16</inkml:trace>
  <inkml:trace contextRef="#ctx0" brushRef="#br0" timeOffset="161182.217">21224 11480 380 0,'17'15'143'0,"0"-11"-112"0,13-4 5 15,-13 4-4-15,14 0-21 16,7-4-6-16,5 3 1 15,5 1 3-15,8-4-5 16,0 0-2-16,13 0 1 0,0 0-2 16,0 0 2-16,-5-4-9 15,-3 1-3-15,-10-1-90 16,1-4-41-16,-13 0 71 16,-22 1 34-16</inkml:trace>
  <inkml:trace contextRef="#ctx0" brushRef="#br0" timeOffset="161542.46">20112 13410 416 0,'9'0'154'0,"8"-4"-120"0,9-7-12 16,-9 3-12-16,9-3-15 15,17-8 1-15,26-1 6 16,26 5 4-16,17 0-3 15,0-4 3-15,8 3 0 0,22 1-2 16,-4 0-1-16,0-1-8 16,-9 1-2-16,-4 0-38 15,-8-4-15-15,-10-1 30 16,-16-3 15-16</inkml:trace>
  <inkml:trace contextRef="#ctx0" brushRef="#br0" timeOffset="162097.9913">21017 13874 472 0,'-39'30'178'0,"22"-14"-138"0,-5 7-7 0,9-12-14 16,-4 8-20-16,-5 4-1 15,-3 8 0-15,-6 3 1 16,6 8 1-16,-1 8 0 0,0 4 0 0,4 7 0 16,-8 0 0-16,13 1 2 15,8-1 3-15,1 4-7 16,8 0 0-16,8 0-2 16,14-3 2-16,12-9-1 15,-8 1-1-15,13-8 0 16,8-8 0-16,-8-7 3 15,17-4 0-15,0-12 1 16,0-4 2-16,9-11 8 16,8-3 3-16,-4-5-9 15,-13-7-1-15,0-8-3 16,-13-4 0-16,0-4 0 16,-8-3 0-16,-5-5 0 15,-4 1 2-15,-9 0-1 0,-4 3 2 16,-9 5 2-1,-8 3 2-15,-5 4 1 0,-17 4 2 16,-17 7-1-16,-13 5 2 16,-4 7-8-16,-9 15-4 15,-8 19 0-15,-10 20 2 16,-12 23-5-16,4 14-1 16,-12 21-9-16,3 14-2 15,5 0-73-15,17 8-30 16,5-15 60-16,25-38 30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1-15T00:45:24.56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4577 12261 244 0,'-6'2'93'0,"9"1"-72"0,-3-6 3 0,0 3-5 16,0 0-10-16,0 0-3 15,0-2 10 1,0-1 4-16,0 1-10 0,0 2 10 0,0-3 3 0,0 0 2 15,0 1 2-15,0-1-20 16,0 0-8-16,0 1 6 31,3-1 3-31,-3 0 1 16,0 3 0-16,3 0-3 0,-3 0-1 16,6 0-3-16,0 0-2 15,0 0 1-15,3 0-1 16,5 0 0-16,1 0 0 15,9 0 0-15,0 0 0 16,3 0 0 0,3 0 2-16,-1 3-1 0,4 0-1 15,3-1 3-15,2 1 0 16,4 0 1-16,0-3 0 0,-1 0-5 0,1 2 1 16,0 1 0-16,-1 0 0 15,-5 2 0-15,0-3 0 31,-3 4 0-31,-4-1 0 16,-2-2 0-16,-3-1 0 16,-6 1-7-16,0 0 0 0,-6-3-43 15,-3 0-17-15,-3-14 32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1-14T22:31:34.22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1450 12836 68 0,'9'-12'27'0,"-1"4"-21"0,9-7 5 0,-12 11 1 16,3-3 12-16,5-1 8 15,0 0 2-15,-4 1 2 16,4-1-4-16,4-3 0 16,0-1-18-16,0 1-4 0,1-1 1 15,-5-3-7-15,12 3 0 0,-7-3 0 16,3 0 2-16,-8-5 8 15,4 5 5-15,9-12-9 16,-13 1-3-16,4-1-3 16,1 0 2-16,-5-4 3 15,-1 4 2-15,1 1 1 16,-4 3 0-16,-5 0 2 16,-4 0 2-16,-4 4-3 15,-5-1 2-15,1 5-6 16,-1 4-3-16,-12-5 3 15,-1 9 4-15,-17 3-12 16,9 4-4-16,-4 4 1 16,8 11 0-16,-13-4 6 15,5 5 2-15,3 3-2 16,1 0-3-16,4 4-3 0,-8 4 1 16,12-4-6-16,5 4-3 15,4-4 19-15,9 3 10 16,4 1-7-16,4-4-1 15,5 4-5-15,12-4 1 16,-12 0-4-16,13 0 0 16,3 0-1-16,-7-4 1 15,3-4 2-15,9-3 2 16,-12-1-3-16,7-3-1 16,-7-4 1-16,3-4 2 15,-4 0-1-15,1-4 0 16,-10-4-1-16,5 1 0 0,-4-5-2 15,-1 1 1-15,1-1 0 16,-5 1 3-16,5-1-3 16,-9 1 0-16,0-1 1 15,0 5 0-15,-9-5-2 16,9 4 1-16,-4 1-2 16,4 3 2-16,0 0-2 15,0 0-1-15,0 4 1 16,0 0-1-1,0 0 0-15,13 8 2 0,-9 0-3 16,9 3 0-16,-8 4-1 16,3 1 0-16,9 3 0 15,-4 4 0-15,0 8 2 16,0 3 0-16,4 4-3 16,-4 4 0-16,5 1 2 0,-5 3 0 15,-1 0-2-15,6-1 2 16,-5 1 1-16,-5-3 0 15,1-1-3-15,8 4 2 16,-17 0 1-16,0 0 0 16,0 0 0-16,0 0 0 15,-13-1 0-15,9-2 2 16,-9-1-3-16,4-8 0 16,-8 1 1-16,-4-5 0 15,3 1 0-15,-8-8 2 16,-4 4-1-16,0-8 2 0,-13-4-2 15,4-3-1-15,0-1-2 16,-12-7 1-16,-5 0-1 16,0-4-2-16,4 0-4 15,-4 0 0-15,13-8-12 16,8 1-2-16,1-9-85 16,12-14-39-16,14-20 70 15,16-15 37-15</inkml:trace>
  <inkml:trace contextRef="#ctx0" brushRef="#br0" timeOffset="1081.7697">2075 12870 152 0,'-5'8'57'0,"5"-4"-44"0,0-4 40 16,0 0 18-16,0 0-5 0,5 0 1 16,-5 0-21-16,8 0-7 15,5 0-23-15,-4 0 3 16,-5-4 4-16,9 0-8 0,-9 0-1 15,9 4-6-15,-8 0 0 16,12 0-5-16,-17 0-2 16,17-4 0-1,-4 4-1-15,13-4 0 16,-9 4 0-16,9-3 2 16,4-1 1-16,0 0 1 15,0 0-2-15,5 0 1 16,-9 0-4-16,4 1 0 15,0-5-1-15,5 0-2 16,-14 1-11-16,5-1-5 16,-9 0-47-16,5 1-18 0,-14-5 43 15,1-3 24-15</inkml:trace>
  <inkml:trace contextRef="#ctx0" brushRef="#br0" timeOffset="6394.7516">2497 13257 228 0,'-13'8'88'0,"13"-5"-69"0,0-3 24 0,0 0 5 15,0 0-25-15,0 0-10 16</inkml:trace>
  <inkml:trace contextRef="#ctx0" brushRef="#br0" timeOffset="7011.0493">2480 13268 484 0,'0'0'18'0,"-13"0"2"0,9 4-7 15,-9 0-3-15,4-4-5 16,0 4-2-16,1-4 3 16,8 4 3-16,-17 0-4 15,8-4-3-15,0 3-1 16,5-3 1-16,-5 4-3 15,1-4 0-15,-1 4-1 16,0-4-2-16,-3 0-2 16,3 0 1-16,-4 4 12 15,0-4 4-15,-4 0 0 16,4 0-1-16,0 0 0 16,0-4 1-16,0 4-1 0,0 0 1 15,9-4-2-15,-9 0 0 16,9 4-1-16,-9 0 2 15,8-3-1-15,1 3 0 16,4-4-3-16,-8 4-1 16,8 0-3-16,0 0 1 15,0 0-2-15,0 0 2 16,8 0 4 0,5 0-1-16,0 4-1 15,0-4-2-15,4 3-3 16,5 1 5-16,-1 0 4 15,5 0-1-15,0-4 1 16,-9 4-3-16,5-4-1 16,4 0-3-16,4 0 1 0,-13 4-4 15,9-4 0-15,4 3 1 16,0 1 2-16,9 0-3 16,-9 0 0-16,5-4 1 15,3 0 0-15,-3 4 0 16,-5-4 2-16,0 0 1 15,5 0 1-15,-14 4-5 16,1-4 1-16,-1 0 2 16,-4 0 1-16,-4 3-8 15,-4 1-2-15,8-4-12 16,-17 4-5-16,0-4-31 16,5 4-15-16,3 0-60 15,1-4-25-15,-1-4 80 16,10-4 39-16</inkml:trace>
  <inkml:trace contextRef="#ctx0" brushRef="#br0" timeOffset="9548.7258">7452 13012 368 0,'26'23'137'0,"-22"-19"-106"0,-4-8 13 0,9 4-2 0,-5-4-33 16,1 0-8-16,-1-4-1 15,-4 1 4-15,4-1-2 16,1 1 10-16,-5-1 5 0,4 0-7 15,5 4-3-15,-9-3-9 16,0-1-1-16,4 0 3 16,4-7 2-16,1 4 2 15,0-1 0-15,4 1 0 16,0-5 0-16,-9-3-2 16,9 0 1-16,0-4-2 15,-5 0-1-15,1 0 3 16,0-4 2-16,-9 0 0 15,-9-3 2-15,5-1-6 16,-9 0-1-16,-5-3-2 16,-3 0 0-16,-1 3 2 0,-3 4 0 15,-6 4 0-15,-7 0 0 16,3 4-3-16,1 7 2 16,-5 5-4-16,0 7-1 15,5 7-2-15,-1 9 2 16,9-1 4-16,5 8 1 15,3 4 1-15,10 4 0 16,-1-1 0-16,9 8 0 16,13 1 2-16,4 3 3 15,9 0 0-15,4 0 2 16,5-4-2-16,4-3 0 16,-1-8-1-16,-7-8 2 15,12-4-1-15,-5-3 2 0,-3-5-9 16,-5-3 0-16,0-4 9 15,-8 0 7-15,-1-4-3 16,-3 1-1-16,-5-5-1 16,-1 0-1-16,-3 4 0 15,-9-3 0-15,0 3-2 16,0 0 1-16,0 0-2 16,-4 4 0-16,4 0-3 15,0 0 1-15,0 8-4 16,4 7 0-16,5 4 1 15,-1 8 2-15,10 4-3 16,-6 7 0-16,6 4 1 16,8 4 2-16,-5 4-1 0,9 7-1 15,0 12 1-15,1 4-1 16,-6-4 0-16,1 0 2 16,0-4-3-16,-9 0 0 15,-4-3 1-15,0-9 2 16,0 1 1-16,-9-4 1 15,1-1-2-15,-5-3 1 16,-5-3-4-16,1-5 0 16,-4-4 3-16,-5-3 1 15,-5-8-1-15,1-4 1 16,-13-4-2-16,-4-3-1 16,-10-4-2-16,1-5-1 15,-4 1-1-15,4-4 0 0,4-4 0 16,0-3 3-16,5-9-9 15,-1-3-3-15,1-8-40 16,-1-7-15-16</inkml:trace>
  <inkml:trace contextRef="#ctx0" brushRef="#br0" timeOffset="10044.2564">7905 12790 408 0,'-18'7'154'0,"18"-3"-120"0,-4-4 6 0,4 0-4 16,0 0-7-16,0 0 3 15,0 0 5-15,0 0 1 16,4 4-20-16,1 0 1 0,3 0 1 16,1-1-9-16,4 1-1 15,4 0-4-15,5-4-1 0,-1 0-6 16,9 0 1-1,-8 0-2-15,12 0-2 0,5 0 3 16,-4 0 0-16,3-4-4 16,1 0 1-16,0 1-3 15,0-1 2-15,0 0-4 16,-5 0-1-16,-4 0-6 16,-4 1-3-16,-4-1-7 15,-5 0-4-15,0 0-30 16,-13 4-11-16,-4 0-47 15,-4 0-17-15,-5 4 71 16,-3 0 34-16</inkml:trace>
  <inkml:trace contextRef="#ctx0" brushRef="#br0" timeOffset="10509.5026">7905 13345 356 0,'0'8'134'0,"4"-8"-104"0,0 4 9 15,-4-4-1-15,5 3-7 16,3 1 2-16,5-4-5 16,-9 0 0-16,9 0-16 15,-4 0 6-15,4 0 3 0,4 0-9 16,0-4-2-16,1 1-2 16,3-1 0-16,9 0-2 15,5-4-1-15,4 4-3 16,8-3 1-16,-4-1-2 15,9 0-1-15,0 1 1 16,4-1-1-16,0 0 0 16,-5 5 0-16,1-1 0 15,-5 4 0-15,-8 4-5 0,-9-4 1 16,-4 3-29-16,-13-3-13 16,-4 0-56-16,-9 0-22 15,-13-3 60-15,-4-9 30 16</inkml:trace>
  <inkml:trace contextRef="#ctx0" brushRef="#br0" timeOffset="11381.2328">8736 12636 444 0,'0'0'165'0,"0"0"-129"0,0 0 2 15,9 0-8-15,-9-3-23 16,9-1-6-16,-1-4 10 16,1 0 6-16,4 1-8 15,-9-5 11-15,9 5 3 0,4-1-9 16,5 0-5-16,-5-3-6 0,9 3-3 16,4 1 3-16,-4-5 0 15,4 8-1-15,9-3-2 16,-5 3 1-16,9 0-1 15,5 0 0-15,-5 4 2 16,0 4-1-16,-4 4-1 16,-1-1 1-16,-3 5 1 15,-5-1-1-15,-4 5-1 16,0-1 1-16,-9 4-1 16,0 0-3-16,-8 4 2 15,-5 0-1-15,-4 4 0 16,-4 4 2-16,-5 3 0 15,1 4-3-15,-10 1 0 16,-7 3 2-16,3 0 0 0,-4 0 1 16,5-4 2-16,-10 1-3 15,6-1 0-15,-10-4 1 16,14 1 2-16,-10-1-3 16,6 1 0-16,7-8 3 15,-3 7 1-15,4-3-1 16,4-1-2-16,0 1 1 15,4-4-1-15,5 0 0 16,-9-4 0-16,9 0 0 16,4-4 2-16,0 0-1 15,4-4 2-15,9 1-2 16,-5-5 2-16,5 1 0 16,9-5 1-16,4 1 0 0,8-4 0 15,14 0-2-15,8-4-2 16,0 0 1-16,8 0 1 15,10 0-1-15,3 0-1 16,9 3 1-16,0 1-1 16,14 0 0-16,-19 4 0 15,1-1 0-15,-8 5 2 16,-10-5-8-16,-8 5-1 16,-13-1-45-16,0-3-18 15,-4-4 36-15,-9-19 19 16</inkml:trace>
  <inkml:trace contextRef="#ctx0" brushRef="#br0" timeOffset="12671.1623">14476 12537 344 0,'-4'-4'129'0,"8"8"-100"0,-4-12-13 0,0 4-13 15,0-7-11-15,0 3 0 16,-4-7 13-16,-1 0 9 15,-8-1-7-15,5-3 5 0,-5 0 4 16,-5-4-13-16,-7 0-5 16,-6-4 2-16,-7 0 4 15,-10 1-4-15,5-1-2 16,-9 4-2-16,1 0 3 16,-5 4 4-16,0 3 3 15,0 5-2-15,0 7-3 16,4 4 0-16,5 8-1 15,8 7-7-15,9 4 0 16,12 8 16-16,6 4 8 16,12 7-1-16,12 0 1 0,6 1-4 15,12-1 2-15,4-4 1 16,14 1-1-16,-5-1 1 16,9-7 3-16,-5-4-7 15,9-4-2-15,-4-4-8 16,-1-3-1-16,-3-8 5 15,-5-4 4-15,-4 0-3 16,-1-4-2-16,-7 0 2 16,-6-4 0-16,-3 1 1 15,-5-1 0-15,-8 1 0 16,-1-1 0-16,-8 0-2 16,0 1-1-16,0 3-1 15,0 0 0-15,0 0 2 16,0 4 1-16,0 4-6 0,0 4 0 15,0 7-3-15,0 4 0 16,9 8 2-16,4 11 2 16,4 16-3-16,0 7 0 15,5 12 1-15,0-4 0 16,3 4 0-16,1-1 2 16,-9 1-1-16,5 4-1 15,-5-1 3-15,-8-3 0 16,-1-8 1-16,-8-4 0 15,-4-7-2-15,-4-8 1 16,-10 0-2-16,-8-8 2 16,-4-3-9-16,-8-5-1 15,-6-3-3-15,-12-8 1 0,0-3-8 16,0-9-4-16,0-3 4 16,5-8 5-16,8-3 9 15,-5-5 4-15,9-7-6 16,5-8-2-16,4-7-56 15,13-12-25-15,-1-12 45 16,18 1 21-16</inkml:trace>
  <inkml:trace contextRef="#ctx0" brushRef="#br0" timeOffset="13289.9884">14980 12250 392 0,'0'15'145'0,"13"-7"-112"0,-9-1 8 16,9 1-3-16,-9-4-11 16,5 3 1-16,8 1 2 15,1-4 4-15,3 4-19 16,5-1 1-16,4-3 0 0,5 0-6 0,-1 0-3 15,-8 0-4-15,8-1-3 16,1 1-2-16,-5 0 1 16,-4 0-4-16,4 0-1 15,-17 3-8-15,4 1-4 16,9-4-8-16,-22 0-1 16,1-4-13-16,-5 7-2 15,0-3-15-15,-5 4-4 16,1-1-51-16,-13 5-22 15,-9-4 70-15,4 7 33 16</inkml:trace>
  <inkml:trace contextRef="#ctx0" brushRef="#br0" timeOffset="13616.2517">14795 12702 252 0,'-9'3'96'0,"13"1"-75"0,-4 0-5 16,13 0 79-1,-4-4-31-15,4 0-9 16,4 0-10-16,5-4-27 16,-1 0 3-16,1 0 2 0,8 1-6 15,-4-5 1-15,4 4-7 0,4 0 1 16,5 0-5-16,0 1 1 15,4 3-5-15,0 0-2 16,4 3 0-16,-3 1-1 16,3 0-3-16,-8 0 2 15,-5 0-8-15,5-4-2 16,-13 0-36-16,0 0-16 16,-5 0 32-16,1-8 15 15</inkml:trace>
  <inkml:trace contextRef="#ctx0" brushRef="#br0" timeOffset="14351.8842">15868 12441 500 0,'8'19'187'0,"-3"-19"-146"0,7-4-7 16,-7 4-14-16,8-3-19 16,-5-1 0-16,5 0 10 15,4 0 5-15,1-4-8 16,-5 1 2-16,4-1 3 0,0-3-7 0,5 3-3 15,3 0-2 1,6 5-1-16,-1-1 0 0,4 4 0 16,1 0-3-16,4 4 0 15,-1 7-1-15,-8 0 3 16,5 1 0 0,-5 3 1-16,-4 1 0 0,-4 3 0 15,-5 0-3-15,-4 0 0 16,-5 4-1-16,-3 0 0 15,-10 0 0-15,-3 4 3 16,-5 3 0-16,-9 1 1 16,-4 7-5-16,-12 5-1 15,-1 3 0-15,4-1 2 16,-3 1 2-16,3-7 3 16,1 3-2-16,3-8 0 15,1-3-1-15,0-4 0 0,4 0 2 16,5-4 2-16,3-4-1 15,6 0 2-15,-1-4 0 16,4-3 1-16,5-1 0 16,4 1 2-16,4-5-3 15,9 1 0-15,0 0-1 16,13-1-2-16,0-3 3 16,12 0 0-16,10-4-1 15,8 0-2-15,4 4-2 16,5 0-1-16,4 3-1 15,0 1 3-15,0 0-5 0,4-1 2 16,-9 1-3-16,-3 0 0 16,-10-5-7-16,1 5-2 15,-9-4-62-15,-4-4-27 16,-13 0 53-16,4-8 26 16</inkml:trace>
  <inkml:trace contextRef="#ctx0" brushRef="#br0" timeOffset="15734.2672">19690 12173 168 0,'-35'-42'66'0,"18"15"-52"0,-22-7 3 0,22 22-2 15,-13-3-2-15,-9-4 5 16,-8 3 10-16,3 5 4 16,1-1-16-16,0 5 4 0,0 7 1 15,0 4-7-15,0 3-3 16,0 8-6-16,0 12-4 15,4 8 0-15,9 7 1 16,8 4 8-16,9 7 5 16,9 1 15-16,8 4 8 15,9-9-20-15,9-3-10 16,8-4-1-16,0-7 2 16,9-8-1-16,4 0 1 15,4-8 3-15,10-4 3 16,-6-7-2-16,1-1 2 0,4-7-2 15,-13-3 0-15,0-5-7 16,-4-4-2-16,-9-3 0 16,-8 0 2-16,-5-8-1 15,-4 4 0-15,-9-4-6 16,-4 3 1-16,-4 5 2 16,-5 0 3-16,-4 3 2 15,-4 5 1-15,4 3-2 16,0 0-1-16,0 4-6 15,5 4 1-15,-1 3 2 16,9 13 3-16,0-1-2 16,0 8-2-16,9 3 4 15,8 9 1-15,13 10-2 0,-4 20-1 16,8 12 1-16,1-1 0 16,4 4-2-16,-5-3-2 15,5-5 1-15,-13 5-1 16,4-1 0-16,-4-3 2 15,-5 0-3-15,-4-5-2 16,-4-7 2-16,-4-3 2 16,0-5-2-16,-9-11 0 15,-9-8 1-15,0-3 2 16,-4-4-3-16,-8-8 0 16,-5-4-1-16,-8-4 0 15,-14-4-5-15,-8-3-3 16,-4-4-3-16,-9-4 0 15,4-4 0-15,5-4 3 0,-5-3 6 16,1-4 4-16,3-4 1 16,1-4 2-16,4-8-18 15,4-7-4-15,9-12-101 16,13-15-45-16,21 0 84 16,18-8 41-16</inkml:trace>
  <inkml:trace contextRef="#ctx0" brushRef="#br0" timeOffset="16230.5876">20121 12150 324 0,'17'8'123'0,"-13"-4"-95"0,9-1 20 0,-4 1 5 0,4-4-18 16,4 0-3-16,4 4-5 15,9-4 0-15,1 0-15 16,3 4 4-16,5 0 2 0,4 0-4 16,4 3 0-16,-4 1-8 15,1-4-2-15,-6 3-2 16,1-3 1-16,-4 4-11 15,3-4-4-15,-16-1-8 16,-1 1 0-16,-3-4-18 16,-5 4-8-16,-5-4-44 15,-8 0-19-15,-4 8-38 16,-5-1-15 0,-4 5 87-16</inkml:trace>
  <inkml:trace contextRef="#ctx0" brushRef="#br0" timeOffset="16559.6586">20060 12575 272 0,'-13'12'104'0,"13"-12"-81"0,0 0 20 0,0 0 6 0,0 0-5 16,0 0 1-16,0 0 0 15,0 0-1-15,9 4-24 16,4-4 6-16,0 3 4 0,0-3-3 16,8 4-1-16,14 0-8 15,-9-4-1-15,12 0-8 16,10 4-3-16,-5-4-3 16,8 4 0-16,6-1-4 15,-14 1-2-15,0 4-5 16,-5-4-2-16,-3 0-13 15,-5-4-5-15,-4 0-47 16,-4-4-21-16,3-4 50 16,-3-11 23-16</inkml:trace>
  <inkml:trace contextRef="#ctx0" brushRef="#br0" timeOffset="17310.4925">21353 12020 392 0,'21'19'145'0,"-16"-15"-112"0,16-8 14 16,-8 4 1-16,9-4-36 16,-1-7-12-16,9 3 4 15,5 0 6-15,-5 1-5 16,9-1 15-16,4 4 7 0,-4 0-10 15,-5 8-2-15,5 0-9 16,0 7-2-16,-9 5-4 16,0-1-3-16,-4 4-1 15,0 4 3-15,-9 4-5 16,-4 4 2-16,-4 3 2 0,-5 1 1 16,-8 3-2-1,-5-4 0-15,-4 5 2 0,-4-1 2 16,-13 0-9-16,-5 1-2 15,-8-5 9-15,0 1 5 16,-9-5-1-16,5 5 0 16,-5-5-1-16,5 1-2 15,4-4-2-15,4 0 1 16,4-1 1-16,5-3 0 16,0 0 0-16,4-3 2 15,5-1-1-15,3 0-1 16,6-4 3-16,3 0 2 15,5 1 2-15,4-5 1 16,8 1 0-16,5-1 0 0,9 5 2 16,16-1 1-16,-7-4-1 15,42 16-1-15,13-4-3 16,5 8-1-16,-5 3-3 16,4-3 1-16,-8 0-2 15,-4-5-1-15,-9-3-4 16,-9-3 0-16,-8-5-16 15,-9 0-6-15,-13 0-60 16,-17 1-26-16,-22 3 58 16,-21-8 27-16</inkml:trace>
  <inkml:trace contextRef="#ctx0" brushRef="#br0" timeOffset="57665.7728">1471 8611 164 0,'-4'0'63'0,"4"-4"-49"0,0 4 9 0,0 0 1 16,0 0-8-16,0 4-1 16,0-4 2-16,-8 0 1 15,3 0-9-15,1 0 3 0,4 4 4 16,-9-4-4-16,5 4-2 15,-5-4-5-15,-4 0-4 16,5 0-3-16,-1 3 1 16,5-3 1-16,-5 4 0 15,5-4 8-15,0 0 7 16,4 0 10-16,0 0 5 16,0 0 1-16,0 0 3 15,0 0-20-15,0 0-11 16,0 8-9-16,0-8-4 0,0 4 16 15,0-4 9-15,0 7-4 16,0-7-1-16,0 0-6 16,0 4-1-16,4 0 5 15,-4-4 3-15,4 4 0 16,5-4 1-16,4 0 0 16,-9 0 0-16,13 0 0 15,-17 0 0-15,13 0-2 16,0-4-1-16,4 0-3 15,1 0 1-15,3 4-4 16,1-3-2-16,4-1 0 16,-1-4 1-16,6 0-1 15,-10 1-1-15,1 3 1 16,-1 0-1-16,1 0 0 16,-5 0 2-16,-4 1-1 0,4 3-1 15,-4 0-2-15,4 3 1 16,-4 1 1-16,0 0 2 15,0 4-6-15,4-1 1 16,-4 1-1-16,0 4 2 16,-4-1 1-16,0 1 1 15,3-1 0-15,-12 1 2 16,9-1-3-16,-9 1 0 16,0-1 1-16,0 4 0 15,0 1 0-15,-9 3 0 16,9 0 0-16,-12 0 2 15,3 4-1-15,5 0 2 0,-14 0 0 16,5-4 1-16,5 4-2 16,-1-4-2-16,-4 8 3 15,-4-8 2-15,-9 4 0 16,13 0 2-16,-17 0-2 16,4 0 2-16,-4 0-4 15,-4-4 0-15,3 4-3 16,-7 0-1-16,3-3 1 15,1-1 0-15,4 0 0 16,-1-4 0-16,10 0-3 16,-5-3 2-16,9-1 1 15,-5 1 2-15,14-1-3 16,-5-3-2-16,0 4 2 16,8-5 0-16,-8 1 1 15,5 0 0-15,4-1-3 0,4 1 2 16,-9 0 1-16,5 3 0 15,-1 1-3-15,5-5 2 16,0 5 1-16,0-1 2 16,0-3-6-16,5-1 1 15,8 5-1-15,-9-4 2 16,4-1-1-16,5 1 1 16,5 0-3-16,-1-5-1 15,9 1 0-15,-5 0 2 16,9 0 2-16,5 0 1 15,-1 0-2-15,-8-1 0 16,4 1-1-16,1 0 3 16,-6-4 0-16,6 4 1 0,-1-4 0 15,-13 0 2-15,9 0-3 16,-9 0 0-16,-4 0 1 16,4 0 2-16,0 0-1 15,9 0-1-15,-13 0-2 16,0 0 1-16,4 0 1 15,1 0 0-15,8 0 0 16,-5 0 0-16,1 0 0 16,-5 4 0-16,9 0 0 15,4 3 0-15,-9 1-3 16,5 0 2-16,4-1 1 16,-4 1 2-16,0 0-3 15,-9-1 0-15,-12-3-45 16,-5 4-77-16,0-5-34 15,-13-6 78-15,4-5 39 16</inkml:trace>
  <inkml:trace contextRef="#ctx0" brushRef="#br0" timeOffset="61104.5472">3622 8573 288 0,'0'11'107'0,"0"-15"-83"0,0 1-7 16,0 3 15-16,0 7-19 0,0-7-1 15,0 8-1-15,0-8-6 16,0 0 4-16,0 0 3 0,0 0 0 15,0 0 1-15,0 0-3 16,4 4 1-16,0-1 0 16,1-3 3-16,3 8-1 15,1-8 2-15,-9-4-4 16,13 0-1-16,-9 1-4 16,5-1-1-16,-1 0-1 15,5 0 2-15,-4 0-3 16,8 1 0-16,-4-5-1 15,-4 4 1-15,4 0-2 16,-1-3-1-16,6 3 1 16,3 0 1-16,-8 0-1 0,4 0-1 15,9 0 1-15,-9 1-1 16,5-1 0-16,-5 0 2 16,5 4-3-16,-5 0 0 15,0 0 1-15,-8 8 2 16,4-5-1-16,-5 5 2 15,1 0-4-15,-9 3 0 16,0 1 1-16,-9-1 2 16,1 1-1-16,-1-1 2 15,-4 1-2-15,-4 3-1 16,0 0 1-16,0 1 1 16,-5-1-1-16,0 0 2 15,5 1-2-15,-9 3 2 0,5-4-2 16,-1 4 2-16,1-3-2 15,-1-1-1-15,5 0 1 16,-5 0-1-16,5 1-3 16,-9-1 2-16,13 0 1 15,-4 1 0-15,-4-1 0 16,3 0 0-16,5 1 0 16,1-1 0-16,3 4 0 15,0-3 0-15,5-1-3 16,0-4 2-16,8 1 1 15,0-1 0-15,5 1-3 16,8-5 2-16,0 1-1 16,1-4 0-16,3 0 0 15,1 0 0-15,-1-1 2 0,9-3 0 16,-8 0 0-16,12 0 0 16,-16 0 0-16,8 0 0 15,-1 0 0-15,6 0 2 16,-6 0-1-16,1 0-1 15,0 0 1-15,4 4-1 16,-13 0 0-16,5 4 0 16,-5-1-3-16,9 5 2 15,-13-1 1-15,-4 1 0 16,-1 3 0-16,1 1 2 16,-5-1-1-16,1 0-1 15,-5 0-2-15,0 1 1 0,0-1 1 16,-5 0 2-16,1 1-1 15,-5-1 2 1,-8 0 0-16,4 1 1 16,-13 3 0-16,0 0 2 15,5 0 1-15,-5 0 1 16,-8 0 2-16,3 1-1 16,6 3 0-16,-6-4-1 15,-7 0 0-15,7 0-2 16,-16-4-1-16,4 1 1 15,-9-1 1-15,1 4-3 16,-5 0-3-16,8 0-3 16,-8 4 1-16,9-7-10 15,4-5-3-15,12 1-97 16,1-1-42-16,4-11 77 0,14-15 40 16</inkml:trace>
  <inkml:trace contextRef="#ctx0" brushRef="#br0" timeOffset="62845.3024">1372 9844 168 0,'-8'0'63'0,"8"-4"-49"0,0 4 5 0,0 0 0 16,0 0-5-16,0 0 2 15,-9 0 8-15,5 4 5 16,4-4-15-16,-9 0 10 0,5 0 3 15,0 4-3-15,-5-4 0 16,5 8-7-16,4-8-2 16,-5 0-5-16,-3 0-1 15,3 0 8-15,5 0 4 16,-8 4-22-16,8-4-8 16,-5 0 12-16,5 0 8 15,-8-4-4-15,4 4-3 16,4 0-6-16,0-4 1 15,0 8-1-15,0-8 0 0,0 8 0 16,0-8 0-16,0 4 2 16,0-4 0-16,0-4 0 15,0 1 0-15,4 3 2 16,4 0 1-16,-8 0-1 16,5-3-2-16,3-1-2 15,-8 0 1-15,5 1-1 16,3-1 0-16,-3 0 4 15,-5 1 3-15,0-1-4 16,4 0-1-16,-4 5-2 16,0-1 0-16,0 4-5 15,0 0 0-15,0 0 14 16,0 0 9-16,0 0-1 16,0 0 2-16,9 7-8 0,-9 1-1 15,0 0-4-15,0 3-1 16,0 4-1-16,4 1-2 15,0-1 1-15,5 4-1 16,-9 4 0-16,0 4 0 16,4 0-3-16,5 0 2 15,-9 7 1-15,8 4 0 16,-3 5 0-16,-5 3 0 16,4 7 0-16,-4 1 2 15,0-1-3-15,4 1 0 16,-4-8 3-16,0 0 1 15,0-8-1-15,0-3-2 16,0-5 1-16,0-3-1 0,-4-4-5 16,4-4-1-16,0-3-61 15,0-5-28-15,4-11 49 16,5-30 25-16</inkml:trace>
  <inkml:trace contextRef="#ctx0" brushRef="#br0" timeOffset="63867.3662">2967 9787 348 0,'8'19'132'0,"-16"-19"-103"0,16 0-6 16,-8 0-8-16,0 0-12 15,0 0-2-15,0 0 13 16,0-4 5-16,0 0-9 16,-8 0 1-16,8 1 2 0,-13-5-7 15,4 4-1-15,-4 0-3 16,0-3 1-16,-4-1-2 16,-5 0 2-16,1 1 0 15,-5-5 3-15,0 1 3 16,-4-1 2-16,0 1-5 0,-5 3-2 15,10 0-4 1,-14 1-3-16,4-1-1 0,1 8 0 16,-1 0-2-16,14 4 1 15,-5 7-2-15,0 1 2 16,5 3 1-16,3 4 2 16,10 4-1-16,-9 4-1 15,8 4-2-15,5 3 1 16,4-3 1-16,4 0 2 15,5 3 1-15,8 1 1 16,-9 3 0-16,1 0 2 16,4 4-1-16,4 0-1 15,-4 4-2-15,9 0 1 0,-14-4 1 16,5 4 0-16,0-7 0 16,0-5 2-16,0-3-1 15,-9-4 2-15,5-8 0 16,-9 0 1-16,0-8-2 15,0 1 1-15,0-4-2 16,-9-8-1-16,5 0-2 16,-9-4 1-16,4-4-4 15,1-3 1-15,-1-5 4 16,5 1 4-16,4-4 1 16,0-4 0-16,0-4-3 15,4-4-2-15,9-3 1 16,4-12-1-16,9 0-3 15,4 0 2-15,5 4 1 0,4 0 0 16,-1 0 2-16,1-1 1 16,-4 9-4-16,-1-4 1 15,5-4-16-15,-9 3-6 16,4 1-20-16,-3 7-6 16,-5-3 25-16,-5 3 12 15</inkml:trace>
  <inkml:trace contextRef="#ctx0" brushRef="#br0" timeOffset="64482.8847">3729 9649 220 0,'9'0'82'0,"-9"4"-64"0,0-4 26 0,0 0 7 16,0 0-2-16,-9 4 1 15,5 3-11-15,-5 1-4 16,1 3-19-16,-1 1-3 0,-12 3 0 15,3 1-7-15,-12 7-1 16,9 0-5-16,-9 7-1 16,-1 1 1-16,6-1 0 15,7-7 0-15,-3 4 2 0,12-4 1 16,9-4 3-16,0 1-3 16,4-5-2-16,9 0 0 15,13 0-1-15,-4 1 0 16,8-5 0-16,4 1 0 15,-8-5 0-15,4 1 0 16,-8-4 0-16,4 0-9 16,-5 0-2-16,5-1-18 15,-9 1-7-15,-4 0-76 16,0-4-31-16,0 4 73 16,0-8 36-16</inkml:trace>
  <inkml:trace contextRef="#ctx0" brushRef="#br0" timeOffset="64887.9216">3785 9549 348 0,'-8'20'129'0,"8"-9"-100"0,0 0 11 0,0-3 0 0,0 4-26 16,4 3-10-16,-4 8-1 15,0 0-1-15,-4 4 0 16,4 3 7-16,-5 13 4 0,5-1-2 15,-12 4-1-15,7 3-4 16,-12 5 1-16,4 7-2 16,4 8 0-16,-8 4-3 15,4 0 1-15,0 3-2 16,5-10-1-16,3-5-4 16,-3-4 0-16,-1-3-73 15,9-4-31-15,9-16 57 16,-1-26 28-16</inkml:trace>
  <inkml:trace contextRef="#ctx0" brushRef="#br0" timeOffset="67725.5808">1415 10603 80 0,'0'-4'33'0,"0"4"-26"0,0-4-8 15,0 4-4-15,0 0-4 16,-4 0 3-16,0 0 30 16,4 4 16-16,-9 0 11 15,5-1 4-15,4 1-13 16,-13 4-5-16,9-4-15 15,-9 0-4-15,4 3-10 16,5-3-1-16,-5 4 0 0,1-1-3 16,8 1-1-16,-9-4 8 15,5 0 4-15,4 0 10 0,-5-1 7 16,-3-3-11-16,8 0-4 16,0 0 14-16,0 0 6 15,0 0-12-15,0 0-6 16,0 0-8-16,0 0 0 15,0 0-4-15,0 0-2 16,13 0 0-16,-9 0-1 16,5 0-2-16,8 0-2 15,-4 0-2-15,4 0 1 16,9 0-1-16,-5 4 0 16,5 0 2-16,4 0 0 15,-4 0 0-15,-4 3 0 16,4 1-3-16,-1 0 2 15,6-1 1-15,-10 5 2 0,1-1-1 16,-1-3-1-16,1 0 1 16,-5-1-1-16,-4 1 2 15,4 0 1-15,-17-1-1 16,13 1 1-16,-13 0-2 16,4-1-1-16,-4 5 3 15,9-1 2-15,-9 5 2 16,0-1 1-16,-9 0 2 15,5 4 1-15,4 4-1 16,-13 0-1-16,13 8-1 16,-17 0 2-16,4-1-3 15,-4 1-2-15,8 0-2 16,-12-1-3-16,8 1-2 16,0-4 1-16,-4-1 1 0,4 1 0 15,-5 4 0-15,5 3 0 16,-8 5 0-16,4-1 0 15,4 4 0-15,-4-4 2 16,4-3-6-16,-5-4 1 16,5-5-39-16,1-6-14 15,3-9-78-15,9-15-31 16,4-15 86-16,9-12 41 16</inkml:trace>
  <inkml:trace contextRef="#ctx0" brushRef="#br0" timeOffset="68700.9667">2721 10921 332 0,'-4'7'123'0,"4"-3"-95"0,-5 0-6 0,5-4-10 15,0 4-6-15,-8 0 1 16,8-1 1-16,-9-3 2 15,1 4-5-15,8-4 6 0,-18 0 2 16,10 0-4-16,-1 0-3 16,5-4-1-16,-5 1 1 15,-4-1-1-15,5 0 2 16,-1 0 0-16,0 0 3 16,5 0 4-16,-9 4 3 15,9 0-5-15,-9 0 1 16,4 0-4-16,-4 0 0 15,5 4-5-15,-5 0-3 16,4 4 2-16,1-1 0 0,-1 9 1 16,-8-5 2-16,0 5-1 15,8-1 0-15,5 4-1 16,-14 4 0-16,10 4-2 16,-9 0-2-16,8 3-2 15,0-3 1-15,5 0 1 16,-5 0 2-16,9-1-3 15,0 1-2-15,0 0 2 16,9 0 0-16,-5 4 1 16,-4-1 0-16,5-3 0 15,-1 0 0-15,5 0 0 16,-5-4 2-16,9-4-3 16,-5 0 0-16,1-4 1 15,0 1 0-15,4-5-3 0,-9-3 2 16,9-4-1-16,4-4-2 15,-4-4-4-15,4-4 0 16,0 0-1-16,5-3 1 16,4-4 0-16,-9-1 2 15,5-3 2-15,-1 0-1 16,-4 0 4-16,1 0 2 16,-1-1-2-16,-9 1 0 15,1 4 1-15,-5 0 0 16,-4-1 0-16,-4 5 2 15,0-1-1-15,-1 1 2 16,-12-1-2-16,9 5-1 16,-10-5 1-16,-3 8 1 0,-1 1 1 15,5 3 1-15,-9 0-2 16,9 3-2-16,-9 1 1 16,9 4-1-16,0 0-3 15,-5 7 2-15,9 0 1 16,5 1 0-16,-5-1-3 15,4 4 0-15,0 0-40 16,9-4-17-16,9 1-53 16,4-5-23-16,13-11 69 15,0-11 36-15</inkml:trace>
  <inkml:trace contextRef="#ctx0" brushRef="#br0" timeOffset="69751.8945">3316 10767 304 0,'-5'8'112'0,"10"-8"-87"0,-5 0-4 16,0 0-10-16,0 0 4 15,8 0 5-15,-3 0 9 16,8 0 5-16,-9 0-18 16,9 4 4-16,0-4 1 0,-5 4-7 15,10-4-3-15,-6 0-6 16,14 0-4-16,-8 0 0 16,3 0-1-16,1 0 0 15,4 0 0-15,-1-4 0 16,6 4 0-16,-6-4 0 0,-3 0 0 15,4 0 0 1,-9 4 0-16,0-3 0 0,0-1 2 16,-4 4-1-16,0-4 2 15,-4 4-2-15,-9 0-1 16,0 0 1-16,0 0-1 16,0 0-3-16,-9 0 2 15,5 0-1-15,-13 0-2 16,8 0 0-16,-21 0 0 15,13 0 3-15,-13 0 0 16,-1 0 1-16,1 4 0 16,-4 0 0-16,-1-1 2 0,9 1-1 15,-4 8-1-15,-4-1 1 16,4 4-1-16,0 5 0 16,-1 3 0-16,10 3 0 15,-1 1 0-15,1 0 0 16,4 8 2-16,4-5-1 15,8-3-1-15,-8-4 1 16,13 4 3 0,5 0 0-16,3-4 1 15,10-4-1-15,-10-4 0 16,9 0 0-16,5 1-2 16,4-5 1-16,0 1-2 15,4-1 2-15,-9-3-2 16,9-1 2-16,5 1-2 0,-5 0-1 15,0-4 1-15,-8 3-1 16,8 1 0-16,0 0 0 16,-8-5 0-16,4 5 0 15,-1-4 0-15,-7 0 0 16,3 0 0-16,-4-1 2 16,-8 1-1-16,4 0 2 15,4 0 0-15,-12 4 1 16,7-5 0-16,-12 5 2 15,0 0 1-15,0-1 1 16,0 5 0-16,-17-1 2 16,4 1 1-16,-4 3 3 15,-9 0-1-15,-8 5 0 0,-18 3-5 16,-8 3 0-16,-14 5-36 16,-3 4-15-16,-22 3 21 15,-22-15 10-15</inkml:trace>
  <inkml:trace contextRef="#ctx0" brushRef="#br0" timeOffset="112029.1269">1764 13977 104 0,'0'-4'38'0,"0"4"-29"0,9 0 19 0,-9 0 9 16,0 0-9-16,0 0-1 16,0 0-12-16,0 0-2 15,-9 0-7-15,5 0 5 0,-4 0 4 16,3 4-1-16,5-4 2 15,-17 0 8 1,4 0-2-16,0 0 2 16,0 0 0-16,0-4 0 15,5 0-5-15,-5 1 1 16,8-1 0-16,-3 0 0 0,-1 0-3 16,9 0 0-16,-8 0 2 15,8 1 0-15,-9-1-6 16,5 0 0-16,4 0-8 15,0 0-1-15,-9 0-2 16,9 1 1-16,0-1-2 16,-4 0-1-16,-1 0 1 15,5 4-1-15,0 0 0 16,0-4 0-16,0 4 2 16,0 0 3-16,0 0 2 15,0 0 1-15,0 0-2 16,0 0 1-16,0 0-2 15,0 0 2-15,0 4-6 16,0-4-1-16,0 0 0 0,0 0 0 16,0 0 0-16,5 8 0 15,-1-1 0-15,5 1 0 16,-9 4-3-16,0 3 2 16,0 4 1-16,0 4 0 15,0 8 0-15,-9 7 0 16,5 8 0-16,-1 0 2 15,-3 4-1-15,3 3-1 16,-7 1 1-16,3-8-1 16,0 0 0-16,-4 4 0 15,0-1 0-15,1 5 0 16,-1 3 0-16,0 1 0 16,8-4 0-16,-8-8 0 0,9-1 0 15,-9-6 2-15,9-9-1 16,4-3-1-16,-9 0-2 15,5-8 1-15,4-7 1 16,0-1 0-16,0-7 0 16,0-4 0-16,0-4 0 15,0-3-3 1,4-5 0-16,5-7-1 16,0-4 3-16,-1 0 0 15,9-8 1-15,-12 1-3 16,8-5 2-16,0 1-1 15,4-5-2-15,4 1-2 16,-3 4-1-16,-1-5 1 16,9 1 2-16,-5-4-3 0,1 0 2 15,-1 0-2-15,1-4 2 16,-1 4-2-16,5-1 2 16,-9 5 1-16,9 0-1 15,0 7 6-15,-9 4 1 16,14 1 0-16,-6 3-2 15,1 7 1-15,-4 5 1 16,4 3-1-16,4 4 2 16,-9 4-4-16,5 8 0 15,0 7 1-15,4 4 0 16,-4 8 0-16,-9 0 2 16,5 4-1-16,-1 3-1 15,-3 8 1-15,-1-3 1 16,0-5-1-16,-8 0 2 0,-1 1 0 15,5 3 3-15,-4 1 1 16,-5-1 1-16,-4 0 0 16,9 0 0-16,-9 1-4 15,0-5-1-15,0 1 1 16,0-5 0-16,-9-3-2 16,5-4 1-16,-5 0-13 15,5-4-3-15,-5-3-45 16,1-5-17-16,8-3 39 15</inkml:trace>
  <inkml:trace contextRef="#ctx0" brushRef="#br0" timeOffset="112630.1286">3049 14142 304 0,'0'19'112'0,"0"-19"-87"0,0-4 11 15,0 4-2-15,4 0-21 16,4 0-5-16,-3-4 15 16,-5 4 8-16,0-4-15 15,4 4 11-15,5-3 4 0,-9 3-12 16,8-4-5-16,1 0-9 0,4 0-4 16,0 0-3-16,4 0 1 15,5 1 1-15,8-1 0 16,-4 4-3-16,12 0 2 15,-3 0 1-15,4 0 2 16,4 4-3-16,-5-1 0 16,6 5-1-16,-19 0 0 15,1 3-7-15,-4 1-4 16,-1-1-22-16,-16 1-8 16,-1 7-54-16,-4 0-25 15,-9 8 64-15,-8 11 30 16</inkml:trace>
  <inkml:trace contextRef="#ctx0" brushRef="#br0" timeOffset="112990.8313">3079 14705 292 0,'0'0'110'0,"4"0"-86"0,-4-8 7 16,0 8-2-16,4-4-16 15,1 0-4-15,-1 1 7 0,-4-1 4 16,4-4-10-16,5 0 14 0,-9 1 6 16,13 3-11-16,-9-4-3 15,9 1-10-15,4-1-4 16,9 0-1-16,9 4 1 15,3 1-3-15,10-1 0 16,-1 0 1-16,9 4 2 16,0 0-1-16,0 0-1 15,-13 0-2-15,0 0-1 16,-4 0-38-16,-4-4-15 16,3 0 26-16,-12-7 15 15</inkml:trace>
  <inkml:trace contextRef="#ctx0" brushRef="#br0" timeOffset="113982.215">4225 13920 372 0,'21'3'140'0,"-16"1"-109"0,-1-4 9 0,-4 0-2 16,13-4-29-16,0 1-8 15,4-5 0-15,-4 4 0 16,4 0 9-16,9 0 6 16,-9 1-4-16,5-1 1 15,-1 0-10-15,1 0-4 16,4 0 0-16,0 0 0 16,0 4 1-16,4 0 0 15,0 0 2-15,0 4 1 16,0 4-1-16,-4 0 1 15,0 3-2-15,0 1 2 16,-13 3 0-16,0 0 1 0,0 4 0 16,-13 1 0-16,-9 3 2 15,0 7 1-15,-8 5 3 16,-4-1 1-16,-1 1-3 16,-12-1-3-16,3 4 0 15,-3-3 1-15,4 3-3 16,-9-3 0-16,4-5-1 15,-3-3 1-15,8-4-4 16,-5-4 0-16,9-4 1 16,0-3 0-16,9-1 0 15,0-3 2-15,8 0-1 16,1-1-1-16,12 1-4 16,9 0-2-16,-4-4-2 15,12 3 0-15,-8-3 2 16,4 0-1-16,5 0 2 15,-1 0 1-15,5-1 2 16,-4 5 1-16,8-4 1 16,13 0-3-16,-13 3 2 15,9 5 1-15,4-1 0 16,-4 5-3-16,-5-1 2 16,5 0 1-16,0 4 0 15,-9 4 0-15,-4 0 2 16,0 0-3-16,-5 0-2 15,-4 0 4-15,1 4 1 16,-5 0 0-16,-5-4 1 0,1 4-2 16,-9-4 2-16,0 4 2 15,0-4 4-15,-13 3-2 16,0-6 1-16,0 3 1 16,-13-4 2-16,-4 0 1 15,-4-4 0-15,3-3-2 16,-20 7 1-16,-1 0-2 15,-4 0 0-15,0 0-3 16,0 0-1-16,0-3-3 16,-9-1-2-16,1 0-10 15,-1 1-6-15,5 3-80 16,8 11-34-16,9 5 66 16,8-16 35-16</inkml:trace>
  <inkml:trace contextRef="#ctx0" brushRef="#br0" timeOffset="116338.4827">726 15586 236 0,'0'4'90'0,"0"-4"-70"0,9-4-5 16,-9 4-6-16,4 0-10 15,-4 0 0-15,9 0 10 16,-9 0 3-16,0 0-5 16,0 0 16-16,0 0 6 0,0 4-3 15,0-4-1-15,0 0-8 16,4 3-2-16,4-3-1 15,-3 4 4-15,8 0-17 16,-9-4-7-16,5 0 16 0,8 0 9 16,-4 0-5-16,4-4-2 15,9 4-5-15,-5-4-2 16,5 1-3-16,4-1-2 16,1 0 1-16,12 0 1 15,-17-4-1-15,8 5 2 16,5-1 0-16,-5 0 3 15,22 0-3-15,-13 0 0 16,13 0-1-16,13-3 1 16,-4-1-2-16,-5 0 2 15,-4 1-2-15,5-1 2 16,-5 0-4-16,-5 5 0 0,18-1 1 16,-13-4 0-16,13 4-3 15,-4-3 2-15,-5-1 1 16,5 0 0-16,-9 4 0 15,0-3 0-15,-13 3 0 16,4-4 0-16,5 1 0 16,-9-1 0-16,5 0 0 15,8 1 0-15,-5-5 0 16,10 1 2-16,8-1-1 16,-13 1-1-16,0-1 1 15,0 5-1-15,-9-5-3 16,5 4 2-16,-1-3 1 15,-7-1 0-15,3 5 0 16,0-1 0-16,5 0 0 0,8 1 0 16,-8-1 0-16,4 4 0 15,0 0 0-15,0 4 0 16,-4-3 0-16,0-1 0 16,-9 0 0-16,0 0 0 15,-5 0 0-15,14 0 0 16,-9 1-3-16,9-1 2 15,4 0 1-15,0 0 0 16,0 4 0-16,0 0 0 16,0 0 0-16,-13 4 0 15,0-4 0-15,-4 0 0 16,-4 0-3-16,-1 4 2 0,5-4-1 16,0 4 0-16,-1-1 0 15,5 1 0-15,5 0 2 16,4 4 0-16,4-1 0 15,0 5 0-15,0-1-3 16,0 1 2-16,-9-1 1 16,0 1 0-16,-4-1-3 15,5 1 2-15,4-1 1 16,-5 1 2-16,22 3-3 16,8 4-2-16,-16 1 2 15,-5-5 2-15,-4 0 0 16,-14 0 2-16,1 1-2 15,-4-1 2-15,-14 0 0 16,1 1 1-16,-9-5 0 16,-1-3 0-16,-20-8-16 15,-14-12 7-15,-12-18 2 16</inkml:trace>
  <inkml:trace contextRef="#ctx0" brushRef="#br0" timeOffset="118619.806">4173 15831 308 0,'-4'-4'115'0,"4"4"-89"0,-4 0-8 0,4 0-7 16,0 0-4-16,0 0 6 16,0 0 10-16,0 0 6 15,0 0-15-15,4 4 5 0,4 0 2 0,1-1 0 16,0-3 2-16,4 0-4 15,4 0-2-15,0 0-7 16,-8 0-2-16,12-3-4 16,5-1-1-16,-9 0-1 15,5 0-2-15,-1 0-2 16,5 1 1-16,0-1 1 16,0-4 0-16,0 4 0 15,4 0 0-15,0 1 2 16,0-1 1-16,1 0-1 15,-6 4-2-15,-3 0 1 16,4 0 1-16,-9-4-1 16,-8 4-1-16,-1 0-2 15,-8 0-1-15,0 0-1 16,-4-4 3-16,0 4-2 16,-1-4 1-16,-12 1 0 0,4-1 0 15,-8 0 2-15,-1 0 0 16,1 4 0-16,-1 0 0 15,-8 0 2-15,4 0 1 16,4 4 3-16,1 0 1 16,-1 3 1-16,9-3 0 15,-4 4-2-15,0 0 1 16,8-1 0-16,-4 1 1 16,0 0-2-16,9 3 1 15,-9 0-2-15,9 1 2 16,4 3-2-16,-9 4 2 15,1 1-2-15,-1 3 0 0,0 3-1 16,5 5 0-16,-9 4-2 16,9-1 1-16,-9 0-4 15,9 1-2-15,-1-1-1 16,1-7 3-16,0 0 0 16,-1-4 1-16,1 0-3 15,4 0 2-15,0-4 1 16,0-4 0-16,0-3-3 15,0-1 0-15,4-3-3 16,1-4 1-16,-1 0-2 16,-4-4 0-16,13 0-7 15,0 0 5 1,4-4 2-16,-4 4 0 16,0-4 2-16,4 0 1 0,0 0-1 15,1-3 1-15,-1 3 0 16,4 0 0-16,1 0 0 15,0 0 0-15,3 4 3 16,1 0-2-16,0 0 1 16,4 0 2-16,5 0 0 15,-9 4 0-15,4 4 2 16,0 0-3-16,0-1 0 16,-4 1-1-16,0 3 0 15,-5 1 4-15,-3-1 1 16,-1 1-1-16,-4-1-2 0,0 1 3 15,0 3 0-15,-9 0-1 16,0 1 1-16,5-1 0 16,-9 0 3-16,0 1-1 15,-9-1 2-15,5 0 0 16,0 1 3-16,-9-1-3 16,0 4 1-16,0-3 1 15,-13 3 5-15,0 0-2 16,-4 0 1-16,0 0-3 15,-9 0 1-15,-4 0-2 16,4 1 2-16,0-5-4 16,1 0-2-16,-1 1-2 15,-9-1-3-15,5-4-4 16,-13-3 0-16,0-4-44 16,-8-8-18-16,-1-11 31 0,13-12 17 15</inkml:trace>
  <inkml:trace contextRef="#ctx0" brushRef="#br0" timeOffset="149891.9667">6901 8833 152 0,'0'-11'57'0,"4"7"-44"0,5 0 10 16,-9 0 2-16,8 0-12 16,1 0-2-16,4 1-1 15,-9-1 1-15,5-4-5 16,-1 1 9-16,1-1 5 0,0 4 3 16,-9 0 3-16,0 0-1 15,4 1 2-15,0-5-2 16,5 4 2-16,-9-4-4 15,4 5 0-15,0-5-3 0,1 4-3 16,-1 0 2-16,0-3 0 16,1-1-4-16,8 0 1 15,-13 1-5-15,8-1-1 16,1-4-6-16,-1 5-1 16,1-5-1-16,0 8-2 15,4 1 1-15,-9-1-1 16,9 8 0-16,-9-4 0 15,5 3 0-15,-1 1 0 16,1 0-3-16,4 0 2 16,0 4 1-16,0-1 0 15,0 1 0-15,0 0 0 0,-5-1-3 16,1 9 2-16,0-5 1 16,-1 4 0-16,1 1 0 15,-5 3 0-15,5 0 0 16,-9 4 0-16,4 0 0 15,-4 0 0-15,0 0 0 16,0 0 2-16,0 0-1 16,-4 0-1-16,4 4 1 15,-13-4-1-15,0 0 0 16,0 0 0-16,-4 0-3 16,-1-4 2-16,-3 0-1 15,4-4 0-15,-9 1 2 16,4-1 0-16,1-4 0 0,-1 1 0 15,1-4 0 1,3 3 0-16,1-3-3 0,4-1 2 16,5 1 1-16,-5 0 0 15,4-1 0-15,5-3 0 16,4-4 2-16,0 8 1 16,0-8-1-16,8 7-2 15,10-7 1-15,-10 8 1 16,9-8-1-16,5 8 2 15,4-4-2-15,0 3 2 16,4 1-2-16,9 0 2 16,-9-1-2-16,4 1-1 15,1 0 1-15,-5-1-1 0,-4 5-5 16,0-1 1-16,-1 1-11 16,-7-1-6-16,-1-3-48 15,4 3-20-15,-3-7 46 16,-1-11 22-16</inkml:trace>
  <inkml:trace contextRef="#ctx0" brushRef="#br0" timeOffset="150643.237">8370 8599 316 0,'-9'0'118'0,"9"-7"-92"0,-4 14-3 0,4-7-5 16,0 4-5-16,0-8 4 15,-4 4 4-15,-5-3 2 16,1 3-12-16,-5-4-2 0,4 8-2 16,-8-4 1-16,0 0 2 15,-5 0-5-15,0 0-1 16,-3 3-4-16,-6 1-3 0,1 4-1 16,-4 0 3-16,-1 3-2 15,5 1-1-15,-4-1 5 16,4 4 1-16,8 1 4 15,5 3 1-15,8 0-3 16,1 8-1-16,8 4 1 16,8 3 2-16,1 8-5 15,8 4-1-15,0 0 2 16,5 4 1-16,-1-8-1 16,-3 8-2-16,-1-8 1 15,0 4-1-15,-4-8-3 16,4 4 2-16,-17-7-1 15,5-1-2-15,-5-3-2 16,-5-4-1-16,-3-1-1 16,-1-6 2-16,-4-1-3 0,4-8 1 15,-8-3-9-15,-4-4-4 16,3-8 13-16,1 0 6 16,4-7 0-16,0-5 2 15,5 1 9-15,8-4 3 16,4-4-1-16,5-8-1 15,4-7-4-15,4-4-1 16,9-4 3-16,4 0 3 16,4-4 5-16,5 4 2 15,0 4-3-15,-5 4 1 16,1 3-9-16,-1 1-4 16,-12 7-7-16,-1 8 0 15,-3 3-29-15,-5 1-13 0,-1 0 24 16,1 7 13-16</inkml:trace>
  <inkml:trace contextRef="#ctx0" brushRef="#br0" timeOffset="151590.009">9133 8573 376 0,'-13'-12'143'0,"13"12"-112"0,0-7-10 0,0 7-12 15,0 0-14-15,0 0-1 16,0 0 18-16,0 0 11 16,4 0-11-16,0 0 3 0,5 0 1 15,0-4-8-15,4 4-2 16,-5 0-4-16,5 0-2 16,4-4 1-16,1 4 1 0,3 4-1 15,5 0 2-15,0-1-2 16,4 5 2-16,4-4 0 15,-3 0 3-15,-1 3-3 16,-4 1 0-16,0 3-1 16,-5 1 1-16,-4 3 2 15,-4-3 2-15,4-1-6 16,-12 1-2-16,-1 3-3 16,-4 0 3-16,-4 1-5 15,-1 3 2-15,-12-4 2 16,0 4 1-16,-5 1 1 15,-3-1 0-15,-6 0 0 16,1 0 0-16,0 0 0 16,0-4 0-16,0 1 0 15,8-5 2-15,1-3-1 0,8 0-1 16,4-5 1-16,5 1 1 16,4-4-1-16,4-4 2 15,9 1-2-15,9-5-1 16,-1 0 1-16,14-3-1 15,-5 3 0-15,4 0 0 16,14 1-3-16,-10-1 0 16,-3 0 2-16,4 5 0 15,-1-5 1-15,-7 4 2 16,3 0-1-16,-4 4-1 16,-4 0 1-16,4 8-1 15,-4 0-3-15,-4 3 0 16,-5 4 2-16,0 1 0 0,-4 3-2 15,4 4 0-15,-12 4 2 16,8 7 0-16,-13-3 3 16,0-1 1-16,0 1-1 15,-13-4-2-15,0 0 3 16,-5 3 2-16,6-3 0 16,-19 0 0-16,6 0-3 15,-19 0 1-15,1-1 0 16,-4-3 1-16,-5 0-5 15,-8 0 1-15,0-3-2 16,-1 2 0-16,1 1-25 16,0 4-9-16,-18 0-121 15,5-4-51 1,-9-11 106-16</inkml:trace>
  <inkml:trace contextRef="#ctx0" brushRef="#br0" timeOffset="152324.54">7086 9994 308 0,'-4'-8'115'0,"4"-3"-89"0,4 14 1 0,-4-3-6 15,0 0-12-15,0 0-3 16,0 0 12-16,-4 0 5 0,4 0-11 15,-9 0 4-15,5 0 4 0,-1 0 0 16,1 0 3-16,0 4-9 16,4 0-1-16,0 7 2 15,0 9-9 1,0 3-1-16,4 7-3 16,-4 9 1-16,0 7-2 15,0 3 2-15,4 5-2 16,-4-4-1-16,0 0 1 15,0-5 1-15,5-2-8 16,-1-9-3-16,0 1-39 16,5-9-17-16,0-6 34 15,12-20 15-15</inkml:trace>
  <inkml:trace contextRef="#ctx0" brushRef="#br0" timeOffset="153060.9534">8288 9756 208 0,'-8'8'79'0,"3"3"-61"0,-12-3 30 0,17 0 9 0,-9-1-14 16,1 1-2-16,-1 0-7 16,1-1 1-16,3 1-19 15,-12 3 11-15,8-3 3 0,1 4-4 16,-5-5-1-16,4 1-10 16,-8 0-2-16,4 3-5 15,-4 1-3-15,0-1-2 16,-1 1 0-16,-3 3 0 15,-1 0 3-15,1 4-8 16,-1 0 0-16,1 4-2 16,3 4 2-16,-7 4 1 15,7 3 1-15,5 5 0 16,5-1 2-16,3 0-3 16,5 1 0-16,13 3 1 0,-8-8 0 15,8 1 0-15,8-9 0 16,-4 1-3-16,5-4 2 15,-1-4 1-15,5-3 0 16,0-1 0-16,0-7 2 16,4-1-3-16,-4-7 0 15,4 4-1-15,-4-4 0 16,4 0 0-16,-13-7 0 16,5 3 0-16,0-4 0 15,-5 0 2-15,0-3-3 16,-8-4 2-1,-1-5-4 1,-8 1 1-16,0 0 0 16,0 4-1-16,-13 3 4 15,0 5 0-15,0 3 1 16,-4 8 0-16,0 3 0 16,-5 5 2-16,5 7-1 15,-9 4-1-15,5 0 1 16,4 0-1-16,4 4-5 15,0-4-1-15,4 4-68 16,9-4-28-16,9-4 52 16,8-12 27-16</inkml:trace>
  <inkml:trace contextRef="#ctx0" brushRef="#br0" timeOffset="153496.5969">9202 9794 368 0,'-9'4'140'0,"5"-4"-109"0,-1 4 5 0,5 0-7 0,-4 4-4 15,0-1 2 1,-5 5-6-16,1-1-2 0,-1 1-11 16,0 7 1-16,1 0 2 0,-1 0-2 15,5 0 0-15,4 4-3 16,-9-3-1-16,9 2-3 16,9-2 1-16,-5 3 0 15,9 0 1-15,9 0-2 16,3 0 1-16,6 3-4 15,3-3 0-15,5 0-1 16,0-7-2-16,-1-1 0 16,1-4 0-16,0 1-11 15,-5-8-2-15,1-4-19 16,-5-4-6-16,0-4-51 16,-4-3-20-16,0-5 57 15,-4-6 29-15</inkml:trace>
  <inkml:trace contextRef="#ctx0" brushRef="#br0" timeOffset="153931.8382">9512 9622 368 0,'-9'23'140'0,"14"-15"-109"0,-5-4 24 15,0-4 4-15,0 3-29 16,0 5-6-16,0 4-2 16,0 3 0-16,0 0-11 15,-5 4 4-15,1 1 3 0,0 3-8 16,4 3-1-16,-9 5-5 15,5 3-3-15,-1 1-3 16,-3 3-1-16,4 12 2 16,-5 4 0-16,0 11 1 15,1 8 0-15,8-1 0 16,-13 5 2-16,8-8-3 16,5-4 0-16,-8 0-4 15,4 0 1-15,4 0-9 16,0 0-4-16,0-3-49 0,0-9-21 15,4-11-206 1,-4-42 158 0</inkml:trace>
  <inkml:trace contextRef="#ctx0" brushRef="#br0" timeOffset="155072.8227">7056 11032 244 0,'0'11'93'0,"-9"-11"-72"0,5 0 18 0,0 0 3 16,4 4-7-16,0 0 2 15,-9 0-8-15,5-1-3 16,4-3-14-16,0 0 8 0,0 0 3 16,0 0 2-16,0 0 0 15,0 0-6-15,0 0-1 16,4 0-6-16,5 0-2 16,-1 0-4-16,1-3 1 15,4 3-4-15,4-4 0 16,9 4-1-16,-9 0-2 15,9 0 1-15,4 0-1 16,5 0 0-16,-5 4 0 16,4-4-5-16,1 3-1 15,-9 1 0-15,4 0 4 16,-9 0 5-16,1 0 6 0,-1 3-3 16,1 5-5-1,-1-4-1-15,-3-1 0 16,-10 5 0-16,1 3 0 15,0 0 0-15,-9 5 0 16,0 3 0-16,0-1 2 16,0 1 3-16,-9 4-2 15,0 0 0-15,1 4 1 16,-1 3 0-16,-4 5 0 16,-4 3 2-16,4 0-3 15,0 0 0-15,0-4-1 16,4 1 1-16,-3-1-4 15,3-8 0-15,0-3-8 16,1-4-2-16,-1-7-38 0,0-5-18 16,9-7 35-16,0-19 16 15</inkml:trace>
  <inkml:trace contextRef="#ctx0" brushRef="#br0" timeOffset="156993.8175">9352 10783 292 0,'5'4'110'0,"-1"-1"-86"0,0-3 9 0,-4 0-3 15,0 0 1-15,9 4 4 16,-9-4-6-16,9 4-3 16,-9 0-14-16,4 3 3 0,5-3 5 15,-1 0-7-15,1 0-2 16,8 0-4-16,0 0-2 15,5-1-3-15,4 1-2 16,-5-4 1-16,14 0-1 16,-9 0 0-16,4-4 2 15,9 1-1-15,-14-1 2 16,10 0 0-16,4 0 1 16,-9 0 0-16,-4 0 0 15,-1 1-2-15,1-1 1 0,-8 0 0 16,-10 0 1-16,1 0-5 15,-9 4 1-15,0 0 0 16,0 0 0-16,-5 0-3 16,-3 0 0-16,4 0-1 15,-14 0 3-15,1 0-5 16,-4 0 2-16,3 0 0 16,-12 4-1-16,4 0 4 15,-8 0 0-15,4 0-2 16,0-1 2-16,-5 1-1 15,5 4 0-15,0 0 2 16,0 3 2-16,4 4-3 16,0 5 0-16,0 3 1 15,4 3 0-15,5 1 2 0,0 4 1 16,4-4 1-16,0-1 0 16,4 1 0-16,5 0 2 15,4 0-1-15,0-4 2 16,4-4-2-16,5-4 0 15,4 1-6-15,0-5 1 16,4 1 0-16,0-1 0 16,1 1 0-16,3-5 0 15,5-3 0-15,0 4 2 16,0-4 1-16,0-1 1 16,-1 1-7-16,1 0 0 15,5 0 1-15,-10 4 1 0,5-5 1 16,0 5 0-16,4 0 4 15,-4-1 2-15,-5 5-7 16,1-4-1-16,-1 3 0 16,-3 1 1-16,-1-1-2 15,-4 1 0-15,-5-1 4 16,5 4 1-16,-13 1 2 16,0-1 2-16,0 4-5 15,-13 0-1-15,-4 4-2 16,-4 0-2-16,-10 4 9 15,-7 0 4-15,-5 0-4 16,-18 7-1-16,10 1 0 16,-10-1 0-16,1 1-5 15,-5-5-1-15,-8 1-2 0,-9-4 0 16,-13-1-57-16,-12-3-26 16,3-7 44-16,18-39 23 15</inkml:trace>
  <inkml:trace contextRef="#ctx0" brushRef="#br0" timeOffset="189692.3763">7801 13897 336 0,'-8'3'126'0,"8"1"-98"0,0 0-1 15,0-4-6-15,0 0-6 16,0 4 3-16,0 4 10 16,-5-5 6-16,-8 5-17 15,5 4 4-15,-1-1 0 0,1 4-5 16,-1 1-1-16,0 3-12 15,1 8-1-15,-1 3-2 0,0 5 0 16,1 7 0-16,-5 4 0 16,4 7-3-16,1 9 2 15,-1-9 1-15,-4 5 0 16,5 3 0-16,-1 4 0 16,5 4 0-16,-1-4 0 15,5 0-3-15,0 1 2 16,0-5 1-16,0-4 0 15,0-3-3-15,5-8 2 16,8-8 1-16,-13-3 0 16,4-5-3-16,4-3 2 15,1-8-1-15,-5-3 0 0,9-5-3 16,-8-11 1 0,-5 0 2-16,4-11-4 15,5-5 4 1,-9 1 1-16,4-8 1 15,0-4 0-15,0 0 0 16,1-3 2-16,-1-1-3 16,0 0 0-16,9 5-1 15,-8-5 0-15,8 4 2 16,-5 4 2-16,5 4-1 16,4 0-1-16,-4 3 3 15,5 5 0-15,-1 3-1 16,0 5 1-16,5 3-2 15,3 3 2-15,-7 5-2 16,3 3 2-16,-4 5-2 0,-4-1 2 16,5 4-2-16,-1 4 2 15,0 0-2-15,-4 12 2 16,4-5-2-16,-8 1 2 16,-1 3 0-16,1 1 1 15,0-1-2-15,-5 1-2 16,-4-1 1-16,0 1-1 15,0-5-7-15,-4-7-3 16,4-7-30-16,-5-9-13 16,5-14 27-16,-4-20 13 15</inkml:trace>
  <inkml:trace contextRef="#ctx0" brushRef="#br0" timeOffset="190114.6809">8598 14383 388 0,'9'19'145'0,"0"-15"-112"0,-1 0-1 0,1-4-9 16,8 4-10-16,-8-4 2 16,8 3 7-16,0 1 4 15,5 0-14-15,-1 0 0 0,5 0 1 16,0-4-12-16,0 0-2 15,0 4 0-15,0-1 0 16,4-3 1-16,-9 4 2 16,5 0-8-16,0 0-3 15,-9-4-13-15,5 4-4 16,-1-4-39-16,-3 0-15 16,-1 0 41-16,-4-8 20 15</inkml:trace>
  <inkml:trace contextRef="#ctx0" brushRef="#br0" timeOffset="190415.3629">8784 14797 244 0,'8'11'93'0,"1"-11"-72"0,8 0 11 0,-4 0 1 16,4 0 2-16,5 0 3 15,4 0 4-15,-9 0 3 16,9 4-24-16,4 0-3 0,-8 0-3 16,3 3-8-16,6-3-4 15,-1 0-29-15,0-4-12 16,4-4-67-16,1-4-30 15,-5-11 71-15,-4-4 35 16</inkml:trace>
  <inkml:trace contextRef="#ctx0" brushRef="#br0" timeOffset="190760.2409">9607 14356 392 0,'-13'39'148'0,"26"-24"-115"0,-13 8-22 15,0-12-20-15,4 8 0 16,-4 1 4-16,0 3 23 15,4 3 11-15,-4 5-14 16,5 0 1-16,3 3-2 0,10-3-12 16,-10 3-3-16,5-3-9 15,4 0-2-15,5-1-2 0,-1-3-1 16,10-4-10-16,-14-8-4 16,9-3-57-16,4-12-26 15,0-12 53-15,0-15 29 16</inkml:trace>
  <inkml:trace contextRef="#ctx0" brushRef="#br0" timeOffset="191104.7795">9788 14080 408 0,'-30'31'154'0,"21"-19"-120"0,-8 11 1 16,12-12-5-16,1 4-21 15,0 8-2-15,-1 4 6 16,1 8 3-16,0 11-7 16,0 0 3-16,4 3 2 0,0 9-5 15,0 7-3-15,0 12-3 16,0 7-3-16,0 0-2 15,4 0-1-15,4 4-5 16,1 8-2-16,8 0-13 16,1 0-3-16,-1-1-32 15,4-3-15-15,-3-4-31 16,-1-7-12-16,-4-8 63 0,-5-20 28 16</inkml:trace>
  <inkml:trace contextRef="#ctx0" brushRef="#br0" timeOffset="191720.3559">7375 15770 380 0,'17'11'143'0,"-4"-7"-112"0,13-4-8 0,-9 0-10 15,13 0-23-15,9-4-3 16,0 0 19-16,-1 0 12 16,6 1-8-16,3-1 2 0,5 0 1 15,4 4-7-15,4 0-3 16,9 0-2-16,13 0-1 15,-5 0 0-15,5 0 0 16,13-4-3-16,-4 4 2 16,12 0-1-16,9 0 0 15,0 0 2-15,-4-4 0 16,4 4-3-16,0 0 2 16,4-4 1-16,5 1 2 15,-5 3-1-15,0-4-1 0,1 0-2 16,3 0 1-16,5-4 1 15,-13 1 0-15,-4-1 0 16,-9 4 2-16,-8 0-23 16,-9 1-11-16,-13-1-36 15,-18 0-15-15,-21 4 42 16,-21 4 21-16</inkml:trace>
  <inkml:trace contextRef="#ctx0" brushRef="#br0" timeOffset="192486.0799">9999 16015 376 0,'-9'11'140'0,"5"-7"-109"0,-5 4-11 0,5-1-13 16,-5 5-8-16,-8 3 0 0,-4 8 5 15,-5 8 2-15,-4 3-2 16,-5 8 4-16,1 8 2 0,-1 8-5 16,-8-1-3-16,4 8-1 15,5 4 1-15,4 4-3 16,4 0 0-16,4-4 1 16,5 3 0-16,13-3-3 15,4-7 2-15,8-1-1 16,10-8-2-16,12-3 0 15,-4-4 0-15,8-4 0 16,9-3 3-16,9-9-9 16,0-7-3-16,8-4 7 15,0-11 5-15,5-8 1 16,4-8 0-16,-5-7-2 16,-3-8 1-16,-1-7 5 15,-4-1 5-15,0-7-5 0,-4-5-2 16,-5-3-6-16,1 1-2 15,-10-5 0-15,-3-4 4 16,-9 4 1-16,-5 1 1 16,-8 3-3-16,-9 3 2 15,-8 5 10-15,0 7 3 16,-18 5-16-16,5 7-7 16,-17 7 7-16,-5 8 6 15,-9 16 2-15,-8 11 3 16,-4 11-11-16,-5 16-2 15,1 7 16-15,-1 16 7 16,1 4 1-16,3 15 0 0,10 3-2 16,3-3 3-16,9-4-9 15,9-7-3-15,4-8-40 16,9-16-17-16,8-19 25 16,5-26 12-16</inkml:trace>
  <inkml:trace contextRef="#ctx0" brushRef="#br0" timeOffset="202438.76">13661 8561 212 0,'-4'8'82'0,"4"-8"-64"0,0-4 15 15,0 4 2-15,0 0-14 16,0 0-4-16,0 0-4 16,0 0-1-16,0 0-6 15,0 0 5-15,0 0 4 0,0 8-1 16,0-1 2-16,0 1-3 16,-4 0 2-16,-1-1 1 15,1 1 2-15,0-4-12 16,0 0-4-16,-1-1-6 15,1 1-2-15,0 0 14 16,4 0 8-16,0-4 2 16,0 4 1-16,0-8-1 0,0 4 0 15,0-4-7-15,0 4-2 16,4-4-3-16,5 0 1 16,-5 1-2-16,4-5 0 15,1 4-3-15,0-4 1 16,4 5-2-16,0-5-1 15,4 0-2-15,0 5 1 16,5-1-1-16,3 0 0 16,-7 0 2-16,8 4 2 15,4 4-3-15,-9 0 0 16,5 0 1-16,0 3 0 16,0 5 0-16,0-1 0 15,0 4-3-15,-9 1 2 0,4-1 1 16,-3 4 0-16,-6 4-3 15,1 4 2-15,0 0 1 16,-8 4 2-16,-1 3-1 16,-4 4-1-16,0 4 3 15,-9 1 0-15,1 3-1 16,-10-8-2-16,6 0 1 16,-14-3 1-16,0-5-1 15,0-7 2-15,-4 0-2 16,0-4 2-16,-1 0-2 15,1-7-1-15,4-1 1 16,-8-3-1-16,4 0-3 16,0-8 0-16,4 0-3 15,-4-4-1-15,4-4-3 0,4 1 1 16,1-1 3-16,3 0 1 16,10 1 3-16,-5-1 1 15,9 0 1-15,4 1 0 16,4-1-3-16,9 4 2 15,4 0 1-15,5 1 0 16,-5 6 0-16,13 1 0 16,5 0 0-16,3 4 2 15,10-1-1-15,-5 9 2 16,8-1 0-16,6 0 1 16,-14 4-2-16,0 1-2 0,-5-1 3 15,-3 4 0 1,-9-4-1-16,-5 0-2 0,1 0-4 15,-5-3 0-15,0-5-47 16,1 0-20-16,3-11 36 16,14-11 17-16</inkml:trace>
  <inkml:trace contextRef="#ctx0" brushRef="#br0" timeOffset="203279.4873">15562 8791 140 0,'13'-4'55'0,"-13"4"-43"0,0-4 21 0,0 4 8 16,0-3 0-16,0-1 0 15,0 0 2-15,0 0 0 16,0 0-23-16,0 0 6 0,0 1 4 16,0-5-14-16,0 4-6 15,0 0 2-15,-9-3 2 16,5-1-3-16,-1-4 3 16,-3-3-4-1,-1 0 0-15,5-8 0 0,-9 4-3 16,-4-4 1-16,-5 0-3 15,-4 0 0-15,9 7-6 16,-30-7-1-16,8 4 1 16,-4 0 0-16,4 4-2 15,-8 3 2-15,3 5-6 16,1 3-3-16,9 8 1 16,-5 3 0-16,0 5-1 15,5 3 1-15,-1 4-6 16,14 8-1-16,-5-4 15 15,13 4 10-15,0 0-11 16,9-1-4-16,4 5-1 16,4 0 4-16,9 3 11 15,-4 1 4-15,8 3-5 16,4 0-4-16,5 4-2 0,4 4-1 16,1 4 2-16,3-8 1 15,5 0-1-15,-13-3 1 16,4-1-2-16,-4-3 2 15,-5-5-2-15,-3 1 2 16,-6-4-2-16,-3-4-1 16,-9-4-2-16,-4-4 1 15,-5 0-1-15,-4-7-2 16,0-4-2-16,0 0-1 16,-4-8 4-16,0-4 3 15,0-3 1-15,-1-5 2 16,6-7-9-16,3-3-3 0,9-1 16 15,0-4 6-15,4-3-1 16,13-5-2-16,9 1-1 16,9 0-1-16,12 3 0 15,1 1 2-15,-1 3-3 16,0 1 1-16,1 7-5 16,-14 3-2-16,-4 1-18 15,-4 4-6-15,0 0-75 16,-4 3-33-16,-1-3 68 15,1-1 31-15</inkml:trace>
  <inkml:trace contextRef="#ctx0" brushRef="#br0" timeOffset="204331.4167">16074 8668 284 0,'-13'0'107'0,"5"-3"-83"0,4-1-7 15,-1 4 57-15,1-4-36 16,0 0-9-16,4 0-11 0,0 0-12 15,0 1 11-15,4-1 6 0,5-4-5 16,3 4 0-16,-3-3-11 16,8 3-2-16,1-4-3 15,3 4-2-15,1 0-2 16,4 1-1-16,-1 3 2 16,6 0 2-16,-14 0 0 15,4 3-1-15,1 1-2 16,-1 4-1-1,-3 3-1-15,-1 1 3 16,-4 3 0-16,-5 1-2 16,5 3 0-16,-13 0-1 15,0 0 3-15,0 4-2 16,-13 4-1-16,1 0 3 16,-1 3 0-16,-5 1 1 15,-8 0 0-15,-4 3-3 0,-8-3 2 16,3 3 1-16,1-7 2 15,-1-4-3-15,5-4 0 16,4-4 3-16,5-3 1 16,3-1-1-16,10-3-2 15,-5-4 1-15,8 0-1 16,5-4 0-16,9 0 0 16,4 4-3-16,4-4 0 15,0 0 2-15,5 0 2 16,4 0-2-16,0 0 0 15,0 0 1-15,-1 0 0 16,1 3 0-16,0 1 0 0,-4 0 0 16,4 4 0-16,-9-4 0 15,4 3 2-15,1 1-1 16,-1 3-1-16,-3-3 1 16,-1 7 1-16,-4-3-3 15,8 3 0-15,-12 0 1 16,4-3 0-16,4-1 0 15,-8 1 2-15,-1-1-1 16,1 1-1-16,0-1 1 16,-1 1-1-16,-3-4 2 15,3 3 1-15,-8-3-1 16,4 3-2-16,-4-3 1 16,0 3 1-1,0 5-1-15,0-5-1 0,-4 4 1 16,4 1-1-16,-8-1 2 15,-1 0 1-15,0 1 1 16,-4-1 0-16,0 4 2 16,-4 0 1-16,0 1 1 15,0-1 2-15,-5-4 1 16,-4 4-5-16,1 0-2 16,-6 4 7-16,1-4 4 15,-4 1-3-15,-5-1-2 16,4-4-3-16,-3 0-2 15,-1 5-6-15,4-5 1 16,1 0-9-16,4 0-4 16,4-3-46-16,9-4-19 0,-1-1 40 15,18-7 19-15</inkml:trace>
  <inkml:trace contextRef="#ctx0" brushRef="#br0" timeOffset="207018.0289">15148 9772 304 0,'4'7'112'0,"-4"-11"-87"0,9 8 9 15,-9-4-1-15,0 0-12 16,0 8-2-16,0-1 6 0,0-7 6 16,0 8-16-1,0 4 3-15,0-5 2 0,0 5-7 0,0-1 0 16,0 5-5-16,0 3-3 16,0 0-2-16,-9 0-3 15,9 8-2-15,0 0 1 16,0 3 1-16,0 5 0 15,0 7 0-15,0 8 0 16,0 3 0-16,0 1 0 16,0-4 2-16,0 3 3 15,0-7-2-15,0-4-2 16,0-3 0-16,0-5 1 16,0-3-3-16,0-8 0 15,0 0-12-15,0-8-5 0,9-7-41 16,-9 3-16-16</inkml:trace>
  <inkml:trace contextRef="#ctx0" brushRef="#br0" timeOffset="208835.1524">16161 9986 332 0,'4'4'126'0,"-8"-4"-98"0,8-4-1 0,-4 12-8 15,9-12-10-15,-9 4 2 0,0 4 14 16,4-1 6-16,-4-3-16 15,0 0 1-15,0 0 0 0,-4 0-6 16,4 0-3-16,0 8-7 16,0-8 0-16,0 4 0 15,-9 4 0-15,5 3 2 16,-1-3 1-16,5-1-4 16,-8 1 1-16,-1 4 2 15,5-1 1-15,-1 1-1 16,1 3 1-16,0 0 2 15,0 1 2-15,4-1-3 16,0 0-1-16,0 4-1 16,4 0 1-16,0 1-2 15,5-1-1-15,-1 4 1 16,5-4 1-16,5 8-1 0,-6-8-1 16,6 4 1-16,-1-4-1 15,0 0-3-15,5-4 2 16,4 1-4-16,-5-5-1 15,5 5-11-15,0-9-1 16,-5-3-7-16,1-4-1 16,-1-4-8-16,1-3-2 15,0-9 20-15,3-3 8 16</inkml:trace>
  <inkml:trace contextRef="#ctx0" brushRef="#br0" timeOffset="209511.078">16510 9695 212 0,'-5'11'79'0,"1"-11"-61"0,4 8 15 0,0-4 3 15,-4 0-11-15,-1-4-5 16,5 4 0-16,-8-1 1 16,3 5-11-16,1-4 8 0,4 4 2 15,-8-1 5-15,3 1 2 16,5 0-21-16,-4-5-10 15,4 5-2-15,0 0 3 16,-4-1 2-16,-1 5 1 16,1-1 0-16,0 5 0 0,-1 3 0 15,5 0 0-15,-8 4-3 16,3 0 2-16,1 0 7 16,0 0 6-16,0 4-4 15,-5 7-2-15,5 1-3 16,-1 7 0-16,1 4-2 15,0 3 2-15,-1 1 0 16,5 4 1-16,0-8 0 16,0 0 0-16,0-4-2 15,0-4-2-15,0 1 1 16,5-9-1-16,-1-3-18 16,0-4-5-16,1-8-51 15,3 1-21-15,5-9 49 0,4-18 25 16</inkml:trace>
  <inkml:trace contextRef="#ctx0" brushRef="#br0" timeOffset="211522.0693">13954 10660 324 0,'0'4'123'0,"0"-4"-95"0,0-4-2 16,0 4-5-16,0 0-13 15,0 0-2-15,0 0 5 16,0 0 5-16,0 0-8 15,0 0 7-15,0 0 2 0,0 0-5 0,5 4-2 16,-1 0-3-16,5 0-2 16,4-1-3-16,4 1-2 15,4 0-2-15,10 0 1 16,-6-4-1-16,10 0 0 16,-1 0 0-16,1 0 0 15,-5 0 2-15,0 0 2 16,-4 0-1-16,4 0-1 15,-8 0 1-15,-1 0 1 16,-4 4-1-16,1 0-1 16,-5-1 3-16,0 1 2 15,-5 4-4-15,1 0-1 16,-1-1 2-16,-8 1 1 0,0 3-1 16,0 1 1-16,0 3 0 15,0 1 3-15,-8-1-1 16,3 4 0-16,1 4-1 15,-9 0 0-15,5 4-2 16,-1 0-2-16,0-1 1 16,1 9 1-16,-1-5-1 15,1 5-1-15,-5-1 3 16,0 1 2-16,0-1-2 16,-4 1 0-16,4-1 1 15,0-3 0-15,0 3 0 16,0 1 0-16,-4-4 0 15,-1 3 0-15,5-3-2 16,0 3 1-16,1-3-2 0,-1-1-1 16,8 1 1-16,-8 0-1 15,5-8-3-15,-1 0 2 16,1 0-6-16,-1-4 0 16,0-4-10-16,9-3-4 15,-8-5-42-15,8-7-17 16,8-7 42-16,10-20 21 15</inkml:trace>
  <inkml:trace contextRef="#ctx0" brushRef="#br0" timeOffset="212904.0456">15424 10756 220 0,'0'-4'82'0,"4"0"-64"0,-8 4 7 0,4 0-3 15,0 0 3-15,0 0 5 16,0 0 1-16,0 0 3 0,-9 0-18 16,5 0 0-16,0 4 0 0,-1 0-2 15,-3 0 0-15,-1 0-13 16,0 3-3-16,1 1-1 15,-9 3-2-15,4 1 4 16,-5 3 0-16,1 0-2 16,0 5 2-16,4 3 12 15,-13 0 7-15,9 7-7 16,-5 5-3-16,5-5-5 16,-4 1-3-16,3 0 1 15,1-1-1-15,4 1 0 16,0 0 2-16,9-1-1 15,-5-3-1-15,5 0 1 16,4-4-1-16,4 0 0 16,5-4 0-16,0 0-3 15,3 0 2-15,6-3-4 0,3-5 1 16,1 1 0-16,8-5 2 16,-4 1-8-16,4-4-1 15,9-4 6-15,-9-4 4 16,4-4 4-16,1 1 3 15,4-5-10-15,-5 1-2 16,-4-5 3-16,-4 1 1 16,0-4-1-16,0 3 2 15,-9-3 1-15,5 0 0 16,-14 0 8-16,1 4 5 16,-1-1-15-16,-3 1-6 0,-1 0 2 15,-4-1 2-15,0 1 1 16,-4 0-1-16,-1-1 0 15,-3 9 0-15,-1-5 0 16,1 5 3-16,-10-1 0 16,5 4 1-16,-4 0 2 15,0 0 1-15,0 1-1 16,4 6 1-16,-9-3 9 16,9 8 2-1,-4 4-9-15,0-1-2 16,0 1-3-16,-5-1-5 15,5 4 1-15,0 1 4 16,-1-1 4-16,1-3-6 16,0-1-3-16,4 4 0 0,0 1 1 15,0-5 2-15,5 1 3 16,-1-5 0-16,0 1 2 16,5 0 2-16,-9-1 4 15,9 1-6-15,-5 0-2 16,0-1-1-16,1 1 2 15,4 0-8-15,-5-1-1 16,9-3 4-16,-13 4 1 16,9-4-1-16,-1-1 2 15,1 1-1-15,0 0 0 16,-1 0 2-16,1 0 2 16,0 0-3-16,0-1 0 15,-1 1 1-15,1 4 0 0,4 0 8 16,-9-1 7-16,5 5-7 15,-5-1-2-15,5 4 0 16,-5 5 1-16,5-1 1 16,-9 4 2-16,9 4-5 15,4-1-3-15,-9 1-1 16,5 0 1-16,0 0-1 16,4 0-1-16,0-4-10 15,0-8-6-15,4-4-65 16,0-3-29-16,5-19 57 15,0-16 26-15</inkml:trace>
  <inkml:trace contextRef="#ctx0" brushRef="#br0" timeOffset="213879.9259">16100 10779 188 0,'-4'0'71'0,"0"0"-55"0,8 0 9 0,-4 0 1 0,0 8 0 15,-4-1 4-15,-1 1 6 16,-3-1 2-16,3 5-20 15,-3-1 3-15,3 5 2 0,-7-1-6 16,3 4-2-16,0 0-2 16,5 1 1-16,0-1-7 15,4 4-4-15,-9-4-2 16,9 0-1-16,0-4 0 16,9 1 0-16,-1-1 0 15,5 0 0-15,4-3 0 16,-4-1 0-16,9 1 0 15,0-1 0-15,-1 1 0 16,1-1 0-16,-1 1 0 16,1-1 2-16,-5 1 1 15,0-1 1-15,-4 5 2 16,4-5 1-16,-12 0-1 0,-1 5 1 16,5-1-2-16,-9 4 2 15,0-3-2-15,-13 3 2 16,8 0 2-16,-12 0 2 15,0 0-1-15,-5 0 1 16,-4 1-4-16,1-5-2 16,-6 0-2-16,-3 0-3 15,-1-3-4-15,1-1-2 16,0-7-17-16,-1 0-5 16,1-4-57-16,3-4-24 15,1-3 54-15,9-9 29 16</inkml:trace>
  <inkml:trace contextRef="#ctx0" brushRef="#br0" timeOffset="240257.065">13679 13563 276 0,'0'-3'104'0,"4"-1"-81"0,5-4 1 0,-5 4-5 16,5 0-7-16,-5 1 1 15,4-1 19-15,-8 4 9 0,5 0-21 16,-5 0 9-16,0 0 2 0,0 0-3 16,0 0-2-16,0 7-12 15,0 1-4-15,0 4-8 16,0-1-2-16,0 8-2 15,0 0 0-15,0 16 0 16,0 3-2-16,0 4 3 16,0 4 0-16,0 8 1 15,4 15 2-15,5 7-1 16,-9 9 2-16,0 7-2 16,0-8-1-16,4 4 1 15,-4 0 1-15,4 4-1 16,1-4 2-16,-1-4-2 15,-4 1 2-15,0-9-2 0,0-7-1 16,0-4 1-16,0-7-1 16,0-9-3-16,0-3 2 15,0-7-1-15,0-5 0 16,0-3 2-16,0-4 2 16,0-8-1-16,0-4 2 15,0-3-2-15,0-5 2 16,0-7-2-16,0 0 2 15,4-7-4-15,1-5 0 16,-1-3 1-16,4-4 0 16,-8-4-3-16,9-4 0 15,0-4 2-15,-1-7 0 0,5-4 1 16,4-4 0-16,1-4-3 16,-5-11 2-16,12-1-4 15,-3 1 1-15,4 4-3 16,4 3 2-16,5 0 3 15,3 9 1-15,-8-5-2 16,14 8 2-16,-14 7 1 16,4 12 2-16,-4 8 1 15,1 3 1-15,-6 8-2 16,1 8 1-16,4 4-2 16,-17 3 2-16,5 9-4 15,-1 3 0-15,-4 7 1 16,0 9 2-16,-5 10-1 0,5 13 2 15,-13 3-2-15,0 4 2 16,0 0 2-16,0-4 2 16,-8 0-1-16,3-12-1 15,1 1-6-15,0-8-1 16,-1-8-15-16,1-7-4 16,0-8-44-16,4-8-20 15,0-15 44-15,13-11 21 16</inkml:trace>
  <inkml:trace contextRef="#ctx0" brushRef="#br0" timeOffset="240678.2185">14937 14402 368 0,'4'19'140'0,"9"-23"-109"0,-9 16 13 15,1-12-1-15,3 4-16 16,1-4-3-16,4 0-6 15,-5 4 1-15,5-4-10 0,5 0 1 16,3 0 3-16,1-4-5 0,8 4-2 16,-9 0-14-16,5 0-5 15,4 0 12-15,5-4 8 16,-9 4-6-16,4 0 1 16,-4-4-11-16,4 0-4 15,-8 4-9-15,-5-7-1 16,4 3-39-16,-8-4-16 15,0 1-57 1,-4-1-24-16,-18 4 84 16</inkml:trace>
  <inkml:trace contextRef="#ctx0" brushRef="#br0" timeOffset="240993.0365">15019 14617 296 0,'-9'7'112'0,"9"-7"-87"0,4 4 0 16,-4-4-7-16,0 0 0 15,0 0 3-15,0 0 7 16,5 4 3-16,-1 0-17 16,-4-4 3-16,9 7 3 0,-1 1-7 15,1 0 0-15,-5-1-3 16,9 1-1-16,-9-4-1 15,9 0 0-15,9 0-7 16,-5-1 0-16,9-3-6 0,0 0 1 16,4 0-7-16,4-3-3 15,1-1-17-15,-9-4-5 16,8 0-56-16,1-3-23 16,-1-8 60-16,5-8 30 15</inkml:trace>
  <inkml:trace contextRef="#ctx0" brushRef="#br0" timeOffset="241548.8598">15756 14115 368 0,'17'-8'140'0,"0"1"-109"0,9-5-9 15,-13 8-11-15,4 0-3 16,5 1 5-16,3-1 11 16,-3 0 5-16,0 0-15 15,-1 4 1-15,1 0-1 0,3 4-7 16,-7 0-2-16,-5 3-5 15,4 1-1-15,-9 7-1 16,-3 1-2-16,-5 3-4 0,-5 4-2 16,-7 8-4-16,-6 3-1 15,-8 0 8-15,-4 5 6 16,9-12 3-16,-9 11 4 16,4-7 1-16,0-5 3 15,9-3-5-15,4-4-3 16,8-3-4-16,5-1 1 15,9 0-1-15,8-3 0 16,13-1 0-16,1 1 0 16,3 3 2-16,5 1 2 15,-5-1-1-15,5 15 2 16,-4 5 0 0,-14 7-1-16,-12 8-2 15,-22 11-6-15,-17 12-4 0,-18 4-3 16,-16-1-2-16,-14 8-28 15,-21 5-9-15,-13-1 27 16,-4-16 13-16</inkml:trace>
  <inkml:trace contextRef="#ctx0" brushRef="#br0" timeOffset="242014.7747">13666 16022 436 0,'34'4'162'0,"-12"-8"-126"0,21-15-4 0,-17 8-10 16,17-5-17-16,8 1-3 16,10 0 1-16,-1-1 0 15,0 1-1-15,1 0 5 0,3-1 3 16,5 1-5-16,18 0-3 16,3 3-1-16,9 1-1 15,5-4 0-15,3-1 0 0,14 1 0 16,8 0 0-16,9 3-3 15,0-3 2-15,-4-1 3 16,16 5 1-16,-3-1-1 16,-14 1-2-16,-3 3 1 15,-5 1-1-15,-5 3 0 16,-21 0 2-16,-12 4-14 16,-10-4-5-16,-21 4-73 15,-21 8-32-15,-14 3 62 16,-34 5 30-16</inkml:trace>
  <inkml:trace contextRef="#ctx0" brushRef="#br0" timeOffset="242749.6638">16238 16425 288 0,'9'-4'107'0,"-5"4"-83"16,13-12 17-16,-17 12 4 0,5 0 2 15,8 0 4-15,-9 0-5 16,0 0-2-16,-4 0-24 16,0 0 2-16,4 4-1 0,-4-4-3 15,0 0 0-15,0 0-6 16,0 8-2-16,0-1-9 15,-4 1-2-15,-4 3-3 16,-1 5 0-16,0 7 0 16,-12 0 3-16,4 7-2 0,-1 1-1 15,5 4 3 1,0-1 2-16,1 4 2 0,3-3 1 16,0-1 0-1,9 1 0-15,5-5-5 0,8 1-1 16,-5 0 1-16,5-1 2 15,4 5-2-15,-8-5 0 16,4-3-1-16,4 0 0 16,0-4 2-16,1 4 2 15,-10 3-3-15,5 1 0 16,-4 0 1-16,-1 3 0 16,-3 4-3-16,-5 1 2 15,-5-1 1-15,-3 0 0 16,-5-3 0-16,-4 3 0 0,-9-3 0 15,0-1 2-15,-9 1-3 16,-3-5 0-16,-5-3-1 16,-5 0 0-16,-8-12-3 15,-4 0 1-15,-1-3-5 16,-12-4-1-16,4-8-37 16,5-12-14-16,-14-7 31 15,9-19 17-15</inkml:trace>
  <inkml:trace contextRef="#ctx0" brushRef="#br0" timeOffset="243457.1182">16385 16241 392 0,'-5'11'148'0,"5"-7"-115"0,0-8 0 16,0 4-10-16,0 0-12 15,0 0-1-15,0 0 9 16,0 0 7-16,0 0-13 16,0 4 0-16,0-4-2 0,-8 0-11 15,3 4-2-15,1-4-4 16,0 4-1-16,0-1 4 0,-5 5 1 16,5-4-1-16,-9 0 2 15,0 0-1-15,0-1 0 16,4-3 2-16,1 4 0 15,-1 0 2-15,0 0 1 16,1 0 3-16,-1 0 3 16,5-1-4-16,4-3-1 15,4 0-2-15,5-3 1 16,4-1-2-16,4 0-1 16,4 0 3-16,14 0 2 15,8-3-4-15,9-1-3 16,8-7 1-16,5 3 0 15,4 1 1-15,-5-1 0 0,-8 5-5 16,0-1-1-16,-17 0-37 16,-17 4-14-16,-9 4 29 15,-26 8 14-15</inkml:trace>
  <inkml:trace contextRef="#ctx0" brushRef="#br0" timeOffset="251952.3613">18780 8465 184 0,'0'-3'68'0,"0"10"-52"0,0-7 10 16,0 0 1-16,0 0-2 0,0 0 2 15,0 4-4 1,0-4 0-16,0 0-12 16,0 0 2-16,0 0 3 0,0 0-2 0,0 8 2 15,0-8 0-15,0 4-1 16,0-1-3-16,-8 1 0 16,4-4-3-16,-1 4 2 15,5 0-2-15,-8 0 0 16,-1 0-1-16,5-1 2 15,-5 1 4-15,5 0 3 16,4-4 0-16,-5 0 1 16,5 0-3-16,0 0 1 15,9 0-7-15,4 0-1 0,4 0-4 16,0 0-1-16,-4 0-3 16,5 0-3-16,-1 4 2 15,4 0 2-15,-3 0 0 16,-1 3-1-16,0 5 1 15,0-1-1-15,1 5 0 16,-6-1 0-16,1 4-3 16,0 0 0-16,0 4-1 15,-8 0 3-15,-1 4 0 16,-4 0 1-16,0 7 0 16,-4 1 2-16,-1-1-1 15,-8 4 2-15,0 1 0 16,-4-1 1-16,4 0 0 15,-13-3 2-15,1-5-1 0,-1 1 2 16,-4-8-2-16,-1 0 0 16,6-4-1-16,-1-7 2 15,8-5-1-15,-7 1 0 16,3-4-3-16,5-4 1 16,8 0-2-16,-8-4-3 15,8-4 1 1,5 1 1-16,0-5 2 15,4 5-1-15,4-1 2 16,5 0-2-16,4 1 2 16,-1 7-4-16,6 0 0 15,3 3-1-15,1 1 0 0,4 8 2 16,0 3 0-16,-5 4 0 16,9 4 2-16,-13 8-1 15,9-4-1-15,-4 3 1 16,-1-3-1-16,5 4-7 15,-9-4 0-15,5-4-15 16,0-1-5-16,-1-2-46 16,9-9-17-16,0-11 46 15,9-11 23-15</inkml:trace>
  <inkml:trace contextRef="#ctx0" brushRef="#br0" timeOffset="252733.6081">20431 8584 256 0,'4'4'96'0,"0"-8"-75"0,-4 0 10 0,0 1 1 15,0-1-18-15,-4 0-2 16,0 0 7-16,-1 0 5 16,-3 0-12-16,4 1 2 0,-14-5 0 15,5 0 8-15,0 1 4 16,0-1-8-16,-4 0-3 0,0-3-4 16,-5-1-2-16,-8 1-3 15,4-1-1-15,-12 1-6 16,3 3 1-16,1 0 0 15,-1 5 0-15,1 3-3 16,4 3 0-16,-5 1 4 16,5 4 1-16,8 7-3 15,5 1 1-15,9 3-2 16,-1 4 0-16,9 7 2 16,9 1 0-16,8 0 0 15,-9 3 0-15,10 1 0 16,3 3 0-16,1 4 0 15,4 4 0-15,-9 0 0 16,0 4 0-16,5 0 0 0,-9 3 0 16,0 1-5-16,-1-4 1 15,-3-4 4-15,0-8 2 16,-9 0 0-16,0-11 1 16,0-4-2-16,-9 0-1 15,0-8-2-15,-3-3-1 16,-6-1 4-16,1-7 1 15,0-4 0-15,0-4-2 16,4-7 1-16,-9-5-1 16,9-7 2-16,0 4 1 15,5-8 5-15,-1 1 5 16,18-5-3-16,-1-3 2 16,9-5-3-16,5-3 0 15,8 0-1-15,-4 0 2 0,4 0-1 16,5 3 2-16,-14 1-8 15,5 4-2-15,4 3-6 16,5 4-1-16,-14 4-6 16,5 0 0-16,0 0-32 15,0 0-13-15,0 4-89 16,0 0-38 0,-5-8 95-16</inkml:trace>
  <inkml:trace contextRef="#ctx0" brushRef="#br0" timeOffset="253725.1796">21021 8615 272 0,'-4'7'101'0,"4"5"-78"0,4-20 0 0,-4 8-4 0,4 0-9 16,5-4 0-16,0 1 27 15,4-1 12-15,4 0-24 16,0 4 0-16,5-4-1 0,12-7-9 15,-12 3-1-15,12 0-8 16,1 1-2-16,3-1-2 16,5 0 1-16,-4 1-2 15,0 3-1-15,0 0 1 16,0 4-1-16,-1 4 0 16,1 4 0-16,0-1 0 15,-5 9 2-15,-4-5-3 16,5 4 0-16,-18 1-1 15,5 3 0-15,-5 0-3 16,-4 4-1-16,-4 0 0 16,-9 0 4-16,-5 4 3 15,-3 0 2-15,-10-1 1 16,-3 1 0-16,-5 0 0 0,-4 0 0 16,4-4 2-16,-9 0 1 15,5-4-1-15,0 0 1 16,0-7-4-16,4-1 0 15,9-3-1-15,-5-1-2 16,9-3 1-16,9-4 1 16,-5 0 1-16,9 0 1 15,9-4 0-15,-5 0 0 16,5 4-2-16,4-3 1 16,4-1-4-16,0 0 0 15,1 4 1-15,-1 0 0 16,0 0-3-16,5 4 2 0,-1 0 1 15,1 3 2-15,-1 1-1 16,1 3-1-16,4 1-2 16,-9 3 1-16,5 1 1 15,-1-1 0-15,1 0 0 16,-1 1 0-16,5 3-3 16,-9 4 0-16,5-4-1 15,-5 4 3-15,-8 0 0 16,4 0 3-16,4-4-1 15,-13 0 2-15,5 0-2 16,-1 0 2-16,-3-3-2 16,-1 3 2-16,0 0 0 15,-4 0 1-15,-4-4 4 16,0 1 3-16,-5 3-6 0,0 0-1 16,1 0-2-16,-14 0 1 15,5 1-2-15,-13 3-1 16,4 3 1-16,-17 1 1 15,0 0 1-15,0 4 1 16,-5-1 0-16,1-3 0 16,-5-4-2-16,9 0-2 15,-9 0-30-15,1 0-15 16,-5 4 23-16,0-16 10 16</inkml:trace>
  <inkml:trace contextRef="#ctx0" brushRef="#br0" timeOffset="254459.1291">18824 9871 244 0,'0'0'93'0,"8"12"-72"0,-8-12-2 0,0-4-3 16,0 4-6-16,0 0 4 16</inkml:trace>
  <inkml:trace contextRef="#ctx0" brushRef="#br0" timeOffset="254985.6436">18836 9883 459 0,'5'7'30'0,"-5"-7"-1"0,0 8-11 16,0-8-3-16,0 0 2 15,8 8 3-15,-8-8-4 16,0 7 1-16,0-3-4 16,0-4 2-16,0 8-4 15,0-8 1-15,0 7-5 16,0-7-2-16,0 8 0 16,0-8 1-16,0 0 1 15,0 8 1-15,0-8 2 16,5 11-1-1,-5-7 0-15,4 4-3 16,-4-4-1-16,0 3-3 16,0 1 1-16,-4-1-2 15,4 1-1-15,0 4 1 0,-5-1-1 16,-3 1-3-16,3 3 2 16,-3 4 1-1,-1 4 0-15,9 4-7 16,-13 7-3-16,5 5 12 0,-5-1 8 15,8 4-5-15,-7 4 0 16,7-8-3-16,-8 1 1 16,5 3-2-16,-1-8-1 15,0-7 3-15,1 0 0 16,3 0-1-16,1-8 1 16,4 0-2-16,0-4-1 15,0 1-2-15,0-5 1 16,0 1-1-16,0-1-2 15,0-3 0-15,0-1 3 16,0 1-7-16,0 0-2 0,0-4 3 16,0-1 2-16,4-3-26 15,9 0-62 1,9-11-28-16,17-12 62 16,8-31 31-16</inkml:trace>
  <inkml:trace contextRef="#ctx0" brushRef="#br0" timeOffset="255887.1551">20047 9810 304 0,'-4'0'112'0,"0"-8"-87"0,8 8 7 0,-4 0-5 16,0 0-6-16,0 0-1 15,0 0 14-15,0 0 7 16,0 0-21-16,4 8 0 0,-4-1-1 16,-4 1-9-16,0 4-1 0,4-1-5 15,-13 4-1-15,4 5-3 16,0 3-1-16,1 0 1 16,-1-4 0-16,1 4 0 15,-5 0 0-15,8 3 0 16,5 1 2-16,5 0-1 15,8 0-1-15,4-4-2 16,9-4 1-16,8 0-4 16,1-3 1-16,3-9-3 15,6 1 2-15,-1-8-4 16,4-4-1-16,5 0-24 16,-14-3-8-16,10-1-35 15,-1-7-14-15,-8-1 48 16,-4 1 25-16</inkml:trace>
  <inkml:trace contextRef="#ctx0" brushRef="#br0" timeOffset="256427.2196">20396 9576 264 0,'0'0'101'0,"0"4"-78"0,0 0-5 15,0-4-7-15,0 4 6 16,-4 3 8-16,0 1 5 16,-1 3 2-16,-3 9-17 15,-1-5 0-15,0 0-1 0,1 4-1 16,-1 4 0-16,-4 0-1 15,5 4 0-15,-10-4-2 0,6 12-1 16,-6-1-3-16,10 4 1 16,-10 5-4-16,6-1 0 15,3 4 1-15,-4 0 0 16,9 7 0-16,-9 1 0 16,8-1 0-16,-7-3 0 15,7 4-2-15,1-8 1 16,0-8-9-16,4-3-1 15,4-5-40-15,-4-3-17 16,9-8 33-16,3-15 15 16</inkml:trace>
  <inkml:trace contextRef="#ctx0" brushRef="#br0" timeOffset="257657.8276">18772 10917 284 0,'-4'0'107'0,"-1"0"-83"0,10-4 10 0,-5 4 2 16,0 0-9-16,0 0 1 15,0 0 5-15,-5 0 3 0,5 0-19 16,0 0 4-16,0 0 0 0,0 0-5 16,0 0 1-16,0 0-4 15,0 0 0-15,9 0-7 16,-1 0-4-16,1-4 3 15,0 4 4-15,4-4-5 16,4 0-2-16,4 1-1 16,-3-1-1-16,3 0 0 15,5 0 0-15,0 0-7 16,4 0-3-16,4 1 12 16,5-1 5-16,0 0-5 15,-4 0 0-15,3 0-2 16,1 0 0-16,-9 4 0 15,-4 0 0-15,-4 0 0 16,-1 4 2-16,1 0-8 0,-5 0-1 16,-4 0 6-16,-9 3 2 15,1 1 1-15,-5 4 1 16,0 3-7-16,-5 0 1 16,1 8 5-16,-5 4 4 15,1 0-3-15,-5 3-2 16,4 1 2-16,-8 0 2 15,4-1-2-15,0 1 0 16,0 0 1-16,0-5 0 16,9 1 0-16,-9 0 0 15,4 0-5-15,1 0-1 16,-1 0-2-16,0-1 3 16,1-3-11-16,-1 0-2 0,5 0-39 15,0-7-16-15,4-5-59 16,4-3-23-16,9-16 77 15,4-11 39-15</inkml:trace>
  <inkml:trace contextRef="#ctx0" brushRef="#br0" timeOffset="258469.5444">20159 10687 288 0,'-4'4'110'0,"4"0"-86"0,-4-4 9 0,4 0-3 16,0 7 1-16,-9 1 4 16,0 0-4-16,-3-1 1 15,-1 5-18-15,0-5 3 0,-5 5 3 16,1 3-5-16,0 1 0 0,0 3-7 16,-1 4-3-16,1 0 0 15,-9 3-1-15,9 5 2 16,0 0 1-16,0 3-1 15,4-3 1-15,0-1-9 16,4-3 0-16,5 0 2 16,4 0 4-16,0-4-1 15,4 0-2-15,5 0-3 16,4-8-1-16,4 4 4 16,0-7 1-16,5-1-3 15,4 1 1-15,-5-5 0 16,1 1 0-16,4-4-5 15,4-4 3 1,-4 0 3-16,-1-4 0 16,-3 0 2-16,0-3-7 0,-1-1-1 15,1-4-1-15,3-3 2 16,-7 0-1-16,-1 0 1 16,4-1 0-16,-12-3 3 15,0 4 0-15,-1-1 1 16,-3-3-5-16,-1 0 1 15,-4 0-5-15,-4 4 1 16,-1-1-1-16,-3 1 3 16,-1 0-1-16,0 7 0 15,-12 0 1-15,4 5 4 16,-9 3-1-16,4 3 1 16,1 5 4-16,-1 3 3 0,1 5 2 15,3 3 1-15,-7 4-2 16,12 8-1-16,-5-5-3 15,1 5-2-15,4 0-2 16,5-5 1-16,-5-3-6 16,8-3-3-16,1-5-41 15,4 0-16-15,0 1 34 16,9-13 17-16</inkml:trace>
  <inkml:trace contextRef="#ctx0" brushRef="#br0" timeOffset="259085.1069">21211 10603 292 0,'-9'19'110'0,"9"-23"-86"0,-13 12 7 0,9-5-4 16,0 5 5-16,-5 0 4 15,0 3-3-15,-8-3 0 0,4 3-19 16,-8 5 3-16,3-1 1 0,1 0-10 15,0 5-2-15,8-1-4 16,-8 4-2-16,8-4 1 16,5 4 1-16,4 0-1 15,4-4-1-15,5 0 1 16,8 0-1-16,-4 0 2 16,4 1 1-16,9 3 1 15,4-4 2-15,1 0-1 16,-6-4 0-16,6 4-1 15,-6 0 2-15,1 1 1 16,0-1 3-16,0 4-7 16,0 0-4-16,-9 4-3 15,0-4 3-15,-4 3 4 0,-4-3 6 16,-5 0-5-16,-4 0 0 16,-4 4-2-16,-5-4-2 15,-4 0 1-15,-4 0 1 16,0 0-1-16,-13 0-1 15,0 0-6-15,-5-4-1 16,-4-4-10-16,-4-7-2 16,4-8-39-16,-4-4-16 15,5-11 38-15,3-8 18 16</inkml:trace>
  <inkml:trace contextRef="#ctx0" brushRef="#br0" timeOffset="259609.6347">21090 10695 252 0,'0'-4'96'0,"0"11"-75"0,0-14 10 0,0 7 1 16,0 0 2-16,4-4 4 16,1 4 2-16,3 0 0 15,-3-4-22-15,3 0 9 0,5 4 4 16,0 0-10-16,-9 0-2 16,9 4-2-16,-4-4-2 15,8 0-1-15,5 0-1 16,8 0 1-16,9 4 2 15,8 0-3-15,13 0 2 16,18-4-4-16,4 0-1 0,13 0-9 16,8 0 0-16,-8-4-17 15,-5 0-4-15,9-4-94 16,-8-15-41-16,-22-19 74 16,-26-15 39-16</inkml:trace>
  <inkml:trace contextRef="#ctx0" brushRef="#br0" timeOffset="295071.3739">18595 9595 156 0,'0'0'60'0,"-8"-4"-47"0,8-3 6 0,0 7-2 0,0 0 16 15,-5 0 9-15,1 0-3 16,0 0 2-16,-5 0-23 16,0 0-2-16,-8 0-1 0,4 4-4 15,0-4 1-15,0 0 4 16,5 0 2-16,-1 0 4 16,0 0 1-16,5 0 3 15,0 0 3-15,0 0-4 16,4-4-3-16,0 4-8 15,4 0-1-15,4 0-8 16,1 0-1-16,0 0-4 16,4 0-1-16,0 0 1 15,4 0 0-15,4 0-5 16,1 4-1-16,4-1-6 16,4-3-3-16,4 0-2 15,5 4 0-15,0-4 0 0,0 0 3 16,0 0-3-16,-1 0-2 15,-3 0 6-15,-1 0 5 16,-4 0-17-16,1 0-8 16,-6-4 17-16,1-3 8 15</inkml:trace>
  <inkml:trace contextRef="#ctx0" brushRef="#br0" timeOffset="295986.7098">19724 9461 284 0,'13'-7'107'0,"-13"7"-83"0,13-4 6 0,-4 4-3 16,-1 0-2-16,1-4 4 16,4 4-4-16,0-4-1 15,0 0-13-15,4 0 4 0,-9 1 3 16,10-1-8-16,-1 0-1 16,-4 4-3-16,8 0-1 15,-3 4-3-15,3 0-2 16,5-4-2-16,8 3 1 15,1 1 1-15,4 0 0 16,0-4-3-16,4 0 0 16,4-4-7-16,5 0-2 15,-5 1-2-15,0-1-1 0,1 0-100 16,-14-8-43-16,-12-10 80 16,-13-24 41-16</inkml:trace>
  <inkml:trace contextRef="#ctx0" brushRef="#br0" timeOffset="297893.2982">18207 10649 192 0,'-8'3'71'0,"-1"-3"-55"15,9 0 15-15,0 0 3 0,0 0 0 16,0-3 5-16,0 3 2 16,0 0 2-16,0 0-23 15,0 0 6-15,0 0 4 0,0 0-7 16,0 0-4-16,0 0-6 16,0 0-3-16,9 3-4 15,-9-3 1-15,4 0-4 16,5 0 0-16,-1 0-1 15,1 0 1-15,4 4-2 16,0-4-1-16,0 4 1 0,4-4-1 16,4 0 0-1,5 0 0-15,0 0 0 16,4 0 2-16,5 0-3 0,4 0-2 16,-9 4 2-16,9-4 0 15,-5 0 1-15,5 0 2 16,-5 4-1-16,5-4-1 15,-5 0 1-15,1 0 1 16,-1 4-3-16,-8-4-2 16,4-4-1-16,1 4 0 15,-6-4-4-15,-3 0-2 16,0 0-17-16,-5 4-8 16,0 4 8-16,0-4 5 15,-4 0-51-15,-4 0-23 0,-9 0 49 16,-5-4 26-16</inkml:trace>
  <inkml:trace contextRef="#ctx0" brushRef="#br0" timeOffset="304364.4301">19698 10438 116 0,'5'-8'44'0,"-1"8"-35"0,-4 4 5 15,0-4 1-15,0 0-3 16,4 0 1-16,5 0 8 16,-9-4 4-16,4 0 13 15,9 1-20-15,-9-1 1 16,1 0 0-16,3 0-3 15,1 0 1-15,-5 0-3 16,5 4 1-16,-1-3-2 16,1 3 2-16,0 0 1 15,4 0-1-15,-5 7-5 16,5-3-2-16,4-4 0 0,1 4 2 16,3 0-1-16,5-4 2 15,4 4 0-15,9-1 1 16,-5-3-2-16,1 0-1 15,4 4-3-15,-1-4 1 16,-3 0-6-16,4-4-1 16,-1 4-2-16,1-3 0 15,0-1-9-15,-5-4-3 16,-12 0-44-16,-5 1-17 16,-12-8 39-16,-14-5 18 15</inkml:trace>
  <inkml:trace contextRef="#ctx0" brushRef="#br0" timeOffset="326793.4935">19138 13717 72 0,'-9'-8'30'0,"9"8"-24"0,-4-8-9 0,4 8-6 16,0 0 13-16,-4-4 8 16,0 1 28-16,-1 3 12 15,-3 0-10-15,3 0-4 16,-8 0-20-16,9 0-9 15,-9 0-5-15,5 0-4 0,-1 0 1 16,0 3 7-16,1-3 7 16,-1 0 10-16,9 0 7 15,-9 0-6-15,5 0-3 16,0 0-9-16,-1 0-1 16,1-3-8-16,0 6-3 15,0-3 3-15,4 0 4 0,-5 4 15 16,5 0 9-16,0 0-4 15,-8 0-2-15,3 3-2 16,1 5 1-16,4-4-8 16,-9 11 0-1,5 0-9-15,0 8-5 16,-1 3 0-16,5 5-5 16,0 11 0-16,0 11 1 15,0 12 0-15,5 0-3 16,-1 8 2-16,0-1 1 15,5 5 0-15,-9 3 0 16,4 4 0-16,-4 0 0 16,5-4 2-16,3-3-1 0,-8-5-1 15,0-10-2-15,5-1 1 16,-1-16-6-16,0-6 0 16,-4-5-6-16,4-11-2 15,1-8 0-15,-1-4-1 16,9-7 0-16,-9-8 2 15,9-4 1-15,-8-7 3 16,3-12 8-16,1-8 3 16,-1-7 1-16,1-5-2 15,8-6 1-15,-8-13 1 16,8 1-1-16,5 0-1 16,4 0-10-16,4 3-6 0,4-3 8 15,5 3 6 1,8 9 2-16,5 6 3 0,0 13 4 15,-5 7 4-15,1 11-13 16,-1 9-5-16,9 14 3 16,-9 8 3-16,5 12 2 15,0 11-1-15,-13 15 9 16,-1 12 4-16,-3 4-4 16,-14 0-3-16,1 0-3 15,-5-8-3-15,5 0-15 16,-5-12-5-16,-4-10-61 15,-9-9-26-15,5-42 55 16</inkml:trace>
  <inkml:trace contextRef="#ctx0" brushRef="#br0" timeOffset="327200.4019">20551 14065 368 0,'22'38'140'0,"-13"-30"-109"0,3 0 13 16,-12-8 1-16,13 4-28 15,9-4-9-15,0 0-1 16,3 0 2-16,6-4-5 16,3 0 5-16,0 0 3 0,5 0-6 15,4 0-1-15,5 1-10 16,3-5-2-16,-3 0-16 15,4 1-5-15,-1 3-15 16,5 0-5-16,0 0-104 16,-13 0-47-1,-4 0 102-15</inkml:trace>
  <inkml:trace contextRef="#ctx0" brushRef="#br0" timeOffset="327605.2001">20594 14567 288 0,'0'4'107'0,"5"0"-83"0,-1 3 8 16,5-7 1-16,-1 0-4 16,-3 4 5-16,8-4 6 15,4 0 4-15,4 0-23 16,1 4-1-16,4 0 1 0,8-4-10 15,1 0-1-15,3 0-8 16,1 0-2-16,4-4-7 16,0 0 0-16,1 4-8 15,-1-4-3-15,4 0-37 16,-4 1-14-16,-4-5 36 16,-5-7 19-16</inkml:trace>
  <inkml:trace contextRef="#ctx0" brushRef="#br0" timeOffset="334105.3894">21586 13728 260 0,'0'19'99'0,"0"-11"-77"0,4-12 2 0,-4 4-4 16,0 0-11-16,0 0-3 15,4 4 14-15,-4 4 7 16,4-5-14-16,-4 5 11 0,0-8 5 15,0 8-22-15,0-1-9 16,0 1 10-16,0 0 7 16,0-1-4-16,0 1-1 15,0 0 0-15,0-8 1 16,0 3-1-16,-4 1 1 16,4 4-4-16,0-4 1 15,-4 0-3-15,4 3 0 16,-4-3-3-16,4 4 1 15,-5-1 0-15,1 5 1 16,4-1-5-16,-9 5 1 0,5 3-2 16,-5 4 0-16,1 8 2 15,3-1 2-15,1 5-1 16,4-1-1-16,0-3 1 16,0-1 1-16,9 1-1 15,8 0 2-15,5-5-4 16,8 1 0-16,8 4-6 15,10-8 0-15,4 4-2 16,4-8 1-16,0 4-11 16,4-4-3-16,-8-4-10 15,-1-3-5-15,-3-8-51 16,-5-4-20-16,-4-8 51 16,-9-7 28-16</inkml:trace>
  <inkml:trace contextRef="#ctx0" brushRef="#br0" timeOffset="334481.7415">22021 13763 308 0,'8'26'115'0,"1"-18"-89"0,-13 4 12 15,4-5-1-15,0 5-16 16,-5-1-4-16,5 8-2 16,-4 4 3-16,0 12-10 15,-5 7 9-15,5 19 3 0,-5 20-8 16,1 7-4-16,-1 11-5 15,0 9 0-15,1 10-2 16,3 1 2-16,5-8-2 16,0 0-1-16,0-4-10 15,5-7-4-15,-5-12-61 16,0-11-26-16,-5-24 52 16,-3-22 27-16</inkml:trace>
  <inkml:trace contextRef="#ctx0" brushRef="#br0" timeOffset="335050.7918">18638 15563 348 0,'0'11'132'0,"13"-3"-103"0,-13-12-10 15,4 0-13-15,9 0-10 16,-8 4 3-16,8 0 22 15,8 4 11-15,-4-4-16 16,9 4 9-16,4-4 3 0,-4 0-13 16,9-4-6-16,8 4-5 15,4-4-4-15,9 1 1 16,9-5 1-16,8 0 1 16,13-3 1-16,1-1-2 15,3-3-2-15,13 0 1 16,14-1 1-16,12-3-1 15,-8 0 2-15,8 0 0 16,5 0 1-16,8 0 0 0,-9-1 2 16,5 1-3-16,4 0-2 15,1 4 0-15,3-1 1 16,-4 5-1-16,0-1-1 16,-8 1-2-16,-5 3-1 15,-8 4-7-15,-9 1-4 16,-17 3-17-16,-22 0-5 15,-8 3-60-15,-18 1-28 16,-8 4 65-16,-31 3 30 16</inkml:trace>
  <inkml:trace contextRef="#ctx0" brushRef="#br0" timeOffset="335682.352">21874 15697 340 0,'9'15'126'0,"-9"-11"-98"0,0 0-1 16,0-4-6-16,0 0 0 15,-4 7 7-15,-1 1-2 0,-3 4-1 16,-1 3-13-16,-8 4 1 0,0 4 3 15,-5 11-8-15,-4 9-2 16,0 10-4-16,5 9-2 16,-9 3 1-16,8 7-1 15,0 1 0-15,10 4 0 16,3-4 0-16,9-1 0 16,0 1 0-16,9 0 0 15,8-4 0-15,4-4 0 16,5-8 0-16,4-3 0 15,5-8-3-15,4-8 2 16,-1-3 1-16,10-5 2 16,-9-7-1-16,4-7 2 15,0-9-2-15,0-3 2 0,-4-4-4 16,-5-4 0-16,5-11 1 16,-9 0 0-16,0-8-3 15,5 4 2-15,-9-8 1 16,-5 0 0-16,1-4-3 15,-5 1 2-15,-9-1-1 16,-3-3 0-16,-5 3-3 16,-5 0 1-16,-7 4 0 15,-10 8 2-15,-12 4-6 16,-14 7 1-16,-4 16-2 16,-8 15 1-16,-9 15 7 15,-4 16 5-15,-5 15 0 16,1 7 1-16,-5 9-3 15,4 3-2-15,-4 4-164 16,5-16-74-16,-1-30 121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1-15T00:45:40.72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3112 12766 264 0,'-15'-5'99'0,"10"5"-77"0,-4-3 7 0,6 3-1 15,0-2-2 1,-6-1 2-16,3 0 0 0,0-2 0 15,-3 0-15-15,3-1 3 0,3 1 4 16,0-3-9-16,3-2-3 0,0-1-5 16,3 0-3-16,0-2 1 15,3 0-1-15,3 0 4 16,0 0 2-16,6-1 0 31,0 1 1-31,5 0-4 16,4 2-2-16,3 1 0 15,0 2-1-15,0 2 0 16,-4 1 0-16,1 2 2 0,0 3 1 16,-6 0-4-16,3 6-1 15,-1-1 1-15,-2 3 2 16,-3 0 0-16,0 3-1 16,-3 2-2-16,0 3 1 15,-3 0 1-15,0-1 2 0,-3 4-1 0,-3-1-1 31,-3 1 1-31,0 2-1 0,-3-2 0 16,0 7 2-16,-3-2-1 16,0-3 2-16,-6 0-2 15,3 0-1-15,-3-5 1 16,0 3 1-16,-3-3-1 16,0 0-1-16,4-1 1 0,-4 4-1 15,3-3 0-15,0 2 0 16,0 1 0-16,0 2 0 15,0 0 0-15,3 0 0 16,3 1 0-16,0-1 0 16,0 0 0-16,3 0 0 15,0 0 0-15,0-2 0 16,0 5 0-16,0-6 2 16,0 1-3-16,-2-4 0 15,2 1 1-15,0 0 0 0,0-3 2 16,0 1 1-16,3-1 3 15,0-3 1-15,0 1 3 16,3-3 1-16,3 0-1 0,-1-3 1 31,4-2-2-31,3 0 2 16,3-1-6-16,3-2-1 16,6 0-4-16,3 0-1 15,2 0-6-15,4-2-3 0,6-1 10 16,9-2 6-16,5 2-2 15,1 0 0-15,2 3-2 16,-2 0-2-16,-7 0 1 16,-2 0-1-16,-3 0-9 0,-4 3-2 15,-5 0 12-15,-6-1 9 16,-3 4-16-16,-6-1-7 16,-6 0-100-16,-7 8-45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829FA044-2D69-4F8E-ABDB-EF5123BF19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119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CF5E7-2633-40DA-97A2-69F438C227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98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61B5C-74B7-4CCC-AB3C-1D2F5B1B01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997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77B8E-0E12-4A6A-968E-8166093E8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1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C222C-1FEC-4688-BDC5-BD5D99B90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457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03438-591E-468A-B5DA-82179FD09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6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AC1F8-C52C-4A0D-A9E1-20315B5B4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174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C8A4E-C19E-463D-B783-92C455655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305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12929-51C9-4ED7-B9D6-A93A36F719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462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0D572-6A2E-4208-9882-958154E62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32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8DF60-6F32-483B-A255-9DCCBBD4BE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32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D2C7D-686F-430F-ACAB-92A97AFD8B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71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5117C52-EA44-4EDD-815F-DA78DD33F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emf"/><Relationship Id="rId4" Type="http://schemas.openxmlformats.org/officeDocument/2006/relationships/customXml" Target="../ink/ink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emf"/><Relationship Id="rId5" Type="http://schemas.openxmlformats.org/officeDocument/2006/relationships/customXml" Target="../ink/ink4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F2B665D-0558-4EB2-9AEC-7F9E7DA8C4FD}" type="slidenum">
              <a:rPr lang="en-US" altLang="en-US" sz="1400" smtClean="0"/>
              <a:pPr eaLnBrk="1" hangingPunct="1"/>
              <a:t>1</a:t>
            </a:fld>
            <a:endParaRPr lang="en-US" altLang="en-US" sz="1400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solidFill>
                  <a:srgbClr val="0033CC"/>
                </a:solidFill>
              </a:rPr>
              <a:t>8 Puzzle Using Number of Misplaced Tiles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870325" y="1792288"/>
            <a:ext cx="1044575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rabicPlain" startAt="2"/>
            </a:pPr>
            <a:r>
              <a:rPr lang="en-US" altLang="en-US">
                <a:solidFill>
                  <a:srgbClr val="00B050"/>
                </a:solidFill>
              </a:rPr>
              <a:t>8</a:t>
            </a:r>
            <a:r>
              <a:rPr lang="en-US" altLang="en-US"/>
              <a:t>  3</a:t>
            </a:r>
          </a:p>
          <a:p>
            <a:pPr eaLnBrk="1" hangingPunct="1">
              <a:buFontTx/>
              <a:buAutoNum type="arabicPlain"/>
            </a:pPr>
            <a:r>
              <a:rPr lang="en-US" altLang="en-US">
                <a:solidFill>
                  <a:srgbClr val="00B050"/>
                </a:solidFill>
              </a:rPr>
              <a:t>6</a:t>
            </a:r>
            <a:r>
              <a:rPr lang="en-US" altLang="en-US"/>
              <a:t>  4</a:t>
            </a:r>
          </a:p>
          <a:p>
            <a:pPr eaLnBrk="1" hangingPunct="1"/>
            <a:r>
              <a:rPr lang="en-US" altLang="en-US"/>
              <a:t>7      5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65125" y="1639888"/>
            <a:ext cx="1044575" cy="11969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rabicPlain"/>
            </a:pPr>
            <a:r>
              <a:rPr lang="en-US" altLang="en-US" dirty="0">
                <a:solidFill>
                  <a:srgbClr val="FF0000"/>
                </a:solidFill>
              </a:rPr>
              <a:t>2  3</a:t>
            </a:r>
          </a:p>
          <a:p>
            <a:pPr eaLnBrk="1" hangingPunct="1">
              <a:buFontTx/>
              <a:buAutoNum type="arabicPlain" startAt="8"/>
            </a:pPr>
            <a:r>
              <a:rPr lang="en-US" altLang="en-US" dirty="0">
                <a:solidFill>
                  <a:srgbClr val="FF0000"/>
                </a:solidFill>
              </a:rPr>
              <a:t>    4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7</a:t>
            </a:r>
            <a:r>
              <a:rPr lang="en-US" altLang="en-US" dirty="0"/>
              <a:t>  </a:t>
            </a:r>
            <a:r>
              <a:rPr lang="en-US" altLang="en-US" dirty="0">
                <a:solidFill>
                  <a:srgbClr val="FF0000"/>
                </a:solidFill>
              </a:rPr>
              <a:t>6  5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441325" y="2782888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goal</a:t>
            </a:r>
          </a:p>
        </p:txBody>
      </p:sp>
      <p:sp>
        <p:nvSpPr>
          <p:cNvPr id="22535" name="TextBox 6"/>
          <p:cNvSpPr txBox="1">
            <a:spLocks noChangeArrowheads="1"/>
          </p:cNvSpPr>
          <p:nvPr/>
        </p:nvSpPr>
        <p:spPr bwMode="auto">
          <a:xfrm>
            <a:off x="5638800" y="1752600"/>
            <a:ext cx="7080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g=0</a:t>
            </a:r>
          </a:p>
          <a:p>
            <a:pPr eaLnBrk="1" hangingPunct="1"/>
            <a:r>
              <a:rPr lang="en-US" altLang="en-US"/>
              <a:t>h=4</a:t>
            </a:r>
          </a:p>
          <a:p>
            <a:pPr eaLnBrk="1" hangingPunct="1"/>
            <a:r>
              <a:rPr lang="en-US" altLang="en-US"/>
              <a:t>f=4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00200" y="3657600"/>
            <a:ext cx="868363" cy="1200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2 8 3</a:t>
            </a:r>
          </a:p>
          <a:p>
            <a:pPr marL="457200" indent="-457200">
              <a:buFontTx/>
              <a:buAutoNum type="arabicPlain"/>
              <a:defRPr/>
            </a:pPr>
            <a:r>
              <a:rPr lang="en-US" dirty="0"/>
              <a:t>4</a:t>
            </a:r>
          </a:p>
          <a:p>
            <a:pPr marL="457200" indent="-457200">
              <a:defRPr/>
            </a:pPr>
            <a:r>
              <a:rPr lang="en-US" dirty="0"/>
              <a:t>7 6 5</a:t>
            </a:r>
          </a:p>
        </p:txBody>
      </p:sp>
      <p:sp>
        <p:nvSpPr>
          <p:cNvPr id="22537" name="TextBox 8"/>
          <p:cNvSpPr txBox="1">
            <a:spLocks noChangeArrowheads="1"/>
          </p:cNvSpPr>
          <p:nvPr/>
        </p:nvSpPr>
        <p:spPr bwMode="auto">
          <a:xfrm>
            <a:off x="3962400" y="3657600"/>
            <a:ext cx="868363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2 8 3</a:t>
            </a:r>
          </a:p>
          <a:p>
            <a:pPr eaLnBrk="1" hangingPunct="1"/>
            <a:r>
              <a:rPr lang="en-US" altLang="en-US"/>
              <a:t>1 6 4</a:t>
            </a:r>
          </a:p>
          <a:p>
            <a:pPr eaLnBrk="1" hangingPunct="1"/>
            <a:r>
              <a:rPr lang="en-US" altLang="en-US"/>
              <a:t>   7 5</a:t>
            </a:r>
          </a:p>
        </p:txBody>
      </p:sp>
      <p:sp>
        <p:nvSpPr>
          <p:cNvPr id="22538" name="TextBox 9"/>
          <p:cNvSpPr txBox="1">
            <a:spLocks noChangeArrowheads="1"/>
          </p:cNvSpPr>
          <p:nvPr/>
        </p:nvSpPr>
        <p:spPr bwMode="auto">
          <a:xfrm>
            <a:off x="6096000" y="3657600"/>
            <a:ext cx="869149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2 8 3</a:t>
            </a:r>
          </a:p>
          <a:p>
            <a:pPr eaLnBrk="1" hangingPunct="1"/>
            <a:r>
              <a:rPr lang="en-US" altLang="en-US" dirty="0"/>
              <a:t>1 </a:t>
            </a:r>
            <a:r>
              <a:rPr lang="en-US" altLang="en-US" dirty="0" smtClean="0"/>
              <a:t>6 4</a:t>
            </a:r>
            <a:endParaRPr lang="en-US" altLang="en-US" dirty="0"/>
          </a:p>
          <a:p>
            <a:pPr eaLnBrk="1" hangingPunct="1"/>
            <a:r>
              <a:rPr lang="en-US" altLang="en-US" dirty="0"/>
              <a:t>7 5</a:t>
            </a:r>
          </a:p>
        </p:txBody>
      </p:sp>
      <p:cxnSp>
        <p:nvCxnSpPr>
          <p:cNvPr id="12" name="Straight Connector 11"/>
          <p:cNvCxnSpPr>
            <a:stCxn id="22532" idx="2"/>
          </p:cNvCxnSpPr>
          <p:nvPr/>
        </p:nvCxnSpPr>
        <p:spPr>
          <a:xfrm rot="5400000">
            <a:off x="3081338" y="2346325"/>
            <a:ext cx="668337" cy="19542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22532" idx="2"/>
          </p:cNvCxnSpPr>
          <p:nvPr/>
        </p:nvCxnSpPr>
        <p:spPr>
          <a:xfrm rot="16200000" flipH="1">
            <a:off x="4910138" y="2471738"/>
            <a:ext cx="668337" cy="17033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22532" idx="2"/>
            <a:endCxn id="22537" idx="0"/>
          </p:cNvCxnSpPr>
          <p:nvPr/>
        </p:nvCxnSpPr>
        <p:spPr>
          <a:xfrm rot="16200000" flipH="1">
            <a:off x="4060825" y="3321051"/>
            <a:ext cx="668337" cy="47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1656000" y="3597840"/>
              <a:ext cx="6288840" cy="203112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45200" y="3590280"/>
                <a:ext cx="6306480" cy="204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/>
              <p14:cNvContentPartPr/>
              <p14:nvPr/>
            </p14:nvContentPartPr>
            <p14:xfrm>
              <a:off x="1645560" y="4404240"/>
              <a:ext cx="289800" cy="1872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36200" y="4393440"/>
                <a:ext cx="307800" cy="40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00D572-6A2E-4208-9882-958154E6253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143000" y="533400"/>
            <a:ext cx="86914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2 8 3</a:t>
            </a:r>
          </a:p>
          <a:p>
            <a:r>
              <a:rPr lang="en-US" dirty="0" smtClean="0"/>
              <a:t>1    4</a:t>
            </a:r>
            <a:endParaRPr lang="en-US" dirty="0"/>
          </a:p>
          <a:p>
            <a:r>
              <a:rPr lang="en-US" dirty="0"/>
              <a:t>7 6 5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33800" y="540327"/>
            <a:ext cx="42755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Exercise: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What are its children and their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f, g, h?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6456" y="518032"/>
            <a:ext cx="1219306" cy="1377815"/>
          </a:xfrm>
          <a:prstGeom prst="rect">
            <a:avLst/>
          </a:prstGeom>
        </p:spPr>
      </p:pic>
      <p:cxnSp>
        <p:nvCxnSpPr>
          <p:cNvPr id="7" name="Straight Connector 6"/>
          <p:cNvCxnSpPr>
            <a:stCxn id="3" idx="2"/>
          </p:cNvCxnSpPr>
          <p:nvPr/>
        </p:nvCxnSpPr>
        <p:spPr>
          <a:xfrm flipH="1">
            <a:off x="609600" y="1733729"/>
            <a:ext cx="967975" cy="13142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577574" y="1749097"/>
            <a:ext cx="632225" cy="12380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3" idx="2"/>
          </p:cNvCxnSpPr>
          <p:nvPr/>
        </p:nvCxnSpPr>
        <p:spPr>
          <a:xfrm>
            <a:off x="1577575" y="1733729"/>
            <a:ext cx="2689625" cy="10856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3" idx="2"/>
          </p:cNvCxnSpPr>
          <p:nvPr/>
        </p:nvCxnSpPr>
        <p:spPr>
          <a:xfrm>
            <a:off x="1577575" y="1733729"/>
            <a:ext cx="5128025" cy="9332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04800" y="3048000"/>
            <a:ext cx="1272774" cy="1219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362200" y="3059349"/>
            <a:ext cx="1272774" cy="1219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690354" y="2996896"/>
            <a:ext cx="1272774" cy="1219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629400" y="2950713"/>
            <a:ext cx="1272774" cy="1219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Ink 7"/>
              <p14:cNvContentPartPr/>
              <p14:nvPr/>
            </p14:nvContentPartPr>
            <p14:xfrm>
              <a:off x="261360" y="3038040"/>
              <a:ext cx="7792200" cy="332064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4160" y="3026520"/>
                <a:ext cx="7811280" cy="334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0" name="Ink 9"/>
              <p14:cNvContentPartPr/>
              <p14:nvPr/>
            </p14:nvContentPartPr>
            <p14:xfrm>
              <a:off x="1092600" y="4519440"/>
              <a:ext cx="342000" cy="312840"/>
            </p14:xfrm>
          </p:contentPart>
        </mc:Choice>
        <mc:Fallback>
          <p:pic>
            <p:nvPicPr>
              <p:cNvPr id="10" name="Ink 9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81440" y="4507920"/>
                <a:ext cx="362160" cy="333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5096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1860</TotalTime>
  <Words>72</Words>
  <Application>Microsoft Office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8 Puzzle Using Number of Misplaced Tiles</vt:lpstr>
      <vt:lpstr>PowerPoint Presentation</vt:lpstr>
    </vt:vector>
  </TitlesOfParts>
  <Company>CSE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Artificial Intelligence</dc:title>
  <dc:creator>Linda Shapiro</dc:creator>
  <cp:lastModifiedBy>shapiro</cp:lastModifiedBy>
  <cp:revision>127</cp:revision>
  <dcterms:created xsi:type="dcterms:W3CDTF">2005-09-19T20:30:33Z</dcterms:created>
  <dcterms:modified xsi:type="dcterms:W3CDTF">2019-01-15T00:45:59Z</dcterms:modified>
</cp:coreProperties>
</file>