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2.xml" ContentType="application/vnd.openxmlformats-officedocument.presentationml.notesSlide+xml"/>
  <Override PartName="/ppt/ink/ink1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6" r:id="rId2"/>
    <p:sldId id="473" r:id="rId3"/>
    <p:sldId id="474" r:id="rId4"/>
    <p:sldId id="475" r:id="rId5"/>
    <p:sldId id="476" r:id="rId6"/>
    <p:sldId id="477" r:id="rId7"/>
    <p:sldId id="478" r:id="rId8"/>
    <p:sldId id="479" r:id="rId9"/>
    <p:sldId id="480" r:id="rId10"/>
    <p:sldId id="481" r:id="rId11"/>
    <p:sldId id="482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43" r:id="rId69"/>
    <p:sldId id="344" r:id="rId70"/>
    <p:sldId id="345" r:id="rId71"/>
    <p:sldId id="346" r:id="rId72"/>
    <p:sldId id="347" r:id="rId73"/>
    <p:sldId id="340" r:id="rId74"/>
    <p:sldId id="341" r:id="rId7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0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7.png"/><Relationship Id="rId2" Type="http://schemas.openxmlformats.org/officeDocument/2006/relationships/image" Target="../media/image81.png"/><Relationship Id="rId1" Type="http://schemas.openxmlformats.org/officeDocument/2006/relationships/image" Target="../media/image80.png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3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3.png"/><Relationship Id="rId2" Type="http://schemas.openxmlformats.org/officeDocument/2006/relationships/image" Target="../media/image80.png"/><Relationship Id="rId1" Type="http://schemas.openxmlformats.org/officeDocument/2006/relationships/image" Target="../media/image82.png"/><Relationship Id="rId6" Type="http://schemas.openxmlformats.org/officeDocument/2006/relationships/image" Target="../media/image85.png"/><Relationship Id="rId5" Type="http://schemas.openxmlformats.org/officeDocument/2006/relationships/image" Target="../media/image86.png"/><Relationship Id="rId4" Type="http://schemas.openxmlformats.org/officeDocument/2006/relationships/image" Target="../media/image87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image" Target="../media/image82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30T17:03:16.5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11053 4377 365 0,'-1'-1'90'16,"0"0"-132"-16,-1 0-24 16,1 0 18-16,1 0 59 15,-1 0 39-15,1 1 49 16,-1 0 13-16,1-2-8 15,0 2-15-15,0 0-39 16,0 0-20-16,0 0-20 16,0 0-3-16,0 0-7 15,0 0 0-15,0 0-2 16,0 0-1-16,0 0 0 16,0 0-1-16,0 0 2 15,0 0 0-15,1 4 0 16,6 13 1-16,8 32 0 0,-10-28 0 15,-5 7 1-15,-2 0 1 16,2 10 0-16,-1-2 1 16,-3-1-2-16,0 1 0 15,1 0 1-15,-3 1 0 16,5 2 0-16,-1-1 0 16,-2-6-1-16,4-2 1 15,-2-1 0-15,1-2 0 16,-3-1-1-16,2 5 1 15,1-1 0-15,-2 4 0 0,2 0-1 16,1 1 1-16,-1 3 0 16,-1 1 1-16,1 0 0 15,-3-3 1-15,3-6-2 16,1-5 1-16,2-3 1 16,2-1 1-16,-4 0 1 15,0 4 1-15,-1 3-1 16,0 1-2-16,2-5-1 15,1-4-1-15,-1-3 0 16,3-2 0-16,-6-4 1 16,1 1 0-16,1-2-1 15,-1 2 0-15,2 4-1 16,2 0 0-16,-2 5 0 16,-1-4 0-16,0-1 2 15,-1-2 0-15,2-6 6 0,2-1 3 16,0-3 4-16,-2 1 1 15,-2 0-6-15,1 0-2 16,0-1-3-16,0-4-1 16,0 0 1-16,0 0 1 15,0 0 3-15,0 0 2 16,0 0 1-16,0 0 0 16,0 0-4-16,1 0-1 0,10 6-3 15,8-1 0 1,29 8-1-16,-28-12-1 0,6 0-2 15,-4-1 0-15,5 0 0 16,1 0 0-16,2 0 0 16,2 2 0-16,0-1 0 15,2 1 0-15,0-2 1 16,0 1 0-16,3 3-1 16,-4-2 1-16,3 4-1 15,3-3 0-15,-6-2 0 16,5 2 0-16,-7-1 0 15,1-1 0-15,2 4 1 16,0-3 0-16,7-1 1 16,-1 6 0-16,6-5 2 15,-1-2 1-15,1-1-2 16,3-5 0-16,-5-3-3 16,-3 3 0-16,-5-3 0 15,-7 3 0-15,-6 2 1 0,-3-1 1 16,-6 2 0-16,0-1-1 15,-5 2 2-15,-2 1 1 16,-2-1 5-16,-4-1 9 16,-1 2 14-16,0 1 4 15,0 0 7-15,0 0 0 16,0-1 1-16,0 0 2 16,0 0-1-16,0 0-7 15,0-1-11-15,-1-1-4 16,0-16-4-16,-2-28-2 0,1 24-4 15,-1 4-2-15,-1-1-2 16,1-1-1-16,-1-2 4 16,1-5-2-16,-2-5-1 15,-1 0-2-15,-1-5-4 16,1 1-2-16,-3-1 0 16,0-2-1-16,2 5 1 15,0-2 1-15,2 0-1 16,-1 5-1-16,-1-2-2 15,1 0-3-15,-1-4-4 16,2-4 1-16,-4-2 1 16,1 3 3-16,3 5 3 15,0 3-2-15,3 1 0 16,-1 0-2-16,3 1-3 16,0 0-2-16,3 4-8 15,1 2-3-15,3 4 1 0,-1 3 2 16,2-3 4-16,0 1-1 15,0 0-3-15,0-1 0 16,-1 5 0-16,-1 1 3 16,0 1 4-16,-3 1 1 15,1 5 6-15,-1 1-2 16,1 3-3-16,-2 1-2 16,-1 0 4-16,-1 2 3 0,0 0 7 15,0 0 2-15,0-1 2 16,0 1-1-16,0 0 2 15,-1 0 2-15,0 0 2 16,0 0 2-16,-1-1 3 16,1 1 1-16,0 0-4 15,0 0-3-15,0 0-5 16,-5-1-3-16,-2-2 1 16,-1 1 0-16,-2-1 0 15,-28-10 2-15,29 11-1 16,-2-1 0-16,-3 0 3 15,3 0-3-15,-2 2-1 16,0-4-3-16,0 5-2 16,-1-4 0-16,-1 1-1 15,0 0 0-15,2 0 2 16,-1-1 0-16,2 1 0 16,1 1 0-16,-3 1-5 0,0 0-2 15,0 2-4-15,-3-3 0 16,2 2 3-16,-1 1 4 15,-4-1 3-15,3 1 0 16,-1 2-1-16,0-2-2 16,-1 3-2-16,1-1-3 15,-3-2-1-15,0 3 0 16,1 1 2-16,-1-1 1 16,2 3 4-16,1-4 1 15,-2 2 1-15,4-1 0 0,1 2-3 16,1 2-3-16,4-1-5 15,-4-3 1-15,3 1 4 16,0-3 2-16,-2 1 4 16,3-1 1-16,-4-1 0 15,2 4-1-15,-1-2-2 16,2 1 0-16,0 1-2 16,-2-1 1-16,2-2 2 15,1 2 1-15,0-2 1 16,0 0 0-16,4 3-1 15,-2-4-2-15,2 2-5 16,1-2-3-16,2 1-13 16,0-1-6-16,3 0-14 15,0 0-1-15,0 0 12 16,0 0 8-16,0 0 18 0,-1 0 5 16,1 0-1-16,0 0-1 15,0 0-5-15,0 0-3 16,0 0-6-16,0 0-1 15,-1 0 1-15,1 0 2 16,-5 2 8-16,-3 1 2 16,-2 6 5-16,-30 29 0 15,31-31 1-15,0-1 0 16,4-1 1-16,0 0-1 0,0 0-7 16,3 0-3-16,-1-1 0 15,0-2 2-15,3-2 9 16,-1 0 8-16,2 0 1 15,0 0-5-15,-1 0-117 16,0 0 83-16</inkml:trace>
  <inkml:trace contextRef="#ctx0" brushRef="#br0" timeOffset="8964.46">13968 3298 82 0,'29'12'61'16,"-30"-11"-1"-16,2 1-21 16,-1-2-12-16,0 0-15 15,0 0-1-15,0 0 2 16,0 0 5-16,-1 0 15 16,0 0 3-16,0 0-5 15,0 0-7-15,0 0-19 16,-1 0-4-16,1 0-3 15,0 0 0-15,-1 6 2 16,-3 10 0-16,-4 36 4 16,9-22 4-16,-2 4 8 0,-3-1 3 15,2 3 0-15,0-1-2 16,3 8-2-16,1 6 1 16,-1-2 11-16,-2 1 3 15,-2-5-4-15,-1 0-4 16,-2 1-12-16,0-3-4 15,4-2-3-15,-1-6 0 16,-3-1-1-16,3 1-1 16,-4 4-1-16,1 0 1 0,7-4 1 15,-6-5 1-15,0-5 5 16,1-1 2-16,-5-1 4 16,7 1 0-16,-2 1-3 15,-3 0-2-15,2 0-5 16,-5-4-1-16,5 2-1 15,-1-5 0-15,4-3 5 16,0-3 6-16,-4-5 11 16,4-2 1-16,3 0-1 15,-2-1-7-15,2-2-10 16,0 0-2-16,0 0-1 16,0 0 0-16,0 0-1 15,0 0 1-15,0 0 0 16,9 2-1-16,6 3 0 15,32 9 0-15,-27-14-2 16,4 1 0-16,8-2 0 16,2-2-1-16,7 1 1 15,3-1-1-15,3 1 1 16,4 1-1-16,0-1 0 0,-3 2 0 16,-1-3 0-16,1-1 0 15,-1 2 0-15,2-4 1 16,7-1-1-16,3 2-1 15,9-3-3-15,0-3 0 16,-2 5 0-16,-1-3 2 16,-9 2 1-16,-4 5 1 0,-6-6 0 15,-5 1 0-15,-7 0-1 16,-2 2-4-16,-9 3-4 16,-2 0-1-16,-8 0 4 15,-4-1 2-15,-6 1 7 16,-3-2 2-1,-1 0 2-15,-1 2-1 0,1 1 0 16,0 0-1-16,-9-2 3 16,-9-7 2-16,-33-26 0 15,28 15 1-15,0-3-7 16,-1-3-1-16,0-12-2 16,1-3 3-16,6-4 2 15,3 0 0-15,3 12-3 16,3-2-7-16,3-1-11 15,3-1-5-15,4-8-5 16,6 1-1-16,1-2 2 0,5-4-1 16,-3 2 3-16,3 2 4 15,3 10 9-15,-4 6 5 16,2 8 3-16,-1 2 1 16,-1 6-5-16,1 0-2 15,-1 5-3-15,-2 1 0 16,-4-3 4-16,-4 6 5 15,-2-2 6-15,-2 1 2 16,-5 3-1-16,-1-4-1 0,-6 4-2 16,0 0-1-16,-3 1-1 15,-3 1 0-15,1 2 0 16,-4 0-1-16,2 2 1 16,-1 1 2-16,4 1 2 15,-2 0 2-15,-1-3 1 16,2 1-2-16,-9 1-1 15,4 2-2-15,-4 0-1 16,-3 1-1-16,2-1-1 16,-2-3 1-16,2 1 0 15,3 0 0-15,-2-1 0 16,0-1 1-16,1-1-1 16,-1-3 0-16,-1 0 0 15,2 2 0-15,-1-1 0 16,5 2-1-16,-1 0 0 15,3-3 0-15,-3 3 0 16,-4 0 0-16,-2 5 0 0,-7-1 0 16,-2 3 0-16,-5 0-1 15,2 4 1-15,2-1 0 16,3-4 0-16,5 1-1 16,6-3-1-16,3 1-6 15,9 3-38-15,0-2-60 16,10 3 68-16</inkml:trace>
  <inkml:trace contextRef="#ctx0" brushRef="#br0" timeOffset="9712.552">14050 4977 215 0,'-1'0'54'0</inkml:trace>
  <inkml:trace contextRef="#ctx0" brushRef="#br0" timeOffset="10057.011">14038 5035 157 0,'-3'56'105'0,"2"-48"-13"16,-2-1-35-16,0 1-18 15,1-1-20-15,1 0-4 16,1 4-1-16,2 3-1 15,2 8-5-15,-1 6-5 16,3 9-3-16,-3 2-1 0,-1 2 1 16,0 2 1-16,-3-1 0 15,1 3 0-15,-1-3-1 16,-2-4 0-16,2-2 0 16,0-4 1-16,1 1 1 15,-1-1 1-15,-1 0-2 16,-2-2 0-16,-1-3-1 15,4 0 0-15,-1-2 0 16,0 1 0-16,-2 2 1 16,0-3-1-16,-1-3 1 15,-1-4 0-15,0-6-3 16,2-1-8-16,-1-5-74 16,1 0 60-16</inkml:trace>
  <inkml:trace contextRef="#ctx0" brushRef="#br0" timeOffset="11365.503">14025 5134 214 0,'0'-1'51'0,"7"-4"-88"15,7-1 6-15,31-11 21 16,-29 12 5-16,3 0 9 0,3 1 7 15,6-3 5-15,2 3 1 16,5-1-4-16,-1 0-6 16,1 0-6-16,-4-2-1 15,0-1 0-15,1-2 0 16,2 0 2-16,3-2 3 16,-3 0 4-16,1 1-1 15,-2 2 1-15,-1-1-3 16,2 4-5-16,-3 0 0 15,-3 4-1-15,-2 2-2 0,-6 2-1 16,1 1-1-16,-5 3 1 16,-2 0 1-16,-3 3 2 15,1 0 0-15,-4 1 1 16,3 1 0-16,1 2 2 16,-2 3 6-16,2-2 22 15,-5 2 12-15,-4-1 20 16,-2 1 2-16,3 5-11 15,-2 2-10-15,0 9-20 16,1 5-2-16,-3 4-2 16,2 0 0-16,-3 2 3 15,0-2 0-15,-2 8 8 16,2 0 7-16,-4 0 12 16,0-1-4-16,-2-1-12 15,-1 1-9-15,4-4-16 16,2-6-2-16,0-10-2 0,-2-5-1 15,-4-5-1-15,6 0-1 16,-4-6 1-16,6 0 1 16,0-4 0-16,-3-5 1 15,1 1-1-15,0 1 0 16,1-5-1-16,1 0 0 16,0 0-1-16,0 0 0 15,0 0-2-15,0 0 0 16,0 0-1-16,0 0 1 0,0 0-1 15,0 0-1-15,0 0 0 16,-1 0-1-16,0 0 0 16,0 0 1-16,-1 0 1 15,0 3 0-15,-5 9-1 16,0-2-1-16,-29 28-2 16,23-27 1-16,-1-1-1 15,1-1 1-15,0 2 4 16,-2-2 1-16,0-3 3 15,-1 0 0-15,-3-2-2 16,-1 1-1-16,-2-2 0 16,-1 1 1-16,2-2 4 15,1-1 4-15,-2-1 4 16,0 0 2-16,0 0 2 16,-3-2-1-16,2 0 2 15,1-1-2-15,0-1-4 0,3 1-3 16,0 1-8-16,-3-1 1 15,0 0 1-15,2 1 0 16,0 0-1-16,1 2-1 16,1 1-2-16,-2-1 0 15,0 3 0-15,2-3-1 16,0 3 0-16,1 0 1 16,4-1-2-16,1 3 0 15,1-2 1-15,-2 1-2 0,0-1-8 16,2 0-11-16,1 1-42 15,1 1-49-15,3 2 71 16</inkml:trace>
  <inkml:trace contextRef="#ctx0" brushRef="#br0" timeOffset="13344.61">16173 3371 108 0,'0'0'70'15,"0"0"0"-15,0 0-11 16,0 0-12-16,0 0 0 16,0 0 10-16,0 0-1 15,0 0-4-15,0 0-7 16,0 0-19-16,0 0-7 16,0 0-11-16,0 0-6 0,0 0-4 15,0 0-1-15,0 0 0 16,0 0 2-16,0 0 3 15,2 6 4-15,4 15 9 16,4 33 3-16,-10-22 5 16,-1 13-2-16,-5 15-8 15,2 8-5-15,-6 14-4 16,2 0-1-16,1-7 0 16,1-2 2-16,-3 0 4 15,1-4 3-15,2-2 5 16,0-2 1-16,3-12 5 15,1-4 3-15,2-10 0 16,0-6-2-16,1-10-7 16,0-4-2-16,-1-1-6 15,3-2-2-15,-3-2 0 16,1-3 4-16,1-5 10 16,-1 0 5-16,3-5 10 0,-4-2-2 15,0-1-8-15,0 1-7 16,6-1-12-16,12-6-3 15,34-20-2-15,-27 13-1 16,4 1 0-16,6 2-1 16,6 3 0-16,8 0-1 15,8 1-4-15,1 0-1 16,4 3-2-16,3 2 0 0,-1 2 4 16,2 5 1-16,-1 2 2 15,-1 4 0-15,-3-2-1 16,-2 2-1-16,-6-2 0 15,-5-2 0-15,-4 2 3 16,-3-4 1-16,-10-2 4 16,-8-2 2-16,-12-4 5 15,-4 1 4-15,-3-3 7 16,-1-1 1-16,-3-4-3 16,-1-7-5-16,-9-5-6 15,-2-4-1-15,1-10-1 16,-8-2 0-16,1-6-4 15,-5-6-1-15,-3-9-3 16,1 0 0-16,3-2 0 16,5 3-2-16,5 1-4 15,4 0-5-15,5 2-9 16,3 0 1-16,2 3 1 0,1 3 3 16,2 3 0-16,-3 3-2 15,1 5-5-15,-1 4 0 16,-1-1 4-16,-1 1 2 15,0 5 6-15,0-3 3 16,-1 7 3-16,-1 3 2 16,-2-1 0-16,1-2 0 15,-4 4 0-15,1-3-1 16,-1 1-1-16,-1 3 0 0,-3 0-1 16,-4 6-1-16,-9 4 0 15,-4 4-2-15,-6 6 0 16,-3 1-1-16,-1 7 1 15,-2 5 0-15,-8 10 1 16,-4 5 1-16,-7 5 2 16,-5 4 1-16,1 1 3 15,-3-2-1-15,2 0 1 16,3-2 1-16,2 1-1 16,-1-1-4-16,-1-4-28 15,-3 1-18-15,2-10-46 16,6-4-42-16,11-5 90 15</inkml:trace>
  <inkml:trace contextRef="#ctx0" brushRef="#br0" timeOffset="14921.941">16289 4950 169 0,'1'124'85'15,"-1"-86"-17"-15,2 8-45 16,-1 2-3-16,-4 2 1 16,0 1 3-16,-3-1-3 15,0 2-5-15,4 5-6 0,-5-1-5 16,-1 1 2-16,0 2 9 16,-1-5 13-16,4 2 4 15,2-5-3-15,3-8-6 16,0-11-2-16,0-4 7 15,1-10 25-15,-1-5 15 16,4-6 21-16,-2-4 4 16,-2-3-7-16,0-1-6 15,0 1-21-15,0 0-12 0,0 0-19 16,0 0-11-16,0 0-12 16,0 0-3-16,0 0 1 15,0 0 4-15,0 0 7 16,0 0 3-16,0 0 0 15,0 0-3-15,0 0-8 16,0 0-4-16,10 6-2 16,4 2-1-16,33 17-2 15,-24-19-1-15,6 0 0 16,2-1 1-16,3-1 1 16,1-4 1-16,2 0 0 15,1-4 1-15,6 1-2 16,2 1-7-16,4-1-10 15,-1 2-4-15,3-2-3 16,1-2 6-16,3 3 11 16,-2-3 4-16,-2 1 4 15,-6-1 2-15,-7-2-1 0,-6 4 0 16,-7 0-1-16,-4 3 1 16,-7 0-1-16,-3 0 0 15,-7 3-1-15,1-3 1 16,-6 0 0-16,-1-2 0 15,1 1 2-15,-2 1 2 16,1-1 4-16,0 0 3 16,0 0 0-16,-1-11 0 0,-4-11 3 15,-10-31 0 1,5 23-4-16,-3-3-1 0,3-9-9 16,1-6-3-16,-1-4 1 15,5-1-1-15,3 1 1 16,4 2-2-16,7 1-6 15,4-1 0-15,3 1 5 16,-3 2 4-16,-4 1 8 16,-2 2-1-16,-2 5-8 15,-2 4-9-15,0 2-16 16,-2 2 0-16,1 2 3 16,-1 1 4-16,-3 5 11 15,0 3-2-15,-2 5-1 16,1 4 3-16,4 7 4 15,-2-1 5-15,1 4 2 16,0 2 0-16,0-2-2 16,0 2-3-16,-1 0 1 0,-7 2-1 15,-7 2 3-15,-29 15 2 16,25-12 1-16,0-1 0 16,-3 2 0-16,-4 1 0 15,-1-1 4-15,-1-1 0 16,-1-1 3-16,1-6 2 15,-4 3 1-15,2-3 0 16,1 0-3-16,-1 0-2 16,2 1-4-16,-2 0-1 0,0-1 0 15,0 2 0-15,-1-2 2 16,1 3 2-16,1-1 1 16,0-1-1-16,1 3-2 15,1 0-2-15,-3 0-3 16,1 4-1-16,1 1 1 15,0 0 0-15,3 3 0 16,1-4 0-16,1 1-1 16,5-1-4-16,5-2-12 15,4 0-14-15,-1-2-69 16,7 0-79-16,-2-2 113 16</inkml:trace>
  <inkml:trace contextRef="#ctx0" brushRef="#br0" timeOffset="15824.564">11622 4881 400 0,'-7'0'12'15,"7"1"-58"-15</inkml:trace>
  <inkml:trace contextRef="#ctx0" brushRef="#br0" timeOffset="16420.787">11577 4932 177 0,'-31'32'110'0,"29"-34"-9"16,1 0-27-16,1-2-41 16,0 3-15-16,0 0-15 15,0 0-2-15,1 0 0 16,9-4-1-16,5-3 0 15,30-17 0-15,-29 14 1 16,3 1 0-16,-5-2 1 16,-2 2 0-16,0-2 2 15,-2 2 0-15,-2 1 8 16,-1-3 3-16,-4 3 2 16,-2 0 1-16,-2 3-6 15,-3-4-2-15,-2 6-2 16,-1 1-1-16,-2-2-1 15,-1 7 1-15,-3 0 2 0,2 0-2 16,1 6-2-16,2-1-3 16,3 2-2-16,0 3-2 15,3-1 1-15,-1 2 0 16,3-1 1-16,3 1 1 16,0 1 1-16,1 1 1 15,1 0-1-15,2-5 2 16,0 1 6-16,0-7 4 15,0 1 1-15,0 0 2 16,0-4-5-16,-1 4 1 0,1-5 6 16,-2-1 2-16,0 0 5 15,-2-3 2-15,0 1 4 16,-3 2 2-16,0 0 0 16,0 0 0-16,0 0-5 15,-1 0-3-15,-1-1-2 16,1-2-3-16,-1 0-4 15,0 1-3-15,-2-2-6 16,0-1-5-16,-3 4-3 16,-1-1-4-16,-2-3-3 15,2 2-4-15,0 3-37 16,4 2-58-16,-2 8 69 16</inkml:trace>
  <inkml:trace contextRef="#ctx0" brushRef="#br0" timeOffset="19478.294">14213 3772 296 0,'11'80'19'0,"-15"-85"-19"15</inkml:trace>
  <inkml:trace contextRef="#ctx0" brushRef="#br0" timeOffset="20168.531">14220 3848 167 0,'0'1'107'16,"0"-2"-3"-16,-1 0-23 0,0 0-36 16,-1 0-9-16,1 1-12 15,1 0-8-15,-1 0-8 16,0 0-2-16,1 0-5 15,0 0-1-15,0-1 1 16,-1 0 0-16,0-1 1 16,-2 1-1-16,1 1 2 15,-1 0-1-15,-1 0 1 16,1 0 1-16,-1 0-1 16,0 0 0-16,-1-1 0 15,0-1-1-15,0-2-1 16,-1 0-1-16,0-1 0 15,0-1 0-15,0 1 0 16,1-1-1-16,0 0 1 16,2 1-1-16,-1 2-2 15,2 2 0-15,0 1 1 16,0 2-1-16,1 2 2 0,1 1 0 16,1 3 0-16,1 5 1 15,1 4-1-15,6 29 0 16,-5-33 1-16,-3 2-1 15,2-7 1-15,1-4 0 16,0 3 4-16,2-4 4 16,3-2 5-16,2-1 0 15,1-7-2-15,0-1-4 0,-3 0-4 16,0-1 0-16,-2 0 0 16,3-2 0-1,-2 1-1-15,-3 2-1 0,2 0 0 16,-2 2 0-16,0-1 0 15,-2-2 1-15,-1-1 1 16,-2 0-2-16,-4-1 0 16,0 4-1-16,-3 1-2 15,-2 1 0-15,-4 7 0 16,-2 1-1-16,-6 9 2 16,-3 3 0-16,1 5 1 15,2 0 0-15,3 2 0 16,2-3 2-16,3-4-2 15,4 3 0-15,3-7 0 16,6 2 1-16,3-4 1 16,4-3 2-16,5-1 7 15,2-3 2-15,7-3 0 0,2-2-7 16,3-2-4-16</inkml:trace>
  <inkml:trace contextRef="#ctx0" brushRef="#br0" timeOffset="21574.075">16476 3781 467 0,'2'35'171'0,"-5"-44"-139"16,2 2-71-16,0 3-12 15,1 3 3-15,0 1 21 16,-2 0 21-16,2-1 22 15,-1 0 9-15,1 0 11 16,0 0 3-16,0-1-7 0,0 1-3 16,0 0-3-1,0 0 1-15,0 0 8 0,1-3 0 16,3-6-5-16,-1 1-6 16,-2-3-13-16,29-28-3 15,-30 28-4-15,-2-3-1 16,-3 4-2-16,0-1 0 15,-4 5-1-15,-1 3-1 16,-5 2-1-16,1 4 1 16,3 5-1-16,-1 1 1 15,8 4 0-15,-2 1-1 0,6 0 1 16,2 2 0-16,5-1 0 16,4-3 1-16,-1 2 1 15,4-3 0-15,3-1 1 16,-1 1 0-16,8-10 1 15,0-1 1-15,-3-8 4 16,4-1 2 0,-8 2 3-16,-1-2 0 0,-4 2-4 15,-4-2-2-15,-4-1-3 16,-3-1-1-16,-2-2-1 16,-4 1 0-16,-4 0-2 15,0 0 0-15,-2 3-1 16,-3 0-2-16,-2 4 0 15,0 2 0-15,-3 7 0 16,2 5 1-16,1 6 0 16,-2 1 1-16,8 3-1 0,0-1 0 15,6-1 0-15,2 1 0 16,5-5 0-16,4 1-2 16,6-2-16-16,4 1-24 15,5-5 29-15</inkml:trace>
  <inkml:trace contextRef="#ctx0" brushRef="#br0" timeOffset="22860.838">14380 5393 246 0,'19'51'109'0,"-15"-57"-35"0,5-2-39 15,1 0-1-15,1 2 3 16,1 2-2-16,-3 2-13 15,-5 0-3-15,1 1-6 16,-1 0 0-16,-4 1 5 16,0-1 10-16,0 1 20 15,0-2 5-15,0 2-2 16,0-1-7-16,0 0-20 16,0 0-5-16,0 0-1 15,0 0 2-15,-2 0 3 16,1-1 0-16,-1-3 1 0,-11-1-4 15,4 0-7-15,-29-22-5 16,28 26-9-16,4 2-2 16,-5 0 0-16,3 2 0 15,1 5-1-15,-4 0 0 16,6 3 0-16,1 2-1 16,3 4 2-16,3-2 0 15,-1 0 1-15,2-1 0 16,4-3 2-16,0 2-1 15,6-3 0-15,-1 2 0 16,-3-6 1-16,2 0 2 0,-4-3 2 16,0-3 1-16,0 1 8 15,-2-3 3-15,-5-1 6 16,-2-2 0-16,-1-2-6 16,-5-1-5-16,6 0-13 15,-6-3-11-15,-2 5-18 16,-2 1-16-16,-1 4-49 15,1 3-58-15,6-1 98 16</inkml:trace>
  <inkml:trace contextRef="#ctx0" brushRef="#br0" timeOffset="24085.311">16666 5410 571 0,'29'43'153'0,"-31"-50"-246"15,-2 4-67-15,4 3 40 16,-1 0 34-16,0 0 85 15,0 0 39-15,0 0 12 16,-1 0 5-16,1 0 0 16,0 0-3-16,0-1 9 15,0-1-5-15,0 1-7 16,0 0 1-16,-1 0-12 16,1 0 1-16,-1-3-3 15,-1-5-7-15,0 0-14 16,1 1-6-16,1 3-13 0,-2-2-7 15,0-1-3 1,-2 0 0-16,1 4 6 0,-14 1 5 16,-30-24 0-16,30 33-1 15,-1 1-2-15,3 3-2 16,3 1 1-16,3 3 1 16,4 0 2-16,3 3 1 15,3-1 0-15,2-2 1 16,5 1 1-16,-4-5 3 0,7-3 12 15,-1-1 4-15,0-6 4 16,4 1 0-16,-2-3-4 16,2-1-2-16,-1-6-2 15,0-2-1-15,0-1 2 16,-2 0 2-16,-1 0 3 16,1 1 3-16,-5-4-5 15,1 2-2-15,-5-2-7 16,-1 5-4-16,-1 3-3 15,-2-1-1-15,-4 2-6 16,-4 0-2-16,-3 5-3 16,-4 4 2-16,-3 5 4 15,-1 3 3-15,0 2 2 16,4-2 0-16,5 6-1 16,4-2 0-16,6 3 0 15,0 1-2-15,7 0-74 0,2-2 57 16</inkml:trace>
  <inkml:trace contextRef="#ctx0" brushRef="#br0" timeOffset="25983.898">11643 4973 595 0,'-9'-3'195'0,"5"3"-236"15,4 3-15-15,2 3-3 16,-2-6 5-16,0 0 40 16,0 0 10-16,0 0 5 15,0 0 4-15,1 3 8 16,-1-3 7-16,3 2 15 15,6 1 2-15,4-3-3 16,3-4-5-16,34-18-14 16,-26 8-5-16,1 1-6 15,5 2-1-15,4 0-3 16,2 2-1-16,0-1-1 16,1 3 1-16,0-1 0 15,-4-3 1-15,2 0 1 0,0-8 0 16,1 2-1-16,3 0 1 15,-3 1-1-15,0 1 0 16,0-1 2-16,1-2-1 16,1 0 0-16,2 1 0 15,1-1 0-15,-4 3-1 16,0 0 1-16,-1 0-1 0,0-2 0 16,0 1 0-16,-1-4 1 15,-2 3 1-15,2 1 0 16,-3-1-1-16,-1 2 0 15,1-2 0-15,1 2 0 16,2 0 0-16,3 0 1 16,-4 2 0-16,4-4-1 15,-1-2 0-15,1-3-1 16,6 1 1-16,-3-2 1 16,-1-2 1-16,-3 3 1 15,-1-1 0-15,-4 7 0 16,-3 2-1-16,-2 1-1 15,-2 2 0-15,-4-2-1 16,3 3 0-16,0-3 0 16,0-1 2-16,10-1 4 15,0-5 1-15,1 2 1 16,3-2 1-16,-2 3-2 16,-3 0-1-16,-1 1-1 0,-4 2-1 15,-6 1-1-15,1 4-1 16,-4 1 0-16,0 0 0 15,-2 0-2 1,-2 2 0-16,0-3 1 0,-5 3-1 16,0-1 1-16,2 0-1 15,-2 1-1-15,4-2 0 16,3 3 0-16,-4-2 1 16,-3 1 0-16,2 1 0 0,-5 0 2 15,2 1 1-15,-1 3 0 16,-2-4 0-16,-1 5-1 15,1-2-2-15,-1 0-1 16,-1 2 1-16,0 0-1 16,-4 0 1-16,0 0 1 15,0 0 0-15,0 0-1 16,0 0 0-16,0 0 0 16,0 0 0-16,0 0-1 15,0 0 0-15,0 0 0 16,0 0 0-16,1 0-6 15,2 2-18-15,4 3 17 16</inkml:trace>
  <inkml:trace contextRef="#ctx0" brushRef="#br0" timeOffset="27488.694">11644 5127 683 0,'0'0'154'0,"5"2"-242"16,10 0-52-16,6 3 15 15,5-2 65-15,2 1 23 16,1-1 32-16,1 2 5 16,3 0 5-16,4-1 8 15,-1 1 5-15,-1 1 1 16,2 1 10-16,0-2-3 0,2 3-5 16,2-1-1-1,1 1-11-15,1-1-2 0,2 5-1 16,-1 2-2-16,2 1-1 15,-2 1 0-15,0 0 1 16,-2-2 5-16,1-2 6 16,-2 0 5-16,3-1 12 15,3 0-3-15,0 0-4 16,1-1-5-16,-2-1-9 16,-2 0 1-16,-3 3 2 15,-1 0 2-15,-7-1 11 16,-2 2 8-16,-4-3 3 15,2 1-2-15,-1 1-15 16,5-2-11-16,4 1-6 16,-2-5-1-16,3 0 3 0,0-2 1 15,3-1 3 1,-1 1 1-16,0-4-2 0,-2 1-1 16,-6 0-1-16,-2-1-1 15,-5 2-1-15,-2-3-2 16,2 0-1-16,2 1 0 15,-3 2 0-15,0-1-1 16,-2 2 1-16,-1-3-1 16,2 1 0-16,1 0 0 0,0-1 0 15,-2 0 0-15,1-1 0 16,-2 0-1-16,0 1 0 16,1 0 0-16,-3 0 0 15,2 0 0-15,0 0 0 16,1 0 0-16,3 1 0 15,1-2 0-15,-1-2 1 16,0-1 0-16,1 0-1 16,-3 2 1-16,1 2 0 15,-2 0-1-15,-1 0 0 16,-1 1 1-16,2-1-1 16,-2 0 0-16,2 0 0 15,-4 0 0-15,1 1 0 16,-3-1 0-16,-1 1 0 15,2 1 0-15,-3-2 0 16,1 2 0-16,-4-1 1 16,0-1-1-16,0 0 1 0,-2-1 0 15,0 1-1-15,-1 1 0 16,0 0 0-16,-1-1-1 16,1 1 0-16,-4-1 1 15,1-1-1-15,-3 1 0 16,-2 0-6-16,0 0-14 15,0 0-104-15,0 0 87 16</inkml:trace>
  <inkml:trace contextRef="#ctx0" brushRef="#br0" timeOffset="29016.72">11647 5135 872 0,'-6'0'227'0,"6"0"-391"16,4 1-32-16,-4-1 32 15,0 0 44-15,0 0 99 16,7 5 19-16,3-3 2 15,-2 7 2-15,29 29 3 16,-31-32 3-16,0-1 11 0,1-1 8 16,1-3 10-16,3 1-2 15,2-1-9-15,2-4-8 16,6 0-14-16,6-1-3 16,4 1-1-16,5 2-2 15,4-1 2-15,1-2 0 16,7 3 0-16,4-1 0 15,3 2 0-15,4 1-1 16,-1-1-1-16,0 0 0 0,2-1 2 31,-6-3 0-31,0 0 1 0,4 1 0 0,1-4-1 16,1 4 0-16,6 1 0 16,-2-2-1-16,0-1 1 15,-2 1 1-15,-2-2 0 16,-4 0-1-16,2 2 0 15,2-2 1-15,2-3 16 16,5-3 5-16,1-3 30 16,-1-3 1-16,4-4-14 15,0 1-4-15,-14 5-29 32,-28 8 0-32,0 0-1 0,90-22-1 0,-6 0 0 15,0 2-1-15,-48 11 1 16,0 0 5-16,-1 0 19 15,0-1 4-15,-3-3 5 16,-2-1-6-16,-4-1-22 0,-1 1-4 16,7 5-4-16,0-1 2 15,6-1 0-15,0 1 0 16,-5-1-1-16,-3-1-1 16,-6-3 0-16,0-2 1 15,2-1 1-15,2-1 0 16,0 4 0-16,-2 1 0 15,-5 4 0-15,-2-1 1 0,-4 2 1 16,1-1-1-16,0-1-1 16,-3 2 0-16,0-5-2 15,-3 0 0-15,-2-2 0 16,0-1 0-16,-3 0 0 16,2 3 0-16,1 2 0 15,-3 2-1-15,1 0 0 16,2 0 0-16,0-3 0 15,7-2 0-15,-5 2 1 16,1 0-1-16,2 5 0 16,-3 0 0-16,1 4 0 15,-3-1 0-15,-4 3 1 16,-5 1-1-16,-6 0 1 16,4 3 1-16,-6-2-1 15,4 1 0-15,-5 3 1 16,0-2-2-16,2 0 1 15,-2 0 0-15,7-1-1 0,-1 2 1 16,2-3-1-16,3-2 0 16,0 0 1-16,3-2-1 15,-1 3 1-15,0 3-1 16,-4 1 1-16,-4-1 0 16,-3-1 3-16,-1 2 0 15,-8 0 0-15,-3-2-1 16,-2 3-3-16,-5 1 0 15,0 3 0-15,-2 1-2 0,-2-1-11 16,1 0-19-16,-2 1-121 16,-20 9 105-16</inkml:trace>
  <inkml:trace contextRef="#ctx0" brushRef="#br0" timeOffset="30560.323">11833 5169 732 0,'-15'-3'219'0,"3"0"-286"15,7 5-99-15,3 4-1 0,-1 1 28 16,2 1 53-16,1-1 84 16,3-1 7-16,7 1 3 15,5 0 0-15,8-3-1 16,6 1-3-16,10-1-2 16,3-2-2-16,13 3 0 15,8-3 0-15,8 3-1 16,6 1 0-16,4 2 1 15,-4 1-1-15,2-1 1 16,-1 2-1-16,-2 0-1 16,6 0 2-16,-1-1 0 15,2 1 0-15,-1 0 1 16,0-3-1-16,1 0 0 16,1-2 1-16,4 2 0 15,-4 0 2-15,1 0 0 16,1 0 0-16,-2-1 0 0,5 1 1 15,-4-4 14-15,-1-2 2 16,-1 0 9-16,-3-1-2 16,-2-2-12-16,0 1-1 15,-7-2-7-15,-4-2 10 16,-6 1 6-16,-4 0 1 16,1 0-1-16,2-1-9 15,1-1-9-15,2 4-2 16,-1 2 0-16,-5 3 0 0,-8 4-1 15,-2-1 0-15,-3 1-1 16,1 2 0-16,2-1 1 16,0-1 0-16,6 1 5 15,0-1 0-15,1-1-1 16,-4 0 0-16,0-1-6 16,2-3 1-16,-3 1 0 15,6-2 0-15,0-2 1 16,-2 1 0-16,2-1 3 15,-2-1 6-15,-3 2 6 16,-4 0 1-16,3 4-4 16,-3-1-7-16,4 4-6 15,1-3 0-15,-3 1 0 16,-1 2 0-16,-2 0 10 16,-5 1 9-16,-4-4 11 15,-3 0 1-15,-3-1-7 16,0-1-10-16,-2 3-9 15,5-2-2-15,-3-1-2 0,1 0 0 16,-3-5 2-16,-1 1 3 16,-3-3 6-16,-1 3 0 15,1 2-1-15,-5 0-2 16,-2 1-7-16,2 0 0 16,-4 0-1-16,-1 3 0 0,-2 2 0 15,-2-1 0-15,-2 0 4 16,0 0 2-16,-6-4 5 15,1 1 2-15,-3 0 0 16,-1-2-1-16,0 0-1 16,1 0-1-16,0 0-2 15,0 0-2-15,-1 0-4 16,0 0-18-16,0 0-200 16,0 0 156-16</inkml:trace>
  <inkml:trace contextRef="#ctx0" brushRef="#br0" timeOffset="80361.962">19627 3670 40 0,'4'-8'34'0,"0"2"5"15,-1-1-7-15,0 2-15 16,-1 1-7-16,0-1 2 16,1 0 3-16,-2 2 13 15,1-1 10-15,3 2 13 0,-1 0 10 16,0-2 13 0,0 0-3-16,1 0-14 0,-5 3-10 15,1 0-14-15,-1 0-1 16,0 0 3-16,1 0-2 15,1-1-9-15,-2 1-5 16,4-1 4-16,-4 1 7 16,1 0 14-16,0-1 7 15,-1 1-6-15,3 0-6 0,-3 0-19 16,0 0-8-16,0 0-7 16,0 0 0-16,0 1 4 15,0 0-1-15,0 0 3 16,0 0-1-16,1 0-1 15,0 0 0-15,-1 0-2 16,0 0-2-16,0 0-3 16,1 0-2-16,2 2 0 15,2 11-1-15,1 13 0 16,27 31-1-16,-27-31 0 16,1-1 0-16,-4 0 0 15,2 3 1-15,1 7 1 16,0 2-1-16,2 3 1 15,-3-5-1-15,-1-1 0 16,-1 1-2-16,-3 3-6 16,0 5-2-16,0 2-1 0,-2-4 1 15,-3-2 2-15,2 1-2 16,-2-5-4-16,0 5 0 16,-2 0-1-16,0-2 4 15,-2 2-2-15,0 1 1 16,0 4 0-16,0 2 0 15,1-2 5-15,-2-4 2 16,4-1 3-16,-5-6-1 16,2 5-2-16,-2-3-2 0,-1-2 0 15,6-1 2-15,-2-3 4 16,4 0 2-16,-2-1 1 16,-1-3 1-16,5 0 0 15,2-3 0-15,1-5 0 16,-2-3-1-16,1-3 1 15,-3-4 0-15,2-1 0 16,1-3 1-16,0 0 1 16,0-2 1-16,0-2 5 15,0-1 1-15,0 1 3 16,0 0 1-16,7 0 1 16,7 1-3-16,8 0-2 15,30 1-4-15,-26-2-4 16,5 0 0-16,3 2-2 15,3-1 1-15,3-1 1 16,4 2 1-16,4 0-1 16,-2 0 0-16,-1-2-1 0,0 0-1 15,5 0 1-15,4 1 1 16,1 0-1-16,5 1 0 16,-2-1-2-16,-1 2 1 15,-4 0 0-15,-3 2 0 16,-11-1 1-16,-2 1 0 15,-3-2-1-15,-1 1 1 16,0-2 0-16,-2 0 4 0,-1 1 14 16,-5-1 6-16,2-1 11 15,-3-1 2-15,-1-2-8 16,-2 0-4-16,-6-2 1 16,-4-2 6-16,-4-2 9 15,-1 1 5-15,-1-3 1 16,1-3-5-16,-1-5-6 15,-2-4-6-15,1-7-14 16,-2-3-6-16,2-2-6 16,1-1-2-16,0-1 0 15,0 2 1-15,1-7 5 16,-2-3 1-16,-1-7 6 16,0 2 3-16,-3-6-2 15,3-1-1-15,-3 0-10 16,0-1-3-16,0 6-2 15,0 2-1-15,-3 0 0 0,3 2 1 16,-1-4-1-16,-3 2-1 16,4-4 0-16,0 0 0 15,5 7 0-15,-2 5 1 16,4 13-1-16,0-2 0 16,-4 1 0-16,4 0 0 15,-5-1-1-15,2 6-1 16,-2 1 1-16,1 0-1 15,-2 3 2-15,-2 3 0 16,1 3 2-16,0 1 0 16,-4 1 0-16,4 0-1 0,-3-1-1 15,-3 4 0-15,5 0-1 16,-4 0 0-16,2 2 0 16,-4-2-1-16,-3 0 1 15,-2 4 0-15,-2-1 0 16,-1-1 0-16,-2 2 0 15,-4 0 0-15,-2-1 0 16,0 1 1-16,0 2-1 16,0 1 0-16,-2-2-1 15,-2 1 0-15,-2-1 1 16,-2 0 0-16,1 1 1 16,1 0 0-16,5-1-1 15,-1 2 1-15,0-1-2 16,0 1-1-16,-6 0-2 15,-2 2-1-15,-8-1 0 16,-3 0 0-16,-3 1 3 0,1 0 1 16,3 0-2-16,3 0-6 15,4 2-11-15,3 0-3 16,-4 4-2-16,4-2 4 16,-7 1 8-16,-2 0 3 15,-1 2 3-15,-5 1 0 16,1 2-2-16,1 2-2 0,-2 1-9 15,1 2-2-15,-3 1 2 16,-1 1 3-16,1 0 11 16,0-3 3-16,5-1 3 15,4-3 1-15,6-1 0 16,3 1 0-16,8-3 0 16,0-3 0-16,9 0 0 15,3-1-2-15,4 1-23 16,2 0-28-1,4 4-95-15,1-2-78 0,1 0 138 16</inkml:trace>
  <inkml:trace contextRef="#ctx0" brushRef="#br0" timeOffset="82979.578">22114 3606 219 0,'13'37'136'0,"-13"-36"-11"15,-1 2-36-15,-2-3-50 16,2 0-15-16,-1 0-12 15,1 0-2-15,0 0 2 16,0 0 1-16,0 9-3 16,0 8 0-16,2 38 0 15,3-20-2-15,1 9-3 16,1 8-3-16,0 8-3 16,-2 5-1-16,2 14 0 15,-4 4 0-15,-1 16 1 16,-1-7 1-16,-2-2 0 15,1 0 2-15,1-16 1 16,0 1 1-16,0-10-1 16,0-7 0-16,-1-5-1 15,2-7 0-15,-1-8 1 16,0-1 0-16,-1-9 1 16,-3-4 1-16,3-6 0 15,-2-5-3-15,2-7-11 0,-2 0-15 16,3-6-55-16,0 0-49 15,0-2 79-15</inkml:trace>
  <inkml:trace contextRef="#ctx0" brushRef="#br0" timeOffset="84017.938">22167 3757 216 0,'5'-3'103'16,"1"-2"-24"-16,6 3-50 0,0-2 6 15,4-4 24-15,4-3 10 16,4-8 5-16,4-1-11 15,4-6-18-15,4 4-9 16,2 5-21-16,0 1-4 16,5 7-9-16,-4-1-1 15,7 4-1-15,4-1 0 16,-3 1 1-16,4 0 1 0,-8 0 14 16,-1 3 9-16,-3 1 6 15,-4 0 2 1,-11 2-15-16,4 0-8 0,-8 3-7 15,-4-1-2-15,1 4-1 16,-2 0 1-16,0 3 1 16,1 2 0-16,2 7 1 15,2 5-1-15,3 9-1 16,2 2-1-16,2 7-2 16,-4 3-1-16,-3 6 1 15,6 5 0-15,-7 5 0 16,1 2 1-16,-4 6 0 15,-2 0 0-15,-2 3 1 16,-4-2 0-16,-3-5 0 16,0 4 1-16,-4 0 1 15,0 3 1-15,-1 5 0 16,-2-1-1-16,0-2 1 16,-2-7-2-16,2-6 1 15,-2-3 0-15,2-7 0 0,0-4-1 16,0-11 0-1,0-8-1-15,1-5 0 0,1-1 0 16,-2 0 0-16,2 2 0 16,-1-3 1-16,1-1 0 15,0-6-1-15,0 2 0 16,0-6-3-16,0-1-4 0,0 1 0 16,0-7 1-16,0 5 4 15,0-2 2-15,-4 0 3 16,2-1 3-16,-3-2 8 15,-2 2 6-15,-4-2 8 16,-5-2 1-16,-7-1-6 16,-4-2 1-16,-10-4 4 15,-4-1 6-15,-4-4 13 16,-2-1 0-16,-9 0-4 16,-5-4-9-16,-15 5-14 15,-5 0-7-15,-5 3-8 16,6 2-2-16,4 1-3 15,1 1 0-15,0 1-2 16,-1 5-12-16,6 0-67 16,5 3-61-16,15-2 85 15</inkml:trace>
  <inkml:trace contextRef="#ctx0" brushRef="#br0" timeOffset="84430.855">20586 4081 915 0,'0'0'106'0,"1"4"-139"16</inkml:trace>
  <inkml:trace contextRef="#ctx0" brushRef="#br0" timeOffset="84718.595">20637 4132 261 0,'103'56'143'16,"-76"-54"-29"-16,2-1-32 16,7-1-37-16,4-1-4 15,7-1-3-15,6 0-3 0,4 0-12 16,4-3-4-16,9 3-13 16,4 0-5-16,10 2-1 15,5 3-1-15,-4 3 0 16,2 1 1-16,-2 1 0 15,-2-1 1-15,7 0 1 16,-6-2-1-16,1 1 1 16,-4-2 0-16,-10-1 1 15,4-1 6-15,-8-1 2 16,-2 3 1-16,-8-3-2 16,-3 3-5-16,-11 0-4 15,-3 0-1-15,-9 1-5 16,-6-2-28-16,-11-3 23 15</inkml:trace>
  <inkml:trace contextRef="#ctx0" brushRef="#br0" timeOffset="85207.104">20687 4771 89 0,'56'2'80'16,"0"0"7"-16,5-2 8 15,4 2-7-15,1 0-13 16,0-2-11-16,8 0-30 15,-3-3-13-15,20 2-11 16,2 0-2-16,12 3-5 16,9 3-1-16,-1 2-2 0,6 3-1 15,-7-2 1 1,-1 3-1-16,-9-2 0 0,-9-2-2 16,-4 2-11-16,-11-2-18 15,-18 1-85-15,-10-2 77 16</inkml:trace>
  <inkml:trace contextRef="#ctx0" brushRef="#br0" timeOffset="85807.483">20053 4399 932 0,'20'-12'296'15,"0"-7"-344"-15,11-5-18 16,17 0 4-16,6 0 11 15,11-3 34-15,1 4 15 16,2 1 5-16,2 1 0 16,-2 3-1-16,6-1 0 15,4 3-2-15,4-1 0 0,9 1-1 16,1 1 1 0,10 0 0-16,4 0 0 0,8 0 1 15,-1-1-1-15,1-1 0 16,-3 0 0-16,-3 0 1 15,-1 4 1-15,-10 1-2 16,-2 2 0-16,-8 0 0 16,-1 2 0-16,-2 5-1 15,-4 0-4-15,-15 3-68 16,-12 3-43-16,-23-2-125 16,-12 1 138-16</inkml:trace>
  <inkml:trace contextRef="#ctx0" brushRef="#br0" timeOffset="86316.901">20420 4698 617 0,'45'-5'210'0,"4"-5"-204"15,7 0-4-15,7 0-2 16,4 3-1-16,9 1-1 16,5 1 1-16,6 0 2 15,1 1 0-15,5 3 2 16,4-3 0-16,13 8-1 15,1 0-1-15,6 8-2 0,3 6-4 16,-5 4-2-16,2 8 0 16,-9 6 0-16,-4 2 2 15,-7-2-9-15,-5-5-8 16,-11-4-34-16,-11-5-25 16,-14 0-108-16,-8-2 121 15</inkml:trace>
  <inkml:trace contextRef="#ctx0" brushRef="#br0" timeOffset="86817.237">20268 4010 770 0,'42'-13'239'0,"16"5"-275"0,11 2 10 15,14 3 9-15,8 3 4 16,8 3 5-16,4 4 6 16,9 12 4-16,3 6 1 15,5 16 1-15,1 9-2 16,4 9-1-16,-3 8-1 0,-1 2 1 15,3 3 2 1,-1 2 0-16,-1-3-2 0,2-9 3 16,-3-7-2-16,-8-9 0 15,-1-7 1-15,-14-3-4 16,-10-7-6-16,-12-12-96 16,-15-4-104-16,-17-7 130 15</inkml:trace>
  <inkml:trace contextRef="#ctx0" brushRef="#br0" timeOffset="87105.394">22916 3629 720 0,'-21'20'53'15,"-18"21"-144"-15</inkml:trace>
  <inkml:trace contextRef="#ctx0" brushRef="#br0" timeOffset="87281.67">22569 3947 219 0,'-90'57'142'0,"-6"-2"-10"15,-4-1-5-15,-1 3-42 16,3 1-31-16,-3-3-38 16,-3 4-7-16,-10-3-6 15,-3-3 17-15,-3-2 17 16,-4-3 2-16,-2 4-4 15,-6 1-27-15,-14 10-41 16,-1 0-11-16,11-1-1 16,0-2 11-16,22-8-31 15,14 0-106-15,11 0 115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30T17:28:49.0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22972 3838 161 0,'0'0'113'0,"0"0"-3"16,0-1-29-16,4 0-11 16,-2-1-18-16,0 0-10 15,0 1-19-15,0-1-9 16,0-1-11-16,-2 2 6 16,0 0 18-16,0 0 8 15,3-1 9-15,-3 0-3 0,1 1-13 16,0 0-8-16,-1 0-8 15,1 0-4-15,0 0-3 16,-1 1 2-16,0 0 7 16,0 0 2-16,2 12 2 15,-3 15-2-15,-10 34-7 16,-3-29-2-16,-2 5-2 16,-4 1-2-16,1 11-1 15,-3 5-1-15,-5 5 0 16,1 2-1-16,-3 1 0 15,-1-1 0-15,-1 0 0 16,2-2 0-16,-2-1 0 16,2-3 1-16,-1 6-1 15,0 1 1-15,2-3-1 16,1-1 1-16,-2-9-1 16,3 0 0-16,2-2-31 15,-1-1-19-15,3-7-51 16,0-6-56-16,7-17 103 15</inkml:trace>
  <inkml:trace contextRef="#ctx0" brushRef="#br0" timeOffset="899.648">22953 3819 95 0,'6'42'63'0,"-6"-42"-4"15,0 0-19-15,1 1-24 16,-1-1-8-16,0 0-5 16,0 0-1-16,0 0 0 15,0 0 0-15,0 4 4 16,3 8 1-16,3 2 11 16,19 30 3-16,-11-29-1 15,2 1-2-15,2 6-11 16,1 1-2-16,1 2 2 15,1 6 4-15,0 3 4 16,2 0 6-16,-1 0 8 16,-1-3 2-16,2 1 9 15,-3 1 1-15,1 2 3 16,0 3 0-16,-1-2-9 16,0-1-8-16,2 2-12 15,-2 1-5-15,2 9-2 0,1 4-2 16,-3 4-3-1,1 0 1-15,-1 2-2 0,-1-2-1 16,6-4 1-16,-4 0-2 16,4-8 1-16,3 5 0 15,-2-3 0-15,4-4 1 16,5-2 0-16,-4-2 0 16,1 0-1-16,-3-2 1 15,-7-5-2-15,0-3 0 0,-9-6 0 16,-2-2 0-16,-5-4-19 15,-4-2-38-15,-3-1 38 16</inkml:trace>
  <inkml:trace contextRef="#ctx0" brushRef="#br0" timeOffset="1957.741">22358 5167 798 0,'-4'45'224'0,"4"-48"-405"0,-2 2-29 15,2 1 58-15,0 0 68 16,0 0 181-16,0 0 37 15,0 0-34-15,0 0-23 16,0-2-37-16,0 1-7 16,0 0 1-16,0 0-7 15,0 0 0-15,9-3-3 16,3 0-10-16,1-1-4 0,27-9-6 16,-25 13-2-16,3 1-2 15,0 2 0-15,1 3 0 16,7 1-1-16,2-2 0 15,8 0 1-15,9 0-1 16,-1 1 1-16,6 0 0 16,0 2-1-16,0-3 1 15,3 0-1-15,-8 0 1 16,-1 1 0-16,-5 2 1 16,-1 1-1-16,1-1 2 15,0-4-1-15,-1-2 0 16,2 1 1-16,-4-1-1 15,-2 1 0-15,0 3 0 16,-5-2-1-16,0 4 0 16,-1 0 0-16,-3 0 1 15,-4-3 0-15,2 1 1 16,0-1 0-16,-3-3 0 16,3 3 0-16,-5-3 1 0,-2 1 0 15,0-1 0-15,-1-2 0 16,-2-1-2-16,0 2 0 15,2 3 0-15,1 0-1 16,2 1-1-16,1-1 1 16,-1-1-2-16,1 2-2 15,-3-2-25-15,0 2-26 16,0 0-123-16,-1 0 115 0</inkml:trace>
  <inkml:trace contextRef="#ctx0" brushRef="#br0" timeOffset="5135.314">23062 3802 138 0,'-29'29'101'0,"29"-31"16"16,0 2-17-16,-2-4-27 15,2 3-11-15,0 0-18 16,0 1-9-16,0 0-11 15,0 0-1-15,-1 0-6 16,0 0-1-16,0 0-1 16,1 0-1-16,-1 0-3 0,-1 0 1 15,1 0 7-15,0 0 3 16,0 0 2-16,0 0-3 16,0 0-10-16,1 0-4 15,0 0-2-15,0 0 2 16,0 0 6-16,0 0 2 15,0 0 3-15,0 0-2 16,13 2-4-16,2 6-3 16,32 25-4-16,-31-28 0 0,1 3-2 15,-1 4 0-15,3-1-1 16,-1 0 0-16,2-3 1 16,2 1 0-16,2 2-1 15,-1-1 0-15,3 3-1 16,-1-3 0-16,0 1-1 15,3 4 0-15,-2-1 0 16,2 4 1-16,-2-1-1 16,1 0 0-16,0 2 1 15,2-1 0-15,0-1 0 16,-1 2-1-16,-1-4 0 16,1 1 1-16,2-1 0 15,2-1 1-15,2 0 2 16,-1 1 0-16,1 2-1 15,-2 0 0-15,-3 4-2 0,-3 0-1 16,-4-2 0-16,-3 2-1 16,-1-4 1-16,2 2 1 15,-2-7 0-15,1 0 1 16,-6-1-1-16,0-2 0 16,-1-1 0-16,-1-3 0 15,-3 1 0-15,0 0 0 16,-1-1 0-16,0-1 0 15,-1 0 0-15,0 1 0 16,1 0 0-16,1 0 0 16,3 4 0-16,0-2 0 0,2 3 0 15,0 0-1 1,0 0 0-16,2-1 1 0,0 0-1 16,-1 3 1-16,3-2 0 15,-1 2-1-15,1-2 1 16,4 0 1-16,-3 1 1 15,1-4 0-15,-8-3 1 16,-1 1-1-16,-8-5 0 16,-1 4-1-16,1-2 0 15,-2-2 0-15,0 0 0 16,-1 0 0-16,0 0-1 16,0 0 2-16,1 0 1 15,0 0 0-15,0 0 1 16,-1 0 0-16,0 0 0 15,0 0-1-15,-1 0 1 16,1 0-1-16,0 0 0 0,0 0 0 16,-4 5-1-16,0 1-1 15,-2 3-1-15,-6 2 0 16,-29 29-1-16,32-26 0 16,0 2 0-16,-1-1-1 15,2 0 0-15,0 6 0 16,-3-3 0-16,1 3 0 15,-5-1 0-15,0 0 0 0,-2 1 1 16,0-2 0-16,3 6 0 16,-2-4 0-16,0 2 0 15,-2 3 0-15,-1 0 1 16,-1 1 0-16,3-3 0 16,3-5 0-16,-2-1 0 15,4 0-1-15,-1 1 1 16,-1 3-1-16,7 4 1 15,-7-2 0-15,2-4 0 16,0 1 1-16,-4-3 0 16,6-1-1-16,-2-2 1 15,-2 1-1-15,0-2 0 16,0-3 0-16,0 2 0 16,0-1 1-16,1-3 3 15,2 2 2-15,3-2-1 16,1-2-3-16,3 4-112 15,1-2 81-15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30T17:32:32.5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11176 15520 635 0,'29'-6'284'0,"-27"7"-102"15,2-1-186-15,0 5-39 16,-4-5 3-16,0 0 16 15,0 0 60-15,0 1 22 16,4 15 21-16,1 28-4 16,-10-30-25-16,1 3-12 15,0 0-20-15,-2 4-4 16,-3 6-5-16,0 2-1 16,-3 7 0-16,-2 2 0 15,2 1 2-15,-1 0-1 16,3 5 5-16,-1-2 3 0,4 2 7 15,-2-5 5-15,2-7 8 16,0-2 7-16,1-9 14 16,4-2 8-16,-3 0 5 15,5-5-5-15,0 1-15 16,-1-1-8-16,4-7-14 16,-3 1-5-16,-2-5-9 15,2 2-4-15,2 1-7 16,-2-6-2-16,0 0-2 15,1 2 0-15,6 12-2 16,11 1 0-16,39 31 0 16,-26-29-2-16,11 2-5 15,3-2-2-15,7 1-12 16,1-1-5-16,-5-8-11 16,-6-3-8-16,0-10-28 0,-2-6-30 15,-3-6-104-15,2-4-99 16,-10 2 193-16</inkml:trace>
  <inkml:trace contextRef="#ctx0" brushRef="#br0" timeOffset="235.408">11523 16108 667 0,'-26'28'186'0,"26"-31"-362"15,3-5 99-15</inkml:trace>
  <inkml:trace contextRef="#ctx0" brushRef="#br0" timeOffset="758.797">11501 16119 340 0,'16'2'163'0,"35"7"-72"16,-28-3-36-16,11-3-41 15,-1-2-9-15,5-3-3 16,3-4-1-16,1-7 2 0,2-3 6 16,0-11 14-16,-2-6 3 15,-2-7 2-15,-2-4-5 16,-3 3-15-16,1 3-3 15,-5 4-4 1,-6 2 0-16,-8 4 11 0,-3 5 8 16,-10 10 20-16,0 4 13 15,-7 5 1-15,-2-3-11 16,-10 3-27-16,-5 0-20 0,-5 1-26 16,-4 3 2-16,1 5 6 15,4 1 6-15,-6 5 7 16,-1 1 1-16,-5 2 7 15,-5 3 2-15,0 1 8 16,2 3-3-16,-1-2-8 16,2 1-7-16,2 3-9 15,-1 4-5-15,8 6-1 16,-1 0 4-16,7 0 20 16,7-2 19-16,3-7 35 15,8 3 14-15,3-3 4 16,4 3-4-16,8 1-5 15,0-1-1-15,11 1 20 16,3-2 6-16,9-5-11 16,5-3-12-16,2-5-30 15,3-1-18-15,0-6-9 16,0 1-2-16,-1-2-4 16,0-2 0-16,-8 0-5 0,-4-3-10 15,-5-3-39-15,-3 0-43 16,0-3-182-16,-3-1 181 15</inkml:trace>
  <inkml:trace contextRef="#ctx0" brushRef="#br0" timeOffset="1629.613">12674 15906 910 0,'2'9'355'0,"-1"-11"-275"16,4-4-81-16,-2-6-89 15,3-1 16-15,-4 3 54 16,0 1 42-16,-2 8 55 15,0-1 7-15,-3-1-9 16,2 1-27-16,0 1-34 16,0 0-9-16,-4-6-7 15,-3-4-1-15,2-1 1 16,-35-27 2-16,26 31 4 0,-4-1 0 16,2 7-3-16,-1 1-1 15,-3 6-4-15,2 3-3 16,2 8-4-16,1 4 0 15,3 4 1-15,3 6 3 16,8 7 5-16,1 3 0 16,6 5 0-16,1-2 1 15,-2-11-1-15,1-3 1 0,3-5-1 16,0 0 2 0,3 1 0-16,-3-6 3 0,0-2 5 15,-1-4 1-15,1-5 1 16,2 0-2-16,0-5-3 15,2 0-1-15,1-3 1 16,0 2 1-16,0-3 4 16,4-5 2-16,-1-3 0 15,1-4-2-15,1 0-6 16,-1 0-4-16,0-2-7 16,-4-1-2-16,-3 1 0 15,-1 1 1-15,-4-1 6 16,-2 1 2-16,-3-2 5 15,-2-2-1-15,-3 0 0 16,0-4 0-16,-4 3-1 16,3-3 0-16,-1 1 0 15,1 3-1-15,2 4-2 0,3 1 0 16,1 6 0-16,1 4 0 16,-1 1 1-16,0 2 3 15,0 0 7-15,-1 0 0 16,1 0 2-16,-1-2-3 15,1 2-4-15,0 0-1 16,0 0 8-16,1 3 0 16,12 22 1-16,13 33 1 15,-13-24-10-15,0 2 0 0,2-1-2 16,-1 3-1-16,-3-6-21 16,-3-2-15-16,-3-6-55 15,-2-7-45-15,-2-7-155 16,1-6 182-16</inkml:trace>
  <inkml:trace contextRef="#ctx0" brushRef="#br0" timeOffset="2067.072">13031 15840 867 0,'1'5'376'0,"-1"1"-211"16,-1 3-69-16,0 8-93 16,1 4-1-16,0 7 1 15,1 4 1-15,-1 4 1 0,0-2-1 16,-2 0-2-16,0-4-2 16,0-5-1-16,1-1-1 15,0-6 2-15,1-8 1 16,-2-4 1-16,2-5-1 15,0-1-5-15,0 0-1 16,0 0-4-16,0 0 1 16,0 0 4-16,0 0 0 0,0 0 3 15,0-1 1-15,0 0-2 16,0-1 0-16,1-14-2 16,4-34-2-16,-4 24 0 15,2-1 1-15,0-5 2 16,1-1 0-16,6 2 2 15,1 3 0-15,3 9-2 16,-4 4-8-16,5 7-23 16,-1 3-11-16,4 5-48 15,3 3-67-15,-1 9 108 16</inkml:trace>
  <inkml:trace contextRef="#ctx0" brushRef="#br0" timeOffset="2621.637">13488 15823 1205 0,'-1'16'444'16,"5"-4"-484"-16,3 2-142 15,-1 10-236-15,1 6 29 16,-6 7 247-16,-1 1 170 16,2-5 221-16,-1-3-7 15,1-3-113-15,0 1-86 0,-2 2-102 16,0 3-18-16,0-9-1 16,-1-9 19-16,1-9 59 15,-1-6 17-15,1 0 20 16,-2 0-1-16,1-1 0 15,0-1 5-15,1-3-10 16,1-20 0-16,6-31-10 16,0 26-11-16,1-7-7 15,0 0-2-15,1-5 9 16,0-2 8-16,0 10 17 16,0 5 11-16,0 10 13 15,-1 6 0-15,1 4-3 16,2 1-7-16,0 4-18 15,4 2-9-15,7 10-22 16,2 3-10-16,3 15-12 16,1 9-2-16,-5 12 7 15,2 6 8-15,-4 0 8 0,-3 1 1 16,-2-4 0-16,-2-1 0 16,-2-6-18-16,-2-7-20 15,-3-11-67-15,-1-8-56 16,-2-6 99-16</inkml:trace>
  <inkml:trace contextRef="#ctx0" brushRef="#br0" timeOffset="3147.114">13930 15955 994 0,'11'93'297'0,"10"-87"-352"16,5-1-64-16,11-3 35 15,3 0 36-15,8-4 76 16,2-1 17-16,1 1 2 15,-1-1-8-15,-4-2-43 16,-4-3-12-16,-8-6-11 16,-1-2 0-16,-3-8 16 0,-1 1 8 15,-4-3 16-15,-4 2 9 16,-7 6 18-16,-6 0 10 16,-6 9 16-16,-2 0 1 15,-5 0-13-15,-7-3-12 16,-8-3-26-16,-6 2-12 15,-9 4-16-15,0 5-5 16,-6 13-1-16,0 4 4 0,-2 7 8 16,-3 4 5-1,5 11-1-15,5 2 0 0,5 10 3 16,6-2 7-16,9-3 11 16,6-4 4-16,10 4 1 15,8 0-2-15,8 2-6 16,4-4 0-16,3-10-20 15,3-2-43-15,3-8 32 16</inkml:trace>
  <inkml:trace contextRef="#ctx0" brushRef="#br0" timeOffset="3746.82">15038 15975 1435 0,'-4'12'463'16,"-14"-9"-512"-16,-7 0-110 15,-12 4-8-15,-2 2 36 16,6 7 93-16,-1 3 51 15,8 3 15-15,-3 3-2 16,0 3-31-16,2 6-23 0,2 4-52 16,1-4-24-16,5-1-9 15,7-6 8-15,8-9 42 16,5-2 8-16,10-5-20 16,5 0-3-16,8-8-1 15,2-2 19-15,4-6 59 16,-2-3 18-16,0-1 43 15,0 0 14-15,-3-2 24 16,0-3 4-16,-4-5-13 16,-1-2-7-16,-4-4-19 15,-1-2-10-15,-4 1-9 16,-3 2-4-16,-5-1-7 16,-7 2 1-16,-11-12-4 15,1-1-6-15,-5-10-10 16,-3-2-5-16,5 7-7 15,-1 2-1-15,7 9 1 0,3 7 1 16,3 7 21-16,3 8 11 16,-2 6 18-16,7 4 2 15,-1 1-17-15,-2-3-11 16,0 0-20-16,4 14-4 16,6 16-5-16,22 44-7 15,-12-19-30-15,3 5-42 16,-4 12 50-16</inkml:trace>
  <inkml:trace contextRef="#ctx0" brushRef="#br0" timeOffset="4765.845">15998 15442 981 0,'0'1'340'0,"-2"0"-337"0,2-1-72 16,-1 0-16-16,0 0 52 15,0 0 102-15,0 0 42 16,0 0 7-16,-2 21-17 16,0 42-39-16,3-24-20 15,1 12-18-15,1 4-12 16,1 12-8-16,-2 6 5 15,3 10 7-15,1 0 1 0,0-8-6 16,0 2-17-16,2-10-26 16,3-3-7-16,-1 0-5 15,1-9 6-15,3-11 10 16,1-5 5-16,-2-15 12 16,1-5 7-16,-1-10 13 15,-1-4 9-15,3-8 15 16,0-1 4-16,0-12 10 15,-3-9-3 1,2-18-12-16,-3-5-6 0,-1-13-14 16,1 0-4-16,-2 3-2 15,1-2 3-15,-2 5 2 16,1-3 1-16,-4 0 2 16,1 2-1-16,2 2-3 15,-5 3-2-15,-2 9-3 16,3 0-1-16,-5 11-2 15,2 7 0-15,4 14 1 0,-3 0 1 16,-1 9 2-16,0 1-2 16,-1 0-2-16,1 0-2 15,0 0-3-15,5 16 2 16,12 48 3-16,-11-23 2 16,-2 3 1-16,4 6-1 15,1 8-3-15,1 4-1 16,0 2-2-16,-1-1-1 15,2 1-11-15,1-3-6 0,1 5-9 16,2-3-3-16,1-8 1 16,0-4 4-16,-3-17 2 15,2-9 4-15,-2-13 6 16,-2-4 2-16,5-7 5 16,0-1 5-16,2-5 7 15,1-4 7-15,-1-5 6 16,0-8 0-16,-2-12-4 15,-2-10-4-15,-2-7-5 16,-3-2-1-16,1-7 4 16,-3 5 3-16,2-6 8 15,-2-3 4-15,-1-7 1 16,-1-1 0-16,-4-5-4 16,2-4-5-16,-2 18-6 15,-1 2-2-15,2 15-8 16,-2 10-9-16,-3 6-47 15,-1 0-56-15,-4 5 71 0</inkml:trace>
  <inkml:trace contextRef="#ctx0" brushRef="#br0" timeOffset="5404.626">17141 16486 560 0,'9'-29'283'0,"-1"-24"-96"15,-1-6-74-15,-4-10-80 16,2-1-4-16,-3 6 17 0,0-1 14 15,3 0 9-15,-2-1-9 16,3-2-26-16,0 2-15 16,0 4-17-16,0 3-5 15,3 8-7-15,3 6-4 16,1 6-1-16,2 4 3 16,3 9 9-16,2 5 7 15,6 16 9-15,2 5 1 16,4 12-3-16,4 5-3 0,0 7-5 15,-1 2 6-15,-1-2 16 16,-3 0 7-16,-6-7 12 16,-1 2 2-16,-4-3-4 15,-3-5-2-15,-3 2-1 16,-2-3-1-16,-4-3 7 16,-1 0 5-16,-4-4 2 15,2 0-1-15,-2-1-9 16,-3-2-8-16,0 0-37 15,0 0-43-15,-1-1-156 16,0 0 133-16</inkml:trace>
  <inkml:trace contextRef="#ctx0" brushRef="#br0" timeOffset="6343.956">17614 15339 877 0,'54'-17'312'0,"-47"14"-349"15,-6-1-142-15,5-2-125 16,-5 0 61-16,-3 3 208 15,2 0 123-15,0 3 123 16,0 0-14-16,0 0-82 16,0 0-41-16,-1 0-34 15,1 0 5-15,0 0 29 16,0 0 16-16,0 0 19 16,0 0-7-16,0 0-24 15,0 0-14-15,4 11-20 16,3 13-10-16,7 36-13 15,-9-20-6-15,-1 10-9 16,8 5-1-16,-3 7-4 16,-1 2-1-16,1 4 0 15,-1-1 0-15,-1 2 3 16,6 1 4-16,-5-13 8 16,1-5 2-16,-2-17 1 15,-3-7-3-15,0-5-5 16,-2-2-2-16,2-5-2 0,-1-2 0 15,-3-5-3-15,0 0-2 16,0-1-12-16,-2-2-10 16,1-1-24-16,0-2-13 15,0-3-28-15,-1 0-22 16,1 0-75-16,0 0-76 16,0 0 164-16</inkml:trace>
  <inkml:trace contextRef="#ctx0" brushRef="#br0" timeOffset="6709.901">17156 15845 703 0,'-1'0'265'0,"0"0"-171"16,0 0-339-16,0 0 140 16</inkml:trace>
  <inkml:trace contextRef="#ctx0" brushRef="#br0" timeOffset="7967.641">18372 16126 1200 0,'-4'6'436'0,"-4"-6"-352"15,-1-3-77-15,-2 1-27 16,1 1 13-16,4 1 33 0,4 1 16 16,-2-2 16-16,3 0 0 15,0 0-17-15,0 0-10 16,0 0-14-16,-1 0-5 15,0-1 3-15,-2-1 2 16,1-13 0-16,-27-38-1 16,30 21-7-16,1-6-3 15,6-5-4-15,0 2-1 16,5-1-8-16,-2 3-6 0,2 5-8 16,3 2-2-16,-1 6 0 15,-1 6 2-15,2 8 1 16,-1 6-2-16,2 4 1 15,-1 2 1-15,-2 1 3 16,1 2 6-16,0 5 7 16,-2-1 2-16,5 7 2 15,-4 3 0-15,5 7-1 16,-3 4-1-16,1 6 0 16,-1-1 0-16,-4 3 0 15,2 5 2-15,-5 2 0 16,4 4-1-16,-4-2-2 15,1-4-3-15,0 0-1 16,-1-2 1-16,1 2-3 16,-2-1 3-16,0-8-3 15,4-2-1-15,-5-9 5 16,1-2 4-16,0-8 5 0,-6-3 7 16,4-2 5-16,-4-4-2 15,-1-1-2-15,0 0-3 16,0 0-4-16,0-1 0 15,-1 0 0-15,0-1 1 16,0 1-2-16,-2-7 1 16,-2-13-2-16,-14-32 0 15,7 23-1-15,-1-4-1 16,-7-1 2-16,5 5 3 16,-5 1 5-16,-2 5 1 0,-4 1 4 15,-7-1-2-15,-3 2-2 16,-1 2-2-16,-2 8-6 15,0 1-1-15,1 10-2 16,1 1 0-16,10 9-1 16,3 1-2-16,2 0-9 15,6 2-12-15,0-4-43 16,7 0-40-16,6-4-167 16,3-4 176-16</inkml:trace>
  <inkml:trace contextRef="#ctx0" brushRef="#br0" timeOffset="8362.941">19160 15598 1082 0,'7'14'423'0,"-3"-2"-347"15,-1 2-112 1,0 6-99-16,-3 9 9 0,5 17 85 15,-1 6 60-15,0 17 43 16,0 3-3-16,-7-2-31 16,3-1-20-16,-1-8-12 15,1-5-2-15,0-11 1 16,-2-6 0-16,2-18-19 16,-3-6-22-16,1-11-131 15,2-5-62-15,-4-13 141 16</inkml:trace>
  <inkml:trace contextRef="#ctx0" brushRef="#br0" timeOffset="8642.327">18772 15717 1358 0,'-2'5'473'16,"2"-4"-423"-16,2-1-64 16,-2 0-5-16,0-1 15 15,5 0 36-15,25-1 10 0,47 4-3 16,-22 2-7-16,4 2-20 16,1-3-13-16,-1 2-37 15,-3-4-23-15,-6 0-61 16,-4-1-33-16,-3-5-101 15,1-6 157-15</inkml:trace>
  <inkml:trace contextRef="#ctx0" brushRef="#br0" timeOffset="9108.017">20310 15504 1256 0,'27'55'459'0,"-31"-39"-490"16,-2 5-177-16,-5 15 109 15,2 9-381-15,4 25 160 16,4 16 224-16,9 17 174 16,5 2 141-16,1 1-196 15,-2-9-16-15</inkml:trace>
  <inkml:trace contextRef="#ctx0" brushRef="#br0" timeOffset="9411.385">19844 15774 1596 0,'2'9'560'16,"5"-2"-479"-16,7-7-178 16,7 1-37-16,18 0 29 15,7 0 31-15,12 11 84 16,7 3 11-16,13 1-11 15,2-2-16-15,5-6-105 16,-3-4-89-16,-14-9 123 16</inkml:trace>
  <inkml:trace contextRef="#ctx0" brushRef="#br0" timeOffset="9996.372">20742 15309 1492 0,'-75'119'497'16,"76"-99"-558"-16,-5 8-116 15,-4 11-50-15,3 7 33 16,-2 6 135 0,7 7 84-16,7 6 31 0,-3-1-1 0,4 3-46 15,-3-7-27-15,-1-14-36 16,2-2-14-16,1-16 3 16,0-5 18-16,-2-11 48 15,0-4 31-15,-3-5 28 16,0-2 1-16,0 0-16 15,-3-1-15-15,1-1-8 16,0 0 7-16,0 0 16 16,1-9 1-16,3-15-11 15,5-35-10-15,-3 20-16 16,-1-1-2-16,2 1-2 16,3 4 4-16,0 6 12 15,0 5 8-15,3 5 16 16,1 2 2-16,4 9 0 15,1-2-6-15,4 8-20 0,1 5-9 16,4 11-18-16,2 12-2 16,-3 10 0-16,1 9 4 15,-12 13 4-15,1 5 0 16,-6 9-13-16,-10-2-13 16,2-1-32-16,-4-7-27 15,-2-15-75-15,0-11-51 16,-2-24 131-16</inkml:trace>
  <inkml:trace contextRef="#ctx0" brushRef="#br0" timeOffset="10515.069">21062 15691 1480 0,'1'8'124'0,"4"0"-82"16,-3 4 78-16,2 1-218 16,1-3-23-16,0 4 53 15,7 2 57-15,1 2 105 16,2 0 16-16,4-3-20 16,-2-2-30-16,6-5-42 15,3-2-12-15,0-4-10 16,5-1 1-16,-3-2 11 15,-1-4 6-15,0 0 4 16,0-1-1-16,-3-7-7 0,-5 0-4 16,0 1-6-16,-7-3-5 15,-5 3-1-15,3 2 0 16,-8-2 1-16,0 2 1 16,-1 1 0-1,-3 0 0-15,-7-1-1 0,-3 1 1 16,-8 3-2-16,-7-1 0 15,-4 4 1-15,-4 3-1 16,0 5-7-16,1 8-2 0,4 13-4 16,3 6-1-16,8 8 8 15,8 8 5 1,13 8 15-16,16 3 8 0,17 3 11 16,8-4 1-16,12-3-10 15,5-2-6-15,0-7-23 16,0-5-28-16,1-18-166 15,-1-12 140-15</inkml:trace>
  <inkml:trace contextRef="#ctx0" brushRef="#br0" timeOffset="11526.902">16667 17064 1081 0,'4'0'432'0,"3"2"-283"15,-3-2-85-15,4 1-56 16,3 0 1-16,-4-4 26 16,1 2 19-16,-1 2 22 15,-4 0 2-15,1 5-25 16,-1-3-18-16,-2-1-20 15,5 3-5-15,-3 1-1 0,1 5 2 16,-1 4-3-16,3 5-3 16,-1 10-5-16,1 10-4 15,5 26-3-15,1 4-4 16,0 17-3-16,-3-1 1 16,-5-12 7-16,-4-1 4 15,-5-10 10-15,5-6 1 16,-1-11-7-16,-2-12-5 0,4-19-15 15,-3-7-8-15,-3-8 1 16,3-5 2-16,-5-8 16 16,-1-2 11-16,-2-8 16 15,2-4 4-15,1-5 0 16,3-5-3-16,-2-3-8 16,-1-2-1-16,3-5-4 15,-1-6-2-15,8 0-2 16,0-7-2-16,-1-2-2 15,5 1 0-15,2 1-6 16,5 9-1-16,11 8-3 16,3 9-1-16,8 4 6 15,6 3 0-15,6 8 3 16,0 4-2-16,7 10 0 16,-2 5-3-16,-1 9 1 15,-1 3 2-15,-8 2 4 16,-3 5 4-16,-10 0 10 15,-3 1 3-15,-11-1 9 0,-5-3 1 16,-6 1-3-16,-5-3-5 16,-11 2-10-16,-6 2-3 15,-11 0-2-15,-4 5 2 16,-5 1 4-16,-1 0 4 16,-10 0-2-16,-5-6-2 15,-12-8-11-15,-3-2-11 16,7-11-25-16,5-7-18 15,19-11-65-15,2-7-73 0,13-4 124 16</inkml:trace>
  <inkml:trace contextRef="#ctx0" brushRef="#br0" timeOffset="12184.061">17651 17086 1168 0,'16'6'435'16,"-1"-8"-304"-16,1-13-142 15,5-4-25-15,-2-3 16 0,0 3 10 16,-1 9 35-16,-3 3 6 15,0 3 3-15,1 2-5 16,-1-1-24-16,2-1-8 16,-4 0-13-16,-1-1 0 15,-3 0 2-15,-4 1 6 16,-4-3 11-16,-1-2 6 16,-1-2 12-16,-4 1 5 15,-3-2 7-15,-4 3 0 16,-6 0-8-16,-2-3-6 0,-7 8-11 15,0 3-6-15,-3 9-6 16,-2 10-3-16,2 9-10 16,-1-1-5-16,7 10-7 15,1-2-4-15,6 8 2 16,6 1 6-16,8-5 3 16,3-4 2-16,9-12-5 15,2-5-8-15,10-8 1 16,1-7 6-16,4-6 13 15,4-6 9-15,-1-7 8 16,2-3 1-16,4-5-1 16,-2-3 2-16,1-3-1 15,0 0 1-15,-6 2 1 16,-3 1-1-16,-3 8 0 16,-3 2 0-16,-7 9 8 15,1 3 10-15,-2 11 12 16,1 6 2-16,3 14-9 0,1 6-11 15,-4 9-22-15,-2 6-20 16,-6-3-35-16,-2 1-28 16,-1 1-95-16,-1-6-100 15,-3-5 179-15</inkml:trace>
  <inkml:trace contextRef="#ctx0" brushRef="#br0" timeOffset="12590.384">18288 17099 1900 0,'-1'15'-60'0,"-5"1"2"16,-5 13-32-16,4 4 38 15,-6-1 36-15,9 2 37 16,-1-1 3-16,-2-7-6 16,2-4-8-16,2-10-14 15,3-7-4-15,0-5 0 16,0-6 3-16,-2-11 10 16,-4-3 5-16,4-9 3 0,2-3-2 15,1-10-6 1,6-3-6-16,1-13-16 0,0 2-9 15,7-4-13-15,3 1 3 16,4 8 11-16,6 5 12 16,2 18 25-16,-1 7 9 15,9 16 4-15,0 5-11 16,6 19-82-16,-5 9-84 16,-6 20 92-16</inkml:trace>
  <inkml:trace contextRef="#ctx0" brushRef="#br0" timeOffset="12959.223">19013 16466 928 0,'4'21'400'15,"-3"-2"-180"-15,0 5-199 16,2 2-44-16,-3 12 0 16,2 9 16-16,4 7 49 15,0 7 12-15,4 14 2 0,0-3-11 16,0 3-30-16,3 0-8 15,0-17-7-15,-2-5-1 16,-4-15-8-16,0-9-6 16,-7-11-21-16,0-4-19 15,1-7-79-15,1-6-63 16,-1-8-127-16,0-4 188 16</inkml:trace>
  <inkml:trace contextRef="#ctx0" brushRef="#br0" timeOffset="13229.042">18707 16868 1366 0,'10'9'516'0,"-1"-7"-406"15,2-4-87-15,13-12-65 16,1-1 6-16,17-2 28 16,5 2 15-16,10 6 8 15,1 0-2-15,2 4-13 16,-2 0-21-16,-7-2-59 16,1 0-43-16,-5 0-176 0,1-4 190 15</inkml:trace>
  <inkml:trace contextRef="#ctx0" brushRef="#br0" timeOffset="13654.202">19812 16726 1035 0,'0'0'400'0,"-3"-1"-296"16,-5-4-73-16,-8-1-56 16,-6 1 2-16,-8 6 13 15,-1 6 9-15,-6 9 1 16,-2 3 0-16,-1 8-11 15,-1-1-12-15,3 5-26 16,7 3-9-16,9-2-11 16,8 0 11-16,14-7 31 15,7-2 11-15,15-4 22 16,7 2 1-16,6-2-1 16,7-1 5-16,-5 4 16 15,-3-4 7-15,-4 4 6 0,-8-1-7 16,-8-6-45-16,-7 0-34 15,-15-2-125-15,-5 3-101 16,-13-5 170-16</inkml:trace>
  <inkml:trace contextRef="#ctx0" brushRef="#br0" timeOffset="13972.862">20644 16560 1015 0,'-3'9'373'0,"2"-4"-413"16,0 5-209-16,-6 6 131 0</inkml:trace>
  <inkml:trace contextRef="#ctx0" brushRef="#br0" timeOffset="15659.682">20622 16645 292 0,'-29'190'182'15,"23"-125"-24"-15,1-5-70 16,3-8-66-16,-1-10-17 16,4-8 7-16,0-8 23 15,1-7 50-15,4-2 23 16,0-8 16-16,1-2-19 16,2-6-49-16,6-6-24 0,3-9-29 15,4-1-4-15,8-12-3 16,-3-2 1-16,-1-2 0 15,1-1 1-15,-4-5 2 16,-2 1 0-16,-3-6 10 16,-1-3 12-16,-4 3 32 15,0 3 13-15,-4 7 16 16,-2 4-6-16,-1 5-22 16,-4 1-11-16,1 12-20 15,-3 2-5-15,2 7-1 16,0 3-6-16,1 7-27 15,0 6-23-15,2 13-37 16,1 5 1-16,1 13 24 16,3 6 18-16,2 2 31 15,1-1 4-15,-1-11 15 16,3-6 10-16,0-9 15 0,0-1 8 16,-1-12-2-16,0-2-9 15,3-8-11-15,-1-3-5 16,2-2 2-16,0-6 6 15,-2 0 12-15,2-7 0 16,-1 1-6-16,-4 1-6 16,-1-7-15-16,-1 2-5 15,-2-10-7-15,-2-4-1 0,-3-8-1 16,-1-6-2-16,-2 1-1 16,0 2-1-16,-1 8 0 15,-1 8 1-15,0 6 0 16,0 5 1-16,1 9 3 15,0 2 1-15,1 3 2 16,-1 1-3-16,0 0-18 16,0 0-9-16,15 6-4 15,35 41 3-15,-24-26 18 16,0 5 7-16,4 4 6 16,1-1-1-16,2-1-4 15,-1-4-2-15,1-9-2 16,1-5 0-16,0-10 0 15,6-5-1-15,1-9 0 16,1-3-1-16,1-8 1 16,-5-2 1-16,-5 1 2 0,-4 0 2 15,-10-1 2 1,-4-1 1-16,-7-2 3 0,-3-2-1 16,-5 4 2-16,-2-1-2 15,-4 5-2-15,-1 2-1 16,-5 5-2-16,-1 4 0 15,-4 4-1-15,-1 4 0 16,-2 5-2-16,1 3-2 16,-1 7-3-16,2 2 2 15,2 5 1-15,-1 2 1 0,4 7 3 16,4 3 1-16,5 2 0 16,3 1-1-16,3-2-3 15,3-3-4-15,4 0-4 16,5 1-2-16,1 0-2 15,1 0 3-15,3-3 2 16,3-5 3-16,1-4 3 16,2-5 2-16,-3-5 1 15,2-4 1-15,0-3 1 16,1-4 2-16,3-1 2 16,-6-4 2-16,0-1 0 15,0-4 0-15,-5-6-3 16,1-1 0-16,1-7-1 15,-4 0-1-15,1-2 0 16,-1-1-2-16,-4-7-1 16,3-4-1-16,4-2 0 15,0-1-1-15,4 2-1 16,-2 4-2-16,1 1-1 0,0 5 0 16,1 16 4-16,-1 3 2 15,-2 15-3-15,-1 8-7 16,-4 10-11-16,-2 6-2 15,-4 13 4-15,-1-1 4 16,-3 6 8-16,-3 4 0 16,-1 1 4-16,-2 0 1 0,2 3 2 15,0-3 0-15,4-4 2 16,2-1 1-16,0-5 2 16,3-5 0-16,-1-7 1 15,0-5 0-15,4-6 1 16,1-3-2-16,4 0 0 15,2-2 1-15,0-1 0 16,0-1 1-16,1-3 0 16,5-1-2-16,4-2-3 15,1-2-1-15,1-1-2 16,-3-4-1-16,-2-1-1 16,3-1 1-16,-1-2-1 15,-2-3 0-15,1-8 0 16,-3-2-1-16,-4-11 1 15,-3-7 0-15,-4 0 2 16,-2-1 0-16,-3 1 1 16,-2 4 1-16,-6 1 0 0,0 1 1 15,-6 3 0-15,2 2-2 16,1 7 2-16,-4 4-1 16,-3 4 2-16,-6 0 2 15,-8 3 1-15,-2 3 0 16,-1 6-1-16,-2 3-1 15,2 3-3-15,2 5 0 16,2 7 1-16,2 1 0 16,2 10 0-16,1 5 1 0,6 14-1 15,-1 7 0-15,12 18 1 16,4 5 1-16,13 6 2 16,9 2 5-1,3-5 5-15,6-5-2 0,4-8-5 16,-1-7-11-16,-4-20-38 15,-1-9-34-15,-4-27-169 16,-4-13 160-16</inkml:trace>
  <inkml:trace contextRef="#ctx0" brushRef="#br0" timeOffset="15914.1">23424 17014 1634 0,'22'51'593'16,"-10"-20"-527"-16,-3-7-89 15,-8-8-139-15,-2-3-61 16,-4 3-157-16,1 3 235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30T17:40:17.1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18120 3828 128 0,'28'-48'87'0,"-31"46"-5"0,2 2-29 16,-3 0-7-16,4 0-11 16,-2 0 3-16,1 0 9 15,0 0 1-15,0 0-7 16,0 1-9-16,-7 20-13 16,-30 31-3-16,31-21-2 15,2 0 5-15,3 6 8 16,2 3 1-16,2 14-1 15,3 6-6-15,2 15-12 16,0 5-5-16,4 5-3 16,-2 11 1-16,1 4-1 15,-2 9 0-15,-4-5 1 16,2-11 13-16,2-3 23 16,-1-11 2-16,1 6 2 15,2 8-14-15,-1 0-21 16,1 10-4-16,-4 10-2 15,-3 9-2-15,-2 13-17 0,-1 1-10 16,-5 11-19-16,-8-3 4 16,1-10 17-16,-4 0 12 15,8-23 17-15,1-8 0 16,3-2 2-16,0-9-2 16,-1 1-1-16,2-2-2 15,2-8-10-15,3 1-18 16,-1-7-44-16,3-5-25 15,-4-1 55-15</inkml:trace>
  <inkml:trace contextRef="#ctx0" brushRef="#br0" timeOffset="2517.018">18210 3859 325 0,'8'27'147'16,"-7"-29"-65"-16,-1-1-56 15,1 3-14-15,-1-2 2 16,-1 1 6-16,1 0 2 16,0 0 0-16,0 0-13 15,0 0-7-15,14-3-2 0,8 1-1 16,39-9-1-16,-22 9 0 15,14-3 1-15,7 1 0 16,13 3 1-16,9-6 0 16,5 2 0-16,0-4 0 15,12-4 1-15,-3 1-1 16,-7-2 2-16,7 0 1 16,-11 3 0-16,2-2 0 15,5 1-2-15,-3 0 0 0,4-2 1 16,1-3-1-16,1-2 0 15,5 4 0-15,-6 2-1 16,1 6-1-16,3 4 1 16,0-1 0-16,4 5 1 15,-2 1 0-15,-6 3 9 16,-7 2 20-16,-7-3 32 16,-4 0 10-16,-3 2 0 15,-2 2-20-15,-5 0-31 16,2 3-9-16,-1-2-8 15,2-2-1-15,6-1 4 16,1-6 10-16,-1-4 14 16,-4-1 4-16,0-2 2 15,-4 4-7-15,3-5-9 16,1 4 0-16,-3 2-5 16,-4 0-5-16,-5 3-4 15,-1 0-4-15,1 2 0 0,6 2 1 16,4 4 0-16,-2 2-1 15,-6 1-1-15,-7 0-1 16,-9 1-1-16,-7-3 0 16,0 0 0-16,3 0 0 15,-1-1 0-15,1 0 0 16,2 3 0-16,-3-4-1 16,-4 4 1-16,-5 3 0 15,-7-2-1-15,-3 4 0 0,-9 3 0 16,-2 2-1-16,-3 12 0 15,-3 4 0-15,0 8 2 16,0 11 3-16,-4 12 1 16,0 1 1-16,0 12 1 15,1-6 2-15,1-7 2 16,5 4 0-16,-5 4 2 16,1 5-4-16,3 13-2 15,-1 2-1-15,8 0-4 16,2-2-1-16,-5 12 0 15,3 6 0-15,-6 7-1 16,-4 1 1-16,3-2 0 16,1-2 0-16,6-9 0 15,6 4 0-15,9 0-12 16,3 0-8-16,6 10-13 16,-1-1-8-16,-3 4-26 0,-4-3-20 15,-4-5-19-15,-1 1-18 16,-3-4 4-1,1-4 20-15,0-7 33 0,-1-6 27 16,3-24 50-16,-2-5 25 16,-3-17 30-16,-1-5 16 15,-7-8-3-15,-2-3-9 16,-4-10-16-16,1-4-10 16,-4-9-7-16,4-2-3 0,-6-5 0 15,0 0-2-15,-4 0 3 16,3-4-2-16,0 0-7 15,-6 1 2-15,-16 1 4 16,-31 2 3-16,22-7-2 16,-2 1-4-16,-6-1-12 15,-5 0-5-15,-8 0-7 16,-2 2-4-16,-5 1-4 16,1 0-1-16,-3 0 1 15,-3 1 1-15,-6 1 2 16,-8 3 1-16,-2 1 0 15,2 1 1-15,3-3-1 16,0 1 0-16,-4-2 3 16,-3 0 1-16,-2-2 4 15,4 0 1-15,3-2 0 16,-2 0-2-16,-3-2-2 16,-6 2 2-16,3 1 3 15,4 0 1-15,-4 1-2 0,-2 0-1 16,-3 3 1-16,-4 0 3 15,11 1 2-15,6-2 0 16,6 0-6-16,1-2-4 16,-3 2-3-16,2 4-1 15,2-1 4-15,5-4 2 16,9 1 2-16,6-3 0 16,-6 0-4-16,0 2-2 0,-9 0-2 15,-2-2 0-15,10 0 1 16,0-4 0-16,9-1-1 15,-2 0 1-15,3 1 1 16,1 2-1-16,-1 0 1 16,3 2-1-16,2 3-1 15,0-2 0-15,0 1 0 16,1 3-2-16,1-3 1 16,2 3 0-16,0-3 1 15,5-1 0-15,-3 1-1 16,-2-2 0-16,0 3 1 15,-6-3 0-15,2-3 0 16,0 1 2-16,2-2-1 16,-3 2 1-16,3 1-1 15,1 0 0-15,0-1 1 16,8 1 0-16,-3-3 1 0,0 2-1 16,0 1 6-16,-2-2 3 15,4 3 6-15,-2 0 1 16,3 0 0-16,2 3-1 15,2-2-1-15,1 0-1 16,2 0-4-16,-1 0-3 16,3-2-2-16,-1 2-2 15,3-1-1-15,2 0-1 16,3 0-2-16,1 0 0 16,-1 5 0-16,3-4 0 15,-1 1 0-15,1-2 1 0,-2-1 0 16,0 0 1-16,-3-2 1 15,-5-1 1-15,-2-2 2 16,-3 1 1-16,-1-1 3 16,-1-1 1-16,3 0 1 15,0 1 2-15,5-1 0 16,0 3 0-16,-3-1-4 16,2-1-1-16,-2 2-4 15,2-1 0-15,3-1 0 16,-3-1-1-16,4-2-1 15,0-1 0-15,-1 1-3 16,6 1 0-16,-8-2-2 16,4 2-2-16,4 3-1 15,1-4-2-15,8 8-2 16,3-1-1-16,-3 1-7 16,4 1 0-16,0-1-2 0,0 0 3 15,0-1 2-15,0 1-1 16,6-3-5-16,4-4-9 15,1 1-52-15,23-23-59 16,-28 15 87-16</inkml:trace>
  <inkml:trace contextRef="#ctx0" brushRef="#br0" timeOffset="2932.918">18935 4454 546 0,'-7'-12'137'16</inkml:trace>
  <inkml:trace contextRef="#ctx0" brushRef="#br0" timeOffset="3522.702">18919 4439 281 0,'-1'0'150'15,"0"0"-24"-15,-4 0-53 16,-4 0 0-16,-2 0-5 16,1 0-7-16,-31 2-26 15,28-2-14-15,-2 3-15 16,-1 3-4-16,-3 10-5 16,1 8-1-16,1 19-3 15,2 8-1-15,2 16 2 16,5 2 0-16,2 0 3 15,1-4 0-15,8-11 1 16,-1 1 0-16,5-3 1 16,2-1 1-16,0-3 0 15,5-3 0-15,4-6 1 16,0-1 1-16,3-8 5 0,-2-8 5 16,6-10 8-16,-1-6 3 15,2-6 11-15,3-5 2 16,2-7-1-16,0-5 0 15,-1-5-10-15,1-4-4 16,-2-3-7-16,-3-1 2 16,-2 6-2-16,-1-2 1 15,-6 3 2-15,-1-1-4 0,4-5 1 16,-6 2 0-16,3 1-2 16,-2 2-1-16,-5 0 5 15,2 0 0-15,-3-3-1 16,3-3-1-16,-3-6-7 15,-1-2 0-15,-2-6 5 16,-2 5 4-16,-3-5 4 16,-1 2 0-16,-4-1 0 15,-4 0-2-15,-5 12-2 16,-3 3-1-16,-4 6-10 16,1 3-5-16,-2 3-9 15,-1 3-8-15,-1 6-22 16,0 2-19-16,0 2-43 15,2 3-20-15,5 0-64 16,1 4-76-16,9 3 172 16</inkml:trace>
  <inkml:trace contextRef="#ctx0" brushRef="#br0" timeOffset="4251.297">21077 4432 967 0,'-5'-4'319'0,"-5"-4"-351"15,0 2-14-15,-13-1-2 16,-5-1 9-16,-16 4 42 16,-4-4 5-16,-14 3-2 0,-5 2-2 15,-3 4-3-15,0 3-1 16,2 7-2-16,0 4 0 16,-2 2 0-16,-2 4 1 15,8 8 2-15,3 3 2 16,13 13-7-16,11 6-13 15,14 7-26-15,11 8-8 16,8-4-12-16,10-3 6 16,15-7 17-16,6-8 9 0,16-4 19 15,3-4 7-15,8-10 6 16,4-6 2-16,8-14 8 16,-1-6 3-16,0-8 3 15,1-8 0-15,1-9 5 16,2-2 0-16,5-6 0 15,-3 2-1-15,-11 0 2 16,-6 0 0-16,-17-2 17 16,-6-5 9-16,-9-6 9 15,-6 0 5-15,-5-10-17 16,-6-4-13-16,-12-3-25 16,-5-4-12-16,-15 3-7 15,-6 2 2-15,-18 5-9 16,-8 4-20-16,-8 17-162 15,3 6 139-15</inkml:trace>
  <inkml:trace contextRef="#ctx0" brushRef="#br0" timeOffset="4956.941">22297 4809 1421 0,'6'-23'411'15,"2"-6"-579"-15,2-4-98 16,-2 2 20-16,-8 6 108 16,-5 2 97-16,-14 3 153 0,-9 4-22 15,-18 8-82-15,-10 6-28 16,-11 13-20-16,0 7 3 16,3 6 25-16,9 3 8 15,11 12 4-15,4 3-1 16,15 12 0-16,6 5 0 15,15 1-2-15,5 2-8 16,14-6-16-16,3-10-3 0,9-9 6 16,3-8 8-16,4-11 25 15,1-3 11-15,5-12 9 16,6-5 5-16,6-13 5 16,6-3 5-16,-1-12 0 15,-1-4 5-15,-9-7 18 16,-4-5 3-16,-13-5 8 15,-7-3-5-15,-15-3-26 16,-6 2-13-16,-15-2-26 16,-8 2-5-16,-23 3-21 15,-15 4-15-15,-23 9-55 16,-7 12-45-16,-12 21-147 16,-5 12 172-16</inkml:trace>
  <inkml:trace contextRef="#ctx0" brushRef="#br0" timeOffset="5353.334">19635 6244 1165 0,'-9'5'292'16</inkml:trace>
  <inkml:trace contextRef="#ctx0" brushRef="#br0" timeOffset="5751.175">19452 6540 243 0,'-18'27'78'15,"4"3"-70"-15,-2 2 3 16,-1 0 46-16,2-2 26 16,0 3 25-16,7 0-10 15,8 10-43-15,3 2-18 16,11 1-28-16,6 1-9 15,10 0-24-15,3-2-12 16,11-7-12-16,2-3-9 0,0-17 2 16,2-7 12-16,-5-14 29 15,2-7 24-15,1-12 31 16,-2-6 7-16,2-7-11 16,-2-3-10-16,-5-3 3 15,-1-1 8-15,-9-3 17 16,-8-4 1-16,-8 0-15 15,-5 0-15-15,-8-7-20 16,-3-4-1-16,-5-2 4 16,-2-2 7-16,-7 11 10 15,-5 5 9-15,-5 6 9 16,-6 5-5-16,-8 10-14 16,-6 2-14-16,-8 8-32 15,0 3-19-15,-3 12-36 16,4 4-19-16,3 12-78 15,3 2 110-15</inkml:trace>
  <inkml:trace contextRef="#ctx0" brushRef="#br0" timeOffset="6027.652">21353 5527 499 0,'-45'17'124'16</inkml:trace>
  <inkml:trace contextRef="#ctx0" brushRef="#br0" timeOffset="6400.325">20953 5866 231 0,'-53'56'98'0,"0"16"-52"15,5 8 5-15,6 3 12 16,6-3 6-16,8-12 8 0,10-6-7 15,10-9-21-15,8-4-16 16,10-2-28-16,5-2-6 16,15-5-13-16,7-3-5 15,10-11-5-15,4-9 5 16,9-14 20-16,3-6 12 16,1-17 21-16,3-9 8 15,-2-6 10-15,-3-4 9 16,3-3 12-16,-5 1 0 15,-4-4-10-15,-2-7-13 0,-14-4-10 16,-3-4-4-16,-11-8 0 16,-4 4 1-16,-5-4-9 15,-4 3-5-15,-9 9-10 16,-4 4 2-16,-11 5 3 16,-3 3 0-1,-13-1-6-15,-9 0-6 0,-15 0-11 16,-13 5-7-16,-16 15-34 15,-5 8-34-15,3 16-71 16,9 3-44-16,20 15 119 16</inkml:trace>
  <inkml:trace contextRef="#ctx0" brushRef="#br0" timeOffset="7010.105">21864 6515 113 0,'-13'59'73'0,"6"2"4"15,2 0 4-15,9-10 3 16,6-4-10-16,10-8-17 16,5-1-14-16,11-11-24 15,2-4-3-15,1-11-6 16,7-4-4-16,6-9-5 16,6-4 0-16,15-10 1 15,3-4 2-15,2-6 8 16,-3-6 3-16,-4-4 16 0,-8-2 19 15,-8-1 48-15,-5-2 24 16,-14-9 35-16,-6-3-10 16,-10-3-48-16,-8 1-28 15,-15-1-54-15,-10-1-11 16,-21 2-4-16,-14 0 0 16,-20 2 1-16,-9-1-3 15,-31 2-20-15,-12 5-12 16,-8 16-25-16,-4 7-19 15,9 12-70-15,4 5 95 0</inkml:trace>
  <inkml:trace contextRef="#ctx0" brushRef="#br0" timeOffset="7793.134">19893 5500 1149 0,'5'-4'323'0,"-2"0"-653"16,-1 3 210-16,3 0-261 15,-5 1 87-15,-1 0 374 16,0 0 61-16,0 0 111 16,-2-1-99-16,-16 0-70 15,-32 2-18-15,20 5-23 16,-4 4 0-16,-9 5 14 15,1 5 6-15,-2 1 2 16,1 5-6-16,1 6-18 16,1 5-12-16,8 8-23 15,4-2-5-15,14-8-11 16,6 0-1-16,10-3 1 16,3-1 2-16,13 3 3 15,5-1 1-15,10-3-4 16,3-2-4-16,4-12-1 15,0-7 1-15,1-8 10 0,2-3 5 16,4-9 8-16,4-3 3 16,0-12 1-16,1-4-1 15,-5-4-4-15,-6-2 1 16,-15 3 5-16,-5 3 4 16,-17 2-2-16,-5-4-5 15,-18-6-19-15,-11 1-13 0,-19-2-9 16,-7 7-2-16,-8 13-12 15,-4 3-31-15,-12 10-69 16,-4 5-25 0,-9 3-35-16,3 6-78 0,12 13 201 15</inkml:trace>
  <inkml:trace contextRef="#ctx0" brushRef="#br0" timeOffset="8497.296">18791 5888 1242 0,'-2'-1'331'16,"3"2"-497"-16,-1-1-145 16,-1 0 26-16,-1 0 147 15,1 0 100-15,0 0 125 16,-16 2-14-16,-30 41-64 16,26-25-6-16,-2 3 1 15,1 3 13-15,-7 6 21 16,-2 7 8-16,-7 13 5 15,1 4-13-15,4 6-21 16,3-2-8-16,7 1-16 16,3 1-6-16,7-1-6 15,6 2-6-15,10-8-11 16,5-4 0-16,10-11 3 16,5-12 6-16,6-11 21 15,3-7 5-15,5-8 8 0,0-4 4 16,0-17 1-16,0-7-2 15,2-18-6-15,0-5-2 16,3 1-2-16,-3-1 0 16,-7 5 2-16,-2-2 2 15,-8 0 9-15,-6 1 7 16,-10-6 17-16,-7-4 5 16,-13-3-4-16,-6-1 7 0,-7 6-6 15,-5 6-10-15,-2 14-44 16,-4 4-75-16,-14 12 52 15</inkml:trace>
  <inkml:trace contextRef="#ctx0" brushRef="#br0" timeOffset="24456.3">21375 4198 119 0,'8'30'47'0,"-7"-29"-23"15,-1-1 0-15,1 0 7 16,-1 0 6-16,0-1 9 16,0 1 9-16,0 0 19 15,0 0 3-15,0 0-3 16,0 0-9-16,0 0-26 15,0 0-7-15,0 0-8 16,0-2 2-16,0 2 3 16,0 0 4-16,0 0 9 15,0 0 2-15,0 0 4 16,0-1-4-16,0 0-7 0,0 0 0 16,-1 0 4-16,0 0 1 15,-1-1 5 1,1 1-3-16,0 0-10 0,-3-1-2 15,-6-2-10-15,-1 0-5 16,-2-1-5-16,-28-13-2 16,28 13-1-16,1 2 2 15,0-1 2-15,-2-2 2 16,0 0 5-16,-1-4 2 0,-1 1-2 16,-3 1-2-1,3-1-10-15,-2 0-4 0,2 1-4 16,0-1 0-16,-4-1 0 15,4 2 0-15,-4 1-1 16,2-3 0-16,-3 4-1 16,-4-2 1-16,-2-1 0 15,-2 1 1-15,-1 3 0 16,2-1-1-16,-1 5 0 16,1 0-2-16,0 1-1 15,2 1 0-15,-1 1 1 16,2 3 1-16,0 1 1 15,0 2-1-15,-1-1 1 16,-2 3-1-16,2 4 1 16,-1 0-1-16,0 3 0 15,-5-3 1-15,0 2-1 16,0-1 2-16,3-1-1 16,0 1 1-16,2-5 0 0,-2 2 0 15,-2 0-3-15,3 2 0 16,-3 1 1-16,4 5-1 15,2-2 2-15,-3 2 1 16,6 1-2-16,-1-4 0 16,0 0-2-16,5 4 1 15,-3-5 0-15,0 1 0 0,1 2 2 16,-1-4 0-16,0 2 1 16,1 2-2-16,1 5 1 15,-2 1 1-15,0 3 0 16,1 2 0-16,-2-3 0 15,1 1 0-15,-1 1 0 16,1-3 0-16,-2 3 0 16,2 0 0-16,2 3 0 15,0-2 1-15,1-3-1 16,2-1 0-16,0-5 2 16,3 0 1-16,0 4 2 15,-5-1 1-15,-3 6-2 16,-5 4 0-16,0-1-2 15,2 2-1-15,-2-4-1 16,1 0 1-16,-1 4 0 16,3-2 0-16,2-2 1 15,4-1 0-15,3-7 1 16,1-2 0-16,3-2-2 0,-2-1 0 16,2 0-1-16,0 3 1 15,-1 2 0-15,0 3 0 16,-2 0-1-16,1 2 0 15,-5-3 1-15,6-3 0 16,-3-1 0-16,-2 0 0 16,8-2-1-16,-4 3 1 15,7-2-1-15,3-1 1 16,-3-1 0-16,2-2 0 0,-2-1 1 16,3 1 2-16,1 0 0 15,3-2-1-15,-2 0-1 16,4-2-1-16,-2 3 0 15,-2 0 0-15,6 3 0 16,-4-3-1-16,5 2 1 16,-5 0 0-16,-3-1 0 15,2 2 0-15,-1 0-1 16,-1 2 0-16,6 3 0 16,-5-3 1-16,3-1-1 15,1 3 1-15,-2-3-1 16,3 3 0-16,-1 3-1 15,4-4 1-15,-1 1-1 16,4-2 1-16,4-2-2 16,0 1 1-16,3-4-1 15,3 0 0-15,-4-4 2 16,3-3-1-16,-2 2 1 0,1-2 0 16,0-4 0-16,-2 1 0 15,1-3 0-15,0 1 0 16,2 1 0-16,-1 1-1 15,4 0 0-15,-2 0 1 16,2 1-1-16,1 0 0 16,1-1 0-16,-2-1 1 0,-4-1 1 15,3 0 1-15,-1-1 0 16,3 1-1-16,6 5 0 16,-3 3-1-16,4 3 0 15,0 1 0-15,2-2 0 16,3 1 0-16,0 1 0 15,0-1 0-15,-3-1 0 16,2-2 0-16,-7 0 0 16,1 0 1-16,-5 2 1 15,-1 2 0-15,6 7-1 16,4 1 0-16,5 3-1 16,0-1-1-16,4-7 0 15,0-2 0-15,-2-2 1 16,-2-2 0-16,0-3-1 15,-2 0 1-15,-4-1-1 16,-2-1 1-16,-6-2-1 16,-2 2 1-16,6-2 0 15,2 3 0-15,-1 3 0 0,3-1 0 16,-4 3 0-16,1 2 0 16,-2-4 0-16,1 1 1 15,-4-3-1-15,-2 0 1 16,0 4 0-16,-4-2 1 15,0 2 0-15,0-2-1 16,-4-5 0-16,6 3 0 16,-3-1-1-16,-2-4 0 15,3 3 0-15,-4 0 0 0,0-2 5 16,7-2 2-16,-3-1 4 16,4 0 1-16,6-1-5 15,-3-4-1-15,0-5-2 16,1-1 0-16,-1-6-2 15,-1-3 1-15,4-1-1 16,-1-5-2-16,-1-2 0 16,-1 2 0-16,2-2 0 15,-4 1-1-15,1 0 1 16,-6-2 0-16,-3-3 0 16,4-6 2-16,-3-4-1 15,3 0 1 1,-1 5 0-16,-3 1-1 0,-4 1 0 15,4-1 1-15,-5-2 0 16,0 2 1-16,2 5 2 16,-4 0 0-16,-1 2 6 15,-1-2 0-15,-5-3-1 16,0-3 0-16,2-3-6 0,-3 3 1 16,0 1-2-16,3 2 0 15,-3-2-1-15,-3-2-2 16,4 0 0-16,-1 1-1 15,5 4 0 1,3 2 1-16,-1-1 0 0,0-1 0 16,-1-7 0-16,-3-4 0 15,0 2 1-15,-2-2-1 0,0 0 0 16,-1 4 1-16,0-6 0 16,-4 4-1-16,-3 6 0 15,-2-2 0 1,-1 4-1-16,-2-1 1 0,1-2 1 15,-2 1 0-15,0 1 2 16,0 3-1-16,2 2 0 16,3 0 0-16,-2-2 0 15,1-4 1-15,-2 3 1 16,-3 2 0-16,3 2 0 16,0 3 1-16,-4 3-2 15,2-3-1-15,-2-2-1 16,-3 0-1-16,0-4 2 15,-2-1 1-15,-2-3-1 16,2 3 1-16,-1 2-1 16,2 2-1-16,0-1-1 0,-2 0-3 15,-2-3-5-15,-3 1-4 16,-3-1 2-16,1 5 3 16,2 0 5-16,1 7 4 15,2 1-1-15,4-5-1 16,1 4-2-16,3-1-1 15,3 0 1-15,-3 1 0 16,3-1 2-16,-1-2 0 16,1 4-1-16,1 3-2 15,-4 2-1-15,2 4 0 0,2 0 1 16,3-2 1-16,0 1 2 16,0-2-1-16,0 0-1 15,-1-2-1-15,1 0-1 16,0 1 1-16,-2-2 1 15,0 3 0-15,0-2-1 16,-3 0-3-16,3 3-4 16,-1 0-2-16,-1 5-2 15,2 1-2-15,-1 1-6 16,0 2-10-16,3 0-99 16,0-1 90-16</inkml:trace>
  <inkml:trace contextRef="#ctx0" brushRef="#br0" timeOffset="25689.668">21061 4369 719 0,'2'-3'227'0,"4"-5"-315"0,0 0-30 15,4-4-1-15,-1-3 12 16,10-2 85-16,-1-3 28 15,5-2 13-15,0-1 1 16,0 0-3-16,4 1-6 0,2-5-7 16,3-2 0-16,4-6 3 15,-2 3 2-15,3 4 1 16,-1 3-1-16,0 2-3 16,-2-2-2-16,1-2-2 15,3-1-1-15,-3-5 4 16,1 0 12-16,1-5 12 15,-2-1 3-15,8 3-3 16,0-5-7-16,4-4-11 16,-1-2-2-16,-4 4-3 15,-3 3-2-15,-2 8 1 16,0-4 1-16,2-1 0 16,5-2-1-16,0-4 1 15,1 6 1-15,0-2 2 16,-2 2 0-16,0 0-2 15,-2 2-2-15,-5 2-4 16,-3 6 0-16,-13 6 0 0,1 4-1 16,-8 5 0-16,0 1-4 15,5-2-34-15,-4 0-34 16,1 2 45-16</inkml:trace>
  <inkml:trace contextRef="#ctx0" brushRef="#br0" timeOffset="25971.42">23216 2084 380 0,'5'-1'95'0</inkml:trace>
  <inkml:trace contextRef="#ctx0" brushRef="#br0" timeOffset="26681.152">23241 2126 264 0,'27'60'149'0,"-32"-41"-27"0,1 2-38 15,-2 9-44-15,-4 2-11 16,0 3-14-16,0 1-5 16,-2 1-7-16,3 2-1 15,1 8 1-15,1 4 1 16,1 8 0-16,1 5 1 15,3 1-2-15,0-2-1 0,2-7 1 16,-2-9 5-16,0-6 9 16,0-2 2-16,2-5 3 15,0-4-2-15,-2-11-5 16,2-2 6-16,-1-7 22 16,-1-1 9-16,2-3 17 15,-2-1 2-15,1-4-12 16,1-1-5-16,0 0-8 15,0-1-4-15,0-1 5 16,0 1 0-16,0 0-5 16,0 0-6-16,0 0-19 15,0 0-6-15,2-5-8 16,6-11-1-16,20-35 3 16,-19 26 2-16,2 0 5 15,1-4 1-15,1 1-2 16,-3 1-2-16,0 5-6 15,0 4-3-15,0 4-1 0,3-3 0 16,-1 0-1-16,-1 2 0 16,4-1 0-16,-5 3 0 15,2 2 0-15,-2 4-3 16,0 4-6-16,0 0-2 16,5 4-3-16,2 2 1 15,1 3 4 1,6 5 1-16,-5 0 2 0,3 1 0 0,0 6 1 15,-1 0 1-15,5 3 2 16,0 0 2-16,-1-2-2 16,1 2 0-16,-3 2-2 15,0 1 0-15,-1 0 2 16,-3 2 1-16,-3 1 3 16,0-1-2-16,-3 4 1 15,-3 1 0-15,1 11 0 16,-3 4 1-16,-5 10 0 15,3-2-1-15,-5-6 1 16,-1-2 0-16,1-1 0 16,-1-4-8-16,0 0-86 15,0 1-137-15,2 12 148 16</inkml:trace>
  <inkml:trace contextRef="#ctx0" brushRef="#br0" timeOffset="68498.351">19613 16430 281 0,'29'28'123'16,"-32"-26"-43"-16,1-1 0 15,2-1 21-15,0 0 8 16,0 0-4-16,0-1-10 16,0-1-25-1,0 2-10-15,0 0-7 0,0 0-3 0,0 0 1 16,-1 0-5-16,1 0-15 15,-1 0-9-15,0 0-20 16,1 0-4-16,0 0-5 16,0 0 1-16,0 0 1 15,0 0 1-15,0 0 1 16,0 0 1-16,2 0 0 16,13 6 1-16,1 0 1 15,30 12-1-15,-26-12 2 16,-3 1 0-16,2-1 0 15,-1 0 0-15,2-1-1 16,0-2 1-16,5 0 1 16,1-1 2-16,2 1 6 15,1 0 2-15,-4-1 3 16,3 3-1-16,-6-3-4 16,2 1-1-16,1-2-3 0,-4-1 0 15,3 1 0-15,0-1-2 16,2 0 0-16,4 1 0 15,4 0-2-15,3 0 0 16,2-1 0-16,4-1 1 16,0-2 7-16,0-2 1 15,-1 4 2-15,-2-1-1 16,-4 2-2-16,-1-3 2 0,-3 2 5 16,1 0 3-16,2-1 5 15,-2 1 2-15,1-3 5 16,-3 0 0-16,2-1-4 15,1-1-2-15,1-1-8 16,2-1-3-16,-1 0-6 16,2 2-2-16,-1-2-5 15,-2 1 0-15,0-1-1 16,0-1 0-16,3 2 0 16,-1 0-1-16,1 0 0 15,3 0 0-15,-3-1 0 16,1 3 0-16,-3-1 0 15,-2 1-1-15,-4-1 1 16,-1 3 1-16,-4 3-1 16,-4 0 1-16,-3 0-1 15,1 2 0-15,-2-2-1 0,6-3-1 16,0 5-1-16,1 2-3 16,0-2-4-16,-3 6-5 15,-3-3-33-15,-6-3-35 16,-1 0-278-16,2-2 246 15</inkml:trace>
  <inkml:trace contextRef="#ctx0" brushRef="#br0" timeOffset="81278.171">22651 15648 791 0,'0'3'379'15,"-1"-3"-103"-15,1 3-224 16,0-3-40-16,0 0 8 15,-2 0 17-15,2 0 38 16,0 0 9-16,-1 0-9 16,0 0-15-16,0-2-41 15,0 2-19-15,0 0-27 16,-18 7-7-16,-25 35 6 16,24-10 7-16,6 11 8 15,2 3 0-15,-4 13-5 16,2 3-1-16,-2-1 7 15,5 3 3-15,0-11 0 16,4-6-1-16,4-2-2 16,-3-5 0-16,5-13 5 15,0-5-2-15,0-13-3 16,1-6-10-16,0-2-15 16,0-1 0-16,0-1 4 0,0 0 16 15,0 0 30-15,0 0 11 16,0-3 10-16,4-16 0 15,12-36-8-15,-10 26-2 16,3 0-1-16,3-3-1 16,-4-1 1-16,1 1 2 15,-2-4-3-15,2-2-1 16,9-4-5-16,-4 3-2 0,5 5 0 16,0 2 2-1,-2 5 3-15,2-1 2 0,-2 4 6 16,0 2 0-16,-1 5 0 15,-1 1-3-15,-1 4-5 16,0 1-3-16,-3 5-2 16,2 1 2-16,2 3 0 15,-1-3-1-15,3 3-3 16,1-1-2-16,2 1-9 16,-2 3-1-16,0 2-6 15,-3-1-2-15,-3 4-7 16,1 2-2-16,-2 0-7 15,-2 2-1-15,-2 0 7 16,0-2 3-16,-5 1 12 16,1 2 3-16,0-1 6 15,-6 0 2-15,4-3-1 16,-4-1-2-16,-4 4-1 16,-2 1-2-16,-12 5 1 0,-2-1 2 15,-3-1-2-15,-3 1-5 16,0-3-23-16,1-1-20 15,-2-1-49-15,1-2-39 16,1-2-145-16,0-1 178 16</inkml:trace>
  <inkml:trace contextRef="#ctx0" brushRef="#br0" timeOffset="81839.54">23454 15569 816 0,'5'9'316'16,"-2"-4"-210"-16,4-1-114 15,-1 2-17-15,0-3 17 0,-4-2 21 16,2 5 82-16,-4-4 19 16,0-2 7-16,0 0-16 15,0 0-54-15,0 0-16 16,0 0-22-16,-2 1-3 15,0 7-2-15,-2 2-4 16,-6 6-2-16,-24 35-1 16,14-30 0-16,-1 6-1 15,-1 2-14-15,-2 1-9 16,-2-3-15-16,-1 0-3 0,2 1 8 16,1-4 10-16,6 1 14 15,4-4 5-15,10-5-5 16,4-1-2-16,7-1-1 15,7 1 3-15,9 1 16 16,3-4 5-16,10 0 1 16,1 3-3-16,3-3-8 15,-1-1-3-15,-6-1-25 16,-2-1-34-16,-7-5-128 16,3 3-156-16,-7-1 215 15</inkml:trace>
  <inkml:trace contextRef="#ctx0" brushRef="#br0" timeOffset="82223.285">23271 16297 428 0,'17'7'199'0,"7"-4"-85"16,4-2-44-16,4-1-17 16,0 0 2-16,-6 0 12 15,2 0 3-15,-2-1-22 16,2 1-14-16,1 3-25 16,-5-2-14-16,-3 1-115 15,-3-1 88-15</inkml:trace>
  <inkml:trace contextRef="#ctx0" brushRef="#br0" timeOffset="82881.14">23950 15602 1083 0,'0'2'393'0,"0"-1"-344"15,2-1-42-15,-2 0-38 16,1 0 9-16,18 0 42 16,31 1 21-16,-26 2 10 15,0-1-3-15,8 3-24 16,3 0-14-16,3-1-18 15,0-1-7-15,0 0-5 16,-1-1 0-16,-5 3 9 16,-2-1 6-16,-2 0 5 0,-4 0 0 15,-3 1 2-15,-2-2-1 16,-6 4 1 0,2 0 1-16,-6 1 0 0,4 4 1 15,-5 3-2-15,-2 0-2 16,1 8-2-16,-7 4-1 15,-4 5 2-15,2 3 1 16,-11 17 4-16,0 5 2 16,-1 6 2-16,-7 6 1 0,3-3-1 15,-1 0-1-15,-4 3-4 16,1 2-3-16,-2-3 0 16,4-7-1-16,2-9 0 15,4-8-1-15,2-8-29 16,4-3-33-16,6-7-144 15,2-2 134-15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30T17:45:23.0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7729 8085 170 0,'-29'29'116'16,"29"-30"-5"-16,0-2-60 15,1 0-24-15,-1 2-19 0,0 0 3 16,0 0 13 0,0-1 5-16,0 1 11 0,0 0 1 15,-1 0-1-15,0 0-2 16,0 0-11-16,0-1-8 15,0 1-14-15,0 0-5 16,-1 0-3-16,1 0-1 16,1 1 1-16,0 0 3 15,0 0 10-15,0 0 2 0,0 0 3 16,0 0-2-16,5 1-5 16,5 1 5-16,1-1 8 15,0 2 2-15,32 5-2 16,-30-7-5-16,0 2-10 15,2 0-3-15,-1-1-1 16,2 1 0-16,0 0 1 16,2-2 2-16,6 0 6 15,0-1 1-15,5-1 2 16,0-4 0-16,0 3-2 16,-1-3-1-16,-2 2 1 15,0 2 1-15,-1 0 1 16,-2 0 1-16,3 1 0 15,2 1-1-15,1 0 0 16,2 0 0-16,0 1 2 16,-2 1 3-16,-4 1 11 15,2 1 7-15,0-1 5 0,1 1-3 16,4 1-7-16,-1 1-5 16,2-4-8-16,-6 3-2 15,2-4-4-15,0 2 0 16,-6-2-1-1,5 0 1-15,-4-1-3 0,-2-2-2 16,8 0-4-16,-3-1-1 16,1-2-1-16,3 2 0 15,-4 0-1-15,2-3 1 0,-2 1 0 16,1-1 0-16,-2 3 0 16,0 0 0-1,4 2-1-15,-4-1 0 0,1-1-1 16,2 0 2-16,-8-4 0 15,8 2 0-15,-2 0 2 16,2-1 0-16,4 1 0 16,-2-1-1-16,6 3-2 15,-2-1 1-15,0 1-2 16,1 1 1-16,1-1-1 16,-2-1 1-16,-2 2 0 15,-2 0 2-15,-7-1 0 16,2 1 0-16,1 1-1 15,-4-2 0-15,6 2-2 16,-2 3 1-16,-2-3-1 16,5 2 1-16,-3-1-1 15,3-1 1-15,2 0-1 0,3 1 0 16,-1 1 2-16,0 0-1 16,-1-2 1-16,-4 0 0 15,-2 1 4-15,1 0 1 16,-4 0 0-16,4 0 0 15,2 2-4-15,1-2 0 16,3 4-2-16,0-1 1 16,2 2-1-16,1 1-1 0,0-1 2 15,2 0-1-15,0 0 1 16,-1 1 1-16,-1-3 1 16,-1-3 0-16,-3-1 1 15,2 0 4-15,0 0 8 16,4 2 2-1,-4 0-2-15,7 1-1 0,2-2-7 16,-2 2 1-16,5-3 4 16,-4 0 1-16,-4 4 1 15,1-2-2-15,-9 2 7 16,0-4 2-16,2 1 0 16,1 0 1-16,7 1-11 15,4 4-3-15,4-3-3 16,1 2 3-16,0-2 8 15,-1 4 1-15,-5 3 4 16,-1-2-4-16,3 4-7 0,-2-2-4 16,2-1-4-1,-2 0 1-15,-10-1-1 0,-1-2-1 16,-9 0-3-16,-3-2-13 16,-10 1 8-16</inkml:trace>
  <inkml:trace contextRef="#ctx0" brushRef="#br0" timeOffset="5864.402">15629 6797 425 0,'-3'1'106'16</inkml:trace>
  <inkml:trace contextRef="#ctx0" brushRef="#br0" timeOffset="6460.458">15621 6801 243 0,'0'1'165'0,"0"0"1"15,0-1-86-15,0 0-24 16,0 0-32-16,0 0-9 16,0 0-11-16,1 0-3 0,0 0 1 15,0-2 1-15,0-1 3 16,1 0 0-16,3 0-2 16,1 0-1-16,2 0-2 15,3-1-1-15,9-1 0 16,33-8-2-16,-23 9 1 15,1 0 0-15,1 0 1 16,0 1 0-16,2-1 0 16,0 0 2-16,5 0 5 15,1 2 4-15,-2 2 3 16,1 0 1-16,-2 0-2 16,-2 0 0-16,-4 0-1 15,1 0 3-15,-2 0 9 16,-4-2 4-16,4-1 2 15,-2 0 0-15,6 0-6 16,6 0-4-16,-1-1-4 16,3 0-3-16,-3-2-6 0,0 2-2 15,-3 3-3-15,-1-2-1 16,-5 4 0-16,-3-3 0 16,0-2 0-16,-3 0-1 15,3-3 1-15,-1 1-1 16,3-3 1-16,-1-1 0 15,-2 1 0-15,3 2-1 16,1 0 0-16,-1 4 0 16,1 0 0-16,-2 1-1 15,1 2 1-15,1 1-1 0,3 2 1 16,1 1-1-16,-3-1 1 16,-2 1 0-16,0 0 0 15,-4 1 1-15,3 1 0 16,1-1 0-16,0 0-1 15,-1 1 0-15,0-2 0 16,-4 1 0-16,-3-2-20 16,-3 0-46-16,-4 0 44 15</inkml:trace>
  <inkml:trace contextRef="#ctx0" brushRef="#br0" timeOffset="7495.079">16989 7665 965 0,'2'0'297'0,"6"0"-306"15,6 3-93-15,-1-1 12 16,2 3 41-16,0-1 29 15,-1 4 24-15,1 0 3 16,1-1 1-16,1 1-1 0,4 0-3 16,3 1 0-16,5-3 6 15,2 0 3-15,0-3 10 16,1 0 6-16,4-1 5 16,1 1 0-16,8 0-6 15,5-1-7-15,5 1-12 16,3-1-4-16,-2 0-4 15,-1-2-1-15,-2 3 1 16,-3-2-1-16,3 1 1 16,0 4 1-16,4-4 1 15,3 2 1-15,-2 1 6 16,0-2 0-16,-6 0 6 16,0 2 7-16,-2-2 8 15,6 3 2-15,1-5-5 16,-1 1-7-16,-2-2-10 15,-4-1 2-15,-1 6 2 16,-3-3 0-16,-2 3-3 16,-1 3 0-16,-4-1 5 0,0-3 3 15,-1 2 3-15,0-2-1 16,0-2-6-16,3 2-2 16,-1 1-2-16,-1 0-2 15,-2 0-4-15,-6 0 0 16,-3-3-3-16,4 3 0 15,-1 0-2-15,7 4 1 16,-2-2 0-16,-6-1-1 0,-5-2 0 16,-6 0-1-16,-9 1-4 15,-2-1-13-15,-5-3-85 16,-1 1-96-16,1-4 123 16</inkml:trace>
  <inkml:trace contextRef="#ctx0" brushRef="#br0" timeOffset="8740.41">21244 7516 876 0,'-9'26'271'0,"7"-31"-301"16,-3 1-55-16,2 2 5 0,-1-1 44 15,3 2 34-15,-1 0 20 16,-1 0 0-16,0 1 4 16,1-1 2-16,-1-1 0 15,1 1-1-15,0 0-5 16,1 0 0-16,1 1 9 15,1 0 6-15,0 0 8 16,2 1 3-16,4 0 2 16,2 0-5-16,15 2-12 15,31 1-4-15,-23-4-9 16,3-1-1-16,-3 1 0 16,3-3-1-16,-4 2 5 15,-2-1 1-15,2 0 3 16,-7 1-1-16,2-2-1 0,2-2 0 15,-1 4-5-15,3 0 0 16,-4 1-3-16,-1 0 1 16,-3-2 0-16,3 2 1 15,-6 0-5-15,3 3-2 16,-2-1-5-16,-2 3-1 16,1-1-2-16,0 3 2 15,1 0 0-15,1 0 0 16,3 5 2-16,-1-2 1 0,-1-2 3 15,-6 4 2 1,-1-7 1-16,-3 1 0 0,1 0 1 16,6-3-1-16,-2 2-1 15,1-2-1-15,2 1-5 16,0-3-2 0,-3 1-1-16,2-1 1 0,0 3-1 15,-2-2-1-15,-1 3 0 16,-1-2 0-16,-2 0-1 15,0-1-2-15,-4 1-7 16,-1 1-4-16,-2 0-11 16,-2-1-7-16,0-2-17 15,-1 1-17-15,-3-2-61 16,1 0-52-16,1 0 112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30T17:47:01.5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18054 11148 223 0,'27'35'144'16,"-28"-35"-10"-16,-1-2-54 15,-1-2-21-15,2 3-23 16,0 0-7-16,0 1-7 16,-1 0-1-16,1 0 1 15,0 0-1-15,0 0 2 16,0 0 4-16,0 0 3 15,-4 0 3-15,2 0-2 16,-1 0-3-16,3 0-8 16,-1 0-3-16,-1 0-7 0,1-1-4 15,0 1-5 1,1 0-2-16,-1 0-4 0,0 0 1 16,-1 1 0-16,-1 15 2 15,-29 35 2-15,28-27 0 16,-1 6-1-16,1 4 0 15,-3 11 0-15,1 4 0 16,-1 1 1-16,-3 4 1 16,4 3 0-16,-2 1 0 0,2-2 0 15,1 1 0 1,1-8 1-16,1-3-1 0,4-2 0 16,4-5 1-16,1-6 4 15,5-3 4-15,3-4 13 16,6 1 7-16,4-6 4 15,3-4-1-15,6-6-10 16,-1-3-9-16,1-6-8 16,-2-1-2-16,2-4-1 15,1-3-1-15,-1-6 0 16,6-3-2-16,1-6 0 16,1-2 0-16,4-2 0 15,-3 2 0-15,-1-3 3 16,-1 0 3-16,-4-4 18 15,-4-2 10-15,-5-1 7 16,-6 2 2-16,-6 5-7 16,3 1-7-16,-7 4-3 15,3-5 3-15,-5-4-3 0,-4-1 2 16,-4-2 1-16,2-1-4 16,-3 3-5-16,1 0-4 15,-1 1-8-15,-5-2-3 16,4-5-2-16,-7 0 1 15,1 2 0-15,3 7 1 16,-2 5 0-16,-2 1-1 16,-2 2-5-16,-2 3-4 0,-4-1-7 15,0 5-5-15,-5 1-10 16,-6 2-6-16,-4 6-12 16,-5 4 1-16,-2 7 9 15,-1 5 8-15,-7 3 18 16,4 4 7-16,-3 1 7 15,-1-1 2-15,2 3 0 16,1 3-3-16,-1 1-9 16,0 3-13-16,1 5-47 15,2 0-31-15,5-4-97 16,6-2-62-16,9-5 162 16</inkml:trace>
  <inkml:trace contextRef="#ctx0" brushRef="#br0" timeOffset="414.644">17924 11570 856 0,'25'49'241'0,"-26"-52"-373"16,1 3-37-16,5 5 36 16,-5-5 54-16,0 0 120 15,4 2 25-15,17 7-8 16,29 13-17-16,-23-16-26 15,2-4-8-15,-1-2-7 16,3 0 0-16,-4-3 0 16,0 0 2-16,0-7 2 15,0 2-1-15,6-4 0 16,0 0-1-16,6 0-2 16,1-3-5-16,-5 4-31 15,2 3-28-15,-3 4-121 16,-4 4 117-16</inkml:trace>
  <inkml:trace contextRef="#ctx0" brushRef="#br0" timeOffset="976.494">18935 11517 677 0,'7'4'331'0,"-5"-4"-90"0,4 0-234 15,4 0-81-15,5 0-1 16,3 2 27-16,0 1 33 16,-3 0 47-16,0 0 5 15,2 1-5-15,-3-1-10 16,5 3-33-16,-4-3-17 15,-1 0-25-15,0-2-11 16,-2-4-11-16,-2 1-3 16,-3-4-42-16,-3 1-72 0,4-3 126 15</inkml:trace>
  <inkml:trace contextRef="#ctx0" brushRef="#br0" timeOffset="1276.153">18885 11773 729 0,'0'-2'217'0,"3"2"-353"0,3-1-107 16,-6-1 7 0,0 2 84-16,10 0 211 0,5 2 111 15,31 5 22-15,-28-4-43 16,3 0-84-16,1 1-58 16,-1 1-117-16,-2-3-100 15,-1-1 126-15</inkml:trace>
  <inkml:trace contextRef="#ctx0" brushRef="#br0" timeOffset="1545.331">19612 11518 906 0,'4'7'264'0,"-4"6"-544"16,0 12 190-16</inkml:trace>
  <inkml:trace contextRef="#ctx0" brushRef="#br0" timeOffset="2061.745">19598 11937 292 0,'1'49'114'15,"-1"2"-76"-15,0-4-23 16,5-4 24-16,-5-5 25 16,3-14 44-16,1-4 9 15,-4-9-22-15,1-1-23 16,-1-2-44-16,0-3-11 0,-1-2-10 15,2-1-2 1,-1-2-5-16,0-1 0 0,0 1 0 16,0-1 0-16,0 0 15 15,1-6 8-15,1-24 11 16,5-44 16-16,1 16 12 16,-2-1 4-16,-3-8 5 15,0 0-8-15,0 7-16 16,1-3-10-16,3 10-14 15,-2-1-8-15,5 6-8 16,0 8-4-16,3 7-6 16,5 9-4-16,6 7-14 15,2-1-9-15,7 8-12 16,3 4-4-16,5 8 3 16,1 8 1-16,0 7 2 15,-5 4 1-15,-7 1 6 16,-4-1 9-16,-7 5 20 15,-7-4 12-15,-3 5 11 16,-1-2 1-16,-12-4-6 0,4 4-7 16,-7-2-5-16,-8 2-2 15,-4 0-1-15,-6-1 0 16,-7 0 1-16,-2-2 0 16,-7 0 2-16,-6-4 1 15,-1-1-3-15,-2-3-9 16,7-6-31-16,2-5-23 0,9-5-129 15,0-4 126-15</inkml:trace>
  <inkml:trace contextRef="#ctx0" brushRef="#br0" timeOffset="2786.631">20470 11587 781 0,'8'13'376'0,"-7"-12"-147"16,-2 2-358-16,-6-3-164 0,6-2 24 15,-1 1 176-15,1 0 114 16,0 0 145-16,-2 1-10 16,-1 0-88-16,-2 0-36 15,-2 0-32-15,-1-1-3 16,-1-1 24-16,-2-2 21 16,-30-16 27-16,27 10 6 15,-2-3-19-15,1 0-18 16,-3-1-23-16,-3 2-9 15,-4 2-8-15,-1 1-3 0,-1-2-9 16,-2 4-5-16,1 6-10 16,3 1-4-16,0 6-11 15,0 2-3-15,4 4 9 16,-2 4 7-16,3 8 26 16,6 2 9-16,3 8 7 15,6-1 0-15,6 2-1 16,2-4 0-16,8-4 2 15,2-3 0-15,6-8 2 16,2 1-2-16,-2-5-8 16,0-2-5-16,-1-2-8 15,-2-4 1-15,1-4 6 16,-3-4 3-16,-2-4 8 16,2 0 2-16,-4-4 3 15,4 0-3-15,-3-1-5 16,-4-3-3-16,-5 0-5 0,-1-4 0 15,-6-1 0-15,1-2 0 16,0 6 3-16,-2 3 1 16,6 7 2-16,-1 4 1 15,0 2-3-15,2 1-2 16,0 0-4-16,0 0-4 16,6 26 0-16,6 31-10 15,-5-24-72-15,1 6-59 16,-3 4 88-16</inkml:trace>
  <inkml:trace contextRef="#ctx0" brushRef="#br0" timeOffset="3265.56">20353 11541 1137 0,'29'5'356'0,"-27"17"-469"16,-1 9-34-16,-1 13 5 16,-2 3 27-16,-3-9 105 15,0 0 15-15,0-3 1 0,2-2-3 16,0 2-3-16,2-4-2 15,1-8 0-15,-1-7 0 16,1-9 5-16,-1-5 7 16,0-2 19-16,1 0 7 15,0-1 1-15,-1 0-6 16,-1 0-25-16,1-12-8 16,0-16-10-16,0-32 0 15,1 26 6-15,0-4 2 16,0-4 4-16,1-1 4 0,5-9 11 15,0 2 8-15,5 6 16 16,3 1 9-16,3 13 9 16,2 1-2-16,4 9-15 15,4 6-17-15,5 12-39 16,-2 4-24-16,0 15-68 16,-4 7-54-16,-2 7 101 15</inkml:trace>
  <inkml:trace contextRef="#ctx0" brushRef="#br0" timeOffset="3920.843">21205 11514 904 0,'0'0'319'16,"-3"0"-309"-1,3 0-48-15,-2 0-6 0,1-1 23 16,0-1 67-16,0 2 20 16,0-1-2-16,0 0-18 15,-5 0-29-15,-4 0-10 0,-2 1-7 16,-2-1-3-16,-28 1 1 15,30 0 1-15,0 2 0 16,4 3-1-16,-2 1-2 16,-2 4-1-16,-4 7-3 15,-1 5 0-15,-3 10 3 16,1 4 2-16,4 2 2 16,0-2 1-16,4-4 0 15,3-1 0-15,4-4-2 16,0-4-1-16,7-5-1 15,2-1-2-15,2-6-2 16,3 1-1-16,5-6 0 16,-2-5 2-16,4-5 3 15,-1-4 1-15,-2-10 1 16,-2 0 1-16,3-7-3 16,-1-2-3-16,-4-1-7 15,4 0-2-15,-5-2 3 16,-2-4 3-16,-1 3 9 0,-6 1 3 15,-1 10 12-15,2 7 3 16,0 8 5-16,0 5-3 16,7 13-1-16,-3 6 3 15,8 14-2-15,2 3-1 16,-1 7-9-16,3 1-8 16,-3 9-19-16,0 2-17 15,-4-3-61-15,-2-5-49 0,-1-17-110 16,-2-9 152-16</inkml:trace>
  <inkml:trace contextRef="#ctx0" brushRef="#br0" timeOffset="4690.698">21409 11646 1152 0,'45'34'382'0,"-46"-26"-414"16,4 9-33-16,0 4-1 16,0 4 10-16,2 7 49 0,-5 3 9 15,1 10 0-15,0-2-1 16,-1-8-3-16,1-5-5 15,-1-13-3 1,0-7 2-16,0-5 7 0,1-3 12 16,-1-2 37-16,0-1 5 15,0 0-2-15,0-1-8 16,0-7-33-16,3-20-8 0,1-38-4 16,0 25-2-1,-3-2-1-15,2 4 2 0,3 5 3 16,-5 4 0-16,4 7 6 15,-1 2 4-15,-1 6 11 16,4 5 0-16,-5 6-7 16,3 1-12-16,8 13-31 15,-1 5-12-15,8 15-11 16,-2 4 3-16,-3 10 18 16,1 5 10-16,0 1 17 15,-3-2 4-15,-3-12 1 16,0-5-1-16,-6-10-10 15,1-2-3-15,-2-4 0 16,0-9 1-16,-3-2 12 16,0-3 7-16,-2-1 8 15,2-1 1-15,-1 1 4 16,0-16-5-16,-1-45-5 16,-2 24 0-16,0-7-6 0,-3 0-2 15,2 4-2-15,1 2 0 16,4 8 4-16,1 2 4 15,2 6 18-15,2 6 5 16,2 5 3-16,-2 2-4 16,7 8-18-16,3 2-5 15,5 10-11-15,3 11-2 16,1 10-3-16,0 5 1 0,-2 3-5 16,-4-2-9-16,-4 4-41 15,-3 2-30-15,-3-9-89 16,-3-2-41-16,-1-19-43 15,-2-7 7-15,4-12 173 16</inkml:trace>
  <inkml:trace contextRef="#ctx0" brushRef="#br0" timeOffset="5170.049">21907 11668 874 0,'0'-1'344'0,"0"0"-246"16,0 0-80-16,7 1-44 16,1 0 6-16,-1 1 33 0,5 2 19 15,0 1 9-15,27 10-6 16,-27-11-18-16,0-1-9 15,-2-2-12-15,5 0-2 16,-2 0-2-16,-3-4 1 16,1-3 7-16,-1 0 3 15,-2-6 3-15,0 4 1 16,-6-5-5-16,0 2-2 16,-2-5-11-16,-2 0-11 0,-6 1-25 15,0 0-3-15,-4 5 2 16,2 3 10-16,0 6 29 15,-1 3 9-15,6 8 7 16,-1 5 1-16,8 16-1 16,4 5-2-16,4 6 1 15,6 2 2-15,11-3 6 16,-1 4 2-16,10 0-2 16,1 2-5-16,1-8-30 15,2-7-28-15,1-9-73 16,-2-7-46-16,-2-11 102 15</inkml:trace>
  <inkml:trace contextRef="#ctx0" brushRef="#br0" timeOffset="5529.047">22526 11054 1174 0,'4'4'369'0,"1"19"-492"15,4 15-21-15,-3 18 1 16,0 8 29-16,5 11 124 15,-3 1 24-15,2 17 10 16,3 1-3-16,-5-5-19 16,2-5-11-16,-3-14-13 15,-2-11-4-15,-2-18-6 16,-1-13-8-16,0-18-30 16,0-7-26-16,-2-3-55 15,-1-5-46-15,0 4 112 16</inkml:trace>
  <inkml:trace contextRef="#ctx0" brushRef="#br0" timeOffset="5828.83">22102 11409 1246 0,'5'-1'409'0,"4"-1"-415"15,17 2-123-15,9 0-3 0,10 4 72 16,0-1 67-16,6 5 87 16,-3 1 4-16,0 1-43 15,1 3-23-15,-11-4-32 16,5 1-7-16,-5-4-17 15,-3-3-17-15,-4-4-56 16,-6 0-56-16,-8-6 96 16</inkml:trace>
  <inkml:trace contextRef="#ctx0" brushRef="#br0" timeOffset="6408.302">22712 11660 1365 0,'0'-1'416'16,"1"-2"-650"-16,4-2-144 15,-5 4 31-15,0 0 97 16,19-1 264-16,32 6 153 16,-25-2-21-16,2 2-61 0,2-2-108 15,6-2-41-15,0-6-11 16,-8-4 13-16,2-6 81 16,-7-4 41-16,-5-4 34 15,0 1-6 1,-5 2-33-16,-7 1-21 0,-3 3-34 15,-3 0-20-15,-7-2-47 16,-4 2-20-16,-8 4-41 16,-3 3-10-16,-8 10 7 15,1 2 15-15,-4 6 51 16,0 4 33-16,4 2 64 16,2 2 15-16,7-1 19 15,2 0 3-15,7 5-2 16,1 3 9-16,6 8 14 15,4 4 2-15,6-2 7 16,4-2-6-16,8 0-15 16,4-2-8-16,6 7-27 15,2-1-12-15,-2 1-21 0,-2 1-14 16,-4-7-36-16,-1-6-24 16,-3-9-48-16,2-5-26 15,1-7-101-15,1-3 151 16</inkml:trace>
  <inkml:trace contextRef="#ctx0" brushRef="#br0" timeOffset="6918.246">23255 11529 820 0,'2'2'373'16,"-2"0"-107"-16,1 6-389 15,-1 6-22-15,0 10 7 16,-1 5 39-16,1 1 111 16,0-1 11-16,1 0-2 15,3-4-8-15,-4 1-11 16,0 0-1-16,0 1-1 15,0 0 0-15,0-5 2 16,1-6 0-16,0-10 3 16,1-5 3-16,-2-1 18 0,0 0 11 15,0 0 21-15,0 0 7 16,0 0-14-16,0-1-13 16,0 0-23-16,0-8-9 15,5-20-5-15,4-28 1 16,-6 26 3-16,0-4 0 15,0-5 0-15,2-6 0 16,2 2-2-16,2 5 7 16,4 6 27-16,0 6 9 0,2 8 1 15,1 0-9-15,2 12-43 16,5 4-17-16,-1 7-35 16,2 9-22-16,2 7-31 15,-1 3-25-15,0 4-175 16,-2 2 206-16</inkml:trace>
  <inkml:trace contextRef="#ctx0" brushRef="#br0" timeOffset="7367.348">23940 11455 754 0,'-2'0'302'0,"2"0"-173"16,-3-1-168-16,2 0-20 16,0-1 25-16,0 1 31 15,-1 0 41-15,-10 1 6 16,-9 4-12-16,-27 11-8 15,23 0-15-15,1 0-5 16,6-2-9-16,-1 2-2 0,8 3 5 16,4 1 2-16,7 3 12 15,3 0 0-15,6 1-1 16,4-1-3-16,6 1-7 16,3 5-1-16,3-1 0 15,4 3 0-15,1 10 0 16,-1-1 2-16,-6 5-1 15,-5-3 0-15,-11-5-1 16,-1 1 0-16,-9 0 0 16,-5 1 0-16,-6-4-4 15,-12-5-17-15,-12-9-118 16,-8-8 98-16</inkml:trace>
  <inkml:trace contextRef="#ctx0" brushRef="#br0" timeOffset="8191.823">19040 12894 438 0,'0'0'139'0,"0"0"-144"0,-1 0-6 15,0-1 89-15,-1-1 39 16,1 1 79-16,0 1 17 16,0-1-55-16,0 1-28 15,0 0-70-15,0 0-20 16,-11 4-23-16,-4 4-2 15,-31 33 2-15,27-13 0 0,2 11 6 16,0 4 1 0,2 7-4-16,2 6-3 0,5 1-8 15,3 2-3-15,8-4-4 16,6-4-2-16,5-7 0 16,2-6-3-16,4-13-1 15,-1-6 2-15,3-15 2 16,3-4 4-16,3-11 10 15,2-8 3-15,-2-13 1 16,-3-5 0-16,-5-3-9 16,-5 3-4-16,-7-2-4 15,-2 1-2-15,-5-5-5 16,-8-1-4-16,-3 6-13 16,-5 5-3-16,-7 3-3 15,-2 5-3-15,-7 8-15 16,-2 6-24-16,-7 13-64 15,5 7-45-15,6 5-86 0,7 1 157 16</inkml:trace>
  <inkml:trace contextRef="#ctx0" brushRef="#br0" timeOffset="8587.565">19968 12677 1038 0,'-10'-5'367'16,"-6"-6"-305"-16,-10 0-114 15,-4-2-6-15,-3 2 33 16,-4 3 37-16,5 6 44 15,0 3 0-15,4 6-22 16,6 3-21-16,1 5-32 16,5 3-5-16,7 8 1 15,-2 4 6-15,11 8 17 16,-1 0 6-16,2 4 7 16,10 3 0-16,-3 4-1 15,3 7-3-15,2 0-5 16,1-4-2-16,-2-5-2 15,1-5-9-15,-1 0-44 0,-5-1-32 16,-3-11-75-16,0-5-38 16,-3-13 125-16</inkml:trace>
  <inkml:trace contextRef="#ctx0" brushRef="#br0" timeOffset="8946.256">19491 12972 1250 0,'-3'2'403'0,"2"-2"-467"15,-1 4-40-15,1 0 26 16,1 0 36-16,2 3 104 16,3 0 20-16,4 2-9 15,36 30-15-15,-23-28-35 16,2-2-13-16,0-1-12 16,6-4-6-16,1 0-5 15,3-4-1-15,6-2-11 16,-1-4-10-16,11-5-34 15,2-4-26-15,7-4-83 0,1-8-92 16,-3-4 173-16</inkml:trace>
  <inkml:trace contextRef="#ctx0" brushRef="#br0" timeOffset="9352.444">21180 12551 647 0,'0'8'243'0,"8"6"-192"16,-2 5-47-16,0 4-10 15,0 0 18-15,-2 0 58 16,-1 0 19-16,1 5 8 16,-2 0-15-16,1 5-41 15,2 2-16-15,-2 0-18 16,2 3-4-16,-2 0-2 15,1-2 0-15,-2-5-1 0,1-6-1 16,-2-10-19-16,1-3-21 16,-1-8-72-16,-1 1-68 15,0-6 112-15</inkml:trace>
  <inkml:trace contextRef="#ctx0" brushRef="#br0" timeOffset="9645.651">20747 12763 1015 0,'-2'0'377'0,"2"-2"-335"15,0 2-90-15,0-1-57 16,0 0 31-16,18-2 84 15,45-3 47-15,-16-1 31 16,5 3-19-16,11 4-35 16,1-3-15-16,5 2-23 15,1-1-9-15,-1 0-10 16,2-1-15-16,-14-2-54 16,-5-3-34-16,-8-4-168 15,-5-1 185-15</inkml:trace>
  <inkml:trace contextRef="#ctx0" brushRef="#br0" timeOffset="9848.182">21527 12451 1136 0,'3'9'331'0,"-1"20"-330"15</inkml:trace>
  <inkml:trace contextRef="#ctx0" brushRef="#br0" timeOffset="10220.249">21532 12823 361 0,'7'43'136'0,"-2"4"-104"16,-3-2-29-16,-1-3-6 15,-1-9-1-15,0-18 11 16,2-6 23-16,-1-7 49 16,0-2 25-16,-1 0 15 15,-1-2-19-15,1 1-38 16,0 0-23-16,0-8-25 16,4-21-7-16,7-36-24 15,-7 29-8-15,4-2-5 16,-2 2 3-16,5-2 9 0,1-1 4 15,2 4 8-15,0 4 6 16,1 9 29-16,1 3 14 16,2 5 16-16,2 5 2 15,-1 3-22-15,-1 4-15 16,4 3-19-16,2 6-4 16,4 8-3-16,1 4 1 0,-4 17 1 15,-2 9-1 1,-1 8-3-16,-4 2-1 0,-3 7 0 15,-1-2-3-15,-9-3-35 16,-1-3-31-16,-2-17-56 16,-5-11-29-1,3-14 100-15</inkml:trace>
  <inkml:trace contextRef="#ctx0" brushRef="#br0" timeOffset="10801.413">21994 12655 872 0,'26'57'373'16,"-18"-52"-210"-16,9 1-238 15,10 4-83-15,5 4 10 16,3-2 112-16,1-3 65 16,1 1 75-16,-1-4-1 15,4-2-53-15,-1 1-21 16,1-5-23-16,-2-2-6 16,-9-6 3-16,-1-5 7 15,-10-1 13-15,-5 0 5 0,-2 3 1 16,-7 2-4-16,0 3-6 15,0 2-4-15,-4-5-5 16,-1 3 0-16,-3-4-10 16,-5 1-2-16,-8 0-6 15,-2 0-4-15,-8 3 2 16,-5 0-1-16,-1 5 3 16,-3 2 2-16,1 1 4 15,2 4 1-15,1 1 6 16,1 2 2-16,4 9 1 15,3 0 2-15,6 9 1 16,4-2 3-16,4 6 3 16,3 3 3-16,7-2 5 15,2 6 2-15,14 7 4 16,6 6 2-16,10 2 3 16,10 2-1-16,7-4-8 0,4-1-6 15,4-1-43-15,-2-1-37 16,-6-6-156-16,-2-2 138 15</inkml:trace>
  <inkml:trace contextRef="#ctx0" brushRef="#br0" timeOffset="11535.239">20531 13973 1029 0,'2'0'399'0,"-9"-6"-292"0,-5-4-68 16,-3-5-49-16,-1 2 5 15,3 5 18-15,6 3 17 16,1 4 10-16,5 1-6 16,-4 1-17-16,4-1-14 15,0 0-21-15,-6 11-3 16,-15 15 4-16,-29 34 4 16,29-26 13-16,0 0 2 15,4 3 3-15,2 2 0 0,4-1-2 16,3-1-2-16,3 0-3 15,2-2-1-15,3-4-1 16,1-1 2-16,4-6 0 16,3-3-1-16,1-6-6 15,4 0 0-15,3-8 0 16,3-2 3-16,6-3 6 16,2-11 5-16,4-8 1 15,2-5-1-15,3-12-2 16,-6 1-2-16,-2 1-3 15,-6 1-1-15,-9 6 3 16,0-3 2-16,-4 4 9 16,-6-2 3-16,-2 0 1 15,0 6 0-15,-7-2-6 16,1 4-4-16,-3 4-11 0,-6-1-14 16,-5 6-48-16,-2 1-45 15,-5 3-251-15,3 2 241 16</inkml:trace>
  <inkml:trace contextRef="#ctx0" brushRef="#br0" timeOffset="12198.48">20916 13569 1363 0,'-4'4'432'16,"0"6"-481"-16,-9 25-303 16,-3 11-6-16,2 14 138 15,0 0 122-15,8-5 300 16,4 0 10-16,2 2-93 15,4 2-55-15,1-6-66 16,1-8-9-16,-3-15-3 16,1-7 3-16,-4-15 11 15,1-4 11-15,0-1 12 16,-2-3 4-16,1 0 0 0,0 0-2 16,0-1-7-16,0-1-4 15,0 1-4-15,1-9-5 16,17-16-6-16,29-29-3 15,-24 29-5-15,-2 1 0 16,5 5-1-16,-2-3 3 16,3 1 4-16,1 4 3 15,-1 5 1-15,9 4 2 16,1 11-3-16,1 3-2 0,-2 10-3 16,-3 5-1-16,-3 4 0 15,-1 6 4-15,-6 2 2 16,-6 0 4-16,-9 0 4 15,-4-6 2-15,-4-3 8 16,-3-2 4-16,-3-2 19 16,-6-2 11-16,-3-3 17 15,-3 0 8-15,-6-4 4 16,1-2 3-16,-5 1-13 16,-5-3-11-16,-5 0-26 15,-4-5-16-15,0-5-28 16,2-1-21-16,4-6-66 15,1 0-52-15,0-5-165 16,1-4-125-16,8-5 274 16</inkml:trace>
  <inkml:trace contextRef="#ctx0" brushRef="#br0" timeOffset="12605.994">21639 14104 1476 0,'-5'20'519'0,"8"-13"-528"16,4 1-164-16,4 14-183 15,5 7 42-15,-1 5 178 16,0 3 143-16,-6 1 182 16,-1 2-33-16,-2 8-95 15,-2-1-36-15,-1-2-24 16,-3-5 8-16,-1-14 56 16,-2-5 24-16,0-9 26 15,-2-5-1-15,-2-1-46 16,-5-2-20-16,-9 3-29 15,-4-3-8-15,-11-5-17 16,0-5-13-16,-5-12-46 16,-4-7-38-16,-4-9-146 0,2-14-202 15,7-16 293-15</inkml:trace>
  <inkml:trace contextRef="#ctx0" brushRef="#br0" timeOffset="12829.315">21449 13706 1263 0,'6'4'466'0,"-5"-4"-398"16,3 2-77-16,-4-2-76 15,0 0-11-15,0 0-38 16,2 1-8-16,9 4 93 16</inkml:trace>
  <inkml:trace contextRef="#ctx0" brushRef="#br0" timeOffset="13384.232">21803 14042 1273 0,'0'1'438'0,"3"-1"-390"15,9 0-175-15,8 1-6 16,11-1 25-16,3 4 36 16,4 0 79-16,-5 0 0 15,-4-3-3-15,1-1-20 0,-3-7-23 16,5-3-1-16,0-3 4 16,-3-2 28-16,-6-2 48 15,-5-1 23-15,-6 2 20 16,-4 2 2-16,-5-2-20 15,-2 1-21-15,-4-3-23 16,-5-5-17-16,-7 1-25 16,-4 1-14-16,-9 5-8 15,-5 3 2-15,-1 10 15 16,-7 1 10-16,1 5 8 16,-3 5 3-16,0 5 4 15,2 3 3-15,6 3 9 16,1 3 3-16,9 5 9 15,5 2 2-15,10 0-1 16,6 1-3-16,7-1-6 16,4 1-3-16,10 4-5 15,4 3-6-15,6-4-24 0,6 2-29 16,1-9-105-16,5-6-98 16,2-6 157-16</inkml:trace>
  <inkml:trace contextRef="#ctx0" brushRef="#br0" timeOffset="13757.684">22726 13931 1041 0,'0'4'445'16,"-3"-4"-193"-16,-8 2-258 16,-6 3-36-16,-13 5 24 15,-3 4 30-15,0 2 42 16,1 1 5-16,6 1-17 16,3 1-17-16,6 2-24 15,5 2-5-15,2 6-2 16,1-2 0-16,3 1 6 15,5 0 4-15,4-5 0 16,5-2-1-16,4-4-8 0,3 1-6 16,3 3-29-16,7-1-17 15,11-3-55-15,2-4-40 16,11-12-83-16,2-5-65 16,3-13 190-16</inkml:trace>
  <inkml:trace contextRef="#ctx0" brushRef="#br0" timeOffset="14188.054">23204 13468 719 0,'0'3'365'16,"4"1"-48"-16,1 6-288 16,3 11-39-16,3 4 3 15,-2 5 10-15,-1 11 32 16,0 1 5-16,-1 17-12 16,-3 7-9-16,-3 9-14 15,-1 0-2-15,0 0-1 16,1-5 2-16,0-13 5 15,2 0 3-15,2-14 5 16,2-5 1-16,5-3-1 16,0-3-1-16,9 1-3 0,1-1-3 15,8-3-9-15,3-5-3 16,6-8-9-16,8-4-10 16,4-10-28-16,4-2-14 15,2-6-47-15,-4-3-13 16,-4-8-14-16,-3-1-24 15,-10-8-131-15,-2-3 193 0</inkml:trace>
  <inkml:trace contextRef="#ctx0" brushRef="#br0" timeOffset="14546.634">22834 13837 787 0,'1'0'373'15,"-1"-1"-68"-15,0 1-313 0,0 0-30 16,0 0 67-16,0 0 30 16,0 0 45-16,13 5 10 15,17-2-45-15,51 43-15 16,-18-30-26-16,13 6-12 16,26 2-17-16,8-1-4 15,9-1-20-15,-3-6-27 16,-19-7-138-16,-8-4 127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30T17:05:53.7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1197 16247 554 0,'84'-46'282'0,"-84"47"-62"15,0-2-167-15,1 1-36 16,-2 0-18-16,1 0 0 16,0 0 6-16,-1 0 11 0,0 0 18 15,0 0 4-15,0 0 0 16,-1 0-8-16,1 0-15 16,0 0-5-16,0 0 5 15,0 0 4-15,0 0 1 16,-1 0 0-16,1 0-10 15,0 0-5-15,0 0-6 16,0 0-2-16,0 0-2 16,1 0 0-16,2 6 1 15,5 3 1-15,18 0-1 16,31 31 0-16,-25-29 0 16,-1-2-1-16,-6-1 1 15,2-2-1-15,3-2-5 16,7 1-3-16,11-1-20 15,3-2-11-15,3 1-8 16,0-3-1-16,5 0 15 0,-3 0 9 16,-8-2-5-16,3 1-19 15,-8 1-76-15,5-1-107 16,2 2 149-16</inkml:trace>
  <inkml:trace contextRef="#ctx0" brushRef="#br0" timeOffset="655.382">1725 15762 995 0,'1'-3'461'0,"-2"0"-169"16,-1 2-233-16,2 1-113 15,0 0-11-15,0 0 4 0,-1 0 17 16,-1 0 44-16,2 0 7 16,0 0 3-16,0 0-2 15,8 17-7-15,24 30-5 16,-7-31-6-16,4 2-2 16,8-1-11-16,1-2-5 15,-5 2-4-15,3 2-2 16,-3-2-1-16,3 3-1 15,6-2-3-15,-1 2 3 16,6-4 9-16,2 4-5 0,1-1-17 16,-3-1-6-1,-5-1-5-15,-1-1 13 0,-11 3 29 16,-2 1 12-16,-10 5 18 16,-8-2 16-16,-4-3 26 15,-4 2 7-15,-2 1 4 16,-2 3-14-16,-5 7-30 15,-9 6-16-15,-8 10-19 16,-9 4-3-16,-12 1-28 16,2 5 6-16,-4 1 8 15,1 0 5-15,4 0 30 16,2-7-2-16,2-4-39 16,6 0-31-16,8-10-162 15,-3-5 147-15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30T17:12:00.0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7564 5681 517 0,'3'22'167'0,"-6"-26"-178"16,2 0 6-16,0 3 29 16,1 1 16-16,0 0 17 15,0 0 3-15,0 0-18 16,0 0-14-16,0 0-14 16,0 0-4-16,0 0 1 15,0 0 2-15,0 0 11 16,0 0 5-16,8 1 4 15,2 5-1-15,7 0-7 16,31 28-6-16,-24-29-10 16,7-2-4-16,2 2-4 15,1-3 0-15,8 3 0 16,-3-4 1-16,8-1 0 16,0 1-1-16,1-1-1 15,-1 0 0-15,-10 0-1 0,1-1 1 16,-6-1 0-16,2 2 0 15,0 1 0-15,-3 2 0 16,5 3-1-16,-5-4 0 16,-1 4 0-16,2-1-1 15,1 1 1-15,-1-3 1 16,1 2-1-16,2-1 1 16,2 0 0-16,3 0 0 15,-1-3 1-15,2-1 1 0,4 0 1 16,1 0 0-16,10 0-2 15,-3-2-1-15,2 2 0 16,-2 2-1-16,1 2 1 16,-5 1 1-16,0-3 1 15,-4-1 1-15,-5-1 1 16,5 3 2-16,2 1 7 16,1-3 4-16,1 0 1 15,1 2 0-15,-3-1-7 16,-1 0-4-16,0 3-3 15,0-2-2-15,-2 1-2 16,3-2 0-16,2 0 0 16,0-1 2-16,2-4 6 15,1 1 2-15,0-5 2 16,-1 0 0-16,-2 2-7 0,1 1 0 16,-1 0-3-16,0 2-2 15,4-2 0-15,-2 1 0 16,2-1 0-16,0-1 0 15,0 0 0-15,-1 0 1 16,-1-1-1-16,6 1 0 16,4 0 1-16,1 2 0 15,6 2 1-15,-1-2-2 16,-1 1 0-16,-3-3 0 16,0 0 0-16,-7-3 0 0,2-3 0 15,0 3 0 1,-2-2 0-16,3 2 1 0,-2 0-1 15,2 0 0-15,3 1 0 16,3-3-1-16,3 4 1 16,3 0-1-16,0 0 1 15,-7 1 1-15,-2 1-1 16,-4 0 1-16,-3 2-1 16,4 2 0-16,0 0 0 15,1 1 0-15,0 4 0 16,-2 1-1-16,-1 1 1 15,-1-3 1-15,0 1 1 16,3-1 0-16,0-1 0 16,3 1 0-16,-3-3 0 15,-2 2 1-15,-7 0-1 16,-4-3 0-16,-4 1-1 0,-1 4-1 16,2-5 0-16,3 6 1 15,0-4-1-15,-2 1 1 16,1 2 0-16,-4-4 0 15,2 4 2-15,-3-2 2 16,-3 0 1-16,-2 0 1 16,-10 1-3-16,4-1-1 15,-4 2-2-15,-1-1 0 16,4 0 2-16,-4 0 0 0,3 0-1 16,3-1 1-16,1-1 0 15,1 2 0-15,4-1 6 16,0 1 0-16,2 0 1 15,0 0 2-15,1-1 0 16,3 0 4-16,5-2 2 16,2-1-2-16,4 0-4 15,0-1-5-15,-3 2-3 16,0-1 2-16,-8 1 7 16,-3 5 1-16,-9-5 1 15,-9 4-3-15,-2-3-8 16,-2-1-2-16,0 4 0 15,-1-2 0-15,-4 2 1 16,-3-2 1-16,1 2-2 16,1-3 0-16,-2 0 0 15,3 1-1-15,-6-4 1 0,1 1-1 16,3 3-2-16,-3 0-2 16,1 4-19-16,0 0-23 15,0 1-58-15,2 0-44 16,5-1 88-16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30T17:13:59.5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11762 14631 756 0,'29'29'265'0,"-30"-29"-254"16,1 0-63 0,0-4-3-16,0 3 15 0,0 1 59 15,-2 0 36-15,1 0 25 16,0 0 3-16,1 0-6 16,0 0-9-16,0 0-21 15,0 0-10-15,0 0-22 16,0 0-9-16,0 0-10 15,-1 0-2-15,0 0 1 16,0 18 2-16,-4 39 3 16,2-26-1-16,0 9 0 15,0 4 0-15,-2 1 1 16,2 13 1-16,-2 7 7 16,-2-3 1-16,1 4-1 15,1-5-1-15,-1-7-5 16,2 4-1-16,-1-8-1 15,0 3 0-15,2 4 0 0,-1-5-1 16,2-5 0-16,1-1-1 16,1-1-2-16,-1 7-5 15,3 11-5-15,0 8-2 16,0 8-3-16,1 1 1 16,-3 2 7-16,3-2 2 15,-3-16 7-15,3 0 2 16,-3 1 0-16,0-5 0 0,1 3 0 15,-1-2 0-15,2-4 0 16,-1-2 1-16,0 4 0 16,2-3 0-16,-2 5 1 15,0 2 2-15,-3-4 7 16,2 0 1-16,0-3 10 16,0-2 3-16,3-2 5 15,-1-1 3-15,2 6-9 16,2 0-3-16,2-2-14 15,-1 0-3-15,-2-11-3 16,0-3 1-16,-3-1 0 16,-1-7 3-16,-1-6 2 15,2-2-1-15,-2-5 1 16,1 6-3-16,0 4-2 16,-1-2 2-16,0-1 1 15,0-4 0-15,0-3-1 16,0-1 0-16,0-2-3 0,0-3 0 15,2-6-1-15,3 0 0 16,4 4 0-16,3 0 0 16,6 7 1-16,4-1 2 15,1 1-1-15,0 3 0 16,2-2 0-16,1 1 0 16,-1 0-1-16,4-4 0 15,-5 1-1-15,6 0-2 16,5-8 0-16,-1 2 0 0,8-7 0 15,2-1 1-15,2-2 0 16,3-3 1-16,5-5-1 16,-2 2 1-16,0-3 0 15,0 2 0-15,2 2 0 16,10 0 0-16,1 1 0 16,3 1 0-16,0-1-1 15,-5 2 1-15,6 0 2 16,1 1 2-16,3 0 2 15,5-3-2-15,2 2-2 16,-9 0-2-16,-6-3 0 16,-3 8 0-16,-5-6 0 15,5 3 1-15,4 2 6 16,0 0 5-16,2 2 7 16,-6 0 4-16,0-2-1 0,-1 1-4 15,-3 2-7 1,5-3-4-16,-1 8-5 0,2-1 0 15,-2 3-1-15,-3-1-1 16,-3-1 0-16,4-4 1 16,5 2 5-16,6 0 0 15,9 3 5-15,-3 1-2 16,-6-4 1-16,3 2 3 16,-1-2 10-16,2 2 6 15,10 13 4-15,-4-18-1 0,-6 15-5 16,4 0-3-16,-4-30-5 15,6 17-1-15,10-15-7 16,-8 2-2-16,6 17-4 16,-4 2-1-16,-1 2 4 15,5 3 3-15,0-5 3 16,-9 6 1-16,6-3-1 16,-4-3-3-16,1 0-1 15,9-5 1-15,-7-5 0 16,6 6 0-16,1-1-3 15,3 1-1-15,3 1-1 16,-3-4-1-16,-6-4 0 16,-2 0 0-16,2-1-1 15,1-7 0-15,1-4-1 16,-3 0-2-16,-7-5-1 16,4 9 0-16,9-3 0 0,5-7 2 15,-1 7 1-15,-8-9-2 16,-12 2-1-1,-9 3-1-15,-4-6-2 0,-2 2-1 16,-4 2 1-16,0-5 0 16,-6 2 1-16,0 4-1 15,-6 0 1-15,3 5 0 16,5 0-1-16,2-1 1 16,5 6-1-16,0 9-2 0,-5-2-3 15,-2-1-3-15,-3-13-5 16,-4-13-4-16,4 2-2 15,-2 3 1-15,1 7 2 16,-4-1 0-16,5-2 0 16,-2 0 0-16,-1-3-2 15,-1-4 1-15,0-1 7 16,0-1 1-16,0 1 8 16,-1 2 2-16,-5 3 2 15,-3 5 0-15,2 0 0 16,-1-3 0-16,9-1 1 15,5-7 0-15,25-8-10 16,10-1-4-16,6-6-12 16,-2 4-10-16,-19 10 4 15,-13 3 6-15,-8 9 11 16,-1 2 11-16,-3 6 5 0,2 2 1 16,-4 5 1-16,-5 1 0 15,-3 0-1-15,-2-2 0 16,-6-2 1-16,1-1 2 15,-7-2 11-15,-4 0 7 16,-4-3 10-16,-6 0 2 16,-2-1-2-16,-3-4-1 15,7-5-4-15,-9 0 0 16,8-4-2-16,-2-3 0 16,-3 0-2-16,8-5-4 15,-6 3-6-15,3 2-3 0,-3 2-7 16,-2-2 0-16,1 0 0 15,-1-4-1-15,-3 0-1 16,-1-2 1-16,-1-3-3 16,1 1 0-16,-2-2-1 15,-1-2 0-15,1-7 0 16,-1-6 0-16,-1-9 0 16,0 0 0-16,-2 6-1 15,-1-2 0-15,-1 2 0 16,-2-1 0-16,-7-9 1 15,6 1 0-15,-1 0 1 16,0-2 0-16,3 10-1 16,-4 2 0-16,-2 3 0 15,6 5 0-15,-1 5 0 16,-1-1 1-16,3-3 0 16,-3-3-1-16,1-9-1 0,1 0-1 15,-5-7 0-15,1-3 0 16,-4-10-1-16,4-7-3 15,3-4-27-15,0-4-8 16,2 3-9-16,2 8 3 16,-3 13 25-16,6 7 10 15,0 4 11-15,0-1 1 16,4 3 0-16,-4-3-1 16,7-1 1-16,-3 2 0 0,3-1 0 15,0 4 0-15,-4 10 0 16,1-1-4-16,2-1 0 15,-5 0 0-15,-1-1 2 16,1 9 1-16,-3 6 1 16,4 7 0-16,-2 2-1 15,-1 2 1-15,0 0 0 16,-7-4 0-16,0 3 0 16,-4-2 0-16,-4 4 0 15,1 1 0-15,-7 2-2 16,-2 1-2-16,-10-3-3 15,-3 5-1-15,-7 2 0 16,-7 1 2-16,-5 2 1 16,0 1 1-16,2 2 0 15,-2-1-1-15,-4 4 1 16,-6-2 2-16,-19 0 2 16,2 2 0-16,-9-4 4 0,5 2-1 15,-14-2 0-15,-9-4 1 16,-6-5 1-16,-12 2 1 15,-11-2 1-15,2 0 0 16,-4-1 0-16,10-2 1 16,1 0 2-16,7-5 0 15,2 6-1-15,-6-1-5 16,14 5-4-16,0 2 0 16,11 4-1-16,5 0 0 0,-3 2 3 15,-7 0 0-15,3-2 1 16,-1 3 7-16,9 3 3 15,-2 0 3-15,-7 0-2 16,7-4-5-16,-2-3-7 16,5-4-1-16,-5-6-1 15,-6 1 1-15,6-3 0 16,-1 1-1-16,3 3 2 16,-1 6-1-16,0 2 0 15,4 2 1-15,9 1 1 16,2 1 0-16,-5-3-2 15,-2 1 0-15,7-1-1 16,3-4 0-16,7-1 1 16,-1-3 0-16,-8 2-1 15,-3 0 1-15,5-2-1 0,6 2 0 16,2 0 0-16,3 1 0 16,-8 3-1-16,-3 3 0 15,10 0 1-15,2-2 1 16,4-2 3-16,-3-2 1 15,-2-1 3-15,-2 5 1 16,0-6 0-16,4 2 0 16,10-1-3-16,-1-4-2 15,1 4 1-15,3 0 0 16,-7 3 1-16,1 0-1 0,-1-1-3 16,5 4-1-16,6 0-1 15,-3-2-1-15,5 5-1 16,-8-4-1-16,-10 2 0 15,3 3-2-15,-7 2 1 16,1 1-1-16,3 0 0 16,6 1 3-16,-1-1 0 15,-4 2 1-15,-4 3-5 16,-8-1 1-16,8 0 1 16,10 0 1-16,7 2 4 15,4 0-1-15,4 2 0 16,-6-2 0-16,8-3-1 15,1-1-1-15,-2 0 0 16,7 2-4-16,-1-1-5 16,3 0-3-16,4 0-4 15,0-1 2-15,2 1 5 16,2-2 2-16,-3 2 5 0,-4 1 2 16,-4-1 1-16,-3 1 0 15,-1-1-2-15,2-1 0 16,3 0 0-16,2-2 1 15,6 1-5-15,-1 2-3 16,5-1-6-16,1 0 1 16,4 0 4-16,4-1 5 15,1 1 6-15,2 0 0 0,-3-3 1 16,4 3 0-16,-1-3 0 16,0 2 0-16,9 0 0 15,-7-4 0-15,11 3 0 16,-3-3 0-16,-1-1 1 15,4 0 0-15,-1 0-1 16,0 0-2-16,0 0-3 16,0 0-3-16,0 0-3 15,-1 0 1-15,1 0-1 16,0 0 0-16,1 0-23 16,0 0-31-16,0 0-230 15,-1 0 199-15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30T17:14:40.1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23605 4645 284 0,'16'-2'84'0,"3"-2"-84"16</inkml:trace>
  <inkml:trace contextRef="#ctx0" brushRef="#br0" timeOffset="1392.112">23617 4600 64 0,'34'32'37'16,"-30"-31"-1"-16,-1 1 0 16,-1-1 16-16,-2-1 2 15,0 0 8-15,0 0 7 16,0 0 2-16,0 0-3 15,0 0-4-15,0 0-6 16,0 0-13-16,0 0-5 0,0 0-9 16,0 0-5-16,0 0-10 15,0-3-4-15,0 0-7 16,0-3-1-16,-2-2 9 16,1-1 6-16,-2-5 12 15,-12-30 5-15,6 30-1 16,0 2-6-16,1 4-15 15,0 0-9-15,3 8-8 16,-1 1-2-16,0 1 2 16,3 6 2-16,-6 6 2 15,1 0 0-15,-2 9-1 16,-3 2 0-16,1-1-1 16,0 4 0-16,8-5 0 15,1-6 1-15,3-2 0 16,0-2 0-16,1-4 3 15,-2-1 1-15,2 0 5 0,4-4 1 16,0 1 9-16,3-2 1 16,2-4 2-16,5 1-1 15,0-7-9-15,3-1-2 16,1-3-4-16,-4-1 0 16,0 0 2-16,-1 0 2 15,-4 0 5-15,2 3 0 16,-2-3-1-16,2 2-3 15,-4-6-4-15,2-2-1 16,-5 2 7-16,-3 0 5 16,0 4 11-16,-4 2 1 15,-3 1-10-15,0 0-8 0,-7 1-17 16,0 2-3-16,0 1 0 16,-1 3 3-16,2 2 2 15,1 0 1-15,2 1 1 16,1-1-1-16,3 3-1 15,-2-2 1-15,1 4-1 16,2 2 1-16,-1 4 0 16,1 3 0-16,2 3-1 15,-1 1 0-15,2 4 1 16,2-2 0-16,1-4 3 16,3-2 2-16,0-5 3 15,0-2 2-15,2 0 5 16,0-1 3-16,4-2 4 15,0-1 0-15,3-3-4 0,2-2-3 16,-3 0-5 0,-1 1 0-16,-4-1-1 0,-3 2 2 15,0-3 4-15,-3 1 1 16,-3 1 1-16,1-1-1 16,0-1-5-16,-1 0-2 15,0-2-2-15,-1-1-1 16,-1-2 0-16,-2-2 0 15,-1-7-3-15,-14-31-1 0,8 33-1 16,-1 5-2-16,2 3-2 16,-2 1-1-16,4 6-1 15,0 2-1-15,-1 2 0 16,0 4 2 0,2 3 3-16,1-3 0 0,2 5 3 15,2-1-1-15,2 2 1 16,0 1-1-16,2-6 1 15,3 0 0-15,0-3 0 16,0 0-1-16,2-3-68 16,-1 1-103-16,0-4 112 15</inkml:trace>
  <inkml:trace contextRef="#ctx0" brushRef="#br0" timeOffset="2123.468">22561 3777 840 0,'1'22'123'16,"8"-27"-177"-16</inkml:trace>
  <inkml:trace contextRef="#ctx0" brushRef="#br0" timeOffset="4551.536">22613 3815 182 0,'34'28'112'0,"-29"-19"2"15,2 3-24-15,-3 0-21 16,0-1-2-16,-3 3-2 15,-1 1-3-15,-2 3-7 0,-1 1-8 16,0 5-18-16,-2 1-9 16,-2 9-12-16,2 7-4 15,-6 1 0-15,2 0 0 16,2-2 1-16,-3-4 0 16,3 3 4-16,-1 0 0 15,1 2 1-15,1-1-1 16,-2-9-3-16,3 2 0 0,-1 5 0 15,2 1-1 1,3 7 0-16,0-1-1 0,2-4-1 16,-2 2 1-16,0-2 0 15,-1 4 1-15,2-2 0 16,2-3 2-16,-2 3 3 16,0-3 0-16,0 4 1 15,-5 4-1-15,8 0-1 16,-4-3 0-16,-4 2 0 15,6-1-1-15,-6-4-3 16,0-1 0-16,2-7-3 16,-5-2 1-16,7 7-1 15,-3 3 1-15,3 0-1 16,-1 0 0-16,-4-2-1 16,4 0 0-16,-2 4 0 15,1 0 0-15,-3-6 0 0,-2-1 1 16,2-6 1-1,2 1 0-15,3-1 2 0,1-1 2 16,-2-2 11-16,1-5 3 16,-6-7 6-16,5-3 0 15,3-5 0-15,0-1 2 16,6-4 4-16,-7 0 0 16,3-2-5-16,-1 0-6 15,-2-1-6-15,1 0-3 16,-1 0 1-16,1 0 0 0,0 0 0 15,2 1-1-15,0 0-4 16,2 1-2-16,2-1-3 16,6 0-1-16,16 2-1 15,30 4 1-15,-23-6-1 16,-2-1 0-16,6 0 0 16,1-1 1-16,3-1 1 15,1 1 3-15,1-2 3 16,-1 1 1-16,-1 0-2 15,-3-2-4-15,1 1-2 16,4-1-2-16,3 2 1 16,3 0 2-16,6 0-1 15,1-1 0-15,0 0 1 16,-3 0-1-16,-4 0 0 16,0 0-1-16,0 1 0 15,1 0 0-15,-3 0-1 16,-3-1 0-16,-6 3 0 0,-1-1 0 15,-2 1 0-15,3 0-1 16,-2 0 0-16,0-1 0 16,7 0 0-16,0 1 0 15,4-1-1-15,1 1-1 16,-4-1 1-16,-3 1 0 16,-3-1 1-16,1-4 1 15,-12 3 0-15,1-1 0 0,-7 1-1 16,-3 2-1-16,-2-1 0 15,3 0 0-15,-4 0 1 16,1 1 0-16,1-3 0 16,-2 1 1-16,-2-3 2 15,-1 2 2-15,-3-2 0 16,-3-1-1-16,-1 1-4 16,-1-2 0-16,2-2-3 15,1-2 0-15,0 0 7 16,-1-2 3-16,-1-2 10 15,-1 0 3-15,-2-3-1 16,1-5-3-16,-1 3-8 16,0-2-2-16,1-3-2 15,-3-3 2-15,2-4 6 16,-3-4 4-16,-1 3 4 16,-1 1 0-16,-2 0-6 15,1-5-4-15,-4-3-7 0,1-3 0 16,-2-3-1-16,0 2 0 15,-1-3 1-15,2-5 2 16,-1-1 1-16,1 0-1 16,-1 0 1-16,0 1-2 15,1 6-2-15,-2 0 1 16,1 6-2-16,1-3-1 16,2-7-2-16,2 0-2 15,0-2 0-15,1-2 0 0,-2 1 2 16,1 2 2-16,1-1 0 15,0 12-1-15,0 0 1 16,1 1 0-16,-2 1 0 16,1-3-1-16,0 5-7 15,0 0-3-15,-1 4 5 16,0 2 0-16,-2-1 7 16,-2 1 4-16,1-1-4 15,-1 2 0-15,0 6-1 16,0 0 1-16,1 4 2 15,2 0 0-15,-1-2-1 16,0-2 0-16,2 6 0 16,-1-6 0-16,1-1 0 15,0 4-2-15,-1-4-2 16,1 3-1-16,0 1 1 16,1 2 1-16,-2-1 1 15,1 5 1-15,1 2-1 0,-1 0-1 16,0 5-3-16,0-1-1 15,-3 5-1-15,1-4-1 16,-2 2 0-16,1 1 0 16,-2 0 0-16,-3 0-1 15,-3 0 1-15,-6-2-1 16,-2-1 3-16,-4 4 1 16,0-3 2-16,2 3 0 0,-4 0 0 15,5 3 1-15,-3 0 0 16,0 0 0-16,1 0 0 15,-1-1 1-15,-6 0 0 16,2 2 0-16,-4 2-1 16,-3 2 1-16,3-2 0 15,-1-3 0-15,-1 1 0 16,3-1 0-16,2 0 1 16,1 0 0-16,4 0 0 15,3 0-1-15,-1 2 0 16,2 2 0-16,0 0 0 15,1-3 0-15,-1 2 0 16,0 1 0-16,-5 0 0 16,1 2 0-16,-5-2 0 15,-2-2 0-15,1 2 0 16,-2-3 0-16,3 0 0 0,1 3 1 16,1-2-1-16,0 1 0 15,3 0 0-15,3 0 0 16,-1-1 0-16,2 1 0 15,0 1-1-15,-3-1 1 16,3 1 0-16,0 1 0 16,-5-4 0-16,2 3 0 15,-1-2 0-15,1-1 1 16,-2 1-1-16,-1-2 0 0,-1 1 0 16,-1 1 1-1,0 0-1-15,2 0 0 0,-1 1 0 16,2 0 0-16,0-1 0 15,-2 1 1-15,7 0-1 16,0-2 1-16,6 2-1 16,0-1 0-16,-4-1 0 15,-2 0 0-15,-4-1 0 16,0 0 0-16,-1 1 1 16,0-1-1-16,4 4 1 15,-1-2-1-15,4 2 0 16,3 0 0-16,0-2-1 15,3 2 1-15,1-2 0 16,-1-1 1-16,3 2-1 16,-1 1 1-16,2-4-1 15,1 3-1-15,0-1 0 16,0-1 0-16,1 1 0 16,2 1 0-16,1-1-1 0,2-2 1 15,0 1 0-15,-1 0 0 16,-1 0-1-16,2 2 0 15,0-1 0-15,0 0 0 16,-1-1 0-16,0 2 1 16,1-1-4-16,1-1-5 15,1-1-33-15,-1-1-34 0,0 0-137 16,0 0 138 0</inkml:trace>
  <inkml:trace contextRef="#ctx0" brushRef="#br0" timeOffset="7193.454">22082 3266 119 0,'-7'8'68'0,"1"0"-17"16,-19 29-13-16,20-24-20 15,-2 4-8-15,5 10-5 16,0 0-2-16,1 9 0 0,1-5-1 16,1 3 1-16,-1 1-1 15,2 2-1-15,-2 5-1 16,3-3 0-16,0-2 1 16,-3-10 2-16,3-7 1 15,-7-7 20-15,2-3 12 16,4-6 31-16,-2-2 19 15,7-2 19 1,-7 0 8-16,0-1-13 0,0 0-15 16,-1-3-35-16,0-2-18 0,0-3-9 15,-1-10 0-15,1-45 9 16,-2 28 6-16,0-1-3 16,3 3-4-16,-2 3-9 15,2 0-6-15,-2-4-8 16,-3 0-4-16,5-1-3 15,-4-2-1-15,4 5-1 16,0 0 1-16,0 2 24 16,4 8 7-16,2 9-2 15,-4 5-2-15,3 4-29 16,-2-2-7-16,7 0 0 16,0 0 2-16,5 1 3 15,0 2 1-15,0-1 1 16,9 2-5-16,0-1-2 15,3 3-1-15,-2 6-9 16,-7 1 2-16,-3 5-2 16,-5 3-2-16,-4 4 6 0,-1 4-1 15,-5 1 0-15,-2-2 1 16,-5 1 5-16,-3-1 2 16,-5 5-1-16,-1 1-1 15,-4-4 0-15,-1 2 0 16,3-10 6-16,-4 0 2 15,5 1 0-15,2-5 1 16,3 0 0-16,5 1-2 16,0-5 0-16,4 2 0 0,1 2 0 15,3 2 1-15,3 6-3 16,-4 0-4-16,8 4-46 16,-4 1-48-16,3-3 64 15</inkml:trace>
  <inkml:trace contextRef="#ctx0" brushRef="#br0" timeOffset="7458.193">22357 3246 624 0,'32'22'156'16</inkml:trace>
  <inkml:trace contextRef="#ctx0" brushRef="#br0" timeOffset="7629.094">22402 3339 263 0,'15'48'152'0,"-7"-41"-31"15,0-2-44-15,1-1-47 16,1 3-8-16,2 0 2 16,0 2 0-16,5 7-8 15,0-3-6-15,2 4-9 16,6 1-1-16,-1-3-12 15,1-1-30-15,-1-4-87 16,-4-2-39-16,-4-5 92 16</inkml:trace>
  <inkml:trace contextRef="#ctx0" brushRef="#br0" timeOffset="7960.794">22567 3316 647 0,'-11'5'189'0,"-3"7"-219"15,-1 12-16-15,-3 4 5 0,-3 8 32 16,2-2 13-16,-1-2 10 16,2 2 4-16,0-1 4 15,1 1 0-15,1 1-9 16,2-5-5-16,5-3-9 16,1-6-8-16,3-11-64 15,6 0-73-15,10-6 91 16</inkml:trace>
  <inkml:trace contextRef="#ctx0" brushRef="#br0" timeOffset="8480.97">23568 4821 73 0,'-1'0'19'0</inkml:trace>
  <inkml:trace contextRef="#ctx0" brushRef="#br0" timeOffset="8687.489">23447 4908 831 0,'0'0'94'16,"-1"0"-151"-16</inkml:trace>
  <inkml:trace contextRef="#ctx0" brushRef="#br0" timeOffset="9036.885">23443 4908 382 0,'0'0'180'0,"1"0"-76"16,0 0-37-16,0 0-49 16,3-1-2-16,-1-2 12 15,3 0 9-15,1-1 6 16,0 1 0-16,1-1-19 16,0 1-12-16,1 1-10 15,6 1-2-15,29 2 0 16,-27 6-2-16,-2 2 1 15,-1-1 1-15,1 3 2 0,-1 3 1 16,1-1 2-16,-1 4-1 16,-3 4 0-16,0-3 1 15,-1 4 2-15,0 0 3 16,1-3 3-16,1-2 1 16,0 1-1-16,1-5-3 15,2 0-3-15,-2-4-3 16,5 0-1-16,0 0-1 0,-2 0-1 15,3 0 0 1,0-7-6-16,-1-2-15 0,4-3-33 16,-5-9-22-16,-1 2-62 15,1-6-36-15,-3-6 110 16</inkml:trace>
  <inkml:trace contextRef="#ctx0" brushRef="#br0" timeOffset="9362.914">23922 4816 890 0,'-4'1'209'0,"-2"2"-359"16,-6 12-52-16,-4 1 26 16,-3 2 144-16,-1 0 74 15,-3-2 47-15,3 4-19 16,-4 2-47-16,-1 5-4 16,-5 6 18-16,-1 1-1 15,1 2-5-15,-2-1-5 0,4-4-25 16,2 2-24-16,1-1-133 15,6-2 110-15</inkml:trace>
  <inkml:trace contextRef="#ctx0" brushRef="#br0" timeOffset="26665.243">2477 9445 114 0,'2'-1'29'16</inkml:trace>
  <inkml:trace contextRef="#ctx0" brushRef="#br0" timeOffset="28041.875">2473 9435 276 0,'-1'-1'122'16,"0"0"-58"-16,0 0-16 0,0-1-8 16,-1-1 4-16,1 0 13 15,0-1-2-15,-3-3-8 16,-1 0-4-16,0 0-17 16,2 2-6-16,1 1-3 15,-2 0-2-15,2 0-1 16,-1 1-1-16,2 1-4 15,0 1-3-15,0 0-4 16,0 0-1-16,0 0-2 16,0 0-1-16,-1 0-2 0,1-1 1 15,1 1 1-15,0 0 1 16,4-6 1-16,0-1 1 16,2-3-1-16,25-25 0 15,-18 30-1-15,-4 4 0 16,6 1-1-16,-4 2 1 15,-2-1 0-15,3-1 0 16,-4-1 1-16,2-4 2 16,1 3 1-16,2 2 1 0,0-1 2 15,-1 1 1-15,2-1-1 16,0 1-1-16,-1 0-2 16,-1 3 0-16,1-2 1 15,-1 4 1-15,0-2 1 16,1-1 0-16,-2 1-2 15,2-2-1-15,0 0 0 16,1 2 0-16,-2-2 1 16,3 2 1-16,-2-1 1 15,0-1 0-15,-1 0 4 16,2 0 2-16,1-2 4 16,1-5 0-16,4-2-3 15,-3 2-2-15,5 0-5 16,1 2-2-16,1 0-2 15,3-2 1-15,-1 1-1 16,1 1 1-16,-1 2 2 0,0-1 1 16,-2 1 3-16,-1-1-1 15,0 2-1-15,-2 1-2 16,2 0-4-16,-2 0 0 16,2 1-1-16,0 0 1 15,-5-1-1-15,2 1 0 16,-5 0 0-16,-4 0 1 15,3 0-1-15,-3 0 1 16,-1-4 0-16,3 3-1 16,0 1 0-16,2 0 0 0,0 0 0 15,2 1 0-15,-7-1 0 16,4 0 0-16,-3 1 0 16,2 0 1-16,0-1 0 15,-1 0 0-15,2-1 1 16,-1 0 0-16,2 1 3 15,1 0-1-15,1 0 2 16,1 0 0-16,-2-2-2 16,0 0 0-16,1 0-1 15,2 2 0-15,0 0-1 16,1 0-1-16,-1 2-1 16,3-2 0-16,0 0-1 15,0 2 1-15,0-1 0 16,-1 0 0-16,-2 0 1 15,1-1-1-15,2-1 1 0,-3 1 0 16,7-1-1-16,-2 1 0 16,3 0 0-16,0 2 0 15,3-2 0-15,5 0 0 16,2 3 1-16,1-1 0 16,0 2 0-16,-3 0 1 15,-1-1 1-15,-3-3 1 16,-3 0 5-16,-2-2 2 15,1 0 4-15,2-1 0 0,-3 1-5 16,2-1-3-16,-2 2-4 16,1-1-2-16,2 0 1 15,-1 2 0-15,1 0 2 16,-1-1 0-16,-3 1 1 16,-2-2-1-16,0 1-1 15,-1 1-2-15,3 0 1 16,-6 2-1-16,3 0-1 15,-1-1 0-15,-4 0 0 16,7 2 0-16,-6-1 1 16,1-2 0-16,-2 2 1 15,-6-2 1-15,2-1 0 16,-2 2 1-16,2 2 0 16,1 0 0-16,-3 1 1 15,1-2 0-15,-4 1 1 16,0 1 0-16,-4-2-1 0,1 2-1 15,-3-4-3-15,-2 0-1 16,0 0-1-16,0 0-4 16,0 0-19-16,0 0-19 15,1 0-56-15,13-2-51 16,7 1 93-16</inkml:trace>
  <inkml:trace contextRef="#ctx0" brushRef="#br0" timeOffset="37321.937">22392 8949 50 0,'65'28'12'15</inkml:trace>
  <inkml:trace contextRef="#ctx0" brushRef="#br0" timeOffset="38769.21">22456 8977 191 0,'0'0'101'0,"0"-1"-26"16,0 1-15-16,0 0-12 15,-1-1 2-15,0 1 13 16,-1 0 6-16,2 0 3 16,-1 0-4-16,1 0-16 0,0 0-9 15,0 0-20-15,1 0-7 16,1 0-12-16,-1 0-3 15,-1 0-3-15,0 0-2 16,0 0-1-16,0 0 0 16,-1 0 1-16,1 1 1 15,-2 2 3-15,2-1 0 16,0 1 2-16,0 2 0 0,2 1-1 16,-1 2 1-16,0 9-1 15,6 35-1-15,-4-24 0 16,-2-1 0-16,-1 2-1 15,2 1 0-15,-6-6-1 16,2-1 1-16,1 5 1 16,0-4 0-16,-3 5 0 15,1 3 1-15,-3-2 0 16,-2 1 0-16,1-1-1 16,1-1 0-16,-4 6 0 15,0 6 0-15,2 5 0 16,-1-4 0-16,1-4 0 15,2-2 0-15,-2-6 0 16,1 2 0-16,4 1 0 16,-5-3 0-16,3 0 0 15,3-3 0-15,-2 1 0 16,3 3 0-16,-1 6 1 16,-1 2-1-16,0 0 0 0,1-2 0 15,-2-7 0-15,1 0 0 16,1 0-1-16,-1-6-1 15,3 1-1-15,0-2 0 16,2 0 1-16,-2 5 1 16,0-5 1-16,-2 3 0 15,1-6 0-15,0 0 1 16,0 1-1-16,1-1 1 0,-1 0 1 16,-2 2-1-16,2-6 1 15,-1-1 0-15,1-5 0 16,1-4 1-16,0-1 2 15,1-3 5-15,-1-2 9 16,0 0 3-16,1 0 6 16,3-1-2-16,1-1-5 15,5-3-3-15,16-7-10 16,31-18-3-16,-23 17-2 16,-3-3 0-16,-6 2 1 15,8 2 0-15,2 3-1 16,4 1 0-16,6 1-1 15,-6 1-1-15,0 2 0 16,-2 0 0-16,0 4-1 16,-1-1 1-16,-5 2-1 15,0 3 1-15,-5-4 1 16,1 1-1-16,1-1 1 0,-3 0-1 16,4 0 0-16,3 1 0 15,2 0-1-15,1 0 1 16,1-1-1-16,1-1 2 15,1-1 1-15,2-3 2 16,2 4 0-16,-5-3 0 16,-4 2-3-16,-4 1-1 0,-4-1 1 15,2 1-1-15,-2-1 1 16,4 1-1-16,2 0 2 16,1 1-1-16,5-1 2 15,-1-1 1-15,-1-1 4 16,2-1 3-16,-5-1 0 15,0 2-1-15,-5-1-4 16,-2 0-2-16,-2 0-2 16,0 3 0-16,1 0-2 15,0 0 0-15,5 0-1 16,0-3 0-16,2 1 1 16,-1 1-1-16,3 2 1 15,-2 2-1-15,0-2 1 16,0 0 0-16,0 0 0 15,0 1-1-15,0 2 0 16,-1 0 0-16,1-3 0 16,-3 1-1-16,-5 0 1 15,0 1 0-15,-4 0 0 0,4 0 0 16,1-1 0-16,0 1 1 16,3-1-1-16,3 0 0 15,-3 3 0-15,7-3 0 16,-3-1 1-16,1 0 0 15,0 0-1-15,-3-1 1 16,0 2-1-16,1-1 0 16,2 1 0-16,-1 0 0 15,-2-1 0-15,-1 3-1 0,1 0 1 16,-2-1 0-16,4 1-1 16,3 1 0-16,-9-1 0 15,8 1 0-15,-1 2 1 16,-6-1 0-16,6-3 0 15,-7 0 0-15,-6 2-5 16,2-2-14-16,-8 1-60 16,-4 1-66-16,-4-3 89 15</inkml:trace>
  <inkml:trace contextRef="#ctx0" brushRef="#br0" timeOffset="43140.082">22452 9248 26 0,'36'14'20'15,"-29"-10"1"-15,0-1-8 16,-1-1-2-16,1 0 1 15,2-4 2-15,-2 1 1 16,0 0-1-16,1 0 1 16,-1 3 0-16,2 2 7 15,-1-2 0-15,0 0-3 16,-6-1-6-16,4-1-7 16,-1 0-3-16,-4-1-2 15,2 1 0-15,2 0-1 0,2 1 0 16,1 2-1-16,2-1 0 15,4 0 0-15,31 13 0 16,-30-11 1-16,-1-3 2 16,-1 1 2-16,-4-1 5 15,1 1 14-15,1 1 8 16,-3 0 13-16,-1 0 4 16,0 3 1-16,-3-1-2 15,2 0-4-15,-3 1-2 16,0-4-1-16,-1 4-1 0,-2 0-3 15,0-5-3-15,0 3-9 16,0 2-2-16,0 2-2 16,0 4-1-16,-1 1-3 15,-3 30-3-15,2-31-8 16,0 5-1-16,-1 8-2 16,2 5 0-16,-1 6 0 15,0 0 1-15,-1-2-1 16,1 2 1-16,1-5-1 15,-1 0 1-15,2 0-1 16,0 1-1-16,0 1 1 16,3-1-1-16,-1-2-1 15,2-2 2-15,-1 2 2 16,1 5 2-16,-2 4 7 16,2-2-1-16,-2-2-1 15,0-6-2-15,2-2-6 16,-3-5 0-16,0-2 0 0,1-1-1 15,-1-1 0-15,2 4 0 16,0-1 0-16,-1 1-1 16,0-6 1-16,-1-1 0 15,0-1-1-15,-1-3 1 16,3 2-1-16,-1-1 0 16,0-6-1-16,1 5 1 0,-2-3-1 15,2 1 0-15,0 1 0 16,0-1 0-16,-1-1-1 15,-1 0-1-15,1-3-3 16,-2-1-8-16,0-1-111 16,0-3 89-16</inkml:trace>
  <inkml:trace contextRef="#ctx0" brushRef="#br0" timeOffset="44953.763">22757 9425 162 0,'0'4'160'15,"0"0"23"-15,0-1-8 16,0 0-21-16,1-2-44 16,-1 0-24-16,0 0-36 15,0 0-11-15,0-1-11 0,0 0-3 16,0 0 1-16,0 0 1 15,0 1 0-15,0-1-2 16,0 0 0-16,0 0 0 16,0 0 8-16,0 0 11 15,0 0 12-15,0 0 2 16,-1 0-8-16,0-1-12 0,-2 0-16 16,1 0-6-16,-1-1-3 15,-1-2 1-15,1-1-2 16,-2 0 0-16,0-2-1 15,1-1-3-15,-1 0 0 16,1 0-1-16,-1-2-4 16,-12-30-2-16,13 20-1 15,0 2-1-15,-1-7-1 16,3 3-1-16,-1-1 0 16,3-2-1-16,0 2 2 15,3-3-1-15,-1-1-5 16,1 0-3-16,3 2-5 15,1-2-3-15,0 3-2 16,1 2 0-16,-1 6 0 16,1 2 2-16,-1 3 5 15,0-1 1-15,1-1 3 16,0 1 1-16,0-1 4 0,1 1 0 16,3-1 1-16,-3 2 0 15,2 2 0-15,0-1 2 16,-4 1 2-16,1 1 4 15,-3 1 1-15,-2 3 1 16,1 1-1-16,-2 2 1 16,-2 0-3-16,0 0 0 15,0 1-1-15,0 0-2 0,1 0 0 16,-1 0-1-16,0 0-2 16,1 0 0-16,0 0 1 15,0 0 0-15,2 1 1 16,-1 0 1-16,3 1-2 15,-1 1 1-15,3-1-1 16,2 2-1-16,11 1 1 16,32 11 0-16,-27-10 0 15,0 0-2-15,0-4-1 16,0 2-1-16,2-2 2 16,2 3 0-16,-3-3 3 15,1-1-1-15,-1 0-1 16,3-1-2-16,1 5-10 15,-1 3-5-15,1-1-5 16,-3 0-1-16,-1 0 9 16,-1-2 5-16,-6 3 7 15,-3-1 3-15,0 1 2 16,-5-1 2-16,1 0 0 16,-2 3 0-16,-6-1-1 0,-2 0 0 15,-2 5 1-15,0 3 0 16,1 7 0-16,-2 2 0 15,2 1-2-15,-1 0 0 16,-3-3 1-16,0-3-1 16,2-2 1-16,-2 0-1 15,3-1 0-15,0 2 0 0,0-4 0 16,0 0 0-16,-2-2 0 16,2 3 0-16,1 4-1 15,1 3 0-15,-1 5-2 16,4-1 1-16,-3 1 0 15,-2 3 0-15,1 4 1 16,2 6 0-16,-2 2 1 16,4-4-1-16,-1 0 1 15,-4-6-1-15,1-3 0 16,2 0 1-16,0 1 0 16,-2-1 1-16,-1-2 0 15,-5-1-1-15,2-3 0 16,3 0 0-16,-4 1 0 15,8 6 0-15,-2-1 0 16,-5-2 1-16,3-4-1 16,-4-4 1-16,1-4 0 15,5-1 0-15,-1-4-1 0,-3 0 1 16,3 2-1-16,-2-3 1 16,-1 5-1-16,6-4 1 15,-4-1-1-15,0 4 0 16,-2-4 0-1,-4 2 1-15,4 3 0 0,2-2-1 16,-1 0 0-16,-2-2 0 16,0 0 0-16,3-2 0 15,2 3 0-15,2-3 0 16,0 1 0-16,-5 0-1 0,-1 0 0 16,2-1-16-16,-1 0-152 15,3 1 123-15</inkml:trace>
  <inkml:trace contextRef="#ctx0" brushRef="#br0" timeOffset="46782.049">23502 9092 492 0,'-3'27'223'0,"0"-28"-99"15,2 0-102-15,3 0-20 16,-3 0 13-16,1-1 15 16,0 0 19-16,0 0-2 0,1-2-21 15,0-1-7-15,-1-3-7 16,0-4 0-16,-2-10 5 16,-6-27 3-16,4 21 2 15,-1-1-1-15,1-8-7 16,1 0 0-16,-1 0-2 15,0 2 0-15,-2-1-2 16,5-1-3-16,-1 1-3 16,1-1-1-16,0 3 1 15,-5 3-2-15,2 8-2 16,4 4 0-16,-3 8-8 16,5 1-9-16,1 5-11 15,-4-3-2-15,11 2 6 16,-3-2 8-16,6-2 12 15,5 1 4-15,0 1-4 16,-2-1-4-16,5 3-14 16,-2 2-5-16,2 0-4 15,5 3 2-15,0-1-3 0,5 2-3 16,1 4-6-16,-2 1 3 16,-1 4 12-16,-4 0 10 15,2 2 10-15,-4 0 4 16,-1 0 2-16,0 0 0 15,-5-2 1-15,3 1 0 16,-4 1 4-16,1 3 4 0,3 3 4 16,-4 3 1-16,0-1 1 15,-5 7-2-15,-2-1 1 16,2 1 3-16,1 6 3 16,-2-2 0-16,-4 10 10 15,-4 10 11-15,-5 10 2 16,-3 8-2-16,-3 3-19 15,3-6-16-15,1-9-10 16,2-4 1-16,-1-6 2 16,1 0 1-16,3 0 0 15,0-5 0-15,3 0 0 16,2 0 0-16,1 4 0 16,4 2 0-16,-1-2 1 15,-1-4 0-15,-2-8 0 16,0 1-1-16,1 2 0 15,-1 0 0-15,0-1 0 16,-1-2 0-16,-3-4 1 16,3-2 0-16,-3 0 1 0,3 3 0 15,-1 0 0-15,1-4 0 16,-1 0 0-16,0-7 0 16,-2-4 1-16,0 0 0 15,-1-6-1-15,-1 2 0 16,0-2-1-16,0-1-1 15,0-1 0-15,0 1-2 16,0-1-20-16,-1 1-19 0,-2-3-60 16,2-3-40-16,-1 1-106 15,1-3 149-15</inkml:trace>
  <inkml:trace contextRef="#ctx0" brushRef="#br0" timeOffset="48031.832">23972 9309 387 0,'2'-4'196'0,"-1"0"-51"15,1 2-17-15,0 1-16 16,0 1-10-16,-1 0-26 16,0 0-17-16,-2-1-32 15,1 0-13-15,0-1-10 16,1 2-2-16,1-1-2 15,0 0 0-15,1-1-1 0,1 0 1 16,2-1 0-16,1 0 1 16,1-1 1-16,2 2 0 15,0 0-1-15,31-5-1 16,-32 6 0-16,0-2 0 16,-1 2 0-16,0 0 0 15,3 1 0-15,-2 1 0 16,0 0 0-16,-1-1 0 15,1 1-2-15,-1-1 1 0,3-1-2 16,0 0 0-16,2 1 1 16,1 2 0-16,-3 1 1 15,2-1 1 1,-3-1 0-16,1 4 0 0,-3-4 1 16,0 2 0-16,-1 4 0 15,0-4-1-15,0 5 0 16,0-1 0-16,-2 0-4 15,2 1 1-15,0 1-1 16,-2 1 0-16,1 3 2 16,-1 0 0-16,-1 0 1 15,4 1 0-15,-3-1 1 16,3 2-1-16,-1-4 1 16,-4 0 0-16,4-1-1 15,0-1-1-15,0 5 0 16,3 6 0-16,-3 1 1 15,-2 2-1-15,2-1 0 0,-9-2-1 16,4 3 1-16,0 4 0 16,-3-3 1-16,5 1 0 15,-4-4 0-15,4-1 0 16,-4 2 0-16,1 0 1 16,-1 1 1-16,6 2 0 15,-2 0 0-15,-3-2 0 16,2-1 0-16,-3-2-1 0,2-2 0 15,-1 3 0-15,0 1-2 16,1 5 1-16,-2-2 1 16,-2 0 0-16,6 1 0 15,-3-7 0 1,0 0 1-16,3-4-1 0,-3 0 0 16,0-3 0-16,-1 1 0 15,2-1 1-15,-1-2 0 16,3 0 0-16,0 1 0 15,-4-2 0-15,0-6 0 16,0 5 0-16,0-2-25 16,4 1-29-16,-5-5-110 15,1-2-115-15,1 3 173 16</inkml:trace>
  <inkml:trace contextRef="#ctx0" brushRef="#br0" timeOffset="49305.49">24390 9449 530 0,'-8'29'167'0,"8"-29"-198"0,6 0-120 15,-6 0-6-15,1 0 82 16,0 1 79-16,2 1 106 16,0 0 10-16,-1 1-45 15,2 0-24-15,-1 0-32 16,1-1-9-16,0-1-3 16,2-1 2-16,3-1 6 15,6-3 6-15,37-11 5 16,-25 7-3-16,1-2-6 15,1 3-7-15,3 0-7 16,-1-1-3-16,-2 2 0 16,1 1-1-16,-2 3 0 15,-1 1 0-15,-4 0 0 16,0 1-1-16,-6 0 0 16,5 0 1-16,-3 4 1 15,-9 1 0-15,0-1 5 16,-4-1 2-16,-7 0 16 0,3-3 5 15,-1 0 14-15,1 0 3 16,-1 1-6-16,1 0-6 16,0 0-12-16,0 0-5 15,0 1-9-15,0 1 0 16,0 1 0-16,1 2 1 16,-1 1 6-16,0 2 1 15,0 4 1-15,3 28-3 0,-6-27-5 16,2-1-4-16,3 2-2 15,-5 0 0-15,3 1 0 16,-3 0 0-16,1-1 0 16,6-1 1-16,-2 0 0 15,0-3-1-15,-2 3 0 16,-2-1 1-16,-2 0-1 16,2 2 1-16,1 0 1 15,2 1 0-15,5 3 0 16,-8 0 1-16,1-1 0 15,1 3-1-15,-7-6 0 16,6 2 0-16,-1-3 0 16,-1 3-1-16,2 2 1 15,0-3-1-15,0 4 0 16,-2 0 1-16,1 2 2 16,0 2 3-16,1 1 5 15,3-3 3-15,-1-3-2 0,3-2-2 16,-6-3-6-16,6 2-3 15,-5-4-1-15,1 4-1 16,3-3 0-16,-2-5-1 16,0 2-1-16,-1-4-4 15,0 2-36-15,-2-2-30 16,5 3-72-16,-2 3-35 16,4-3 108-16</inkml:trace>
  <inkml:trace contextRef="#ctx0" brushRef="#br0" timeOffset="53981.936">16024 10171 538 0,'-32'26'158'0,"32"-27"-222"16,0 3-8-16,0-4 37 16,0 2 53-16,0-1 106 15,-1 0 22-15,1 1-8 16,0 0-32-16,0 0-63 15,0 0-21-15,0 0-23 16,0 0-7-16,0 0-1 0,0 0 2 16,0 0 6-16,0 0 1 15,0 0 2-15,11 7 0 16,13 5-1-16,33 10 1 16,-23-17 0-16,6 2 0 15,-1 0 0-15,-1 0-1 16,0 2 0-16,-2-2-1 15,3-2 1-15,2 2 1 16,3-5 0-16,2-1 1 0,2 2 0 16,-2-1 0-16,2 3 0 15,-2 0 0-15,-1 0 0 16,-1-1 1-16,-6-2-1 16,2 2-1-16,-4-2 0 15,3 4 0-15,2-3 0 16,-2 3 2-16,2-3 2 15,-1-3 1-15,0 0-1 16,-1-2-1-16,1-1-3 16,-5-2 0-16,2 2 0 15,-2-1 1-15,-4-1 2 16,3 3 1-16,-5-2 7 16,3 1 2-16,-1-5 4 15,1 2 1-15,-1 3-4 16,1-4-2-16,1 7-5 15,1-1 0-15,2-1 1 16,-3 3 0-16,-2-1 3 16,0 1 1-16,2-1-2 0,-1-4-1 15,5 2-1-15,0-1 0 16,0-2 1-16,2-1 2 16,0-2 3-1,1 1 1-15,-2 0 0 0,-2 0-2 16,1 3 0-16,-5 2-1 15,-3-1 1-15,0 0 2 16,-3 0 3-16,0-1 0 0,-1-1-2 16,3 5-2-16,-6-1-7 15,1 1-1-15,-3 0-2 16,4-2-1-16,-1 2-1 16,1 0 0-16,3 0-1 15,2 1 0-15,0-1 0 16,1 0 0-16,-2-1 0 15,-3-2 0-15,0 3-1 16,0 0-1-16,-1-1 1 16,0 1 0-16,0-1 1 15,2 1-1-15,-1 2-1 16,2-2 0-16,-1 0-1 16,1-1 1-16,-1 0 0 15,3 1-1-15,1 0 0 16,2 2 0-16,-2-2 0 15,1 0 1-15,-3 0-1 0,-3 0 0 16,2 0 0-16,-4 0 0 16,0 2 0-16,1-2 0 15,0 0 0-15,2 0 0 16,-1-2-1-16,2 5 1 16,-2-2-1-16,2 2 1 15,0 1-1-15,-1-4 1 16,1 4-1-16,1-1 1 15,-3-2 0-15,4 4 0 16,-7-4 0-16,-4 1 1 0,-3 1 0 16,-7-1 1-16,1-1-1 15,-4 1 1-15,2-2-1 16,0 0 0-16,-2 2 2 16,1-3-1-16,-6 2 1 15,0-1-1-15,0 0-13 16,0 0-24-16,0 0-157 15,0 0 133-15</inkml:trace>
  <inkml:trace contextRef="#ctx0" brushRef="#br0" timeOffset="56610.147">22444 10689 619 0,'41'56'175'0,"-41"-55"-307"0,0-1-17 15,-4 4 41-15,4-4 66 16,-1 0 178-16,0 0 35 16,0 0-4-16,0 0-26 15,0 0-59-15,1 0-14 16,-2 0-13-16,1 0-6 16,1 0-10-16,0 0-8 15,0 0-18-15,0 0-5 0,0 0-6 16,0 0-2-16,0 0-3 15,0 0-7-15,-1 0-11 16,0 0-3-16,1 0 1 16,0 0 4-16,0 0 12 15,0 0 4-15,0 0 3 16,0 0 2-16,0 0-2 16,0 0 0-16,0 0-2 15,0 0 0-15,0 0 2 16,0 0 2-16,-1 0-1 15,0 0 0-15,-1 0-2 16,1 0-3-16,-2 2-5 16,-3 0-1-16,-1 1-6 15,-2 1-3-15,0-1-5 16,-2 2-5-16,-29 18-10 16,30-17-1-16,-2 4 7 15,3-2 6-15,0 1 16 0,1 1 3 16,2 0-5-16,-1 0 0 15,2 0-2-15,2 3 2 16,0 0 7-16,3 0 2 16,0 2 3-16,3-4 1 15,-2 0 1-15,0-1 1 16,0-2 2-16,-1-2 1 16,1 1 6-16,-1-5 3 15,2 2 3-15,-2-4 1 0,0 0 0 16,0 0 2-16,0 0-4 15,0 0-2-15,0 0-6 16,0 0-4-16,0 0 0 16,0 0 3-16,0 0-1 15,0 0 1-15,0 0 3 16,0 1-1-16,0-1 6 16,4 3 3-16,0 0 5 15,0-1 0-15,0-1-4 16,0 1-4-16,3 1-10 15,0-2-3-15,5 0 0 16,-3-1-1-16,0-1 1 16,30 0 0-16,-34-2 0 15,0 3 1-15,3-1 0 16,-4-2 1-16,2 0-2 16,2 2 1-16,-3-3-1 15,3-1 0-15,1 0-1 0,1 0 1 16,0-1-1-16,-4 1 0 15,1-1-1-15,-1 1 2 16,-1-3 16-16,-1 0 13 16,2-2 15-16,-1 1 3 15,-2-2-12-15,0 0-10 16,-1-1-16-16,-2 0-4 16,2 3-4-16,-1 0 0 0,-1 1 0 15,-1-3 0-15,0 3-2 16,1-2 0-16,0 0-1 15,2 1-1-15,-3 2 1 16,1-3 1-16,-7 0 1 16,4 1 3-16,-3 1 1 15,5 3-1-15,2 0-1 16,-7 3-3-16,5-5-8 16,-9 0-6-16,5 3-12 15,-4 0-5-15,-4 2-19 16,2-2-15-16,-14-1-65 15,4 4-108-15,-11 1 155 16</inkml:trace>
  <inkml:trace contextRef="#ctx0" brushRef="#br0" timeOffset="57300.225">22922 10638 52 0,'0'0'12'0,"0"0"-11"16</inkml:trace>
  <inkml:trace contextRef="#ctx0" brushRef="#br0" timeOffset="57976.215">22982 10603 89 0,'0'0'54'16,"0"0"8"-16,3 0 2 16,-3 0 22-16,0 0-7 15,0-1-8-15,0 1 3 16,0 0-9-16,0 0 3 0,0 0-4 16,0 0-6-16,0 0-12 15,0 0-4-15,0 0-4 16,0 0-5-16,0 0-6 15,0 0-6-15,0 0-9 16,0 0-4-16,0 0-2 16,0 0 0-16,4 1 3 15,-4-1 1-15,0 0 4 16,0 0 1-16,1 2-3 16,2 3-1-16,1-1-3 15,-1 1-2-15,-1 0-1 16,0-3 2-16,0 1-2 15,0 1-1-15,0-1-2 16,2 3-2-16,-1 2 0 16,1 3 0-16,-3-3-1 15,0 2 1-15,7 28 0 16,-4-30 0-16,-1 6 0 0,-1 0 0 16,2-4 0-16,-2 2 0 15,-1-2 0-15,2-1-1 16,-3 5-1-16,2-1 1 15,0 1-1-15,-1 1 1 16,3 1 1-16,-2 2 0 16,-2 1 0-16,0-1 0 15,0-2 1-15,2-1-1 0,1 0 1 16,0 1-1-16,-3 1 0 16,1-4-1-16,1-1 0 15,-2-3-2-15,1-2-26 16,0-1-32-16,0-4 39 15</inkml:trace>
  <inkml:trace contextRef="#ctx0" brushRef="#br0" timeOffset="59093.752">23689 10708 995 0,'0'0'318'0,"2"-1"-386"0,0-2-15 15,-2 2 12-15,0 0 31 16,0 0 85-16,0 0 8 16,0 0-10-16,0-1-10 15,0 1-20-15,5-1-5 16,-4 1-4-16,2 0-2 15,-1 0 1-15,1-1 2 16,-2 1 5-16,1 0 2 16,-2 0-1-16,0 0-2 0,3 0-10 15,0-1-6-15,3 2-8 16,1 0-3 0,-3 0-3-16,2 3 2 0,2 0 3 15,0 2 2-15,0 2 5 16,1 5 1-16,26 28 1 15,-29-28-3-15,2 2-13 16,-5-1-9-16,0 3-22 16,0-1-1-16,-2-3 13 15,0-1 11-15,-1-3 29 16,0-1 10-16,-2 1 4 16,0-1 2-16,-3 5 1 15,-1-2-6-15,-4 1-7 16,-3 3-2-16,-3-3-6 15,0 1 3-15,-1-4 3 16,1-4 0-16,0-2 0 16,1-2-1-16,1-1 1 0,0 0 1 15,5-3 10-15,1 1 7 16,1-2 6-16,2 2 0 16,2 1-7-16,0-2-6 15,2 3-12-15,1 0-6 16,0 0-7-16,0-1-2 15,0 1 0-15,0 0 1 16,0 0 4-16,15-4 3 16,14 0 3-16,32-1 3 0,-24 11 2 15,-2 0 1-15,-5 2 4 16,-1 0 3-16,-10-1 3 16,1 1 0-16,-4-1-20 15,-6-1-40-15,0 1-185 16,-2 0 158-16</inkml:trace>
  <inkml:trace contextRef="#ctx0" brushRef="#br0" timeOffset="59458.387">24272 10769 1067 0,'0'0'292'15,"0"1"-473"1,1 6 105-16</inkml:trace>
  <inkml:trace contextRef="#ctx0" brushRef="#br0" timeOffset="59509.284">24273 10779 69 0,'0'0'17'16</inkml:trace>
  <inkml:trace contextRef="#ctx0" brushRef="#br0" timeOffset="60132.17">24642 10734 1179 0,'0'3'389'16,"3"2"-480"-16,0-1-24 15,-3-4-1-15,0 0 8 16,0 0 97-16,0 0 15 15,0 0-1-15,0 0-11 0,0 0-61 16,0 0-27-16,0 0-1 16,0 0 15-16,0 0 66 15,0 0 28-15,10 2 2 16,6-2-4-16,31-12-10 16,-25 2-4-16,-2 2-11 15,-4 2-7-15,-1 4-6 16,-4-1 6-16,-1 3 20 15,1 1 15-15,-3 3 29 16,2 2 3-16,3 2 4 16,-3 4-5-16,-1-2-8 15,0-2-2-15,-4-1-11 16,-2-2-5-16,1-3-20 16,0 5-22-16,3-2-52 15,-1-2-20-15,1 1 2 16,-7-4 20-16,-5 0 69 15,5 0 27-15,-1-2 15 16,1 1-4-16,0 0-19 0,0 0-12 16,0 0-7-16,0 1-1 15,0 0 7-15,0 0 13 16,0 0 27-16,0 0 13 16,5 2 17-16,-5-2-1 15,2 5-13 1,3 2-14-16,1 0-22 0,4 1-11 15,24 30-30-15,-29-30-25 0,-1 0-89 16,2-1-83-16,1-4 134 16</inkml:trace>
  <inkml:trace contextRef="#ctx0" brushRef="#br0" timeOffset="73700.157">11198 14844 164 0,'-1'-1'71'0,"0"0"-35"16,0 0-62-16,0 0-21 15,-1 0 26-15</inkml:trace>
  <inkml:trace contextRef="#ctx0" brushRef="#br0" timeOffset="78095.328">11346 14811 771 0,'-1'0'324'0,"-1"0"-220"0,1 0-103 16,0 0-119-16,0 0 9 15,0 0 76-15,0 0 65 16,-1 0 89-16,1 0 8 15,0 0-34-15,0 0-35 16,0 0-47-16,0 0-13 16,0 0-11-16,-1 0 2 15,1 0 5-15,0 0 3 16,0 0 0-16,0 0-1 0,1 0-4 16,0 0-1-16,0 0 0 15,17 8 0-15,42 18-2 16,-26-16-11-16,4 1-11 15,-3 1-9-15,8 2-3 16,1-4 9-16,5 2 12 16,5-2 10-16,-2-2 8 15,1 2 3-15,2 1 3 16,-5-2 0-16,-6-2 1 16,-2-1 0-16,-8-5-1 15,1-1 0-15,1 2 0 16,0-2-1-16,2-1 0 15,0 1 0-15,-1-1-1 16,0 1 0-16,2 0 0 16,0 0 0-16,1 2-5 15,-1 2-13-15,-2-1-12 0,3 2-1 16,1-1-1 0,1 1 14-16,4-2 11 0,-1 1 3 15,0-3 4-15,0 0 0 16,-3-1 2-1,0 0-1-15,-4-1 0 0,-3-1 1 16,-5-2 1-16,-3 2 1 16,-4-2 9-16,-4 2 2 15,-7-3 3-15,1 3-1 0,-5-1-9 16,3 0-4-16,0 2-6 16,2 0-1-16,2 0-2 15,-2-1 0-15,0 2 2 16,-2-2 1-16,0 2 2 15,-2 2 2-15,-3-1 0 16,2-1-1-16,4 1 1 16,-2-1 0-16,1 0 2 15,-1 0 3-15,1-1 6 16,0 1 2-16,3 1 2 16,1-1-1-16,-1 3-4 15,1-3-1-15,0-1-4 16,1 2 0-16,0-1 1 15,0 4 1-15,-1-2 1 16,2 2 0-16,-1-2-3 16,0-1-1-16,-1-1-2 15,-3 0 1-15,1 0 6 0,-1-1 3 16,0-1 8-16,0-1 1 16,0 1-3-16,-1 0-3 15,-3 1-6-15,-1-1-3 16,4 1-3-16,3-1-2 15,3 0-3-15,1 0 0 16,-1 0 0-16,-1 0 0 16,-1 0 1-16,0 0-1 0,0 1 1 15,-1-2 1-15,-2 0-1 16,1 3 1-16,0-1-1 16,1 2 0-16,0-1 0 15,-2-1 1-15,-3 1 0 16,-1-1 0-16,-2 1 0 15,2 1-1-15,-3-1 0 16,1 0 0-16,0 0 2 16,-2 1 4-16,-3-1 8 15,0 0 4-15,0 0 6 16,0 0-2-16,0 0-13 16,0 0-8-16,0 0-22 15,0 0-18-15,0 0-60 16,0 0-72-16,-1 0 108 15</inkml:trace>
  <inkml:trace contextRef="#ctx0" brushRef="#br0" timeOffset="79248.591">14409 14795 864 0,'-2'1'339'0,"0"-1"-293"15,2 0-136-15,0 0-149 16,-1 0 27-16,1 0 147 16,0 0 96-16,0 0 123 0,0 0-6 15,0 0-68-15,0 0-39 16,0 0-40-16,0 0-2 16,5 1 0-16,3 0 5 15,7 2 15-15,25 3 4 16,-24-4 1-16,1-4-4 15,4 1-14-15,5-3-4 16,6 0-7-16,6 1-6 0,4-1-12 16,0 4-4-16,3-3 1 15,-2 3 4-15,-6 1 13 16,-3-1 5-16,-4 1 3 16,0-1 1-16,-1-2 0 15,2 1 1-15,-1 1 0 16,-1-1 0-16,-2 1 0 15,-2 0 0-15,0 0-1 16,0 0-2-16,1 0-12 16,1 0-7-16,-1 1-6 15,2 0 1-15,-5 2 13 16,-1 2 8-16,-4 0 7 16,-3 1 3-16,-1 1 5 15,-2 0 3-15,-1 1 6 16,-1-1 4-16,-1-1 0 15,-5-3-4-15,-4-3-19 16,-1 2-23-16,0-2 12 0</inkml:trace>
  <inkml:trace contextRef="#ctx0" brushRef="#br0" timeOffset="80447.455">16041 14866 779 0,'0'0'370'16,"0"1"-98"-16,0-1-236 15,0 0-48-15,0 0 1 16,0 0 10-16,0 0 33 16,0 0 10-16,0 0-1 15,0 0-8-15,0 0-24 16,0 0-8-16,15 4-8 15,5 0-2-15,33 8 2 16,-25-9 2-16,3 1 5 16,0-2 1-16,-2-2 2 15,3-2 1-15,0-5-2 16,5 1 1-16,12-1 0 16,0 2 2-16,4 0 0 15,0 3 1-15,-3 0-1 16,2 4-2-16,-9 1-1 15,2 1-1-15,-2 1 0 16,0 0-1-16,5 0 0 0,-2-2 0 16,2 0 0-16,-2 0 0 15,-3 3 1-15,-1-2 0 16,-5 1 0-16,-1-1 2 16,-4-1 4-1,-4 0 3-15,4 1 2 0,1 1-2 16,6 2-4-16,9 0-4 15,1 1-1-15,0-2 0 0,-1 2 1 16,-3-1-1-16,-5 1 2 16,0-1 4-16,-8-1 7 15,0-2 3-15,1 0 3 16,0 3-1-16,3-4-7 16,1 3-2-16,-2-3 0 15,-1 1 4-15,1-1 7 16,-1 2 0-16,-2-2-2 15,-2 1-6-15,-4-1-8 16,-2 1-2-16,2 3-3 16,0 0 1-16,-2-3-1 15,-1 4 0-15,-2-3 0 16,3 1 1-16,2 2-1 16,5-4 0-16,2 0 2 15,-3-1-1-15,0 1 0 16,-3-2 0-16,-2 0 1 15,-3 1 0-15,-6-3 0 0,-6 1 1 16,-4 1-1-16,-3-2-1 16,-2 1-1-16,-1-1-5 15,0 0-7-15,0 0-7 16,0 0-20-16,0 0-9 16,0 0-47-16,0 0-46 15,-1 0 91-15</inkml:trace>
  <inkml:trace contextRef="#ctx0" brushRef="#br0" timeOffset="83030.409">1776 14443 719 0,'-19'5'268'0,"4"-6"-203"15,7 1-55-15,0 2-6 16,0-1-2-16,-3 4 15 15,-2-3 38-15,0-2 10 16,1 2 11-16,2-1-16 16,3 1-32-16,2 1-13 15,1-3-15-15,1 1-1 16,3-1 1-16,-1 0 0 16,-1 0 1-16,2 0 1 0,-1 0-1 15,1 0-1-15,0 0-3 16,0 0-4-16,0 0-13 15,0 0-2-15,0 0 0 16,0 0 5-16,0 0 10 16,0 0 5-16,0 0 0 15,11 2-1-15,5 3 0 16,29 8 1-16,-27-9 0 16,1-1 0-16,-3 0 1 15,2-2 1-15,1-2-1 16,3 1 0-16,1-3 1 15,-5 0-1-15,5-1 0 16,-2-2 0-16,-3 0 0 16,2-2 0-16,-5-1 1 15,0 0 0-15,-1-3 3 16,-2 3 5-16,-4 0 5 16,-3 0 3-16,-1 0 7 0,-2 3 5 15,-1 0 4-15,1 0 1 16,-1 3-3-16,-1 1-3 15,0 1-3-15,-1 0 0 16,0 0-1-16,0-4-2 16,-2-5 1-16,-2 0 0 15,-20-28-1-15,13 31 1 16,-2 0-5-16,-1 1-3 0,3 5-6 16,-1-4-4-16,0 7-6 15,-1 0-3-15,-1 0-2 16,-3 1 0-16,2 1 0 15,1 3 1-15,1 0 0 16,4 1-1-16,-2 3-1 16,3 2 0-16,-2 3 0 15,5 3 0-15,-3 5 3 16,4 0 1-16,0 1 1 16,2 2 0-16,3-3-1 15,-2 0-4-15,4 4-16 16,-1 0-13-16,2-4-29 15,3 1-13-15,4-3-18 16,2-5-10-16,5 0-14 16,0-5-4-16,2-8-24 15,2-1-20-15,4-6 112 0</inkml:trace>
  <inkml:trace contextRef="#ctx0" brushRef="#br0" timeOffset="83884.535">2364 14147 577 0,'-1'2'331'0,"-3"-1"-24"15,-2-2-210-15,5 1-106 16,0 0-12-16,0 0-3 16,0 0 6-16,-2 5 18 15,-3 7 2-15,-3 5 1 16,-15 28 0-16,13-28-3 16,3-1 0-16,2-2-3 15,-2 1 2-15,4-3 0 16,0 2 1-16,-1 0-1 15,3 1-2-15,1 1-14 16,-1 4-13-16,2 1-33 16,2 3-19-16,0-1-20 15,3 0 1-15,-3-2 22 16,1-5 18-16,0-1 36 0,-2-4 12 16,1-1 13-16,-3-2 3 15,1-3-1-15,0 0-1 16,0-3 0-16,0-2 2 15,0 0 13-15,0 0 12 16,0 0 22-16,0 0 14 16,0 0-3-16,0 0-11 15,0 0-26-15,0 0-20 16,0 0-16-16,0 0-2 0,0-1 2 16,0 0 4-16,0 0 5 15,2-14 0-15,11 0 1 16,25-30 0-16,-25 29 1 15,-2-1 1-15,0-3 0 16,-1 1 1-16,3 1 0 16,-2-2 0-16,0 3-1 15,0 0 0-15,-2 0 0 16,4 5 0-16,1 2-1 16,1 2 1-16,3 2 1 15,-6-5 1-15,2 7 1 16,-4 0 1-16,-2 1 1 15,5 2 0-15,-4 0 2 16,2 2 0-16,1 3 0 16,1 2-2-16,1 6-1 15,-1-2-2-15,2 7-1 0,0 3 0 16,-1 2-1-16,0 3 0 16,0 4 0-16,-4-4 0 15,2 2-1-15,-2-1 0 16,-2-5-2-16,0 6-1 15,-2-5-23-15,0 1-16 16,-2 0-57-16,4 1-37 16,-1-4 86-16</inkml:trace>
  <inkml:trace contextRef="#ctx0" brushRef="#br0" timeOffset="84319.531">2895 14048 996 0,'0'-1'342'0,"0"-1"-346"16,0 1-43-16,0 0-13 0,0 1 5 15,0 0 37-15,0 0 18 16,0 0 3-16,2 4 2 16,1 12-3-16,28 32-2 15,-26-27-3-15,-1 1 0 16,2 5 1-16,-1 0 0 15,0 2 0-15,3 4 1 16,2 6 1-16,0 8-1 16,1 2-2-16,-1-2-11 15,1 3-36-15,1-3-19 0,0 2-40 16,2-2-14-16,-2-8-47 16,-1-5-36-16,-4-11 132 15</inkml:trace>
  <inkml:trace contextRef="#ctx0" brushRef="#br0" timeOffset="84733.631">2602 14372 936 0,'-3'1'376'15,"3"-1"-258"-15,1 0-163 16,-1-1-85-16,0 0 0 15,1-1 37-15,14-1 46 16,4-1 48-16,28-5 1 16,-23 8-1-16,3-1-1 0,5-2-2 15,4 2 1-15,3-3-1 16,1 0 0-16,1 0 0 16,0 2 1-16,-3-7 1 15,1 5 0-15,3-4-1 16,-1-2-18-16,11 4-182 15,0-1 146-15</inkml:trace>
  <inkml:trace contextRef="#ctx0" brushRef="#br0" timeOffset="85303.004">3431 14372 1163 0,'-5'3'387'16,"-4"1"-445"-16,7 2-53 16,0 8-18-16,2 4 15 15,0 4 85-15,-7-1 46 16,2-2 16-16,2-3 0 15,-1 1-13-15,8 2-12 16,-4 4-9-16,-4-4-1 0,2-2 2 16,-1-6 2-16,-4-3 5 15,7-2-1-15,-5-1 0 16,3-1-1-16,1-3-5 16,-1-1-5-16,2 0-9 15,0 0 2-15,0 0 6 16,0 0 8-16,0 0 16 15,0 0 2-15,0 0 7 16,0-1 1-16,-1 0 2 16,0 0 0-16,0 0-7 15,-1-14-4-15,-1-12-8 16,0-27-2-16,5 30-3 16,-3 3-3-16,3 6-2 15,2 4-3-15,4 1-10 16,-2-1-13-16,-2 3-24 15,7 0-7-15,-1 1-9 16,6 2 2-16,1 2 1 0,-2 0-6 16,3 3-10-16,-2-1 0 15,1 0 9-15,1 1-3 16,-5 0-66-16,5 1 95 16</inkml:trace>
  <inkml:trace contextRef="#ctx0" brushRef="#br0" timeOffset="85737.788">3695 14398 924 0,'80'41'333'15,"-81"-44"-255"-15,-2 3-146 16,3 3-11-16,0-3 19 15,-1 0 25-15,0 0 62 16,0 0 6-16,0 0-3 0,-3 2-8 16,-11 7-20-16,-30 30-2 15,32-25-3-15,-2 3 0 16,4-2-3-16,1 2-8 16,4-1-40-16,4 0-22 15,2 2-38-15,2 0-10 16,4-2-1-16,4-1-10 15,4-5-28-15,3-2 97 16</inkml:trace>
  <inkml:trace contextRef="#ctx0" brushRef="#br0" timeOffset="85863.909">3907 14525 503 0,'-1'-15'250'0,"-5"-2"-108"16,-6 1-51-16,-2-2-104 15,-2-1-50-15,-8 3 34 16</inkml:trace>
  <inkml:trace contextRef="#ctx0" brushRef="#br0" timeOffset="86592.624">4053 14466 750 0,'0'5'306'16,"-1"-3"-186"-16,-1 2-122 15,2-4-66-15,0 0-1 16,0 10 15-16,3 20 24 0,2 36 28 16,-2-25 2-16,-1 5-2 15,0-1-16-15,1 15-37 16,1 0-10-16,2 2-7 16,1 5 15-16,0-13 37 15,-3-10 12-15,1-10 10 16,-4-10 2-16,-1-13 0 15,5 2-2-15,-5-6-20 16,3-4-16-16,-2 1-10 16,-1-2 2-16,0-2 26 15,0 0 27-15,0-1 47 16,0 0 10-16,0 0 6 16,0-30-10-16,-4-42-30 15,-2 22-10-15,-3-6-5 16,2 0 5-16,-1 5 21 0,0 0 9 15,2 10 12 1,-1 6-4-16,5 5-21 0,0 0-13 16,3 3-20-16,1-3-5 15,1 6-3-15,4 2-3 16,-2 2-4-16,2 7-7 16,2 1-17-16,0 3-9 15,4 3-23-15,1 1-11 16,3 4-10-16,2 1 0 15,1 1 19-15,-1 1 17 16,-4 0 28-16,-4 2 9 0,-1 1 15 16,-2 1 3-16,-3-1 0 15,3 4 2-15,-2 10-6 16,-1 0 0-16,-1 11 0 16,0-2-6-16,-8 5-18 15,-1 1-24-15,-10-2-67 16,-5 1 72-16</inkml:trace>
  <inkml:trace contextRef="#ctx0" brushRef="#br0" timeOffset="87228.015">4458 14480 1175 0,'-3'3'428'16,"1"-3"-380"-16,2 2-103 15,0-2-77-15,0 0 6 0,0 0 41 16,0 0 45-1,0 0 39-15,0 0 0 16,0 0-46-16,0 0-36 0,3 15-47 16,3 1-7-16,19 26 40 15,-13-29 34-15,-1-12 52 16,-3 3 19-16,2-4 30 16,-1-3 6-16,2-1 1 15,3-2-11-15,0-2-21 16,0 1-8-16,-1-1-5 15,-4-2-1-15,-2 2-1 16,0 1 2-16,-6-1 17 16,1 2 8-16,-1 2 18 15,-1 0 9-15,0 3 4 16,0-1 0-16,-1 1-9 16,1 0-6-16,0 1-10 15,0 0-8-15,0 0-15 16,0 0-7-16,0 0-14 0,0 0-3 15,2 8 1-15,8 16 2 16,17 39 7-16,-11-31 2 16,3 9 3-16,-2 2 0 15,-1 4 1-15,2 12 1 16,-3 1 1-16,2 8 0 16,1 8 0-16,-4-2-1 15,3 10 0-15,-2 1-1 16,-2 1-53-16,2 6-62 0,0 0 74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30T17:16:36.0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9681 8734 172 0,'-3'0'43'15</inkml:trace>
  <inkml:trace contextRef="#ctx0" brushRef="#br0" timeOffset="522.102">9676 8719 227 0,'0'-8'129'16,"0"-1"-18"-16,2-4-71 15,6-34-9-15,-6 28 11 16,-2 1 8-16,-1 1 10 16,-3-1-5-16,2 2-22 15,1 2-8-15,-1-1-6 16,-4 2-3-16,0-5-1 15,-3-4 7-15,-2 5 12 16,0-5 3-16,-5 0-2 16,2 0-14-16,-2-1-19 15,-3 4-5-15,-4 3 0 0,-2-1 5 16,-7 3 4-16,-2-3 0 16,-3 1 0-1,-5 0 0-15,-2 5 0 0,-1-3 0 16,-6 3-3-16,4 2-4 15,-6 1-12-15,-4 2-1 16,-6 1 4-16,-6 0 2 16,-2 0 6-16,2 0-2 15,4 2-23-15,1 0-11 0,-3 0-16 16,0 1 3-16,-5 2 23 16,0 1 13-16,4 4 15 15,3 1-2-15,7-1-7 16,-2 1-38-16,-2 2-17 15,-4 2-4-15,-7 0 2 16,5 6 34-16,7 1 13 16,5-2-1-16,6 4-15 15,1-5-9-15,-7-2-1 16,-1 2 4-16,-3 0 19 16,0-1 10-16,4-1 9 15,1 1 2-15,4 0-7 16,2 4-17-16,-1 5 17 15</inkml:trace>
  <inkml:trace contextRef="#ctx0" brushRef="#br0" timeOffset="1137.461">7894 9397 180 0,'69'0'109'15,"2"1"-14"-15,-2-2-44 16,-1-6-14 0,-4 0-19-16,0-2-2 0,-2-3 15 15,-3 2 12-15,-5-4 14 16,-1-1 2-16,-9 1-14 16,-2-2-8-16,-6 4-15 15,-5-2-3-15,-2 0-1 16,-2 2-1-16,-1 1-4 15,4 0-1-15,5-2-8 16,3-5-3-16,1-1-1 16,1-3 0-16,-3-1 0 0,-6 1 0 15,-1-5 0-15,-4 4 0 16,-9 3 0-16,3 0 1 16,-5 6 1-16,-4 0 1 15,5 0-1-15,0-3 1 16,-3-2 0-16,7-1 0 15,0-3 0-15,2 1-2 16,6 2-1-16,-5-4 0 16,0 3 0-16,-1 5 1 0,-4-2 0 15,1-1 0-15,-4 3-1 16,-1-3-2-16,0 0-24 16,-1 1-18-16,3-1-65 15,-2-1-67-15,1-2 113 16</inkml:trace>
  <inkml:trace contextRef="#ctx0" brushRef="#br0" timeOffset="2222.556">16301 8728 728 0,'-8'5'159'16,"1"-5"-160"-16</inkml:trace>
  <inkml:trace contextRef="#ctx0" brushRef="#br0" timeOffset="2909.594">16236 8732 393 0,'-107'-11'166'15,"71"-4"-95"-15,-2-5-37 16,-2-1-28-16,-4-2-4 0,0 0 0 16,0 2 0-16,1 1-2 15,-2 3 1-15,-10 10-2 16,-2-2-2-16,-12 8-2 16,-5 0-2-16,0 1 2 15,-4 4 1-15,-3 1 6 16,0 2 4-16,-5 0 8 15,-1 1 3-15,8 1 9 16,-3 1 1-16,2 2-5 16,0 3-5-16,-8 0-11 15,-1-1-4-15,2-3-2 16,-3 0 0-16,0 0 1 16,-1 0 0-16,2 0 1 15,7 1-1-15,11 0-1 16,7 2 0-16,5 5-5 15,2-2-4-15,1 1-14 0,6 7-9 16,9 1-10-16,6 5-2 16,12 5 1-16,5-3 5 15,10-5 12-15,8 6 7 16,12 0 13-16,7 3 4 16,16 7 2-16,5-7 0 15,12-8 0-15,5-5-1 16,0-10 1-16,3-5 1 15,4-3 4-15,0-6 2 0,8 2 0 16,0-1-1-16,2-1-2 16,-2 2-2-16,-6-2-1 15,6 1 0-15,1 2 2 16,3-2 2-16,10 2 4 16,-4-3 2-16,1 2 0 15,-1-1-1-15,-3-1 3 16,4-3 8-16,-3-2 20 15,-2-6 11-15,2 0 16 16,-7-2 3-16,1-5-3 16,1 1-4-16,-3-6-8 15,-2-4-4-15,-11-6-5 16,-5-3-1-16,-12 0-7 16,-7 6-5-16,-7 7-13 15,-7 3-12-15,-10 2-18 16,-5-2-12-16,-8 2-56 15,-10-3-94-15,-14 1 112 0</inkml:trace>
  <inkml:trace contextRef="#ctx0" brushRef="#br0" timeOffset="6209.262">22699 5553 869 0,'-11'-7'196'0,"-10"5"-456"15,-4 1-6-15,-3 3 161 16,-3-1 116-16,4-5 193 16,2-5 13-16,-1-4-100 0,2 3-44 15,-7-2-34-15,-3 1-8 16,-9-2-18-16,-6 0-7 15,1 3-4-15,-2 2 0 16,-1-4 0-16,-1-5 3 16,1 0 0-16,-3-2-1 15,-4 2-1-15,1 4-3 16,-15 0-1-16,-2 4-2 16,-2 2 0-16,-3 2 0 0,1 5-3 15,-2 1-5-15,-9 7-10 16,1 1 0-16,-2 0 2 15,7 0 4-15,2 4-1 16,-4 4-3-16,-5 0 0 16,-1 2 2-16,6 0 11 15,3-4 5-15,-3 8 1 16,-5-1 0-16,-6 2 1 16,4 1-1-16,9-2 1 15,0 3-1-15,6 2 1 16,-3 4 0-16,9 4-1 15,6 0 0-15,14 0 0 16,15 1 1-16,10-4 0 16,10 4-1-16,13 1-2 15,-1 5-3-15,16 5-2 16,3 2 1-16,15 6 1 16,9-3 1-16,16-1 0 0,9-8 1 15,11-8-8-15,3-2-1 16,3-7-17-16,4-2-4 15,5-2-4-15,4-5-9 16,9-5 4-16,-5-2-1 16,6-8-15-16,4 0-1 15,7-3-22-15,5-2-18 16,-2-2 13-16,-5-5 11 0,-6-6 40 16,-3-3 22-16,-7-1 23 15,-4 0 1-15,0 2-3 16,-1-2 0-16,-5 3-7 15,-7-1 1-15,-12-1 20 16,-5 4 8-16,-8-7 23 16,0-2 15-16,-9-7 0 15,-4 0 2-15,-4-2-6 16,-4 1-7-16,-3 4-5 16,-3 3-3-16,-8 2-5 15,-1 2-2-15,-6-3-3 16,-2-2-4-16,-3-2-2 15,4 3-6-15,-5 2-13 16,2 0-12-16,-6 5-34 16,1-1-13-16,-4-1-42 15,-3 1-24-15,-1-1 71 16</inkml:trace>
  <inkml:trace contextRef="#ctx0" brushRef="#br0" timeOffset="14827.895">14865 4050 102 0,'-4'2'71'15,"-4"1"-1"-15,-3 0-20 16,2-1-8-16,0 2-13 15,1 2 0-15,2-2-3 16,-1 2-2-16,4 0-3 16,3-2-7-16,-1 1-2 15,-1-2 4-15,2-3 1 16,-1 0-1-16,1 0-8 16,0 0-6-16,0 0-4 15,0 0 0-15,0 0 2 16,0 0 3-16,0 0 3 15,-1 0-1-15,1 0-3 16,0 0-1-16,0 0-1 16,0 0 0-16,0 0 0 0,0 0 1 15,5 7-1-15,-1 3 1 16,1-1 0-16,17 29 0 16,-24-35 0-16,2 2 2 15,-3-4 1-15,3-1 1 16,0 0-1-16,0 0-1 15,0 0-4-15,0 0-7 16,0 0-14-16,0 0-3 16,0 0-12-16,0 0-5 0,0 0 30 15</inkml:trace>
  <inkml:trace contextRef="#ctx0" brushRef="#br0" timeOffset="15315.635">14342 3969 863 0,'8'3'158'16,"-4"2"-179"-16,13 18-200 0,8 10 11 16,2 13 157-16,-2 3 2 15,-3 0 31-15,-2-3 37 16,1-1 27-16,1 1 5 16,5 2-7-16,2-3-14 15,8 3-8-15,6 1-4 16,9 8-2-16,7 4-1 15,0 5-6-15,2 0-1 16,0 1-2-16,-3-2-2 0,4-1 0 16,-2 2 0-16,-5 7-1 15,3 4-1-15,-7 0 0 16,-1 2 0-16,2 0 0 16,-3-2-1-16,4 4 1 15,-4 2 0-15,3-7 0 16,-1 0 0-16,0-4 0 15,-3-6-1-15,-4 0-9 16,-4 1-21-16,-6-3-98 16,-3-1 88-16</inkml:trace>
  <inkml:trace contextRef="#ctx0" brushRef="#br0" timeOffset="16020.849">15902 4252 620 0,'-59'-13'164'15,"54"11"-216"-15,-3 5-14 16,-3 6 13-16,-8 4 71 15,-7-1 33-15,-5 7 24 16,-3-3-1-16,-7 10-28 16,-3 4-15-16,-10-1-22 15,2 4-5-15,-6-2-1 16,4 0 1-16,3 7-1 16,0 5 1-16,-3 5-2 15,-3 5 0-15,-4 10-2 16,-3-2 0-16,1 2 0 15,2 1 0-15,2 2 1 0,-4 0-1 16,-4 8 0 0,-4 1 0-16,-2-9 1 0,3 2 0 15,11-8 0-15,4-3 0 16,5-3 0-16,-2 2 1 16,-1 0 1-16,-1 1 2 15,5-1 7-15,4-3-1 16,6-2 1-16,1 0-3 15,3 1-4-15,2-1-2 0,2 5-2 16,0 0 1-16,-3 3 0 16,-2 1 0-16,-5-5 0 15,-2 1 1-15,-3-2 0 16,1-2 1-16,-2 5 15 16,0 0 2-16,6-2-1 15,2 1-11-15,11-9-279 16,2 1 200-16</inkml:trace>
  <inkml:trace contextRef="#ctx0" brushRef="#br0" timeOffset="19927.499">13444 3394 493 0,'3'-11'59'15,"-3"7"-257"-15,0 5 17 0,-1 4 165 16,0-6 76-16,0 0 96 16,0-1 17-16,-5 0-68 15,-15-7-15-15,-29-12-28 16,31 12-11-16,-5-3-9 15,0 1-4-15,-7-1 0 16,-4 0-3-16,-5-6-11 16,-2 2-5-16,-4-3-10 15,-2 1-4-15,-1 2-3 16,1-1-2-16,-10 0-4 16,-3-1-1-16,-14 4-2 15,-5 4 2-15,2 2 3 16,0 1 1-16,-3 2-2 15,-7-1-3-15,-7 3-7 16,-4 1-2-16,-1 2-3 16,-1 1-1-16,-10 5 2 15,-2 3 2-15,-2 7-2 16,0 1 1-16,-3 10-1 0,-1 1-1 16,-2 4-13-16,0 3-4 15,3 4-3-15,-4 1 3 16,11 3 19-16,-3 2 9 15,16-6 6-15,1-1 0 16,2 2 0-16,13 6 0 16,10 10 1-16,12 3-1 15,10 7 0-15,6 1 0 0,13 9-1 16,7 7 0 0,15 15 0-16,4 8 1 0,7 11 0 15,4 6 0-15,2 2 1 16,4-3 0-16,10-1 3 15,3-5 3-15,13-4 4 16,4 0 0-16,5-4-3 16,6-3-2-16,2-8-4 15,4-2 0-15,2 2 0 16,1-3 0-16,-3 1 0 16,-3-5 1-16,-5-3 4 15,-1-4 4-15,5-14 3 16,5-6 1-16,9-20-2 15,4-8-4-15,9-8-1 16,0-6 3-16,3-14-1 16,5-7 1-16,1-9-1 15,4-6-1-15,-7-9 6 16,-2 0 3-16,-4-7 4 16,-2-5 0-16,4-9-8 0,-1-7-5 15,0-2-4-15,-1-4-2 16,2 1 2-16,4-2-1 15,-4-8 0-15,0 1 0 16,-10-2-2-16,-1 4 1 16,-1-1 0-16,2 0 0 15,4 4-1-15,-2 0 1 0,-7-2-1 16,-1-4 1-16,-8-6 12 16,-4-4 3-16,-6-5 12 15,-5 3 8-15,-8-8-3 16,-4 1 2-16,-2-9-10 15,-3 0-8-15,-6 2-9 16,-1-1-4-16,-10 4 1 16,1-2 3-16,-12-1 7 15,-5 6 4-15,-8 4 11 16,-7 7-1-16,-5 2-10 16,-3-3-8-16,-12 3-18 15,1 7-7-15,-4 8-14 16,2 6-1-16,3 7-16 15,0 1-19-15,1 6-42 16,-1 4-58-16,0 15 102 16</inkml:trace>
  <inkml:trace contextRef="#ctx0" brushRef="#br0" timeOffset="24878.742">16064 16798 260 0,'25'2'107'0,"-2"1"-53"16,1 2-43-16,0-2 14 15,-3 1 17 1,-11-1 15-16,-2-2 2 0,-8-1-23 16,0 0-24-16,1-1-117 15,-1 0 76-15</inkml:trace>
  <inkml:trace contextRef="#ctx0" brushRef="#br0" timeOffset="26023.632">16179 16801 217 0,'-48'-21'153'0,"26"19"7"15,-1 1-46-15,-3-1-61 16,-2 2-9-16,2 0 8 0,-1 2 19 16,2-2 45-16,5 0 23 15,3 0 11-15,0 0-10 16,4 0-31-16,-3-3-20 15,2 0-27-15,2 0-11 16,1 1-11-16,4 1-4 16,2 1-7-16,2 0-4 15,3 0-12-15,0 0-9 16,0 0-18-16,0 0-8 16,0 0-13-16,0 0 2 0,0 0 10 15,6 2 6-15,24 9 13 16,33 9 1-16,-19-13 0 15,3-3 1-15,8-1 0 16,3 0-1-16,1-3 1 16,-4 0 0-16,-2-2-1 15,-2 1 2-15,2-1 0 16,1-1 1-16,5-1 2 16,-3 2 0-16,1-2 1 15,-1 3 1-15,-4 1 4 16,-1 0 1-16,1 2 3 15,1 3-1-15,5 0 0 16,2 3-1-16,1 0-2 16,-4 2 0-16,-5 2-2 15,1 0 0-15,-4 5 0 16,1-1 2-16,2-1 2 0,-1 1 0 16,2-4 0-16,0-2 1 15,1-2-3-15,0-4-1 16,-5-1-1-16,-2-2-1 15,-5-1 0-15,3 0 2 16,1 1 2-16,2-1 2 16,3 0 0-16,-3-2 0 15,3-3-4-15,-3-1-1 16,0-4-4-16,0 1-1 0,3-3 0 16,2-3-1-16,-1 1 0 15,-3 2 0-15,-3 0 0 16,2 6 0-16,-7 1 1 15,1 0 1-15,-8 4 2 16,-4-3 3-16,4 3 1 16,-2 1 0-16,6 0-1 15,2 1-3-15,1-1-2 16,0 0-1-16,3-3-1 16,1-1 0-16,2-2 0 15,-3-2 0-15,0-2-1 16,-2 0 0-16,2 0 0 15,2 0 1-15,2 1-1 16,1 0 1-16,2 4 0 16,0-2 0-16,-2 3 0 15,-3 0 1-15,-5 0-1 16,-3 1 0-16,-2 1 0 0,-1 0-1 16,6-2-1-16,0-1-1 15,5 0 1-15,1 0-1 16,1-2 1-16,-1 4 2 15,-1 1 0-15,-7-2 0 16,1 8 0-16,0-3 0 16,1-1 0-16,7 0 0 15,4-4 1-15,2 4 0 0,0 1-1 16,0 2 1-16,-2 3 0 16,-5-4 0-16,-1 4-1 15,-3-2 0-15,1 2-1 16,5 2 1-16,-2-2 0 15,3 0 0-15,-4-3 1 16,0-2 0-16,2 3-1 16,-2-2 0-16,-3 3 0 15,-2 0-2-15,-8 2 1 16,0-2 1-16,-4 1-1 16,-5-1-1-16,-1 1-6 15,-7 0-11-15,-3 0-44 16,-5-2-47-16,-1 2 68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30T17:18:16.9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21200 9218 472 0,'-8'-4'153'0,"3"1"-173"16,1 2-15-16,2 1 3 16,1 0 24-16,0 0 68 15,-1 0 26-15,1 0 28 16,0-1-2-16,0 0-38 16,0 0-23-16,0 0-38 15,-1 0-11-15,1-1-13 16,0 1-4-16,0 0-1 15,0 0-1-15,0-1-1 16,-2-12-3-16,1-8-8 16,0-31 0-16,4 30 6 15,-2 0 7-15,1 1 11 16,3 3 3-16,1 2-10 16,1 3-14-16,1 6-9 15,-2 2 1-15,-4 1 14 16,2 0 20-16,-3 0 38 15,2 3 17-15,-2 2 22 0,0 0 3 16,0 0-27-16,0 0-17 16,0 0-27-16,0 0-9 15,0 0-2 1,3 20 1-16,9 52 2 0,-9-21 1 16,-1 12 13-16,-1 4 3 15,2 2 0-15,0-3 0 16,-1 6-14-16,3 1-3 15,-1 0-1-15,-2 3-1 0,0 3-2 16,-1-7-4-16,-4 9-12 16,-2 9-3-16,-7 0-5 15,-5 8 2-15,-3-7 13 16,-2-7 7-16,2-13 14 16,5-8 5-16,5-15-1 15,-1-8-2-15,3-6-7 16,3-4-1-16,-1-10 4 15,2-1 3-15,4-7 7 16,-5-5 2-16,2-2 5 16,4-2 6-16,-2-3 8 15,1 0 4-15,0 0 7 16,0 0-2-16,0 0-8 16,0 0-5-16,0 0-14 15,-1 0-5-15,0 0-7 0,1 0-2 16,0 0 5-16,6 0 0 15,24 0 1-15,34-2-3 16,-22 1-7-16,2-1-2 16,6 1-1-16,1 0 0 15,3 0 1-15,4 2 0 16,-5 3 4-16,1 2 3 16,7 2 7-16,-2-1 3 15,11-1-2-15,2-3-3 0,-1 0-4 16,3 1-1-1,3 2-2-15,3 3 1 0,7-2-1 16,5-2-2 0,-5-1 0-16,2 0 0 0,-4 2 0 15,-1-2-1-15,5 0 0 16,-3-6-1-16,-8-2 0 16,1-1 0-16,-2-1 0 15,2 2 0-15,8-3-1 16,-4 1 0-16,-5 0-2 15,0 3-3-15,-6 1-15 16,-1-1-6-16,-4-2-25 16,-7-1-22-16,-7 2-75 15,-6-3-108-15,-7 5 164 16</inkml:trace>
  <inkml:trace contextRef="#ctx0" brushRef="#br0" timeOffset="912.163">21212 9478 207 0,'-1'0'62'0,"1"1"-61"16,0 0-33-16,0-1-53 15,0 0 121-15,0-1 125 16,0 0 9-16,0 0 41 16,0-1-91-16,0 1-41 0,1 0-57 15,15-6-15-15,39-31-9 16,-22 23-1-1,12-1 1-15,3 0 2 0,6-1 0 16,-3 3 0-16,-5 0 1 16,3 2-1-16,-4 3 0 15,-1 2 0-15,-1 3-1 16,-7 1 0-16,-7 7 1 16,-5-1 2-16,-8 3 4 15,-1 1 1-15,-2 3 3 16,-1 2-1-16,-1 9-1 15,-1 2 1-15,-3 0-3 16,-3 6 0-16,-2 9-3 16,-2 4-1-16,-2 16 0 15,-1 1-1-15,1 5 0 16,0 3 0-16,-1 8 0 16,0 12 0-16,-3 6 1 15,-2 4 0-15,-1 2 0 16,-2-6 1-16,1 3 13 0,-3-6 7 15,3-8 9-15,1-3 1 16,2-16-12-16,0-7-8 16,0-4-7-16,-3-3 1 15,0 2 5-15,0 0 1 16,2-6-3-16,0-4-4 16,0-3-48-16,0-5-54 15,0-6 62-15</inkml:trace>
  <inkml:trace contextRef="#ctx0" brushRef="#br0" timeOffset="1184.645">21790 9997 888 0,'0'1'173'0,"0"-1"-217"0</inkml:trace>
  <inkml:trace contextRef="#ctx0" brushRef="#br0" timeOffset="1587.638">21795 9998 458 0,'13'0'276'0,"0"-1"-40"15,37-9-137-15,-22 1-47 16,9-4-48-16,2 0-5 16,2-1 0-16,-3 0 1 0,-4 0 1 15,1 1 1-15,-2 1 0 16,1 0-2-16,0 3-4 15,3 3-6-15,0 4-16 16,1 2-6-16,-1 7-9 16,-5 2 3-16,-5 1 12 15,-2 2 6-15,-8-2 3 16,2 3-1-16,-4 3 2 16,-3 1 3-16,2 5 12 15,-4 0 9-15,-4 4 8 16,3-1 2-16,-4 7 4 15,0 3 0-15,2 7 1 16,-7 7 1-16,-2 11-4 16,0 8-1-16,-5 18-3 15,-1 4 2-15,-1 2 9 16,-2-6 1-16,1-19 9 0,3-6 2 16,2-11-8-16,-1 0-2 15,1-4-17-15,3-3-11 16,-4-14-39-16,2-7-30 15,1-16-85-15,1-1-84 16,4-10 151-16</inkml:trace>
  <inkml:trace contextRef="#ctx0" brushRef="#br0" timeOffset="1838.275">22519 10124 796 0,'-1'0'139'16,"3"0"-159"-16</inkml:trace>
  <inkml:trace contextRef="#ctx0" brushRef="#br0" timeOffset="2511.017">22520 10118 427 0,'0'-2'270'0,"0"1"-38"0,0-6-86 16,0-15-113-16,-1-35-29 15,1 19-12-15,-1-3 1 16,2 0 7-16,0-4 3 15,4-3 3-15,3-3 1 16,-1-6-2-16,5 0-3 16,-2-7-11-1,7 2-12-15,-1-3-15 0,-1 2-9 16,4 7-17-16,-3-3-5 0,4 2-6 16,-1-2 3-16,1-2 23 15,2 6 15 1,-5 5 37-16,-2 12 22 0,-4 15 36 15,-2 4 13-15,-5 10 2 16,-2 0-12-16,1 6-31 16,0-2-13-16,2 4-21 15,-5 0-5-15,0 1-4 16,7 0-1-16,16 7 0 16,32 18 2-16,-24-4-2 15,5 2-3-15,-4 9-5 16,3 4-1-16,4 5 2 15,-3 0 4-15,3-3 10 16,-3-6 3-16,-9-2 6 16,1-2 2-16,-5 0-3 15,-1 4-4-15,-3 5-11 0,-2 4-1 16,-5 0 0-16,1 3 4 16,-4-1 5-16,-2 0 1 15,-2 0 2-15,-2-8 1 16,-1-4 1-16,-2-4 3 15,0-2 6-15,-5 1 5 16,-2 0 8-16,1 5 2 16,-1 4 1-16,0 0-1 15,-1 5-3-15,0 0 0 0,-2 9-2 16,0 3-2-16,-2 6-3 16,-1 5-5-16,-2 3-2 15,-1 5 0-15,-2 15 7 16,-3 1 2-16,0 6 0 15,-1 5-2-15,-2-7-10 16,0 7-2-16,4-10-5 16,0-6-6-16,8-20-39 15,5-19-36-15,4-23-174 16,6-10 165-16</inkml:trace>
  <inkml:trace contextRef="#ctx0" brushRef="#br0" timeOffset="3310.293">23300 9752 975 0,'-1'2'298'0,"0"1"-356"15,1-2-1-15,0 1 54 16,0-1 44-16,3 2 65 15,8 2 14-15,3 1-32 16,30 5-17-16,-24-14-31 16,4 0-14-16,0-10-18 15,3 2-3-15,3-8-2 16,1-3 0-16,6-2-1 16,2-4 0-16,1-2-10 15,2-1-11-15,4 1-24 16,-1-2-10-16,-1 1-11 15,1 4-6-15,-6 4-10 16,0 7-3-16,2 6-1 16,-2-1 11-16,-4 4 34 0,-2 2 13 15,-12 5 25-15,-1 1 8 16,-4 5 11-16,-2 1 6 16,0 1 2-16,-1 3 1 15,0 10-8-15,-1 4-3 16,-4 14-1-16,-1 8 1 15,-5 3 9-15,-1 7 5 16,-1 2 8-16,-3-1 4 16,-2 5-4-16,-1-2-5 15,0 8-14-15,-1 0-7 0,1 0-8 16,1-2 1-16,1-13 1 16,-1 0 0-16,-1-4 0 15,2 1-1-15,0 3-1 16,2-1-1-16,2-3 0 15,0-4 0-15,3-7 0 16,0-1 0-16,-1-7 0 16,-1 0 0-16,1-5 2 15,-2-5-1-15,0 1-1 16,0-1-2-16,-1 2-13 16,0 4-13-16,-1 0-27 15,-2 2-19-15,0 0-77 16,-2-1-150-16,-4-8 200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30T17:19:12.4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947 12299 288 0,'-5'-4'105'16,"3"3"-108"-16,0 1-14 15</inkml:trace>
  <inkml:trace contextRef="#ctx0" brushRef="#br0" timeOffset="584.21">693 12273 219 0,'0'2'94'0,"0"0"-40"15,0-1-39-15,0-1-2 16,0-1 12-16,0 0 6 16,0 0 0-16,0 1-6 15,0 0-14-15,0 0-7 16,0 0-4-16,0 0-2 15,0 0 1-15,0 0 0 16,0 0 1-16,12 1 0 0,6 1 0 16,33 2 0-16,-23-4 0 15,2 0 1-15,1-3 4 16,-1 1 2-16,1-4 9 16,-2 0 7-16,-3 1 5 15,2-1 3-15,-3 1 3 16,3-1-2-16,1 2-2 15,-2-1-1-15,6 4-10 16,-5 1-2-16,1 0-5 16,2 4-3-16,-1-2-3 15,3 1-2-15,1 8-3 16,2-4 0-16,-3 3 0 16,3 3 0-16,-4 2 0 15,2 0 1-15,0-4-1 16,1 1 1-16,-4-5 0 15,-1-2-1-15,-3 1 0 16,-3-5-1-16,-3-1-3 0,-4 0-23 16,-3-2-171-1,-2 0 141-15</inkml:trace>
  <inkml:trace contextRef="#ctx0" brushRef="#br0" timeOffset="1267.543">1106 11792 343 0,'1'3'65'16,"3"2"-109"-16,1 4-17 15,2 0 17-15,4 0 52 16,-2 2 13-16,0-3 19 15,4-1 9-15,2-2 12 16,2-1-1-16,4-1 5 0,1 3-5 16,3 0-20-16,5 1-8 15,7 1-25-15,1 2-4 16,3 3-2-16,0 2-1 16,-1 0-1-16,0-1 0 15,3 1-1-15,-1 0 0 16,-1 3 2-16,1 1 0 0,-5-4 0 15,-3 1 0 1,-5-4 1-16,-4-1-1 0,-3-1 0 16,-7-2 1-16,-7-1 2 15,-2 0 0-15,-7-5 7 16,1 3 9-16,2 3 17 16,-3-1 7-16,-2 9 8 15,-3-3-3-15,-7 3-8 16,3 4-4-16,-5-1-4 15,-3 8-3-15,0 5-9 16,-3 4-6-16,-2 7-9 16,-2 5-3-16,0 7-2 15,-3 4 1-15,-1 3 0 16,-1-2 3-16,1-2 8 16,-1-5 1-16,4 0-3 15,-1 2-21-15,0 2-163 16,3 1 125-16</inkml:trace>
  <inkml:trace contextRef="#ctx0" brushRef="#br0" timeOffset="9231.492">23753 15784 507 0,'-2'-6'207'0,"-2"4"-134"15,0-4-88-15,-2-3-31 16,3 4 12-16,0 2 60 16,2 0 46-16,1 3 46 15,0 0 3-15,0 0-23 16,0 0-18-16,0 0-22 16,0 0-8-16,0 0-3 15,0 0 2-15,0 0 3 0,0 0 1 16,0 0-6-16,0 0-7 15,0-1-17-15,0 0-11 16,0 1-13-16,0 0-3 16,0 0 0-16,9 2 1 15,15 8 3-15,33 9-2 16,-27-9 1-16,-4 0-1 16,3-2 1-16,-2 4 0 15,3-4 0-15,5 1 1 0,2-1-3 16,4 0-3-16,5-2-6 15,-1-2-4-15,1 1-1 16,-1-3 2-16,-6 2-1 16,1-2-3-16,-7-1-23 15,-7-1-21-15,-8-1-81 16,0-1-63-16,-7-2 128 16</inkml:trace>
  <inkml:trace contextRef="#ctx0" brushRef="#br0" timeOffset="10238.064">24259 15228 776 0,'33'-1'324'0,"-35"1"-197"15,1 0-82-15,1 0-55 16,0-1-2-16,0 1 27 16,0 0 27-16,0 0 27 15,-1 0-2-15,0 0-21 16,0 0-17-16,-1 0-25 15,1 0-3-15,-7 5-1 16,-3 1-1-16,-32 21-1 16,27-19 0-16,-1 1-2 15,-3 0 2-15,0 1 1 16,3 0 1-16,0-3 0 16,1 2 1-16,1 2-1 15,-3-3-2-15,1 2-6 0,2 0-4 16,-2 0-4-16,2 0-1 15,-4 0 1-15,0 0 3 16,3 5 4-16,-2 0 4 16,3 4 4-16,-1 1 1 15,0-1 0-15,4 1 0 16,-4-2 0-16,3 0-2 16,-7-1-5-16,-2 0-1 15,-1-3 1-15,1 5 0 0,-1-2 6 16,-2 2 0-16,0 1-4 15,0-1-2-15,3-1 1 16,1-1 1-16,4-3 5 16,2-2 4-16,4-2 6 15,1-3 4-15,7 0 2 16,1-3 3-16,0-5 2 16,2 2 0-16,-1-2 3 15,0 0-1-15,0 1-4 16,1 0-2-16,0 0-6 15,0 0-3-15,0 0-3 16,0 0-4-16,0 0 0 16,0 0 0-16,0 0 0 15,0 0 2-15,0 0 0 16,0 6 1-16,0 5 1 16,0 1-2-16,7 28 4 0,1-27 3 15,3 1 2-15,2 3 1 16,4 6-5-16,2 4-4 15,3 0-3-15,4 1-1 16,0-3 0-16,0 3-2 16,2-6-3-16,-4 0-5 15,0 1-18-15,-1 1-17 16,-5 3-63-16,0-1-71 16,-2 2 113-16</inkml:trace>
  <inkml:trace contextRef="#ctx0" brushRef="#br0" timeOffset="86436.904">23010 12394 276 0,'4'-1'120'0,"1"1"-58"16,-4-1-19-16,-2 0 4 16,1 1 16-16,0 0 32 15,0 0-6-15,0 0-13 16,0 0-8-16,0-1-14 16,0 1 4-16,0-1 6 15,0 1 1-15,-2 0-3 16,2 0-5-16,-1 0-14 15,1 0-8-15,0 0-19 16,0 0-7-16,0 0-6 16,0 0-3-16,0 0-1 15,0 0 0-15,0 0-2 16,-1 0 1-16,0 0 1 16,0 4-1-16,-3 11 0 15,1 4-1-15,-6 37 0 16,4-22-1-16,3 4 0 0,-2 2-2 15,0 4-4-15,-2-1 0 16,-2 6 2-16,3 3 2 16,-2-4 5-16,0 10 1 15,6-4-6-15,-3 3-6 16,0-5-13-16,2-7-9 16,-2-4-12-16,1-2 1 15,2 9-5-15,-4-1 0 0,4 1 12 16,-2 3 5-1,1 0 19-15,2-3 8 0,0-5 7 16,0-6 0-16,-2-10 1 16,0-1 2-16,1-4 0 15,-3-3 1-15,2-4 9 16,-2-4 3-16,4-7 9 16,0-2 0-16,0-2-2 15,0 0-5-15,0-1-5 16,-1 1 0-16,1 0-5 15,0 0-2-15,0 0-2 16,0 0 0-16,0 0 9 16,11 1 5-16,7 2 5 15,34 3-1-15,-28-8-6 16,4 0-4-16,5 0-6 16,2-5-1-16,4 1-2 15,0-2-1-15,4 1-1 16,3 0 0-16,7 3-1 0,-2 0-1 15,-1 2 0-15,5 2 0 16,1 1 0-16,6 4 1 16,8-1 0-16,1 2 0 15,-2-1 0-15,-5-3-1 16,0 5 0-16,1-1 0 16,4-5 1-16,5 3-1 15,-2 0 0-15,1-2-1 16,-8 8-3-16,-4 1 0 0,-6 3-12 15,-5-3-13-15,-7 1-59 16,-3-1-88-16,-7 0 113 16</inkml:trace>
  <inkml:trace contextRef="#ctx0" brushRef="#br0" timeOffset="87646.568">23016 12733 442 0,'-27'63'174'0,"27"-63"-121"16,-4-1-27-16,4 1 10 15,0-2 29-15,-1 1 52 16,0 1 16-16,0 0-20 16,-1 0-29-16,2-1-48 15,0 0-20-15,2 0-22 16,17 0-12-16,35-1-11 16,-24 1-1-16,0 0 5 0,0-1 9 15,-2 2 11-15,2 0 2 16,-2-2 1-16,-3 2 0 15,2 0-15-15,-4-3-9 16,2 6-23-16,3 0-9 16,-5 0-10-16,0 7 3 15,-5 0 17-15,2 3 11 16,-1 4 22-16,-2 0 5 16,2 8 4-16,-12 0 1 0,3 11 5 15,0 4 5-15,-7 4 10 16,7 0 2-16,-4-1 0 15,-1 0-1-15,1 4-4 16,-4 1-3-16,-1-2-3 16,0 0-5-16,-4 3-2 15,-1 4-1-15,-1-1 0 16,-1-1 2-16,1-12 2 16,-3-3 1-16,1-5-1 15,1-1-1-15,3-3-105 16,3-7 77-16</inkml:trace>
  <inkml:trace contextRef="#ctx0" brushRef="#br0" timeOffset="88352.161">23378 13101 713 0,'7'4'299'0,"-6"-4"-164"16,7-1-95-16,2-5-38 16,3 1-2-16,6 2 2 15,-3-1 5-15,-1 2 8 16,3-3 1-16,1-2-4 15,2 0-5-15,7-2-20 16,2-1-12-16,5-3-4 16,-2-2 3-16,-1 1 12 15,-4 5 9-15,0 2 6 16,1 4 1-16,-3 3-2 0,1 0 0 16,-3 4-11-16,3 4-10 15,-3 4-14-15,-2 4 1 16,-7 3 9-16,-5-1 11 15,-1 0 18-15,-3 1 9 16,0-2 10-16,1 3 4 16,-10 1 17-16,6 2 4 15,-6 2 9-15,1-1 2 16,1 4-14-16,-6-3-8 0,5 4-17 16,-6 2-7-16,-2 9-3 15,-1 5 0-15,-5 5 0 16,2-3-1-16,4-5-2 15,-2-3-3-15,6 0-2 16,-2-1-2-16,1-4-9 16,3-6-18-16,-2-8-61 15,3-5-45-15,-1-7-163 16,1-2 183-16</inkml:trace>
  <inkml:trace contextRef="#ctx0" brushRef="#br0" timeOffset="89189.401">23953 13090 558 0,'-1'0'154'16,"2"2"-328"-16,-1-3 116 0,-1 0-91 15,0 0 73-15,0-1 268 16,0 1-2-16,0 0 58 15,1 0-55-15,0 0-87 16,-1 0-28-16,-1-1-27 16,1-9-8-16,-1-9-6 15,2-32-5-15,0 25-6 16,0-3-3-16,0 1-6 16,-1 1-4-16,1 2-8 15,3 0-3-15,-2-4-12 16,5 4-3-16,2 5-2 15,-5-1-1-15,5 7 4 16,-6 1 2-16,1 4-4 16,5 1 0-16,2 0-6 15,5 2 0-15,-6-3 6 16,0 6 3-16,4-2 11 0,-2 0 3 16,5 4-1-16,1-3-1 15,-1 3-1-15,2-1 0 16,3 0-2-16,2 1 0 15,2 0 0-15,0 2 1 16,1 1-4-16,-1 4-2 16,1 3-6-16,1 0 0 0,0 2 4 15,0 3 2-15,-4-3 6 16,-2 4 1-16,3 2 5 16,-4-2 3-16,-1 4 4 15,-2-2 0-15,-4-2 1 16,-1 7-3-16,0 0 4 15,-3 3 1-15,-4-1-2 16,-1 4 1-16,-2 7-7 16,0 8-1-16,0 10-3 15,-1 1 0-15,2 0 0 16,-3 3 0-16,0 5-2 16,0 0-1-16,0 10 0 15,0 0-2-15,-2-3 1 16,1 2 0-16,-1-12 1 15,0-7 0-15,2-10 0 16,2-6-20-16,3-9-159 16,4 1 129-16</inkml:trace>
  <inkml:trace contextRef="#ctx0" brushRef="#br0" timeOffset="94433.905">1250 9880 474 0,'-5'0'102'16,"3"-1"-96"-16</inkml:trace>
  <inkml:trace contextRef="#ctx0" brushRef="#br0" timeOffset="94871.451">1228 9874 268 0,'-7'0'103'0,"1"-1"-91"15,1 0-37-15,0 1-48 16,2 0-11-16,-1 0 10 15,1 1 22-15,-1 0 37 16,1 0 12-16,-2 1 3 16,1-1-3-16,-1 1-1 15,-1 0-1-15,2 2 4 16,-1-2 1-16,0 0 12 0,1 0 10 16,-1-1 19-16,-1-1 3 15,1 0 5-15,-2 0-1 16,-1 0 11-16,-2-1 15 15,1-1 22-15,0 0 6 16,1 0-4-16,1 0-14 16,1-1-35-16,0 1-16 15,3 1-26-15,1 0-6 0,1-1-2 16,2 1-2 0,2 0 0-16,4-1 1 0,7 1 0 15,16 0 1-15,36 1 1 16,-25 1 1-16,12-1 2 15,2 0 0-15,5-1 0 16,0-4-1-16,-7-1-2 16,-4 2-1-16,-5 0-1 15,-6 3 0-15,-7 1-13 16,-6 2-24-16,-6 2-62 16,-3-2-40-16,-8 5 81 15</inkml:trace>
  <inkml:trace contextRef="#ctx0" brushRef="#br0" timeOffset="95321.219">837 10309 409 0,'6'2'88'16,"3"2"-162"-16,5-3-36 15,8 2 39-15,0-4 83 16,0 1 61-16,2 0 70 16,0 0 18-16,9-1-22 15,1-5-22-15,4 0-57 16,4-3-20-16,1 7-28 16,4 1-4-16,3-1-4 15,0 0-3-15,4 6-1 16,-2-2-1-16,-2 0-1 15,-1 2 0-15,0-8-2 16,0 2-4-16,1-1-26 16,-1-2-38-16,-1-1 46 15</inkml:trace>
  <inkml:trace contextRef="#ctx0" brushRef="#br0" timeOffset="96115.308">1277 9561 426 0,'4'0'158'0,"1"0"-110"15,2 0-48-15,2 0-1 16,14 2 1-16,31 5 0 16,-30-4 13-16,5 2 32 0,-5-3 10 15,4 3 13-15,3 1-8 16,6 3-32-16,3 4-9 16,9 0-16-16,-4 2-1 15,2 3-2-15,-1-3 0 16,-8-4 0-16,0 3 1 15,-5-1-1-15,-7-2 0 16,-2 3 0-16,-3-3-1 16,-6 1 1-16,1 2-1 15,-5-2 1-15,-3 1-1 0,-4-1 1 16,2 1 1-16,-1 2 1 16,-1 0 1-16,2-2 3 15,-4 4 4-15,-2-4 7 16,0 2 5-16,-2 0 11 15,-4 1 3-15,0 5 0 16,1 1-2-16,-3 2 0 16,-3 2-2-16,-3-2 6 15,2 1-1-15,-7 1-4 16,2-1-5-16,-3 2-8 16,0-2-3-16,-5 5 0 15,-1 1 2-15,-2 2 0 16,-4 3 1-16,2-2 0 15,-1 1 0-15,0 1-1 16,-2 2-2-16,0 6-6 16,3-1-2-16,4-3-4 15,-1-2-1-15,3-3-3 0,3 1-12 16,1-1-111-16,5-2-117 16,5-3 147-16</inkml:trace>
  <inkml:trace contextRef="#ctx0" brushRef="#br0" timeOffset="115291.42">7884 11432 425 0,'-10'77'76'15,"5"-72"-194"-15,1-2 60 16</inkml:trace>
  <inkml:trace contextRef="#ctx0" brushRef="#br0" timeOffset="116039.254">7864 11517 143 0,'0'0'102'0,"0"-1"1"16,0 0-61-16,0 0-20 16,0 0-19-16,0-1-1 15,0 1 1-15,0 0 1 16,0 0-1-16,0 0-1 15,2-5-4-15,3-6-2 16,0 1 1-16,19-29 0 16,-16 28 3-16,-2 1 2 0,1-1 0 15,1 0 2-15,0 2 6 16,2 1 3-16,0 0 7 16,-3 1 1-16,1-4-5 15,-1 2-5-15,-2 2-7 16,1-3-2-16,-5 4-2 15,-1 0-2-15,-2-2-9 16,-2 3-4-16,-2 2-2 16,-1-2 4-16,-3 4 4 15,-4-5 3-15,-3 5 12 16,-2 2 0-16,-1 8 5 16,1 3 0-16,2 1-8 15,2 6-3-15,3 1 1 16,2 2 0-16,3 5 2 15,1-2 1-15,2 0 1 16,0-2 5-16,2-1 12 16,1-6 3-16,2-5 6 0,2 1-2 15,4-6-8-15,4 1 7 16,1-2 5-16,2-3-1 16,2-2 4-16,-1-3-11 15,3-2-8-15,0-3-2 16,3-4-8-16,-3-2-1 15,1 1-4-15,-3 0-1 16,-5 3-1-16,2 3-1 0,-4 4-1 16,-1 2 1-16,3 6 1 15,-1 4 1-15,1 8-2 16,-1 3-1-16,-1 6-10 16,2 5-1-16,-2 7 0 15,-1 5 0-15,-4 2 7 16,0-2 3-16,-2-12 6 15,1-9 10-15,1-5 29 16,-3-3 18-16,-1 0 28 16,-1 1 1-16,-8-5-15 15,0-2-11-15,-2-2-16 16,-3-2-6-16,1-2-15 16,1-1-11-16,-5-1-28 15,2-6-13-15,0-2-18 16,-4-2-14-16,3-7-60 15,-1 4-61-15,3-9 112 16</inkml:trace>
  <inkml:trace contextRef="#ctx0" brushRef="#br0" timeOffset="116624.54">8279 11283 1195 0,'-2'1'398'16,"2"-1"-386"-16,1 10-141 15,-1 2-21-15,-4 9 24 16,-1 3 36-16,-5 5 73 15,0 1 13-15,1 3 4 16,-1-4 0-16,4-5-20 16,3 1-9-16,-1-7-1 15,3-2 1-15,0-1 37 16,-2-4 21-16,4-6 13 16,1 0 1-16,-2-5-16 15,-2 0-11-15,2 0-14 16,-1 0-5-16,0-1-4 15,0 0-3-15,0-1 1 16,0 1 3-16,-1 0 3 0,1 0 3 16,1 0 5-16,0-5 2 15,4-9 8-15,-1 2 3 16,18-30 6-16,-14 28-1 16,0-5-6-16,-1-1-5 15,2-2-9-15,0 0-3 16,4 2-2-16,1 3-1 15,1 2-2-15,3 1 0 0,-3 3 0 16,2 4-2-16,3 4-4 16,-4 2-5-16,3 7-2 15,3 1-1-15,-5 10-10 16,0 1-7-16,-2 5-70 16,-5 4-100-16,-2-3 133 15</inkml:trace>
  <inkml:trace contextRef="#ctx0" brushRef="#br0" timeOffset="116865.4">8784 11334 929 0,'0'0'221'0,"0"0"-336"16,0 1 24-16</inkml:trace>
  <inkml:trace contextRef="#ctx0" brushRef="#br0" timeOffset="117434.681">8781 11335 327 0,'-2'0'190'0,"1"0"-32"16,0 0-83-16,0 0-14 0,0 0-24 16,0 0-3-16,0 0 2 15,-1-1-6-15,1 0-6 16,0 0-5-16,0-1-12 16,0 1-7-16,0 0-15 15,-5 0-11-15,-1 0-14 16,1 1-4-16,-2 1 3 15,2 1 4-15,2 12 8 16,-34 36 4-16,32-26 6 16,0-3 4-16,5-4 6 15,1-1 0-15,-3-6-8 16,4 0 2-16,-4-3 2 16,0-1 2-16,10 0 11 15,-7-1 0-15,6-1-1 16,2 0 0-16,-7-2 1 0,7-1 2 15,1 1 7-15,-2-2 2 16,3 0-1-16,-2-2-1 16,-3 0-2-16,0-1 1 15,2-2 1-15,2 0 1 16,1 0-1-16,2-3 0 16,-2-5-1-16,0-1-1 15,0-6-4-15,-1 0-6 16,-1-2-9-16,-1 3 0 15,-2 3 5-15,-2 5 10 16,-2 5 20-16,-1 4 7 0,1 0 6 16,-1 2-6-16,0 0-12 15,0 0-6-15,0 0-6 16,0 7 2-16,3 22 3 16,1 31-1-16,-3-26-4 15,-1-1-1-15,-1 2-1 16,0-2-1-16,0-1-6 15,0-2-15-15,1-14-42 16,0-2-31-16,1-10 52 16</inkml:trace>
  <inkml:trace contextRef="#ctx0" brushRef="#br0" timeOffset="117968.455">9098 11257 1123 0,'0'2'377'0,"-3"1"-362"15,-1 10-139-15,4 7-10 16,-6 6 28-16,-1 6 42 0,5 1 74 15,-1-4 5-15,7 1 1 16,3-10-1-16,-3-4-13 16,4-2-1-16,4-7 1 15,0-1 3-15,1-5 7 16,2-2 1-16,4-6 2 16,2-3-3-16,4-9-12 15,0-4-10-15,-3-2-13 16,-2-4 1-16,-4 4 7 15,-3 4 9-15,-8 1 14 16,-2 5 6-16,-3 3 4 16,-3-1 2-16,1 5 4 15,1 3-2-15,1 3-6 16,1 2-6-16,-1 0-9 16,-1 0-3-16,0 2 3 15,-5 25 2-15,-6 41 4 16,9-24 0-16,-2 3-3 0,1 6 0 15,-2 0-3-15,-1 5 1 16,0-5-1-16,0-5 0 16,0-3-27-16,2-7-34 15,1-1-151-15,1-5 137 16</inkml:trace>
  <inkml:trace contextRef="#ctx0" brushRef="#br0" timeOffset="118483.095">8213 11722 989 0,'-2'0'300'0,"1"-2"-337"16,3 4-196-16,-2-2-7 16,0 0 63-16,3 7 71 15,0 12 133-15,4 31 8 16,-8-24-3-16,2 3-6 0,-1 5-25 15,2 0-1-15,1 8-3 16,-2 4 0-16,6 5-4 16,-4 3-4-16,-2-11-5 15,0-3-1-15,-2-10 2 16,2-4-6 0,2-6 16-16</inkml:trace>
  <inkml:trace contextRef="#ctx0" brushRef="#br0" timeOffset="118857.942">7863 12060 837 0,'13'-2'270'15,"11"-2"-304"-15,8 1-11 16,3-3 11-16,-1 2 8 0,1 0 48 15,-3-1 11-15,-2 5 5 16,0-2-2-16,-3-1-21 16,3 2-7-16,-6-2-6 15,3 1-8-15,0-1-56 16,-3 0-62-16,4 0 76 16</inkml:trace>
  <inkml:trace contextRef="#ctx0" brushRef="#br0" timeOffset="119071.512">8586 11936 1069 0,'-9'8'242'0,"-2"4"-433"16,-5 11 96-16</inkml:trace>
  <inkml:trace contextRef="#ctx0" brushRef="#br0" timeOffset="119286.925">8522 12022 240 0,'-35'120'100'16,"32"-100"-77"-16,3-4-35 15,4-7-55-15,2-3-18 0,4-6 26 16,1-3 28-16,7-10 77 15,-2-8 32-15,5-11 7 16,2-8-8-16,-4-6-37 16,3 2-17-16,-3-1-16 15,-3 4-5-15,-7 3 25 16,-3 5 16-16,-4 7 23 16,-4 4 6-16,2 12-26 15,-7-1-23-15,2 10-55 16,-5 0-32-16,-6 8-93 15,4 7 97-15</inkml:trace>
  <inkml:trace contextRef="#ctx0" brushRef="#br0" timeOffset="119921.613">8930 11755 1193 0,'0'0'388'0,"0"0"-379"0,0 3-99 15,-1-3-2-15,0 0 40 16,0 0 33-16,-6 17 36 15,-9 38 0-15,9-23-6 16,1-2-6-16,-3 1-7 16,1-2-3-16,0-4-4 15,3-1 0-15,5-5 2 16,-2-5 1-16,2-7 6 16,0-3 0-16,-2-3 3 15,2-1 4-15,0 0 7 16,0-1-1-16,0 0-4 15,0 0-5-15,0 0-13 16,1-5-2-16,5-9-1 16,15-30 3-16,-18 31 7 15,0 1 3-15,1-2 4 16,-1 1 0-16,4-7-3 16,-1-1-1-16,-2 1-1 0,3 0 1 15,3 5 0-15,-2 4-1 16,1 0-1-16,1 6-1 15,1 3 0-15,1-1 0 16,8 7 2-16,-2-1 1 16,2 8 3-16,1 5 3 15,-2 10 1-15,0 7-2 16,-2 2-3-16,-2-3-3 0,-5 1-5 16,0-5-4-16,-5 0-10 15,1-2-14 1,-4-9-53-16,3-3-27 0,-6-12-77 15,0 0-83-15,1-10 182 16</inkml:trace>
  <inkml:trace contextRef="#ctx0" brushRef="#br0" timeOffset="120551.789">9170 11758 1193 0,'-27'62'373'0,"25"-62"-380"15,2 3-149-15,4 4-2 16,-5 1 64-16,0 1 49 15,7 5 70-15,-1-3 2 16,8 2-8-16,3 0-6 16,-6-8-7-16,6 1 3 15,-2-7 16-15,2 1 10 0,1-6 13 16,-1-2 4 0,1 0-7-16,1-6-8 0,3 0-16 15,0-1-7 1,0-3-15-16,1 2-9 0,-2 4-14 15,0 1-8 1,-2 0-15-16,0 3-5 0,-4 1 8 16,-4-1 7-16,-5 6 25 15,-2-3 12-15,-4 2 18 16,0 3-1-16,0-1-5 16,-1 0-6-16,1 0-12 15,-15-1-1-15,-37 4 3 16,28 4 2-16,-3 8 4 15,-1 2 1-15,0 5 1 16,4 5-1-16,2 3 3 16,2 6 5-16,7-3 13 15,-1-3 8-15,7-1 16 0,3-2 3 16,0 1-14-16,8-1-9 16,3-4-27-16,2-3-14 15,5-3-30-15,0-6-23 16,-1-3-39-16,4-2-21 15,4-10-51-15,3-4-50 16,6-9 147-16</inkml:trace>
  <inkml:trace contextRef="#ctx0" brushRef="#br0" timeOffset="121272.067">9776 11781 949 0,'-2'0'307'0,"2"0"-412"16,0 0-136-16,-1-1-47 15,1 0 82-15,-1 1 204 16,0 0 99-16,0 0 51 16,0 0-36-16,-1 0-54 15,1 0-16-15,-4 6 12 0,-4 2 11 16,-8 3 15-16,-29 32 2 16,23-29-10-16,3 2-5 15,1 1-16-15,-2-3-8 16,5 3-22-16,-1-2-12 15,6-4-9-15,5 0-5 16,2 1-5-16,0-2-2 16,0 5 0-16,0 0 2 0,4 0 3 15,5 1 3 1,5-2 1-16,2 0-1 0,-3-3 1 16,4-1 0-16,-1 0 1 15,1-1 1-15,7 2 1 16,-4 0 1-16,1-4-1 15,-1 0 1-15,-1-4-1 16,-1-1 1-16,-2 2-1 16,-2 2 0-16,-2 0 0 15,0-1 0-15,-2 1 0 16,0-1 0-16,-2-1 0 16,0 2 0-16,-3-2 0 15,0 3-2-15,-2 1-1 16,-5-3 2-16,-3 6 1 15,-3-1 3-15,0-3 9 16,-3 5 5-16,-4-4 12 16,2 1 3-16,-6-1 0 15,1-1-5-15,-3-3-11 0,-6-1-5 16,4 4-9-16,-5 1-4 16,-4 1-20-16,6 1-17 15,-7 1-87-15,9-3-108 16,0-2 149-16</inkml:trace>
  <inkml:trace contextRef="#ctx0" brushRef="#br0" timeOffset="129592.843">10114 10616 130 0,'-1'0'94'16,"0"0"2"-16,1 0-37 16,0 0-11-16,0 0-8 0,0 0 0 15,0 0 5-15,0 0 2 16,0 0-1-16,0 0-1 16,0 0 1-16,0 0-5 15,0 0-12-15,0 0-6 16,-1 0-8-16,0 4 4 15,-1 2 12-15,-1-3 4 0,1 1 5 32,0-2-3-32,0-2-11 0,1 0-7 0,0 0-11 15,0 0-4-15,-1 4-4 16,1-3-1-16,-2 1-15 16,2-2 1-1,0 1 0-15,0-1 2 0,1 0 12 16,0 0 1-16,14 8-1 15,3-3 1-15,36 0-1 16,-31-10 1-16,-4 0 0 16,1 1 0-16,-9 0 0 15,-1 3 1-15,-5-1-1 16,-2 2 0-16,-1 0 0 16,-1-1-1-16,0 1-1 15,0 0 1-15,0 0 1 16,0 0 3-16,-1 0 10 15,0 0 4-15,1 0 6 16,0 0-1-16,-1 0-6 16,0 0-3-16,-1 0-7 0,1 0-2 15,0 0-1-15,0 0 0 16,0 0-1-16,-4 0-1 16,-4 1-1-16,0 1 0 15,-3 0 0-15,-27 10 0 16,30-11 0-16,1 0 0 15,0 0 0-15,4 2 0 16,-1-3 0-16,0 4 0 16,0-4 0-16,0 3 0 0,0 1 0 15,0-3 0-15,3 4 0 16,0-5 0-16,2 0-2 16,-1 0 0-16,-1 0 0 15,1 0 0-15,0 0-3 16,1 0-3-16,0 0-19 15,0 0 0-15,0 0 2 16,0 0 3-16,0 0 18 16,2 1 2-16,18 7 0 15,28 7 1-15,-23-17 0 16,-2 0 0-16,2-2 1 16,3 1 1-16,-1-2 0 15,1-2 0-15,-4-1 0 16,-3 3 0-16,-6 2 0 15,-6 2-1-15,-2 0 1 16,-3 1 0-16,-4 0 3 0,0-1 1 16,0 1 10-16,-2 0-1 15,1 0-2-15,0 0-2 16,0 0-9-16,-4 0 0 16,-10 2 4-16,2 0 4 15,-32 11 0-15,27-10-1 16,-1-2-5-16,-1 2-2 15,-2 3-2-15,1-2-1 16,0 7 1-16,-1 0-2 16,4-2 0-16,1 1 1 0,3-9 1 15,3 1 1-15,0 0 1 16,6-2 0-16,3 1-3 16,2 2-3-16,0-4-3 15,0 1-1-15,0 0 3 16,0 0 2-16,0-2 4 15,17-1-1-15,32-10 1 16,-26 8-1-16,-1-4 1 16,-3 4 0-16,-2 1 1 15,-2-2-1-15,-4 5 1 16,-1 0-1-16,-1-1 1 16,-5 1-1-16,0 1 3 15,-1 1 0-15,-4-1 4 16,0 0 2-16,0-1 10 0,0 0 1 15,0 1-2 1,-1 0-2-16,1 0-7 0,0 0 1 16,-5 2 1-16,-4 2 1 15,1 1-3-15,-2 0-3 16,-27 19-3-16,29-23 0 16,-1 4-2-16,-1-1 0 15,-1 1 0-15,-1-1 0 16,0-2 0-16,3 0 1 15,-2-2 0-15,7 0-1 16,-2 1 0-16,1-1 0 0,5 0-8 16,-4-2-8-16,5 2-30 15,0 0-30-15,0-1 47 16</inkml:trace>
  <inkml:trace contextRef="#ctx0" brushRef="#br0" timeOffset="131632.109">13099 10578 279 0,'-31'72'51'15,"29"-73"14"-15</inkml:trace>
  <inkml:trace contextRef="#ctx0" brushRef="#br0" timeOffset="133670.302">13058 10648 158 0,'-1'0'73'16,"-1"0"-33"-16,1-1-12 15,0-2 4-15,0 1 6 16,-1-1 10-16,0-1 6 16,1 2-8-16,0 0-9 15,0-1-8-15,0 1-2 0,1 0 5 16,0 1 1-16,0-1 4 15,0 1 1-15,-1 1-11 16,1 0-2-16,-1 0-13 16,-1 1-7-16,2-1-5 15,0 0-2-15,0 0 3 16,0 0 6-16,0 2 13 16,0-1 4-16,0 0 4 15,2 0-4-15,-1 0-12 16,-1-1-4-16,1 0-5 15,0 1-2-15,1 0 0 16,1 1 1-16,0 0-1 16,2 1 0-16,2 1-1 15,1-1 1-15,2 2-1 16,9 1 1-16,29 7 0 16,-27-8 0-16,1 0 0 0,-2-3-1 15,3 0 1-15,-1-1 0 16,3-3 0-16,-1 2-1 15,-1 0 1-15,1 0 0 16,-6 1 1-16,2-1 5 16,-6 0 8-16,1-2 2 15,-1 2 1-15,-3-1-4 16,8 3-8-16,-5 2-3 16,3-2-2-16,0 4-1 15,-3-3 1-15,2 2 0 0,-2-4 1 16,1 0 1-16,-1 0 14 15,1-1 7-15,1 3 7 16,0-3 1-16,5-2-14 16,1 2-5-16,2 0-8 15,0 0-2-15,1 2-1 16,2 0-1-16,-3-3 0 16,-3 0 1-16,-4 1 4 15,1 0 1-15,-6 0 2 16,3 2-1-16,-6-2-3 15,-1 0-2-15,-1 1-2 16,-1-1-1-16,2 0 1 16,1 1 0-16,2 0 0 15,-2-1 0-15,1 1 1 16,-2 1 0-16,-1-2 2 16,-1 0 0-16,0-2 1 15,1 0-2-15,0 1-1 0,3-2 0 16,1 1-1-16,1 1 0 15,2-3-1-15,0 1 0 16,3-1 0-16,-2 0 1 16,-2 3-1-16,-2 1 1 15,-4-2-1-15,0 2 0 16,-4-3 0-16,-2 0 0 16,-1 3 1-16,0-1 0 0,0 1 1 15,0 0 2-15,-1 0-1 16,-2 0 0-16,-3 0-1 15,-3 0-1-15,-10 0-1 16,-36 1 0-16,28-1 1 16,-3-2 0-16,-4 1 0 15,4-1-1-15,-5 1 0 16,2 2 0-16,-1 5 0 16,-7-5-1-16,7 5 0 15,-7-2 0-15,5-1 1 16,-1 0 0-16,-2-1 0 15,0 0 1-15,1-6 0 16,-1 4-1-16,9 3 0 16,0-3 0-16,4 4 0 15,2 1 0-15,-5 0 0 0,2-3-1 16,1-1 0 0,-3 4 1-16,5-4 0 0,-1 3 2 15,8 0 0-15,3-4 1 16,6 0-1-16,4 0-1 15,1 1-1-15,2-1 0 16,1 0-5-16,0 0-5 16,1 1 0-16,2 0 0 15,2 1 4-15,7-1 1 16,14-1-3-16,32 2 0 16,-22-2 1-16,0 0 2 0,-2-3 5 15,2-3 0-15,-4 0 0 16,4 1 0-16,4 4 0 15,-2-1 0-15,3 2 1 16,-3-1-1-16,-1 1 2 16,-3-1-1-16,0-3 1 15,-1 4-1-15,-3-1-1 16,-1 3 3-16,-1 2 4 16,-8-4 3-16,1 0 3 15,1-3-2-15,-4 0-3 16,2 0-1-16,-3 0 0 15,-3 1-1-15,-4 1 0 16,3 2-1-16,-6-3-3 16,0 0-1-16,-2 2 0 15,-5-1 0-15,0 0 0 16,0 1-1-16,0-1 0 0,0 1 0 16,0 0-2-16,0 0-1 15,-2 0 3-15,0 0 0 16,-2 0 1-16,-3 0 0 15,-6 0-1-15,-10-1 0 16,-27-3-1-16,24 0 0 16,-5-1-1-16,-6 4-1 15,-11-2 1-15,2 0-1 0,-7 3 0 16,1 1 0-16,-2 3-3 16,2 3-1-16,5-3 1 15,6 2-1-15,4 0-4 16,-4 0-1-16,4 1 0 15,-2-3 2-15,5 2 7 16,6-3 1-16,10 0 2 16,5-1 0-16,8-1-5 15,3 4-9-15,5-2 1 16,3 3 3-16,8 0 8 16,2-4 9-16,8 0 1 15,-1 1-1-15,6-3 3 16,4 4 0-16,-5-1 1 15,5-2-1-15,-1 2-4 16,-1-4-1-16,7-1 4 16,0-2 1-16,-2-4 6 15,0 2 1-15,-3-2 2 0,1-3-2 16,-3 1-6-16,1-1-2 16,-4 7-6-16,-2-1-2 15,-2 3-1-15,-1-2 0 16,3 3 0-16,-2 0 0 15,0 0 0-15,2 3 0 16,-6-3 0-16,0 2 0 16,-3 1 1-16,-2-3-1 15,0 5 0-15,-2-4 0 16,-1 0 0-16,-1 0 0 0,-4-3 0 16,-3 3 0-1,-4-1-2-15,2 2-4 0,-2-1-11 16,0 0-12-16,0 0-48 15,-2-1-66-15,-1 1 91 16</inkml:trace>
  <inkml:trace contextRef="#ctx0" brushRef="#br0" timeOffset="168084.025">16858 8770 275 0,'-4'-2'69'0</inkml:trace>
  <inkml:trace contextRef="#ctx0" brushRef="#br0" timeOffset="169050.078">16832 8743 71 0,'-1'-2'44'0,"0"0"14"0,0-1 9 15,0 2 17-15,-1 0 5 16,1 0-6-16,0 0-5 16,0 0-21-16,0 0-12 15,0-1-23-15,0 1-11 16,-1 0-11-16,1 0-1 15,0 0 1-15,1 0 1 0,0 1 1 16,0 0 1-16,10 25-2 16,10 34 1-16,-15-21-2 15,-3 4 0-15,-1 1 1 16,-1-3 0-16,0 2 0 16,-2-5 0-16,0-3 1 15,0 2 1-15,2-10 4 16,-2-7 3-16,1-7 2 15,-1-5 6-15,-4-7 15 16,4 1 16-16,-1-2 18 16,2-1-1-16,0 1-18 15,0 0-17-15,0-3-22 16,-1-23-2-16,2-39 6 16,0 29 1-16,3-2 2 15,1 3 0-15,4 5-2 16,-3-2 1-16,3-2 0 15,0 1-2-15,1 5-4 0,3 2-1 16,1 8 2-16,-3 2 1 16,5 0-1-16,0 0-1 15,0 2-4-15,2 1-2 16,-1 2 0-16,2 1-1 16,-2 3-2-16,-1 4-1 15,3 4-2-15,-3 1-1 16,1 3 0-16,-1 0 1 15,-4 0 0-15,0 6 0 0,-3-1 0 16,-1 7-1-16,-2-1-5 16,-5 1-1-16,-12 8 1 15,-4-2-1-15,-8 6 7 16,-6 1-1-16,-7-3 2 16,-3 4 1-16,-3-6 1 15,3-1 1-15,2-3 2 16,5-6 0-16,9-4 5 15,9-3 3-15,6-5 5 16,4 0 0-16,5-1 3 16,-2-1 0-16,2 0-4 15,0 0 1-15,0 0-4 16,20 0-4-16,35 1-2 16,-24 1-1-16,-5 1-5 15,0 0 0-15,-5 5-2 16,-3 2 0-16,-5 4-1 0,0 2-1 15,-4 2 0-15,-2-3-1 16,-7 5 0-16,-7 0 0 16,-7 3 2-16,-3-1 2 15,-3 0 3-15,-4 1 2 16,-6-3 3-16,-4-1-1 16,-4 0 3-16,-3-2 3 15,-3-3-2-15,-3 1-2 16,-3-4-18-16,4 0-20 0,6-2-88 15,10-5-105-15,14-4 142 16</inkml:trace>
  <inkml:trace contextRef="#ctx0" brushRef="#br0" timeOffset="169482.845">17221 8554 1021 0,'1'6'193'0,"-3"4"-401"16,2 19-103 0,1 6 33-16,-1 3 169 0,3-2 117 15,-2-11 109-15,6 0 11 16,-2-4-12-16,-3-1-31 16,2 0-49-16,0 2 5 15,-3-1 12-15,3 0 9 0,-3 2 31 16,-3 1-11-16,-2 0-22 15,1-1-11-15,-3 5-36 16,-1 1-8-16,4 9-8 16,-4 2-5-16,1-3-28 15,3-3-26-15,-2-10-89 16,1 0-98-16,7-10 158 16</inkml:trace>
  <inkml:trace contextRef="#ctx0" brushRef="#br0" timeOffset="170290.827">18035 8546 941 0,'3'1'331'16,"-6"-3"-315"-16,-3-1-98 16,5 1 0-16,-2 2 9 15,-23 2 66-15,-32 8 19 16,31-1 7-16,-1 0-1 16,0 4-10-16,3 1-3 0,-3 3-5 15,3 3 0-15,2-1 1 16,-3 1-1-16,6-3 2 15,-3 2 1-15,-2 0 2 16,4-1 2-16,-4 1-1 16,3 2 1-16,4 6 1 15,2 5 3-15,4 6 3 16,2 3-1-16,5-3-2 16,2 2 1-16,4 0 4 15,5 1 2-15,5 6 16 16,1-9 5-16,5-5-1 15,4-2-1-15,2-10-17 16,1 0-5-16,-1-1 4 16,-2-7 5-16,-5-1 7 15,1-4 0-15,4-6-7 16,3-1-6-16,5-2-9 16,-1-4-2-16,-2-4-3 15,0 0 0-15,-4-5 0 0,0-1 1 16,-4-4 0-16,0 0-1 15,-3-3-1-15,-1-3 0 16,-6-6-2-16,-2-6 0 16,-6-2 0-16,0 1-1 15,-7 3-5-15,0 3-3 16,-5 3-6-16,-5 2-6 16,-3 4-3-16,-6 1-1 15,-8 9 2-15,-1 1 5 0,-2 6 7 16,0 7 2-16,10 9 3 15,-2 2-2-15,9 9 0 16,3 0 0-16,3 3 4 16,5 1 3-16,3 3 8 15,6 3 13-15,12 7 9 16,3 3 7-16,13-2 0 16,5-6-9-16,7-5-14 15,7-4-13-15,4-4-43 16,2-4-41-16,-7-9-114 15,-9-5-105-15,-14-5 188 16</inkml:trace>
  <inkml:trace contextRef="#ctx0" brushRef="#br0" timeOffset="171370.36">17027 9825 737 0,'29'-9'147'16,"-27"2"-304"-16,3 1 68 15</inkml:trace>
  <inkml:trace contextRef="#ctx0" brushRef="#br0" timeOffset="171730.612">17065 9798 315 0,'1'0'144'0,"2"0"-56"16,-1-1-10-16,1 0-5 15,0 0 11-15,0-2 16 0,1 1-1 16,-4 1-14-16,0 0-15 16,4-8-30-16,0-2-9 15,-4-3-15-15,-11-28-3 16,-7 27-7-16,-1 1-3 15,-6 5-4-15,-2 1-2 16,-6 3-3-16,0 5 0 16,-3 5 1-16,-1 3 2 15,4 6 2-15,1-2 1 16,6 8 0-16,3 4 0 0,1 8 0 16,3 3-1-16,3 5 1 15,3-2 0-15,3 2 0 16,2 10 2-16,7 4 14 15,1-1 10-15,10-4 9 16,5-9 3-16,5-9-9 16,8-1-9-16,2 0-20 15,-2-7-16-15,11-9-61 16,-6-3-68-16,3-18 92 16</inkml:trace>
  <inkml:trace contextRef="#ctx0" brushRef="#br0" timeOffset="172360.509">17259 9517 1199 0,'-3'6'331'16,"2"13"-483"-16,-3 11-5 15,-3 14 50-15,-4 0 41 0,3 5 85 16,3 2 6-16,2 2-1 16,3 8-2-16,-3 4-16 15,2-2-6-15,-3-4-1 16,-2-8 1-16,5-17 4 15,0-12 10-15,1-8 14 16,0-6 7-16,0-5 8 16,-2-1-1-16,1-4-4 15,1 0-5-15,0 1-19 16,0 0-9-16,0-21-15 16,1-40-1-16,6 16 0 15,0-4 0-15,0-3-8 16,4 0-2-16,-2 5 3 15,7 2 3-15,4 3 9 16,2 4 2-16,8 9 4 16,0 6 0-16,8 9 2 0,0 5 1 15,4 13 0-15,-1 7 0 16,-2 18-3-16,-1 9 1 16,-7 14-1-16,-4 6 0 15,-12 6 0-15,-5 4 0 16,-6 0-5-16,-5-5-3 15,-4-11-18-15,-3-13-7 16,-4-17-15-16,8-5-2 0,-3-14-13 16,3-5-27-1,4-14-84-15,2-9-33 16,13-10-5-16,-2-5 16 0,9-6 145 16</inkml:trace>
  <inkml:trace contextRef="#ctx0" brushRef="#br0" timeOffset="172899.313">18001 9743 320 0,'0'-6'199'16,"-3"3"-26"-16,-5-4-56 15,-3 1-21-15,-6 1-20 16,-3 0-3-16,-3 2-19 15,-3 1-6-15,-3 3-20 16,0 5-11-16,-2 4-10 16,3 3-3-16,3 3-1 0,-3 5 1 15,9 1 0-15,-3 2 0 16,9 4 17-16,3-3 4 16,2-1 8-16,4-1 6 15,8 0-13-15,4-1 0 16,6-1-4-16,2-3-2 15,-5-4-6-15,3-6-2 16,-1-5-1-16,0-2-1 16,3-8 1-16,1 0 2 0,-2-6-5 15,0-3-3-15,-1-1-4 16,-4-4-2-16,2 3 1 16,-2-1 0-16,-3 1 7 15,1 4 11-15,-3 1 15 16,-1 6 4-16,-1 5-6 15,-2 1-10-15,6 5-17 16,3 8-4-16,4 9-5 16,0 8-9-16,-3 12-39 15,-2 6-29-15,-1 5-63 16,-3-6-25-16,0-16 8 16,2-11 29-16,2-20 61 15,6-12 22-15,3-15-39 16,0-9-45-16,-1-10 78 15</inkml:trace>
  <inkml:trace contextRef="#ctx0" brushRef="#br0" timeOffset="173381.587">18171 9684 278 0,'2'-7'213'16,"-2"5"18"-16,0 2-56 15,0 0-91-15,0 0-24 16,0 2-3-16,0 22 7 15,-5 42 1-15,0-29-11 16,-7 2-30-16,6 0-8 0,-4-6 9 16,2 1 4-16,-1-3 7 15,-3-3 0-15,6-6-14 16,2-7-5-16,1-6-10 16,1-5 0-16,1-3 4 15,0-1 1-15,1-1-2 16,0-1-5-16,2-23-14 15,10-39-8-15,-3 20-1 16,4-1 3-16,0-1 7 16,7-3 4-16,2-3 3 15,-2 0 0-15,-1 8 10 16,0 3 7-16,-2 14 11 16,4 8 1-16,4 17-11 15,1 8-5-15,4 21-13 16,0 10-3-16,-5 15-2 15,-5 8-3-15,-5 4-9 0,-5-2-10 16,-9-6-27-16,-1-4-12 16,-7-12-8-16,0-4-7 15,2-15 15-15,2-10-6 16,4-12-8-16,5-10-11 16,8-17-70-16,3-8-59 15,7-5 138-15</inkml:trace>
  <inkml:trace contextRef="#ctx0" brushRef="#br0" timeOffset="174123.378">18781 9669 217 0,'10'-1'205'16,"-5"0"33"-16,-2 0-27 16,-2-1-16-16,-1 1-57 15,0 1-36-15,-1 0-54 16,0 0-20-16,0 0-23 15,-2 0-1-15,-22 7 0 16,-28 15-1-16,31-10-1 16,2-3-1-16,8 2-1 15,1-4 0-15,7 0 0 16,2-2 1-16,3-4 2 16,0-1 0-16,-1 0-1 15,0 0-1-15,0 0-3 16,6 4 0-16,18 10-4 15,35 46 1-15,-27-18 0 16,0 5 1-16,-5 12 4 0,-7 4 0 16,-5-1 5-16,0-4 9 15,-8-13 11-15,-2-4 4 16,-5-11 2-16,-4-4-1 16,0-10-7-16,-3-4-1 15,-2-6-4-15,-3-6-4 16,-5-5-7-16,-5-5-3 15,-7-16-1-15,-1-4-2 16,3-11-1-16,1-7-3 0,17-8-11 16,1-4-5-16,9 1-1 15,6 7 5-15,4 20 22 16,9 9 7-16,5 10 2 16,8 4-4-16,4 4-13 15,4 0-3-15,1 0 0 16,0 2 3-16,3-1 1 15,-2 2 1-15,-4-3 1 16,-3-3 0-16,-5-2 0 16,-6-5 1-16,-3 0 6 15,-1-2 6-15,-9-4 10 16,1 0 2-16,-7-3-5 16,-6-3-5-16,-5-3-15 15,-5-1-2-15,-9 4 0 16,0 2 1-16,-3 17 9 15,-1 7 3-15,2 17 0 0,1 12 1 16,8 18-5-16,10 11 0 16,8 12 1-16,9 4-1 15,8 17-10-15,9 3-18 16,17 3-71-16,4-1-63 16,6-22-205-16,-5-6 223 15</inkml:trace>
  <inkml:trace contextRef="#ctx0" brushRef="#br0" timeOffset="175037.685">16897 10653 101 0,'-19'-35'43'0,"19"36"45"15,0 5 29-15,5 1 72 16,2 2 23-16,-3 7-21 16,1 0-30-16,1 3-57 15,-4 0-16-15,-1 0-25 16,3 6-12-16,-5 5-16 15,1 5-8-15,-2 6-18 16,0 2-4-16,2 9-4 16,-2 0 1-16,0-3-2 15,-2 0 0-15,3-4 0 16,-3-5 0-16,4-8 0 16,0-6 0-16,-1-11-2 15,2 0 1-15,1-7-3 16,0-1 1-16,-2-5 2 0,2-1 6 15,-2-1 16 1,0-1 4-16,0 0 3 0,3-6-6 16,9-24-14-16,15-41-4 15,-11 25-3-15,0 2 0 16,-1-1 1-16,0 2-1 16,0 8 1-16,1-2-1 15,0 13 0-15,2 4-1 16,0 10-6-16,2 2-6 15,3 12-2-15,2 4 0 0,-2 13 5 16,-2 8 6-16,-4 15 2 16,-1 4 0-16,2 6 0 15,-6 5 0-15,0-10 0 16,-3-2 0-16,-4-15-11 16,-4-8-14-16,3-9-47 15,-2-6-38-15,-1-4-80 16,4-4-22-16,-3-8-75 15,6-4 171-15</inkml:trace>
  <inkml:trace contextRef="#ctx0" brushRef="#br0" timeOffset="175359.759">17452 10930 1295 0,'32'20'395'16,"-29"-10"-470"-16,3 9-19 15,3 8 16-15,-1 2 30 0,-3 4 42 16,0 0 6-16,-2 3-22 15,0-2-19-15,-2-6-67 16,-1-10-31-16,2-6-17 16,-2-5 8-16,0-8 64 15,-2-4 20-15,-1-12-11 16,2-5-62-16,-2-10 86 16</inkml:trace>
  <inkml:trace contextRef="#ctx0" brushRef="#br0" timeOffset="175568.819">17449 10608 1204 0,'-2'9'507'15,"2"-9"-306"-15,2 0-400 16,8 10-188-16,2 4-49 16,2 6 254-16</inkml:trace>
  <inkml:trace contextRef="#ctx0" brushRef="#br0" timeOffset="176056.216">18137 10928 1264 0,'-1'-7'401'0,"-8"-7"-482"16,2 0-37-16,-3 3 18 15,-5-3 27-15,-5 8 74 16,-2 3 18-16,-9 3-8 16,-5 8-9-16,-5 6-12 15,2 3-3-15,7 3-2 16,12-4-1-16,8-4 12 0,6-2 6 15,6-5 18-15,3 4 11 16,9-1 1-16,6-1-1 16,8 4-14-16,10 3-9 15,7 3-4-15,0 5-1 16,-1 7-1-16,-5 2 2 16,-8 9 3-16,-8-2 0 0,-2-1-1 15,-9-4-1-15,-7-9-12 16,-2-3-11-16,-12-9-66 15,-1-4-59-15,-10-8-176 16,-1-4 195-16</inkml:trace>
  <inkml:trace contextRef="#ctx0" brushRef="#br0" timeOffset="176572.19">18382 10528 1175 0,'2'14'371'15,"3"2"-332"-15,-2 21-229 0,-1 10-6 16,-4 11 83-16,-6-1 63 15,1-6 85-15,2-2 12 16,3-2-3-16,0-2-10 16,0-7-28-16,2-8-7 15,-4-14-4-15,4-6 3 16,0-9 14-16,0 2 20 16,2-4 22-16,-2-1 10 0,0 1-1 15,8-24-15-15,12-43-20 16,-10 25-11-16,3 2-9 15,0-1-2-15,4 4-3 16,0 0 9-16,3 2 20 16,1 8 8-16,4 8 12 15,0 9-4-15,5 9-18 16,2 8-9-16,0 14-12 16,0 7-5-16,-4 13-3 15,1 2-1-15,-5 19 0 16,-3 7-5-16,-8 4-10 15,-5 0-12-15,-9-7-48 16,-7-5-24-16,-17 0-104 16,-6 6-93-16,-22 7 192 15</inkml:trace>
  <inkml:trace contextRef="#ctx0" brushRef="#br0" timeOffset="177531.723">17073 11699 1070 0,'0'-1'423'15,"0"-1"-257"-15,1 2-154 16,-1 0-27-16,0 0-3 16,0 0 6-16,0 1 11 15,6 19 1-15,6 40 0 16,-9-22 1-16,-1 13-6 0,0 4-5 16,-1 2-2-16,1 0 1 15,1-9 5-15,1-4 6 16,3-14 3-16,-4-10 1 15,4-7 3-15,-1-6-2 16,1-5-1-16,1 2 2 16,5-5-2-16,2 0-1 15,3-5 1-15,-1-9-3 16,-1-8-1-16,5-6-1 0,-2-12-2 16,-2-4 0-1,-1-7 1-15,-5-7 1 0,-5-3 2 16,4 5 1-16,-1 1 4 15,0 6 4-15,-3 18 10 16,-2 2 4-16,-2 18 3 16,-1 4-3-16,-1 8-19 15,3 4-8-15,1 7-17 16,1 11-7-16,0 8-4 16,1 7 4-16,-3 7 9 15,0-1 7-15,0 4 11 16,2-1 2-16,0-6-1 15,3 0 0-15,3-9 1 16,-2-3-1-16,3-3 1 16,0-6 1-16,2-6 7 15,1 0 6-15,2-8 11 16,1 0 6-16,0-4-4 16,2-5-2-16,1-5-2 0,-3-3 2 15,-1-7 13-15,-1 0 8 16,-5-7 8-16,-1 0-4 15,-4-5-16-15,-4-2-12 16,-3-8-20-16,-4-4-5 16,-3 2-15-16,0 3-7 15,1 13-29-15,2 4-13 16,1 7-17-16,2 1-3 0,1 3 2 16,2-2-2-16,6-1-29 15,1 0-20-15,2-2-65 16,4 6-58-16,0 5 168 15</inkml:trace>
  <inkml:trace contextRef="#ctx0" brushRef="#br0" timeOffset="178070.759">17741 11660 402 0,'75'44'235'0,"-78"-43"-14"16,3-1-8-16,0 2-22 15,0-2-16-15,0 0-45 16,0 0-29-16,-1 0-49 16,0 0-19-16,0 0-20 15,0 5-5-15,0 3 3 16,-1 1 1-16,4 2 4 0,0-4 1 16,2-1-5-16,1-2 3 15,8 1 5-15,25 23 6 16,-23-30 2-16,1-3-4 15,0-6-12-15,6 2-7 16,-4-4-5-16,0 2-4 16,-3-4-1-16,-3 3-1 15,-4-3 2-15,-3 2-1 0,-3-1-4 16,-3-3-2-16,-3 1-8 16,0 0-2-16,-4 4 2 15,-2 2 1-15,-3 4 8 16,-2 4 3-16,1 2 2 15,2 6-1-15,0 5-4 16,4 7-1-16,1 7 4 16,2 0 1-16,3 5 9 15,1-2 7-15,3-3 8 16,6 10 3-16,2 1-4 16,2 2-3-16,1 1-10 15,0-10-8-15,-2-6-14 16,-2-4-12-16,1-6-37 15,-7-4-13-15,3-4-85 16,-2-4-29-16,7-10-61 16,-1-5-103-16,3-15 249 15</inkml:trace>
  <inkml:trace contextRef="#ctx0" brushRef="#br0" timeOffset="178358.828">18274 11687 1033 0,'-3'9'426'0,"3"-8"-253"16,0 4-128-16,-3 2-62 16,-1 2-1-16,3 6 18 15,-1 0 14-15,2 4 6 16,0 3-1-16,-2 8-10 15,0 5-7-15,-1 1-20 16,2-2-12-16,-1-13-53 16,2-6-41-16,-1-9-74 15,1-4-23-15,0-4-14 16,0 0-32-16,1-8 189 16</inkml:trace>
  <inkml:trace contextRef="#ctx0" brushRef="#br0" timeOffset="178530.633">18330 11297 950 0,'-1'1'405'0,"-2"4"-201"16,-1-2-161-16,3-3-50 15,-1 0-50-15,-3 19-45 16,-9 34-160-16,13-31 170 15</inkml:trace>
  <inkml:trace contextRef="#ctx0" brushRef="#br0" timeOffset="179010.692">18925 11516 1053 0,'1'0'359'0,"-5"0"-334"16,-5-1-19-16,-8-1 31 16,-6 2 14-16,-11 0 14 15,0 2 0-15,-4 7-30 16,-1 3-12-16,4 8-35 15,3 7-17-15,4 3-21 16,7 0-8-16,9-6 17 16,2-4 15-16,8-5 21 15,1-5 11-15,2-2 10 0,6-1 2 16,11-2 8-16,2-2 1 16,4-2-2-16,6 0-2 15,0 5-7-15,6 0-4 16,4 4-9-16,-3 5-2 15,-5 1-9-15,0 10-3 16,-12 6 2-16,-4 4-3 16,-9 3-2-16,-8 0-1 0,-16 6 1 15,-7-3 5-15,-10 3 6 16,-5-5-4-16,1-11-34 16,1-2-43-16,-1-8-295 15,2-5 257-15</inkml:trace>
  <inkml:trace contextRef="#ctx0" brushRef="#br0" timeOffset="179250.387">19041 11148 931 0,'4'28'58'0,"-3"1"-59"15</inkml:trace>
  <inkml:trace contextRef="#ctx0" brushRef="#br0" timeOffset="179609.618">19036 11488 349 0,'2'66'133'16,"-1"-5"-82"-16,3-2-11 0,0-9-6 16,-3-8-8-16,2-7-14 15,-1-4 16-15,-1-13 12 16,0-5 2-16,-1-10-1 16,-1-3-8-16,0 0 7 15,1-1-3-15,0 0-9 16,0 0-13-16,0-15-39 15,-2-45-27-15,2 16-51 16,3-7-17-16,4-10 3 16,2-3 25-16,2-1 63 15,3 6 45-15,-1 22 97 16,-5 11 35-16,0 16 18 16,-3 8-25-16,2 6-84 15,5 7-33-15,3 14-25 16,4 9-1-16,-2 16 0 15,5 8 0-15,-1 14 1 16,-3-1 1-16,-1 5 0 16,-6-4-4-16,-9-12-15 0,-2 1-7 15,-3-10-10-15,-2-11-9 16,3-13-105-16,-1-8 105 16</inkml:trace>
  <inkml:trace contextRef="#ctx0" brushRef="#br0" timeOffset="179988.677">19543 11121 1126 0,'4'4'401'16,"-6"-4"-310"-16,1 6-202 15,1 3-14-15,4 18 34 16,2 2 39-16,0 11 75 16,0 6 11-16,5 12 2 15,2 7-3-15,3 11-15 16,-8-1-7-16,-2-5 3 15,-4-7 15-15,-2-12 25 16,5-5 7-16,-4-10-8 0,1-4-16 16,-2-8-40-16,3-6-29 15,-6-8-73-15,2-5-47 16,-5-5-72-16,-1-2-25 16,-3-12 159-16</inkml:trace>
  <inkml:trace contextRef="#ctx0" brushRef="#br0" timeOffset="180242.403">19345 11423 1175 0,'29'-6'389'16,"10"-1"-386"-16,19 1-28 16,-1 2 1-16,0 5 20 15,0 8 7-15,-4 4-6 16,2 4-36-16,-9-2-175 16,-2-1 144-16</inkml:trace>
  <inkml:trace contextRef="#ctx0" brushRef="#br0" timeOffset="196926.111">932 7358 86 0,'-1'0'72'0,"0"0"6"16,-1 0-16-16,1 1-34 15,0-1-12-15,0 4-9 16,1 1-1-16,0-2-2 15,2 6 1-15,-1-6 4 16,2 2 6-16,0-1 6 16,2 1 3-16,1 1-2 15,3 0-5-15,6 0-7 16,29 29-3-16,-29-28-4 16,1 0-1-16,0 0 0 15,2 3-1-15,4-3 0 16,2 1 0-16,4-1-1 15,-1-4 2-15,0 1 0 16,-1-1 2-16,0 1 4 16,-1-2 2-16,2 3 4 15,2-2 0-15,-3 2-3 16,-1 0-3-16,-2 2-3 0,-7-2-1 16,-4 1-1-16,0-2-1 15,-6 1-1-15,1 1-1 16,-2-2 0-16,0-3 0 15,0-1-18-15,-2-1-43 16,-3 0 41-16</inkml:trace>
  <inkml:trace contextRef="#ctx0" brushRef="#br0" timeOffset="197496.039">1351 7072 111 0,'36'30'28'15</inkml:trace>
  <inkml:trace contextRef="#ctx0" brushRef="#br0" timeOffset="198139.646">1388 7145 24 0,'0'4'18'16,"0"-1"1"-16,2 2-5 15,1 2-12-15,2-1-1 16,-2-1-1-16,12 7-1 15,28 28 0-15,-28-26 0 16,7 1 1-16,-4-1 0 16,5-1 1-16,0-3 0 15,-3 2 1-15,-2-4-1 0,-5-5 4 16,0 5 5-16,-5-6 20 16,1 3 2-16,0 0 0 15,0-3-5-15,2 0-19 16,0-1-4-16,0 2-2 15,-2-3 1-15,-2 2 1 16,-2 2 3-16,1-2 6 16,-2 0 2-16,-3-2 3 15,-1 0 0-15,0 0-1 16,0 0-1-16,0 0-2 16,0 0-2-16,0 0-5 15,0 0-2-15,0 0 3 16,0 0 6-16,0 0 11 15,0 0 3-15,0 0 3 16,0 4-2-16,0-2-1 16,0 0 2-16,0-2 5 15,0 1 0-15,0 1-5 0,0-1-5 16,0-1-12-16,0 1 3 16,0 2 13-16,0 1 7 15,-1 5 14-15,-3 2 2 16,-3 8-3-16,-19 35-2 15,6-23-7-15,-2 5-4 16,-1 1-10-16,-1 1-6 16,-2 2-7-16,4 3-4 15,-4 2-4-15,6-2-2 0,0-7-2 16,-4-4-3-16,3-11-29 16,-4 3-25-16,-1-7-64 15,5-4-46-15,-2-5 103 16</inkml:trace>
  <inkml:trace contextRef="#ctx0" brushRef="#br0" timeOffset="198528.85">791 8021 1082 0,'-10'-2'351'0,"4"1"-457"15,11 7-67-15,5 3-2 16,4 3 16-16,2 0 110 15,1-5 84-15,-3-3 20 16,5-4 33-16,3-3 4 0,2-2-28 16,5-3-19-16,4-3-35 15,5 1-6-15,9-2-4 16,6 2 0-16,13-3 0 16,0 1 0-16,6-3-12 15,0 0-21-15,-5 0-85 16,-4 0-72-16,-6 3 114 15</inkml:trace>
  <inkml:trace contextRef="#ctx0" brushRef="#br0" timeOffset="198993.709">950 7193 451 0,'3'7'230'0,"-6"-7"-116"15,6-3-230-15,-3 3-48 16,0 0 4-16,16-1 124 15,37 0 67-15,-24-5 73 16,6 1 19-16,11-1-5 16,2-1-23-16,9 3-53 15,4 2-19-15,4 4-20 16,0 5-4-16,-7 4-39 16,-5 3-38-16,-9 2 49 15</inkml:trace>
  <inkml:trace contextRef="#ctx0" brushRef="#br0" timeOffset="209920.695">393 5552 648 0,'34'52'218'0,"-33"-52"-289"15,3 2-35-15,2 6 1 16,4-1 6-16,-2 0 94 16,-5-3 12-16,-3-5 48 15,0 1 18-15,-1-2 10 16,1 2-6-16,0 0-46 16,0 0-18-16,0 0-14 15,0 0 0-15,0 0 0 16,10 3 0-16,8 4 0 15,26 15 1-15,-18-9 0 16,6 4 0-16,13 4 1 16,8 5-1-16,7 4 0 15,7 7 0-15,-1 2 0 16,1 2 0-16,2 3 0 0,-7-5 0 16,0-5 0-16,-3-4 0 15,-13-3-1-15,-3 1 0 16,-8-1-14-16,-8-3-28 15,1-9-151-15,-5-6 133 16</inkml:trace>
  <inkml:trace contextRef="#ctx0" brushRef="#br0" timeOffset="210152.174">1356 5186 1116 0,'-24'0'202'16,"4"10"-510"-16,3 26 184 15</inkml:trace>
  <inkml:trace contextRef="#ctx0" brushRef="#br0" timeOffset="210312.747">1213 5420 194 0,'-22'45'145'0,"3"2"-5"0,3 4-26 15,3 6-67-15,1 2-18 16,4 4-10-16,0-1 2 16,-1-8 0-16,1 0-2 15,-1-9-9-15,-1-4-3 16,4-8-5-16,1 0-1 15,5 2-18-15,-2-2-27 16,-2-4-116-16,0-8 105 16</inkml:trace>
  <inkml:trace contextRef="#ctx0" brushRef="#br0" timeOffset="210684.284">629 5902 621 0,'-2'5'157'16,"6"2"-244"-16,5 2-20 0,3 3 6 15,7-6 68 1,0-2 57-16,10-8 77 0,6-4 20 16,16-4 5-16,12-7-18 15,16-3-53-15,7-1-22 16,5-4-29-16,-1 5-4 15,-9 5-4-15,-7 2-8 16,-19 8-81-16,-1 2 67 16</inkml:trace>
  <inkml:trace contextRef="#ctx0" brushRef="#br0" timeOffset="-206931.058">5977 6509 102 0,'27'29'57'0,"-28"-29"-12"16,0 0-28-16,2 0-5 16,-1 0-4-16,0 0 1 15,0 0 3-15,0 0 0 16,0 0-4-16,0 0 0 0,0 0-3 16,0 0 1-16,3 1 5 15,-1 0 1-15,1 2 7 16,3 0 2-1,5 3 0-15,2 1 0 0,33 15 4 16,-24-18 2-16,3 0 12 16,2-4 6-16,8 0 7 15,-3 0-1-15,6-3-8 16,0-4-7-16,0-2-11 16,5 0-1-16,1 0 4 15,-2 1 2-15,1 1 0 16,-3 0-4-16,0 1-10 15,-6 1-3-15,-2 1-2 16,-3-1-2-16,-7 1-1 16,1 1 0-16,0 0-2 15,3 2-2-15,-2-2-1 16,5 0-2-16,0 3 0 0,0 0-1 16,4 1 0-16,-2 1 0 15,0 0 1-15,-2-2 0 16,0 2 1-16,-1-2 0 15,-2 1 1-15,-5-1 1 16,-3 1 1-16,-1 3 1 16,-3-4 2-16,3 2 1 15,0 1 3-15,-1 0-1 16,-1 0-2-16,0-1-1 16,1 1-4-16,0-1-1 0,2 2-2 15,0 0 1-15,0 0-1 16,-2-1 0-16,0 2 0 15,2-1-1-15,-4 2 0 16,2 2 0-16,0-2 0 16,-1 1 0-16,3-1 0 15,1-2 0-15,-2 3 0 16,3-1 1-16,-1 1-1 16,3-1 1-16,0-3 0 15,-1 0-1-15,-2 0 1 16,3-2 0-16,-2 0 0 15,2-1 0-15,-5-1 1 16,-1-1 0-16,3-2 1 16,3 0 0-16,3 1-1 15,-2-3 1-15,-2 2 1 16,-2 0 2-16,-1 2 7 0,-1 0 0 16,-2 2-1-16,0-3-2 15,-1-1-6-15,-2 3 0 16,-1 0 0-16,-4 1 1 15,-3 1 0-15,-1-2-2 16,-2 1-5-16,-1-2-39 16,0 2 30-16</inkml:trace>
  <inkml:trace contextRef="#ctx0" brushRef="#br0" timeOffset="-205267.987">9078 6759 619 0,'-1'-1'212'16,"-4"-3"-161"-16,5 0-118 16,0 3 11-16,-1 0 38 15,0 0 28-15,0-1 30 16,0 1 3-16,-1 0-9 16,1 0-7-16,0 0-13 15,0 0-2-15,0 0 1 16,0-1-2-16,0 1-6 15,-1 0-5-15,1 0-7 16,0 0 2-16,1 0 3 16,0-1 3-16,6 0 1 0,10 0-1 15,32-4 0-15,-30 4-1 16,0 1-1-16,8-2 1 16,-1 3 1-16,1 0 0 15,6 0 3-15,-5 0 0 16,5 0 0-16,4-1 0 15,-2-1-2-15,0 0-1 16,-1 0-1-16,-1 2 1 16,0 2-1-16,-2-1 0 0,1 2 0 15,-3-2 0-15,1-1 1 16,0 3-1-16,-4-3 1 16,5 1-1-16,-4 1 3 15,2 0 2-15,2 1 4 16,0-1 2-16,0 0 2 15,1 1-2-15,0-1-3 16,-1-1-2-16,2 0-2 16,1-1-1-16,-3 1 1 15,-3 1 0-15,1-2 1 16,1 0 1-16,3 0 4 16,2-2 2-16,1 1 2 15,1-1-1-15,-1 1-2 16,-1-3-1-16,-4 3-1 15,-1-1 1-15,1 1-1 16,0 0-1-16,-2-4-2 16,0 3 0-16,0-4-1 15,0 4 2-15,-1-2 3 0,1-1 2 16,-1 2 0-16,-2-3 0 16,-1 3-4-16,2-1-3 15,0 0-1-15,1 0-1 16,-1 2 1-16,1 0 0 15,-1-2 0-15,1 1-1 16,-4-3 0-16,2 1-1 0,-4 2 2 16,-2-1 0-1,-1 1 1-15,-4-2-1 0,-2 2 0 16,1-1 0-16,-2 1 0 16,3 0-1-16,-1-1 0 15,0 1 0-15,4-2-2 16,-1 2 0-16,3-1 0 15,0-2 0-15,-4 4-1 16,-1 0 1-16,-4-2 1 16,-2 4-1-16,-2 1-1 15,0-1-2-15,-1 4-41 16,-1-2-68-16,8 6 73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30T17:24:42.0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19839 7537 50 0,'34'-53'26'0,"-34"51"2"15,-1 2 12-15,1-2 15 0,0 1 21 16,-1 0-3-1,0-1-25-15,0 1-18 0,0 0-25 16,0 0-2-16,-1 0 2 16,1 0 8-16,-2-6 4 15,-4-3-1-15,-3 4-6 16,-31-35-5-16,31 35 7 16,1-2 5-16,-1-3-4 15,2 5-4-15,-6-3-14 16,1 2-12-16,-5 8-6 15,-2 0 0-15,-6 5 2 16,0 6 3-16,-7-1 8 16,-2 4 1-16,-2 6-3 15,-4 1-16-15,2 10-13 16,1 8-5-16,2 0 4 16,4 3 16-16,1 1 17 15,1-1 5-15,4 5 3 0,-4 2-1 16,1-2 0-16,1 3-1 15,-2 5 0-15,5 2-3 16,3 0-24-16,5-2-16 16,2-7 27-16</inkml:trace>
  <inkml:trace contextRef="#ctx0" brushRef="#br0" timeOffset="300.602">19118 8477 23 0,'16'42'12'0,"6"0"5"16,1 0 34-16,1 0 7 0,1-1 12 15,0-4-8-15,5-9-30 16,4-5-4 0,4-5-13-16,-1-3 0 0,2-4-4 15,0 0-1-15,4-3-3 16,2-4-2-16,-3-1-4 16,0-3-2-16,0-3-8 15,-2-2-4-15,1-2-11 16,2-3-2-16,-2-2-6 15,3-2-4-15,0-3-2 16,0-1-1-16,-4-1-1 16,3 3 5-16,-4-5-1 15,0 0 7-15,0-2 16 16,-1-5 8-16,-1 1 16 16,0-2-3-16,-1-1-4 15</inkml:trace>
  <inkml:trace contextRef="#ctx0" brushRef="#br0" timeOffset="1124.668">20514 8324 139 0,'20'-36'80'16,"-6"-4"-1"-16,-4-4-13 16,-2 1-2-16,3 3-1 15,-3-1-4-15,-2 2-3 16,-3-5-23-16,-6-1-3 16,-8 4-4-16,3 1-3 15,-5 5 15-15,0 0 3 0,-2-6 2 16,-3-1-1-16,0 1-6 15,-3 3-2-15,2 6-3 16,-3 0 0-16,1-1-8 16,-1-2-6-16,-1 2-9 15,-2 3-4-15,-2 6-2 16,2 2-2-16,0 2-6 16,5 5-5-16,-3 3-15 15,0 0-1-15,-3 3 7 16,-3-4 5-16,2 3 15 15,-3-2 2-15,-3 3-2 16,-1 2-5-16,-5 3-13 16,-2 2-8-16,1 8-7 15,2 1 5-15,0 4 10 16,1-1 8-16,5 3 10 16,-2-3 2-16,7 3 1 0,-2-1 0 15,1 0-1-15,0 1-2 16,1 0-1-16,-1 1 0 15,5-1-1-15,0 2 1 16,2-2 1-16,2-1 2 16,-2 4-1-16,1-2 0 15,-2 3 0-15,3 4 1 16,0 0-2-16,0 3-2 16,0-3-4-16,0-1-2 15,0 0 0-15,2 0 1 0,1 5 2 16,2 4 0-16,1-2 1 15,2-1 1-15,-1 1 1 16,0-2 1-16,-5 3 1 16,6 5 1-16,-2 6 0 15,-1 5 1-15,3 3 0 16,-4-5 0-16,0-6-1 16,5-2 0-16,0-2-1 15,0 5 0-15,1-1 4 16,-3-2 4-16,5-4 4 15,1-3 2-15,4-1 2 16,1-5-3-16,1 1 0 16,1 0 6-16,3 1 3 15,0 4 1-15,2-3-3 16,3-1-7-16,2-3-8 0,-1-2-1 16,0 5-3-1,3 0 0-15,1 5-5 0,2 1-1 16,1-5 1-16,-2-2 0 15,0-8 4-15,-2 0-3 16,-4-8-17-16,2 0-33 16,-4 1 35-16</inkml:trace>
  <inkml:trace contextRef="#ctx0" brushRef="#br0" timeOffset="3468.512">19892 7986 158 0,'0'0'121'0,"0"0"3"15,0 0-44-15,0 0-54 16,0 0-9-16,0 0 3 15,0-1 3-15,0 0 5 16,0-1 6-16,-1-4-2 16,-4-5 4-16,1 4-6 15,0 3-11-15,-10 0-19 16,-28-26-12-16,25 33-21 16,0 5-1-16,0 4 5 15,-2 1 8-15,2 5 21 16,0 4 8-16,4 5 6 15,2 0-1-15,-1 1-6 16,1 1-3-16,-7 0-2 16,1 2-1-16,1 0 7 15,3-6 6-15,6-3 14 16,4-3 2-16,3-4-6 0,0-1-9 16,7-2-17-16,-2-1-3 15,8-1 1-15,-4 3 1 16,4-3 9-16,0-2 6 15,-2-1 10-15,8 0 1 16,-4-6-4-16,1 3-5 16,0-7-8-16,0 0-1 15,0-1-3-15,2-4 1 0,0 1 7 16,-2-1 6-16,-2-2 14 16,0 0 2-16,-3-4-2 15,2 1-2-15,0-4-3 16,-3-2 1-16,-4 0 3 15,0-2-1-15,-4-2-9 16,0 2-5-16,1 0-7 16,-2 1-2-16,0 3-2 15,0 3 1-15,-1 2 0 16,0-3 2-16,-3-3 1 16,-3-2 2-16,-6-3 2 15,-2 1-2-15,-8 5-11 16,-4 1-18-16,-9 5-113 15,-5 3 92-15</inkml:trace>
  <inkml:trace contextRef="#ctx0" brushRef="#br0" timeOffset="5130.884">21429 7196 1082 0,'3'-4'285'0,"-2"-1"-589"15,-3-1 206-15,-8-3-153 16,-3-1 68-16,-15-9 293 0,-2-2 11 16,-7-6 57-16,-3-7-51 15,-3 0-60-15,4 0-18 16,-2 3-22-16,0-1 1 16,-2 1 7-16,-7-4 2 15,-8-2 1-15,-5-1-4 16,-6 1-9-16,0 4-9 15,-5 4-15-15,0 1-6 16,-7 8-5-16,-5 0-1 0,-9 10-5 16,-2 9 1-1,-9 7-1-15,-1 13-1 0,-6 9 7 16,1 3 3-16,3 8 5 16,3 5 1-16,2 9 0 15,-2 1-1-15,6 9-1 16,3 7 0-16,8 0 1 15,4 9 1-15,4 3 4 16,4 0 3-16,12 7 0 16,8-3-1-16,14 0-1 15,0 0-1-15,9-9 3 16,1-1 3-16,3 4 1 16,9 2 2-16,6 11-5 15,3 2-3-15,7-11-3 16,4 1-1-16,5-8-1 15,3 5 1-15,3 12 0 0,6 0 1 16,10 3 0 0,1-8-1-16,10-6-6 0,2-5-2 15,7-11-6-15,4-3 1 16,6-15 3-16,6-6 0 16,4-8 4-16,1-1 0 15,2-5 2-15,-2-5 1 16,1-6 1-16,3-3 0 15,6-7 2-15,4-3 0 16,-3-7 1-16,-2-6 0 0,-2-8-1 16,0-2 0-16,3-9-3 15,4-2 1-15,3-1 1 16,-6-5 1-16,1-1 2 16,-5-4 7-16,-1-7 7 15,1-3 3-15,-8 1 1 16,-2-1-5-1,-10-1-8-15,-2 2-3 0,-3 0-2 16,-4 2-1-16,1 6 7 16,-4-3 1-16,-1-5 1 15,-4 1 1-15,-3-6-1 16,0 1 3-16,-7-4 3 16,2 1 0-16,-3-6-4 15,3-1-3-15,-7-5-7 16,-1-3-1-16,3-8-1 15,-12-2-2-15,5 0-1 16,0 0-2-16,-6 7-2 0,7-3 1 16,-3 0 0-16,-1 3 3 15,1 11 2-15,-6 4 1 16,-2 12-2-16,-2-1 0 16,-4 6-4-16,-1 2 1 15,-3 5 0-15,-3 4-1 16,-6-6-2-16,-4-4-4 15,-8 0-14-15,-11 2-8 16,-8 6-24-16,-12 3-24 0,-14 4-112 16,-7 4 127-16</inkml:trace>
  <inkml:trace contextRef="#ctx0" brushRef="#br0" timeOffset="6291.374">21237 6960 241 0,'-19'-7'93'0,"0"0"-54"15,5 0 19-15,2 3 51 16,1-2 19-16,2-1 16 16,2 1-20-16,3-2-54 15,-2 1-22-15,-1 4-35 16,-5-3-11-16,1 1-8 16,-4 1-1-1,-4-1 4-15,-4 5 3 0,-13-1 5 16,-3 3 0-16,-9 2 0 15,-3 1-1-15,-6 7 3 16,-7-1 4-16,-3 8 7 16,3 4 3-16,-5 13 6 15,-4 10-3-15,-5 11-7 16,-7 7-5-16,4 10-8 16,2 2-1-16,0 16 2 15,-1 5 0-15,-2 10 1 16,0 1 1-16,17-7-1 15,5 0 1-15,19-11-5 16,8 1 1-16,3 0-1 0,5-5-1 16,-2-2 2-16,3-7 8 15,3-2 4-15,0 1 2 16,9-2 11-16,-1-2-4 16,10-2-2-16,4-2 0 15,8-6-13-15,5 2-3 16,10 1-2-16,7-2-2 15,6-2 0-15,3-6 0 0,2-9-1 16,-2-4 1-16,9-5-3 16,-2-3-1-16,9-9 0 15,3-4 1-15,-1-6 1 16,1-1 1-16,-2-5-1 16,0-1 1-16,0-7-1 15,5-2 0-15,-1-8 1 16,1-4 2-16,-3-4 1 15,-2-4 0-15,-4-8 0 16,0-3-2-16,3-4-1 16,0-1 0-16,5 0-1 15,-1-4 1-15,-1-13 4 16,4-6 0-16,-7-11-1 16,0 2-4-16,-2 5-2 15,-6 5-1-15,1 9 4 16,-5 0 7-16,-7 0 11 0,0 0 0 15,0-1-3-15,1-5-4 16,-4-5-9-16,3-1 0 16,-8-4 0-16,-3-4 0 15,-5-2 1-15,-8-7-1 16,-4-10 2-16,-3 5 6 16,-4-1 11-1,1 5 9-15,-13 5 7 0,2-1 0 16,-9 0-10-16,-1 7-9 0,-7 8-12 15,-9 2-4-15,-13 12-5 16,-11-3-3-16,-16 4-2 16,0 2-1-16,-6 4-5 15,-4-1-5-15,-12 2-73 16,-16 5-97-16,-22 13 120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2E906F3-791A-4267-A61F-2E578EDE00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6D5E34A-7451-4200-A721-8926F9B74BF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986680C-F5A6-4DA8-A6A0-4D91233F892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6F8270E8-D098-4814-8246-6EBBF2A53D5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5881FDF2-30F8-4E1E-8433-31A3E07BBE8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09CFBA93-4C75-46C4-83B4-F3DD29499C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E502B52-B026-4CA5-B50C-B6B93C9555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89DBAF73-A296-40BE-95C3-DAA74D0C6B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D148C3-CC67-4556-A6F1-57106F1DBD39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0B1E8DB7-9072-4D45-BE32-7B474CE34B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FEBD6344-3EF5-4144-8A83-D9D1C0D985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974F9F5E-4CAD-4001-BA4A-449DAA5EDF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6BCFD4-0BC3-4906-ABEC-8C2061607470}" type="slidenum">
              <a:rPr lang="en-US" altLang="en-US" smtClean="0"/>
              <a:pPr>
                <a:spcBef>
                  <a:spcPct val="0"/>
                </a:spcBef>
              </a:pPr>
              <a:t>65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1B505B58-7318-4228-B79D-235F2FB2C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4613" y="915988"/>
            <a:ext cx="4167187" cy="3127375"/>
          </a:xfrm>
          <a:solidFill>
            <a:srgbClr val="FFFFFF"/>
          </a:solidFill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B0E8465A-5633-4CD9-992B-607E0D90A0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6163" y="4351338"/>
            <a:ext cx="4767262" cy="3473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260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79D26565-7AD6-47EE-A53C-47C654FF4B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07D531-A85A-41DD-B6F9-4A706DC6F3A5}" type="slidenum">
              <a:rPr lang="en-US" altLang="en-US" smtClean="0"/>
              <a:pPr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2AEAE1F3-D15F-412C-B9D4-AC24264751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2E8C8176-F708-405C-862C-431522356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Difficulties:  Size Variation, </a:t>
            </a:r>
          </a:p>
        </p:txBody>
      </p:sp>
    </p:spTree>
    <p:extLst>
      <p:ext uri="{BB962C8B-B14F-4D97-AF65-F5344CB8AC3E}">
        <p14:creationId xmlns:p14="http://schemas.microsoft.com/office/powerpoint/2010/main" val="1511104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04846BFF-5D33-449A-9CF1-46DBDA1AA3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F7C709-19D8-4524-915B-64EAD76C3405}" type="slidenum">
              <a:rPr lang="en-US" altLang="en-US" smtClean="0"/>
              <a:pPr>
                <a:spcBef>
                  <a:spcPct val="0"/>
                </a:spcBef>
              </a:pPr>
              <a:t>49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30B26E5-68DF-425F-8EA4-72DF45B608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4613" y="915988"/>
            <a:ext cx="4167187" cy="3127375"/>
          </a:xfrm>
          <a:solidFill>
            <a:srgbClr val="FFFFFF"/>
          </a:solidFill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E6986274-8D32-405D-9D7C-1E4E0CCD31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6163" y="4351338"/>
            <a:ext cx="4767262" cy="3473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276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8E8D8621-41D2-447A-9469-82B4A4E8A6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7BD907-AD4C-4472-9CFF-5D53A7912DC4}" type="slidenum">
              <a:rPr lang="en-US" altLang="en-US" smtClean="0"/>
              <a:pPr>
                <a:spcBef>
                  <a:spcPct val="0"/>
                </a:spcBef>
              </a:pPr>
              <a:t>50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902A3A79-7E10-412B-BC4F-465EE396F9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4613" y="915988"/>
            <a:ext cx="4167187" cy="3127375"/>
          </a:xfrm>
          <a:solidFill>
            <a:srgbClr val="FFFFFF"/>
          </a:solidFill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2E3F550E-23B1-444C-9A91-E1F00564CD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6163" y="4351338"/>
            <a:ext cx="4767262" cy="3473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0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CC88D6D-1686-4A3A-853E-3F730E605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BFF5D9-847A-4923-82AC-400F2092171A}" type="slidenum">
              <a:rPr lang="en-US" altLang="en-US" smtClean="0"/>
              <a:pPr>
                <a:spcBef>
                  <a:spcPct val="0"/>
                </a:spcBef>
              </a:pPr>
              <a:t>51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8DBE7F8A-DBF2-4656-AD5E-0D41E104BA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4613" y="915988"/>
            <a:ext cx="4167187" cy="3127375"/>
          </a:xfrm>
          <a:solidFill>
            <a:srgbClr val="FFFFFF"/>
          </a:solidFill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2B997BC-547B-4155-AA0E-2B3734AA14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6163" y="4351338"/>
            <a:ext cx="4767262" cy="3473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621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EA49C89D-2F1B-44B9-8D59-38BD9D48B0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41AE9D-A82F-409F-AA3D-68FF71D1EF02}" type="slidenum">
              <a:rPr lang="en-US" altLang="en-US" smtClean="0"/>
              <a:pPr>
                <a:spcBef>
                  <a:spcPct val="0"/>
                </a:spcBef>
              </a:pPr>
              <a:t>61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7B9BB6D3-FFF8-4931-87CD-ABADA91C0C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4613" y="915988"/>
            <a:ext cx="4167187" cy="3127375"/>
          </a:xfrm>
          <a:solidFill>
            <a:srgbClr val="FFFFFF"/>
          </a:solidFill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F1F8F521-D332-4580-9B99-C3D7886CF2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6163" y="4351338"/>
            <a:ext cx="4767262" cy="3473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318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A4C2B2A2-19F5-4E34-8732-F36B60CC73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BB5D2B-B16F-43DD-B69A-6A06DA008D8D}" type="slidenum">
              <a:rPr lang="en-US" altLang="en-US" smtClean="0"/>
              <a:pPr>
                <a:spcBef>
                  <a:spcPct val="0"/>
                </a:spcBef>
              </a:pPr>
              <a:t>62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2EB6156-8238-4C80-B28A-298A34DC06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4613" y="915988"/>
            <a:ext cx="4167187" cy="3127375"/>
          </a:xfrm>
          <a:solidFill>
            <a:srgbClr val="FFFFFF"/>
          </a:solidFill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A008D1AF-6BB9-4D50-BB16-78CA13DE6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6163" y="4351338"/>
            <a:ext cx="4767262" cy="3473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589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1F0F1970-5FF4-43CA-8108-EC059C261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19118D-1DA2-400D-BD97-AB874E5A17FE}" type="slidenum">
              <a:rPr lang="en-US" altLang="en-US" smtClean="0"/>
              <a:pPr>
                <a:spcBef>
                  <a:spcPct val="0"/>
                </a:spcBef>
              </a:pPr>
              <a:t>63</a:t>
            </a:fld>
            <a:endParaRPr lang="en-US" altLang="en-US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66E1BF2E-3875-4E3C-A4DF-55DB80C17D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4613" y="915988"/>
            <a:ext cx="4167187" cy="3127375"/>
          </a:xfrm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964AA17A-6604-41EB-A4CF-95861B8F5B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6163" y="4351338"/>
            <a:ext cx="4767262" cy="3473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058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DC19CDBC-3C14-4E4E-86A5-C5EBB4FC84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A7A102-2544-4912-B9CC-46E55C41ED72}" type="slidenum">
              <a:rPr lang="en-US" altLang="en-US" smtClean="0"/>
              <a:pPr>
                <a:spcBef>
                  <a:spcPct val="0"/>
                </a:spcBef>
              </a:pPr>
              <a:t>64</a:t>
            </a:fld>
            <a:endParaRPr lang="en-US" altLang="en-US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A95D43CC-C887-480C-B313-133F0968DC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4613" y="915988"/>
            <a:ext cx="4167187" cy="3127375"/>
          </a:xfrm>
          <a:solidFill>
            <a:srgbClr val="FFFFFF"/>
          </a:solidFill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80B6671E-D444-43A1-990F-15C49AA5FB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6163" y="4351338"/>
            <a:ext cx="4767262" cy="3473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048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34E2FF-29F3-46CD-A5EE-AE9260561F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555CC-A9BB-4EF6-8F68-74E556FCEC9C}" type="datetime1">
              <a:rPr lang="en-US"/>
              <a:pPr>
                <a:defRPr/>
              </a:pPr>
              <a:t>5/4/2020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43EB59-E844-479A-B9A6-3C5EFAF4BB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10C2B9-02EE-46FA-B002-6A43ABD292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7A260-DFE8-4555-8297-9A2C6584CB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24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D80A38-371B-4516-B1AD-6B7647F9B4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E8E37-42B0-4214-AF36-A313A2599511}" type="datetime1">
              <a:rPr lang="en-US"/>
              <a:pPr>
                <a:defRPr/>
              </a:pPr>
              <a:t>5/4/2020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7AD532-2B8A-4554-B8EC-10C474AE1E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A17A42-45B7-4E9C-8678-8302D6F8A9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E3D10-9CE4-42B6-95E0-4D6E73DBB0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46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EE961B-EE4E-4EE4-9E8B-59C1CBE9B0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2D7C8-336D-47DE-87AA-AAD17F540B40}" type="datetime1">
              <a:rPr lang="en-US"/>
              <a:pPr>
                <a:defRPr/>
              </a:pPr>
              <a:t>5/4/2020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C31E9F-4CD5-4873-8A8A-1AFE109D9E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50B602-CADE-41A1-A5FB-A71B63D373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C2CDB-D88C-492F-B94C-4FE5E3066D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78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895894-6B17-4AA7-A74A-D3548D41E8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EDB50-77F2-422D-834A-323139A8EE90}" type="datetime1">
              <a:rPr lang="en-US"/>
              <a:pPr>
                <a:defRPr/>
              </a:pPr>
              <a:t>5/4/2020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6E3F0B-43C3-4B4A-9A86-299ED56557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55E550-991A-4A4F-B004-5D9A050771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5F318-E012-4698-8F39-09839E1A98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227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AF334B8-E4F5-4EC4-BDA9-BF011BC9D6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7BBDF38-C4CC-474C-BCA7-BDD931AD84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836F515-F91F-4C22-94EF-4683917A29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C374B-A82B-41BF-9DAB-8EE60B5D53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16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7653AC-248C-401C-9BB4-53568E3C26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CBDE9-7BD8-4093-8E24-322A9E6C90A2}" type="datetime1">
              <a:rPr lang="en-US"/>
              <a:pPr>
                <a:defRPr/>
              </a:pPr>
              <a:t>5/4/2020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6A7681-288B-4183-824F-3F1CAB403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A031AA-8597-44F4-8E1D-43E41A44C3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323C8-9B21-4CBC-8318-4B0E4EB772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77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C17388-0D39-4D7C-81E6-7F62F1F3A4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E3CAD-80EC-4354-B476-73E2FBB64E4E}" type="datetime1">
              <a:rPr lang="en-US"/>
              <a:pPr>
                <a:defRPr/>
              </a:pPr>
              <a:t>5/4/2020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6A8D71-1CD3-4CCB-94A9-20BEDB516D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FC9BB0-DA98-4E18-97FF-8A98270F06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5FC16-83A5-49BD-9960-1F21BCF9EA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7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DCCDCF-6448-41DC-B0DB-E991F4A0D2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1458E-3DE6-4A9A-9B45-DF4C79DCF3EA}" type="datetime1">
              <a:rPr lang="en-US"/>
              <a:pPr>
                <a:defRPr/>
              </a:pPr>
              <a:t>5/4/2020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D985FC-DBC3-4A5E-894D-2B146E0777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9C455A-0E45-4470-86AE-4E84FA448C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0B848-9075-4D62-8FAA-9821B29A34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447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A4E8454-3842-4662-BBA0-BED8467DB7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0AF96-742F-4668-B582-FA1AB2D3E225}" type="datetime1">
              <a:rPr lang="en-US"/>
              <a:pPr>
                <a:defRPr/>
              </a:pPr>
              <a:t>5/4/2020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E09EB64-507E-4476-B16B-E972188DFB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8BD84AD-2384-4E70-A121-52083F93AC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27306-25F0-41BB-9B15-738760769F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77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891577-F0E7-4E3F-81B5-8E4960CF78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CA28D-8F36-4526-BDFB-3D1F55C26365}" type="datetime1">
              <a:rPr lang="en-US"/>
              <a:pPr>
                <a:defRPr/>
              </a:pPr>
              <a:t>5/4/2020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CEDEAEC-6181-4022-B2FE-C3B130F76A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FD9145-D254-4CF1-B11A-3A38935D5A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AAE41-0FDE-427E-9972-805C87305A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26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B519670-84B6-46D4-A94E-E67D60420D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9E40D-52D4-401E-9F7B-42DAD3C816A3}" type="datetime1">
              <a:rPr lang="en-US"/>
              <a:pPr>
                <a:defRPr/>
              </a:pPr>
              <a:t>5/4/2020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AAB3594-473D-477E-9B0C-A890F6D0B5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30561A9-3464-48FD-BD1A-65293557F7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316DF-F799-467C-B383-C416A51A48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025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00C699-705F-47B1-BA1A-D983EEB9B2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CA0C2-24D2-4FAF-8D48-56497DF604F3}" type="datetime1">
              <a:rPr lang="en-US"/>
              <a:pPr>
                <a:defRPr/>
              </a:pPr>
              <a:t>5/4/2020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C246FC-FBD9-44C1-9E84-34EA346417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469458-B8C4-44CD-B218-B4DD42E96F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FCE0A-EF76-4AC2-9918-196585EAEA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05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9CA3F2-F629-4161-A9E4-D19AA90D31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84151-1DC9-4721-A1CF-64881B2AA663}" type="datetime1">
              <a:rPr lang="en-US"/>
              <a:pPr>
                <a:defRPr/>
              </a:pPr>
              <a:t>5/4/2020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0E91CE-8D37-4C0C-81BD-774EA7334C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FC7531-6CE6-48B4-A132-34CA5BF225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7ECC0-9A8A-409F-9419-CC6B83B7F4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25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020608-49B9-4630-9C4D-DF2C64A987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A825023-49CA-4BA0-BD59-E067A9EB25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898CE7A-EEC7-4EC8-9BA2-8961486D7A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AF0BCB44-EECF-4B8C-9611-D0BE81AD0BBF}" type="datetime1">
              <a:rPr lang="en-US"/>
              <a:pPr>
                <a:defRPr/>
              </a:pPr>
              <a:t>5/4/2020</a:t>
            </a:fld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012EBED-DB36-4336-9CBD-ACD44B313A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CB5EE8C-1E71-4656-A954-54036B5F4E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270ADA7-BD2E-4F8F-9FDB-5D97921D6D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5.png"/><Relationship Id="rId5" Type="http://schemas.openxmlformats.org/officeDocument/2006/relationships/customXml" Target="../ink/ink8.xml"/><Relationship Id="rId4" Type="http://schemas.openxmlformats.org/officeDocument/2006/relationships/image" Target="../media/image40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.jpeg"/><Relationship Id="rId21" Type="http://schemas.openxmlformats.org/officeDocument/2006/relationships/image" Target="../media/image24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5" Type="http://schemas.openxmlformats.org/officeDocument/2006/relationships/image" Target="../media/image28.jpe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7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7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81.png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83.png"/><Relationship Id="rId4" Type="http://schemas.openxmlformats.org/officeDocument/2006/relationships/image" Target="../media/image80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oleObject" Target="../embeddings/oleObject14.bin"/><Relationship Id="rId18" Type="http://schemas.openxmlformats.org/officeDocument/2006/relationships/oleObject" Target="../embeddings/oleObject17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86.png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3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80.png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87.png"/><Relationship Id="rId4" Type="http://schemas.openxmlformats.org/officeDocument/2006/relationships/image" Target="../media/image82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8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0.png"/><Relationship Id="rId5" Type="http://schemas.openxmlformats.org/officeDocument/2006/relationships/oleObject" Target="../embeddings/oleObject19.bin"/><Relationship Id="rId4" Type="http://schemas.openxmlformats.org/officeDocument/2006/relationships/image" Target="../media/image8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89.jpeg"/><Relationship Id="rId7" Type="http://schemas.openxmlformats.org/officeDocument/2006/relationships/customXml" Target="../ink/ink13.xml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sion.caltech.edu/archive.html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105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analyticsindiamag.com/10-open-datasets-you-can-use-for-computer-vision-projects/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.jpeg"/><Relationship Id="rId21" Type="http://schemas.openxmlformats.org/officeDocument/2006/relationships/image" Target="../media/image24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5" Type="http://schemas.openxmlformats.org/officeDocument/2006/relationships/image" Target="../media/image28.jpe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7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ttyimages.com/search/2/image?excludenudity=true&amp;sort=best" TargetMode="Externa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imghp" TargetMode="Externa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ng.com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.jpeg"/><Relationship Id="rId21" Type="http://schemas.openxmlformats.org/officeDocument/2006/relationships/image" Target="../media/image24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5" Type="http://schemas.openxmlformats.org/officeDocument/2006/relationships/image" Target="../media/image28.jpe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7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Computer Vision</a:t>
            </a: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CSE 455</a:t>
            </a: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Interest Regions, Recognition, and Matching</a:t>
            </a:r>
            <a:br>
              <a:rPr lang="en-US" sz="3600" dirty="0">
                <a:cs typeface="Arial Rounded MT Bold"/>
              </a:rPr>
            </a:br>
            <a:br>
              <a:rPr lang="en-US" sz="3600" dirty="0">
                <a:cs typeface="Arial Rounded MT Bold"/>
              </a:rPr>
            </a:br>
            <a:r>
              <a:rPr lang="en-US" sz="3600" dirty="0">
                <a:cs typeface="Arial Rounded MT Bold"/>
              </a:rPr>
              <a:t>Linda Shapiro</a:t>
            </a:r>
            <a:br>
              <a:rPr lang="en-US" sz="36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Computer Science &amp; Engineering</a:t>
            </a:r>
            <a:br>
              <a:rPr lang="en-US" sz="28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Electrical Engineering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87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Finding the panoramas</a:t>
            </a:r>
          </a:p>
        </p:txBody>
      </p:sp>
      <p:grpSp>
        <p:nvGrpSpPr>
          <p:cNvPr id="44035" name="Group 1028"/>
          <p:cNvGrpSpPr>
            <a:grpSpLocks noChangeAspect="1"/>
          </p:cNvGrpSpPr>
          <p:nvPr/>
        </p:nvGrpSpPr>
        <p:grpSpPr bwMode="auto">
          <a:xfrm>
            <a:off x="1614488" y="3709988"/>
            <a:ext cx="5959475" cy="3022600"/>
            <a:chOff x="9504" y="5904"/>
            <a:chExt cx="8160" cy="4137"/>
          </a:xfrm>
        </p:grpSpPr>
        <p:pic>
          <p:nvPicPr>
            <p:cNvPr id="44062" name="Picture 1029" descr="C:\WINDOWS\Desktop\is2003\images\rohr2Large.jpg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6" y="5904"/>
              <a:ext cx="3840" cy="2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3" name="Picture 1030" descr="C:\WINDOWS\Desktop\is2003\images\rohr1Large.jpg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4" y="5904"/>
              <a:ext cx="3241" cy="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4" name="Picture 1031" descr="C:\WINDOWS\Desktop\is2003\images\rohr3Large.jpg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6" y="8256"/>
              <a:ext cx="2496" cy="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5" name="Picture 1032" descr="C:\WINDOWS\Desktop\is2003\images\rohr4Large.jpg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8" y="8256"/>
              <a:ext cx="2256" cy="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36" name="Group 1033"/>
          <p:cNvGrpSpPr>
            <a:grpSpLocks noChangeAspect="1"/>
          </p:cNvGrpSpPr>
          <p:nvPr/>
        </p:nvGrpSpPr>
        <p:grpSpPr bwMode="auto">
          <a:xfrm>
            <a:off x="990600" y="1371600"/>
            <a:ext cx="7010400" cy="1971675"/>
            <a:chOff x="9216" y="4176"/>
            <a:chExt cx="9216" cy="2592"/>
          </a:xfrm>
        </p:grpSpPr>
        <p:pic>
          <p:nvPicPr>
            <p:cNvPr id="44038" name="Picture 1034" descr="C:\WINDOWS\Desktop\is2003\images\thumb\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9" name="Picture 1035" descr="C:\WINDOWS\Desktop\is2003\images\thumb\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0" name="Picture 1036" descr="C:\WINDOWS\Desktop\is2003\images\thumb\2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1" name="Picture 1037" descr="C:\WINDOWS\Desktop\is2003\images\thumb\4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2" name="Picture 1038" descr="C:\WINDOWS\Desktop\is2003\images\thumb\5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3" name="Picture 1039" descr="C:\WINDOWS\Desktop\is2003\images\thumb\6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4" name="Picture 1040" descr="C:\WINDOWS\Desktop\is2003\images\thumb\7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5" name="Picture 1041" descr="C:\WINDOWS\Desktop\is2003\images\thumb\8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6" name="Picture 1042" descr="C:\WINDOWS\Desktop\is2003\images\thumb\9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7" name="Picture 1043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8" name="Picture 1044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9" name="Picture 1045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0" name="Picture 1046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1" name="Picture 1047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2" name="Picture 1048" descr="C:\WINDOWS\Desktop\is2003\images\thumb\15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3" name="Picture 1049" descr="C:\WINDOWS\Desktop\is2003\images\thumb\19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4" name="Picture 1050" descr="C:\WINDOWS\Desktop\is2003\images\thumb\20.jp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5" name="Picture 1051" descr="C:\WINDOWS\Desktop\is2003\images\thumb\21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6" name="Picture 1052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7" name="Picture 1053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8" name="Picture 1054" descr="C:\WINDOWS\Desktop\is2003\images\thumb\3.jp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9" name="Picture 1055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0" name="Picture 1056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1" name="Picture 1057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37" name="AutoShape 1058"/>
          <p:cNvSpPr>
            <a:spLocks noChangeArrowheads="1"/>
          </p:cNvSpPr>
          <p:nvPr/>
        </p:nvSpPr>
        <p:spPr bwMode="auto">
          <a:xfrm>
            <a:off x="4146550" y="3125788"/>
            <a:ext cx="739775" cy="1090612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68718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CREATING PANORAMAS!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6" y="3237877"/>
            <a:ext cx="8250475" cy="241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44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>
            <a:extLst>
              <a:ext uri="{FF2B5EF4-FFF2-40B4-BE49-F238E27FC236}">
                <a16:creationId xmlns:a16="http://schemas.microsoft.com/office/drawing/2014/main" id="{6562F2D7-F602-45BD-A193-4E622C6257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AC5A17-28F1-44C2-9703-D38285381B0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CF856EC4-B0AE-4974-95EA-B4A528986AA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7772400" cy="2362200"/>
          </a:xfrm>
        </p:spPr>
        <p:txBody>
          <a:bodyPr/>
          <a:lstStyle/>
          <a:p>
            <a:pPr eaLnBrk="1" hangingPunct="1"/>
            <a:r>
              <a:rPr lang="en-US" altLang="en-US" sz="4800"/>
              <a:t>The Kadir Operator</a:t>
            </a:r>
            <a:br>
              <a:rPr lang="en-US" altLang="en-US" sz="4800"/>
            </a:br>
            <a:r>
              <a:rPr lang="en-US" altLang="en-US" sz="4800"/>
              <a:t>Saliency, Scale and Image Description</a:t>
            </a:r>
            <a:br>
              <a:rPr lang="en-US" altLang="en-US" sz="4800"/>
            </a:br>
            <a:br>
              <a:rPr lang="en-US" altLang="en-US" sz="4800"/>
            </a:br>
            <a:r>
              <a:rPr lang="en-US" altLang="en-US" sz="4000"/>
              <a:t>Timor Kadir and Michael Brady</a:t>
            </a:r>
            <a:br>
              <a:rPr lang="en-US" altLang="en-US" sz="4000"/>
            </a:br>
            <a:r>
              <a:rPr lang="en-US" altLang="en-US" sz="4000"/>
              <a:t>University of Oxford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ED9779BE-9531-4199-8FBB-67ACE5929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816B9D-4487-49C1-BBFA-943E7E33EBB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6CA34C97-0D16-4558-A3B7-8C065C948C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/>
              <a:t>The issues…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435A7EEE-F2DF-49F6-AFF2-9B398362A4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648200"/>
          </a:xfrm>
        </p:spPr>
        <p:txBody>
          <a:bodyPr/>
          <a:lstStyle/>
          <a:p>
            <a:pPr eaLnBrk="1" hangingPunct="1"/>
            <a:r>
              <a:rPr lang="en-US" altLang="en-US"/>
              <a:t>salient – standing out from the rest, noticeable, conspicous, prominent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scale – find the best scale for a feature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image description – create a descriptor for use in object recognition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79D113E-4C0A-48AA-8AB5-7918AE023EB2}"/>
                  </a:ext>
                </a:extLst>
              </p14:cNvPr>
              <p14:cNvContentPartPr/>
              <p14:nvPr/>
            </p14:nvContentPartPr>
            <p14:xfrm>
              <a:off x="2722320" y="2033640"/>
              <a:ext cx="2528280" cy="82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79D113E-4C0A-48AA-8AB5-7918AE023EB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12960" y="2024280"/>
                <a:ext cx="2547000" cy="101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247544F6-EF75-4DF4-B153-E993376457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EF62F9-DE26-4A77-99C8-029181DC557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807F124-0154-48E3-A54D-1563D88B8F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Early Vision Motivation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1AF28AB-60B0-4341-BA3A-29599F3E6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490788"/>
            <a:ext cx="8229600" cy="2522537"/>
          </a:xfrm>
        </p:spPr>
        <p:txBody>
          <a:bodyPr/>
          <a:lstStyle/>
          <a:p>
            <a:pPr eaLnBrk="1" hangingPunct="1"/>
            <a:r>
              <a:rPr lang="en-US" altLang="en-US"/>
              <a:t>pre-attentive stage: features pop out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attentive stage: relationships between features and grouping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>
            <a:extLst>
              <a:ext uri="{FF2B5EF4-FFF2-40B4-BE49-F238E27FC236}">
                <a16:creationId xmlns:a16="http://schemas.microsoft.com/office/drawing/2014/main" id="{91ABB39F-8B41-4DCF-BB47-4E17ECC8E1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B6CDB1-36A9-48C1-AF56-6D7A2164D6A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grpSp>
        <p:nvGrpSpPr>
          <p:cNvPr id="7171" name="Group 2">
            <a:extLst>
              <a:ext uri="{FF2B5EF4-FFF2-40B4-BE49-F238E27FC236}">
                <a16:creationId xmlns:a16="http://schemas.microsoft.com/office/drawing/2014/main" id="{6D76E300-442C-46BE-80D3-E0B8060FD522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228600"/>
            <a:ext cx="8915400" cy="2898775"/>
            <a:chOff x="96" y="2496"/>
            <a:chExt cx="5616" cy="1826"/>
          </a:xfrm>
        </p:grpSpPr>
        <p:sp>
          <p:nvSpPr>
            <p:cNvPr id="7222" name="Rectangle 3">
              <a:extLst>
                <a:ext uri="{FF2B5EF4-FFF2-40B4-BE49-F238E27FC236}">
                  <a16:creationId xmlns:a16="http://schemas.microsoft.com/office/drawing/2014/main" id="{2B74A7B3-443E-44B8-BE28-3F5A7D658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2736"/>
              <a:ext cx="5616" cy="1488"/>
            </a:xfrm>
            <a:prstGeom prst="rect">
              <a:avLst/>
            </a:prstGeom>
            <a:solidFill>
              <a:srgbClr val="DFCCAB"/>
            </a:solidFill>
            <a:ln w="38100">
              <a:solidFill>
                <a:srgbClr val="5D483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7223" name="Picture 4" descr="DaVinci_face_only">
              <a:extLst>
                <a:ext uri="{FF2B5EF4-FFF2-40B4-BE49-F238E27FC236}">
                  <a16:creationId xmlns:a16="http://schemas.microsoft.com/office/drawing/2014/main" id="{4BDBB4C3-1FE8-436D-A47C-377ECE3CA3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736"/>
              <a:ext cx="1179" cy="1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24" name="Picture 5" descr="bicycle">
              <a:extLst>
                <a:ext uri="{FF2B5EF4-FFF2-40B4-BE49-F238E27FC236}">
                  <a16:creationId xmlns:a16="http://schemas.microsoft.com/office/drawing/2014/main" id="{9E0AEBAF-6850-4FC7-8584-15BF4FE4AC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976"/>
              <a:ext cx="1920" cy="1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25" name="Picture 6" descr="violin">
              <a:extLst>
                <a:ext uri="{FF2B5EF4-FFF2-40B4-BE49-F238E27FC236}">
                  <a16:creationId xmlns:a16="http://schemas.microsoft.com/office/drawing/2014/main" id="{BDF1C45D-08D3-4C3A-B1A4-646B92B2BE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01100">
              <a:off x="4512" y="2496"/>
              <a:ext cx="764" cy="1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96E81DB9-84CE-44BB-886F-C4E30BC61E21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5334000"/>
            <a:ext cx="8915400" cy="1447800"/>
            <a:chOff x="96" y="96"/>
            <a:chExt cx="5616" cy="912"/>
          </a:xfrm>
        </p:grpSpPr>
        <p:sp>
          <p:nvSpPr>
            <p:cNvPr id="7204" name="Rectangle 8">
              <a:extLst>
                <a:ext uri="{FF2B5EF4-FFF2-40B4-BE49-F238E27FC236}">
                  <a16:creationId xmlns:a16="http://schemas.microsoft.com/office/drawing/2014/main" id="{C0558458-52F2-46FA-A289-58428193F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96"/>
              <a:ext cx="5616" cy="912"/>
            </a:xfrm>
            <a:prstGeom prst="rect">
              <a:avLst/>
            </a:prstGeom>
            <a:solidFill>
              <a:srgbClr val="FFE4C9"/>
            </a:solidFill>
            <a:ln w="38100">
              <a:solidFill>
                <a:srgbClr val="864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7205" name="Picture 9" descr="ermine">
              <a:extLst>
                <a:ext uri="{FF2B5EF4-FFF2-40B4-BE49-F238E27FC236}">
                  <a16:creationId xmlns:a16="http://schemas.microsoft.com/office/drawing/2014/main" id="{C18DED74-F8CA-4334-9892-911D3814BF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99" t="22293" r="38898" b="71706"/>
            <a:stretch>
              <a:fillRect/>
            </a:stretch>
          </p:blipFill>
          <p:spPr bwMode="auto">
            <a:xfrm>
              <a:off x="240" y="624"/>
              <a:ext cx="38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6" name="Picture 10" descr="ermine">
              <a:extLst>
                <a:ext uri="{FF2B5EF4-FFF2-40B4-BE49-F238E27FC236}">
                  <a16:creationId xmlns:a16="http://schemas.microsoft.com/office/drawing/2014/main" id="{486A9A5B-9A00-4711-B88F-344D63CFCA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91" t="4288" r="29535" b="88853"/>
            <a:stretch>
              <a:fillRect/>
            </a:stretch>
          </p:blipFill>
          <p:spPr bwMode="auto">
            <a:xfrm>
              <a:off x="4800" y="576"/>
              <a:ext cx="384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7" name="Picture 11" descr="ermine">
              <a:extLst>
                <a:ext uri="{FF2B5EF4-FFF2-40B4-BE49-F238E27FC236}">
                  <a16:creationId xmlns:a16="http://schemas.microsoft.com/office/drawing/2014/main" id="{C029E5C0-45DE-4319-BCBE-DBDE29D40E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62" t="14577" r="31876" b="79422"/>
            <a:stretch>
              <a:fillRect/>
            </a:stretch>
          </p:blipFill>
          <p:spPr bwMode="auto">
            <a:xfrm>
              <a:off x="240" y="192"/>
              <a:ext cx="38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8" name="Picture 12" descr="ermine">
              <a:extLst>
                <a:ext uri="{FF2B5EF4-FFF2-40B4-BE49-F238E27FC236}">
                  <a16:creationId xmlns:a16="http://schemas.microsoft.com/office/drawing/2014/main" id="{EEEAA158-6575-4036-9AFF-ABCE3173F1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62" t="27437" r="31876" b="67418"/>
            <a:stretch>
              <a:fillRect/>
            </a:stretch>
          </p:blipFill>
          <p:spPr bwMode="auto">
            <a:xfrm>
              <a:off x="3600" y="57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9" name="Picture 13" descr="ermine">
              <a:extLst>
                <a:ext uri="{FF2B5EF4-FFF2-40B4-BE49-F238E27FC236}">
                  <a16:creationId xmlns:a16="http://schemas.microsoft.com/office/drawing/2014/main" id="{FAA4CA99-9C8A-4620-9079-FAF8B7D936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32" t="23151" r="31876" b="71706"/>
            <a:stretch>
              <a:fillRect/>
            </a:stretch>
          </p:blipFill>
          <p:spPr bwMode="auto">
            <a:xfrm>
              <a:off x="1104" y="247"/>
              <a:ext cx="384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0" name="Picture 14" descr="ermine">
              <a:extLst>
                <a:ext uri="{FF2B5EF4-FFF2-40B4-BE49-F238E27FC236}">
                  <a16:creationId xmlns:a16="http://schemas.microsoft.com/office/drawing/2014/main" id="{754F663F-C6C5-4FB6-9CEB-47137B693E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9" t="17148" r="37727" b="76851"/>
            <a:stretch>
              <a:fillRect/>
            </a:stretch>
          </p:blipFill>
          <p:spPr bwMode="auto">
            <a:xfrm>
              <a:off x="2640" y="240"/>
              <a:ext cx="48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1" name="Picture 15" descr="bicycle">
              <a:extLst>
                <a:ext uri="{FF2B5EF4-FFF2-40B4-BE49-F238E27FC236}">
                  <a16:creationId xmlns:a16="http://schemas.microsoft.com/office/drawing/2014/main" id="{F7AE8BB4-8E46-41D1-9ECB-5E0FBDC60B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00" t="75458"/>
            <a:stretch>
              <a:fillRect/>
            </a:stretch>
          </p:blipFill>
          <p:spPr bwMode="auto">
            <a:xfrm>
              <a:off x="1104" y="672"/>
              <a:ext cx="432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2" name="Picture 16" descr="bicycle">
              <a:extLst>
                <a:ext uri="{FF2B5EF4-FFF2-40B4-BE49-F238E27FC236}">
                  <a16:creationId xmlns:a16="http://schemas.microsoft.com/office/drawing/2014/main" id="{6BEA71A0-2E97-45FC-9D14-B45F17B2A3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01" t="49956" r="42499" b="16507"/>
            <a:stretch>
              <a:fillRect/>
            </a:stretch>
          </p:blipFill>
          <p:spPr bwMode="auto">
            <a:xfrm>
              <a:off x="5328" y="576"/>
              <a:ext cx="314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3" name="Picture 17" descr="bicycle">
              <a:extLst>
                <a:ext uri="{FF2B5EF4-FFF2-40B4-BE49-F238E27FC236}">
                  <a16:creationId xmlns:a16="http://schemas.microsoft.com/office/drawing/2014/main" id="{911CAE85-5E27-40D0-B1FC-4D45B8BA2B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r="55000" b="54236"/>
            <a:stretch>
              <a:fillRect/>
            </a:stretch>
          </p:blipFill>
          <p:spPr bwMode="auto">
            <a:xfrm>
              <a:off x="4512" y="240"/>
              <a:ext cx="285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4" name="Picture 18" descr="bicycle">
              <a:extLst>
                <a:ext uri="{FF2B5EF4-FFF2-40B4-BE49-F238E27FC236}">
                  <a16:creationId xmlns:a16="http://schemas.microsoft.com/office/drawing/2014/main" id="{1597C8FD-6640-48BE-8DBB-1525590E37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88" r="60001"/>
            <a:stretch>
              <a:fillRect/>
            </a:stretch>
          </p:blipFill>
          <p:spPr bwMode="auto">
            <a:xfrm>
              <a:off x="2160" y="242"/>
              <a:ext cx="384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5" name="Picture 19" descr="bicycle">
              <a:extLst>
                <a:ext uri="{FF2B5EF4-FFF2-40B4-BE49-F238E27FC236}">
                  <a16:creationId xmlns:a16="http://schemas.microsoft.com/office/drawing/2014/main" id="{68039649-F2DD-43C5-9DA0-0D57D23B62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00" t="20612" r="22501" b="37468"/>
            <a:stretch>
              <a:fillRect/>
            </a:stretch>
          </p:blipFill>
          <p:spPr bwMode="auto">
            <a:xfrm>
              <a:off x="3600" y="240"/>
              <a:ext cx="43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6" name="Picture 20" descr="violin">
              <a:extLst>
                <a:ext uri="{FF2B5EF4-FFF2-40B4-BE49-F238E27FC236}">
                  <a16:creationId xmlns:a16="http://schemas.microsoft.com/office/drawing/2014/main" id="{B1A1CCAE-413D-40E3-BA0D-174C28CAD0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15" t="2991" r="21428" b="71085"/>
            <a:stretch>
              <a:fillRect/>
            </a:stretch>
          </p:blipFill>
          <p:spPr bwMode="auto">
            <a:xfrm>
              <a:off x="3198" y="288"/>
              <a:ext cx="354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7" name="Picture 21" descr="violin">
              <a:extLst>
                <a:ext uri="{FF2B5EF4-FFF2-40B4-BE49-F238E27FC236}">
                  <a16:creationId xmlns:a16="http://schemas.microsoft.com/office/drawing/2014/main" id="{E9016D28-AD45-4FD8-873F-2DC12BAAAC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86" b="52684"/>
            <a:stretch>
              <a:fillRect/>
            </a:stretch>
          </p:blipFill>
          <p:spPr bwMode="auto">
            <a:xfrm>
              <a:off x="4080" y="288"/>
              <a:ext cx="528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8" name="Picture 22" descr="violin">
              <a:extLst>
                <a:ext uri="{FF2B5EF4-FFF2-40B4-BE49-F238E27FC236}">
                  <a16:creationId xmlns:a16="http://schemas.microsoft.com/office/drawing/2014/main" id="{8FE266C8-93AB-4493-A7D4-2BC7FCA4EE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55" b="26286"/>
            <a:stretch>
              <a:fillRect/>
            </a:stretch>
          </p:blipFill>
          <p:spPr bwMode="auto">
            <a:xfrm>
              <a:off x="1584" y="384"/>
              <a:ext cx="57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9" name="Picture 23" descr="violin">
              <a:extLst>
                <a:ext uri="{FF2B5EF4-FFF2-40B4-BE49-F238E27FC236}">
                  <a16:creationId xmlns:a16="http://schemas.microsoft.com/office/drawing/2014/main" id="{3F2E3110-9F51-4277-8D62-CEC070A490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233"/>
            <a:stretch>
              <a:fillRect/>
            </a:stretch>
          </p:blipFill>
          <p:spPr bwMode="auto">
            <a:xfrm>
              <a:off x="2400" y="672"/>
              <a:ext cx="624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20" name="Picture 24" descr="violin">
              <a:extLst>
                <a:ext uri="{FF2B5EF4-FFF2-40B4-BE49-F238E27FC236}">
                  <a16:creationId xmlns:a16="http://schemas.microsoft.com/office/drawing/2014/main" id="{61A9CA84-EC19-4032-80CD-073F119357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44" t="49945" r="-523" b="18510"/>
            <a:stretch>
              <a:fillRect/>
            </a:stretch>
          </p:blipFill>
          <p:spPr bwMode="auto">
            <a:xfrm>
              <a:off x="720" y="336"/>
              <a:ext cx="2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21" name="Picture 25" descr="violin">
              <a:extLst>
                <a:ext uri="{FF2B5EF4-FFF2-40B4-BE49-F238E27FC236}">
                  <a16:creationId xmlns:a16="http://schemas.microsoft.com/office/drawing/2014/main" id="{1B231F1B-9D6A-42E5-A753-F3ED82218F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44" b="47426"/>
            <a:stretch>
              <a:fillRect/>
            </a:stretch>
          </p:blipFill>
          <p:spPr bwMode="auto">
            <a:xfrm>
              <a:off x="4896" y="190"/>
              <a:ext cx="672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6">
            <a:extLst>
              <a:ext uri="{FF2B5EF4-FFF2-40B4-BE49-F238E27FC236}">
                <a16:creationId xmlns:a16="http://schemas.microsoft.com/office/drawing/2014/main" id="{BC65AFD5-24D0-489A-BEEF-C790E1532C91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819400"/>
            <a:ext cx="8763000" cy="2209800"/>
            <a:chOff x="144" y="1776"/>
            <a:chExt cx="5520" cy="1392"/>
          </a:xfrm>
        </p:grpSpPr>
        <p:sp>
          <p:nvSpPr>
            <p:cNvPr id="7174" name="Rectangle 27">
              <a:extLst>
                <a:ext uri="{FF2B5EF4-FFF2-40B4-BE49-F238E27FC236}">
                  <a16:creationId xmlns:a16="http://schemas.microsoft.com/office/drawing/2014/main" id="{1D7BBBA7-AEC0-4CAC-BCC2-EA14DF477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1776"/>
              <a:ext cx="96" cy="1129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75" name="Rectangle 28">
              <a:extLst>
                <a:ext uri="{FF2B5EF4-FFF2-40B4-BE49-F238E27FC236}">
                  <a16:creationId xmlns:a16="http://schemas.microsoft.com/office/drawing/2014/main" id="{B50FD6C7-F1F8-4E6C-9209-3CE8113F9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736"/>
              <a:ext cx="96" cy="169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76" name="Rectangle 29">
              <a:extLst>
                <a:ext uri="{FF2B5EF4-FFF2-40B4-BE49-F238E27FC236}">
                  <a16:creationId xmlns:a16="http://schemas.microsoft.com/office/drawing/2014/main" id="{5A45363E-D325-4C63-BFE3-DA41F0C75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592"/>
              <a:ext cx="96" cy="313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77" name="Rectangle 30">
              <a:extLst>
                <a:ext uri="{FF2B5EF4-FFF2-40B4-BE49-F238E27FC236}">
                  <a16:creationId xmlns:a16="http://schemas.microsoft.com/office/drawing/2014/main" id="{D554DCA0-70BB-4E06-AC78-4A7FFBF8F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" y="2736"/>
              <a:ext cx="96" cy="169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78" name="Rectangle 31">
              <a:extLst>
                <a:ext uri="{FF2B5EF4-FFF2-40B4-BE49-F238E27FC236}">
                  <a16:creationId xmlns:a16="http://schemas.microsoft.com/office/drawing/2014/main" id="{4087CE89-7B20-4675-A65F-CAA50C17B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832"/>
              <a:ext cx="96" cy="9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79" name="Rectangle 32">
              <a:extLst>
                <a:ext uri="{FF2B5EF4-FFF2-40B4-BE49-F238E27FC236}">
                  <a16:creationId xmlns:a16="http://schemas.microsoft.com/office/drawing/2014/main" id="{17B5D3EB-DD65-4BB2-A59E-CA78783B1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208"/>
              <a:ext cx="96" cy="72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80" name="Rectangle 33">
              <a:extLst>
                <a:ext uri="{FF2B5EF4-FFF2-40B4-BE49-F238E27FC236}">
                  <a16:creationId xmlns:a16="http://schemas.microsoft.com/office/drawing/2014/main" id="{1128E71D-5911-43B2-AD66-7E4E406C6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832"/>
              <a:ext cx="96" cy="9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81" name="Rectangle 34">
              <a:extLst>
                <a:ext uri="{FF2B5EF4-FFF2-40B4-BE49-F238E27FC236}">
                  <a16:creationId xmlns:a16="http://schemas.microsoft.com/office/drawing/2014/main" id="{B08EE748-3DBD-40CD-A270-21370B448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880"/>
              <a:ext cx="96" cy="4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82" name="Rectangle 35">
              <a:extLst>
                <a:ext uri="{FF2B5EF4-FFF2-40B4-BE49-F238E27FC236}">
                  <a16:creationId xmlns:a16="http://schemas.microsoft.com/office/drawing/2014/main" id="{273834FC-B53B-4974-A234-85D1512ED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809"/>
              <a:ext cx="96" cy="96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83" name="Rectangle 36">
              <a:extLst>
                <a:ext uri="{FF2B5EF4-FFF2-40B4-BE49-F238E27FC236}">
                  <a16:creationId xmlns:a16="http://schemas.microsoft.com/office/drawing/2014/main" id="{A352EBB5-81D0-4587-981E-1A1BC3477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809"/>
              <a:ext cx="96" cy="96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84" name="Rectangle 37">
              <a:extLst>
                <a:ext uri="{FF2B5EF4-FFF2-40B4-BE49-F238E27FC236}">
                  <a16:creationId xmlns:a16="http://schemas.microsoft.com/office/drawing/2014/main" id="{7EF602A3-DBD7-45D3-9E91-AF87A7D28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897"/>
              <a:ext cx="96" cy="1008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85" name="Rectangle 38">
              <a:extLst>
                <a:ext uri="{FF2B5EF4-FFF2-40B4-BE49-F238E27FC236}">
                  <a16:creationId xmlns:a16="http://schemas.microsoft.com/office/drawing/2014/main" id="{2F60B154-997F-4262-823F-505799627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185"/>
              <a:ext cx="96" cy="720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86" name="Line 39">
              <a:extLst>
                <a:ext uri="{FF2B5EF4-FFF2-40B4-BE49-F238E27FC236}">
                  <a16:creationId xmlns:a16="http://schemas.microsoft.com/office/drawing/2014/main" id="{EC2F8148-2752-41B2-9632-902EABC8A2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2905"/>
              <a:ext cx="1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Line 40">
              <a:extLst>
                <a:ext uri="{FF2B5EF4-FFF2-40B4-BE49-F238E27FC236}">
                  <a16:creationId xmlns:a16="http://schemas.microsoft.com/office/drawing/2014/main" id="{7EA8D576-1A4B-46D2-9741-ED4726012B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" y="1801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188" name="Picture 41" descr="ermine">
              <a:extLst>
                <a:ext uri="{FF2B5EF4-FFF2-40B4-BE49-F238E27FC236}">
                  <a16:creationId xmlns:a16="http://schemas.microsoft.com/office/drawing/2014/main" id="{AA655577-2228-4889-8A0F-CB652F30DD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9" t="17148" r="37727" b="76851"/>
            <a:stretch>
              <a:fillRect/>
            </a:stretch>
          </p:blipFill>
          <p:spPr bwMode="auto">
            <a:xfrm>
              <a:off x="1296" y="2963"/>
              <a:ext cx="24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9" name="Picture 42" descr="bicycle">
              <a:extLst>
                <a:ext uri="{FF2B5EF4-FFF2-40B4-BE49-F238E27FC236}">
                  <a16:creationId xmlns:a16="http://schemas.microsoft.com/office/drawing/2014/main" id="{6C9CA2F7-7938-41D5-8775-16458A177A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r="55000" b="54236"/>
            <a:stretch>
              <a:fillRect/>
            </a:stretch>
          </p:blipFill>
          <p:spPr bwMode="auto">
            <a:xfrm>
              <a:off x="288" y="2953"/>
              <a:ext cx="197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0" name="Picture 43" descr="ermine">
              <a:extLst>
                <a:ext uri="{FF2B5EF4-FFF2-40B4-BE49-F238E27FC236}">
                  <a16:creationId xmlns:a16="http://schemas.microsoft.com/office/drawing/2014/main" id="{D6311EB6-1756-4B9E-9E97-3CBCA7327A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99" t="22293" r="38898" b="71706"/>
            <a:stretch>
              <a:fillRect/>
            </a:stretch>
          </p:blipFill>
          <p:spPr bwMode="auto">
            <a:xfrm>
              <a:off x="576" y="2953"/>
              <a:ext cx="24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1" name="Line 44">
              <a:extLst>
                <a:ext uri="{FF2B5EF4-FFF2-40B4-BE49-F238E27FC236}">
                  <a16:creationId xmlns:a16="http://schemas.microsoft.com/office/drawing/2014/main" id="{9C12488C-A579-4D1A-9892-9F120A1CEF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905"/>
              <a:ext cx="1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Line 45">
              <a:extLst>
                <a:ext uri="{FF2B5EF4-FFF2-40B4-BE49-F238E27FC236}">
                  <a16:creationId xmlns:a16="http://schemas.microsoft.com/office/drawing/2014/main" id="{783BDB42-7A90-4EC4-BD26-FF9910B052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0" y="1801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Line 46">
              <a:extLst>
                <a:ext uri="{FF2B5EF4-FFF2-40B4-BE49-F238E27FC236}">
                  <a16:creationId xmlns:a16="http://schemas.microsoft.com/office/drawing/2014/main" id="{9F25AB5C-033B-4D5D-A417-B6BF586AC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928"/>
              <a:ext cx="1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Line 47">
              <a:extLst>
                <a:ext uri="{FF2B5EF4-FFF2-40B4-BE49-F238E27FC236}">
                  <a16:creationId xmlns:a16="http://schemas.microsoft.com/office/drawing/2014/main" id="{F1E55022-8EEE-4089-BB28-20527790A3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1824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195" name="Picture 48" descr="violin">
              <a:extLst>
                <a:ext uri="{FF2B5EF4-FFF2-40B4-BE49-F238E27FC236}">
                  <a16:creationId xmlns:a16="http://schemas.microsoft.com/office/drawing/2014/main" id="{DBA07515-B280-4C44-AF87-B55B7E4E64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233"/>
            <a:stretch>
              <a:fillRect/>
            </a:stretch>
          </p:blipFill>
          <p:spPr bwMode="auto">
            <a:xfrm>
              <a:off x="864" y="2976"/>
              <a:ext cx="3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6" name="Picture 49" descr="ermine">
              <a:extLst>
                <a:ext uri="{FF2B5EF4-FFF2-40B4-BE49-F238E27FC236}">
                  <a16:creationId xmlns:a16="http://schemas.microsoft.com/office/drawing/2014/main" id="{507BDA1D-E812-4FA2-A914-D71C2B84B4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9" t="17148" r="37727" b="76851"/>
            <a:stretch>
              <a:fillRect/>
            </a:stretch>
          </p:blipFill>
          <p:spPr bwMode="auto">
            <a:xfrm>
              <a:off x="3360" y="2963"/>
              <a:ext cx="24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7" name="Picture 50" descr="bicycle">
              <a:extLst>
                <a:ext uri="{FF2B5EF4-FFF2-40B4-BE49-F238E27FC236}">
                  <a16:creationId xmlns:a16="http://schemas.microsoft.com/office/drawing/2014/main" id="{119A244F-A3BE-4D0D-9933-931215C77A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r="55000" b="54236"/>
            <a:stretch>
              <a:fillRect/>
            </a:stretch>
          </p:blipFill>
          <p:spPr bwMode="auto">
            <a:xfrm>
              <a:off x="2304" y="2953"/>
              <a:ext cx="197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8" name="Picture 51" descr="ermine">
              <a:extLst>
                <a:ext uri="{FF2B5EF4-FFF2-40B4-BE49-F238E27FC236}">
                  <a16:creationId xmlns:a16="http://schemas.microsoft.com/office/drawing/2014/main" id="{9B1F88D4-9FD4-4F91-8A5D-54FB3FACD3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99" t="22293" r="38898" b="71706"/>
            <a:stretch>
              <a:fillRect/>
            </a:stretch>
          </p:blipFill>
          <p:spPr bwMode="auto">
            <a:xfrm>
              <a:off x="2592" y="2976"/>
              <a:ext cx="24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9" name="Picture 52" descr="violin">
              <a:extLst>
                <a:ext uri="{FF2B5EF4-FFF2-40B4-BE49-F238E27FC236}">
                  <a16:creationId xmlns:a16="http://schemas.microsoft.com/office/drawing/2014/main" id="{BC6D4666-094B-4F23-B1E5-A7DD84C93C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233"/>
            <a:stretch>
              <a:fillRect/>
            </a:stretch>
          </p:blipFill>
          <p:spPr bwMode="auto">
            <a:xfrm>
              <a:off x="2832" y="2976"/>
              <a:ext cx="3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0" name="Picture 53" descr="ermine">
              <a:extLst>
                <a:ext uri="{FF2B5EF4-FFF2-40B4-BE49-F238E27FC236}">
                  <a16:creationId xmlns:a16="http://schemas.microsoft.com/office/drawing/2014/main" id="{0C635B6F-AFDA-4B9A-84AB-90F4B67668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9" t="17148" r="37727" b="76851"/>
            <a:stretch>
              <a:fillRect/>
            </a:stretch>
          </p:blipFill>
          <p:spPr bwMode="auto">
            <a:xfrm>
              <a:off x="5280" y="2963"/>
              <a:ext cx="24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1" name="Picture 54" descr="bicycle">
              <a:extLst>
                <a:ext uri="{FF2B5EF4-FFF2-40B4-BE49-F238E27FC236}">
                  <a16:creationId xmlns:a16="http://schemas.microsoft.com/office/drawing/2014/main" id="{333531C5-E900-4FBC-BDA5-46D99E4633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r="55000" b="54236"/>
            <a:stretch>
              <a:fillRect/>
            </a:stretch>
          </p:blipFill>
          <p:spPr bwMode="auto">
            <a:xfrm>
              <a:off x="4224" y="2953"/>
              <a:ext cx="197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2" name="Picture 55" descr="ermine">
              <a:extLst>
                <a:ext uri="{FF2B5EF4-FFF2-40B4-BE49-F238E27FC236}">
                  <a16:creationId xmlns:a16="http://schemas.microsoft.com/office/drawing/2014/main" id="{25A3F2B8-C4E3-445F-BD8C-8ADA3F1552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99" t="22293" r="38898" b="71706"/>
            <a:stretch>
              <a:fillRect/>
            </a:stretch>
          </p:blipFill>
          <p:spPr bwMode="auto">
            <a:xfrm>
              <a:off x="4560" y="2953"/>
              <a:ext cx="24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3" name="Picture 56" descr="violin">
              <a:extLst>
                <a:ext uri="{FF2B5EF4-FFF2-40B4-BE49-F238E27FC236}">
                  <a16:creationId xmlns:a16="http://schemas.microsoft.com/office/drawing/2014/main" id="{3705BC61-363A-4087-A8E9-6EC95B8560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233"/>
            <a:stretch>
              <a:fillRect/>
            </a:stretch>
          </p:blipFill>
          <p:spPr bwMode="auto">
            <a:xfrm>
              <a:off x="4848" y="2976"/>
              <a:ext cx="3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F6FE848-6B87-4D64-BF6A-4C5484208BF8}"/>
              </a:ext>
            </a:extLst>
          </p:cNvPr>
          <p:cNvSpPr txBox="1"/>
          <p:nvPr/>
        </p:nvSpPr>
        <p:spPr>
          <a:xfrm>
            <a:off x="3771900" y="2601566"/>
            <a:ext cx="350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Bags of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E9892EE5-4F48-4489-8A27-579D59AB84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4AB9B6-6AA3-408F-8984-1CD842AD074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pic>
        <p:nvPicPr>
          <p:cNvPr id="8195" name="Picture 2" descr="DaVinci_face_only">
            <a:extLst>
              <a:ext uri="{FF2B5EF4-FFF2-40B4-BE49-F238E27FC236}">
                <a16:creationId xmlns:a16="http://schemas.microsoft.com/office/drawing/2014/main" id="{7465B9E0-E5F2-4B4E-B4F8-F072B7847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95463"/>
            <a:ext cx="3101975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6" name="Group 3">
            <a:extLst>
              <a:ext uri="{FF2B5EF4-FFF2-40B4-BE49-F238E27FC236}">
                <a16:creationId xmlns:a16="http://schemas.microsoft.com/office/drawing/2014/main" id="{4F324C46-1720-4ECC-AF3A-10564F7BAFC7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1871663"/>
            <a:ext cx="2667000" cy="3581400"/>
            <a:chOff x="3360" y="1632"/>
            <a:chExt cx="1680" cy="2256"/>
          </a:xfrm>
        </p:grpSpPr>
        <p:pic>
          <p:nvPicPr>
            <p:cNvPr id="8198" name="Picture 4" descr="ermine">
              <a:extLst>
                <a:ext uri="{FF2B5EF4-FFF2-40B4-BE49-F238E27FC236}">
                  <a16:creationId xmlns:a16="http://schemas.microsoft.com/office/drawing/2014/main" id="{9B507092-586E-41C4-B894-0F6AD9D14C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99" t="22293" r="38898" b="71706"/>
            <a:stretch>
              <a:fillRect/>
            </a:stretch>
          </p:blipFill>
          <p:spPr bwMode="auto">
            <a:xfrm>
              <a:off x="4560" y="3072"/>
              <a:ext cx="48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5" descr="ermine">
              <a:extLst>
                <a:ext uri="{FF2B5EF4-FFF2-40B4-BE49-F238E27FC236}">
                  <a16:creationId xmlns:a16="http://schemas.microsoft.com/office/drawing/2014/main" id="{1E7D7804-470F-4D62-873B-594ECF8568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91" t="4288" r="29535" b="88853"/>
            <a:stretch>
              <a:fillRect/>
            </a:stretch>
          </p:blipFill>
          <p:spPr bwMode="auto">
            <a:xfrm>
              <a:off x="4224" y="1632"/>
              <a:ext cx="432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6" descr="ermine">
              <a:extLst>
                <a:ext uri="{FF2B5EF4-FFF2-40B4-BE49-F238E27FC236}">
                  <a16:creationId xmlns:a16="http://schemas.microsoft.com/office/drawing/2014/main" id="{DA781341-9A4F-41D0-A9BD-2187C51AE0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47" t="38583" r="43579" b="54558"/>
            <a:stretch>
              <a:fillRect/>
            </a:stretch>
          </p:blipFill>
          <p:spPr bwMode="auto">
            <a:xfrm>
              <a:off x="3360" y="3120"/>
              <a:ext cx="432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7" descr="ermine">
              <a:extLst>
                <a:ext uri="{FF2B5EF4-FFF2-40B4-BE49-F238E27FC236}">
                  <a16:creationId xmlns:a16="http://schemas.microsoft.com/office/drawing/2014/main" id="{47EDB939-8FBF-44F6-AC77-98550D6A4D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66" t="15433" r="51772" b="79422"/>
            <a:stretch>
              <a:fillRect/>
            </a:stretch>
          </p:blipFill>
          <p:spPr bwMode="auto">
            <a:xfrm>
              <a:off x="4416" y="249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8" descr="ermine">
              <a:extLst>
                <a:ext uri="{FF2B5EF4-FFF2-40B4-BE49-F238E27FC236}">
                  <a16:creationId xmlns:a16="http://schemas.microsoft.com/office/drawing/2014/main" id="{2AE036E5-930D-4245-82BA-B966FE6C6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62" t="14577" r="31876" b="79422"/>
            <a:stretch>
              <a:fillRect/>
            </a:stretch>
          </p:blipFill>
          <p:spPr bwMode="auto">
            <a:xfrm>
              <a:off x="3840" y="2544"/>
              <a:ext cx="38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9" descr="ermine">
              <a:extLst>
                <a:ext uri="{FF2B5EF4-FFF2-40B4-BE49-F238E27FC236}">
                  <a16:creationId xmlns:a16="http://schemas.microsoft.com/office/drawing/2014/main" id="{25A429A6-ED5D-4D2F-B8A1-C03E59ADFF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21" t="32582" r="31876" b="62274"/>
            <a:stretch>
              <a:fillRect/>
            </a:stretch>
          </p:blipFill>
          <p:spPr bwMode="auto">
            <a:xfrm>
              <a:off x="4368" y="3600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10" descr="ermine">
              <a:extLst>
                <a:ext uri="{FF2B5EF4-FFF2-40B4-BE49-F238E27FC236}">
                  <a16:creationId xmlns:a16="http://schemas.microsoft.com/office/drawing/2014/main" id="{822EC2EF-E5C4-4375-A72F-8C91DD93CF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62" t="27437" r="31876" b="67418"/>
            <a:stretch>
              <a:fillRect/>
            </a:stretch>
          </p:blipFill>
          <p:spPr bwMode="auto">
            <a:xfrm>
              <a:off x="4512" y="206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11" descr="ermine">
              <a:extLst>
                <a:ext uri="{FF2B5EF4-FFF2-40B4-BE49-F238E27FC236}">
                  <a16:creationId xmlns:a16="http://schemas.microsoft.com/office/drawing/2014/main" id="{405B468E-1629-44CD-AC86-DFF3FA9F10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32" t="23151" r="31876" b="71706"/>
            <a:stretch>
              <a:fillRect/>
            </a:stretch>
          </p:blipFill>
          <p:spPr bwMode="auto">
            <a:xfrm>
              <a:off x="4032" y="302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12" descr="ermine">
              <a:extLst>
                <a:ext uri="{FF2B5EF4-FFF2-40B4-BE49-F238E27FC236}">
                  <a16:creationId xmlns:a16="http://schemas.microsoft.com/office/drawing/2014/main" id="{68045EF7-5EEF-4864-A7C5-5139E0A119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58" t="24008" r="45920" b="63130"/>
            <a:stretch>
              <a:fillRect/>
            </a:stretch>
          </p:blipFill>
          <p:spPr bwMode="auto">
            <a:xfrm>
              <a:off x="3792" y="1680"/>
              <a:ext cx="28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7" name="Picture 13" descr="ermine">
              <a:extLst>
                <a:ext uri="{FF2B5EF4-FFF2-40B4-BE49-F238E27FC236}">
                  <a16:creationId xmlns:a16="http://schemas.microsoft.com/office/drawing/2014/main" id="{E23166AF-55E4-4D7F-84CA-04539C718F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9" t="17148" r="37727" b="76851"/>
            <a:stretch>
              <a:fillRect/>
            </a:stretch>
          </p:blipFill>
          <p:spPr bwMode="auto">
            <a:xfrm>
              <a:off x="3648" y="3552"/>
              <a:ext cx="48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30" name="Rectangle 14">
            <a:extLst>
              <a:ext uri="{FF2B5EF4-FFF2-40B4-BE49-F238E27FC236}">
                <a16:creationId xmlns:a16="http://schemas.microsoft.com/office/drawing/2014/main" id="{C0D8521D-7707-4862-BE15-DB4FA1B935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>
                <a:effectLst>
                  <a:outerShdw blurRad="38100" dist="38100" dir="2700000" algn="tl">
                    <a:srgbClr val="C0C0C0"/>
                  </a:outerShdw>
                </a:effectLst>
              </a:rPr>
              <a:t>Detection of Salient Features for an Object Class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7E6A8CFC-8552-4812-BDF0-9BD61421C8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848C33-9221-439F-93D9-69AA6EEF029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D7A04584-3E11-4DD9-AFF9-EE4D944568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do we do this?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6E6E57DD-B575-4D7B-BD4C-D040A6FC675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altLang="en-US" sz="2800"/>
              <a:t>fixed size windows (simple approach)</a:t>
            </a:r>
          </a:p>
          <a:p>
            <a:pPr marL="533400" indent="-533400" eaLnBrk="1" hangingPunct="1">
              <a:buFontTx/>
              <a:buAutoNum type="arabicPeriod"/>
            </a:pPr>
            <a:endParaRPr lang="en-US" altLang="en-US" sz="2800"/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800"/>
              <a:t>Harris detector, Lowe detector, etc.</a:t>
            </a:r>
          </a:p>
          <a:p>
            <a:pPr marL="533400" indent="-533400" eaLnBrk="1" hangingPunct="1">
              <a:buFontTx/>
              <a:buAutoNum type="arabicPeriod"/>
            </a:pPr>
            <a:endParaRPr lang="en-US" altLang="en-US" sz="2800"/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800"/>
              <a:t>Kadir’s approach</a:t>
            </a:r>
          </a:p>
        </p:txBody>
      </p:sp>
      <p:pic>
        <p:nvPicPr>
          <p:cNvPr id="9221" name="Picture 4" descr="tmp">
            <a:extLst>
              <a:ext uri="{FF2B5EF4-FFF2-40B4-BE49-F238E27FC236}">
                <a16:creationId xmlns:a16="http://schemas.microsoft.com/office/drawing/2014/main" id="{8CB6151F-DE5E-4077-9E54-97BC3E98FFD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17174" r="66127" b="47049"/>
          <a:stretch>
            <a:fillRect/>
          </a:stretch>
        </p:blipFill>
        <p:spPr>
          <a:xfrm>
            <a:off x="4652963" y="2490788"/>
            <a:ext cx="4033837" cy="2547937"/>
          </a:xfrm>
          <a:noFill/>
        </p:spPr>
      </p:pic>
      <p:grpSp>
        <p:nvGrpSpPr>
          <p:cNvPr id="9222" name="Group 5">
            <a:extLst>
              <a:ext uri="{FF2B5EF4-FFF2-40B4-BE49-F238E27FC236}">
                <a16:creationId xmlns:a16="http://schemas.microsoft.com/office/drawing/2014/main" id="{AB04BFC8-D8AE-4FDB-9F6D-648B0E81D95A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1905000"/>
            <a:ext cx="4572000" cy="3429000"/>
            <a:chOff x="2736" y="1680"/>
            <a:chExt cx="2880" cy="2160"/>
          </a:xfrm>
        </p:grpSpPr>
        <p:sp>
          <p:nvSpPr>
            <p:cNvPr id="9223" name="Line 6">
              <a:extLst>
                <a:ext uri="{FF2B5EF4-FFF2-40B4-BE49-F238E27FC236}">
                  <a16:creationId xmlns:a16="http://schemas.microsoft.com/office/drawing/2014/main" id="{5E30E7B5-D85C-46CE-9A14-A278341EA4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1680"/>
              <a:ext cx="0" cy="216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Line 7">
              <a:extLst>
                <a:ext uri="{FF2B5EF4-FFF2-40B4-BE49-F238E27FC236}">
                  <a16:creationId xmlns:a16="http://schemas.microsoft.com/office/drawing/2014/main" id="{BE9EE1B2-D8D0-4919-8AE1-04D1623FDE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1680"/>
              <a:ext cx="0" cy="216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Line 8">
              <a:extLst>
                <a:ext uri="{FF2B5EF4-FFF2-40B4-BE49-F238E27FC236}">
                  <a16:creationId xmlns:a16="http://schemas.microsoft.com/office/drawing/2014/main" id="{2BA86015-84E3-49A7-A707-D76ABCF0E6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680"/>
              <a:ext cx="0" cy="216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Line 9">
              <a:extLst>
                <a:ext uri="{FF2B5EF4-FFF2-40B4-BE49-F238E27FC236}">
                  <a16:creationId xmlns:a16="http://schemas.microsoft.com/office/drawing/2014/main" id="{8BE7AEE3-EB62-4685-B147-7713C2246F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1680"/>
              <a:ext cx="0" cy="216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Line 10">
              <a:extLst>
                <a:ext uri="{FF2B5EF4-FFF2-40B4-BE49-F238E27FC236}">
                  <a16:creationId xmlns:a16="http://schemas.microsoft.com/office/drawing/2014/main" id="{411FAA61-6609-4E27-9892-78FC32F31F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680"/>
              <a:ext cx="0" cy="216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Line 11">
              <a:extLst>
                <a:ext uri="{FF2B5EF4-FFF2-40B4-BE49-F238E27FC236}">
                  <a16:creationId xmlns:a16="http://schemas.microsoft.com/office/drawing/2014/main" id="{644FD540-5DE1-4390-AE8C-338A30A356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1680"/>
              <a:ext cx="0" cy="216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Line 12">
              <a:extLst>
                <a:ext uri="{FF2B5EF4-FFF2-40B4-BE49-F238E27FC236}">
                  <a16:creationId xmlns:a16="http://schemas.microsoft.com/office/drawing/2014/main" id="{418EABA8-2BB4-47AD-A69F-74A1ADBDC3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1680"/>
              <a:ext cx="0" cy="216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Line 13">
              <a:extLst>
                <a:ext uri="{FF2B5EF4-FFF2-40B4-BE49-F238E27FC236}">
                  <a16:creationId xmlns:a16="http://schemas.microsoft.com/office/drawing/2014/main" id="{DE3AB8C8-BBCB-4D77-8D82-65A8C93559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1680"/>
              <a:ext cx="0" cy="216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Line 14">
              <a:extLst>
                <a:ext uri="{FF2B5EF4-FFF2-40B4-BE49-F238E27FC236}">
                  <a16:creationId xmlns:a16="http://schemas.microsoft.com/office/drawing/2014/main" id="{AAAA2447-57D4-4744-A406-70B2F53DAD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1680"/>
              <a:ext cx="0" cy="216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Line 15">
              <a:extLst>
                <a:ext uri="{FF2B5EF4-FFF2-40B4-BE49-F238E27FC236}">
                  <a16:creationId xmlns:a16="http://schemas.microsoft.com/office/drawing/2014/main" id="{AB266222-BBD5-4F79-9AC0-DD6BEF3D6F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1680"/>
              <a:ext cx="0" cy="216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Line 16">
              <a:extLst>
                <a:ext uri="{FF2B5EF4-FFF2-40B4-BE49-F238E27FC236}">
                  <a16:creationId xmlns:a16="http://schemas.microsoft.com/office/drawing/2014/main" id="{F7A58D96-1D58-4245-9CE0-CD2FF3155C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6" y="1680"/>
              <a:ext cx="0" cy="216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17">
              <a:extLst>
                <a:ext uri="{FF2B5EF4-FFF2-40B4-BE49-F238E27FC236}">
                  <a16:creationId xmlns:a16="http://schemas.microsoft.com/office/drawing/2014/main" id="{B6EB9051-258E-443F-93C1-B70325A92A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920"/>
              <a:ext cx="288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Line 18">
              <a:extLst>
                <a:ext uri="{FF2B5EF4-FFF2-40B4-BE49-F238E27FC236}">
                  <a16:creationId xmlns:a16="http://schemas.microsoft.com/office/drawing/2014/main" id="{770DB831-E363-4F7F-9EE9-EB196DD58A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160"/>
              <a:ext cx="288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19">
              <a:extLst>
                <a:ext uri="{FF2B5EF4-FFF2-40B4-BE49-F238E27FC236}">
                  <a16:creationId xmlns:a16="http://schemas.microsoft.com/office/drawing/2014/main" id="{E1C18227-3FC1-4272-9FF5-15B453B847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400"/>
              <a:ext cx="288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Line 20">
              <a:extLst>
                <a:ext uri="{FF2B5EF4-FFF2-40B4-BE49-F238E27FC236}">
                  <a16:creationId xmlns:a16="http://schemas.microsoft.com/office/drawing/2014/main" id="{16E5E110-BD5C-4E97-9B6F-BF258B83B5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640"/>
              <a:ext cx="288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21">
              <a:extLst>
                <a:ext uri="{FF2B5EF4-FFF2-40B4-BE49-F238E27FC236}">
                  <a16:creationId xmlns:a16="http://schemas.microsoft.com/office/drawing/2014/main" id="{515A1D40-2B53-497B-82A6-2C7EFC98D9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880"/>
              <a:ext cx="288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Line 22">
              <a:extLst>
                <a:ext uri="{FF2B5EF4-FFF2-40B4-BE49-F238E27FC236}">
                  <a16:creationId xmlns:a16="http://schemas.microsoft.com/office/drawing/2014/main" id="{433FBCAA-83A4-4577-9020-A92A034C67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120"/>
              <a:ext cx="288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Line 23">
              <a:extLst>
                <a:ext uri="{FF2B5EF4-FFF2-40B4-BE49-F238E27FC236}">
                  <a16:creationId xmlns:a16="http://schemas.microsoft.com/office/drawing/2014/main" id="{9ECFB282-AB1D-41A1-922B-DCDB1BE4E5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360"/>
              <a:ext cx="288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Line 24">
              <a:extLst>
                <a:ext uri="{FF2B5EF4-FFF2-40B4-BE49-F238E27FC236}">
                  <a16:creationId xmlns:a16="http://schemas.microsoft.com/office/drawing/2014/main" id="{E684991E-E805-4AEF-B799-176C93AFC3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600"/>
              <a:ext cx="2880" cy="0"/>
            </a:xfrm>
            <a:prstGeom prst="line">
              <a:avLst/>
            </a:prstGeom>
            <a:noFill/>
            <a:ln w="57150">
              <a:solidFill>
                <a:srgbClr val="FCF1A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Line 25">
              <a:extLst>
                <a:ext uri="{FF2B5EF4-FFF2-40B4-BE49-F238E27FC236}">
                  <a16:creationId xmlns:a16="http://schemas.microsoft.com/office/drawing/2014/main" id="{610D4C7E-840F-4397-BB43-51A1C73D8F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840"/>
              <a:ext cx="288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E127392D-CC28-4274-BD65-2B7CA81E62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AAF6D4-094B-448D-84B9-14B16B9CCB8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750BBD2-43C4-4688-B717-162E596399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Kadir’s Approach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7DA22698-CB93-4754-9583-CFD621A77A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Scale is intimately related to the problem of determining </a:t>
            </a:r>
            <a:r>
              <a:rPr lang="en-US" altLang="en-US">
                <a:solidFill>
                  <a:srgbClr val="FF0000"/>
                </a:solidFill>
              </a:rPr>
              <a:t>saliency</a:t>
            </a:r>
            <a:r>
              <a:rPr lang="en-US" altLang="en-US">
                <a:solidFill>
                  <a:srgbClr val="FFFF99"/>
                </a:solidFill>
              </a:rPr>
              <a:t> </a:t>
            </a:r>
            <a:r>
              <a:rPr lang="en-US" altLang="en-US"/>
              <a:t>and extracting relevant descriptions.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Saliency is related to the local image complexity, ie. </a:t>
            </a:r>
            <a:r>
              <a:rPr lang="en-US" altLang="en-US">
                <a:solidFill>
                  <a:srgbClr val="FF0000"/>
                </a:solidFill>
              </a:rPr>
              <a:t>Shannon entropy</a:t>
            </a:r>
            <a:r>
              <a:rPr lang="en-US" altLang="en-US"/>
              <a:t>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entropy definition   H = -∑ P</a:t>
            </a:r>
            <a:r>
              <a:rPr lang="en-US" altLang="en-US" baseline="-25000"/>
              <a:t>i</a:t>
            </a:r>
            <a:r>
              <a:rPr lang="en-US" altLang="en-US"/>
              <a:t> log</a:t>
            </a:r>
            <a:r>
              <a:rPr lang="en-US" altLang="en-US" baseline="-25000"/>
              <a:t>2</a:t>
            </a:r>
            <a:r>
              <a:rPr lang="en-US" altLang="en-US"/>
              <a:t> P</a:t>
            </a:r>
            <a:r>
              <a:rPr lang="en-US" altLang="en-US" baseline="-25000"/>
              <a:t>i</a:t>
            </a:r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C6CDE88C-E6DA-4179-B1FC-D6B8E6135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867400"/>
            <a:ext cx="1104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i in set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of interest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8E9301D-CCAB-4C10-8F16-BE48149216E9}"/>
                  </a:ext>
                </a:extLst>
              </p14:cNvPr>
              <p14:cNvContentPartPr/>
              <p14:nvPr/>
            </p14:nvContentPartPr>
            <p14:xfrm>
              <a:off x="4214520" y="5128920"/>
              <a:ext cx="3424680" cy="1573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8E9301D-CCAB-4C10-8F16-BE48149216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05160" y="5119560"/>
                <a:ext cx="3443400" cy="1592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>
            <a:extLst>
              <a:ext uri="{FF2B5EF4-FFF2-40B4-BE49-F238E27FC236}">
                <a16:creationId xmlns:a16="http://schemas.microsoft.com/office/drawing/2014/main" id="{26E49D7E-68FE-4679-84A7-D64BBAB1A5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37A049-3998-476A-826B-284C8DA11BD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2EF9D369-9CA8-4CC3-85A2-1989E4A5DC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Specifically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0ACADB56-E859-425C-9154-8528ACFB3F1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423150" cy="452596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400"/>
              <a:t>x is a point on the image</a:t>
            </a:r>
          </a:p>
          <a:p>
            <a:pPr eaLnBrk="1" hangingPunct="1"/>
            <a:r>
              <a:rPr lang="en-US" altLang="en-US" sz="2400"/>
              <a:t>R</a:t>
            </a:r>
            <a:r>
              <a:rPr lang="en-US" altLang="en-US" sz="2400" baseline="-25000"/>
              <a:t>x</a:t>
            </a:r>
            <a:r>
              <a:rPr lang="en-US" altLang="en-US" sz="2400"/>
              <a:t> is its local neighborhood</a:t>
            </a:r>
          </a:p>
          <a:p>
            <a:pPr eaLnBrk="1" hangingPunct="1"/>
            <a:r>
              <a:rPr lang="en-US" altLang="en-US" sz="2400"/>
              <a:t>D is a descriptor and has values {d</a:t>
            </a:r>
            <a:r>
              <a:rPr lang="en-US" altLang="en-US" sz="2400" baseline="-25000"/>
              <a:t>1</a:t>
            </a:r>
            <a:r>
              <a:rPr lang="en-US" altLang="en-US" sz="2400"/>
              <a:t>, ... d</a:t>
            </a:r>
            <a:r>
              <a:rPr lang="en-US" altLang="en-US" sz="2400" baseline="-25000"/>
              <a:t>r</a:t>
            </a:r>
            <a:r>
              <a:rPr lang="en-US" altLang="en-US" sz="2400"/>
              <a:t>}.</a:t>
            </a:r>
          </a:p>
          <a:p>
            <a:pPr eaLnBrk="1" hangingPunct="1"/>
            <a:r>
              <a:rPr lang="en-US" altLang="en-US" sz="2400"/>
              <a:t>P</a:t>
            </a:r>
            <a:r>
              <a:rPr lang="en-US" altLang="en-US" sz="2400" baseline="-25000"/>
              <a:t>D,Rx</a:t>
            </a:r>
            <a:r>
              <a:rPr lang="en-US" altLang="en-US" sz="2400"/>
              <a:t>(d</a:t>
            </a:r>
            <a:r>
              <a:rPr lang="en-US" altLang="en-US" sz="2400" baseline="-25000"/>
              <a:t>i</a:t>
            </a:r>
            <a:r>
              <a:rPr lang="en-US" altLang="en-US" sz="2400"/>
              <a:t>) is the probability of descriptor D taking the value d</a:t>
            </a:r>
            <a:r>
              <a:rPr lang="en-US" altLang="en-US" sz="2400" baseline="-25000"/>
              <a:t>i</a:t>
            </a:r>
            <a:r>
              <a:rPr lang="en-US" altLang="en-US" sz="2400"/>
              <a:t> in the local region R</a:t>
            </a:r>
            <a:r>
              <a:rPr lang="en-US" altLang="en-US" sz="2400" baseline="-25000"/>
              <a:t>x</a:t>
            </a:r>
            <a:r>
              <a:rPr lang="en-US" altLang="en-US" sz="2400"/>
              <a:t>. </a:t>
            </a:r>
            <a:r>
              <a:rPr lang="en-US" altLang="en-US" sz="2400">
                <a:solidFill>
                  <a:srgbClr val="0070C0"/>
                </a:solidFill>
              </a:rPr>
              <a:t>(The normalized histogram of the gray tones in a region estimates this probability distribution.)</a:t>
            </a:r>
          </a:p>
        </p:txBody>
      </p:sp>
      <p:pic>
        <p:nvPicPr>
          <p:cNvPr id="11269" name="Picture 4">
            <a:extLst>
              <a:ext uri="{FF2B5EF4-FFF2-40B4-BE49-F238E27FC236}">
                <a16:creationId xmlns:a16="http://schemas.microsoft.com/office/drawing/2014/main" id="{36206859-4B26-4C49-9927-250B0960DDA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6" t="62000" r="16565" b="16667"/>
          <a:stretch>
            <a:fillRect/>
          </a:stretch>
        </p:blipFill>
        <p:spPr>
          <a:xfrm>
            <a:off x="1909763" y="4641850"/>
            <a:ext cx="5002212" cy="1147763"/>
          </a:xfr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4A45178-0653-4C8F-A6F9-C4B5451F8ED0}"/>
                  </a:ext>
                </a:extLst>
              </p14:cNvPr>
              <p14:cNvContentPartPr/>
              <p14:nvPr/>
            </p14:nvContentPartPr>
            <p14:xfrm>
              <a:off x="588960" y="1137960"/>
              <a:ext cx="8518680" cy="4450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4A45178-0653-4C8F-A6F9-C4B5451F8E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9600" y="1128600"/>
                <a:ext cx="8537400" cy="4469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-10742"/>
            <a:ext cx="8229600" cy="1143000"/>
          </a:xfrm>
        </p:spPr>
        <p:txBody>
          <a:bodyPr/>
          <a:lstStyle/>
          <a:p>
            <a:r>
              <a:rPr lang="en-US" dirty="0"/>
              <a:t>Recognizing Panoramas</a:t>
            </a:r>
          </a:p>
        </p:txBody>
      </p:sp>
      <p:grpSp>
        <p:nvGrpSpPr>
          <p:cNvPr id="37891" name="Group 40"/>
          <p:cNvGrpSpPr>
            <a:grpSpLocks/>
          </p:cNvGrpSpPr>
          <p:nvPr/>
        </p:nvGrpSpPr>
        <p:grpSpPr bwMode="auto">
          <a:xfrm>
            <a:off x="990600" y="963613"/>
            <a:ext cx="7010400" cy="5360987"/>
            <a:chOff x="45" y="0"/>
            <a:chExt cx="8064" cy="6166"/>
          </a:xfrm>
        </p:grpSpPr>
        <p:grpSp>
          <p:nvGrpSpPr>
            <p:cNvPr id="37894" name="Group 7"/>
            <p:cNvGrpSpPr>
              <a:grpSpLocks noChangeAspect="1"/>
            </p:cNvGrpSpPr>
            <p:nvPr/>
          </p:nvGrpSpPr>
          <p:grpSpPr bwMode="auto">
            <a:xfrm>
              <a:off x="762" y="2689"/>
              <a:ext cx="6855" cy="3477"/>
              <a:chOff x="9504" y="5904"/>
              <a:chExt cx="8160" cy="4137"/>
            </a:xfrm>
          </p:grpSpPr>
          <p:pic>
            <p:nvPicPr>
              <p:cNvPr id="37921" name="Picture 8" descr="C:\WINDOWS\Desktop\is2003\images\rohr2Large.jpg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16" y="5904"/>
                <a:ext cx="3840" cy="2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2" name="Picture 9" descr="C:\WINDOWS\Desktop\is2003\images\rohr1Large.jpg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04" y="5904"/>
                <a:ext cx="3241" cy="4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3" name="Picture 10" descr="C:\WINDOWS\Desktop\is2003\images\rohr3Large.jpg"/>
              <p:cNvPicPr preferRelativeResize="0"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16" y="8256"/>
                <a:ext cx="2496" cy="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4" name="Picture 11" descr="C:\WINDOWS\Desktop\is2003\images\rohr4Large.jpg"/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08" y="8256"/>
                <a:ext cx="2256" cy="1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895" name="Group 12"/>
            <p:cNvGrpSpPr>
              <a:grpSpLocks noChangeAspect="1"/>
            </p:cNvGrpSpPr>
            <p:nvPr/>
          </p:nvGrpSpPr>
          <p:grpSpPr bwMode="auto">
            <a:xfrm>
              <a:off x="45" y="0"/>
              <a:ext cx="8064" cy="2268"/>
              <a:chOff x="9216" y="4176"/>
              <a:chExt cx="9216" cy="2592"/>
            </a:xfrm>
          </p:grpSpPr>
          <p:pic>
            <p:nvPicPr>
              <p:cNvPr id="37897" name="Picture 13" descr="C:\WINDOWS\Desktop\is2003\images\thumb\0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8" y="4176"/>
                <a:ext cx="1152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898" name="Picture 14" descr="C:\WINDOWS\Desktop\is2003\images\thumb\1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6" y="4176"/>
                <a:ext cx="1152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899" name="Picture 15" descr="C:\WINDOWS\Desktop\is2003\images\thumb\2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0" y="4176"/>
                <a:ext cx="1152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0" name="Picture 16" descr="C:\WINDOWS\Desktop\is2003\images\thumb\4.jp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4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1" name="Picture 17" descr="C:\WINDOWS\Desktop\is2003\images\thumb\5.jp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6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2" name="Picture 18" descr="C:\WINDOWS\Desktop\is2003\images\thumb\6.jp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8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3" name="Picture 19" descr="C:\WINDOWS\Desktop\is2003\images\thumb\7.jp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0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4" name="Picture 20" descr="C:\WINDOWS\Desktop\is2003\images\thumb\8.jp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6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5" name="Picture 21" descr="C:\WINDOWS\Desktop\is2003\images\thumb\9.jpg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8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6" name="Picture 22" descr="C:\WINDOWS\Desktop\is2003\images\thumb\10.jpg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0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7" name="Picture 23" descr="C:\WINDOWS\Desktop\is2003\images\thumb\11.jpg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2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8" name="Picture 24" descr="C:\WINDOWS\Desktop\is2003\images\thumb\12.jpg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4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9" name="Picture 25" descr="C:\WINDOWS\Desktop\is2003\images\thumb\13.jpg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6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0" name="Picture 26" descr="C:\WINDOWS\Desktop\is2003\images\thumb\14.jpg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8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1" name="Picture 27" descr="C:\WINDOWS\Desktop\is2003\images\thumb\15.jpg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0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2" name="Picture 28" descr="C:\WINDOWS\Desktop\is2003\images\thumb\19.jpg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2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3" name="Picture 29" descr="C:\WINDOWS\Desktop\is2003\images\thumb\20.jpg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4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4" name="Picture 30" descr="C:\WINDOWS\Desktop\is2003\images\thumb\21.jpg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6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5" name="Picture 31" descr="C:\WINDOWS\Desktop\is2003\images\thumb\22.jpg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8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6" name="Picture 32" descr="C:\WINDOWS\Desktop\is2003\images\thumb\23.jpg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0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7" name="Picture 33" descr="C:\WINDOWS\Desktop\is2003\images\thumb\3.jpg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2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8" name="Picture 34" descr="C:\WINDOWS\Desktop\is2003\images\thumb\16.jpg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6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9" name="Picture 35" descr="C:\WINDOWS\Desktop\is2003\images\thumb\17.jpg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8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0" name="Picture 36" descr="C:\WINDOWS\Desktop\is2003\images\thumb\18.jpg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0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7896" name="AutoShape 37"/>
            <p:cNvSpPr>
              <a:spLocks noChangeArrowheads="1"/>
            </p:cNvSpPr>
            <p:nvPr/>
          </p:nvSpPr>
          <p:spPr bwMode="auto">
            <a:xfrm>
              <a:off x="3639" y="2016"/>
              <a:ext cx="314" cy="482"/>
            </a:xfrm>
            <a:prstGeom prst="downArrow">
              <a:avLst>
                <a:gd name="adj1" fmla="val 50000"/>
                <a:gd name="adj2" fmla="val 36827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7892" name="TextBox 35"/>
          <p:cNvSpPr txBox="1">
            <a:spLocks noChangeArrowheads="1"/>
          </p:cNvSpPr>
          <p:nvPr/>
        </p:nvSpPr>
        <p:spPr bwMode="auto">
          <a:xfrm>
            <a:off x="6022975" y="6488113"/>
            <a:ext cx="312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Brown and Lowe 2003, 2007</a:t>
            </a:r>
          </a:p>
        </p:txBody>
      </p:sp>
      <p:sp>
        <p:nvSpPr>
          <p:cNvPr id="37893" name="TextBox 36"/>
          <p:cNvSpPr txBox="1">
            <a:spLocks noChangeArrowheads="1"/>
          </p:cNvSpPr>
          <p:nvPr/>
        </p:nvSpPr>
        <p:spPr bwMode="auto">
          <a:xfrm>
            <a:off x="0" y="6550025"/>
            <a:ext cx="548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Some of following material from Brown and Lowe 2003 talk</a:t>
            </a:r>
          </a:p>
        </p:txBody>
      </p:sp>
    </p:spTree>
    <p:extLst>
      <p:ext uri="{BB962C8B-B14F-4D97-AF65-F5344CB8AC3E}">
        <p14:creationId xmlns:p14="http://schemas.microsoft.com/office/powerpoint/2010/main" val="472001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95F1D46E-13AE-47A2-ACFA-14C0AF985B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418FF1-D1AE-46F1-946B-34DF0653415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60CB2AE-D309-4315-A574-1AF620609B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Local Histograms of Intensity</a:t>
            </a:r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F55CFA54-5C43-453C-B7A1-7300537C97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t="24590" r="16667" b="13115"/>
          <a:stretch>
            <a:fillRect/>
          </a:stretch>
        </p:blipFill>
        <p:spPr>
          <a:xfrm>
            <a:off x="1219200" y="1219200"/>
            <a:ext cx="7162800" cy="4389438"/>
          </a:xfrm>
        </p:spPr>
      </p:pic>
      <p:sp>
        <p:nvSpPr>
          <p:cNvPr id="12293" name="Text Box 4">
            <a:extLst>
              <a:ext uri="{FF2B5EF4-FFF2-40B4-BE49-F238E27FC236}">
                <a16:creationId xmlns:a16="http://schemas.microsoft.com/office/drawing/2014/main" id="{256A925B-3517-4F84-8717-E65B8748B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638800"/>
            <a:ext cx="6873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Neighborhoods with structure have flatter distributions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which converts to higher entropy.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DF29D8-ABD6-4A94-856F-1A165D9F10AD}"/>
                  </a:ext>
                </a:extLst>
              </p14:cNvPr>
              <p14:cNvContentPartPr/>
              <p14:nvPr/>
            </p14:nvContentPartPr>
            <p14:xfrm>
              <a:off x="2581560" y="1115640"/>
              <a:ext cx="5590440" cy="4990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DF29D8-ABD6-4A94-856F-1A165D9F10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2200" y="1106280"/>
                <a:ext cx="5609160" cy="5009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>
            <a:extLst>
              <a:ext uri="{FF2B5EF4-FFF2-40B4-BE49-F238E27FC236}">
                <a16:creationId xmlns:a16="http://schemas.microsoft.com/office/drawing/2014/main" id="{3141D01E-E0B8-4F55-9348-D2039D4814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E9CDC6-786D-45FB-B23F-FF8EE717ED7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64791A2-026E-47CD-B1F4-EF7B693500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Problems Kadir wanted to solve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CB6B6F69-CF02-47C7-B177-6EB719DC73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/>
              <a:t>Scale should not be a global, preselected parameter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altLang="en-US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/>
              <a:t>Highly textured regions can score high on entropy, but not be useful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altLang="en-US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/>
              <a:t>The algorithm should not be sensitive to small changes in the image or noise.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39355D99-4DD5-4A04-A94D-CD2F725FDD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B960BB-A05D-4684-86CC-E9E31FDA5BD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201D610-CDA9-4B7B-BC24-F8C0F28353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Kadir’s Methodology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AEC54A6E-9055-452D-80C3-D7060EEE0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use a scale-space approach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features will exist over multiple scales</a:t>
            </a:r>
          </a:p>
          <a:p>
            <a:pPr lvl="1" eaLnBrk="1" hangingPunct="1"/>
            <a:r>
              <a:rPr lang="en-US" altLang="en-US" sz="2400"/>
              <a:t>Berghoml (1986) regarded features (edges) that existed over multiple scales as best.</a:t>
            </a:r>
          </a:p>
          <a:p>
            <a:pPr lvl="1" eaLnBrk="1" hangingPunct="1"/>
            <a:endParaRPr lang="en-US" altLang="en-US" sz="2400"/>
          </a:p>
          <a:p>
            <a:pPr eaLnBrk="1" hangingPunct="1"/>
            <a:r>
              <a:rPr lang="en-US" altLang="en-US" sz="2800"/>
              <a:t>Kadir took the opposite approach.</a:t>
            </a:r>
          </a:p>
          <a:p>
            <a:pPr lvl="1" eaLnBrk="1" hangingPunct="1"/>
            <a:r>
              <a:rPr lang="en-US" altLang="en-US" sz="2400"/>
              <a:t>He considers these too self-similar.</a:t>
            </a:r>
          </a:p>
          <a:p>
            <a:pPr lvl="1" eaLnBrk="1" hangingPunct="1"/>
            <a:r>
              <a:rPr lang="en-US" altLang="en-US" sz="2400"/>
              <a:t>Instead he looks for </a:t>
            </a:r>
            <a:r>
              <a:rPr lang="en-US" altLang="en-US" sz="2400">
                <a:solidFill>
                  <a:srgbClr val="FF0000"/>
                </a:solidFill>
              </a:rPr>
              <a:t>peaks in (weighted) entropy over the scales.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>
            <a:extLst>
              <a:ext uri="{FF2B5EF4-FFF2-40B4-BE49-F238E27FC236}">
                <a16:creationId xmlns:a16="http://schemas.microsoft.com/office/drawing/2014/main" id="{27C02F02-E788-416B-A2FB-80A34FE208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9804B9-6210-4C7E-9DFE-D05E593D0A3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877A9F8-6F0F-412A-BA0E-2405E55BE2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Algorithm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0DE82C22-5E4D-4E3B-8A10-3CBD778EB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60400" indent="-660400" eaLnBrk="1" hangingPunct="1">
              <a:buFontTx/>
              <a:buAutoNum type="arabicPeriod"/>
            </a:pPr>
            <a:r>
              <a:rPr lang="en-US" altLang="en-US"/>
              <a:t>For each pixel location x</a:t>
            </a:r>
          </a:p>
          <a:p>
            <a:pPr marL="1035050" lvl="1" indent="-577850" eaLnBrk="1" hangingPunct="1">
              <a:buFontTx/>
              <a:buAutoNum type="alphaLcPeriod"/>
            </a:pPr>
            <a:r>
              <a:rPr lang="en-US" altLang="en-US">
                <a:solidFill>
                  <a:srgbClr val="FF0000"/>
                </a:solidFill>
              </a:rPr>
              <a:t>For each scale s between smin and smax</a:t>
            </a:r>
          </a:p>
          <a:p>
            <a:pPr marL="1409700" lvl="2" indent="-495300" eaLnBrk="1" hangingPunct="1">
              <a:buFontTx/>
              <a:buAutoNum type="romanLcPeriod"/>
            </a:pPr>
            <a:r>
              <a:rPr lang="en-US" altLang="en-US"/>
              <a:t>Measure the local descriptor values within a window of scale s</a:t>
            </a:r>
          </a:p>
          <a:p>
            <a:pPr marL="1409700" lvl="2" indent="-495300" eaLnBrk="1" hangingPunct="1">
              <a:buFontTx/>
              <a:buAutoNum type="romanLcPeriod"/>
            </a:pPr>
            <a:r>
              <a:rPr lang="en-US" altLang="en-US"/>
              <a:t>Estimate the local PDF (use a histogram)</a:t>
            </a:r>
          </a:p>
          <a:p>
            <a:pPr marL="1035050" lvl="1" indent="-577850" eaLnBrk="1" hangingPunct="1">
              <a:buFontTx/>
              <a:buAutoNum type="alphaLcPeriod"/>
            </a:pPr>
            <a:r>
              <a:rPr lang="en-US" altLang="en-US">
                <a:solidFill>
                  <a:schemeClr val="accent2"/>
                </a:solidFill>
              </a:rPr>
              <a:t>Select scales (set S) for which the entropy is peaked</a:t>
            </a:r>
            <a:r>
              <a:rPr lang="en-US" altLang="en-US"/>
              <a:t> (S may be empty)</a:t>
            </a:r>
          </a:p>
          <a:p>
            <a:pPr marL="1035050" lvl="1" indent="-577850" eaLnBrk="1" hangingPunct="1">
              <a:buFontTx/>
              <a:buAutoNum type="alphaLcPeriod"/>
            </a:pPr>
            <a:r>
              <a:rPr lang="en-US" altLang="en-US">
                <a:solidFill>
                  <a:srgbClr val="FF0000"/>
                </a:solidFill>
              </a:rPr>
              <a:t>Weight the entropy values</a:t>
            </a:r>
            <a:r>
              <a:rPr lang="en-US" altLang="en-US"/>
              <a:t> in S by the sum of absolute difference of the PDFs of the local descriptor around S.</a:t>
            </a:r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5825BB3B-C7AD-4883-9F23-2CE2E53A7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956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6F94C53-88F8-4412-AA3C-A709AA3E27A9}"/>
                  </a:ext>
                </a:extLst>
              </p14:cNvPr>
              <p14:cNvContentPartPr/>
              <p14:nvPr/>
            </p14:nvContentPartPr>
            <p14:xfrm>
              <a:off x="7584840" y="3201120"/>
              <a:ext cx="1138680" cy="819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6F94C53-88F8-4412-AA3C-A709AA3E27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75480" y="3191760"/>
                <a:ext cx="1157400" cy="837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>
            <a:extLst>
              <a:ext uri="{FF2B5EF4-FFF2-40B4-BE49-F238E27FC236}">
                <a16:creationId xmlns:a16="http://schemas.microsoft.com/office/drawing/2014/main" id="{F5D15AA2-A927-4A32-A8F2-0159CB8C07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67FDAF-43E9-45DC-BD56-A95BC40C523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0B43D789-E3FF-4AB3-88A0-F2E17502F2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Finding salient points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980A507D-75DA-4B32-880A-DA4CFAA71AE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1430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en-US"/>
              <a:t>the math for saliency discretized</a:t>
            </a:r>
          </a:p>
        </p:txBody>
      </p:sp>
      <p:sp>
        <p:nvSpPr>
          <p:cNvPr id="16389" name="Rectangle 4">
            <a:extLst>
              <a:ext uri="{FF2B5EF4-FFF2-40B4-BE49-F238E27FC236}">
                <a16:creationId xmlns:a16="http://schemas.microsoft.com/office/drawing/2014/main" id="{EC7ADACB-E9EA-4FBF-A263-91D82AE35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905000"/>
            <a:ext cx="6477000" cy="434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6390" name="Object 5">
            <a:extLst>
              <a:ext uri="{FF2B5EF4-FFF2-40B4-BE49-F238E27FC236}">
                <a16:creationId xmlns:a16="http://schemas.microsoft.com/office/drawing/2014/main" id="{11593C4D-B327-46DE-BA48-5CBAC884223D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0" y="1981200"/>
          <a:ext cx="62484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Equation" r:id="rId3" imgW="2959100" imgH="1905000" progId="Equation.3">
                  <p:embed/>
                </p:oleObj>
              </mc:Choice>
              <mc:Fallback>
                <p:oleObj name="Equation" r:id="rId3" imgW="2959100" imgH="1905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62484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6">
            <a:extLst>
              <a:ext uri="{FF2B5EF4-FFF2-40B4-BE49-F238E27FC236}">
                <a16:creationId xmlns:a16="http://schemas.microsoft.com/office/drawing/2014/main" id="{09EA265D-B4CA-4BF5-93FF-CB584DB5A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752600"/>
            <a:ext cx="1211263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 saliency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 entropy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 weight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based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difference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between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scales</a:t>
            </a:r>
          </a:p>
        </p:txBody>
      </p:sp>
      <p:sp>
        <p:nvSpPr>
          <p:cNvPr id="16392" name="TextBox 8">
            <a:extLst>
              <a:ext uri="{FF2B5EF4-FFF2-40B4-BE49-F238E27FC236}">
                <a16:creationId xmlns:a16="http://schemas.microsoft.com/office/drawing/2014/main" id="{52303E97-6E64-4AD5-9709-B75513501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486400"/>
            <a:ext cx="4953000" cy="7080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of descriptor </a:t>
            </a:r>
            <a:r>
              <a:rPr lang="en-US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taking value </a:t>
            </a:r>
            <a:r>
              <a:rPr lang="en-US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region centered at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with scale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6393" name="TextBox 9">
            <a:extLst>
              <a:ext uri="{FF2B5EF4-FFF2-40B4-BE49-F238E27FC236}">
                <a16:creationId xmlns:a16="http://schemas.microsoft.com/office/drawing/2014/main" id="{317263C8-C90B-4F51-B4B5-7B4467055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257800"/>
            <a:ext cx="838200" cy="92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4" name="TextBox 10">
            <a:extLst>
              <a:ext uri="{FF2B5EF4-FFF2-40B4-BE49-F238E27FC236}">
                <a16:creationId xmlns:a16="http://schemas.microsoft.com/office/drawing/2014/main" id="{D6155C85-EBE5-4408-9B11-C49FD8BCE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953000"/>
            <a:ext cx="36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8A4B44-F8F3-4094-8964-4A5F4709B15D}"/>
              </a:ext>
            </a:extLst>
          </p:cNvPr>
          <p:cNvSpPr/>
          <p:nvPr/>
        </p:nvSpPr>
        <p:spPr>
          <a:xfrm>
            <a:off x="3200400" y="4648200"/>
            <a:ext cx="3048000" cy="381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C5333F-E313-4006-AD55-92C65341E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105400"/>
            <a:ext cx="1416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(gray tones)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7CFB27-6697-4789-9890-98EEE1F56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6872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= normalized histogram count for the bin representing gray tone d.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A32B31A-31F5-4DF1-8D61-23185AC6C368}"/>
                  </a:ext>
                </a:extLst>
              </p14:cNvPr>
              <p14:cNvContentPartPr/>
              <p14:nvPr/>
            </p14:nvContentPartPr>
            <p14:xfrm>
              <a:off x="141480" y="1866960"/>
              <a:ext cx="8727840" cy="3972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A32B31A-31F5-4DF1-8D61-23185AC6C36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2120" y="1857600"/>
                <a:ext cx="8746560" cy="3991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>
            <a:extLst>
              <a:ext uri="{FF2B5EF4-FFF2-40B4-BE49-F238E27FC236}">
                <a16:creationId xmlns:a16="http://schemas.microsoft.com/office/drawing/2014/main" id="{D394AF37-D253-425F-AB51-73DDE98E3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82BEC8-BA7F-4588-A066-D41A536D3AA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7FC8A1C6-FCE9-4CED-8234-2AD088AE59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Picking salient points and their scales</a:t>
            </a:r>
          </a:p>
        </p:txBody>
      </p:sp>
      <p:pic>
        <p:nvPicPr>
          <p:cNvPr id="17412" name="Picture 3">
            <a:extLst>
              <a:ext uri="{FF2B5EF4-FFF2-40B4-BE49-F238E27FC236}">
                <a16:creationId xmlns:a16="http://schemas.microsoft.com/office/drawing/2014/main" id="{F20229DB-78CC-4434-B2AB-0030C40C50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6" t="22951" r="18033" b="16394"/>
          <a:stretch>
            <a:fillRect/>
          </a:stretch>
        </p:blipFill>
        <p:spPr>
          <a:xfrm>
            <a:off x="1828800" y="1143000"/>
            <a:ext cx="5486400" cy="5203825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id="{99CEFFC2-F09B-43E2-8123-C8E951A8D6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E9962E-46A2-4B6B-83F9-662BF0B0B23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67F9BCAA-9538-433E-B4AE-ACF7351DD6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Getting rid of texture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22237739-340D-43C5-B643-CCFFBAE621D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3810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/>
              <a:t>One goal was to </a:t>
            </a:r>
            <a:r>
              <a:rPr lang="en-US" altLang="en-US" sz="2000">
                <a:solidFill>
                  <a:srgbClr val="FF0000"/>
                </a:solidFill>
              </a:rPr>
              <a:t>not </a:t>
            </a:r>
            <a:r>
              <a:rPr lang="en-US" altLang="en-US" sz="2000"/>
              <a:t>select highly textured regions such as grass or bushes, which are not the type of objects the Oxford group wanted to recognize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rgbClr val="FF0000"/>
                </a:solidFill>
              </a:rPr>
              <a:t>Such regions are highly salient with just entropy</a:t>
            </a:r>
            <a:r>
              <a:rPr lang="en-US" altLang="en-US" sz="2000"/>
              <a:t>, because they contain a lot of gray tones in roughly equal proportions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But they are </a:t>
            </a:r>
            <a:r>
              <a:rPr lang="en-US" altLang="en-US" sz="2000">
                <a:solidFill>
                  <a:srgbClr val="FF0000"/>
                </a:solidFill>
              </a:rPr>
              <a:t>similar at different scales</a:t>
            </a:r>
            <a:r>
              <a:rPr lang="en-US" altLang="en-US" sz="2000"/>
              <a:t> and thus the weights make them go away</a:t>
            </a:r>
          </a:p>
        </p:txBody>
      </p:sp>
      <p:pic>
        <p:nvPicPr>
          <p:cNvPr id="18437" name="Picture 4">
            <a:extLst>
              <a:ext uri="{FF2B5EF4-FFF2-40B4-BE49-F238E27FC236}">
                <a16:creationId xmlns:a16="http://schemas.microsoft.com/office/drawing/2014/main" id="{4EE507D6-6A13-4523-8555-79D0DCB623B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16667" r="10001" b="19333"/>
          <a:stretch>
            <a:fillRect/>
          </a:stretch>
        </p:blipFill>
        <p:spPr>
          <a:xfrm>
            <a:off x="4648200" y="2209800"/>
            <a:ext cx="4114800" cy="2668588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>
            <a:extLst>
              <a:ext uri="{FF2B5EF4-FFF2-40B4-BE49-F238E27FC236}">
                <a16:creationId xmlns:a16="http://schemas.microsoft.com/office/drawing/2014/main" id="{D05FC6AE-4C3D-499E-8F4C-DF8C15937C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A8B8F4-0BE8-4957-9B77-CFC0A5221AC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4D67C062-33E0-4181-B8D7-A06B752E36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Salient Regions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FFAACED-288B-44AA-BFD0-0A2F64EC1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Instead of just selecting the most salient points (based on weighted entropy), select </a:t>
            </a:r>
            <a:r>
              <a:rPr lang="en-US" altLang="en-US" sz="2800">
                <a:solidFill>
                  <a:srgbClr val="FF0000"/>
                </a:solidFill>
              </a:rPr>
              <a:t>salient regions</a:t>
            </a:r>
            <a:r>
              <a:rPr lang="en-US" altLang="en-US" sz="2800"/>
              <a:t> (more robust).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Regions are like volumes in scale space.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Kadir used </a:t>
            </a:r>
            <a:r>
              <a:rPr lang="en-US" altLang="en-US" sz="2800">
                <a:solidFill>
                  <a:srgbClr val="FF0000"/>
                </a:solidFill>
              </a:rPr>
              <a:t>clustering</a:t>
            </a:r>
            <a:r>
              <a:rPr lang="en-US" altLang="en-US" sz="2800"/>
              <a:t> to group selected points into regions.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We found the clustering was a </a:t>
            </a:r>
            <a:r>
              <a:rPr lang="en-US" altLang="en-US" sz="2800">
                <a:solidFill>
                  <a:srgbClr val="FF0000"/>
                </a:solidFill>
              </a:rPr>
              <a:t>critical</a:t>
            </a:r>
            <a:r>
              <a:rPr lang="en-US" altLang="en-US" sz="2800">
                <a:solidFill>
                  <a:srgbClr val="FFFF99"/>
                </a:solidFill>
              </a:rPr>
              <a:t> </a:t>
            </a:r>
            <a:r>
              <a:rPr lang="en-US" altLang="en-US" sz="2800"/>
              <a:t>step.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12561FD-7599-430C-B551-C1BDD60F6544}"/>
                  </a:ext>
                </a:extLst>
              </p14:cNvPr>
              <p14:cNvContentPartPr/>
              <p14:nvPr/>
            </p14:nvContentPartPr>
            <p14:xfrm>
              <a:off x="6659640" y="2379960"/>
              <a:ext cx="1114920" cy="1036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12561FD-7599-430C-B551-C1BDD60F65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50280" y="2370600"/>
                <a:ext cx="1133640" cy="1054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>
            <a:extLst>
              <a:ext uri="{FF2B5EF4-FFF2-40B4-BE49-F238E27FC236}">
                <a16:creationId xmlns:a16="http://schemas.microsoft.com/office/drawing/2014/main" id="{FCB2C682-7B6E-4BDB-B122-AA35F2CD57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152418-F6E7-4D80-A09B-BFB247ACEB1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A598A6ED-CF34-4CC7-9A5F-8E48217BF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Kadir’s clustering (VERY ad hoc)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652C395-ED2E-43EC-84FD-81E9A88BE0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Apply a </a:t>
            </a:r>
            <a:r>
              <a:rPr lang="en-US" altLang="en-US" sz="2400">
                <a:solidFill>
                  <a:srgbClr val="FF0000"/>
                </a:solidFill>
              </a:rPr>
              <a:t>global threshold</a:t>
            </a:r>
            <a:r>
              <a:rPr lang="en-US" altLang="en-US" sz="2400"/>
              <a:t> on saliency.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Choose the </a:t>
            </a:r>
            <a:r>
              <a:rPr lang="en-US" altLang="en-US" sz="2400">
                <a:solidFill>
                  <a:srgbClr val="FF0000"/>
                </a:solidFill>
              </a:rPr>
              <a:t>highest salient points</a:t>
            </a:r>
            <a:r>
              <a:rPr lang="en-US" altLang="en-US" sz="2400">
                <a:solidFill>
                  <a:srgbClr val="FFFF99"/>
                </a:solidFill>
              </a:rPr>
              <a:t> </a:t>
            </a:r>
            <a:r>
              <a:rPr lang="en-US" altLang="en-US" sz="2400">
                <a:solidFill>
                  <a:schemeClr val="tx2"/>
                </a:solidFill>
              </a:rPr>
              <a:t>(50% works well).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Find the </a:t>
            </a:r>
            <a:r>
              <a:rPr lang="en-US" altLang="en-US" sz="2400">
                <a:solidFill>
                  <a:srgbClr val="FF0000"/>
                </a:solidFill>
              </a:rPr>
              <a:t>K nearest neighbors</a:t>
            </a:r>
            <a:r>
              <a:rPr lang="en-US" altLang="en-US" sz="2400"/>
              <a:t> (K=8 preset)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</a:rPr>
              <a:t>Check variance</a:t>
            </a:r>
            <a:r>
              <a:rPr lang="en-US" altLang="en-US" sz="2400"/>
              <a:t> at center points with these neighbors.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Accept if </a:t>
            </a:r>
            <a:r>
              <a:rPr lang="en-US" altLang="en-US" sz="2400">
                <a:solidFill>
                  <a:srgbClr val="FF0000"/>
                </a:solidFill>
              </a:rPr>
              <a:t>far enough away</a:t>
            </a:r>
            <a:r>
              <a:rPr lang="en-US" altLang="en-US" sz="2400"/>
              <a:t> from existant clusters and </a:t>
            </a:r>
            <a:r>
              <a:rPr lang="en-US" altLang="en-US" sz="2400">
                <a:solidFill>
                  <a:srgbClr val="FF0000"/>
                </a:solidFill>
              </a:rPr>
              <a:t>variance small</a:t>
            </a:r>
            <a:r>
              <a:rPr lang="en-US" altLang="en-US" sz="2400"/>
              <a:t> enough.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</a:rPr>
              <a:t>Represent</a:t>
            </a:r>
            <a:r>
              <a:rPr lang="en-US" altLang="en-US" sz="2400"/>
              <a:t> with mean scale and spatial location of the K points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</a:rPr>
              <a:t>Repeat</a:t>
            </a:r>
            <a:r>
              <a:rPr lang="en-US" altLang="en-US" sz="2400"/>
              <a:t> with next highest salient point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>
            <a:extLst>
              <a:ext uri="{FF2B5EF4-FFF2-40B4-BE49-F238E27FC236}">
                <a16:creationId xmlns:a16="http://schemas.microsoft.com/office/drawing/2014/main" id="{66EBE9DC-1A8F-4531-938E-BA421635CE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4BF3DD-AD99-44BB-8FD8-0FB1A665B2E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F6C97C84-9A4C-4CA9-87A7-F3E1992C2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More examples</a:t>
            </a:r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id="{8EEC6701-DFD3-4FD5-9C00-E28B2EF80D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2" t="24590" r="26640" b="47542"/>
          <a:stretch>
            <a:fillRect/>
          </a:stretch>
        </p:blipFill>
        <p:spPr>
          <a:xfrm>
            <a:off x="609600" y="1828800"/>
            <a:ext cx="3886200" cy="2643188"/>
          </a:xfrm>
          <a:noFill/>
        </p:spPr>
      </p:pic>
      <p:pic>
        <p:nvPicPr>
          <p:cNvPr id="21509" name="Picture 4">
            <a:extLst>
              <a:ext uri="{FF2B5EF4-FFF2-40B4-BE49-F238E27FC236}">
                <a16:creationId xmlns:a16="http://schemas.microsoft.com/office/drawing/2014/main" id="{0C8D32C5-93BC-4E85-AF32-C728A6AED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2" t="52458" r="26640" b="16394"/>
          <a:stretch>
            <a:fillRect/>
          </a:stretch>
        </p:blipFill>
        <p:spPr bwMode="auto">
          <a:xfrm>
            <a:off x="4724400" y="1828800"/>
            <a:ext cx="35052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Recognizing Panoramas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Input: N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Extract SIFT points, descriptors from all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Find K-nearest neighbors for each point (K=4)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For each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/>
              <a:t>Select M candidate matching images by counting matched </a:t>
            </a:r>
            <a:r>
              <a:rPr lang="en-US" dirty="0" err="1"/>
              <a:t>keypoints</a:t>
            </a:r>
            <a:r>
              <a:rPr lang="en-US" dirty="0"/>
              <a:t> (m=6)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/>
              <a:t>Solve </a:t>
            </a:r>
            <a:r>
              <a:rPr lang="en-US" dirty="0" err="1"/>
              <a:t>homography</a:t>
            </a:r>
            <a:r>
              <a:rPr lang="en-US" dirty="0"/>
              <a:t> </a:t>
            </a:r>
            <a:r>
              <a:rPr lang="en-US" b="1" dirty="0" err="1"/>
              <a:t>H</a:t>
            </a:r>
            <a:r>
              <a:rPr lang="en-US" baseline="-25000" dirty="0" err="1"/>
              <a:t>ij</a:t>
            </a:r>
            <a:r>
              <a:rPr lang="en-US" dirty="0"/>
              <a:t> for each matched image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FA9F7E2-1F62-4D04-B811-0105BBA878C0}"/>
                  </a:ext>
                </a:extLst>
              </p14:cNvPr>
              <p14:cNvContentPartPr/>
              <p14:nvPr/>
            </p14:nvContentPartPr>
            <p14:xfrm>
              <a:off x="3968640" y="1109880"/>
              <a:ext cx="4420800" cy="1069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FA9F7E2-1F62-4D04-B811-0105BBA878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59280" y="1100520"/>
                <a:ext cx="4439520" cy="108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130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25790334-105A-437A-A08C-72DB86DA98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5DECE0-584B-4EFD-B9E9-32FA62C3A64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CB9A75E-627B-46AE-B88F-CD24E23A70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Robustness Claims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9CBACC65-92E3-47A8-8076-C0E34E3CC4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scale invariant</a:t>
            </a:r>
            <a:r>
              <a:rPr lang="en-US" altLang="en-US"/>
              <a:t> (chooses its scale)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rotation invariant</a:t>
            </a:r>
            <a:r>
              <a:rPr lang="en-US" altLang="en-US"/>
              <a:t> (uses circular regions and histograms)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somewhat illumination invariant</a:t>
            </a:r>
            <a:r>
              <a:rPr lang="en-US" altLang="en-US"/>
              <a:t> (why?)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not affine invariant</a:t>
            </a:r>
            <a:r>
              <a:rPr lang="en-US" altLang="en-US"/>
              <a:t> (able to handle small changes in viewpoint)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>
            <a:extLst>
              <a:ext uri="{FF2B5EF4-FFF2-40B4-BE49-F238E27FC236}">
                <a16:creationId xmlns:a16="http://schemas.microsoft.com/office/drawing/2014/main" id="{1EA01191-6685-4587-BD27-35A54BF6E1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786855-2E42-4E71-973B-BADC9CE122C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14F5EF7-F8E6-492E-AE68-449FD82354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More Examples</a:t>
            </a:r>
          </a:p>
        </p:txBody>
      </p:sp>
      <p:pic>
        <p:nvPicPr>
          <p:cNvPr id="23556" name="Picture 3" descr="circle_regions_200">
            <a:extLst>
              <a:ext uri="{FF2B5EF4-FFF2-40B4-BE49-F238E27FC236}">
                <a16:creationId xmlns:a16="http://schemas.microsoft.com/office/drawing/2014/main" id="{83543654-1023-46EF-9751-F80EF03F3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34375" r="47501" b="24219"/>
          <a:stretch>
            <a:fillRect/>
          </a:stretch>
        </p:blipFill>
        <p:spPr bwMode="auto">
          <a:xfrm>
            <a:off x="1676400" y="1066800"/>
            <a:ext cx="57150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>
            <a:extLst>
              <a:ext uri="{FF2B5EF4-FFF2-40B4-BE49-F238E27FC236}">
                <a16:creationId xmlns:a16="http://schemas.microsoft.com/office/drawing/2014/main" id="{5C00EF86-6C47-43C0-BF33-27473C554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909F13-3157-4519-AF65-3284FCBCE32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21F7E30A-E4B1-487A-A33B-2B10A8C2F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Temple</a:t>
            </a:r>
          </a:p>
        </p:txBody>
      </p:sp>
      <p:pic>
        <p:nvPicPr>
          <p:cNvPr id="24580" name="Picture 3" descr="6">
            <a:extLst>
              <a:ext uri="{FF2B5EF4-FFF2-40B4-BE49-F238E27FC236}">
                <a16:creationId xmlns:a16="http://schemas.microsoft.com/office/drawing/2014/main" id="{35C8BDC6-D11A-4AD7-95D1-6F215B3B12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2575" y="1600200"/>
            <a:ext cx="6038850" cy="4525963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>
            <a:extLst>
              <a:ext uri="{FF2B5EF4-FFF2-40B4-BE49-F238E27FC236}">
                <a16:creationId xmlns:a16="http://schemas.microsoft.com/office/drawing/2014/main" id="{2579CD58-FFD1-418A-904D-112DCFFE19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AF958C-FBE9-4291-9935-7952D13AE63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E3B80589-2679-4D25-98BA-BB21595FA8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Capitol</a:t>
            </a:r>
          </a:p>
        </p:txBody>
      </p:sp>
      <p:pic>
        <p:nvPicPr>
          <p:cNvPr id="25604" name="Picture 3" descr="13">
            <a:extLst>
              <a:ext uri="{FF2B5EF4-FFF2-40B4-BE49-F238E27FC236}">
                <a16:creationId xmlns:a16="http://schemas.microsoft.com/office/drawing/2014/main" id="{03306B36-F735-4B23-BAD5-BBC9EC922B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406525"/>
            <a:ext cx="6296025" cy="4724400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>
            <a:extLst>
              <a:ext uri="{FF2B5EF4-FFF2-40B4-BE49-F238E27FC236}">
                <a16:creationId xmlns:a16="http://schemas.microsoft.com/office/drawing/2014/main" id="{66BCD531-B2E7-4560-9FE4-BA37F1B64F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E2B6B7-3A5B-4C9F-9711-C4DE8A6B95F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798B431-3030-4F9A-926A-FAEAEC05D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Houses and Boats</a:t>
            </a:r>
          </a:p>
        </p:txBody>
      </p:sp>
      <p:pic>
        <p:nvPicPr>
          <p:cNvPr id="26628" name="Picture 3" descr="1">
            <a:extLst>
              <a:ext uri="{FF2B5EF4-FFF2-40B4-BE49-F238E27FC236}">
                <a16:creationId xmlns:a16="http://schemas.microsoft.com/office/drawing/2014/main" id="{7D9646F6-1BF2-4E3D-899D-720DBCC3BA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2575" y="1600200"/>
            <a:ext cx="6038850" cy="4525963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>
            <a:extLst>
              <a:ext uri="{FF2B5EF4-FFF2-40B4-BE49-F238E27FC236}">
                <a16:creationId xmlns:a16="http://schemas.microsoft.com/office/drawing/2014/main" id="{CDCA285D-9DA4-4AC6-9F5A-D2AFB550A5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B9B314-7781-423B-9919-77B747E2E37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7A7EA514-1A27-4A9D-BA47-1A0BE3D274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Houses and Boats</a:t>
            </a:r>
          </a:p>
        </p:txBody>
      </p:sp>
      <p:pic>
        <p:nvPicPr>
          <p:cNvPr id="27652" name="Picture 3" descr="2">
            <a:extLst>
              <a:ext uri="{FF2B5EF4-FFF2-40B4-BE49-F238E27FC236}">
                <a16:creationId xmlns:a16="http://schemas.microsoft.com/office/drawing/2014/main" id="{031FA196-5B40-4F92-94B9-875CE420F9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524000"/>
            <a:ext cx="6038850" cy="4530725"/>
          </a:xfr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>
            <a:extLst>
              <a:ext uri="{FF2B5EF4-FFF2-40B4-BE49-F238E27FC236}">
                <a16:creationId xmlns:a16="http://schemas.microsoft.com/office/drawing/2014/main" id="{0266B989-F3B2-464D-A4CC-105301920F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E0E8A7-88CF-4F2C-B0C4-0FD68EFBE4E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46214E9-A793-4AFD-8E0F-7FE6EFBC1D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Sky Scraper</a:t>
            </a:r>
          </a:p>
        </p:txBody>
      </p:sp>
      <p:pic>
        <p:nvPicPr>
          <p:cNvPr id="28676" name="Picture 3" descr="5">
            <a:extLst>
              <a:ext uri="{FF2B5EF4-FFF2-40B4-BE49-F238E27FC236}">
                <a16:creationId xmlns:a16="http://schemas.microsoft.com/office/drawing/2014/main" id="{062ED2C6-2074-485F-B645-C88FA5A1B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172200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>
            <a:extLst>
              <a:ext uri="{FF2B5EF4-FFF2-40B4-BE49-F238E27FC236}">
                <a16:creationId xmlns:a16="http://schemas.microsoft.com/office/drawing/2014/main" id="{F61168DC-FF70-498D-BB9A-341E0A2C65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08E2A3-E110-43F5-843A-243DCF7DCEB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A5CCEE7B-F65C-412E-827B-1B29367351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Car</a:t>
            </a:r>
          </a:p>
        </p:txBody>
      </p:sp>
      <p:pic>
        <p:nvPicPr>
          <p:cNvPr id="29700" name="Picture 3" descr="3">
            <a:extLst>
              <a:ext uri="{FF2B5EF4-FFF2-40B4-BE49-F238E27FC236}">
                <a16:creationId xmlns:a16="http://schemas.microsoft.com/office/drawing/2014/main" id="{93CCDCBE-B1E7-46A3-984E-A39267F7AF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2575" y="1600200"/>
            <a:ext cx="6038850" cy="4525963"/>
          </a:xfr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>
            <a:extLst>
              <a:ext uri="{FF2B5EF4-FFF2-40B4-BE49-F238E27FC236}">
                <a16:creationId xmlns:a16="http://schemas.microsoft.com/office/drawing/2014/main" id="{A1EF9F86-15D7-46AB-848C-41A0F754B0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093A17-167C-4205-A30F-9D9CE3A4ADD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58A84F82-4E49-452F-B498-8DC615EC6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Trucks</a:t>
            </a:r>
          </a:p>
        </p:txBody>
      </p:sp>
      <p:pic>
        <p:nvPicPr>
          <p:cNvPr id="30724" name="Picture 3" descr="4">
            <a:extLst>
              <a:ext uri="{FF2B5EF4-FFF2-40B4-BE49-F238E27FC236}">
                <a16:creationId xmlns:a16="http://schemas.microsoft.com/office/drawing/2014/main" id="{99189FDF-529D-4440-ADD0-0CB49C7660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2575" y="1600200"/>
            <a:ext cx="6038850" cy="4525963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>
            <a:extLst>
              <a:ext uri="{FF2B5EF4-FFF2-40B4-BE49-F238E27FC236}">
                <a16:creationId xmlns:a16="http://schemas.microsoft.com/office/drawing/2014/main" id="{D52CD322-3923-48ED-8A50-45ED401363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8D7AE7-56F1-4329-979D-9C77E35B749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AA172FA2-04BA-4661-8B02-E6CB2BF1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Fish</a:t>
            </a:r>
          </a:p>
        </p:txBody>
      </p:sp>
      <p:pic>
        <p:nvPicPr>
          <p:cNvPr id="31748" name="Picture 3" descr="21">
            <a:extLst>
              <a:ext uri="{FF2B5EF4-FFF2-40B4-BE49-F238E27FC236}">
                <a16:creationId xmlns:a16="http://schemas.microsoft.com/office/drawing/2014/main" id="{7D4F7767-36A5-4D26-ADE6-DBC7F815C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304800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 descr="11">
            <a:extLst>
              <a:ext uri="{FF2B5EF4-FFF2-40B4-BE49-F238E27FC236}">
                <a16:creationId xmlns:a16="http://schemas.microsoft.com/office/drawing/2014/main" id="{B1A7D7B1-7D39-48EF-89DD-BBCF38341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327660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5" descr="20">
            <a:extLst>
              <a:ext uri="{FF2B5EF4-FFF2-40B4-BE49-F238E27FC236}">
                <a16:creationId xmlns:a16="http://schemas.microsoft.com/office/drawing/2014/main" id="{F9AABFAE-2925-4CA7-9189-B88B198FD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57600"/>
            <a:ext cx="33528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2"/>
          <p:cNvGrpSpPr>
            <a:grpSpLocks noChangeAspect="1"/>
          </p:cNvGrpSpPr>
          <p:nvPr/>
        </p:nvGrpSpPr>
        <p:grpSpPr bwMode="auto">
          <a:xfrm rot="5400000">
            <a:off x="830399" y="2535374"/>
            <a:ext cx="6747514" cy="1897738"/>
            <a:chOff x="9216" y="4176"/>
            <a:chExt cx="9216" cy="2592"/>
          </a:xfrm>
        </p:grpSpPr>
        <p:pic>
          <p:nvPicPr>
            <p:cNvPr id="3" name="Picture 1033" descr="C:\WINDOWS\Desktop\is2003\images\thumb\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34" descr="C:\WINDOWS\Desktop\is2003\images\thumb\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035" descr="C:\WINDOWS\Desktop\is2003\images\thumb\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36" descr="C:\WINDOWS\Desktop\is2003\images\thumb\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7" descr="C:\WINDOWS\Desktop\is2003\images\thumb\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38" descr="C:\WINDOWS\Desktop\is2003\images\thumb\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39" descr="C:\WINDOWS\Desktop\is2003\images\thumb\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40" descr="C:\WINDOWS\Desktop\is2003\images\thumb\8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41" descr="C:\WINDOWS\Desktop\is2003\images\thumb\9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42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043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044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045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046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047" descr="C:\WINDOWS\Desktop\is2003\images\thumb\15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048" descr="C:\WINDOWS\Desktop\is2003\images\thumb\19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049" descr="C:\WINDOWS\Desktop\is2003\images\thumb\20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050" descr="C:\WINDOWS\Desktop\is2003\images\thumb\21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051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052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053" descr="C:\WINDOWS\Desktop\is2003\images\thumb\3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054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055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056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Oval 26"/>
          <p:cNvSpPr/>
          <p:nvPr/>
        </p:nvSpPr>
        <p:spPr>
          <a:xfrm>
            <a:off x="4613730" y="349325"/>
            <a:ext cx="102870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869000" y="1238484"/>
            <a:ext cx="102870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066815" y="1450415"/>
            <a:ext cx="102870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904832" y="3564965"/>
            <a:ext cx="102870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571576" y="440765"/>
            <a:ext cx="102870" cy="91440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06722" y="1250378"/>
            <a:ext cx="102870" cy="91440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101285" y="2202414"/>
            <a:ext cx="102870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9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DFE61E41-00C4-43F9-9959-27334E4A40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165F24-E993-4DB3-AFE4-38B82AC9A8D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DAFB0DED-2EF0-4FFE-BF3C-C70942B88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 Other …</a:t>
            </a:r>
            <a:r>
              <a:rPr lang="en-US" altLang="en-US"/>
              <a:t>     </a:t>
            </a:r>
          </a:p>
        </p:txBody>
      </p:sp>
      <p:pic>
        <p:nvPicPr>
          <p:cNvPr id="32772" name="Picture 3" descr="9">
            <a:extLst>
              <a:ext uri="{FF2B5EF4-FFF2-40B4-BE49-F238E27FC236}">
                <a16:creationId xmlns:a16="http://schemas.microsoft.com/office/drawing/2014/main" id="{D5D4367D-CC55-48F5-A98B-7F47C60A6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320040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 descr="10">
            <a:extLst>
              <a:ext uri="{FF2B5EF4-FFF2-40B4-BE49-F238E27FC236}">
                <a16:creationId xmlns:a16="http://schemas.microsoft.com/office/drawing/2014/main" id="{6D44BC39-5EED-4C1A-9AEA-40DD4C44D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600"/>
            <a:ext cx="3656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5" descr="25">
            <a:extLst>
              <a:ext uri="{FF2B5EF4-FFF2-40B4-BE49-F238E27FC236}">
                <a16:creationId xmlns:a16="http://schemas.microsoft.com/office/drawing/2014/main" id="{C05191F4-6366-43F7-8477-877141254B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3886200"/>
            <a:ext cx="3352800" cy="2514600"/>
          </a:xfr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>
            <a:extLst>
              <a:ext uri="{FF2B5EF4-FFF2-40B4-BE49-F238E27FC236}">
                <a16:creationId xmlns:a16="http://schemas.microsoft.com/office/drawing/2014/main" id="{1E66F9A3-C514-4A3E-9B75-CFDF9820C0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4BE15C-FFD3-42F7-B73A-72B90A9BF17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A5326F9F-C08F-4051-9954-673E3EFBC2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Symmetry and More</a:t>
            </a:r>
          </a:p>
        </p:txBody>
      </p:sp>
      <p:pic>
        <p:nvPicPr>
          <p:cNvPr id="33796" name="Picture 3" descr="34">
            <a:extLst>
              <a:ext uri="{FF2B5EF4-FFF2-40B4-BE49-F238E27FC236}">
                <a16:creationId xmlns:a16="http://schemas.microsoft.com/office/drawing/2014/main" id="{EA2946DF-D1B4-4F2C-BAC1-9A3B05C4F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327660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 descr="26b">
            <a:extLst>
              <a:ext uri="{FF2B5EF4-FFF2-40B4-BE49-F238E27FC236}">
                <a16:creationId xmlns:a16="http://schemas.microsoft.com/office/drawing/2014/main" id="{6C36D1A2-E279-4C9B-A533-157B2823C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5" descr="28">
            <a:extLst>
              <a:ext uri="{FF2B5EF4-FFF2-40B4-BE49-F238E27FC236}">
                <a16:creationId xmlns:a16="http://schemas.microsoft.com/office/drawing/2014/main" id="{C1388021-B3F2-498F-8606-9F245501B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6" descr="33">
            <a:extLst>
              <a:ext uri="{FF2B5EF4-FFF2-40B4-BE49-F238E27FC236}">
                <a16:creationId xmlns:a16="http://schemas.microsoft.com/office/drawing/2014/main" id="{2D08AA64-36FF-4C59-B76A-B711B27DA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304800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>
            <a:extLst>
              <a:ext uri="{FF2B5EF4-FFF2-40B4-BE49-F238E27FC236}">
                <a16:creationId xmlns:a16="http://schemas.microsoft.com/office/drawing/2014/main" id="{47E06BF4-D5E2-4573-84CD-164762940E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A98C07-FCB9-4FB8-AA90-DB7BC6C7089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C45E6F1-1EED-4F85-800B-B0A7F18D5E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39812"/>
          </a:xfrm>
        </p:spPr>
        <p:txBody>
          <a:bodyPr/>
          <a:lstStyle/>
          <a:p>
            <a:pPr eaLnBrk="1" hangingPunct="1"/>
            <a:r>
              <a:rPr lang="en-US" altLang="en-US"/>
              <a:t>Benefits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3DDE4A3F-C2D2-4AFF-82F5-08EA0DF6C10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8001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General feature: not tied to any specific object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Can be used to detect rather complex objects that are not all one color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Location invariant, rotation invariant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Selects relevant scale, so scale invariant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What else is good?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Anything bad?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67CBA5D-6BB7-4A7C-BCE6-DA5AF5FCD6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8534400" cy="1470025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0000FF"/>
                </a:solidFill>
              </a:rPr>
              <a:t>Object Recognition with Interest Operators</a:t>
            </a:r>
            <a:br>
              <a:rPr lang="en-US" altLang="en-US" sz="3600">
                <a:solidFill>
                  <a:srgbClr val="0000FF"/>
                </a:solidFill>
              </a:rPr>
            </a:br>
            <a:br>
              <a:rPr lang="en-US" altLang="en-US" sz="3600">
                <a:solidFill>
                  <a:srgbClr val="0000FF"/>
                </a:solidFill>
              </a:rPr>
            </a:br>
            <a:endParaRPr lang="en-US" altLang="en-US" sz="3600">
              <a:solidFill>
                <a:srgbClr val="0000FF"/>
              </a:solidFill>
            </a:endParaRPr>
          </a:p>
        </p:txBody>
      </p:sp>
      <p:sp>
        <p:nvSpPr>
          <p:cNvPr id="2051" name="Text Box 4">
            <a:extLst>
              <a:ext uri="{FF2B5EF4-FFF2-40B4-BE49-F238E27FC236}">
                <a16:creationId xmlns:a16="http://schemas.microsoft.com/office/drawing/2014/main" id="{D5976808-7D97-4AEC-B516-3B3337006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914400"/>
            <a:ext cx="7812088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 Object recognition started with line segments.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- </a:t>
            </a:r>
            <a:r>
              <a:rPr lang="en-US" altLang="en-US" sz="2000"/>
              <a:t>Roberts recognized objects from line segments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	  and junctions.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	- This led to systems that extracted linear features.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	- CAD-model-based vision works well for industrial.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 An “appearance-based approach” was first developed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for face recognition and later generalized up to a point.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 The interest operators have led to a new kind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recognition by “parts” that can handle a variety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objects that were previously difficult or impossible.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0" name="Slide Number Placeholder 5">
            <a:extLst>
              <a:ext uri="{FF2B5EF4-FFF2-40B4-BE49-F238E27FC236}">
                <a16:creationId xmlns:a16="http://schemas.microsoft.com/office/drawing/2014/main" id="{820B32B2-E747-4F8E-B15B-4E26518C8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1CBFF5-96BD-4018-815E-BD5FEA321FC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F5524A6-F383-4B2C-970C-7D23B9300665}"/>
                  </a:ext>
                </a:extLst>
              </p14:cNvPr>
              <p14:cNvContentPartPr/>
              <p14:nvPr/>
            </p14:nvContentPartPr>
            <p14:xfrm>
              <a:off x="8046720" y="1368720"/>
              <a:ext cx="723240" cy="586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F5524A6-F383-4B2C-970C-7D23B93006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37360" y="1359360"/>
                <a:ext cx="741960" cy="60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82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550D1FB-804F-4917-AEB2-4E6B82208D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2800"/>
              <a:t>Object Class Recognition</a:t>
            </a:r>
            <a:br>
              <a:rPr lang="en-US" altLang="en-US" sz="2800"/>
            </a:br>
            <a:r>
              <a:rPr lang="en-US" altLang="en-US" sz="2800"/>
              <a:t>by Unsupervised Scale-Invariant Learning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E427344-F90B-4408-801B-DE7F4352B6B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z="2400"/>
              <a:t>R. Fergus, P. Perona, and A. Zisserman</a:t>
            </a:r>
          </a:p>
          <a:p>
            <a:pPr eaLnBrk="1" hangingPunct="1"/>
            <a:r>
              <a:rPr lang="en-US" altLang="en-US" sz="2400"/>
              <a:t>Oxford University and Caltech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CVPR 2003 </a:t>
            </a:r>
          </a:p>
          <a:p>
            <a:pPr eaLnBrk="1" hangingPunct="1"/>
            <a:r>
              <a:rPr lang="en-US" altLang="en-US" sz="2400"/>
              <a:t>won the best student paper award</a:t>
            </a:r>
          </a:p>
          <a:p>
            <a:pPr eaLnBrk="1" hangingPunct="1"/>
            <a:r>
              <a:rPr lang="en-US" altLang="en-US" sz="2400"/>
              <a:t>CVPR 2013</a:t>
            </a:r>
          </a:p>
          <a:p>
            <a:pPr eaLnBrk="1" hangingPunct="1"/>
            <a:r>
              <a:rPr lang="en-US" altLang="en-US" sz="2400"/>
              <a:t>won the best 10-year award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/>
          </a:p>
        </p:txBody>
      </p:sp>
      <p:sp>
        <p:nvSpPr>
          <p:cNvPr id="5124" name="Slide Number Placeholder 5">
            <a:extLst>
              <a:ext uri="{FF2B5EF4-FFF2-40B4-BE49-F238E27FC236}">
                <a16:creationId xmlns:a16="http://schemas.microsoft.com/office/drawing/2014/main" id="{31C5E29D-03E6-4633-8B55-62709A816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D2DD85-4E70-49C4-9B9E-BC3EAAE67F0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0298099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0247F9D-68FA-4D91-BCF7-788DD538E2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Goal: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5F4CDB1-5C7A-43DB-B565-A58B6AFCB21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Enable Computers to Recognize Different Categories of Objects in Images. </a:t>
            </a:r>
          </a:p>
          <a:p>
            <a:pPr eaLnBrk="1" hangingPunct="1">
              <a:buFontTx/>
              <a:buNone/>
            </a:pPr>
            <a:endParaRPr lang="en-US" altLang="en-US" sz="280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2AC1495E-89A7-4ED9-A9D8-853CE2F4FDB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600200"/>
            <a:ext cx="2209800" cy="1719263"/>
          </a:xfrm>
          <a:noFill/>
        </p:spPr>
      </p:pic>
      <p:pic>
        <p:nvPicPr>
          <p:cNvPr id="6149" name="Picture 6">
            <a:extLst>
              <a:ext uri="{FF2B5EF4-FFF2-40B4-BE49-F238E27FC236}">
                <a16:creationId xmlns:a16="http://schemas.microsoft.com/office/drawing/2014/main" id="{1A1DD1D5-3E03-46B1-8D6E-0AC4535A465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810000"/>
            <a:ext cx="2895600" cy="2171700"/>
          </a:xfrm>
          <a:noFill/>
        </p:spPr>
      </p:pic>
      <p:pic>
        <p:nvPicPr>
          <p:cNvPr id="6150" name="Picture 8">
            <a:extLst>
              <a:ext uri="{FF2B5EF4-FFF2-40B4-BE49-F238E27FC236}">
                <a16:creationId xmlns:a16="http://schemas.microsoft.com/office/drawing/2014/main" id="{E6ED0320-1E95-404A-9543-074A6BF3F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3200400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Slide Number Placeholder 8">
            <a:extLst>
              <a:ext uri="{FF2B5EF4-FFF2-40B4-BE49-F238E27FC236}">
                <a16:creationId xmlns:a16="http://schemas.microsoft.com/office/drawing/2014/main" id="{CA410C8C-CE70-4DBD-94D1-4869B76F9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5495E3-D36C-41B5-A459-A35F32183D5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2180502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09C72875-1D4F-40C9-8ACF-9CAF29211270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57200"/>
            <a:ext cx="8229600" cy="6019800"/>
          </a:xfrm>
        </p:spPr>
      </p:pic>
      <p:sp>
        <p:nvSpPr>
          <p:cNvPr id="7171" name="Slide Number Placeholder 4">
            <a:extLst>
              <a:ext uri="{FF2B5EF4-FFF2-40B4-BE49-F238E27FC236}">
                <a16:creationId xmlns:a16="http://schemas.microsoft.com/office/drawing/2014/main" id="{C50B7200-774F-4BF2-9E5A-7653AD8D0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469460-59F8-43E2-A4C9-CF2192E2146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6481972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283F543-7A71-4B6B-A5DD-E3E532A1A6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Approach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290388B-8EA3-4860-B427-7C2E85AD23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FF0000"/>
                </a:solidFill>
              </a:rPr>
              <a:t>An object is a constellation of parts (from Burl, Weber and Perona, 1998).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parts are detected by an </a:t>
            </a:r>
            <a:r>
              <a:rPr lang="en-US" altLang="en-US" sz="2400">
                <a:solidFill>
                  <a:srgbClr val="FF0000"/>
                </a:solidFill>
              </a:rPr>
              <a:t>interest operator (Kadir’s).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parts can be recognized by appearance.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Objects may vary greatly in scale.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constellation of parts for a given object is </a:t>
            </a:r>
            <a:r>
              <a:rPr lang="en-US" altLang="en-US" sz="2400">
                <a:solidFill>
                  <a:srgbClr val="FF0000"/>
                </a:solidFill>
              </a:rPr>
              <a:t>learned </a:t>
            </a:r>
            <a:r>
              <a:rPr lang="en-US" altLang="en-US" sz="2400"/>
              <a:t>from training images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9220" name="Slide Number Placeholder 5">
            <a:extLst>
              <a:ext uri="{FF2B5EF4-FFF2-40B4-BE49-F238E27FC236}">
                <a16:creationId xmlns:a16="http://schemas.microsoft.com/office/drawing/2014/main" id="{B571DB32-2D75-40BD-A9B4-214CE312E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DA51A3-E920-4A7F-8ED2-7D50D6DF734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6AE265-5F0A-4DF8-9F7E-B4A1D0D032E2}"/>
              </a:ext>
            </a:extLst>
          </p:cNvPr>
          <p:cNvSpPr/>
          <p:nvPr/>
        </p:nvSpPr>
        <p:spPr>
          <a:xfrm>
            <a:off x="6400800" y="3810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18D8C3-B485-47D4-9A40-948BEDCFA379}"/>
              </a:ext>
            </a:extLst>
          </p:cNvPr>
          <p:cNvSpPr/>
          <p:nvPr/>
        </p:nvSpPr>
        <p:spPr>
          <a:xfrm>
            <a:off x="7010400" y="3810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47D627C-A0CA-44CB-8903-08E45702DB1B}"/>
              </a:ext>
            </a:extLst>
          </p:cNvPr>
          <p:cNvSpPr/>
          <p:nvPr/>
        </p:nvSpPr>
        <p:spPr>
          <a:xfrm>
            <a:off x="6477000" y="1143000"/>
            <a:ext cx="838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5917AAB-C1AD-417C-82AB-D4384F608C96}"/>
              </a:ext>
            </a:extLst>
          </p:cNvPr>
          <p:cNvSpPr/>
          <p:nvPr/>
        </p:nvSpPr>
        <p:spPr>
          <a:xfrm>
            <a:off x="6781800" y="762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E0D7ED8-7DBC-4593-B336-4EE0BA1090D9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6705600" y="5334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EEB46E-ED39-4857-830E-0888F9F353D5}"/>
              </a:ext>
            </a:extLst>
          </p:cNvPr>
          <p:cNvCxnSpPr>
            <a:stCxn id="15" idx="2"/>
            <a:endCxn id="5" idx="2"/>
          </p:cNvCxnSpPr>
          <p:nvPr/>
        </p:nvCxnSpPr>
        <p:spPr>
          <a:xfrm rot="10800000">
            <a:off x="6553200" y="685800"/>
            <a:ext cx="228600" cy="190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39147ED-D277-4B5A-98F7-FD22697F5808}"/>
              </a:ext>
            </a:extLst>
          </p:cNvPr>
          <p:cNvCxnSpPr>
            <a:stCxn id="15" idx="6"/>
            <a:endCxn id="6" idx="2"/>
          </p:cNvCxnSpPr>
          <p:nvPr/>
        </p:nvCxnSpPr>
        <p:spPr>
          <a:xfrm flipV="1">
            <a:off x="7010400" y="685800"/>
            <a:ext cx="152400" cy="190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5DE0993-03ED-450F-8B32-F284F3266890}"/>
              </a:ext>
            </a:extLst>
          </p:cNvPr>
          <p:cNvCxnSpPr>
            <a:stCxn id="15" idx="4"/>
            <a:endCxn id="14" idx="0"/>
          </p:cNvCxnSpPr>
          <p:nvPr/>
        </p:nvCxnSpPr>
        <p:spPr>
          <a:xfrm rot="5400000">
            <a:off x="6819900" y="1066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C61F098A-5A08-4ADA-8500-CAEDB1BDD4A2}"/>
              </a:ext>
            </a:extLst>
          </p:cNvPr>
          <p:cNvSpPr/>
          <p:nvPr/>
        </p:nvSpPr>
        <p:spPr>
          <a:xfrm>
            <a:off x="6096000" y="152400"/>
            <a:ext cx="1600200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7165076-4C5C-46E7-B398-B629E19F471A}"/>
                  </a:ext>
                </a:extLst>
              </p14:cNvPr>
              <p14:cNvContentPartPr/>
              <p14:nvPr/>
            </p14:nvContentPartPr>
            <p14:xfrm>
              <a:off x="3985560" y="5506920"/>
              <a:ext cx="4463280" cy="931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7165076-4C5C-46E7-B398-B629E19F47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76200" y="5497560"/>
                <a:ext cx="4482000" cy="95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47210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B500753-F41B-4E4D-8EDF-84B197F261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Components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7C1E19B-35F9-4D1E-A5C2-CDCD38FB38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Model</a:t>
            </a:r>
          </a:p>
          <a:p>
            <a:pPr lvl="1" eaLnBrk="1" hangingPunct="1"/>
            <a:r>
              <a:rPr lang="en-US" altLang="en-US"/>
              <a:t>Generative Probabilistic Model including</a:t>
            </a:r>
          </a:p>
          <a:p>
            <a:pPr lvl="1" eaLnBrk="1" hangingPunct="1">
              <a:buFontTx/>
              <a:buNone/>
            </a:pPr>
            <a:r>
              <a:rPr lang="en-US" altLang="en-US"/>
              <a:t>   Location, Scale, and Appearance of Parts</a:t>
            </a:r>
          </a:p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Learning</a:t>
            </a:r>
          </a:p>
          <a:p>
            <a:pPr lvl="1" eaLnBrk="1" hangingPunct="1"/>
            <a:r>
              <a:rPr lang="en-US" altLang="en-US"/>
              <a:t>Estimate Parameters Via EM Algorithm</a:t>
            </a:r>
          </a:p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Recognition</a:t>
            </a:r>
          </a:p>
          <a:p>
            <a:pPr lvl="1" eaLnBrk="1" hangingPunct="1"/>
            <a:r>
              <a:rPr lang="en-US" altLang="en-US"/>
              <a:t>Evaluate Image Using Model and Threshold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</p:txBody>
      </p:sp>
      <p:sp>
        <p:nvSpPr>
          <p:cNvPr id="10244" name="Slide Number Placeholder 5">
            <a:extLst>
              <a:ext uri="{FF2B5EF4-FFF2-40B4-BE49-F238E27FC236}">
                <a16:creationId xmlns:a16="http://schemas.microsoft.com/office/drawing/2014/main" id="{2E7A95F9-B3BF-4147-91A6-836C81BA3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A321B6-F9DC-4628-AFC9-0465DA545EE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0661471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9E09558D-8278-46CC-ABC2-B5D6BD8E6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3" y="31750"/>
            <a:ext cx="70500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08" tIns="41804" rIns="83608" bIns="41804" anchor="ctr">
            <a:spAutoFit/>
          </a:bodyPr>
          <a:lstStyle>
            <a:lvl1pPr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0263">
              <a:spcBef>
                <a:spcPct val="20000"/>
              </a:spcBef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>
                <a:latin typeface="Lucidux Sans" charset="0"/>
              </a:rPr>
              <a:t>Model: Constellation Of Parts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2CBC2627-E361-4CD7-B98D-F0E5775FF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3662363"/>
            <a:ext cx="36607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08" tIns="41804" rIns="83608" bIns="41804">
            <a:spAutoFit/>
          </a:bodyPr>
          <a:lstStyle>
            <a:lvl1pPr marL="306388" indent="-306388" defTabSz="830263">
              <a:spcBef>
                <a:spcPct val="20000"/>
              </a:spcBef>
              <a:buChar char="•"/>
              <a:tabLst>
                <a:tab pos="306388" algn="l"/>
                <a:tab pos="722313" algn="l"/>
                <a:tab pos="1136650" algn="l"/>
                <a:tab pos="1550988" algn="l"/>
                <a:tab pos="1965325" algn="l"/>
                <a:tab pos="2381250" algn="l"/>
                <a:tab pos="2795588" algn="l"/>
                <a:tab pos="3209925" algn="l"/>
                <a:tab pos="3624263" algn="l"/>
                <a:tab pos="4040188" algn="l"/>
                <a:tab pos="4454525" algn="l"/>
                <a:tab pos="4868863" algn="l"/>
                <a:tab pos="5284788" algn="l"/>
                <a:tab pos="5699125" algn="l"/>
                <a:tab pos="6113463" algn="l"/>
                <a:tab pos="6527800" algn="l"/>
                <a:tab pos="6943725" algn="l"/>
                <a:tab pos="7358063" algn="l"/>
                <a:tab pos="7772400" algn="l"/>
                <a:tab pos="8186738" algn="l"/>
                <a:tab pos="8602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0263">
              <a:spcBef>
                <a:spcPct val="20000"/>
              </a:spcBef>
              <a:buChar char="–"/>
              <a:tabLst>
                <a:tab pos="306388" algn="l"/>
                <a:tab pos="722313" algn="l"/>
                <a:tab pos="1136650" algn="l"/>
                <a:tab pos="1550988" algn="l"/>
                <a:tab pos="1965325" algn="l"/>
                <a:tab pos="2381250" algn="l"/>
                <a:tab pos="2795588" algn="l"/>
                <a:tab pos="3209925" algn="l"/>
                <a:tab pos="3624263" algn="l"/>
                <a:tab pos="4040188" algn="l"/>
                <a:tab pos="4454525" algn="l"/>
                <a:tab pos="4868863" algn="l"/>
                <a:tab pos="5284788" algn="l"/>
                <a:tab pos="5699125" algn="l"/>
                <a:tab pos="6113463" algn="l"/>
                <a:tab pos="6527800" algn="l"/>
                <a:tab pos="6943725" algn="l"/>
                <a:tab pos="7358063" algn="l"/>
                <a:tab pos="7772400" algn="l"/>
                <a:tab pos="8186738" algn="l"/>
                <a:tab pos="8602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0263">
              <a:spcBef>
                <a:spcPct val="20000"/>
              </a:spcBef>
              <a:buChar char="•"/>
              <a:tabLst>
                <a:tab pos="306388" algn="l"/>
                <a:tab pos="722313" algn="l"/>
                <a:tab pos="1136650" algn="l"/>
                <a:tab pos="1550988" algn="l"/>
                <a:tab pos="1965325" algn="l"/>
                <a:tab pos="2381250" algn="l"/>
                <a:tab pos="2795588" algn="l"/>
                <a:tab pos="3209925" algn="l"/>
                <a:tab pos="3624263" algn="l"/>
                <a:tab pos="4040188" algn="l"/>
                <a:tab pos="4454525" algn="l"/>
                <a:tab pos="4868863" algn="l"/>
                <a:tab pos="5284788" algn="l"/>
                <a:tab pos="5699125" algn="l"/>
                <a:tab pos="6113463" algn="l"/>
                <a:tab pos="6527800" algn="l"/>
                <a:tab pos="6943725" algn="l"/>
                <a:tab pos="7358063" algn="l"/>
                <a:tab pos="7772400" algn="l"/>
                <a:tab pos="8186738" algn="l"/>
                <a:tab pos="8602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0263">
              <a:spcBef>
                <a:spcPct val="20000"/>
              </a:spcBef>
              <a:buChar char="–"/>
              <a:tabLst>
                <a:tab pos="306388" algn="l"/>
                <a:tab pos="722313" algn="l"/>
                <a:tab pos="1136650" algn="l"/>
                <a:tab pos="1550988" algn="l"/>
                <a:tab pos="1965325" algn="l"/>
                <a:tab pos="2381250" algn="l"/>
                <a:tab pos="2795588" algn="l"/>
                <a:tab pos="3209925" algn="l"/>
                <a:tab pos="3624263" algn="l"/>
                <a:tab pos="4040188" algn="l"/>
                <a:tab pos="4454525" algn="l"/>
                <a:tab pos="4868863" algn="l"/>
                <a:tab pos="5284788" algn="l"/>
                <a:tab pos="5699125" algn="l"/>
                <a:tab pos="6113463" algn="l"/>
                <a:tab pos="6527800" algn="l"/>
                <a:tab pos="6943725" algn="l"/>
                <a:tab pos="7358063" algn="l"/>
                <a:tab pos="7772400" algn="l"/>
                <a:tab pos="8186738" algn="l"/>
                <a:tab pos="8602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0263">
              <a:spcBef>
                <a:spcPct val="20000"/>
              </a:spcBef>
              <a:buChar char="»"/>
              <a:tabLst>
                <a:tab pos="306388" algn="l"/>
                <a:tab pos="722313" algn="l"/>
                <a:tab pos="1136650" algn="l"/>
                <a:tab pos="1550988" algn="l"/>
                <a:tab pos="1965325" algn="l"/>
                <a:tab pos="2381250" algn="l"/>
                <a:tab pos="2795588" algn="l"/>
                <a:tab pos="3209925" algn="l"/>
                <a:tab pos="3624263" algn="l"/>
                <a:tab pos="4040188" algn="l"/>
                <a:tab pos="4454525" algn="l"/>
                <a:tab pos="4868863" algn="l"/>
                <a:tab pos="5284788" algn="l"/>
                <a:tab pos="5699125" algn="l"/>
                <a:tab pos="6113463" algn="l"/>
                <a:tab pos="6527800" algn="l"/>
                <a:tab pos="6943725" algn="l"/>
                <a:tab pos="7358063" algn="l"/>
                <a:tab pos="7772400" algn="l"/>
                <a:tab pos="8186738" algn="l"/>
                <a:tab pos="8602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388" algn="l"/>
                <a:tab pos="722313" algn="l"/>
                <a:tab pos="1136650" algn="l"/>
                <a:tab pos="1550988" algn="l"/>
                <a:tab pos="1965325" algn="l"/>
                <a:tab pos="2381250" algn="l"/>
                <a:tab pos="2795588" algn="l"/>
                <a:tab pos="3209925" algn="l"/>
                <a:tab pos="3624263" algn="l"/>
                <a:tab pos="4040188" algn="l"/>
                <a:tab pos="4454525" algn="l"/>
                <a:tab pos="4868863" algn="l"/>
                <a:tab pos="5284788" algn="l"/>
                <a:tab pos="5699125" algn="l"/>
                <a:tab pos="6113463" algn="l"/>
                <a:tab pos="6527800" algn="l"/>
                <a:tab pos="6943725" algn="l"/>
                <a:tab pos="7358063" algn="l"/>
                <a:tab pos="7772400" algn="l"/>
                <a:tab pos="8186738" algn="l"/>
                <a:tab pos="8602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388" algn="l"/>
                <a:tab pos="722313" algn="l"/>
                <a:tab pos="1136650" algn="l"/>
                <a:tab pos="1550988" algn="l"/>
                <a:tab pos="1965325" algn="l"/>
                <a:tab pos="2381250" algn="l"/>
                <a:tab pos="2795588" algn="l"/>
                <a:tab pos="3209925" algn="l"/>
                <a:tab pos="3624263" algn="l"/>
                <a:tab pos="4040188" algn="l"/>
                <a:tab pos="4454525" algn="l"/>
                <a:tab pos="4868863" algn="l"/>
                <a:tab pos="5284788" algn="l"/>
                <a:tab pos="5699125" algn="l"/>
                <a:tab pos="6113463" algn="l"/>
                <a:tab pos="6527800" algn="l"/>
                <a:tab pos="6943725" algn="l"/>
                <a:tab pos="7358063" algn="l"/>
                <a:tab pos="7772400" algn="l"/>
                <a:tab pos="8186738" algn="l"/>
                <a:tab pos="8602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388" algn="l"/>
                <a:tab pos="722313" algn="l"/>
                <a:tab pos="1136650" algn="l"/>
                <a:tab pos="1550988" algn="l"/>
                <a:tab pos="1965325" algn="l"/>
                <a:tab pos="2381250" algn="l"/>
                <a:tab pos="2795588" algn="l"/>
                <a:tab pos="3209925" algn="l"/>
                <a:tab pos="3624263" algn="l"/>
                <a:tab pos="4040188" algn="l"/>
                <a:tab pos="4454525" algn="l"/>
                <a:tab pos="4868863" algn="l"/>
                <a:tab pos="5284788" algn="l"/>
                <a:tab pos="5699125" algn="l"/>
                <a:tab pos="6113463" algn="l"/>
                <a:tab pos="6527800" algn="l"/>
                <a:tab pos="6943725" algn="l"/>
                <a:tab pos="7358063" algn="l"/>
                <a:tab pos="7772400" algn="l"/>
                <a:tab pos="8186738" algn="l"/>
                <a:tab pos="8602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388" algn="l"/>
                <a:tab pos="722313" algn="l"/>
                <a:tab pos="1136650" algn="l"/>
                <a:tab pos="1550988" algn="l"/>
                <a:tab pos="1965325" algn="l"/>
                <a:tab pos="2381250" algn="l"/>
                <a:tab pos="2795588" algn="l"/>
                <a:tab pos="3209925" algn="l"/>
                <a:tab pos="3624263" algn="l"/>
                <a:tab pos="4040188" algn="l"/>
                <a:tab pos="4454525" algn="l"/>
                <a:tab pos="4868863" algn="l"/>
                <a:tab pos="5284788" algn="l"/>
                <a:tab pos="5699125" algn="l"/>
                <a:tab pos="6113463" algn="l"/>
                <a:tab pos="6527800" algn="l"/>
                <a:tab pos="6943725" algn="l"/>
                <a:tab pos="7358063" algn="l"/>
                <a:tab pos="7772400" algn="l"/>
                <a:tab pos="8186738" algn="l"/>
                <a:tab pos="8602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488"/>
              </a:spcBef>
              <a:buSzPct val="75000"/>
              <a:buFontTx/>
              <a:buNone/>
            </a:pPr>
            <a:r>
              <a:rPr lang="en-GB" altLang="en-US" sz="2200">
                <a:latin typeface="Century Gothic" panose="020B0502020202020204" pitchFamily="34" charset="0"/>
              </a:rPr>
              <a:t>Fischler &amp; Elschlager, 1973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F725F0A9-E705-4302-A307-FCBA14157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898525"/>
            <a:ext cx="33845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9" name="Group 5">
            <a:extLst>
              <a:ext uri="{FF2B5EF4-FFF2-40B4-BE49-F238E27FC236}">
                <a16:creationId xmlns:a16="http://schemas.microsoft.com/office/drawing/2014/main" id="{11BB1C92-F2EF-4C43-B91F-5627F01BBC87}"/>
              </a:ext>
            </a:extLst>
          </p:cNvPr>
          <p:cNvGrpSpPr>
            <a:grpSpLocks/>
          </p:cNvGrpSpPr>
          <p:nvPr/>
        </p:nvGrpSpPr>
        <p:grpSpPr bwMode="auto">
          <a:xfrm>
            <a:off x="276225" y="4214813"/>
            <a:ext cx="7615504" cy="1984422"/>
            <a:chOff x="192" y="2928"/>
            <a:chExt cx="5286" cy="1378"/>
          </a:xfrm>
        </p:grpSpPr>
        <p:sp>
          <p:nvSpPr>
            <p:cNvPr id="11282" name="AutoShape 6">
              <a:extLst>
                <a:ext uri="{FF2B5EF4-FFF2-40B4-BE49-F238E27FC236}">
                  <a16:creationId xmlns:a16="http://schemas.microsoft.com/office/drawing/2014/main" id="{3B3C4429-84CF-49F7-AB8B-29A423072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928"/>
              <a:ext cx="5277" cy="1215"/>
            </a:xfrm>
            <a:prstGeom prst="roundRect">
              <a:avLst>
                <a:gd name="adj" fmla="val 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1283" name="Text Box 7">
              <a:extLst>
                <a:ext uri="{FF2B5EF4-FFF2-40B4-BE49-F238E27FC236}">
                  <a16:creationId xmlns:a16="http://schemas.microsoft.com/office/drawing/2014/main" id="{E0A15C83-A20C-4139-8190-6E11629F0F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" y="3031"/>
              <a:ext cx="5277" cy="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3608" tIns="41804" rIns="83608" bIns="41804">
              <a:spAutoFit/>
            </a:bodyPr>
            <a:lstStyle>
              <a:lvl1pPr marL="306388" indent="-306388" defTabSz="830263">
                <a:spcBef>
                  <a:spcPct val="20000"/>
                </a:spcBef>
                <a:buChar char="•"/>
                <a:tabLst>
                  <a:tab pos="306388" algn="l"/>
                  <a:tab pos="722313" algn="l"/>
                  <a:tab pos="1136650" algn="l"/>
                  <a:tab pos="1550988" algn="l"/>
                  <a:tab pos="1965325" algn="l"/>
                  <a:tab pos="2381250" algn="l"/>
                  <a:tab pos="2795588" algn="l"/>
                  <a:tab pos="3209925" algn="l"/>
                  <a:tab pos="3624263" algn="l"/>
                  <a:tab pos="4040188" algn="l"/>
                  <a:tab pos="4454525" algn="l"/>
                  <a:tab pos="4868863" algn="l"/>
                  <a:tab pos="5284788" algn="l"/>
                  <a:tab pos="5699125" algn="l"/>
                  <a:tab pos="6113463" algn="l"/>
                  <a:tab pos="6527800" algn="l"/>
                  <a:tab pos="6943725" algn="l"/>
                  <a:tab pos="7358063" algn="l"/>
                  <a:tab pos="7772400" algn="l"/>
                  <a:tab pos="8186738" algn="l"/>
                  <a:tab pos="8602663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30263">
                <a:spcBef>
                  <a:spcPct val="20000"/>
                </a:spcBef>
                <a:buChar char="–"/>
                <a:tabLst>
                  <a:tab pos="306388" algn="l"/>
                  <a:tab pos="722313" algn="l"/>
                  <a:tab pos="1136650" algn="l"/>
                  <a:tab pos="1550988" algn="l"/>
                  <a:tab pos="1965325" algn="l"/>
                  <a:tab pos="2381250" algn="l"/>
                  <a:tab pos="2795588" algn="l"/>
                  <a:tab pos="3209925" algn="l"/>
                  <a:tab pos="3624263" algn="l"/>
                  <a:tab pos="4040188" algn="l"/>
                  <a:tab pos="4454525" algn="l"/>
                  <a:tab pos="4868863" algn="l"/>
                  <a:tab pos="5284788" algn="l"/>
                  <a:tab pos="5699125" algn="l"/>
                  <a:tab pos="6113463" algn="l"/>
                  <a:tab pos="6527800" algn="l"/>
                  <a:tab pos="6943725" algn="l"/>
                  <a:tab pos="7358063" algn="l"/>
                  <a:tab pos="7772400" algn="l"/>
                  <a:tab pos="8186738" algn="l"/>
                  <a:tab pos="8602663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30263">
                <a:spcBef>
                  <a:spcPct val="20000"/>
                </a:spcBef>
                <a:buChar char="•"/>
                <a:tabLst>
                  <a:tab pos="306388" algn="l"/>
                  <a:tab pos="722313" algn="l"/>
                  <a:tab pos="1136650" algn="l"/>
                  <a:tab pos="1550988" algn="l"/>
                  <a:tab pos="1965325" algn="l"/>
                  <a:tab pos="2381250" algn="l"/>
                  <a:tab pos="2795588" algn="l"/>
                  <a:tab pos="3209925" algn="l"/>
                  <a:tab pos="3624263" algn="l"/>
                  <a:tab pos="4040188" algn="l"/>
                  <a:tab pos="4454525" algn="l"/>
                  <a:tab pos="4868863" algn="l"/>
                  <a:tab pos="5284788" algn="l"/>
                  <a:tab pos="5699125" algn="l"/>
                  <a:tab pos="6113463" algn="l"/>
                  <a:tab pos="6527800" algn="l"/>
                  <a:tab pos="6943725" algn="l"/>
                  <a:tab pos="7358063" algn="l"/>
                  <a:tab pos="7772400" algn="l"/>
                  <a:tab pos="8186738" algn="l"/>
                  <a:tab pos="8602663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30263">
                <a:spcBef>
                  <a:spcPct val="20000"/>
                </a:spcBef>
                <a:buChar char="–"/>
                <a:tabLst>
                  <a:tab pos="306388" algn="l"/>
                  <a:tab pos="722313" algn="l"/>
                  <a:tab pos="1136650" algn="l"/>
                  <a:tab pos="1550988" algn="l"/>
                  <a:tab pos="1965325" algn="l"/>
                  <a:tab pos="2381250" algn="l"/>
                  <a:tab pos="2795588" algn="l"/>
                  <a:tab pos="3209925" algn="l"/>
                  <a:tab pos="3624263" algn="l"/>
                  <a:tab pos="4040188" algn="l"/>
                  <a:tab pos="4454525" algn="l"/>
                  <a:tab pos="4868863" algn="l"/>
                  <a:tab pos="5284788" algn="l"/>
                  <a:tab pos="5699125" algn="l"/>
                  <a:tab pos="6113463" algn="l"/>
                  <a:tab pos="6527800" algn="l"/>
                  <a:tab pos="6943725" algn="l"/>
                  <a:tab pos="7358063" algn="l"/>
                  <a:tab pos="7772400" algn="l"/>
                  <a:tab pos="8186738" algn="l"/>
                  <a:tab pos="8602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30263">
                <a:spcBef>
                  <a:spcPct val="20000"/>
                </a:spcBef>
                <a:buChar char="»"/>
                <a:tabLst>
                  <a:tab pos="306388" algn="l"/>
                  <a:tab pos="722313" algn="l"/>
                  <a:tab pos="1136650" algn="l"/>
                  <a:tab pos="1550988" algn="l"/>
                  <a:tab pos="1965325" algn="l"/>
                  <a:tab pos="2381250" algn="l"/>
                  <a:tab pos="2795588" algn="l"/>
                  <a:tab pos="3209925" algn="l"/>
                  <a:tab pos="3624263" algn="l"/>
                  <a:tab pos="4040188" algn="l"/>
                  <a:tab pos="4454525" algn="l"/>
                  <a:tab pos="4868863" algn="l"/>
                  <a:tab pos="5284788" algn="l"/>
                  <a:tab pos="5699125" algn="l"/>
                  <a:tab pos="6113463" algn="l"/>
                  <a:tab pos="6527800" algn="l"/>
                  <a:tab pos="6943725" algn="l"/>
                  <a:tab pos="7358063" algn="l"/>
                  <a:tab pos="7772400" algn="l"/>
                  <a:tab pos="8186738" algn="l"/>
                  <a:tab pos="8602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30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6388" algn="l"/>
                  <a:tab pos="722313" algn="l"/>
                  <a:tab pos="1136650" algn="l"/>
                  <a:tab pos="1550988" algn="l"/>
                  <a:tab pos="1965325" algn="l"/>
                  <a:tab pos="2381250" algn="l"/>
                  <a:tab pos="2795588" algn="l"/>
                  <a:tab pos="3209925" algn="l"/>
                  <a:tab pos="3624263" algn="l"/>
                  <a:tab pos="4040188" algn="l"/>
                  <a:tab pos="4454525" algn="l"/>
                  <a:tab pos="4868863" algn="l"/>
                  <a:tab pos="5284788" algn="l"/>
                  <a:tab pos="5699125" algn="l"/>
                  <a:tab pos="6113463" algn="l"/>
                  <a:tab pos="6527800" algn="l"/>
                  <a:tab pos="6943725" algn="l"/>
                  <a:tab pos="7358063" algn="l"/>
                  <a:tab pos="7772400" algn="l"/>
                  <a:tab pos="8186738" algn="l"/>
                  <a:tab pos="8602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30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6388" algn="l"/>
                  <a:tab pos="722313" algn="l"/>
                  <a:tab pos="1136650" algn="l"/>
                  <a:tab pos="1550988" algn="l"/>
                  <a:tab pos="1965325" algn="l"/>
                  <a:tab pos="2381250" algn="l"/>
                  <a:tab pos="2795588" algn="l"/>
                  <a:tab pos="3209925" algn="l"/>
                  <a:tab pos="3624263" algn="l"/>
                  <a:tab pos="4040188" algn="l"/>
                  <a:tab pos="4454525" algn="l"/>
                  <a:tab pos="4868863" algn="l"/>
                  <a:tab pos="5284788" algn="l"/>
                  <a:tab pos="5699125" algn="l"/>
                  <a:tab pos="6113463" algn="l"/>
                  <a:tab pos="6527800" algn="l"/>
                  <a:tab pos="6943725" algn="l"/>
                  <a:tab pos="7358063" algn="l"/>
                  <a:tab pos="7772400" algn="l"/>
                  <a:tab pos="8186738" algn="l"/>
                  <a:tab pos="8602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30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6388" algn="l"/>
                  <a:tab pos="722313" algn="l"/>
                  <a:tab pos="1136650" algn="l"/>
                  <a:tab pos="1550988" algn="l"/>
                  <a:tab pos="1965325" algn="l"/>
                  <a:tab pos="2381250" algn="l"/>
                  <a:tab pos="2795588" algn="l"/>
                  <a:tab pos="3209925" algn="l"/>
                  <a:tab pos="3624263" algn="l"/>
                  <a:tab pos="4040188" algn="l"/>
                  <a:tab pos="4454525" algn="l"/>
                  <a:tab pos="4868863" algn="l"/>
                  <a:tab pos="5284788" algn="l"/>
                  <a:tab pos="5699125" algn="l"/>
                  <a:tab pos="6113463" algn="l"/>
                  <a:tab pos="6527800" algn="l"/>
                  <a:tab pos="6943725" algn="l"/>
                  <a:tab pos="7358063" algn="l"/>
                  <a:tab pos="7772400" algn="l"/>
                  <a:tab pos="8186738" algn="l"/>
                  <a:tab pos="8602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30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6388" algn="l"/>
                  <a:tab pos="722313" algn="l"/>
                  <a:tab pos="1136650" algn="l"/>
                  <a:tab pos="1550988" algn="l"/>
                  <a:tab pos="1965325" algn="l"/>
                  <a:tab pos="2381250" algn="l"/>
                  <a:tab pos="2795588" algn="l"/>
                  <a:tab pos="3209925" algn="l"/>
                  <a:tab pos="3624263" algn="l"/>
                  <a:tab pos="4040188" algn="l"/>
                  <a:tab pos="4454525" algn="l"/>
                  <a:tab pos="4868863" algn="l"/>
                  <a:tab pos="5284788" algn="l"/>
                  <a:tab pos="5699125" algn="l"/>
                  <a:tab pos="6113463" algn="l"/>
                  <a:tab pos="6527800" algn="l"/>
                  <a:tab pos="6943725" algn="l"/>
                  <a:tab pos="7358063" algn="l"/>
                  <a:tab pos="7772400" algn="l"/>
                  <a:tab pos="8186738" algn="l"/>
                  <a:tab pos="8602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400"/>
                </a:spcBef>
                <a:buClr>
                  <a:srgbClr val="FFFFFF"/>
                </a:buClr>
                <a:buSzPct val="72000"/>
                <a:buFont typeface="StarBats" charset="0"/>
                <a:buChar char="f"/>
              </a:pPr>
              <a:r>
                <a:rPr lang="en-GB" altLang="en-US" sz="1800">
                  <a:latin typeface="Century Gothic" panose="020B0502020202020204" pitchFamily="34" charset="0"/>
                </a:rPr>
                <a:t>Yuille, 91</a:t>
              </a:r>
              <a:endParaRPr lang="en-GB" altLang="en-US" sz="1800" dirty="0">
                <a:latin typeface="Century Gothic" panose="020B0502020202020204" pitchFamily="34" charset="0"/>
              </a:endParaRPr>
            </a:p>
            <a:p>
              <a:pPr>
                <a:lnSpc>
                  <a:spcPct val="90000"/>
                </a:lnSpc>
                <a:spcBef>
                  <a:spcPts val="400"/>
                </a:spcBef>
                <a:buClr>
                  <a:srgbClr val="FFFFFF"/>
                </a:buClr>
                <a:buSzPct val="72000"/>
                <a:buFont typeface="StarBats" charset="0"/>
                <a:buChar char="f"/>
              </a:pPr>
              <a:r>
                <a:rPr lang="en-GB" altLang="en-US" sz="1800" dirty="0" err="1">
                  <a:latin typeface="Century Gothic" panose="020B0502020202020204" pitchFamily="34" charset="0"/>
                </a:rPr>
                <a:t>Brunelli</a:t>
              </a:r>
              <a:r>
                <a:rPr lang="en-GB" altLang="en-US" sz="1800" dirty="0">
                  <a:latin typeface="Century Gothic" panose="020B0502020202020204" pitchFamily="34" charset="0"/>
                </a:rPr>
                <a:t> &amp; </a:t>
              </a:r>
              <a:r>
                <a:rPr lang="en-GB" altLang="en-US" sz="1800" dirty="0" err="1">
                  <a:latin typeface="Century Gothic" panose="020B0502020202020204" pitchFamily="34" charset="0"/>
                </a:rPr>
                <a:t>Poggio</a:t>
              </a:r>
              <a:r>
                <a:rPr lang="en-GB" altLang="en-US" sz="1800" dirty="0">
                  <a:latin typeface="Century Gothic" panose="020B0502020202020204" pitchFamily="34" charset="0"/>
                </a:rPr>
                <a:t>, 93</a:t>
              </a:r>
            </a:p>
            <a:p>
              <a:pPr>
                <a:lnSpc>
                  <a:spcPct val="90000"/>
                </a:lnSpc>
                <a:spcBef>
                  <a:spcPts val="400"/>
                </a:spcBef>
                <a:buClr>
                  <a:srgbClr val="FFFFFF"/>
                </a:buClr>
                <a:buSzPct val="72000"/>
                <a:buFont typeface="StarBats" charset="0"/>
                <a:buChar char="f"/>
              </a:pPr>
              <a:r>
                <a:rPr lang="en-GB" altLang="en-US" sz="1800" dirty="0">
                  <a:latin typeface="Century Gothic" panose="020B0502020202020204" pitchFamily="34" charset="0"/>
                </a:rPr>
                <a:t>Lades, </a:t>
              </a:r>
              <a:r>
                <a:rPr lang="en-GB" altLang="en-US" sz="1800" dirty="0" err="1">
                  <a:latin typeface="Century Gothic" panose="020B0502020202020204" pitchFamily="34" charset="0"/>
                </a:rPr>
                <a:t>v.d.</a:t>
              </a:r>
              <a:r>
                <a:rPr lang="en-GB" altLang="en-US" sz="1800" dirty="0">
                  <a:latin typeface="Century Gothic" panose="020B0502020202020204" pitchFamily="34" charset="0"/>
                </a:rPr>
                <a:t> </a:t>
              </a:r>
              <a:r>
                <a:rPr lang="en-GB" altLang="en-US" sz="1800" dirty="0" err="1">
                  <a:latin typeface="Century Gothic" panose="020B0502020202020204" pitchFamily="34" charset="0"/>
                </a:rPr>
                <a:t>Malsburg</a:t>
              </a:r>
              <a:r>
                <a:rPr lang="en-GB" altLang="en-US" sz="1800" dirty="0">
                  <a:latin typeface="Century Gothic" panose="020B0502020202020204" pitchFamily="34" charset="0"/>
                </a:rPr>
                <a:t> et al. 93</a:t>
              </a:r>
            </a:p>
            <a:p>
              <a:pPr>
                <a:lnSpc>
                  <a:spcPct val="90000"/>
                </a:lnSpc>
                <a:spcBef>
                  <a:spcPts val="400"/>
                </a:spcBef>
                <a:buClr>
                  <a:srgbClr val="FFFFFF"/>
                </a:buClr>
                <a:buSzPct val="72000"/>
                <a:buFont typeface="StarBats" charset="0"/>
                <a:buChar char="f"/>
              </a:pPr>
              <a:r>
                <a:rPr lang="en-GB" altLang="en-US" sz="1800" dirty="0" err="1">
                  <a:latin typeface="Century Gothic" panose="020B0502020202020204" pitchFamily="34" charset="0"/>
                </a:rPr>
                <a:t>Cootes</a:t>
              </a:r>
              <a:r>
                <a:rPr lang="en-GB" altLang="en-US" sz="1800" dirty="0">
                  <a:latin typeface="Century Gothic" panose="020B0502020202020204" pitchFamily="34" charset="0"/>
                </a:rPr>
                <a:t>, </a:t>
              </a:r>
              <a:r>
                <a:rPr lang="en-GB" altLang="en-US" sz="1800" dirty="0" err="1">
                  <a:latin typeface="Century Gothic" panose="020B0502020202020204" pitchFamily="34" charset="0"/>
                </a:rPr>
                <a:t>Lanitis</a:t>
              </a:r>
              <a:r>
                <a:rPr lang="en-GB" altLang="en-US" sz="1800" dirty="0">
                  <a:latin typeface="Century Gothic" panose="020B0502020202020204" pitchFamily="34" charset="0"/>
                </a:rPr>
                <a:t>, Taylor et al. 95</a:t>
              </a:r>
            </a:p>
            <a:p>
              <a:pPr>
                <a:lnSpc>
                  <a:spcPct val="90000"/>
                </a:lnSpc>
                <a:spcBef>
                  <a:spcPts val="400"/>
                </a:spcBef>
                <a:buClr>
                  <a:srgbClr val="FFFFFF"/>
                </a:buClr>
                <a:buSzPct val="72000"/>
                <a:buFont typeface="StarBats" charset="0"/>
                <a:buChar char="f"/>
              </a:pPr>
              <a:r>
                <a:rPr lang="en-GB" altLang="en-US" sz="1800" dirty="0">
                  <a:latin typeface="Century Gothic" panose="020B0502020202020204" pitchFamily="34" charset="0"/>
                </a:rPr>
                <a:t>Amit &amp; </a:t>
              </a:r>
              <a:r>
                <a:rPr lang="en-GB" altLang="en-US" sz="1800" dirty="0" err="1">
                  <a:latin typeface="Century Gothic" panose="020B0502020202020204" pitchFamily="34" charset="0"/>
                </a:rPr>
                <a:t>Geman</a:t>
              </a:r>
              <a:r>
                <a:rPr lang="en-GB" altLang="en-US" sz="1800" dirty="0">
                  <a:latin typeface="Century Gothic" panose="020B0502020202020204" pitchFamily="34" charset="0"/>
                </a:rPr>
                <a:t>, 95, 99 </a:t>
              </a:r>
            </a:p>
            <a:p>
              <a:pPr>
                <a:lnSpc>
                  <a:spcPct val="90000"/>
                </a:lnSpc>
                <a:spcBef>
                  <a:spcPts val="400"/>
                </a:spcBef>
                <a:buClr>
                  <a:srgbClr val="FFFFFF"/>
                </a:buClr>
                <a:buSzPct val="72000"/>
                <a:buFont typeface="StarBats" charset="0"/>
                <a:buChar char="f"/>
              </a:pPr>
              <a:r>
                <a:rPr lang="en-GB" altLang="en-US" sz="1800" dirty="0" err="1">
                  <a:latin typeface="Century Gothic" panose="020B0502020202020204" pitchFamily="34" charset="0"/>
                </a:rPr>
                <a:t>Perona</a:t>
              </a:r>
              <a:r>
                <a:rPr lang="en-GB" altLang="en-US" sz="1800" dirty="0">
                  <a:latin typeface="Century Gothic" panose="020B0502020202020204" pitchFamily="34" charset="0"/>
                </a:rPr>
                <a:t> et al. 95, 96, 98, 00</a:t>
              </a:r>
            </a:p>
          </p:txBody>
        </p:sp>
      </p:grpSp>
      <p:grpSp>
        <p:nvGrpSpPr>
          <p:cNvPr id="11270" name="Group 8">
            <a:extLst>
              <a:ext uri="{FF2B5EF4-FFF2-40B4-BE49-F238E27FC236}">
                <a16:creationId xmlns:a16="http://schemas.microsoft.com/office/drawing/2014/main" id="{F8A86978-B504-47CB-A141-AED5B98CBBB4}"/>
              </a:ext>
            </a:extLst>
          </p:cNvPr>
          <p:cNvGrpSpPr>
            <a:grpSpLocks/>
          </p:cNvGrpSpPr>
          <p:nvPr/>
        </p:nvGrpSpPr>
        <p:grpSpPr bwMode="auto">
          <a:xfrm>
            <a:off x="4651375" y="784225"/>
            <a:ext cx="4008438" cy="2738438"/>
            <a:chOff x="3229" y="545"/>
            <a:chExt cx="2782" cy="1902"/>
          </a:xfrm>
        </p:grpSpPr>
        <p:grpSp>
          <p:nvGrpSpPr>
            <p:cNvPr id="11277" name="Group 9">
              <a:extLst>
                <a:ext uri="{FF2B5EF4-FFF2-40B4-BE49-F238E27FC236}">
                  <a16:creationId xmlns:a16="http://schemas.microsoft.com/office/drawing/2014/main" id="{6ED22540-D0C6-4763-B436-76B59B37D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9" y="545"/>
              <a:ext cx="2782" cy="1902"/>
              <a:chOff x="3229" y="545"/>
              <a:chExt cx="2782" cy="1902"/>
            </a:xfrm>
          </p:grpSpPr>
          <p:pic>
            <p:nvPicPr>
              <p:cNvPr id="11280" name="Picture 10">
                <a:extLst>
                  <a:ext uri="{FF2B5EF4-FFF2-40B4-BE49-F238E27FC236}">
                    <a16:creationId xmlns:a16="http://schemas.microsoft.com/office/drawing/2014/main" id="{30B6B5A9-A694-4B84-B818-90EBCCD82D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9" y="593"/>
                <a:ext cx="2782" cy="18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81" name="Oval 11">
                <a:extLst>
                  <a:ext uri="{FF2B5EF4-FFF2-40B4-BE49-F238E27FC236}">
                    <a16:creationId xmlns:a16="http://schemas.microsoft.com/office/drawing/2014/main" id="{376385BD-8AAD-4B86-8D34-E043A9B68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5" y="545"/>
                <a:ext cx="574" cy="622"/>
              </a:xfrm>
              <a:prstGeom prst="ellipse">
                <a:avLst/>
              </a:prstGeom>
              <a:noFill/>
              <a:ln w="25416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1278" name="Oval 12">
              <a:extLst>
                <a:ext uri="{FF2B5EF4-FFF2-40B4-BE49-F238E27FC236}">
                  <a16:creationId xmlns:a16="http://schemas.microsoft.com/office/drawing/2014/main" id="{169C9869-49C0-421D-AE57-F30EB29CD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1218"/>
              <a:ext cx="574" cy="622"/>
            </a:xfrm>
            <a:prstGeom prst="ellipse">
              <a:avLst/>
            </a:prstGeom>
            <a:noFill/>
            <a:ln w="25416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1279" name="Oval 13">
              <a:extLst>
                <a:ext uri="{FF2B5EF4-FFF2-40B4-BE49-F238E27FC236}">
                  <a16:creationId xmlns:a16="http://schemas.microsoft.com/office/drawing/2014/main" id="{D91AC470-15F2-4C9C-97AC-BBFE38464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3" y="1794"/>
              <a:ext cx="574" cy="622"/>
            </a:xfrm>
            <a:prstGeom prst="ellipse">
              <a:avLst/>
            </a:prstGeom>
            <a:noFill/>
            <a:ln w="25416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1271" name="Group 14">
            <a:extLst>
              <a:ext uri="{FF2B5EF4-FFF2-40B4-BE49-F238E27FC236}">
                <a16:creationId xmlns:a16="http://schemas.microsoft.com/office/drawing/2014/main" id="{9234A04C-F04C-4EF9-B5D1-B86608DDC01B}"/>
              </a:ext>
            </a:extLst>
          </p:cNvPr>
          <p:cNvGrpSpPr>
            <a:grpSpLocks/>
          </p:cNvGrpSpPr>
          <p:nvPr/>
        </p:nvGrpSpPr>
        <p:grpSpPr bwMode="auto">
          <a:xfrm>
            <a:off x="4673600" y="3844925"/>
            <a:ext cx="3986213" cy="2830513"/>
            <a:chOff x="3244" y="2671"/>
            <a:chExt cx="2767" cy="1966"/>
          </a:xfrm>
        </p:grpSpPr>
        <p:pic>
          <p:nvPicPr>
            <p:cNvPr id="11273" name="Picture 15">
              <a:extLst>
                <a:ext uri="{FF2B5EF4-FFF2-40B4-BE49-F238E27FC236}">
                  <a16:creationId xmlns:a16="http://schemas.microsoft.com/office/drawing/2014/main" id="{FE1DD773-36F9-4563-951C-E65C8EE269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4" y="2719"/>
              <a:ext cx="2767" cy="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Oval 16">
              <a:extLst>
                <a:ext uri="{FF2B5EF4-FFF2-40B4-BE49-F238E27FC236}">
                  <a16:creationId xmlns:a16="http://schemas.microsoft.com/office/drawing/2014/main" id="{764BC6EF-A5BB-4337-AA03-CEBA48B24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0" y="3295"/>
              <a:ext cx="574" cy="622"/>
            </a:xfrm>
            <a:prstGeom prst="ellipse">
              <a:avLst/>
            </a:prstGeom>
            <a:noFill/>
            <a:ln w="25416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1275" name="Oval 17">
              <a:extLst>
                <a:ext uri="{FF2B5EF4-FFF2-40B4-BE49-F238E27FC236}">
                  <a16:creationId xmlns:a16="http://schemas.microsoft.com/office/drawing/2014/main" id="{76C9CDA5-F80A-4224-A6DE-50B9C2D92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6" y="4015"/>
              <a:ext cx="574" cy="622"/>
            </a:xfrm>
            <a:prstGeom prst="ellipse">
              <a:avLst/>
            </a:prstGeom>
            <a:noFill/>
            <a:ln w="25416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1276" name="Oval 18">
              <a:extLst>
                <a:ext uri="{FF2B5EF4-FFF2-40B4-BE49-F238E27FC236}">
                  <a16:creationId xmlns:a16="http://schemas.microsoft.com/office/drawing/2014/main" id="{C372AFD6-FF27-41C4-9824-8113AF126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4" y="2671"/>
              <a:ext cx="574" cy="622"/>
            </a:xfrm>
            <a:prstGeom prst="ellipse">
              <a:avLst/>
            </a:prstGeom>
            <a:noFill/>
            <a:ln w="25416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1272" name="Slide Number Placeholder 20">
            <a:extLst>
              <a:ext uri="{FF2B5EF4-FFF2-40B4-BE49-F238E27FC236}">
                <a16:creationId xmlns:a16="http://schemas.microsoft.com/office/drawing/2014/main" id="{DA8FC1B2-3680-42B7-A451-B7EB01A7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FB9458-2784-4444-AB81-5FAA2014E20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068740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Recognizing Panoramas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US" dirty="0"/>
              <a:t>Input: N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Extract SIFT points, descriptors from all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Find K-nearest neighbors for each point (K=4)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For each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/>
              <a:t>Select M candidate matching images by counting matched </a:t>
            </a:r>
            <a:r>
              <a:rPr lang="en-US" dirty="0" err="1"/>
              <a:t>keypoints</a:t>
            </a:r>
            <a:r>
              <a:rPr lang="en-US" dirty="0"/>
              <a:t> (m=6)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/>
              <a:t>Solve </a:t>
            </a:r>
            <a:r>
              <a:rPr lang="en-US" dirty="0" err="1"/>
              <a:t>homography</a:t>
            </a:r>
            <a:r>
              <a:rPr lang="en-US" dirty="0"/>
              <a:t> </a:t>
            </a:r>
            <a:r>
              <a:rPr lang="en-US" b="1" dirty="0" err="1"/>
              <a:t>H</a:t>
            </a:r>
            <a:r>
              <a:rPr lang="en-US" baseline="-25000" dirty="0" err="1"/>
              <a:t>ij</a:t>
            </a:r>
            <a:r>
              <a:rPr lang="en-US" dirty="0"/>
              <a:t> for each matched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/>
              <a:t>Decide if match is valid (</a:t>
            </a:r>
            <a:r>
              <a:rPr lang="en-US" dirty="0" err="1"/>
              <a:t>n</a:t>
            </a:r>
            <a:r>
              <a:rPr lang="en-US" baseline="-25000" dirty="0" err="1"/>
              <a:t>i</a:t>
            </a:r>
            <a:r>
              <a:rPr lang="en-US" dirty="0"/>
              <a:t>  &gt;  8  +   0.3  </a:t>
            </a:r>
            <a:r>
              <a:rPr lang="en-US" dirty="0" err="1"/>
              <a:t>n</a:t>
            </a:r>
            <a:r>
              <a:rPr lang="en-US" baseline="-25000" dirty="0" err="1"/>
              <a:t>f</a:t>
            </a:r>
            <a:r>
              <a:rPr lang="en-US" dirty="0"/>
              <a:t> )</a:t>
            </a:r>
            <a:endParaRPr lang="en-US" baseline="-25000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4572000" y="58674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4114800" y="6324600"/>
            <a:ext cx="97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# inliers</a:t>
            </a:r>
          </a:p>
        </p:txBody>
      </p:sp>
      <p:sp>
        <p:nvSpPr>
          <p:cNvPr id="39942" name="TextBox 6"/>
          <p:cNvSpPr txBox="1">
            <a:spLocks noChangeArrowheads="1"/>
          </p:cNvSpPr>
          <p:nvPr/>
        </p:nvSpPr>
        <p:spPr bwMode="auto">
          <a:xfrm>
            <a:off x="6629400" y="6211888"/>
            <a:ext cx="190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# keypoints in overlapping area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6858000" y="58674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6154E21-DC64-4E4D-9774-858B6DCD959E}"/>
                  </a:ext>
                </a:extLst>
              </p14:cNvPr>
              <p14:cNvContentPartPr/>
              <p14:nvPr/>
            </p14:nvContentPartPr>
            <p14:xfrm>
              <a:off x="430920" y="5671800"/>
              <a:ext cx="462240" cy="438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6154E21-DC64-4E4D-9774-858B6DCD95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1560" y="5662440"/>
                <a:ext cx="480960" cy="45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82514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CBB9ECB1-3AF7-4F21-B6FA-933561EDE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5946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94F21B98-332F-4B58-8FAC-0A8CEABE1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0"/>
            <a:ext cx="70485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08" tIns="41804" rIns="83608" bIns="41804" anchor="ctr">
            <a:spAutoFit/>
          </a:bodyPr>
          <a:lstStyle>
            <a:lvl1pPr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0263">
              <a:spcBef>
                <a:spcPct val="20000"/>
              </a:spcBef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latin typeface="Times" panose="02020603050405020304" pitchFamily="18" charset="0"/>
              </a:rPr>
              <a:t>Parts Selected by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latin typeface="Times" panose="02020603050405020304" pitchFamily="18" charset="0"/>
              </a:rPr>
              <a:t>Interest Operator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CB41E151-58BD-4D72-AD59-3CD3192EB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90600"/>
            <a:ext cx="8382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08" tIns="41804" rIns="83608" bIns="41804">
            <a:spAutoFit/>
          </a:bodyPr>
          <a:lstStyle>
            <a:lvl1pPr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0263">
              <a:spcBef>
                <a:spcPct val="20000"/>
              </a:spcBef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138"/>
              </a:lnSpc>
              <a:spcBef>
                <a:spcPct val="0"/>
              </a:spcBef>
              <a:buClr>
                <a:srgbClr val="FFFFFF"/>
              </a:buClr>
              <a:buSzPct val="90000"/>
              <a:buFont typeface="StarBats" charset="0"/>
              <a:buChar char=""/>
            </a:pPr>
            <a:r>
              <a:rPr lang="en-GB" altLang="en-US" sz="1800"/>
              <a:t>Kadir and Brady's Interest Operator. </a:t>
            </a:r>
          </a:p>
          <a:p>
            <a:pPr>
              <a:lnSpc>
                <a:spcPts val="2138"/>
              </a:lnSpc>
              <a:spcBef>
                <a:spcPct val="0"/>
              </a:spcBef>
              <a:buClr>
                <a:srgbClr val="FFFFFF"/>
              </a:buClr>
              <a:buSzPct val="90000"/>
              <a:buFont typeface="StarBats" charset="0"/>
              <a:buChar char=""/>
            </a:pPr>
            <a:r>
              <a:rPr lang="en-GB" altLang="en-US" sz="1800"/>
              <a:t>Finds Maxima in Entropy Over Scale and Location</a:t>
            </a:r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id="{8226F088-E7DA-4C81-9908-1AF4AAF18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4302125"/>
            <a:ext cx="34051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Slide Number Placeholder 7">
            <a:extLst>
              <a:ext uri="{FF2B5EF4-FFF2-40B4-BE49-F238E27FC236}">
                <a16:creationId xmlns:a16="http://schemas.microsoft.com/office/drawing/2014/main" id="{0408F87E-3FC7-470E-92F4-4FE037BC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4E47B7-CFFD-4E71-B3E7-4BD8AFEB94D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8259556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1D7E1E29-4940-438D-A766-84D36A7AC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324850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B8773896-B160-4D1F-B983-D6A14F96E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1600"/>
            <a:ext cx="76962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08" tIns="41804" rIns="83608" bIns="41804" anchor="ctr">
            <a:spAutoFit/>
          </a:bodyPr>
          <a:lstStyle>
            <a:lvl1pPr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0263">
              <a:spcBef>
                <a:spcPct val="20000"/>
              </a:spcBef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>
                <a:latin typeface="Lucidux Sans" charset="0"/>
              </a:rPr>
              <a:t>Representation of Appearance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704377A1-8B4B-4F1B-A934-DE81D4E5B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4616450"/>
            <a:ext cx="10509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Line 5">
            <a:extLst>
              <a:ext uri="{FF2B5EF4-FFF2-40B4-BE49-F238E27FC236}">
                <a16:creationId xmlns:a16="http://schemas.microsoft.com/office/drawing/2014/main" id="{FBE8E6AA-DEB7-4289-B3E9-ACA2D8BE4A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2888" y="5113338"/>
            <a:ext cx="1884362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5B5CA027-D7B5-40B5-9F44-F271657F1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138" y="4816475"/>
            <a:ext cx="10287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0263">
              <a:spcBef>
                <a:spcPct val="20000"/>
              </a:spcBef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Pct val="60000"/>
              <a:buFontTx/>
              <a:buNone/>
            </a:pPr>
            <a:r>
              <a:rPr lang="en-GB" altLang="en-US" sz="1600">
                <a:latin typeface="Times" panose="02020603050405020304" pitchFamily="18" charset="0"/>
              </a:rPr>
              <a:t>11x11 patch</a:t>
            </a:r>
          </a:p>
        </p:txBody>
      </p:sp>
      <p:pic>
        <p:nvPicPr>
          <p:cNvPr id="15367" name="Picture 7">
            <a:extLst>
              <a:ext uri="{FF2B5EF4-FFF2-40B4-BE49-F238E27FC236}">
                <a16:creationId xmlns:a16="http://schemas.microsoft.com/office/drawing/2014/main" id="{3D5B8D32-990F-449B-8F43-9AF432B40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4887913"/>
            <a:ext cx="4603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8" name="Group 8">
            <a:extLst>
              <a:ext uri="{FF2B5EF4-FFF2-40B4-BE49-F238E27FC236}">
                <a16:creationId xmlns:a16="http://schemas.microsoft.com/office/drawing/2014/main" id="{25B9B920-4325-458A-BF77-502C701D9BB6}"/>
              </a:ext>
            </a:extLst>
          </p:cNvPr>
          <p:cNvGrpSpPr>
            <a:grpSpLocks/>
          </p:cNvGrpSpPr>
          <p:nvPr/>
        </p:nvGrpSpPr>
        <p:grpSpPr bwMode="auto">
          <a:xfrm>
            <a:off x="8285163" y="4057650"/>
            <a:ext cx="541337" cy="2505075"/>
            <a:chOff x="5751" y="2819"/>
            <a:chExt cx="376" cy="1740"/>
          </a:xfrm>
        </p:grpSpPr>
        <p:sp>
          <p:nvSpPr>
            <p:cNvPr id="15377" name="Freeform 9">
              <a:extLst>
                <a:ext uri="{FF2B5EF4-FFF2-40B4-BE49-F238E27FC236}">
                  <a16:creationId xmlns:a16="http://schemas.microsoft.com/office/drawing/2014/main" id="{AF70F290-E830-4A1A-B72B-46781898F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6" y="2819"/>
              <a:ext cx="144" cy="1735"/>
            </a:xfrm>
            <a:custGeom>
              <a:avLst/>
              <a:gdLst>
                <a:gd name="T0" fmla="*/ 2 w 638"/>
                <a:gd name="T1" fmla="*/ 0 h 7656"/>
                <a:gd name="T2" fmla="*/ 2 w 638"/>
                <a:gd name="T3" fmla="*/ 20 h 7656"/>
                <a:gd name="T4" fmla="*/ 0 60000 65536"/>
                <a:gd name="T5" fmla="*/ 0 60000 65536"/>
                <a:gd name="T6" fmla="*/ 0 w 638"/>
                <a:gd name="T7" fmla="*/ 0 h 7656"/>
                <a:gd name="T8" fmla="*/ 638 w 638"/>
                <a:gd name="T9" fmla="*/ 7656 h 76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38" h="7656">
                  <a:moveTo>
                    <a:pt x="567" y="0"/>
                  </a:moveTo>
                  <a:cubicBezTo>
                    <a:pt x="0" y="4027"/>
                    <a:pt x="637" y="7655"/>
                    <a:pt x="637" y="7655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10">
              <a:extLst>
                <a:ext uri="{FF2B5EF4-FFF2-40B4-BE49-F238E27FC236}">
                  <a16:creationId xmlns:a16="http://schemas.microsoft.com/office/drawing/2014/main" id="{202B4EC2-9F5A-4CB5-A5AD-D5B2E72F3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9" y="2829"/>
              <a:ext cx="144" cy="1730"/>
            </a:xfrm>
            <a:custGeom>
              <a:avLst/>
              <a:gdLst>
                <a:gd name="T0" fmla="*/ 0 w 638"/>
                <a:gd name="T1" fmla="*/ 20 h 7634"/>
                <a:gd name="T2" fmla="*/ 0 w 638"/>
                <a:gd name="T3" fmla="*/ 0 h 7634"/>
                <a:gd name="T4" fmla="*/ 0 60000 65536"/>
                <a:gd name="T5" fmla="*/ 0 60000 65536"/>
                <a:gd name="T6" fmla="*/ 0 w 638"/>
                <a:gd name="T7" fmla="*/ 0 h 7634"/>
                <a:gd name="T8" fmla="*/ 638 w 638"/>
                <a:gd name="T9" fmla="*/ 7634 h 76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38" h="7634">
                  <a:moveTo>
                    <a:pt x="70" y="7633"/>
                  </a:moveTo>
                  <a:cubicBezTo>
                    <a:pt x="637" y="3618"/>
                    <a:pt x="0" y="0"/>
                    <a:pt x="0" y="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Text Box 11">
              <a:extLst>
                <a:ext uri="{FF2B5EF4-FFF2-40B4-BE49-F238E27FC236}">
                  <a16:creationId xmlns:a16="http://schemas.microsoft.com/office/drawing/2014/main" id="{481AC0F4-97B9-4681-9E4D-0EAE2A37FD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5" y="2835"/>
              <a:ext cx="142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30263">
                <a:spcBef>
                  <a:spcPct val="20000"/>
                </a:spcBef>
                <a:buChar char="•"/>
                <a:tabLst>
                  <a:tab pos="0" algn="l"/>
                  <a:tab pos="414338" algn="l"/>
                  <a:tab pos="830263" algn="l"/>
                  <a:tab pos="1244600" algn="l"/>
                  <a:tab pos="1658938" algn="l"/>
                  <a:tab pos="2073275" algn="l"/>
                  <a:tab pos="2489200" algn="l"/>
                  <a:tab pos="2903538" algn="l"/>
                  <a:tab pos="3317875" algn="l"/>
                  <a:tab pos="3732213" algn="l"/>
                  <a:tab pos="4148138" algn="l"/>
                  <a:tab pos="4562475" algn="l"/>
                  <a:tab pos="4976813" algn="l"/>
                  <a:tab pos="5392738" algn="l"/>
                  <a:tab pos="5807075" algn="l"/>
                  <a:tab pos="6221413" algn="l"/>
                  <a:tab pos="6635750" algn="l"/>
                  <a:tab pos="7051675" algn="l"/>
                  <a:tab pos="7466013" algn="l"/>
                  <a:tab pos="7880350" algn="l"/>
                  <a:tab pos="8294688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30263">
                <a:spcBef>
                  <a:spcPct val="20000"/>
                </a:spcBef>
                <a:buChar char="–"/>
                <a:tabLst>
                  <a:tab pos="0" algn="l"/>
                  <a:tab pos="414338" algn="l"/>
                  <a:tab pos="830263" algn="l"/>
                  <a:tab pos="1244600" algn="l"/>
                  <a:tab pos="1658938" algn="l"/>
                  <a:tab pos="2073275" algn="l"/>
                  <a:tab pos="2489200" algn="l"/>
                  <a:tab pos="2903538" algn="l"/>
                  <a:tab pos="3317875" algn="l"/>
                  <a:tab pos="3732213" algn="l"/>
                  <a:tab pos="4148138" algn="l"/>
                  <a:tab pos="4562475" algn="l"/>
                  <a:tab pos="4976813" algn="l"/>
                  <a:tab pos="5392738" algn="l"/>
                  <a:tab pos="5807075" algn="l"/>
                  <a:tab pos="6221413" algn="l"/>
                  <a:tab pos="6635750" algn="l"/>
                  <a:tab pos="7051675" algn="l"/>
                  <a:tab pos="7466013" algn="l"/>
                  <a:tab pos="7880350" algn="l"/>
                  <a:tab pos="8294688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30263">
                <a:spcBef>
                  <a:spcPct val="20000"/>
                </a:spcBef>
                <a:buChar char="•"/>
                <a:tabLst>
                  <a:tab pos="0" algn="l"/>
                  <a:tab pos="414338" algn="l"/>
                  <a:tab pos="830263" algn="l"/>
                  <a:tab pos="1244600" algn="l"/>
                  <a:tab pos="1658938" algn="l"/>
                  <a:tab pos="2073275" algn="l"/>
                  <a:tab pos="2489200" algn="l"/>
                  <a:tab pos="2903538" algn="l"/>
                  <a:tab pos="3317875" algn="l"/>
                  <a:tab pos="3732213" algn="l"/>
                  <a:tab pos="4148138" algn="l"/>
                  <a:tab pos="4562475" algn="l"/>
                  <a:tab pos="4976813" algn="l"/>
                  <a:tab pos="5392738" algn="l"/>
                  <a:tab pos="5807075" algn="l"/>
                  <a:tab pos="6221413" algn="l"/>
                  <a:tab pos="6635750" algn="l"/>
                  <a:tab pos="7051675" algn="l"/>
                  <a:tab pos="7466013" algn="l"/>
                  <a:tab pos="7880350" algn="l"/>
                  <a:tab pos="8294688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30263">
                <a:spcBef>
                  <a:spcPct val="20000"/>
                </a:spcBef>
                <a:buChar char="–"/>
                <a:tabLst>
                  <a:tab pos="0" algn="l"/>
                  <a:tab pos="414338" algn="l"/>
                  <a:tab pos="830263" algn="l"/>
                  <a:tab pos="1244600" algn="l"/>
                  <a:tab pos="1658938" algn="l"/>
                  <a:tab pos="2073275" algn="l"/>
                  <a:tab pos="2489200" algn="l"/>
                  <a:tab pos="2903538" algn="l"/>
                  <a:tab pos="3317875" algn="l"/>
                  <a:tab pos="3732213" algn="l"/>
                  <a:tab pos="4148138" algn="l"/>
                  <a:tab pos="4562475" algn="l"/>
                  <a:tab pos="4976813" algn="l"/>
                  <a:tab pos="5392738" algn="l"/>
                  <a:tab pos="5807075" algn="l"/>
                  <a:tab pos="6221413" algn="l"/>
                  <a:tab pos="6635750" algn="l"/>
                  <a:tab pos="7051675" algn="l"/>
                  <a:tab pos="7466013" algn="l"/>
                  <a:tab pos="7880350" algn="l"/>
                  <a:tab pos="829468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30263">
                <a:spcBef>
                  <a:spcPct val="20000"/>
                </a:spcBef>
                <a:buChar char="»"/>
                <a:tabLst>
                  <a:tab pos="0" algn="l"/>
                  <a:tab pos="414338" algn="l"/>
                  <a:tab pos="830263" algn="l"/>
                  <a:tab pos="1244600" algn="l"/>
                  <a:tab pos="1658938" algn="l"/>
                  <a:tab pos="2073275" algn="l"/>
                  <a:tab pos="2489200" algn="l"/>
                  <a:tab pos="2903538" algn="l"/>
                  <a:tab pos="3317875" algn="l"/>
                  <a:tab pos="3732213" algn="l"/>
                  <a:tab pos="4148138" algn="l"/>
                  <a:tab pos="4562475" algn="l"/>
                  <a:tab pos="4976813" algn="l"/>
                  <a:tab pos="5392738" algn="l"/>
                  <a:tab pos="5807075" algn="l"/>
                  <a:tab pos="6221413" algn="l"/>
                  <a:tab pos="6635750" algn="l"/>
                  <a:tab pos="7051675" algn="l"/>
                  <a:tab pos="7466013" algn="l"/>
                  <a:tab pos="7880350" algn="l"/>
                  <a:tab pos="829468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30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14338" algn="l"/>
                  <a:tab pos="830263" algn="l"/>
                  <a:tab pos="1244600" algn="l"/>
                  <a:tab pos="1658938" algn="l"/>
                  <a:tab pos="2073275" algn="l"/>
                  <a:tab pos="2489200" algn="l"/>
                  <a:tab pos="2903538" algn="l"/>
                  <a:tab pos="3317875" algn="l"/>
                  <a:tab pos="3732213" algn="l"/>
                  <a:tab pos="4148138" algn="l"/>
                  <a:tab pos="4562475" algn="l"/>
                  <a:tab pos="4976813" algn="l"/>
                  <a:tab pos="5392738" algn="l"/>
                  <a:tab pos="5807075" algn="l"/>
                  <a:tab pos="6221413" algn="l"/>
                  <a:tab pos="6635750" algn="l"/>
                  <a:tab pos="7051675" algn="l"/>
                  <a:tab pos="7466013" algn="l"/>
                  <a:tab pos="7880350" algn="l"/>
                  <a:tab pos="829468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30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14338" algn="l"/>
                  <a:tab pos="830263" algn="l"/>
                  <a:tab pos="1244600" algn="l"/>
                  <a:tab pos="1658938" algn="l"/>
                  <a:tab pos="2073275" algn="l"/>
                  <a:tab pos="2489200" algn="l"/>
                  <a:tab pos="2903538" algn="l"/>
                  <a:tab pos="3317875" algn="l"/>
                  <a:tab pos="3732213" algn="l"/>
                  <a:tab pos="4148138" algn="l"/>
                  <a:tab pos="4562475" algn="l"/>
                  <a:tab pos="4976813" algn="l"/>
                  <a:tab pos="5392738" algn="l"/>
                  <a:tab pos="5807075" algn="l"/>
                  <a:tab pos="6221413" algn="l"/>
                  <a:tab pos="6635750" algn="l"/>
                  <a:tab pos="7051675" algn="l"/>
                  <a:tab pos="7466013" algn="l"/>
                  <a:tab pos="7880350" algn="l"/>
                  <a:tab pos="829468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30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14338" algn="l"/>
                  <a:tab pos="830263" algn="l"/>
                  <a:tab pos="1244600" algn="l"/>
                  <a:tab pos="1658938" algn="l"/>
                  <a:tab pos="2073275" algn="l"/>
                  <a:tab pos="2489200" algn="l"/>
                  <a:tab pos="2903538" algn="l"/>
                  <a:tab pos="3317875" algn="l"/>
                  <a:tab pos="3732213" algn="l"/>
                  <a:tab pos="4148138" algn="l"/>
                  <a:tab pos="4562475" algn="l"/>
                  <a:tab pos="4976813" algn="l"/>
                  <a:tab pos="5392738" algn="l"/>
                  <a:tab pos="5807075" algn="l"/>
                  <a:tab pos="6221413" algn="l"/>
                  <a:tab pos="6635750" algn="l"/>
                  <a:tab pos="7051675" algn="l"/>
                  <a:tab pos="7466013" algn="l"/>
                  <a:tab pos="7880350" algn="l"/>
                  <a:tab pos="829468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30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14338" algn="l"/>
                  <a:tab pos="830263" algn="l"/>
                  <a:tab pos="1244600" algn="l"/>
                  <a:tab pos="1658938" algn="l"/>
                  <a:tab pos="2073275" algn="l"/>
                  <a:tab pos="2489200" algn="l"/>
                  <a:tab pos="2903538" algn="l"/>
                  <a:tab pos="3317875" algn="l"/>
                  <a:tab pos="3732213" algn="l"/>
                  <a:tab pos="4148138" algn="l"/>
                  <a:tab pos="4562475" algn="l"/>
                  <a:tab pos="4976813" algn="l"/>
                  <a:tab pos="5392738" algn="l"/>
                  <a:tab pos="5807075" algn="l"/>
                  <a:tab pos="6221413" algn="l"/>
                  <a:tab pos="6635750" algn="l"/>
                  <a:tab pos="7051675" algn="l"/>
                  <a:tab pos="7466013" algn="l"/>
                  <a:tab pos="7880350" algn="l"/>
                  <a:tab pos="829468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SzPct val="45000"/>
                <a:buFontTx/>
                <a:buNone/>
              </a:pPr>
              <a:r>
                <a:rPr lang="en-GB" altLang="en-US" sz="2200" b="1">
                  <a:latin typeface="Times" panose="02020603050405020304" pitchFamily="18" charset="0"/>
                </a:rPr>
                <a:t>c</a:t>
              </a:r>
              <a:r>
                <a:rPr lang="en-GB" altLang="en-US" sz="1300" b="1" baseline="-33000">
                  <a:latin typeface="Times" panose="02020603050405020304" pitchFamily="18" charset="0"/>
                </a:rPr>
                <a:t>1</a:t>
              </a:r>
            </a:p>
          </p:txBody>
        </p:sp>
        <p:sp>
          <p:nvSpPr>
            <p:cNvPr id="15380" name="Text Box 12">
              <a:extLst>
                <a:ext uri="{FF2B5EF4-FFF2-40B4-BE49-F238E27FC236}">
                  <a16:creationId xmlns:a16="http://schemas.microsoft.com/office/drawing/2014/main" id="{4185F741-2D6A-459D-87F5-55F82B17AA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0" y="3117"/>
              <a:ext cx="142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30263">
                <a:spcBef>
                  <a:spcPct val="20000"/>
                </a:spcBef>
                <a:buChar char="•"/>
                <a:tabLst>
                  <a:tab pos="0" algn="l"/>
                  <a:tab pos="414338" algn="l"/>
                  <a:tab pos="830263" algn="l"/>
                  <a:tab pos="1244600" algn="l"/>
                  <a:tab pos="1658938" algn="l"/>
                  <a:tab pos="2073275" algn="l"/>
                  <a:tab pos="2489200" algn="l"/>
                  <a:tab pos="2903538" algn="l"/>
                  <a:tab pos="3317875" algn="l"/>
                  <a:tab pos="3732213" algn="l"/>
                  <a:tab pos="4148138" algn="l"/>
                  <a:tab pos="4562475" algn="l"/>
                  <a:tab pos="4976813" algn="l"/>
                  <a:tab pos="5392738" algn="l"/>
                  <a:tab pos="5807075" algn="l"/>
                  <a:tab pos="6221413" algn="l"/>
                  <a:tab pos="6635750" algn="l"/>
                  <a:tab pos="7051675" algn="l"/>
                  <a:tab pos="7466013" algn="l"/>
                  <a:tab pos="7880350" algn="l"/>
                  <a:tab pos="8294688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30263">
                <a:spcBef>
                  <a:spcPct val="20000"/>
                </a:spcBef>
                <a:buChar char="–"/>
                <a:tabLst>
                  <a:tab pos="0" algn="l"/>
                  <a:tab pos="414338" algn="l"/>
                  <a:tab pos="830263" algn="l"/>
                  <a:tab pos="1244600" algn="l"/>
                  <a:tab pos="1658938" algn="l"/>
                  <a:tab pos="2073275" algn="l"/>
                  <a:tab pos="2489200" algn="l"/>
                  <a:tab pos="2903538" algn="l"/>
                  <a:tab pos="3317875" algn="l"/>
                  <a:tab pos="3732213" algn="l"/>
                  <a:tab pos="4148138" algn="l"/>
                  <a:tab pos="4562475" algn="l"/>
                  <a:tab pos="4976813" algn="l"/>
                  <a:tab pos="5392738" algn="l"/>
                  <a:tab pos="5807075" algn="l"/>
                  <a:tab pos="6221413" algn="l"/>
                  <a:tab pos="6635750" algn="l"/>
                  <a:tab pos="7051675" algn="l"/>
                  <a:tab pos="7466013" algn="l"/>
                  <a:tab pos="7880350" algn="l"/>
                  <a:tab pos="8294688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30263">
                <a:spcBef>
                  <a:spcPct val="20000"/>
                </a:spcBef>
                <a:buChar char="•"/>
                <a:tabLst>
                  <a:tab pos="0" algn="l"/>
                  <a:tab pos="414338" algn="l"/>
                  <a:tab pos="830263" algn="l"/>
                  <a:tab pos="1244600" algn="l"/>
                  <a:tab pos="1658938" algn="l"/>
                  <a:tab pos="2073275" algn="l"/>
                  <a:tab pos="2489200" algn="l"/>
                  <a:tab pos="2903538" algn="l"/>
                  <a:tab pos="3317875" algn="l"/>
                  <a:tab pos="3732213" algn="l"/>
                  <a:tab pos="4148138" algn="l"/>
                  <a:tab pos="4562475" algn="l"/>
                  <a:tab pos="4976813" algn="l"/>
                  <a:tab pos="5392738" algn="l"/>
                  <a:tab pos="5807075" algn="l"/>
                  <a:tab pos="6221413" algn="l"/>
                  <a:tab pos="6635750" algn="l"/>
                  <a:tab pos="7051675" algn="l"/>
                  <a:tab pos="7466013" algn="l"/>
                  <a:tab pos="7880350" algn="l"/>
                  <a:tab pos="8294688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30263">
                <a:spcBef>
                  <a:spcPct val="20000"/>
                </a:spcBef>
                <a:buChar char="–"/>
                <a:tabLst>
                  <a:tab pos="0" algn="l"/>
                  <a:tab pos="414338" algn="l"/>
                  <a:tab pos="830263" algn="l"/>
                  <a:tab pos="1244600" algn="l"/>
                  <a:tab pos="1658938" algn="l"/>
                  <a:tab pos="2073275" algn="l"/>
                  <a:tab pos="2489200" algn="l"/>
                  <a:tab pos="2903538" algn="l"/>
                  <a:tab pos="3317875" algn="l"/>
                  <a:tab pos="3732213" algn="l"/>
                  <a:tab pos="4148138" algn="l"/>
                  <a:tab pos="4562475" algn="l"/>
                  <a:tab pos="4976813" algn="l"/>
                  <a:tab pos="5392738" algn="l"/>
                  <a:tab pos="5807075" algn="l"/>
                  <a:tab pos="6221413" algn="l"/>
                  <a:tab pos="6635750" algn="l"/>
                  <a:tab pos="7051675" algn="l"/>
                  <a:tab pos="7466013" algn="l"/>
                  <a:tab pos="7880350" algn="l"/>
                  <a:tab pos="829468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30263">
                <a:spcBef>
                  <a:spcPct val="20000"/>
                </a:spcBef>
                <a:buChar char="»"/>
                <a:tabLst>
                  <a:tab pos="0" algn="l"/>
                  <a:tab pos="414338" algn="l"/>
                  <a:tab pos="830263" algn="l"/>
                  <a:tab pos="1244600" algn="l"/>
                  <a:tab pos="1658938" algn="l"/>
                  <a:tab pos="2073275" algn="l"/>
                  <a:tab pos="2489200" algn="l"/>
                  <a:tab pos="2903538" algn="l"/>
                  <a:tab pos="3317875" algn="l"/>
                  <a:tab pos="3732213" algn="l"/>
                  <a:tab pos="4148138" algn="l"/>
                  <a:tab pos="4562475" algn="l"/>
                  <a:tab pos="4976813" algn="l"/>
                  <a:tab pos="5392738" algn="l"/>
                  <a:tab pos="5807075" algn="l"/>
                  <a:tab pos="6221413" algn="l"/>
                  <a:tab pos="6635750" algn="l"/>
                  <a:tab pos="7051675" algn="l"/>
                  <a:tab pos="7466013" algn="l"/>
                  <a:tab pos="7880350" algn="l"/>
                  <a:tab pos="829468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30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14338" algn="l"/>
                  <a:tab pos="830263" algn="l"/>
                  <a:tab pos="1244600" algn="l"/>
                  <a:tab pos="1658938" algn="l"/>
                  <a:tab pos="2073275" algn="l"/>
                  <a:tab pos="2489200" algn="l"/>
                  <a:tab pos="2903538" algn="l"/>
                  <a:tab pos="3317875" algn="l"/>
                  <a:tab pos="3732213" algn="l"/>
                  <a:tab pos="4148138" algn="l"/>
                  <a:tab pos="4562475" algn="l"/>
                  <a:tab pos="4976813" algn="l"/>
                  <a:tab pos="5392738" algn="l"/>
                  <a:tab pos="5807075" algn="l"/>
                  <a:tab pos="6221413" algn="l"/>
                  <a:tab pos="6635750" algn="l"/>
                  <a:tab pos="7051675" algn="l"/>
                  <a:tab pos="7466013" algn="l"/>
                  <a:tab pos="7880350" algn="l"/>
                  <a:tab pos="829468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30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14338" algn="l"/>
                  <a:tab pos="830263" algn="l"/>
                  <a:tab pos="1244600" algn="l"/>
                  <a:tab pos="1658938" algn="l"/>
                  <a:tab pos="2073275" algn="l"/>
                  <a:tab pos="2489200" algn="l"/>
                  <a:tab pos="2903538" algn="l"/>
                  <a:tab pos="3317875" algn="l"/>
                  <a:tab pos="3732213" algn="l"/>
                  <a:tab pos="4148138" algn="l"/>
                  <a:tab pos="4562475" algn="l"/>
                  <a:tab pos="4976813" algn="l"/>
                  <a:tab pos="5392738" algn="l"/>
                  <a:tab pos="5807075" algn="l"/>
                  <a:tab pos="6221413" algn="l"/>
                  <a:tab pos="6635750" algn="l"/>
                  <a:tab pos="7051675" algn="l"/>
                  <a:tab pos="7466013" algn="l"/>
                  <a:tab pos="7880350" algn="l"/>
                  <a:tab pos="829468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30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14338" algn="l"/>
                  <a:tab pos="830263" algn="l"/>
                  <a:tab pos="1244600" algn="l"/>
                  <a:tab pos="1658938" algn="l"/>
                  <a:tab pos="2073275" algn="l"/>
                  <a:tab pos="2489200" algn="l"/>
                  <a:tab pos="2903538" algn="l"/>
                  <a:tab pos="3317875" algn="l"/>
                  <a:tab pos="3732213" algn="l"/>
                  <a:tab pos="4148138" algn="l"/>
                  <a:tab pos="4562475" algn="l"/>
                  <a:tab pos="4976813" algn="l"/>
                  <a:tab pos="5392738" algn="l"/>
                  <a:tab pos="5807075" algn="l"/>
                  <a:tab pos="6221413" algn="l"/>
                  <a:tab pos="6635750" algn="l"/>
                  <a:tab pos="7051675" algn="l"/>
                  <a:tab pos="7466013" algn="l"/>
                  <a:tab pos="7880350" algn="l"/>
                  <a:tab pos="829468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30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14338" algn="l"/>
                  <a:tab pos="830263" algn="l"/>
                  <a:tab pos="1244600" algn="l"/>
                  <a:tab pos="1658938" algn="l"/>
                  <a:tab pos="2073275" algn="l"/>
                  <a:tab pos="2489200" algn="l"/>
                  <a:tab pos="2903538" algn="l"/>
                  <a:tab pos="3317875" algn="l"/>
                  <a:tab pos="3732213" algn="l"/>
                  <a:tab pos="4148138" algn="l"/>
                  <a:tab pos="4562475" algn="l"/>
                  <a:tab pos="4976813" algn="l"/>
                  <a:tab pos="5392738" algn="l"/>
                  <a:tab pos="5807075" algn="l"/>
                  <a:tab pos="6221413" algn="l"/>
                  <a:tab pos="6635750" algn="l"/>
                  <a:tab pos="7051675" algn="l"/>
                  <a:tab pos="7466013" algn="l"/>
                  <a:tab pos="7880350" algn="l"/>
                  <a:tab pos="829468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SzPct val="45000"/>
                <a:buFontTx/>
                <a:buNone/>
              </a:pPr>
              <a:r>
                <a:rPr lang="en-GB" altLang="en-US" sz="2200" b="1">
                  <a:latin typeface="Times" panose="02020603050405020304" pitchFamily="18" charset="0"/>
                </a:rPr>
                <a:t>c</a:t>
              </a:r>
              <a:r>
                <a:rPr lang="en-GB" altLang="en-US" sz="1300" b="1" baseline="-33000">
                  <a:latin typeface="Times" panose="02020603050405020304" pitchFamily="18" charset="0"/>
                </a:rPr>
                <a:t>2</a:t>
              </a:r>
            </a:p>
          </p:txBody>
        </p:sp>
        <p:grpSp>
          <p:nvGrpSpPr>
            <p:cNvPr id="15381" name="Group 13">
              <a:extLst>
                <a:ext uri="{FF2B5EF4-FFF2-40B4-BE49-F238E27FC236}">
                  <a16:creationId xmlns:a16="http://schemas.microsoft.com/office/drawing/2014/main" id="{ACA065F1-A692-49F0-95D6-F27EE258BE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27" y="3591"/>
              <a:ext cx="20" cy="404"/>
              <a:chOff x="5927" y="3591"/>
              <a:chExt cx="20" cy="404"/>
            </a:xfrm>
          </p:grpSpPr>
          <p:sp>
            <p:nvSpPr>
              <p:cNvPr id="15382" name="Freeform 14">
                <a:extLst>
                  <a:ext uri="{FF2B5EF4-FFF2-40B4-BE49-F238E27FC236}">
                    <a16:creationId xmlns:a16="http://schemas.microsoft.com/office/drawing/2014/main" id="{2B516412-994E-4810-A5BE-22DC07E1C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7" y="3975"/>
                <a:ext cx="20" cy="20"/>
              </a:xfrm>
              <a:custGeom>
                <a:avLst/>
                <a:gdLst>
                  <a:gd name="T0" fmla="*/ 0 w 93"/>
                  <a:gd name="T1" fmla="*/ 0 h 93"/>
                  <a:gd name="T2" fmla="*/ 0 w 93"/>
                  <a:gd name="T3" fmla="*/ 0 h 93"/>
                  <a:gd name="T4" fmla="*/ 0 w 93"/>
                  <a:gd name="T5" fmla="*/ 0 h 93"/>
                  <a:gd name="T6" fmla="*/ 0 w 93"/>
                  <a:gd name="T7" fmla="*/ 0 h 93"/>
                  <a:gd name="T8" fmla="*/ 0 w 93"/>
                  <a:gd name="T9" fmla="*/ 0 h 93"/>
                  <a:gd name="T10" fmla="*/ 0 w 93"/>
                  <a:gd name="T11" fmla="*/ 0 h 93"/>
                  <a:gd name="T12" fmla="*/ 0 w 93"/>
                  <a:gd name="T13" fmla="*/ 0 h 93"/>
                  <a:gd name="T14" fmla="*/ 0 w 93"/>
                  <a:gd name="T15" fmla="*/ 0 h 93"/>
                  <a:gd name="T16" fmla="*/ 0 w 93"/>
                  <a:gd name="T17" fmla="*/ 0 h 93"/>
                  <a:gd name="T18" fmla="*/ 0 w 93"/>
                  <a:gd name="T19" fmla="*/ 0 h 93"/>
                  <a:gd name="T20" fmla="*/ 0 w 93"/>
                  <a:gd name="T21" fmla="*/ 0 h 93"/>
                  <a:gd name="T22" fmla="*/ 0 w 93"/>
                  <a:gd name="T23" fmla="*/ 0 h 93"/>
                  <a:gd name="T24" fmla="*/ 0 w 93"/>
                  <a:gd name="T25" fmla="*/ 0 h 93"/>
                  <a:gd name="T26" fmla="*/ 0 w 93"/>
                  <a:gd name="T27" fmla="*/ 0 h 93"/>
                  <a:gd name="T28" fmla="*/ 0 w 93"/>
                  <a:gd name="T29" fmla="*/ 0 h 93"/>
                  <a:gd name="T30" fmla="*/ 0 w 93"/>
                  <a:gd name="T31" fmla="*/ 0 h 93"/>
                  <a:gd name="T32" fmla="*/ 0 w 93"/>
                  <a:gd name="T33" fmla="*/ 0 h 93"/>
                  <a:gd name="T34" fmla="*/ 0 w 93"/>
                  <a:gd name="T35" fmla="*/ 0 h 93"/>
                  <a:gd name="T36" fmla="*/ 0 w 93"/>
                  <a:gd name="T37" fmla="*/ 0 h 93"/>
                  <a:gd name="T38" fmla="*/ 0 w 93"/>
                  <a:gd name="T39" fmla="*/ 0 h 93"/>
                  <a:gd name="T40" fmla="*/ 0 w 93"/>
                  <a:gd name="T41" fmla="*/ 0 h 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3"/>
                  <a:gd name="T64" fmla="*/ 0 h 93"/>
                  <a:gd name="T65" fmla="*/ 93 w 93"/>
                  <a:gd name="T66" fmla="*/ 93 h 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3" h="93">
                    <a:moveTo>
                      <a:pt x="0" y="55"/>
                    </a:move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0" y="40"/>
                      <a:pt x="3" y="37"/>
                    </a:cubicBezTo>
                    <a:cubicBezTo>
                      <a:pt x="4" y="33"/>
                      <a:pt x="5" y="30"/>
                      <a:pt x="7" y="24"/>
                    </a:cubicBezTo>
                    <a:cubicBezTo>
                      <a:pt x="7" y="23"/>
                      <a:pt x="7" y="22"/>
                      <a:pt x="7" y="21"/>
                    </a:cubicBezTo>
                    <a:cubicBezTo>
                      <a:pt x="11" y="17"/>
                      <a:pt x="15" y="13"/>
                      <a:pt x="20" y="7"/>
                    </a:cubicBezTo>
                    <a:cubicBezTo>
                      <a:pt x="26" y="4"/>
                      <a:pt x="32" y="1"/>
                      <a:pt x="37" y="0"/>
                    </a:cubicBezTo>
                    <a:cubicBezTo>
                      <a:pt x="42" y="0"/>
                      <a:pt x="49" y="0"/>
                      <a:pt x="54" y="0"/>
                    </a:cubicBezTo>
                    <a:cubicBezTo>
                      <a:pt x="58" y="0"/>
                      <a:pt x="60" y="0"/>
                      <a:pt x="66" y="2"/>
                    </a:cubicBezTo>
                    <a:cubicBezTo>
                      <a:pt x="73" y="9"/>
                      <a:pt x="80" y="16"/>
                      <a:pt x="89" y="24"/>
                    </a:cubicBezTo>
                    <a:cubicBezTo>
                      <a:pt x="89" y="27"/>
                      <a:pt x="89" y="30"/>
                      <a:pt x="92" y="33"/>
                    </a:cubicBezTo>
                    <a:cubicBezTo>
                      <a:pt x="92" y="42"/>
                      <a:pt x="92" y="50"/>
                      <a:pt x="92" y="58"/>
                    </a:cubicBezTo>
                    <a:cubicBezTo>
                      <a:pt x="91" y="61"/>
                      <a:pt x="91" y="63"/>
                      <a:pt x="89" y="67"/>
                    </a:cubicBezTo>
                    <a:cubicBezTo>
                      <a:pt x="82" y="74"/>
                      <a:pt x="75" y="81"/>
                      <a:pt x="66" y="89"/>
                    </a:cubicBezTo>
                    <a:cubicBezTo>
                      <a:pt x="64" y="89"/>
                      <a:pt x="60" y="91"/>
                      <a:pt x="58" y="92"/>
                    </a:cubicBezTo>
                    <a:cubicBezTo>
                      <a:pt x="53" y="92"/>
                      <a:pt x="45" y="92"/>
                      <a:pt x="37" y="92"/>
                    </a:cubicBezTo>
                    <a:cubicBezTo>
                      <a:pt x="36" y="91"/>
                      <a:pt x="35" y="91"/>
                      <a:pt x="34" y="89"/>
                    </a:cubicBezTo>
                    <a:cubicBezTo>
                      <a:pt x="32" y="88"/>
                      <a:pt x="28" y="88"/>
                      <a:pt x="25" y="84"/>
                    </a:cubicBezTo>
                    <a:cubicBezTo>
                      <a:pt x="24" y="84"/>
                      <a:pt x="23" y="84"/>
                      <a:pt x="20" y="84"/>
                    </a:cubicBezTo>
                    <a:cubicBezTo>
                      <a:pt x="17" y="81"/>
                      <a:pt x="13" y="77"/>
                      <a:pt x="7" y="71"/>
                    </a:cubicBezTo>
                    <a:cubicBezTo>
                      <a:pt x="4" y="65"/>
                      <a:pt x="1" y="60"/>
                      <a:pt x="0" y="55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3" name="Freeform 15">
                <a:extLst>
                  <a:ext uri="{FF2B5EF4-FFF2-40B4-BE49-F238E27FC236}">
                    <a16:creationId xmlns:a16="http://schemas.microsoft.com/office/drawing/2014/main" id="{2EDA67EE-BC52-4A0B-A3BF-ABA18FB78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7" y="3927"/>
                <a:ext cx="20" cy="20"/>
              </a:xfrm>
              <a:custGeom>
                <a:avLst/>
                <a:gdLst>
                  <a:gd name="T0" fmla="*/ 0 w 93"/>
                  <a:gd name="T1" fmla="*/ 0 h 94"/>
                  <a:gd name="T2" fmla="*/ 0 w 93"/>
                  <a:gd name="T3" fmla="*/ 0 h 94"/>
                  <a:gd name="T4" fmla="*/ 0 w 93"/>
                  <a:gd name="T5" fmla="*/ 0 h 94"/>
                  <a:gd name="T6" fmla="*/ 0 w 93"/>
                  <a:gd name="T7" fmla="*/ 0 h 94"/>
                  <a:gd name="T8" fmla="*/ 0 w 93"/>
                  <a:gd name="T9" fmla="*/ 0 h 94"/>
                  <a:gd name="T10" fmla="*/ 0 w 93"/>
                  <a:gd name="T11" fmla="*/ 0 h 94"/>
                  <a:gd name="T12" fmla="*/ 0 w 93"/>
                  <a:gd name="T13" fmla="*/ 0 h 94"/>
                  <a:gd name="T14" fmla="*/ 0 w 93"/>
                  <a:gd name="T15" fmla="*/ 0 h 94"/>
                  <a:gd name="T16" fmla="*/ 0 w 93"/>
                  <a:gd name="T17" fmla="*/ 0 h 94"/>
                  <a:gd name="T18" fmla="*/ 0 w 93"/>
                  <a:gd name="T19" fmla="*/ 0 h 94"/>
                  <a:gd name="T20" fmla="*/ 0 w 93"/>
                  <a:gd name="T21" fmla="*/ 0 h 94"/>
                  <a:gd name="T22" fmla="*/ 0 w 93"/>
                  <a:gd name="T23" fmla="*/ 0 h 94"/>
                  <a:gd name="T24" fmla="*/ 0 w 93"/>
                  <a:gd name="T25" fmla="*/ 0 h 94"/>
                  <a:gd name="T26" fmla="*/ 0 w 93"/>
                  <a:gd name="T27" fmla="*/ 0 h 94"/>
                  <a:gd name="T28" fmla="*/ 0 w 93"/>
                  <a:gd name="T29" fmla="*/ 0 h 94"/>
                  <a:gd name="T30" fmla="*/ 0 w 93"/>
                  <a:gd name="T31" fmla="*/ 0 h 94"/>
                  <a:gd name="T32" fmla="*/ 0 w 93"/>
                  <a:gd name="T33" fmla="*/ 0 h 94"/>
                  <a:gd name="T34" fmla="*/ 0 w 93"/>
                  <a:gd name="T35" fmla="*/ 0 h 94"/>
                  <a:gd name="T36" fmla="*/ 0 w 93"/>
                  <a:gd name="T37" fmla="*/ 0 h 94"/>
                  <a:gd name="T38" fmla="*/ 0 w 93"/>
                  <a:gd name="T39" fmla="*/ 0 h 94"/>
                  <a:gd name="T40" fmla="*/ 0 w 93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3"/>
                  <a:gd name="T64" fmla="*/ 0 h 94"/>
                  <a:gd name="T65" fmla="*/ 93 w 93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3" h="94">
                    <a:moveTo>
                      <a:pt x="0" y="56"/>
                    </a:moveTo>
                    <a:cubicBezTo>
                      <a:pt x="0" y="52"/>
                      <a:pt x="0" y="48"/>
                      <a:pt x="0" y="42"/>
                    </a:cubicBezTo>
                    <a:cubicBezTo>
                      <a:pt x="0" y="41"/>
                      <a:pt x="0" y="40"/>
                      <a:pt x="3" y="37"/>
                    </a:cubicBezTo>
                    <a:cubicBezTo>
                      <a:pt x="4" y="33"/>
                      <a:pt x="5" y="30"/>
                      <a:pt x="7" y="25"/>
                    </a:cubicBezTo>
                    <a:cubicBezTo>
                      <a:pt x="7" y="24"/>
                      <a:pt x="7" y="23"/>
                      <a:pt x="7" y="21"/>
                    </a:cubicBezTo>
                    <a:cubicBezTo>
                      <a:pt x="11" y="17"/>
                      <a:pt x="15" y="13"/>
                      <a:pt x="20" y="7"/>
                    </a:cubicBezTo>
                    <a:cubicBezTo>
                      <a:pt x="26" y="4"/>
                      <a:pt x="32" y="1"/>
                      <a:pt x="37" y="0"/>
                    </a:cubicBezTo>
                    <a:cubicBezTo>
                      <a:pt x="42" y="0"/>
                      <a:pt x="49" y="0"/>
                      <a:pt x="54" y="0"/>
                    </a:cubicBezTo>
                    <a:cubicBezTo>
                      <a:pt x="58" y="0"/>
                      <a:pt x="60" y="0"/>
                      <a:pt x="66" y="2"/>
                    </a:cubicBezTo>
                    <a:cubicBezTo>
                      <a:pt x="73" y="9"/>
                      <a:pt x="80" y="16"/>
                      <a:pt x="89" y="25"/>
                    </a:cubicBezTo>
                    <a:cubicBezTo>
                      <a:pt x="89" y="28"/>
                      <a:pt x="89" y="30"/>
                      <a:pt x="92" y="33"/>
                    </a:cubicBezTo>
                    <a:cubicBezTo>
                      <a:pt x="92" y="42"/>
                      <a:pt x="92" y="51"/>
                      <a:pt x="92" y="58"/>
                    </a:cubicBezTo>
                    <a:cubicBezTo>
                      <a:pt x="91" y="61"/>
                      <a:pt x="91" y="64"/>
                      <a:pt x="89" y="68"/>
                    </a:cubicBezTo>
                    <a:cubicBezTo>
                      <a:pt x="82" y="75"/>
                      <a:pt x="75" y="82"/>
                      <a:pt x="66" y="90"/>
                    </a:cubicBezTo>
                    <a:cubicBezTo>
                      <a:pt x="64" y="90"/>
                      <a:pt x="60" y="92"/>
                      <a:pt x="58" y="93"/>
                    </a:cubicBezTo>
                    <a:cubicBezTo>
                      <a:pt x="53" y="93"/>
                      <a:pt x="45" y="93"/>
                      <a:pt x="37" y="93"/>
                    </a:cubicBezTo>
                    <a:cubicBezTo>
                      <a:pt x="36" y="92"/>
                      <a:pt x="35" y="92"/>
                      <a:pt x="34" y="90"/>
                    </a:cubicBezTo>
                    <a:cubicBezTo>
                      <a:pt x="32" y="88"/>
                      <a:pt x="28" y="88"/>
                      <a:pt x="25" y="85"/>
                    </a:cubicBezTo>
                    <a:cubicBezTo>
                      <a:pt x="24" y="85"/>
                      <a:pt x="23" y="85"/>
                      <a:pt x="20" y="85"/>
                    </a:cubicBezTo>
                    <a:cubicBezTo>
                      <a:pt x="17" y="82"/>
                      <a:pt x="13" y="78"/>
                      <a:pt x="7" y="72"/>
                    </a:cubicBezTo>
                    <a:cubicBezTo>
                      <a:pt x="4" y="66"/>
                      <a:pt x="1" y="60"/>
                      <a:pt x="0" y="5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4" name="Freeform 16">
                <a:extLst>
                  <a:ext uri="{FF2B5EF4-FFF2-40B4-BE49-F238E27FC236}">
                    <a16:creationId xmlns:a16="http://schemas.microsoft.com/office/drawing/2014/main" id="{1DFC40F3-E3EE-4D96-B2F8-11BF3CADD8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7" y="3879"/>
                <a:ext cx="20" cy="20"/>
              </a:xfrm>
              <a:custGeom>
                <a:avLst/>
                <a:gdLst>
                  <a:gd name="T0" fmla="*/ 0 w 93"/>
                  <a:gd name="T1" fmla="*/ 0 h 94"/>
                  <a:gd name="T2" fmla="*/ 0 w 93"/>
                  <a:gd name="T3" fmla="*/ 0 h 94"/>
                  <a:gd name="T4" fmla="*/ 0 w 93"/>
                  <a:gd name="T5" fmla="*/ 0 h 94"/>
                  <a:gd name="T6" fmla="*/ 0 w 93"/>
                  <a:gd name="T7" fmla="*/ 0 h 94"/>
                  <a:gd name="T8" fmla="*/ 0 w 93"/>
                  <a:gd name="T9" fmla="*/ 0 h 94"/>
                  <a:gd name="T10" fmla="*/ 0 w 93"/>
                  <a:gd name="T11" fmla="*/ 0 h 94"/>
                  <a:gd name="T12" fmla="*/ 0 w 93"/>
                  <a:gd name="T13" fmla="*/ 0 h 94"/>
                  <a:gd name="T14" fmla="*/ 0 w 93"/>
                  <a:gd name="T15" fmla="*/ 0 h 94"/>
                  <a:gd name="T16" fmla="*/ 0 w 93"/>
                  <a:gd name="T17" fmla="*/ 0 h 94"/>
                  <a:gd name="T18" fmla="*/ 0 w 93"/>
                  <a:gd name="T19" fmla="*/ 0 h 94"/>
                  <a:gd name="T20" fmla="*/ 0 w 93"/>
                  <a:gd name="T21" fmla="*/ 0 h 94"/>
                  <a:gd name="T22" fmla="*/ 0 w 93"/>
                  <a:gd name="T23" fmla="*/ 0 h 94"/>
                  <a:gd name="T24" fmla="*/ 0 w 93"/>
                  <a:gd name="T25" fmla="*/ 0 h 94"/>
                  <a:gd name="T26" fmla="*/ 0 w 93"/>
                  <a:gd name="T27" fmla="*/ 0 h 94"/>
                  <a:gd name="T28" fmla="*/ 0 w 93"/>
                  <a:gd name="T29" fmla="*/ 0 h 94"/>
                  <a:gd name="T30" fmla="*/ 0 w 93"/>
                  <a:gd name="T31" fmla="*/ 0 h 94"/>
                  <a:gd name="T32" fmla="*/ 0 w 93"/>
                  <a:gd name="T33" fmla="*/ 0 h 94"/>
                  <a:gd name="T34" fmla="*/ 0 w 93"/>
                  <a:gd name="T35" fmla="*/ 0 h 94"/>
                  <a:gd name="T36" fmla="*/ 0 w 93"/>
                  <a:gd name="T37" fmla="*/ 0 h 94"/>
                  <a:gd name="T38" fmla="*/ 0 w 93"/>
                  <a:gd name="T39" fmla="*/ 0 h 94"/>
                  <a:gd name="T40" fmla="*/ 0 w 93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3"/>
                  <a:gd name="T64" fmla="*/ 0 h 94"/>
                  <a:gd name="T65" fmla="*/ 93 w 93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3" h="94">
                    <a:moveTo>
                      <a:pt x="0" y="56"/>
                    </a:moveTo>
                    <a:cubicBezTo>
                      <a:pt x="0" y="52"/>
                      <a:pt x="0" y="48"/>
                      <a:pt x="0" y="42"/>
                    </a:cubicBezTo>
                    <a:cubicBezTo>
                      <a:pt x="0" y="41"/>
                      <a:pt x="0" y="40"/>
                      <a:pt x="3" y="37"/>
                    </a:cubicBezTo>
                    <a:cubicBezTo>
                      <a:pt x="4" y="33"/>
                      <a:pt x="5" y="30"/>
                      <a:pt x="7" y="25"/>
                    </a:cubicBezTo>
                    <a:cubicBezTo>
                      <a:pt x="7" y="24"/>
                      <a:pt x="7" y="23"/>
                      <a:pt x="7" y="21"/>
                    </a:cubicBezTo>
                    <a:cubicBezTo>
                      <a:pt x="11" y="17"/>
                      <a:pt x="15" y="13"/>
                      <a:pt x="20" y="7"/>
                    </a:cubicBezTo>
                    <a:cubicBezTo>
                      <a:pt x="26" y="4"/>
                      <a:pt x="32" y="1"/>
                      <a:pt x="37" y="0"/>
                    </a:cubicBezTo>
                    <a:cubicBezTo>
                      <a:pt x="42" y="0"/>
                      <a:pt x="49" y="0"/>
                      <a:pt x="54" y="0"/>
                    </a:cubicBezTo>
                    <a:cubicBezTo>
                      <a:pt x="58" y="0"/>
                      <a:pt x="60" y="0"/>
                      <a:pt x="66" y="2"/>
                    </a:cubicBezTo>
                    <a:cubicBezTo>
                      <a:pt x="73" y="9"/>
                      <a:pt x="80" y="16"/>
                      <a:pt x="89" y="25"/>
                    </a:cubicBezTo>
                    <a:cubicBezTo>
                      <a:pt x="89" y="28"/>
                      <a:pt x="89" y="30"/>
                      <a:pt x="92" y="33"/>
                    </a:cubicBezTo>
                    <a:cubicBezTo>
                      <a:pt x="92" y="42"/>
                      <a:pt x="92" y="51"/>
                      <a:pt x="92" y="58"/>
                    </a:cubicBezTo>
                    <a:cubicBezTo>
                      <a:pt x="91" y="61"/>
                      <a:pt x="91" y="64"/>
                      <a:pt x="89" y="68"/>
                    </a:cubicBezTo>
                    <a:cubicBezTo>
                      <a:pt x="82" y="75"/>
                      <a:pt x="75" y="82"/>
                      <a:pt x="66" y="90"/>
                    </a:cubicBezTo>
                    <a:cubicBezTo>
                      <a:pt x="64" y="90"/>
                      <a:pt x="60" y="92"/>
                      <a:pt x="58" y="93"/>
                    </a:cubicBezTo>
                    <a:cubicBezTo>
                      <a:pt x="53" y="93"/>
                      <a:pt x="45" y="93"/>
                      <a:pt x="37" y="93"/>
                    </a:cubicBezTo>
                    <a:cubicBezTo>
                      <a:pt x="36" y="92"/>
                      <a:pt x="35" y="92"/>
                      <a:pt x="34" y="90"/>
                    </a:cubicBezTo>
                    <a:cubicBezTo>
                      <a:pt x="32" y="88"/>
                      <a:pt x="28" y="88"/>
                      <a:pt x="25" y="85"/>
                    </a:cubicBezTo>
                    <a:cubicBezTo>
                      <a:pt x="24" y="85"/>
                      <a:pt x="23" y="85"/>
                      <a:pt x="20" y="85"/>
                    </a:cubicBezTo>
                    <a:cubicBezTo>
                      <a:pt x="17" y="82"/>
                      <a:pt x="13" y="78"/>
                      <a:pt x="7" y="72"/>
                    </a:cubicBezTo>
                    <a:cubicBezTo>
                      <a:pt x="4" y="66"/>
                      <a:pt x="1" y="60"/>
                      <a:pt x="0" y="5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5" name="Freeform 17">
                <a:extLst>
                  <a:ext uri="{FF2B5EF4-FFF2-40B4-BE49-F238E27FC236}">
                    <a16:creationId xmlns:a16="http://schemas.microsoft.com/office/drawing/2014/main" id="{C2AF7D82-9AC3-4C00-A05B-B0364EA2AB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7" y="3831"/>
                <a:ext cx="20" cy="20"/>
              </a:xfrm>
              <a:custGeom>
                <a:avLst/>
                <a:gdLst>
                  <a:gd name="T0" fmla="*/ 0 w 93"/>
                  <a:gd name="T1" fmla="*/ 0 h 93"/>
                  <a:gd name="T2" fmla="*/ 0 w 93"/>
                  <a:gd name="T3" fmla="*/ 0 h 93"/>
                  <a:gd name="T4" fmla="*/ 0 w 93"/>
                  <a:gd name="T5" fmla="*/ 0 h 93"/>
                  <a:gd name="T6" fmla="*/ 0 w 93"/>
                  <a:gd name="T7" fmla="*/ 0 h 93"/>
                  <a:gd name="T8" fmla="*/ 0 w 93"/>
                  <a:gd name="T9" fmla="*/ 0 h 93"/>
                  <a:gd name="T10" fmla="*/ 0 w 93"/>
                  <a:gd name="T11" fmla="*/ 0 h 93"/>
                  <a:gd name="T12" fmla="*/ 0 w 93"/>
                  <a:gd name="T13" fmla="*/ 0 h 93"/>
                  <a:gd name="T14" fmla="*/ 0 w 93"/>
                  <a:gd name="T15" fmla="*/ 0 h 93"/>
                  <a:gd name="T16" fmla="*/ 0 w 93"/>
                  <a:gd name="T17" fmla="*/ 0 h 93"/>
                  <a:gd name="T18" fmla="*/ 0 w 93"/>
                  <a:gd name="T19" fmla="*/ 0 h 93"/>
                  <a:gd name="T20" fmla="*/ 0 w 93"/>
                  <a:gd name="T21" fmla="*/ 0 h 93"/>
                  <a:gd name="T22" fmla="*/ 0 w 93"/>
                  <a:gd name="T23" fmla="*/ 0 h 93"/>
                  <a:gd name="T24" fmla="*/ 0 w 93"/>
                  <a:gd name="T25" fmla="*/ 0 h 93"/>
                  <a:gd name="T26" fmla="*/ 0 w 93"/>
                  <a:gd name="T27" fmla="*/ 0 h 93"/>
                  <a:gd name="T28" fmla="*/ 0 w 93"/>
                  <a:gd name="T29" fmla="*/ 0 h 93"/>
                  <a:gd name="T30" fmla="*/ 0 w 93"/>
                  <a:gd name="T31" fmla="*/ 0 h 93"/>
                  <a:gd name="T32" fmla="*/ 0 w 93"/>
                  <a:gd name="T33" fmla="*/ 0 h 93"/>
                  <a:gd name="T34" fmla="*/ 0 w 93"/>
                  <a:gd name="T35" fmla="*/ 0 h 93"/>
                  <a:gd name="T36" fmla="*/ 0 w 93"/>
                  <a:gd name="T37" fmla="*/ 0 h 93"/>
                  <a:gd name="T38" fmla="*/ 0 w 93"/>
                  <a:gd name="T39" fmla="*/ 0 h 93"/>
                  <a:gd name="T40" fmla="*/ 0 w 93"/>
                  <a:gd name="T41" fmla="*/ 0 h 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3"/>
                  <a:gd name="T64" fmla="*/ 0 h 93"/>
                  <a:gd name="T65" fmla="*/ 93 w 93"/>
                  <a:gd name="T66" fmla="*/ 93 h 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3" h="93">
                    <a:moveTo>
                      <a:pt x="0" y="55"/>
                    </a:move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0" y="40"/>
                      <a:pt x="3" y="37"/>
                    </a:cubicBezTo>
                    <a:cubicBezTo>
                      <a:pt x="4" y="33"/>
                      <a:pt x="5" y="30"/>
                      <a:pt x="7" y="24"/>
                    </a:cubicBezTo>
                    <a:cubicBezTo>
                      <a:pt x="7" y="23"/>
                      <a:pt x="7" y="22"/>
                      <a:pt x="7" y="21"/>
                    </a:cubicBezTo>
                    <a:cubicBezTo>
                      <a:pt x="11" y="17"/>
                      <a:pt x="15" y="13"/>
                      <a:pt x="20" y="7"/>
                    </a:cubicBezTo>
                    <a:cubicBezTo>
                      <a:pt x="26" y="4"/>
                      <a:pt x="32" y="1"/>
                      <a:pt x="37" y="0"/>
                    </a:cubicBezTo>
                    <a:cubicBezTo>
                      <a:pt x="42" y="0"/>
                      <a:pt x="49" y="0"/>
                      <a:pt x="54" y="0"/>
                    </a:cubicBezTo>
                    <a:cubicBezTo>
                      <a:pt x="58" y="0"/>
                      <a:pt x="60" y="0"/>
                      <a:pt x="66" y="2"/>
                    </a:cubicBezTo>
                    <a:cubicBezTo>
                      <a:pt x="73" y="9"/>
                      <a:pt x="80" y="16"/>
                      <a:pt x="89" y="24"/>
                    </a:cubicBezTo>
                    <a:cubicBezTo>
                      <a:pt x="89" y="27"/>
                      <a:pt x="89" y="30"/>
                      <a:pt x="92" y="33"/>
                    </a:cubicBezTo>
                    <a:cubicBezTo>
                      <a:pt x="92" y="42"/>
                      <a:pt x="92" y="50"/>
                      <a:pt x="92" y="58"/>
                    </a:cubicBezTo>
                    <a:cubicBezTo>
                      <a:pt x="91" y="61"/>
                      <a:pt x="91" y="63"/>
                      <a:pt x="89" y="67"/>
                    </a:cubicBezTo>
                    <a:cubicBezTo>
                      <a:pt x="82" y="74"/>
                      <a:pt x="75" y="81"/>
                      <a:pt x="66" y="89"/>
                    </a:cubicBezTo>
                    <a:cubicBezTo>
                      <a:pt x="64" y="89"/>
                      <a:pt x="60" y="91"/>
                      <a:pt x="58" y="92"/>
                    </a:cubicBezTo>
                    <a:cubicBezTo>
                      <a:pt x="53" y="92"/>
                      <a:pt x="45" y="92"/>
                      <a:pt x="37" y="92"/>
                    </a:cubicBezTo>
                    <a:cubicBezTo>
                      <a:pt x="36" y="91"/>
                      <a:pt x="35" y="91"/>
                      <a:pt x="34" y="89"/>
                    </a:cubicBezTo>
                    <a:cubicBezTo>
                      <a:pt x="32" y="88"/>
                      <a:pt x="28" y="88"/>
                      <a:pt x="25" y="84"/>
                    </a:cubicBezTo>
                    <a:cubicBezTo>
                      <a:pt x="24" y="84"/>
                      <a:pt x="23" y="84"/>
                      <a:pt x="20" y="84"/>
                    </a:cubicBezTo>
                    <a:cubicBezTo>
                      <a:pt x="17" y="81"/>
                      <a:pt x="13" y="77"/>
                      <a:pt x="7" y="71"/>
                    </a:cubicBezTo>
                    <a:cubicBezTo>
                      <a:pt x="4" y="65"/>
                      <a:pt x="1" y="60"/>
                      <a:pt x="0" y="55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6" name="Freeform 18">
                <a:extLst>
                  <a:ext uri="{FF2B5EF4-FFF2-40B4-BE49-F238E27FC236}">
                    <a16:creationId xmlns:a16="http://schemas.microsoft.com/office/drawing/2014/main" id="{9F6E21EC-CA2C-4571-A768-CF6789A935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7" y="3783"/>
                <a:ext cx="20" cy="20"/>
              </a:xfrm>
              <a:custGeom>
                <a:avLst/>
                <a:gdLst>
                  <a:gd name="T0" fmla="*/ 0 w 93"/>
                  <a:gd name="T1" fmla="*/ 0 h 94"/>
                  <a:gd name="T2" fmla="*/ 0 w 93"/>
                  <a:gd name="T3" fmla="*/ 0 h 94"/>
                  <a:gd name="T4" fmla="*/ 0 w 93"/>
                  <a:gd name="T5" fmla="*/ 0 h 94"/>
                  <a:gd name="T6" fmla="*/ 0 w 93"/>
                  <a:gd name="T7" fmla="*/ 0 h 94"/>
                  <a:gd name="T8" fmla="*/ 0 w 93"/>
                  <a:gd name="T9" fmla="*/ 0 h 94"/>
                  <a:gd name="T10" fmla="*/ 0 w 93"/>
                  <a:gd name="T11" fmla="*/ 0 h 94"/>
                  <a:gd name="T12" fmla="*/ 0 w 93"/>
                  <a:gd name="T13" fmla="*/ 0 h 94"/>
                  <a:gd name="T14" fmla="*/ 0 w 93"/>
                  <a:gd name="T15" fmla="*/ 0 h 94"/>
                  <a:gd name="T16" fmla="*/ 0 w 93"/>
                  <a:gd name="T17" fmla="*/ 0 h 94"/>
                  <a:gd name="T18" fmla="*/ 0 w 93"/>
                  <a:gd name="T19" fmla="*/ 0 h 94"/>
                  <a:gd name="T20" fmla="*/ 0 w 93"/>
                  <a:gd name="T21" fmla="*/ 0 h 94"/>
                  <a:gd name="T22" fmla="*/ 0 w 93"/>
                  <a:gd name="T23" fmla="*/ 0 h 94"/>
                  <a:gd name="T24" fmla="*/ 0 w 93"/>
                  <a:gd name="T25" fmla="*/ 0 h 94"/>
                  <a:gd name="T26" fmla="*/ 0 w 93"/>
                  <a:gd name="T27" fmla="*/ 0 h 94"/>
                  <a:gd name="T28" fmla="*/ 0 w 93"/>
                  <a:gd name="T29" fmla="*/ 0 h 94"/>
                  <a:gd name="T30" fmla="*/ 0 w 93"/>
                  <a:gd name="T31" fmla="*/ 0 h 94"/>
                  <a:gd name="T32" fmla="*/ 0 w 93"/>
                  <a:gd name="T33" fmla="*/ 0 h 94"/>
                  <a:gd name="T34" fmla="*/ 0 w 93"/>
                  <a:gd name="T35" fmla="*/ 0 h 94"/>
                  <a:gd name="T36" fmla="*/ 0 w 93"/>
                  <a:gd name="T37" fmla="*/ 0 h 94"/>
                  <a:gd name="T38" fmla="*/ 0 w 93"/>
                  <a:gd name="T39" fmla="*/ 0 h 94"/>
                  <a:gd name="T40" fmla="*/ 0 w 93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3"/>
                  <a:gd name="T64" fmla="*/ 0 h 94"/>
                  <a:gd name="T65" fmla="*/ 93 w 93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3" h="94">
                    <a:moveTo>
                      <a:pt x="0" y="56"/>
                    </a:moveTo>
                    <a:cubicBezTo>
                      <a:pt x="0" y="52"/>
                      <a:pt x="0" y="48"/>
                      <a:pt x="0" y="42"/>
                    </a:cubicBezTo>
                    <a:cubicBezTo>
                      <a:pt x="0" y="41"/>
                      <a:pt x="0" y="40"/>
                      <a:pt x="3" y="37"/>
                    </a:cubicBezTo>
                    <a:cubicBezTo>
                      <a:pt x="4" y="33"/>
                      <a:pt x="5" y="30"/>
                      <a:pt x="7" y="25"/>
                    </a:cubicBezTo>
                    <a:cubicBezTo>
                      <a:pt x="7" y="24"/>
                      <a:pt x="7" y="23"/>
                      <a:pt x="7" y="21"/>
                    </a:cubicBezTo>
                    <a:cubicBezTo>
                      <a:pt x="11" y="17"/>
                      <a:pt x="15" y="13"/>
                      <a:pt x="20" y="7"/>
                    </a:cubicBezTo>
                    <a:cubicBezTo>
                      <a:pt x="26" y="4"/>
                      <a:pt x="32" y="1"/>
                      <a:pt x="37" y="0"/>
                    </a:cubicBezTo>
                    <a:cubicBezTo>
                      <a:pt x="42" y="0"/>
                      <a:pt x="49" y="0"/>
                      <a:pt x="54" y="0"/>
                    </a:cubicBezTo>
                    <a:cubicBezTo>
                      <a:pt x="58" y="0"/>
                      <a:pt x="60" y="0"/>
                      <a:pt x="66" y="2"/>
                    </a:cubicBezTo>
                    <a:cubicBezTo>
                      <a:pt x="73" y="9"/>
                      <a:pt x="80" y="16"/>
                      <a:pt x="89" y="25"/>
                    </a:cubicBezTo>
                    <a:cubicBezTo>
                      <a:pt x="89" y="28"/>
                      <a:pt x="89" y="30"/>
                      <a:pt x="92" y="33"/>
                    </a:cubicBezTo>
                    <a:cubicBezTo>
                      <a:pt x="92" y="42"/>
                      <a:pt x="92" y="51"/>
                      <a:pt x="92" y="58"/>
                    </a:cubicBezTo>
                    <a:cubicBezTo>
                      <a:pt x="91" y="61"/>
                      <a:pt x="91" y="64"/>
                      <a:pt x="89" y="68"/>
                    </a:cubicBezTo>
                    <a:cubicBezTo>
                      <a:pt x="82" y="75"/>
                      <a:pt x="75" y="82"/>
                      <a:pt x="66" y="90"/>
                    </a:cubicBezTo>
                    <a:cubicBezTo>
                      <a:pt x="64" y="90"/>
                      <a:pt x="60" y="92"/>
                      <a:pt x="58" y="93"/>
                    </a:cubicBezTo>
                    <a:cubicBezTo>
                      <a:pt x="53" y="93"/>
                      <a:pt x="45" y="93"/>
                      <a:pt x="37" y="93"/>
                    </a:cubicBezTo>
                    <a:cubicBezTo>
                      <a:pt x="36" y="92"/>
                      <a:pt x="35" y="92"/>
                      <a:pt x="34" y="90"/>
                    </a:cubicBezTo>
                    <a:cubicBezTo>
                      <a:pt x="32" y="88"/>
                      <a:pt x="28" y="88"/>
                      <a:pt x="25" y="85"/>
                    </a:cubicBezTo>
                    <a:cubicBezTo>
                      <a:pt x="24" y="85"/>
                      <a:pt x="23" y="85"/>
                      <a:pt x="20" y="85"/>
                    </a:cubicBezTo>
                    <a:cubicBezTo>
                      <a:pt x="17" y="82"/>
                      <a:pt x="13" y="78"/>
                      <a:pt x="7" y="72"/>
                    </a:cubicBezTo>
                    <a:cubicBezTo>
                      <a:pt x="4" y="66"/>
                      <a:pt x="1" y="60"/>
                      <a:pt x="0" y="5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7" name="Freeform 19">
                <a:extLst>
                  <a:ext uri="{FF2B5EF4-FFF2-40B4-BE49-F238E27FC236}">
                    <a16:creationId xmlns:a16="http://schemas.microsoft.com/office/drawing/2014/main" id="{5777FC7E-D90E-4D7B-A233-68473CFD27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7" y="3735"/>
                <a:ext cx="20" cy="20"/>
              </a:xfrm>
              <a:custGeom>
                <a:avLst/>
                <a:gdLst>
                  <a:gd name="T0" fmla="*/ 0 w 93"/>
                  <a:gd name="T1" fmla="*/ 0 h 94"/>
                  <a:gd name="T2" fmla="*/ 0 w 93"/>
                  <a:gd name="T3" fmla="*/ 0 h 94"/>
                  <a:gd name="T4" fmla="*/ 0 w 93"/>
                  <a:gd name="T5" fmla="*/ 0 h 94"/>
                  <a:gd name="T6" fmla="*/ 0 w 93"/>
                  <a:gd name="T7" fmla="*/ 0 h 94"/>
                  <a:gd name="T8" fmla="*/ 0 w 93"/>
                  <a:gd name="T9" fmla="*/ 0 h 94"/>
                  <a:gd name="T10" fmla="*/ 0 w 93"/>
                  <a:gd name="T11" fmla="*/ 0 h 94"/>
                  <a:gd name="T12" fmla="*/ 0 w 93"/>
                  <a:gd name="T13" fmla="*/ 0 h 94"/>
                  <a:gd name="T14" fmla="*/ 0 w 93"/>
                  <a:gd name="T15" fmla="*/ 0 h 94"/>
                  <a:gd name="T16" fmla="*/ 0 w 93"/>
                  <a:gd name="T17" fmla="*/ 0 h 94"/>
                  <a:gd name="T18" fmla="*/ 0 w 93"/>
                  <a:gd name="T19" fmla="*/ 0 h 94"/>
                  <a:gd name="T20" fmla="*/ 0 w 93"/>
                  <a:gd name="T21" fmla="*/ 0 h 94"/>
                  <a:gd name="T22" fmla="*/ 0 w 93"/>
                  <a:gd name="T23" fmla="*/ 0 h 94"/>
                  <a:gd name="T24" fmla="*/ 0 w 93"/>
                  <a:gd name="T25" fmla="*/ 0 h 94"/>
                  <a:gd name="T26" fmla="*/ 0 w 93"/>
                  <a:gd name="T27" fmla="*/ 0 h 94"/>
                  <a:gd name="T28" fmla="*/ 0 w 93"/>
                  <a:gd name="T29" fmla="*/ 0 h 94"/>
                  <a:gd name="T30" fmla="*/ 0 w 93"/>
                  <a:gd name="T31" fmla="*/ 0 h 94"/>
                  <a:gd name="T32" fmla="*/ 0 w 93"/>
                  <a:gd name="T33" fmla="*/ 0 h 94"/>
                  <a:gd name="T34" fmla="*/ 0 w 93"/>
                  <a:gd name="T35" fmla="*/ 0 h 94"/>
                  <a:gd name="T36" fmla="*/ 0 w 93"/>
                  <a:gd name="T37" fmla="*/ 0 h 94"/>
                  <a:gd name="T38" fmla="*/ 0 w 93"/>
                  <a:gd name="T39" fmla="*/ 0 h 94"/>
                  <a:gd name="T40" fmla="*/ 0 w 93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3"/>
                  <a:gd name="T64" fmla="*/ 0 h 94"/>
                  <a:gd name="T65" fmla="*/ 93 w 93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3" h="94">
                    <a:moveTo>
                      <a:pt x="0" y="56"/>
                    </a:moveTo>
                    <a:cubicBezTo>
                      <a:pt x="0" y="52"/>
                      <a:pt x="0" y="48"/>
                      <a:pt x="0" y="42"/>
                    </a:cubicBezTo>
                    <a:cubicBezTo>
                      <a:pt x="0" y="41"/>
                      <a:pt x="0" y="40"/>
                      <a:pt x="3" y="37"/>
                    </a:cubicBezTo>
                    <a:cubicBezTo>
                      <a:pt x="4" y="33"/>
                      <a:pt x="5" y="30"/>
                      <a:pt x="7" y="25"/>
                    </a:cubicBezTo>
                    <a:cubicBezTo>
                      <a:pt x="7" y="24"/>
                      <a:pt x="7" y="23"/>
                      <a:pt x="7" y="21"/>
                    </a:cubicBezTo>
                    <a:cubicBezTo>
                      <a:pt x="11" y="17"/>
                      <a:pt x="15" y="13"/>
                      <a:pt x="20" y="7"/>
                    </a:cubicBezTo>
                    <a:cubicBezTo>
                      <a:pt x="26" y="4"/>
                      <a:pt x="32" y="1"/>
                      <a:pt x="37" y="0"/>
                    </a:cubicBezTo>
                    <a:cubicBezTo>
                      <a:pt x="42" y="0"/>
                      <a:pt x="49" y="0"/>
                      <a:pt x="54" y="0"/>
                    </a:cubicBezTo>
                    <a:cubicBezTo>
                      <a:pt x="58" y="0"/>
                      <a:pt x="60" y="0"/>
                      <a:pt x="66" y="2"/>
                    </a:cubicBezTo>
                    <a:cubicBezTo>
                      <a:pt x="73" y="9"/>
                      <a:pt x="80" y="16"/>
                      <a:pt x="89" y="25"/>
                    </a:cubicBezTo>
                    <a:cubicBezTo>
                      <a:pt x="89" y="28"/>
                      <a:pt x="89" y="30"/>
                      <a:pt x="92" y="33"/>
                    </a:cubicBezTo>
                    <a:cubicBezTo>
                      <a:pt x="92" y="42"/>
                      <a:pt x="92" y="51"/>
                      <a:pt x="92" y="58"/>
                    </a:cubicBezTo>
                    <a:cubicBezTo>
                      <a:pt x="91" y="61"/>
                      <a:pt x="91" y="64"/>
                      <a:pt x="89" y="68"/>
                    </a:cubicBezTo>
                    <a:cubicBezTo>
                      <a:pt x="82" y="75"/>
                      <a:pt x="75" y="82"/>
                      <a:pt x="66" y="90"/>
                    </a:cubicBezTo>
                    <a:cubicBezTo>
                      <a:pt x="64" y="90"/>
                      <a:pt x="60" y="92"/>
                      <a:pt x="58" y="93"/>
                    </a:cubicBezTo>
                    <a:cubicBezTo>
                      <a:pt x="53" y="93"/>
                      <a:pt x="45" y="93"/>
                      <a:pt x="37" y="93"/>
                    </a:cubicBezTo>
                    <a:cubicBezTo>
                      <a:pt x="36" y="92"/>
                      <a:pt x="35" y="92"/>
                      <a:pt x="34" y="90"/>
                    </a:cubicBezTo>
                    <a:cubicBezTo>
                      <a:pt x="32" y="88"/>
                      <a:pt x="28" y="88"/>
                      <a:pt x="25" y="85"/>
                    </a:cubicBezTo>
                    <a:cubicBezTo>
                      <a:pt x="24" y="85"/>
                      <a:pt x="23" y="85"/>
                      <a:pt x="20" y="85"/>
                    </a:cubicBezTo>
                    <a:cubicBezTo>
                      <a:pt x="17" y="82"/>
                      <a:pt x="13" y="78"/>
                      <a:pt x="7" y="72"/>
                    </a:cubicBezTo>
                    <a:cubicBezTo>
                      <a:pt x="4" y="66"/>
                      <a:pt x="1" y="60"/>
                      <a:pt x="0" y="5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8" name="Freeform 20">
                <a:extLst>
                  <a:ext uri="{FF2B5EF4-FFF2-40B4-BE49-F238E27FC236}">
                    <a16:creationId xmlns:a16="http://schemas.microsoft.com/office/drawing/2014/main" id="{C9477F41-EB0F-4EE1-A2D8-6C2652A31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7" y="3687"/>
                <a:ext cx="20" cy="20"/>
              </a:xfrm>
              <a:custGeom>
                <a:avLst/>
                <a:gdLst>
                  <a:gd name="T0" fmla="*/ 0 w 93"/>
                  <a:gd name="T1" fmla="*/ 0 h 93"/>
                  <a:gd name="T2" fmla="*/ 0 w 93"/>
                  <a:gd name="T3" fmla="*/ 0 h 93"/>
                  <a:gd name="T4" fmla="*/ 0 w 93"/>
                  <a:gd name="T5" fmla="*/ 0 h 93"/>
                  <a:gd name="T6" fmla="*/ 0 w 93"/>
                  <a:gd name="T7" fmla="*/ 0 h 93"/>
                  <a:gd name="T8" fmla="*/ 0 w 93"/>
                  <a:gd name="T9" fmla="*/ 0 h 93"/>
                  <a:gd name="T10" fmla="*/ 0 w 93"/>
                  <a:gd name="T11" fmla="*/ 0 h 93"/>
                  <a:gd name="T12" fmla="*/ 0 w 93"/>
                  <a:gd name="T13" fmla="*/ 0 h 93"/>
                  <a:gd name="T14" fmla="*/ 0 w 93"/>
                  <a:gd name="T15" fmla="*/ 0 h 93"/>
                  <a:gd name="T16" fmla="*/ 0 w 93"/>
                  <a:gd name="T17" fmla="*/ 0 h 93"/>
                  <a:gd name="T18" fmla="*/ 0 w 93"/>
                  <a:gd name="T19" fmla="*/ 0 h 93"/>
                  <a:gd name="T20" fmla="*/ 0 w 93"/>
                  <a:gd name="T21" fmla="*/ 0 h 93"/>
                  <a:gd name="T22" fmla="*/ 0 w 93"/>
                  <a:gd name="T23" fmla="*/ 0 h 93"/>
                  <a:gd name="T24" fmla="*/ 0 w 93"/>
                  <a:gd name="T25" fmla="*/ 0 h 93"/>
                  <a:gd name="T26" fmla="*/ 0 w 93"/>
                  <a:gd name="T27" fmla="*/ 0 h 93"/>
                  <a:gd name="T28" fmla="*/ 0 w 93"/>
                  <a:gd name="T29" fmla="*/ 0 h 93"/>
                  <a:gd name="T30" fmla="*/ 0 w 93"/>
                  <a:gd name="T31" fmla="*/ 0 h 93"/>
                  <a:gd name="T32" fmla="*/ 0 w 93"/>
                  <a:gd name="T33" fmla="*/ 0 h 93"/>
                  <a:gd name="T34" fmla="*/ 0 w 93"/>
                  <a:gd name="T35" fmla="*/ 0 h 93"/>
                  <a:gd name="T36" fmla="*/ 0 w 93"/>
                  <a:gd name="T37" fmla="*/ 0 h 93"/>
                  <a:gd name="T38" fmla="*/ 0 w 93"/>
                  <a:gd name="T39" fmla="*/ 0 h 93"/>
                  <a:gd name="T40" fmla="*/ 0 w 93"/>
                  <a:gd name="T41" fmla="*/ 0 h 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3"/>
                  <a:gd name="T64" fmla="*/ 0 h 93"/>
                  <a:gd name="T65" fmla="*/ 93 w 93"/>
                  <a:gd name="T66" fmla="*/ 93 h 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3" h="93">
                    <a:moveTo>
                      <a:pt x="0" y="55"/>
                    </a:move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0" y="40"/>
                      <a:pt x="3" y="37"/>
                    </a:cubicBezTo>
                    <a:cubicBezTo>
                      <a:pt x="4" y="33"/>
                      <a:pt x="5" y="30"/>
                      <a:pt x="7" y="24"/>
                    </a:cubicBezTo>
                    <a:cubicBezTo>
                      <a:pt x="7" y="23"/>
                      <a:pt x="7" y="22"/>
                      <a:pt x="7" y="21"/>
                    </a:cubicBezTo>
                    <a:cubicBezTo>
                      <a:pt x="11" y="17"/>
                      <a:pt x="15" y="13"/>
                      <a:pt x="20" y="7"/>
                    </a:cubicBezTo>
                    <a:cubicBezTo>
                      <a:pt x="26" y="4"/>
                      <a:pt x="32" y="1"/>
                      <a:pt x="37" y="0"/>
                    </a:cubicBezTo>
                    <a:cubicBezTo>
                      <a:pt x="42" y="0"/>
                      <a:pt x="49" y="0"/>
                      <a:pt x="54" y="0"/>
                    </a:cubicBezTo>
                    <a:cubicBezTo>
                      <a:pt x="58" y="0"/>
                      <a:pt x="60" y="0"/>
                      <a:pt x="66" y="2"/>
                    </a:cubicBezTo>
                    <a:cubicBezTo>
                      <a:pt x="73" y="9"/>
                      <a:pt x="80" y="16"/>
                      <a:pt x="89" y="24"/>
                    </a:cubicBezTo>
                    <a:cubicBezTo>
                      <a:pt x="89" y="27"/>
                      <a:pt x="89" y="30"/>
                      <a:pt x="92" y="33"/>
                    </a:cubicBezTo>
                    <a:cubicBezTo>
                      <a:pt x="92" y="42"/>
                      <a:pt x="92" y="50"/>
                      <a:pt x="92" y="58"/>
                    </a:cubicBezTo>
                    <a:cubicBezTo>
                      <a:pt x="91" y="61"/>
                      <a:pt x="91" y="63"/>
                      <a:pt x="89" y="67"/>
                    </a:cubicBezTo>
                    <a:cubicBezTo>
                      <a:pt x="82" y="74"/>
                      <a:pt x="75" y="81"/>
                      <a:pt x="66" y="89"/>
                    </a:cubicBezTo>
                    <a:cubicBezTo>
                      <a:pt x="64" y="89"/>
                      <a:pt x="60" y="91"/>
                      <a:pt x="58" y="92"/>
                    </a:cubicBezTo>
                    <a:cubicBezTo>
                      <a:pt x="53" y="92"/>
                      <a:pt x="45" y="92"/>
                      <a:pt x="37" y="92"/>
                    </a:cubicBezTo>
                    <a:cubicBezTo>
                      <a:pt x="36" y="91"/>
                      <a:pt x="35" y="91"/>
                      <a:pt x="34" y="89"/>
                    </a:cubicBezTo>
                    <a:cubicBezTo>
                      <a:pt x="32" y="88"/>
                      <a:pt x="28" y="88"/>
                      <a:pt x="25" y="84"/>
                    </a:cubicBezTo>
                    <a:cubicBezTo>
                      <a:pt x="24" y="84"/>
                      <a:pt x="23" y="84"/>
                      <a:pt x="20" y="84"/>
                    </a:cubicBezTo>
                    <a:cubicBezTo>
                      <a:pt x="17" y="81"/>
                      <a:pt x="13" y="77"/>
                      <a:pt x="7" y="71"/>
                    </a:cubicBezTo>
                    <a:cubicBezTo>
                      <a:pt x="4" y="65"/>
                      <a:pt x="1" y="60"/>
                      <a:pt x="0" y="55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9" name="Freeform 21">
                <a:extLst>
                  <a:ext uri="{FF2B5EF4-FFF2-40B4-BE49-F238E27FC236}">
                    <a16:creationId xmlns:a16="http://schemas.microsoft.com/office/drawing/2014/main" id="{55ACD12B-3769-4730-A35E-68D8E3882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7" y="3639"/>
                <a:ext cx="20" cy="20"/>
              </a:xfrm>
              <a:custGeom>
                <a:avLst/>
                <a:gdLst>
                  <a:gd name="T0" fmla="*/ 0 w 93"/>
                  <a:gd name="T1" fmla="*/ 0 h 94"/>
                  <a:gd name="T2" fmla="*/ 0 w 93"/>
                  <a:gd name="T3" fmla="*/ 0 h 94"/>
                  <a:gd name="T4" fmla="*/ 0 w 93"/>
                  <a:gd name="T5" fmla="*/ 0 h 94"/>
                  <a:gd name="T6" fmla="*/ 0 w 93"/>
                  <a:gd name="T7" fmla="*/ 0 h 94"/>
                  <a:gd name="T8" fmla="*/ 0 w 93"/>
                  <a:gd name="T9" fmla="*/ 0 h 94"/>
                  <a:gd name="T10" fmla="*/ 0 w 93"/>
                  <a:gd name="T11" fmla="*/ 0 h 94"/>
                  <a:gd name="T12" fmla="*/ 0 w 93"/>
                  <a:gd name="T13" fmla="*/ 0 h 94"/>
                  <a:gd name="T14" fmla="*/ 0 w 93"/>
                  <a:gd name="T15" fmla="*/ 0 h 94"/>
                  <a:gd name="T16" fmla="*/ 0 w 93"/>
                  <a:gd name="T17" fmla="*/ 0 h 94"/>
                  <a:gd name="T18" fmla="*/ 0 w 93"/>
                  <a:gd name="T19" fmla="*/ 0 h 94"/>
                  <a:gd name="T20" fmla="*/ 0 w 93"/>
                  <a:gd name="T21" fmla="*/ 0 h 94"/>
                  <a:gd name="T22" fmla="*/ 0 w 93"/>
                  <a:gd name="T23" fmla="*/ 0 h 94"/>
                  <a:gd name="T24" fmla="*/ 0 w 93"/>
                  <a:gd name="T25" fmla="*/ 0 h 94"/>
                  <a:gd name="T26" fmla="*/ 0 w 93"/>
                  <a:gd name="T27" fmla="*/ 0 h 94"/>
                  <a:gd name="T28" fmla="*/ 0 w 93"/>
                  <a:gd name="T29" fmla="*/ 0 h 94"/>
                  <a:gd name="T30" fmla="*/ 0 w 93"/>
                  <a:gd name="T31" fmla="*/ 0 h 94"/>
                  <a:gd name="T32" fmla="*/ 0 w 93"/>
                  <a:gd name="T33" fmla="*/ 0 h 94"/>
                  <a:gd name="T34" fmla="*/ 0 w 93"/>
                  <a:gd name="T35" fmla="*/ 0 h 94"/>
                  <a:gd name="T36" fmla="*/ 0 w 93"/>
                  <a:gd name="T37" fmla="*/ 0 h 94"/>
                  <a:gd name="T38" fmla="*/ 0 w 93"/>
                  <a:gd name="T39" fmla="*/ 0 h 94"/>
                  <a:gd name="T40" fmla="*/ 0 w 93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3"/>
                  <a:gd name="T64" fmla="*/ 0 h 94"/>
                  <a:gd name="T65" fmla="*/ 93 w 93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3" h="94">
                    <a:moveTo>
                      <a:pt x="0" y="56"/>
                    </a:moveTo>
                    <a:cubicBezTo>
                      <a:pt x="0" y="52"/>
                      <a:pt x="0" y="48"/>
                      <a:pt x="0" y="42"/>
                    </a:cubicBezTo>
                    <a:cubicBezTo>
                      <a:pt x="0" y="41"/>
                      <a:pt x="0" y="40"/>
                      <a:pt x="3" y="37"/>
                    </a:cubicBezTo>
                    <a:cubicBezTo>
                      <a:pt x="4" y="33"/>
                      <a:pt x="5" y="30"/>
                      <a:pt x="7" y="25"/>
                    </a:cubicBezTo>
                    <a:cubicBezTo>
                      <a:pt x="7" y="24"/>
                      <a:pt x="7" y="23"/>
                      <a:pt x="7" y="21"/>
                    </a:cubicBezTo>
                    <a:cubicBezTo>
                      <a:pt x="11" y="17"/>
                      <a:pt x="15" y="13"/>
                      <a:pt x="20" y="7"/>
                    </a:cubicBezTo>
                    <a:cubicBezTo>
                      <a:pt x="26" y="4"/>
                      <a:pt x="32" y="1"/>
                      <a:pt x="37" y="0"/>
                    </a:cubicBezTo>
                    <a:cubicBezTo>
                      <a:pt x="42" y="0"/>
                      <a:pt x="49" y="0"/>
                      <a:pt x="54" y="0"/>
                    </a:cubicBezTo>
                    <a:cubicBezTo>
                      <a:pt x="58" y="0"/>
                      <a:pt x="60" y="0"/>
                      <a:pt x="66" y="2"/>
                    </a:cubicBezTo>
                    <a:cubicBezTo>
                      <a:pt x="73" y="9"/>
                      <a:pt x="80" y="16"/>
                      <a:pt x="89" y="25"/>
                    </a:cubicBezTo>
                    <a:cubicBezTo>
                      <a:pt x="89" y="28"/>
                      <a:pt x="89" y="30"/>
                      <a:pt x="92" y="33"/>
                    </a:cubicBezTo>
                    <a:cubicBezTo>
                      <a:pt x="92" y="42"/>
                      <a:pt x="92" y="51"/>
                      <a:pt x="92" y="58"/>
                    </a:cubicBezTo>
                    <a:cubicBezTo>
                      <a:pt x="91" y="61"/>
                      <a:pt x="91" y="64"/>
                      <a:pt x="89" y="68"/>
                    </a:cubicBezTo>
                    <a:cubicBezTo>
                      <a:pt x="82" y="75"/>
                      <a:pt x="75" y="82"/>
                      <a:pt x="66" y="90"/>
                    </a:cubicBezTo>
                    <a:cubicBezTo>
                      <a:pt x="64" y="90"/>
                      <a:pt x="60" y="92"/>
                      <a:pt x="58" y="93"/>
                    </a:cubicBezTo>
                    <a:cubicBezTo>
                      <a:pt x="53" y="93"/>
                      <a:pt x="45" y="93"/>
                      <a:pt x="37" y="93"/>
                    </a:cubicBezTo>
                    <a:cubicBezTo>
                      <a:pt x="36" y="92"/>
                      <a:pt x="35" y="92"/>
                      <a:pt x="34" y="90"/>
                    </a:cubicBezTo>
                    <a:cubicBezTo>
                      <a:pt x="32" y="88"/>
                      <a:pt x="28" y="88"/>
                      <a:pt x="25" y="85"/>
                    </a:cubicBezTo>
                    <a:cubicBezTo>
                      <a:pt x="24" y="85"/>
                      <a:pt x="23" y="85"/>
                      <a:pt x="20" y="85"/>
                    </a:cubicBezTo>
                    <a:cubicBezTo>
                      <a:pt x="17" y="82"/>
                      <a:pt x="13" y="78"/>
                      <a:pt x="7" y="72"/>
                    </a:cubicBezTo>
                    <a:cubicBezTo>
                      <a:pt x="4" y="66"/>
                      <a:pt x="1" y="60"/>
                      <a:pt x="0" y="5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0" name="Freeform 22">
                <a:extLst>
                  <a:ext uri="{FF2B5EF4-FFF2-40B4-BE49-F238E27FC236}">
                    <a16:creationId xmlns:a16="http://schemas.microsoft.com/office/drawing/2014/main" id="{71CD50BB-0D5E-4316-9240-F4E750DBF3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7" y="3591"/>
                <a:ext cx="20" cy="20"/>
              </a:xfrm>
              <a:custGeom>
                <a:avLst/>
                <a:gdLst>
                  <a:gd name="T0" fmla="*/ 0 w 93"/>
                  <a:gd name="T1" fmla="*/ 0 h 94"/>
                  <a:gd name="T2" fmla="*/ 0 w 93"/>
                  <a:gd name="T3" fmla="*/ 0 h 94"/>
                  <a:gd name="T4" fmla="*/ 0 w 93"/>
                  <a:gd name="T5" fmla="*/ 0 h 94"/>
                  <a:gd name="T6" fmla="*/ 0 w 93"/>
                  <a:gd name="T7" fmla="*/ 0 h 94"/>
                  <a:gd name="T8" fmla="*/ 0 w 93"/>
                  <a:gd name="T9" fmla="*/ 0 h 94"/>
                  <a:gd name="T10" fmla="*/ 0 w 93"/>
                  <a:gd name="T11" fmla="*/ 0 h 94"/>
                  <a:gd name="T12" fmla="*/ 0 w 93"/>
                  <a:gd name="T13" fmla="*/ 0 h 94"/>
                  <a:gd name="T14" fmla="*/ 0 w 93"/>
                  <a:gd name="T15" fmla="*/ 0 h 94"/>
                  <a:gd name="T16" fmla="*/ 0 w 93"/>
                  <a:gd name="T17" fmla="*/ 0 h 94"/>
                  <a:gd name="T18" fmla="*/ 0 w 93"/>
                  <a:gd name="T19" fmla="*/ 0 h 94"/>
                  <a:gd name="T20" fmla="*/ 0 w 93"/>
                  <a:gd name="T21" fmla="*/ 0 h 94"/>
                  <a:gd name="T22" fmla="*/ 0 w 93"/>
                  <a:gd name="T23" fmla="*/ 0 h 94"/>
                  <a:gd name="T24" fmla="*/ 0 w 93"/>
                  <a:gd name="T25" fmla="*/ 0 h 94"/>
                  <a:gd name="T26" fmla="*/ 0 w 93"/>
                  <a:gd name="T27" fmla="*/ 0 h 94"/>
                  <a:gd name="T28" fmla="*/ 0 w 93"/>
                  <a:gd name="T29" fmla="*/ 0 h 94"/>
                  <a:gd name="T30" fmla="*/ 0 w 93"/>
                  <a:gd name="T31" fmla="*/ 0 h 94"/>
                  <a:gd name="T32" fmla="*/ 0 w 93"/>
                  <a:gd name="T33" fmla="*/ 0 h 94"/>
                  <a:gd name="T34" fmla="*/ 0 w 93"/>
                  <a:gd name="T35" fmla="*/ 0 h 94"/>
                  <a:gd name="T36" fmla="*/ 0 w 93"/>
                  <a:gd name="T37" fmla="*/ 0 h 94"/>
                  <a:gd name="T38" fmla="*/ 0 w 93"/>
                  <a:gd name="T39" fmla="*/ 0 h 94"/>
                  <a:gd name="T40" fmla="*/ 0 w 93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3"/>
                  <a:gd name="T64" fmla="*/ 0 h 94"/>
                  <a:gd name="T65" fmla="*/ 93 w 93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3" h="94">
                    <a:moveTo>
                      <a:pt x="0" y="56"/>
                    </a:moveTo>
                    <a:cubicBezTo>
                      <a:pt x="0" y="52"/>
                      <a:pt x="0" y="48"/>
                      <a:pt x="0" y="42"/>
                    </a:cubicBezTo>
                    <a:cubicBezTo>
                      <a:pt x="0" y="41"/>
                      <a:pt x="0" y="40"/>
                      <a:pt x="3" y="37"/>
                    </a:cubicBezTo>
                    <a:cubicBezTo>
                      <a:pt x="4" y="33"/>
                      <a:pt x="5" y="30"/>
                      <a:pt x="7" y="25"/>
                    </a:cubicBezTo>
                    <a:cubicBezTo>
                      <a:pt x="7" y="24"/>
                      <a:pt x="7" y="23"/>
                      <a:pt x="7" y="21"/>
                    </a:cubicBezTo>
                    <a:cubicBezTo>
                      <a:pt x="11" y="17"/>
                      <a:pt x="15" y="13"/>
                      <a:pt x="20" y="7"/>
                    </a:cubicBezTo>
                    <a:cubicBezTo>
                      <a:pt x="26" y="4"/>
                      <a:pt x="32" y="1"/>
                      <a:pt x="37" y="0"/>
                    </a:cubicBezTo>
                    <a:cubicBezTo>
                      <a:pt x="42" y="0"/>
                      <a:pt x="49" y="0"/>
                      <a:pt x="54" y="0"/>
                    </a:cubicBezTo>
                    <a:cubicBezTo>
                      <a:pt x="58" y="0"/>
                      <a:pt x="60" y="0"/>
                      <a:pt x="66" y="2"/>
                    </a:cubicBezTo>
                    <a:cubicBezTo>
                      <a:pt x="73" y="9"/>
                      <a:pt x="80" y="16"/>
                      <a:pt x="89" y="25"/>
                    </a:cubicBezTo>
                    <a:cubicBezTo>
                      <a:pt x="89" y="28"/>
                      <a:pt x="89" y="30"/>
                      <a:pt x="92" y="33"/>
                    </a:cubicBezTo>
                    <a:cubicBezTo>
                      <a:pt x="92" y="42"/>
                      <a:pt x="92" y="51"/>
                      <a:pt x="92" y="58"/>
                    </a:cubicBezTo>
                    <a:cubicBezTo>
                      <a:pt x="91" y="61"/>
                      <a:pt x="91" y="64"/>
                      <a:pt x="89" y="68"/>
                    </a:cubicBezTo>
                    <a:cubicBezTo>
                      <a:pt x="82" y="75"/>
                      <a:pt x="75" y="82"/>
                      <a:pt x="66" y="90"/>
                    </a:cubicBezTo>
                    <a:cubicBezTo>
                      <a:pt x="64" y="90"/>
                      <a:pt x="60" y="92"/>
                      <a:pt x="58" y="93"/>
                    </a:cubicBezTo>
                    <a:cubicBezTo>
                      <a:pt x="53" y="93"/>
                      <a:pt x="45" y="93"/>
                      <a:pt x="37" y="93"/>
                    </a:cubicBezTo>
                    <a:cubicBezTo>
                      <a:pt x="36" y="92"/>
                      <a:pt x="35" y="92"/>
                      <a:pt x="34" y="90"/>
                    </a:cubicBezTo>
                    <a:cubicBezTo>
                      <a:pt x="32" y="88"/>
                      <a:pt x="28" y="88"/>
                      <a:pt x="25" y="85"/>
                    </a:cubicBezTo>
                    <a:cubicBezTo>
                      <a:pt x="24" y="85"/>
                      <a:pt x="23" y="85"/>
                      <a:pt x="20" y="85"/>
                    </a:cubicBezTo>
                    <a:cubicBezTo>
                      <a:pt x="17" y="82"/>
                      <a:pt x="13" y="78"/>
                      <a:pt x="7" y="72"/>
                    </a:cubicBezTo>
                    <a:cubicBezTo>
                      <a:pt x="4" y="66"/>
                      <a:pt x="1" y="60"/>
                      <a:pt x="0" y="5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5369" name="Picture 23">
            <a:extLst>
              <a:ext uri="{FF2B5EF4-FFF2-40B4-BE49-F238E27FC236}">
                <a16:creationId xmlns:a16="http://schemas.microsoft.com/office/drawing/2014/main" id="{04ACB505-07EB-4F3F-892A-42D61BC01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4873625"/>
            <a:ext cx="4603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Line 24">
            <a:extLst>
              <a:ext uri="{FF2B5EF4-FFF2-40B4-BE49-F238E27FC236}">
                <a16:creationId xmlns:a16="http://schemas.microsoft.com/office/drawing/2014/main" id="{2C2601E9-6886-4961-9E33-B48AB35924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3663" y="5135563"/>
            <a:ext cx="1535112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Text Box 25">
            <a:extLst>
              <a:ext uri="{FF2B5EF4-FFF2-40B4-BE49-F238E27FC236}">
                <a16:creationId xmlns:a16="http://schemas.microsoft.com/office/drawing/2014/main" id="{13EABBB8-FA79-4466-A12C-2684B1EB6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275" y="4862513"/>
            <a:ext cx="873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0263">
              <a:spcBef>
                <a:spcPct val="20000"/>
              </a:spcBef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Pct val="60000"/>
              <a:buFontTx/>
              <a:buNone/>
            </a:pPr>
            <a:r>
              <a:rPr lang="en-GB" altLang="en-US" sz="1600">
                <a:latin typeface="Times" panose="02020603050405020304" pitchFamily="18" charset="0"/>
              </a:rPr>
              <a:t>Normalize</a:t>
            </a:r>
          </a:p>
        </p:txBody>
      </p:sp>
      <p:sp>
        <p:nvSpPr>
          <p:cNvPr id="15372" name="Text Box 26">
            <a:extLst>
              <a:ext uri="{FF2B5EF4-FFF2-40B4-BE49-F238E27FC236}">
                <a16:creationId xmlns:a16="http://schemas.microsoft.com/office/drawing/2014/main" id="{ACE3F970-033C-4F23-953D-19521D65D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850" y="4440238"/>
            <a:ext cx="16986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0263">
              <a:spcBef>
                <a:spcPct val="20000"/>
              </a:spcBef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Pct val="45000"/>
              <a:buFontTx/>
              <a:buNone/>
            </a:pPr>
            <a:r>
              <a:rPr lang="en-GB" altLang="en-US" sz="2200">
                <a:latin typeface="Times" panose="02020603050405020304" pitchFamily="18" charset="0"/>
              </a:rPr>
              <a:t>Projection onto</a:t>
            </a:r>
          </a:p>
          <a:p>
            <a:pPr algn="ctr">
              <a:spcBef>
                <a:spcPct val="0"/>
              </a:spcBef>
              <a:buSzPct val="45000"/>
              <a:buFontTx/>
              <a:buNone/>
            </a:pPr>
            <a:r>
              <a:rPr lang="en-GB" altLang="en-US" sz="2200">
                <a:latin typeface="Times" panose="02020603050405020304" pitchFamily="18" charset="0"/>
              </a:rPr>
              <a:t>PCA basis</a:t>
            </a:r>
          </a:p>
        </p:txBody>
      </p:sp>
      <p:sp>
        <p:nvSpPr>
          <p:cNvPr id="15373" name="Line 27">
            <a:extLst>
              <a:ext uri="{FF2B5EF4-FFF2-40B4-BE49-F238E27FC236}">
                <a16:creationId xmlns:a16="http://schemas.microsoft.com/office/drawing/2014/main" id="{0FD39699-3867-4E21-9161-E4536347B9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4713" y="5135563"/>
            <a:ext cx="2246312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Text Box 28">
            <a:extLst>
              <a:ext uri="{FF2B5EF4-FFF2-40B4-BE49-F238E27FC236}">
                <a16:creationId xmlns:a16="http://schemas.microsoft.com/office/drawing/2014/main" id="{330DDFE2-A837-4600-B2FF-34D603233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0100" y="6127750"/>
            <a:ext cx="39687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0263">
              <a:spcBef>
                <a:spcPct val="20000"/>
              </a:spcBef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200">
                <a:latin typeface="Times New Roman" panose="02020603050405020304" pitchFamily="18" charset="0"/>
              </a:rPr>
              <a:t>c</a:t>
            </a:r>
            <a:r>
              <a:rPr lang="en-GB" altLang="en-US" sz="2200" baseline="-33000"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15375" name="Text Box 30">
            <a:extLst>
              <a:ext uri="{FF2B5EF4-FFF2-40B4-BE49-F238E27FC236}">
                <a16:creationId xmlns:a16="http://schemas.microsoft.com/office/drawing/2014/main" id="{DAF7AEB5-42D4-49F3-A617-EBC30702E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715000"/>
            <a:ext cx="694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121 dimensions was too big, so they used PCA to reduce to 10-15.</a:t>
            </a:r>
          </a:p>
        </p:txBody>
      </p:sp>
      <p:sp>
        <p:nvSpPr>
          <p:cNvPr id="15376" name="Slide Number Placeholder 31">
            <a:extLst>
              <a:ext uri="{FF2B5EF4-FFF2-40B4-BE49-F238E27FC236}">
                <a16:creationId xmlns:a16="http://schemas.microsoft.com/office/drawing/2014/main" id="{6CFDD2A9-EB88-4CAC-A360-D2A15E786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DF2396-52E3-4306-8563-F5DD5CB0DDC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8951159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5443F43-E973-4B36-85E7-E1D5144A2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Learning a Model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5748497-B78C-4D65-B12D-816ECC717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An object class is represented by a generative model with </a:t>
            </a:r>
            <a:r>
              <a:rPr lang="en-US" altLang="en-US" sz="2800">
                <a:solidFill>
                  <a:srgbClr val="FF0000"/>
                </a:solidFill>
              </a:rPr>
              <a:t>P</a:t>
            </a:r>
            <a:r>
              <a:rPr lang="en-US" altLang="en-US" sz="2800"/>
              <a:t> parts and a set of parameters </a:t>
            </a:r>
            <a:r>
              <a:rPr lang="en-US" altLang="en-US" sz="280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en-US" altLang="en-US" sz="2800">
                <a:sym typeface="Symbol" panose="05050102010706020507" pitchFamily="18" charset="2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ym typeface="Symbol" panose="05050102010706020507" pitchFamily="18" charset="2"/>
              </a:rPr>
              <a:t>Once the model has been learned, a decision procedure must determine if a new image contains an instance of the object class or not.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ym typeface="Symbol" panose="05050102010706020507" pitchFamily="18" charset="2"/>
              </a:rPr>
              <a:t>Suppose the new image has </a:t>
            </a:r>
            <a:r>
              <a:rPr lang="en-US" altLang="en-US" sz="2800">
                <a:solidFill>
                  <a:srgbClr val="FF0000"/>
                </a:solidFill>
                <a:sym typeface="Symbol" panose="05050102010706020507" pitchFamily="18" charset="2"/>
              </a:rPr>
              <a:t>N</a:t>
            </a:r>
            <a:r>
              <a:rPr lang="en-US" altLang="en-US" sz="2800">
                <a:sym typeface="Symbol" panose="05050102010706020507" pitchFamily="18" charset="2"/>
              </a:rPr>
              <a:t> interesting features with locations </a:t>
            </a:r>
            <a:r>
              <a:rPr lang="en-US" altLang="en-US" sz="2800">
                <a:solidFill>
                  <a:srgbClr val="FF0000"/>
                </a:solidFill>
                <a:sym typeface="Symbol" panose="05050102010706020507" pitchFamily="18" charset="2"/>
              </a:rPr>
              <a:t>X</a:t>
            </a:r>
            <a:r>
              <a:rPr lang="en-US" altLang="en-US" sz="2800">
                <a:sym typeface="Symbol" panose="05050102010706020507" pitchFamily="18" charset="2"/>
              </a:rPr>
              <a:t>, scales </a:t>
            </a:r>
            <a:r>
              <a:rPr lang="en-US" altLang="en-US" sz="2800">
                <a:solidFill>
                  <a:srgbClr val="FF0000"/>
                </a:solidFill>
                <a:sym typeface="Symbol" panose="05050102010706020507" pitchFamily="18" charset="2"/>
              </a:rPr>
              <a:t>S</a:t>
            </a:r>
            <a:r>
              <a:rPr lang="en-US" altLang="en-US" sz="2800">
                <a:sym typeface="Symbol" panose="05050102010706020507" pitchFamily="18" charset="2"/>
              </a:rPr>
              <a:t> and appearances </a:t>
            </a:r>
            <a:r>
              <a:rPr lang="en-US" altLang="en-US" sz="2800">
                <a:solidFill>
                  <a:srgbClr val="FF0000"/>
                </a:solidFill>
                <a:sym typeface="Symbol" panose="05050102010706020507" pitchFamily="18" charset="2"/>
              </a:rPr>
              <a:t>A</a:t>
            </a:r>
            <a:r>
              <a:rPr lang="en-US" altLang="en-US" sz="2800">
                <a:sym typeface="Symbol" panose="05050102010706020507" pitchFamily="18" charset="2"/>
              </a:rPr>
              <a:t>. 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EE633623-72FE-4919-A6C9-E4814313B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068AF1-DDB9-4992-976A-55466ED9BFD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1493392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BC4AF909-15F0-4035-9F55-28F59E07FB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Probabilistic Model</a:t>
            </a: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1D551F8A-68F4-487B-A6B2-A328C279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24D582-1C7E-4476-B0FC-45F15EDB4AC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/>
          </a:p>
        </p:txBody>
      </p:sp>
      <p:pic>
        <p:nvPicPr>
          <p:cNvPr id="18436" name="Picture 6">
            <a:extLst>
              <a:ext uri="{FF2B5EF4-FFF2-40B4-BE49-F238E27FC236}">
                <a16:creationId xmlns:a16="http://schemas.microsoft.com/office/drawing/2014/main" id="{3F05E28D-9AB1-4BC1-957C-1EA8A3BC97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676400"/>
            <a:ext cx="4371975" cy="1266825"/>
          </a:xfr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48FC5D-4590-4D09-996F-3A5E18A90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16250"/>
            <a:ext cx="86550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1800">
                <a:solidFill>
                  <a:srgbClr val="FF0000"/>
                </a:solidFill>
              </a:rPr>
              <a:t>X is a description of the </a:t>
            </a:r>
            <a:r>
              <a:rPr lang="en-US" altLang="en-US" sz="1800">
                <a:solidFill>
                  <a:srgbClr val="0000FF"/>
                </a:solidFill>
              </a:rPr>
              <a:t>shape </a:t>
            </a:r>
            <a:r>
              <a:rPr lang="en-US" altLang="en-US" sz="1800">
                <a:solidFill>
                  <a:srgbClr val="FF0000"/>
                </a:solidFill>
              </a:rPr>
              <a:t>of the object (in terms of locations of parts)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1800">
                <a:solidFill>
                  <a:srgbClr val="FF0000"/>
                </a:solidFill>
              </a:rPr>
              <a:t>S is a description of the </a:t>
            </a:r>
            <a:r>
              <a:rPr lang="en-US" altLang="en-US" sz="1800">
                <a:solidFill>
                  <a:srgbClr val="0000FF"/>
                </a:solidFill>
              </a:rPr>
              <a:t>scale</a:t>
            </a:r>
            <a:r>
              <a:rPr lang="en-US" altLang="en-US" sz="1800">
                <a:solidFill>
                  <a:srgbClr val="FF0000"/>
                </a:solidFill>
              </a:rPr>
              <a:t> of the object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1800">
                <a:solidFill>
                  <a:srgbClr val="FF0000"/>
                </a:solidFill>
              </a:rPr>
              <a:t>A is a description of the </a:t>
            </a:r>
            <a:r>
              <a:rPr lang="en-US" altLang="en-US" sz="1800">
                <a:solidFill>
                  <a:srgbClr val="0000FF"/>
                </a:solidFill>
              </a:rPr>
              <a:t>appearance</a:t>
            </a:r>
            <a:r>
              <a:rPr lang="en-US" altLang="en-US" sz="1800">
                <a:solidFill>
                  <a:srgbClr val="FF0000"/>
                </a:solidFill>
              </a:rPr>
              <a:t> of the object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1800">
                <a:solidFill>
                  <a:srgbClr val="FF0000"/>
                </a:solidFill>
              </a:rPr>
              <a:t>θ is the (maximum likelihood value of) the </a:t>
            </a:r>
            <a:r>
              <a:rPr lang="en-US" altLang="en-US" sz="1800">
                <a:solidFill>
                  <a:srgbClr val="0000FF"/>
                </a:solidFill>
              </a:rPr>
              <a:t>parameters</a:t>
            </a:r>
            <a:r>
              <a:rPr lang="en-US" altLang="en-US" sz="1800">
                <a:solidFill>
                  <a:srgbClr val="FF0000"/>
                </a:solidFill>
              </a:rPr>
              <a:t> of the object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1800">
                <a:solidFill>
                  <a:srgbClr val="0000FF"/>
                </a:solidFill>
              </a:rPr>
              <a:t>h is a hypothesis: a set of parts in the image that might be the parts of the object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1800">
                <a:solidFill>
                  <a:srgbClr val="0000FF"/>
                </a:solidFill>
              </a:rPr>
              <a:t>H is the set of all possible hypotheses for that object in that image.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1800">
                <a:solidFill>
                  <a:srgbClr val="0000FF"/>
                </a:solidFill>
              </a:rPr>
              <a:t>For N features in the image and P parts in the object, its size is O(N</a:t>
            </a:r>
            <a:r>
              <a:rPr lang="en-US" altLang="en-US" sz="1800" baseline="30000">
                <a:solidFill>
                  <a:srgbClr val="0000FF"/>
                </a:solidFill>
              </a:rPr>
              <a:t>P</a:t>
            </a:r>
            <a:r>
              <a:rPr lang="en-US" altLang="en-US" sz="1800">
                <a:solidFill>
                  <a:srgbClr val="0000FF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E7F01A-D2F9-4709-9027-50F0FCDF2770}"/>
                  </a:ext>
                </a:extLst>
              </p14:cNvPr>
              <p14:cNvContentPartPr/>
              <p14:nvPr/>
            </p14:nvContentPartPr>
            <p14:xfrm>
              <a:off x="6506640" y="749880"/>
              <a:ext cx="2318400" cy="5261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E7F01A-D2F9-4709-9027-50F0FCDF27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97280" y="740520"/>
                <a:ext cx="2337120" cy="527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642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35833DC-5A42-45C0-8801-66EEB7DD8F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Appearance</a:t>
            </a:r>
            <a:br>
              <a:rPr lang="en-US" altLang="en-US" sz="4000"/>
            </a:br>
            <a:endParaRPr lang="en-US" altLang="en-US" sz="4000"/>
          </a:p>
        </p:txBody>
      </p:sp>
      <p:graphicFrame>
        <p:nvGraphicFramePr>
          <p:cNvPr id="19459" name="Object 6">
            <a:extLst>
              <a:ext uri="{FF2B5EF4-FFF2-40B4-BE49-F238E27FC236}">
                <a16:creationId xmlns:a16="http://schemas.microsoft.com/office/drawing/2014/main" id="{DE2F21A3-704F-449A-B39E-9EB415FFFD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0" y="3871913"/>
          <a:ext cx="376238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1" r:id="rId3" imgW="1311638" imgH="875573" progId="">
                  <p:embed/>
                </p:oleObj>
              </mc:Choice>
              <mc:Fallback>
                <p:oleObj r:id="rId3" imgW="1311638" imgH="875573" progId="">
                  <p:embed/>
                  <p:pic>
                    <p:nvPicPr>
                      <p:cNvPr id="19459" name="Object 6">
                        <a:extLst>
                          <a:ext uri="{FF2B5EF4-FFF2-40B4-BE49-F238E27FC236}">
                            <a16:creationId xmlns:a16="http://schemas.microsoft.com/office/drawing/2014/main" id="{DE2F21A3-704F-449A-B39E-9EB415FFFD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871913"/>
                        <a:ext cx="376238" cy="24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7">
            <a:extLst>
              <a:ext uri="{FF2B5EF4-FFF2-40B4-BE49-F238E27FC236}">
                <a16:creationId xmlns:a16="http://schemas.microsoft.com/office/drawing/2014/main" id="{7169D058-6248-43DC-9FD2-EF2128BF6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124200"/>
            <a:ext cx="3084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Pct val="99000"/>
              <a:buFontTx/>
              <a:buNone/>
            </a:pPr>
            <a:r>
              <a:rPr lang="en-GB" altLang="en-US" sz="1600"/>
              <a:t>Gaussian Part Appearance PDF</a:t>
            </a:r>
          </a:p>
        </p:txBody>
      </p:sp>
      <p:sp>
        <p:nvSpPr>
          <p:cNvPr id="19461" name="Oval 8">
            <a:extLst>
              <a:ext uri="{FF2B5EF4-FFF2-40B4-BE49-F238E27FC236}">
                <a16:creationId xmlns:a16="http://schemas.microsoft.com/office/drawing/2014/main" id="{596748A8-D9EE-4ABB-997F-056455D1C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635500"/>
            <a:ext cx="833438" cy="452438"/>
          </a:xfrm>
          <a:prstGeom prst="ellipse">
            <a:avLst/>
          </a:prstGeom>
          <a:noFill/>
          <a:ln w="28440" cap="rnd">
            <a:solidFill>
              <a:srgbClr val="00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2" name="Oval 9">
            <a:extLst>
              <a:ext uri="{FF2B5EF4-FFF2-40B4-BE49-F238E27FC236}">
                <a16:creationId xmlns:a16="http://schemas.microsoft.com/office/drawing/2014/main" id="{9C4F8E5E-3EF9-4724-B6DA-2C1A298452BE}"/>
              </a:ext>
            </a:extLst>
          </p:cNvPr>
          <p:cNvSpPr>
            <a:spLocks noChangeArrowheads="1"/>
          </p:cNvSpPr>
          <p:nvPr/>
        </p:nvSpPr>
        <p:spPr bwMode="auto">
          <a:xfrm rot="3240000">
            <a:off x="2736850" y="3779838"/>
            <a:ext cx="833437" cy="452438"/>
          </a:xfrm>
          <a:prstGeom prst="ellipse">
            <a:avLst/>
          </a:prstGeom>
          <a:noFill/>
          <a:ln w="28440" cap="rnd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3" name="Oval 10">
            <a:extLst>
              <a:ext uri="{FF2B5EF4-FFF2-40B4-BE49-F238E27FC236}">
                <a16:creationId xmlns:a16="http://schemas.microsoft.com/office/drawing/2014/main" id="{0F7A5BAA-6EEB-4C7B-8257-E8E4E24F1813}"/>
              </a:ext>
            </a:extLst>
          </p:cNvPr>
          <p:cNvSpPr>
            <a:spLocks noChangeArrowheads="1"/>
          </p:cNvSpPr>
          <p:nvPr/>
        </p:nvSpPr>
        <p:spPr bwMode="auto">
          <a:xfrm rot="7800000">
            <a:off x="3013075" y="4745038"/>
            <a:ext cx="833437" cy="452438"/>
          </a:xfrm>
          <a:prstGeom prst="ellipse">
            <a:avLst/>
          </a:prstGeom>
          <a:noFill/>
          <a:ln w="2844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9464" name="Object 11">
            <a:extLst>
              <a:ext uri="{FF2B5EF4-FFF2-40B4-BE49-F238E27FC236}">
                <a16:creationId xmlns:a16="http://schemas.microsoft.com/office/drawing/2014/main" id="{B43F4BB7-42C3-4EEB-A4FA-B6D578F151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27388" y="4821238"/>
          <a:ext cx="4000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2" r:id="rId5" imgW="875573" imgH="559125" progId="">
                  <p:embed/>
                </p:oleObj>
              </mc:Choice>
              <mc:Fallback>
                <p:oleObj r:id="rId5" imgW="875573" imgH="559125" progId="">
                  <p:embed/>
                  <p:pic>
                    <p:nvPicPr>
                      <p:cNvPr id="19464" name="Object 11">
                        <a:extLst>
                          <a:ext uri="{FF2B5EF4-FFF2-40B4-BE49-F238E27FC236}">
                            <a16:creationId xmlns:a16="http://schemas.microsoft.com/office/drawing/2014/main" id="{B43F4BB7-42C3-4EEB-A4FA-B6D578F151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8" y="4821238"/>
                        <a:ext cx="40005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12">
            <a:extLst>
              <a:ext uri="{FF2B5EF4-FFF2-40B4-BE49-F238E27FC236}">
                <a16:creationId xmlns:a16="http://schemas.microsoft.com/office/drawing/2014/main" id="{BAEC1CCF-F50E-4885-8D24-46071F3D9B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6063" y="4729163"/>
          <a:ext cx="382587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3" r:id="rId7" imgW="914286" imgH="661250" progId="">
                  <p:embed/>
                </p:oleObj>
              </mc:Choice>
              <mc:Fallback>
                <p:oleObj r:id="rId7" imgW="914286" imgH="661250" progId="">
                  <p:embed/>
                  <p:pic>
                    <p:nvPicPr>
                      <p:cNvPr id="19465" name="Object 12">
                        <a:extLst>
                          <a:ext uri="{FF2B5EF4-FFF2-40B4-BE49-F238E27FC236}">
                            <a16:creationId xmlns:a16="http://schemas.microsoft.com/office/drawing/2014/main" id="{BAEC1CCF-F50E-4885-8D24-46071F3D9B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4729163"/>
                        <a:ext cx="382587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66" name="Group 13">
            <a:extLst>
              <a:ext uri="{FF2B5EF4-FFF2-40B4-BE49-F238E27FC236}">
                <a16:creationId xmlns:a16="http://schemas.microsoft.com/office/drawing/2014/main" id="{CA7C7D33-A16A-41EF-9331-A194DD4B37D8}"/>
              </a:ext>
            </a:extLst>
          </p:cNvPr>
          <p:cNvGrpSpPr>
            <a:grpSpLocks/>
          </p:cNvGrpSpPr>
          <p:nvPr/>
        </p:nvGrpSpPr>
        <p:grpSpPr bwMode="auto">
          <a:xfrm>
            <a:off x="1443038" y="3627438"/>
            <a:ext cx="2257425" cy="2132012"/>
            <a:chOff x="2284" y="1071"/>
            <a:chExt cx="1422" cy="1343"/>
          </a:xfrm>
        </p:grpSpPr>
        <p:sp>
          <p:nvSpPr>
            <p:cNvPr id="19483" name="Line 14">
              <a:extLst>
                <a:ext uri="{FF2B5EF4-FFF2-40B4-BE49-F238E27FC236}">
                  <a16:creationId xmlns:a16="http://schemas.microsoft.com/office/drawing/2014/main" id="{DFA7AB39-8380-411A-84F2-7CACA38120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6" y="1071"/>
              <a:ext cx="0" cy="86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Line 15">
              <a:extLst>
                <a:ext uri="{FF2B5EF4-FFF2-40B4-BE49-F238E27FC236}">
                  <a16:creationId xmlns:a16="http://schemas.microsoft.com/office/drawing/2014/main" id="{C6813DFF-5B6A-466A-A8CA-D409FC1268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6" y="1440"/>
              <a:ext cx="811" cy="5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Line 16">
              <a:extLst>
                <a:ext uri="{FF2B5EF4-FFF2-40B4-BE49-F238E27FC236}">
                  <a16:creationId xmlns:a16="http://schemas.microsoft.com/office/drawing/2014/main" id="{BEF94835-9531-4EA4-BC34-21B099D509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6" y="1940"/>
              <a:ext cx="648" cy="39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Line 17">
              <a:extLst>
                <a:ext uri="{FF2B5EF4-FFF2-40B4-BE49-F238E27FC236}">
                  <a16:creationId xmlns:a16="http://schemas.microsoft.com/office/drawing/2014/main" id="{D2784153-D06D-41C4-8C40-383DD3D407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84" y="1624"/>
              <a:ext cx="612" cy="3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Line 18">
              <a:extLst>
                <a:ext uri="{FF2B5EF4-FFF2-40B4-BE49-F238E27FC236}">
                  <a16:creationId xmlns:a16="http://schemas.microsoft.com/office/drawing/2014/main" id="{A91BEF2A-167F-45FF-855D-00831C67EE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37" y="1940"/>
              <a:ext cx="364" cy="4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9467" name="Object 19">
            <a:extLst>
              <a:ext uri="{FF2B5EF4-FFF2-40B4-BE49-F238E27FC236}">
                <a16:creationId xmlns:a16="http://schemas.microsoft.com/office/drawing/2014/main" id="{DB57A9CA-0249-44E5-ABF6-2758ED1D03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97538" y="4498975"/>
          <a:ext cx="28416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4" r:id="rId9" imgW="784810" imgH="1040536" progId="">
                  <p:embed/>
                </p:oleObj>
              </mc:Choice>
              <mc:Fallback>
                <p:oleObj r:id="rId9" imgW="784810" imgH="1040536" progId="">
                  <p:embed/>
                  <p:pic>
                    <p:nvPicPr>
                      <p:cNvPr id="19467" name="Object 19">
                        <a:extLst>
                          <a:ext uri="{FF2B5EF4-FFF2-40B4-BE49-F238E27FC236}">
                            <a16:creationId xmlns:a16="http://schemas.microsoft.com/office/drawing/2014/main" id="{DB57A9CA-0249-44E5-ABF6-2758ED1D03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7538" y="4498975"/>
                        <a:ext cx="284162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8" name="Object 20">
            <a:extLst>
              <a:ext uri="{FF2B5EF4-FFF2-40B4-BE49-F238E27FC236}">
                <a16:creationId xmlns:a16="http://schemas.microsoft.com/office/drawing/2014/main" id="{03633745-E35E-4C7D-B091-1627D3B1AA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5813" y="3792538"/>
          <a:ext cx="2698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5" r:id="rId11" imgW="812412" imgH="699894" progId="">
                  <p:embed/>
                </p:oleObj>
              </mc:Choice>
              <mc:Fallback>
                <p:oleObj r:id="rId11" imgW="812412" imgH="699894" progId="">
                  <p:embed/>
                  <p:pic>
                    <p:nvPicPr>
                      <p:cNvPr id="19468" name="Object 20">
                        <a:extLst>
                          <a:ext uri="{FF2B5EF4-FFF2-40B4-BE49-F238E27FC236}">
                            <a16:creationId xmlns:a16="http://schemas.microsoft.com/office/drawing/2014/main" id="{03633745-E35E-4C7D-B091-1627D3B1AA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813" y="3792538"/>
                        <a:ext cx="26987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9" name="Object 21">
            <a:extLst>
              <a:ext uri="{FF2B5EF4-FFF2-40B4-BE49-F238E27FC236}">
                <a16:creationId xmlns:a16="http://schemas.microsoft.com/office/drawing/2014/main" id="{25A33AB0-BA14-4150-821E-F03E978D5F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29388" y="3811588"/>
          <a:ext cx="34925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6" r:id="rId13" imgW="1030389" imgH="699894" progId="">
                  <p:embed/>
                </p:oleObj>
              </mc:Choice>
              <mc:Fallback>
                <p:oleObj r:id="rId13" imgW="1030389" imgH="699894" progId="">
                  <p:embed/>
                  <p:pic>
                    <p:nvPicPr>
                      <p:cNvPr id="19469" name="Object 21">
                        <a:extLst>
                          <a:ext uri="{FF2B5EF4-FFF2-40B4-BE49-F238E27FC236}">
                            <a16:creationId xmlns:a16="http://schemas.microsoft.com/office/drawing/2014/main" id="{25A33AB0-BA14-4150-821E-F03E978D5F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9388" y="3811588"/>
                        <a:ext cx="349250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0" name="Object 22">
            <a:extLst>
              <a:ext uri="{FF2B5EF4-FFF2-40B4-BE49-F238E27FC236}">
                <a16:creationId xmlns:a16="http://schemas.microsoft.com/office/drawing/2014/main" id="{C7A252ED-F516-45CA-9A9D-941598A220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78575" y="4806950"/>
          <a:ext cx="214313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7" r:id="rId15" imgW="697183" imgH="2018336" progId="">
                  <p:embed/>
                </p:oleObj>
              </mc:Choice>
              <mc:Fallback>
                <p:oleObj r:id="rId15" imgW="697183" imgH="2018336" progId="">
                  <p:embed/>
                  <p:pic>
                    <p:nvPicPr>
                      <p:cNvPr id="19470" name="Object 22">
                        <a:extLst>
                          <a:ext uri="{FF2B5EF4-FFF2-40B4-BE49-F238E27FC236}">
                            <a16:creationId xmlns:a16="http://schemas.microsoft.com/office/drawing/2014/main" id="{C7A252ED-F516-45CA-9A9D-941598A220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8575" y="4806950"/>
                        <a:ext cx="214313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1" name="Oval 23">
            <a:extLst>
              <a:ext uri="{FF2B5EF4-FFF2-40B4-BE49-F238E27FC236}">
                <a16:creationId xmlns:a16="http://schemas.microsoft.com/office/drawing/2014/main" id="{6EAD915C-1D74-43B0-A12D-26DF227F9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2575" y="3678238"/>
            <a:ext cx="1974850" cy="1477962"/>
          </a:xfrm>
          <a:prstGeom prst="ellipse">
            <a:avLst/>
          </a:prstGeom>
          <a:noFill/>
          <a:ln w="28440" cap="rnd">
            <a:solidFill>
              <a:srgbClr val="FF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72" name="Text Box 24">
            <a:extLst>
              <a:ext uri="{FF2B5EF4-FFF2-40B4-BE49-F238E27FC236}">
                <a16:creationId xmlns:a16="http://schemas.microsoft.com/office/drawing/2014/main" id="{368D6C18-7DAF-4BBC-B90E-7AD434254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425" y="3124200"/>
            <a:ext cx="25669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Pct val="99000"/>
              <a:buFontTx/>
              <a:buNone/>
            </a:pPr>
            <a:r>
              <a:rPr lang="en-GB" altLang="en-US" sz="1600"/>
              <a:t>Gausian Appearance PDF</a:t>
            </a:r>
          </a:p>
        </p:txBody>
      </p:sp>
      <p:grpSp>
        <p:nvGrpSpPr>
          <p:cNvPr id="19473" name="Group 25">
            <a:extLst>
              <a:ext uri="{FF2B5EF4-FFF2-40B4-BE49-F238E27FC236}">
                <a16:creationId xmlns:a16="http://schemas.microsoft.com/office/drawing/2014/main" id="{7D0694D3-D940-4753-A94C-25B23D79464E}"/>
              </a:ext>
            </a:extLst>
          </p:cNvPr>
          <p:cNvGrpSpPr>
            <a:grpSpLocks/>
          </p:cNvGrpSpPr>
          <p:nvPr/>
        </p:nvGrpSpPr>
        <p:grpSpPr bwMode="auto">
          <a:xfrm>
            <a:off x="5454650" y="3498850"/>
            <a:ext cx="2257425" cy="2132013"/>
            <a:chOff x="2441" y="3348"/>
            <a:chExt cx="1422" cy="1343"/>
          </a:xfrm>
        </p:grpSpPr>
        <p:sp>
          <p:nvSpPr>
            <p:cNvPr id="19478" name="Line 26">
              <a:extLst>
                <a:ext uri="{FF2B5EF4-FFF2-40B4-BE49-F238E27FC236}">
                  <a16:creationId xmlns:a16="http://schemas.microsoft.com/office/drawing/2014/main" id="{42F30C6F-DB1C-419A-AC68-113708AAE7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1" y="3348"/>
              <a:ext cx="0" cy="86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Line 27">
              <a:extLst>
                <a:ext uri="{FF2B5EF4-FFF2-40B4-BE49-F238E27FC236}">
                  <a16:creationId xmlns:a16="http://schemas.microsoft.com/office/drawing/2014/main" id="{341ED13E-C65B-46D4-8459-8AA4A68C99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1" y="3717"/>
              <a:ext cx="813" cy="5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Line 28">
              <a:extLst>
                <a:ext uri="{FF2B5EF4-FFF2-40B4-BE49-F238E27FC236}">
                  <a16:creationId xmlns:a16="http://schemas.microsoft.com/office/drawing/2014/main" id="{C3B9CC90-C378-49DC-BC1D-5B193B243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1" y="4217"/>
              <a:ext cx="649" cy="39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Line 29">
              <a:extLst>
                <a:ext uri="{FF2B5EF4-FFF2-40B4-BE49-F238E27FC236}">
                  <a16:creationId xmlns:a16="http://schemas.microsoft.com/office/drawing/2014/main" id="{BD72C878-2E03-4566-875B-500CAB4C3C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41" y="3901"/>
              <a:ext cx="610" cy="3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Line 30">
              <a:extLst>
                <a:ext uri="{FF2B5EF4-FFF2-40B4-BE49-F238E27FC236}">
                  <a16:creationId xmlns:a16="http://schemas.microsoft.com/office/drawing/2014/main" id="{32A06313-6919-4499-9EC7-4F426C6FD6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4" y="4217"/>
              <a:ext cx="363" cy="4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74" name="Text Box 31">
            <a:extLst>
              <a:ext uri="{FF2B5EF4-FFF2-40B4-BE49-F238E27FC236}">
                <a16:creationId xmlns:a16="http://schemas.microsoft.com/office/drawing/2014/main" id="{EA758E92-6C81-48FC-9959-FBC8A1DAA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43000"/>
            <a:ext cx="36766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The appearance (A) of each part 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has a Gaussian density with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mean c</a:t>
            </a:r>
            <a:r>
              <a:rPr lang="en-US" altLang="en-US" sz="1800" baseline="-25000">
                <a:solidFill>
                  <a:srgbClr val="FF0000"/>
                </a:solidFill>
              </a:rPr>
              <a:t>p</a:t>
            </a:r>
            <a:r>
              <a:rPr lang="en-US" altLang="en-US" sz="1800">
                <a:solidFill>
                  <a:srgbClr val="FF0000"/>
                </a:solidFill>
              </a:rPr>
              <a:t> and covariance V</a:t>
            </a:r>
            <a:r>
              <a:rPr lang="en-US" altLang="en-US" sz="1800" baseline="-25000">
                <a:solidFill>
                  <a:srgbClr val="FF0000"/>
                </a:solidFill>
              </a:rPr>
              <a:t>P</a:t>
            </a:r>
            <a:r>
              <a:rPr lang="en-US" altLang="en-US" sz="1800">
                <a:solidFill>
                  <a:srgbClr val="FF0000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</a:p>
        </p:txBody>
      </p:sp>
      <p:sp>
        <p:nvSpPr>
          <p:cNvPr id="19475" name="Text Box 34">
            <a:extLst>
              <a:ext uri="{FF2B5EF4-FFF2-40B4-BE49-F238E27FC236}">
                <a16:creationId xmlns:a16="http://schemas.microsoft.com/office/drawing/2014/main" id="{99240745-56C9-45CA-ACC0-B868572F1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5" y="6208713"/>
            <a:ext cx="5048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Object                                               Background</a:t>
            </a:r>
          </a:p>
        </p:txBody>
      </p:sp>
      <p:sp>
        <p:nvSpPr>
          <p:cNvPr id="19476" name="Text Box 36">
            <a:extLst>
              <a:ext uri="{FF2B5EF4-FFF2-40B4-BE49-F238E27FC236}">
                <a16:creationId xmlns:a16="http://schemas.microsoft.com/office/drawing/2014/main" id="{81953A72-0437-47AC-B3B3-84AD948F9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25" y="1179513"/>
            <a:ext cx="35877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Background model has mean c</a:t>
            </a:r>
            <a:r>
              <a:rPr lang="en-US" altLang="en-US" sz="1800" baseline="-25000">
                <a:solidFill>
                  <a:srgbClr val="FF0000"/>
                </a:solidFill>
              </a:rPr>
              <a:t>bg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and covariance V</a:t>
            </a:r>
            <a:r>
              <a:rPr lang="en-US" altLang="en-US" sz="1800" baseline="-25000">
                <a:solidFill>
                  <a:srgbClr val="FF0000"/>
                </a:solidFill>
              </a:rPr>
              <a:t>bg</a:t>
            </a:r>
            <a:r>
              <a:rPr lang="en-US" altLang="en-US" sz="1800">
                <a:solidFill>
                  <a:srgbClr val="FF0000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77" name="Slide Number Placeholder 32">
            <a:extLst>
              <a:ext uri="{FF2B5EF4-FFF2-40B4-BE49-F238E27FC236}">
                <a16:creationId xmlns:a16="http://schemas.microsoft.com/office/drawing/2014/main" id="{BEE972D2-A373-4C31-9A55-57313A5F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4CB80E-5213-4BD4-859A-614ECED23DE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9998202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02A15B9-B3FB-4482-88ED-69D028A5E1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Shape as Location</a:t>
            </a:r>
            <a:br>
              <a:rPr lang="en-US" altLang="en-US" sz="4000"/>
            </a:br>
            <a:endParaRPr lang="en-US" altLang="en-US" sz="2400"/>
          </a:p>
        </p:txBody>
      </p:sp>
      <p:sp>
        <p:nvSpPr>
          <p:cNvPr id="20483" name="Text Box 11">
            <a:extLst>
              <a:ext uri="{FF2B5EF4-FFF2-40B4-BE49-F238E27FC236}">
                <a16:creationId xmlns:a16="http://schemas.microsoft.com/office/drawing/2014/main" id="{F6928C2A-5EE8-42A6-8676-0B3FEA433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75" y="3352800"/>
            <a:ext cx="2146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Pct val="99000"/>
              <a:buFontTx/>
              <a:buNone/>
            </a:pPr>
            <a:r>
              <a:rPr lang="en-GB" altLang="en-US" sz="1600"/>
              <a:t>Gaussian Shape PDF</a:t>
            </a:r>
          </a:p>
        </p:txBody>
      </p:sp>
      <p:sp>
        <p:nvSpPr>
          <p:cNvPr id="20484" name="AutoShape 12">
            <a:extLst>
              <a:ext uri="{FF2B5EF4-FFF2-40B4-BE49-F238E27FC236}">
                <a16:creationId xmlns:a16="http://schemas.microsoft.com/office/drawing/2014/main" id="{F0522DCD-6C33-431B-BC88-B288FF7E2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975" y="3876675"/>
            <a:ext cx="2027238" cy="2108200"/>
          </a:xfrm>
          <a:prstGeom prst="roundRect">
            <a:avLst>
              <a:gd name="adj" fmla="val 74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0485" name="Group 13">
            <a:extLst>
              <a:ext uri="{FF2B5EF4-FFF2-40B4-BE49-F238E27FC236}">
                <a16:creationId xmlns:a16="http://schemas.microsoft.com/office/drawing/2014/main" id="{79006393-7CEB-465D-A610-40A9A5266C16}"/>
              </a:ext>
            </a:extLst>
          </p:cNvPr>
          <p:cNvGrpSpPr>
            <a:grpSpLocks/>
          </p:cNvGrpSpPr>
          <p:nvPr/>
        </p:nvGrpSpPr>
        <p:grpSpPr bwMode="auto">
          <a:xfrm>
            <a:off x="1841500" y="4117975"/>
            <a:ext cx="985838" cy="1306513"/>
            <a:chOff x="549" y="1229"/>
            <a:chExt cx="621" cy="823"/>
          </a:xfrm>
        </p:grpSpPr>
        <p:graphicFrame>
          <p:nvGraphicFramePr>
            <p:cNvPr id="20499" name="Object 14">
              <a:extLst>
                <a:ext uri="{FF2B5EF4-FFF2-40B4-BE49-F238E27FC236}">
                  <a16:creationId xmlns:a16="http://schemas.microsoft.com/office/drawing/2014/main" id="{6DBDA7A9-8CC2-44D4-AC58-BA6EB995C53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01" y="1397"/>
            <a:ext cx="254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83" r:id="rId3" imgW="914286" imgH="661250" progId="">
                    <p:embed/>
                  </p:oleObj>
                </mc:Choice>
                <mc:Fallback>
                  <p:oleObj r:id="rId3" imgW="914286" imgH="661250" progId="">
                    <p:embed/>
                    <p:pic>
                      <p:nvPicPr>
                        <p:cNvPr id="20499" name="Object 14">
                          <a:extLst>
                            <a:ext uri="{FF2B5EF4-FFF2-40B4-BE49-F238E27FC236}">
                              <a16:creationId xmlns:a16="http://schemas.microsoft.com/office/drawing/2014/main" id="{6DBDA7A9-8CC2-44D4-AC58-BA6EB995C53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1" y="1397"/>
                          <a:ext cx="254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0" name="Object 15">
              <a:extLst>
                <a:ext uri="{FF2B5EF4-FFF2-40B4-BE49-F238E27FC236}">
                  <a16:creationId xmlns:a16="http://schemas.microsoft.com/office/drawing/2014/main" id="{F4698141-7E3B-433E-AA2A-08441F96D5B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62" y="1802"/>
            <a:ext cx="330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84" r:id="rId5" imgW="1311638" imgH="875573" progId="">
                    <p:embed/>
                  </p:oleObj>
                </mc:Choice>
                <mc:Fallback>
                  <p:oleObj r:id="rId5" imgW="1311638" imgH="875573" progId="">
                    <p:embed/>
                    <p:pic>
                      <p:nvPicPr>
                        <p:cNvPr id="20500" name="Object 15">
                          <a:extLst>
                            <a:ext uri="{FF2B5EF4-FFF2-40B4-BE49-F238E27FC236}">
                              <a16:creationId xmlns:a16="http://schemas.microsoft.com/office/drawing/2014/main" id="{F4698141-7E3B-433E-AA2A-08441F96D5B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" y="1802"/>
                          <a:ext cx="330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1" name="Object 16">
              <a:extLst>
                <a:ext uri="{FF2B5EF4-FFF2-40B4-BE49-F238E27FC236}">
                  <a16:creationId xmlns:a16="http://schemas.microsoft.com/office/drawing/2014/main" id="{98A8575F-D5C7-49AE-BE5A-68F7B4E72EF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60" y="1389"/>
            <a:ext cx="265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85" r:id="rId7" imgW="875573" imgH="559125" progId="">
                    <p:embed/>
                  </p:oleObj>
                </mc:Choice>
                <mc:Fallback>
                  <p:oleObj r:id="rId7" imgW="875573" imgH="559125" progId="">
                    <p:embed/>
                    <p:pic>
                      <p:nvPicPr>
                        <p:cNvPr id="20501" name="Object 16">
                          <a:extLst>
                            <a:ext uri="{FF2B5EF4-FFF2-40B4-BE49-F238E27FC236}">
                              <a16:creationId xmlns:a16="http://schemas.microsoft.com/office/drawing/2014/main" id="{98A8575F-D5C7-49AE-BE5A-68F7B4E72EF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" y="1389"/>
                          <a:ext cx="265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02" name="Oval 17">
              <a:extLst>
                <a:ext uri="{FF2B5EF4-FFF2-40B4-BE49-F238E27FC236}">
                  <a16:creationId xmlns:a16="http://schemas.microsoft.com/office/drawing/2014/main" id="{09DD649A-54D2-4215-91B1-871A77EF1B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46" y="1352"/>
              <a:ext cx="460" cy="215"/>
            </a:xfrm>
            <a:prstGeom prst="ellipse">
              <a:avLst/>
            </a:prstGeom>
            <a:noFill/>
            <a:ln w="25560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03" name="Oval 18">
              <a:extLst>
                <a:ext uri="{FF2B5EF4-FFF2-40B4-BE49-F238E27FC236}">
                  <a16:creationId xmlns:a16="http://schemas.microsoft.com/office/drawing/2014/main" id="{85EDDA86-1BAA-42C4-97D3-E5BECF2B4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" y="1758"/>
              <a:ext cx="563" cy="294"/>
            </a:xfrm>
            <a:prstGeom prst="ellipse">
              <a:avLst/>
            </a:prstGeom>
            <a:noFill/>
            <a:ln w="25560" cap="rnd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04" name="Oval 19">
              <a:extLst>
                <a:ext uri="{FF2B5EF4-FFF2-40B4-BE49-F238E27FC236}">
                  <a16:creationId xmlns:a16="http://schemas.microsoft.com/office/drawing/2014/main" id="{EF33C238-C3F3-4DEB-858A-6299603DC3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71" y="1243"/>
              <a:ext cx="299" cy="478"/>
            </a:xfrm>
            <a:prstGeom prst="ellipse">
              <a:avLst/>
            </a:prstGeom>
            <a:noFill/>
            <a:ln w="25560" cap="rnd">
              <a:solidFill>
                <a:srgbClr val="00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0486" name="Text Box 28">
            <a:extLst>
              <a:ext uri="{FF2B5EF4-FFF2-40B4-BE49-F238E27FC236}">
                <a16:creationId xmlns:a16="http://schemas.microsoft.com/office/drawing/2014/main" id="{CB20E873-F260-4A3C-8D1E-CAA18D485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0"/>
            <a:ext cx="2133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0" tIns="46080" rIns="92160" bIns="4608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Pct val="99000"/>
              <a:buFontTx/>
              <a:buNone/>
            </a:pPr>
            <a:r>
              <a:rPr lang="en-GB" altLang="en-US" sz="1600"/>
              <a:t>Uniform Shape PDF</a:t>
            </a:r>
          </a:p>
        </p:txBody>
      </p:sp>
      <p:sp>
        <p:nvSpPr>
          <p:cNvPr id="20487" name="AutoShape 29">
            <a:extLst>
              <a:ext uri="{FF2B5EF4-FFF2-40B4-BE49-F238E27FC236}">
                <a16:creationId xmlns:a16="http://schemas.microsoft.com/office/drawing/2014/main" id="{ADA8A80B-76F6-4040-B2BA-12C401621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810000"/>
            <a:ext cx="2027238" cy="2151063"/>
          </a:xfrm>
          <a:prstGeom prst="roundRect">
            <a:avLst>
              <a:gd name="adj" fmla="val 74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20488" name="Object 30">
            <a:extLst>
              <a:ext uri="{FF2B5EF4-FFF2-40B4-BE49-F238E27FC236}">
                <a16:creationId xmlns:a16="http://schemas.microsoft.com/office/drawing/2014/main" id="{E9846CE8-BC97-4CCF-91A5-5EFC5AE2D7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24663" y="4292600"/>
          <a:ext cx="214312" cy="22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6" r:id="rId9" imgW="697183" imgH="2018336" progId="">
                  <p:embed/>
                </p:oleObj>
              </mc:Choice>
              <mc:Fallback>
                <p:oleObj r:id="rId9" imgW="697183" imgH="2018336" progId="">
                  <p:embed/>
                  <p:pic>
                    <p:nvPicPr>
                      <p:cNvPr id="20488" name="Object 30">
                        <a:extLst>
                          <a:ext uri="{FF2B5EF4-FFF2-40B4-BE49-F238E27FC236}">
                            <a16:creationId xmlns:a16="http://schemas.microsoft.com/office/drawing/2014/main" id="{E9846CE8-BC97-4CCF-91A5-5EFC5AE2D7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4663" y="4292600"/>
                        <a:ext cx="214312" cy="22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31">
            <a:extLst>
              <a:ext uri="{FF2B5EF4-FFF2-40B4-BE49-F238E27FC236}">
                <a16:creationId xmlns:a16="http://schemas.microsoft.com/office/drawing/2014/main" id="{407DD2ED-07E9-4259-B38B-DCB02769FD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0063" y="4803775"/>
          <a:ext cx="34925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7" r:id="rId11" imgW="1030389" imgH="699894" progId="">
                  <p:embed/>
                </p:oleObj>
              </mc:Choice>
              <mc:Fallback>
                <p:oleObj r:id="rId11" imgW="1030389" imgH="699894" progId="">
                  <p:embed/>
                  <p:pic>
                    <p:nvPicPr>
                      <p:cNvPr id="20489" name="Object 31">
                        <a:extLst>
                          <a:ext uri="{FF2B5EF4-FFF2-40B4-BE49-F238E27FC236}">
                            <a16:creationId xmlns:a16="http://schemas.microsoft.com/office/drawing/2014/main" id="{407DD2ED-07E9-4259-B38B-DCB02769FD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4803775"/>
                        <a:ext cx="34925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32">
            <a:extLst>
              <a:ext uri="{FF2B5EF4-FFF2-40B4-BE49-F238E27FC236}">
                <a16:creationId xmlns:a16="http://schemas.microsoft.com/office/drawing/2014/main" id="{9EDD664D-F4CA-4B7D-BC37-D2D5B5DD0B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7850" y="4102100"/>
          <a:ext cx="2698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8" r:id="rId13" imgW="812412" imgH="699894" progId="">
                  <p:embed/>
                </p:oleObj>
              </mc:Choice>
              <mc:Fallback>
                <p:oleObj r:id="rId13" imgW="812412" imgH="699894" progId="">
                  <p:embed/>
                  <p:pic>
                    <p:nvPicPr>
                      <p:cNvPr id="20490" name="Object 32">
                        <a:extLst>
                          <a:ext uri="{FF2B5EF4-FFF2-40B4-BE49-F238E27FC236}">
                            <a16:creationId xmlns:a16="http://schemas.microsoft.com/office/drawing/2014/main" id="{9EDD664D-F4CA-4B7D-BC37-D2D5B5DD0B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7850" y="4102100"/>
                        <a:ext cx="2698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Object 33">
            <a:extLst>
              <a:ext uri="{FF2B5EF4-FFF2-40B4-BE49-F238E27FC236}">
                <a16:creationId xmlns:a16="http://schemas.microsoft.com/office/drawing/2014/main" id="{637A3328-555E-4695-8F31-D08678E622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2825" y="5413375"/>
          <a:ext cx="284163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9" r:id="rId15" imgW="784810" imgH="1040536" progId="">
                  <p:embed/>
                </p:oleObj>
              </mc:Choice>
              <mc:Fallback>
                <p:oleObj r:id="rId15" imgW="784810" imgH="1040536" progId="">
                  <p:embed/>
                  <p:pic>
                    <p:nvPicPr>
                      <p:cNvPr id="20491" name="Object 33">
                        <a:extLst>
                          <a:ext uri="{FF2B5EF4-FFF2-40B4-BE49-F238E27FC236}">
                            <a16:creationId xmlns:a16="http://schemas.microsoft.com/office/drawing/2014/main" id="{637A3328-555E-4695-8F31-D08678E622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2825" y="5413375"/>
                        <a:ext cx="284163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2" name="Object 34">
            <a:extLst>
              <a:ext uri="{FF2B5EF4-FFF2-40B4-BE49-F238E27FC236}">
                <a16:creationId xmlns:a16="http://schemas.microsoft.com/office/drawing/2014/main" id="{26575BF4-BAFB-46AD-9D8C-CAC43C8736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73850" y="4937125"/>
          <a:ext cx="34925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0" r:id="rId17" imgW="1030389" imgH="699894" progId="">
                  <p:embed/>
                </p:oleObj>
              </mc:Choice>
              <mc:Fallback>
                <p:oleObj r:id="rId17" imgW="1030389" imgH="699894" progId="">
                  <p:embed/>
                  <p:pic>
                    <p:nvPicPr>
                      <p:cNvPr id="20492" name="Object 34">
                        <a:extLst>
                          <a:ext uri="{FF2B5EF4-FFF2-40B4-BE49-F238E27FC236}">
                            <a16:creationId xmlns:a16="http://schemas.microsoft.com/office/drawing/2014/main" id="{26575BF4-BAFB-46AD-9D8C-CAC43C8736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3850" y="4937125"/>
                        <a:ext cx="34925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3" name="Object 35">
            <a:extLst>
              <a:ext uri="{FF2B5EF4-FFF2-40B4-BE49-F238E27FC236}">
                <a16:creationId xmlns:a16="http://schemas.microsoft.com/office/drawing/2014/main" id="{2ED90D2B-F0FE-4E90-B969-1BD99F1774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65863" y="4225925"/>
          <a:ext cx="28416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1" r:id="rId18" imgW="784810" imgH="1040536" progId="">
                  <p:embed/>
                </p:oleObj>
              </mc:Choice>
              <mc:Fallback>
                <p:oleObj r:id="rId18" imgW="784810" imgH="1040536" progId="">
                  <p:embed/>
                  <p:pic>
                    <p:nvPicPr>
                      <p:cNvPr id="20493" name="Object 35">
                        <a:extLst>
                          <a:ext uri="{FF2B5EF4-FFF2-40B4-BE49-F238E27FC236}">
                            <a16:creationId xmlns:a16="http://schemas.microsoft.com/office/drawing/2014/main" id="{2ED90D2B-F0FE-4E90-B969-1BD99F1774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5863" y="4225925"/>
                        <a:ext cx="284162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4" name="Text Box 38">
            <a:extLst>
              <a:ext uri="{FF2B5EF4-FFF2-40B4-BE49-F238E27FC236}">
                <a16:creationId xmlns:a16="http://schemas.microsoft.com/office/drawing/2014/main" id="{FB617B18-BF03-4DD9-A9A8-709E3A175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6208713"/>
            <a:ext cx="5746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Object                                                  Background</a:t>
            </a:r>
          </a:p>
        </p:txBody>
      </p:sp>
      <p:sp>
        <p:nvSpPr>
          <p:cNvPr id="20495" name="Text Box 39">
            <a:extLst>
              <a:ext uri="{FF2B5EF4-FFF2-40B4-BE49-F238E27FC236}">
                <a16:creationId xmlns:a16="http://schemas.microsoft.com/office/drawing/2014/main" id="{F33859C5-AC6E-44F3-9363-F46BD3C45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81200"/>
            <a:ext cx="7867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Object shape is represented by a joint Gaussian density of the locations (X)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of features within a hypothesis transformed into a scale-invariant space.</a:t>
            </a:r>
          </a:p>
        </p:txBody>
      </p:sp>
      <p:sp>
        <p:nvSpPr>
          <p:cNvPr id="20496" name="Text Box 40">
            <a:extLst>
              <a:ext uri="{FF2B5EF4-FFF2-40B4-BE49-F238E27FC236}">
                <a16:creationId xmlns:a16="http://schemas.microsoft.com/office/drawing/2014/main" id="{0EDFD8D9-2A5F-452F-826A-CD60957ED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9812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97" name="Text Box 41">
            <a:extLst>
              <a:ext uri="{FF2B5EF4-FFF2-40B4-BE49-F238E27FC236}">
                <a16:creationId xmlns:a16="http://schemas.microsoft.com/office/drawing/2014/main" id="{F8945B48-1B00-4C8D-82CD-47D5CEE2B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905000"/>
            <a:ext cx="328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Symbol" panose="05050102010706020507" pitchFamily="18" charset="2"/>
              <a:buChar char="a"/>
            </a:pPr>
            <a:endParaRPr lang="en-US" altLang="en-US" sz="180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en-US" altLang="en-US" sz="1800" i="1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endParaRPr lang="en-US" altLang="en-US" sz="1800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  <p:sp>
        <p:nvSpPr>
          <p:cNvPr id="20498" name="Slide Number Placeholder 25">
            <a:extLst>
              <a:ext uri="{FF2B5EF4-FFF2-40B4-BE49-F238E27FC236}">
                <a16:creationId xmlns:a16="http://schemas.microsoft.com/office/drawing/2014/main" id="{A1C053ED-AA84-4C73-A2D3-DBEB66B70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4F78F5-E7A7-4985-8DE4-F18E2CFAED3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3325872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024CF23-CB36-48FF-97F9-C136303DC8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Scale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21507" name="Text Box 4">
            <a:extLst>
              <a:ext uri="{FF2B5EF4-FFF2-40B4-BE49-F238E27FC236}">
                <a16:creationId xmlns:a16="http://schemas.microsoft.com/office/drawing/2014/main" id="{AC27DC8C-9D3E-470C-89CE-A9C1AEC14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124200"/>
            <a:ext cx="1778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Pct val="99000"/>
              <a:buFontTx/>
              <a:buNone/>
            </a:pPr>
            <a:r>
              <a:rPr lang="en-GB" altLang="en-US" sz="1600"/>
              <a:t>Prob. of detection</a:t>
            </a:r>
          </a:p>
        </p:txBody>
      </p:sp>
      <p:sp>
        <p:nvSpPr>
          <p:cNvPr id="21508" name="Text Box 5">
            <a:extLst>
              <a:ext uri="{FF2B5EF4-FFF2-40B4-BE49-F238E27FC236}">
                <a16:creationId xmlns:a16="http://schemas.microsoft.com/office/drawing/2014/main" id="{B4B8738E-C44C-487E-ABC0-2A5CABE79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3352800"/>
            <a:ext cx="19415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Pct val="99000"/>
              <a:buFontTx/>
              <a:buNone/>
            </a:pPr>
            <a:r>
              <a:rPr lang="en-GB" altLang="en-US" sz="1600"/>
              <a:t>Gaussian </a:t>
            </a:r>
          </a:p>
          <a:p>
            <a:pPr algn="ctr">
              <a:spcBef>
                <a:spcPct val="0"/>
              </a:spcBef>
              <a:buSzPct val="99000"/>
              <a:buFontTx/>
              <a:buNone/>
            </a:pPr>
            <a:r>
              <a:rPr lang="en-GB" altLang="en-US" sz="1600"/>
              <a:t>Relative Scale PDF</a:t>
            </a:r>
          </a:p>
        </p:txBody>
      </p:sp>
      <p:sp>
        <p:nvSpPr>
          <p:cNvPr id="21509" name="Line 6">
            <a:extLst>
              <a:ext uri="{FF2B5EF4-FFF2-40B4-BE49-F238E27FC236}">
                <a16:creationId xmlns:a16="http://schemas.microsoft.com/office/drawing/2014/main" id="{423B33CD-575D-4073-9488-4C7DF2A0CB54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963" y="4802188"/>
            <a:ext cx="2495550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Text Box 7">
            <a:extLst>
              <a:ext uri="{FF2B5EF4-FFF2-40B4-BE49-F238E27FC236}">
                <a16:creationId xmlns:a16="http://schemas.microsoft.com/office/drawing/2014/main" id="{197E3B95-7C91-453D-B8B4-E7412DC16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963" y="4894263"/>
            <a:ext cx="8382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Pct val="169000"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Log(scale)</a:t>
            </a:r>
          </a:p>
        </p:txBody>
      </p:sp>
      <p:grpSp>
        <p:nvGrpSpPr>
          <p:cNvPr id="21511" name="Group 8">
            <a:extLst>
              <a:ext uri="{FF2B5EF4-FFF2-40B4-BE49-F238E27FC236}">
                <a16:creationId xmlns:a16="http://schemas.microsoft.com/office/drawing/2014/main" id="{89F38776-546D-46B1-AB4C-993FED24EC42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3657600"/>
            <a:ext cx="455613" cy="312738"/>
            <a:chOff x="5126" y="2265"/>
            <a:chExt cx="287" cy="197"/>
          </a:xfrm>
        </p:grpSpPr>
        <p:graphicFrame>
          <p:nvGraphicFramePr>
            <p:cNvPr id="21534" name="Object 9">
              <a:extLst>
                <a:ext uri="{FF2B5EF4-FFF2-40B4-BE49-F238E27FC236}">
                  <a16:creationId xmlns:a16="http://schemas.microsoft.com/office/drawing/2014/main" id="{BDE6173B-B7D3-4C74-8012-E3750527C54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42" y="2274"/>
            <a:ext cx="253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53" r:id="rId3" imgW="914286" imgH="661250" progId="">
                    <p:embed/>
                  </p:oleObj>
                </mc:Choice>
                <mc:Fallback>
                  <p:oleObj r:id="rId3" imgW="914286" imgH="661250" progId="">
                    <p:embed/>
                    <p:pic>
                      <p:nvPicPr>
                        <p:cNvPr id="21534" name="Object 9">
                          <a:extLst>
                            <a:ext uri="{FF2B5EF4-FFF2-40B4-BE49-F238E27FC236}">
                              <a16:creationId xmlns:a16="http://schemas.microsoft.com/office/drawing/2014/main" id="{BDE6173B-B7D3-4C74-8012-E3750527C54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2" y="2274"/>
                          <a:ext cx="253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35" name="AutoShape 10">
              <a:extLst>
                <a:ext uri="{FF2B5EF4-FFF2-40B4-BE49-F238E27FC236}">
                  <a16:creationId xmlns:a16="http://schemas.microsoft.com/office/drawing/2014/main" id="{15500B23-0D07-493E-BBD4-445F4B32A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6" y="2265"/>
              <a:ext cx="287" cy="197"/>
            </a:xfrm>
            <a:prstGeom prst="roundRect">
              <a:avLst>
                <a:gd name="adj" fmla="val 505"/>
              </a:avLst>
            </a:prstGeom>
            <a:noFill/>
            <a:ln w="5472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1512" name="Group 11">
            <a:extLst>
              <a:ext uri="{FF2B5EF4-FFF2-40B4-BE49-F238E27FC236}">
                <a16:creationId xmlns:a16="http://schemas.microsoft.com/office/drawing/2014/main" id="{A1A864F2-8796-4F81-85FC-34D9AB9B3E80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3657600"/>
            <a:ext cx="455613" cy="298450"/>
            <a:chOff x="5454" y="2263"/>
            <a:chExt cx="287" cy="188"/>
          </a:xfrm>
        </p:grpSpPr>
        <p:graphicFrame>
          <p:nvGraphicFramePr>
            <p:cNvPr id="21532" name="Object 12">
              <a:extLst>
                <a:ext uri="{FF2B5EF4-FFF2-40B4-BE49-F238E27FC236}">
                  <a16:creationId xmlns:a16="http://schemas.microsoft.com/office/drawing/2014/main" id="{7AEF324B-4486-4110-B2E5-E8820C7981B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473" y="2275"/>
            <a:ext cx="249" cy="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54" r:id="rId5" imgW="1311638" imgH="875573" progId="">
                    <p:embed/>
                  </p:oleObj>
                </mc:Choice>
                <mc:Fallback>
                  <p:oleObj r:id="rId5" imgW="1311638" imgH="875573" progId="">
                    <p:embed/>
                    <p:pic>
                      <p:nvPicPr>
                        <p:cNvPr id="21532" name="Object 12">
                          <a:extLst>
                            <a:ext uri="{FF2B5EF4-FFF2-40B4-BE49-F238E27FC236}">
                              <a16:creationId xmlns:a16="http://schemas.microsoft.com/office/drawing/2014/main" id="{7AEF324B-4486-4110-B2E5-E8820C7981B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73" y="2275"/>
                          <a:ext cx="249" cy="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33" name="AutoShape 13">
              <a:extLst>
                <a:ext uri="{FF2B5EF4-FFF2-40B4-BE49-F238E27FC236}">
                  <a16:creationId xmlns:a16="http://schemas.microsoft.com/office/drawing/2014/main" id="{58A627F1-BF74-43EB-A93B-3B4388491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4" y="2263"/>
              <a:ext cx="287" cy="188"/>
            </a:xfrm>
            <a:prstGeom prst="roundRect">
              <a:avLst>
                <a:gd name="adj" fmla="val 528"/>
              </a:avLst>
            </a:prstGeom>
            <a:noFill/>
            <a:ln w="5472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1513" name="Group 14">
            <a:extLst>
              <a:ext uri="{FF2B5EF4-FFF2-40B4-BE49-F238E27FC236}">
                <a16:creationId xmlns:a16="http://schemas.microsoft.com/office/drawing/2014/main" id="{E00884A4-6B4A-47C8-8605-09643A669E74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657600"/>
            <a:ext cx="455613" cy="312738"/>
            <a:chOff x="4791" y="2258"/>
            <a:chExt cx="287" cy="197"/>
          </a:xfrm>
        </p:grpSpPr>
        <p:graphicFrame>
          <p:nvGraphicFramePr>
            <p:cNvPr id="21530" name="Object 15">
              <a:extLst>
                <a:ext uri="{FF2B5EF4-FFF2-40B4-BE49-F238E27FC236}">
                  <a16:creationId xmlns:a16="http://schemas.microsoft.com/office/drawing/2014/main" id="{4B79018D-6675-4BF4-9BFB-9BD59ED634E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03" y="2266"/>
            <a:ext cx="264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55" r:id="rId7" imgW="875573" imgH="559125" progId="">
                    <p:embed/>
                  </p:oleObj>
                </mc:Choice>
                <mc:Fallback>
                  <p:oleObj r:id="rId7" imgW="875573" imgH="559125" progId="">
                    <p:embed/>
                    <p:pic>
                      <p:nvPicPr>
                        <p:cNvPr id="21530" name="Object 15">
                          <a:extLst>
                            <a:ext uri="{FF2B5EF4-FFF2-40B4-BE49-F238E27FC236}">
                              <a16:creationId xmlns:a16="http://schemas.microsoft.com/office/drawing/2014/main" id="{4B79018D-6675-4BF4-9BFB-9BD59ED634E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3" y="2266"/>
                          <a:ext cx="264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31" name="AutoShape 16">
              <a:extLst>
                <a:ext uri="{FF2B5EF4-FFF2-40B4-BE49-F238E27FC236}">
                  <a16:creationId xmlns:a16="http://schemas.microsoft.com/office/drawing/2014/main" id="{70DCE309-E4D5-4CEC-BF6B-C42B61F3D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1" y="2258"/>
              <a:ext cx="287" cy="197"/>
            </a:xfrm>
            <a:prstGeom prst="roundRect">
              <a:avLst>
                <a:gd name="adj" fmla="val 505"/>
              </a:avLst>
            </a:prstGeom>
            <a:noFill/>
            <a:ln w="5472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1514" name="Line 17">
            <a:extLst>
              <a:ext uri="{FF2B5EF4-FFF2-40B4-BE49-F238E27FC236}">
                <a16:creationId xmlns:a16="http://schemas.microsoft.com/office/drawing/2014/main" id="{0290805D-54C9-44E2-8FAB-B0E96C1C3E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1225" y="3738563"/>
            <a:ext cx="0" cy="117157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Freeform 18">
            <a:extLst>
              <a:ext uri="{FF2B5EF4-FFF2-40B4-BE49-F238E27FC236}">
                <a16:creationId xmlns:a16="http://schemas.microsoft.com/office/drawing/2014/main" id="{5E380A86-D3B3-4719-A299-C2DDD4A05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191000"/>
            <a:ext cx="1085850" cy="608013"/>
          </a:xfrm>
          <a:custGeom>
            <a:avLst/>
            <a:gdLst>
              <a:gd name="T0" fmla="*/ 0 w 3022"/>
              <a:gd name="T1" fmla="*/ 2147483646 h 1695"/>
              <a:gd name="T2" fmla="*/ 2147483646 w 3022"/>
              <a:gd name="T3" fmla="*/ 2147483646 h 1695"/>
              <a:gd name="T4" fmla="*/ 2147483646 w 3022"/>
              <a:gd name="T5" fmla="*/ 2147483646 h 1695"/>
              <a:gd name="T6" fmla="*/ 2147483646 w 3022"/>
              <a:gd name="T7" fmla="*/ 2147483646 h 1695"/>
              <a:gd name="T8" fmla="*/ 2147483646 w 3022"/>
              <a:gd name="T9" fmla="*/ 2147483646 h 1695"/>
              <a:gd name="T10" fmla="*/ 2147483646 w 3022"/>
              <a:gd name="T11" fmla="*/ 2147483646 h 1695"/>
              <a:gd name="T12" fmla="*/ 2147483646 w 3022"/>
              <a:gd name="T13" fmla="*/ 2147483646 h 1695"/>
              <a:gd name="T14" fmla="*/ 2147483646 w 3022"/>
              <a:gd name="T15" fmla="*/ 2147483646 h 1695"/>
              <a:gd name="T16" fmla="*/ 2147483646 w 3022"/>
              <a:gd name="T17" fmla="*/ 2147483646 h 1695"/>
              <a:gd name="T18" fmla="*/ 2147483646 w 3022"/>
              <a:gd name="T19" fmla="*/ 2147483646 h 1695"/>
              <a:gd name="T20" fmla="*/ 2147483646 w 3022"/>
              <a:gd name="T21" fmla="*/ 2147483646 h 1695"/>
              <a:gd name="T22" fmla="*/ 2147483646 w 3022"/>
              <a:gd name="T23" fmla="*/ 2147483646 h 1695"/>
              <a:gd name="T24" fmla="*/ 2147483646 w 3022"/>
              <a:gd name="T25" fmla="*/ 2147483646 h 1695"/>
              <a:gd name="T26" fmla="*/ 2147483646 w 3022"/>
              <a:gd name="T27" fmla="*/ 2147483646 h 1695"/>
              <a:gd name="T28" fmla="*/ 2147483646 w 3022"/>
              <a:gd name="T29" fmla="*/ 2147483646 h 1695"/>
              <a:gd name="T30" fmla="*/ 2147483646 w 3022"/>
              <a:gd name="T31" fmla="*/ 2147483646 h 1695"/>
              <a:gd name="T32" fmla="*/ 2147483646 w 3022"/>
              <a:gd name="T33" fmla="*/ 2147483646 h 1695"/>
              <a:gd name="T34" fmla="*/ 2147483646 w 3022"/>
              <a:gd name="T35" fmla="*/ 2147483646 h 1695"/>
              <a:gd name="T36" fmla="*/ 2147483646 w 3022"/>
              <a:gd name="T37" fmla="*/ 2147483646 h 1695"/>
              <a:gd name="T38" fmla="*/ 2147483646 w 3022"/>
              <a:gd name="T39" fmla="*/ 2147483646 h 1695"/>
              <a:gd name="T40" fmla="*/ 2147483646 w 3022"/>
              <a:gd name="T41" fmla="*/ 2147483646 h 1695"/>
              <a:gd name="T42" fmla="*/ 2147483646 w 3022"/>
              <a:gd name="T43" fmla="*/ 2147483646 h 1695"/>
              <a:gd name="T44" fmla="*/ 2147483646 w 3022"/>
              <a:gd name="T45" fmla="*/ 2147483646 h 1695"/>
              <a:gd name="T46" fmla="*/ 2147483646 w 3022"/>
              <a:gd name="T47" fmla="*/ 0 h 1695"/>
              <a:gd name="T48" fmla="*/ 2147483646 w 3022"/>
              <a:gd name="T49" fmla="*/ 0 h 1695"/>
              <a:gd name="T50" fmla="*/ 2147483646 w 3022"/>
              <a:gd name="T51" fmla="*/ 2147483646 h 1695"/>
              <a:gd name="T52" fmla="*/ 2147483646 w 3022"/>
              <a:gd name="T53" fmla="*/ 2147483646 h 1695"/>
              <a:gd name="T54" fmla="*/ 2147483646 w 3022"/>
              <a:gd name="T55" fmla="*/ 2147483646 h 1695"/>
              <a:gd name="T56" fmla="*/ 2147483646 w 3022"/>
              <a:gd name="T57" fmla="*/ 2147483646 h 1695"/>
              <a:gd name="T58" fmla="*/ 2147483646 w 3022"/>
              <a:gd name="T59" fmla="*/ 2147483646 h 1695"/>
              <a:gd name="T60" fmla="*/ 2147483646 w 3022"/>
              <a:gd name="T61" fmla="*/ 2147483646 h 1695"/>
              <a:gd name="T62" fmla="*/ 2147483646 w 3022"/>
              <a:gd name="T63" fmla="*/ 2147483646 h 1695"/>
              <a:gd name="T64" fmla="*/ 2147483646 w 3022"/>
              <a:gd name="T65" fmla="*/ 2147483646 h 1695"/>
              <a:gd name="T66" fmla="*/ 2147483646 w 3022"/>
              <a:gd name="T67" fmla="*/ 2147483646 h 1695"/>
              <a:gd name="T68" fmla="*/ 2147483646 w 3022"/>
              <a:gd name="T69" fmla="*/ 2147483646 h 1695"/>
              <a:gd name="T70" fmla="*/ 2147483646 w 3022"/>
              <a:gd name="T71" fmla="*/ 2147483646 h 1695"/>
              <a:gd name="T72" fmla="*/ 2147483646 w 3022"/>
              <a:gd name="T73" fmla="*/ 2147483646 h 1695"/>
              <a:gd name="T74" fmla="*/ 2147483646 w 3022"/>
              <a:gd name="T75" fmla="*/ 2147483646 h 1695"/>
              <a:gd name="T76" fmla="*/ 2147483646 w 3022"/>
              <a:gd name="T77" fmla="*/ 2147483646 h 1695"/>
              <a:gd name="T78" fmla="*/ 2147483646 w 3022"/>
              <a:gd name="T79" fmla="*/ 2147483646 h 1695"/>
              <a:gd name="T80" fmla="*/ 2147483646 w 3022"/>
              <a:gd name="T81" fmla="*/ 2147483646 h 1695"/>
              <a:gd name="T82" fmla="*/ 2147483646 w 3022"/>
              <a:gd name="T83" fmla="*/ 2147483646 h 1695"/>
              <a:gd name="T84" fmla="*/ 2147483646 w 3022"/>
              <a:gd name="T85" fmla="*/ 2147483646 h 1695"/>
              <a:gd name="T86" fmla="*/ 2147483646 w 3022"/>
              <a:gd name="T87" fmla="*/ 2147483646 h 1695"/>
              <a:gd name="T88" fmla="*/ 2147483646 w 3022"/>
              <a:gd name="T89" fmla="*/ 2147483646 h 1695"/>
              <a:gd name="T90" fmla="*/ 0 w 3022"/>
              <a:gd name="T91" fmla="*/ 2147483646 h 169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022"/>
              <a:gd name="T139" fmla="*/ 0 h 1695"/>
              <a:gd name="T140" fmla="*/ 3022 w 3022"/>
              <a:gd name="T141" fmla="*/ 1695 h 169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022" h="1695">
                <a:moveTo>
                  <a:pt x="0" y="1690"/>
                </a:moveTo>
                <a:lnTo>
                  <a:pt x="134" y="1690"/>
                </a:lnTo>
                <a:lnTo>
                  <a:pt x="264" y="1686"/>
                </a:lnTo>
                <a:lnTo>
                  <a:pt x="321" y="1683"/>
                </a:lnTo>
                <a:lnTo>
                  <a:pt x="410" y="1671"/>
                </a:lnTo>
                <a:lnTo>
                  <a:pt x="490" y="1647"/>
                </a:lnTo>
                <a:lnTo>
                  <a:pt x="577" y="1617"/>
                </a:lnTo>
                <a:lnTo>
                  <a:pt x="606" y="1598"/>
                </a:lnTo>
                <a:lnTo>
                  <a:pt x="656" y="1570"/>
                </a:lnTo>
                <a:lnTo>
                  <a:pt x="702" y="1524"/>
                </a:lnTo>
                <a:lnTo>
                  <a:pt x="742" y="1486"/>
                </a:lnTo>
                <a:lnTo>
                  <a:pt x="798" y="1408"/>
                </a:lnTo>
                <a:lnTo>
                  <a:pt x="847" y="1327"/>
                </a:lnTo>
                <a:lnTo>
                  <a:pt x="943" y="1152"/>
                </a:lnTo>
                <a:lnTo>
                  <a:pt x="1020" y="975"/>
                </a:lnTo>
                <a:lnTo>
                  <a:pt x="1084" y="796"/>
                </a:lnTo>
                <a:lnTo>
                  <a:pt x="1164" y="588"/>
                </a:lnTo>
                <a:lnTo>
                  <a:pt x="1234" y="398"/>
                </a:lnTo>
                <a:lnTo>
                  <a:pt x="1294" y="263"/>
                </a:lnTo>
                <a:lnTo>
                  <a:pt x="1335" y="185"/>
                </a:lnTo>
                <a:lnTo>
                  <a:pt x="1379" y="112"/>
                </a:lnTo>
                <a:lnTo>
                  <a:pt x="1416" y="57"/>
                </a:lnTo>
                <a:lnTo>
                  <a:pt x="1461" y="22"/>
                </a:lnTo>
                <a:lnTo>
                  <a:pt x="1501" y="0"/>
                </a:lnTo>
                <a:lnTo>
                  <a:pt x="1540" y="0"/>
                </a:lnTo>
                <a:lnTo>
                  <a:pt x="1585" y="14"/>
                </a:lnTo>
                <a:lnTo>
                  <a:pt x="1632" y="50"/>
                </a:lnTo>
                <a:lnTo>
                  <a:pt x="1670" y="104"/>
                </a:lnTo>
                <a:lnTo>
                  <a:pt x="1727" y="197"/>
                </a:lnTo>
                <a:lnTo>
                  <a:pt x="1771" y="305"/>
                </a:lnTo>
                <a:lnTo>
                  <a:pt x="1827" y="429"/>
                </a:lnTo>
                <a:lnTo>
                  <a:pt x="1866" y="542"/>
                </a:lnTo>
                <a:lnTo>
                  <a:pt x="1927" y="693"/>
                </a:lnTo>
                <a:lnTo>
                  <a:pt x="1981" y="850"/>
                </a:lnTo>
                <a:lnTo>
                  <a:pt x="2048" y="1009"/>
                </a:lnTo>
                <a:lnTo>
                  <a:pt x="2098" y="1125"/>
                </a:lnTo>
                <a:lnTo>
                  <a:pt x="2164" y="1249"/>
                </a:lnTo>
                <a:lnTo>
                  <a:pt x="2253" y="1412"/>
                </a:lnTo>
                <a:lnTo>
                  <a:pt x="2364" y="1536"/>
                </a:lnTo>
                <a:lnTo>
                  <a:pt x="2458" y="1605"/>
                </a:lnTo>
                <a:lnTo>
                  <a:pt x="2559" y="1651"/>
                </a:lnTo>
                <a:lnTo>
                  <a:pt x="2684" y="1683"/>
                </a:lnTo>
                <a:lnTo>
                  <a:pt x="2810" y="1690"/>
                </a:lnTo>
                <a:lnTo>
                  <a:pt x="2941" y="1694"/>
                </a:lnTo>
                <a:lnTo>
                  <a:pt x="3021" y="1694"/>
                </a:lnTo>
                <a:lnTo>
                  <a:pt x="0" y="1690"/>
                </a:lnTo>
              </a:path>
            </a:pathLst>
          </a:custGeom>
          <a:noFill/>
          <a:ln w="1836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Freeform 19">
            <a:extLst>
              <a:ext uri="{FF2B5EF4-FFF2-40B4-BE49-F238E27FC236}">
                <a16:creationId xmlns:a16="http://schemas.microsoft.com/office/drawing/2014/main" id="{D62241FB-F889-4A6F-9E9A-4D129F89C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788" y="4106863"/>
            <a:ext cx="825500" cy="692150"/>
          </a:xfrm>
          <a:custGeom>
            <a:avLst/>
            <a:gdLst>
              <a:gd name="T0" fmla="*/ 0 w 2298"/>
              <a:gd name="T1" fmla="*/ 2147483646 h 1928"/>
              <a:gd name="T2" fmla="*/ 2147483646 w 2298"/>
              <a:gd name="T3" fmla="*/ 2147483646 h 1928"/>
              <a:gd name="T4" fmla="*/ 2147483646 w 2298"/>
              <a:gd name="T5" fmla="*/ 2147483646 h 1928"/>
              <a:gd name="T6" fmla="*/ 2147483646 w 2298"/>
              <a:gd name="T7" fmla="*/ 2147483646 h 1928"/>
              <a:gd name="T8" fmla="*/ 2147483646 w 2298"/>
              <a:gd name="T9" fmla="*/ 2147483646 h 1928"/>
              <a:gd name="T10" fmla="*/ 2147483646 w 2298"/>
              <a:gd name="T11" fmla="*/ 2147483646 h 1928"/>
              <a:gd name="T12" fmla="*/ 2147483646 w 2298"/>
              <a:gd name="T13" fmla="*/ 2147483646 h 1928"/>
              <a:gd name="T14" fmla="*/ 2147483646 w 2298"/>
              <a:gd name="T15" fmla="*/ 2147483646 h 1928"/>
              <a:gd name="T16" fmla="*/ 2147483646 w 2298"/>
              <a:gd name="T17" fmla="*/ 2147483646 h 1928"/>
              <a:gd name="T18" fmla="*/ 2147483646 w 2298"/>
              <a:gd name="T19" fmla="*/ 2147483646 h 1928"/>
              <a:gd name="T20" fmla="*/ 2147483646 w 2298"/>
              <a:gd name="T21" fmla="*/ 2147483646 h 1928"/>
              <a:gd name="T22" fmla="*/ 2147483646 w 2298"/>
              <a:gd name="T23" fmla="*/ 2147483646 h 1928"/>
              <a:gd name="T24" fmla="*/ 2147483646 w 2298"/>
              <a:gd name="T25" fmla="*/ 2147483646 h 1928"/>
              <a:gd name="T26" fmla="*/ 2147483646 w 2298"/>
              <a:gd name="T27" fmla="*/ 2147483646 h 1928"/>
              <a:gd name="T28" fmla="*/ 2147483646 w 2298"/>
              <a:gd name="T29" fmla="*/ 2147483646 h 1928"/>
              <a:gd name="T30" fmla="*/ 2147483646 w 2298"/>
              <a:gd name="T31" fmla="*/ 2147483646 h 1928"/>
              <a:gd name="T32" fmla="*/ 2147483646 w 2298"/>
              <a:gd name="T33" fmla="*/ 2147483646 h 1928"/>
              <a:gd name="T34" fmla="*/ 2147483646 w 2298"/>
              <a:gd name="T35" fmla="*/ 2147483646 h 1928"/>
              <a:gd name="T36" fmla="*/ 2147483646 w 2298"/>
              <a:gd name="T37" fmla="*/ 2147483646 h 1928"/>
              <a:gd name="T38" fmla="*/ 2147483646 w 2298"/>
              <a:gd name="T39" fmla="*/ 2147483646 h 1928"/>
              <a:gd name="T40" fmla="*/ 2147483646 w 2298"/>
              <a:gd name="T41" fmla="*/ 2147483646 h 1928"/>
              <a:gd name="T42" fmla="*/ 2147483646 w 2298"/>
              <a:gd name="T43" fmla="*/ 2147483646 h 1928"/>
              <a:gd name="T44" fmla="*/ 2147483646 w 2298"/>
              <a:gd name="T45" fmla="*/ 2147483646 h 1928"/>
              <a:gd name="T46" fmla="*/ 2147483646 w 2298"/>
              <a:gd name="T47" fmla="*/ 0 h 1928"/>
              <a:gd name="T48" fmla="*/ 2147483646 w 2298"/>
              <a:gd name="T49" fmla="*/ 0 h 1928"/>
              <a:gd name="T50" fmla="*/ 2147483646 w 2298"/>
              <a:gd name="T51" fmla="*/ 2147483646 h 1928"/>
              <a:gd name="T52" fmla="*/ 2147483646 w 2298"/>
              <a:gd name="T53" fmla="*/ 2147483646 h 1928"/>
              <a:gd name="T54" fmla="*/ 2147483646 w 2298"/>
              <a:gd name="T55" fmla="*/ 2147483646 h 1928"/>
              <a:gd name="T56" fmla="*/ 2147483646 w 2298"/>
              <a:gd name="T57" fmla="*/ 2147483646 h 1928"/>
              <a:gd name="T58" fmla="*/ 2147483646 w 2298"/>
              <a:gd name="T59" fmla="*/ 2147483646 h 1928"/>
              <a:gd name="T60" fmla="*/ 2147483646 w 2298"/>
              <a:gd name="T61" fmla="*/ 2147483646 h 1928"/>
              <a:gd name="T62" fmla="*/ 2147483646 w 2298"/>
              <a:gd name="T63" fmla="*/ 2147483646 h 1928"/>
              <a:gd name="T64" fmla="*/ 2147483646 w 2298"/>
              <a:gd name="T65" fmla="*/ 2147483646 h 1928"/>
              <a:gd name="T66" fmla="*/ 2147483646 w 2298"/>
              <a:gd name="T67" fmla="*/ 2147483646 h 1928"/>
              <a:gd name="T68" fmla="*/ 2147483646 w 2298"/>
              <a:gd name="T69" fmla="*/ 2147483646 h 1928"/>
              <a:gd name="T70" fmla="*/ 2147483646 w 2298"/>
              <a:gd name="T71" fmla="*/ 2147483646 h 1928"/>
              <a:gd name="T72" fmla="*/ 2147483646 w 2298"/>
              <a:gd name="T73" fmla="*/ 2147483646 h 1928"/>
              <a:gd name="T74" fmla="*/ 2147483646 w 2298"/>
              <a:gd name="T75" fmla="*/ 2147483646 h 1928"/>
              <a:gd name="T76" fmla="*/ 2147483646 w 2298"/>
              <a:gd name="T77" fmla="*/ 2147483646 h 1928"/>
              <a:gd name="T78" fmla="*/ 2147483646 w 2298"/>
              <a:gd name="T79" fmla="*/ 2147483646 h 1928"/>
              <a:gd name="T80" fmla="*/ 2147483646 w 2298"/>
              <a:gd name="T81" fmla="*/ 2147483646 h 1928"/>
              <a:gd name="T82" fmla="*/ 2147483646 w 2298"/>
              <a:gd name="T83" fmla="*/ 2147483646 h 1928"/>
              <a:gd name="T84" fmla="*/ 2147483646 w 2298"/>
              <a:gd name="T85" fmla="*/ 2147483646 h 1928"/>
              <a:gd name="T86" fmla="*/ 2147483646 w 2298"/>
              <a:gd name="T87" fmla="*/ 2147483646 h 1928"/>
              <a:gd name="T88" fmla="*/ 2147483646 w 2298"/>
              <a:gd name="T89" fmla="*/ 2147483646 h 1928"/>
              <a:gd name="T90" fmla="*/ 0 w 2298"/>
              <a:gd name="T91" fmla="*/ 2147483646 h 192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298"/>
              <a:gd name="T139" fmla="*/ 0 h 1928"/>
              <a:gd name="T140" fmla="*/ 2298 w 2298"/>
              <a:gd name="T141" fmla="*/ 1928 h 192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298" h="1928">
                <a:moveTo>
                  <a:pt x="0" y="1923"/>
                </a:moveTo>
                <a:lnTo>
                  <a:pt x="102" y="1923"/>
                </a:lnTo>
                <a:lnTo>
                  <a:pt x="201" y="1918"/>
                </a:lnTo>
                <a:lnTo>
                  <a:pt x="244" y="1914"/>
                </a:lnTo>
                <a:lnTo>
                  <a:pt x="312" y="1901"/>
                </a:lnTo>
                <a:lnTo>
                  <a:pt x="373" y="1874"/>
                </a:lnTo>
                <a:lnTo>
                  <a:pt x="439" y="1839"/>
                </a:lnTo>
                <a:lnTo>
                  <a:pt x="462" y="1817"/>
                </a:lnTo>
                <a:lnTo>
                  <a:pt x="500" y="1786"/>
                </a:lnTo>
                <a:lnTo>
                  <a:pt x="533" y="1733"/>
                </a:lnTo>
                <a:lnTo>
                  <a:pt x="564" y="1689"/>
                </a:lnTo>
                <a:lnTo>
                  <a:pt x="606" y="1602"/>
                </a:lnTo>
                <a:lnTo>
                  <a:pt x="644" y="1509"/>
                </a:lnTo>
                <a:lnTo>
                  <a:pt x="717" y="1311"/>
                </a:lnTo>
                <a:lnTo>
                  <a:pt x="775" y="1109"/>
                </a:lnTo>
                <a:lnTo>
                  <a:pt x="824" y="906"/>
                </a:lnTo>
                <a:lnTo>
                  <a:pt x="885" y="669"/>
                </a:lnTo>
                <a:lnTo>
                  <a:pt x="938" y="453"/>
                </a:lnTo>
                <a:lnTo>
                  <a:pt x="984" y="299"/>
                </a:lnTo>
                <a:lnTo>
                  <a:pt x="1015" y="210"/>
                </a:lnTo>
                <a:lnTo>
                  <a:pt x="1049" y="127"/>
                </a:lnTo>
                <a:lnTo>
                  <a:pt x="1077" y="65"/>
                </a:lnTo>
                <a:lnTo>
                  <a:pt x="1110" y="26"/>
                </a:lnTo>
                <a:lnTo>
                  <a:pt x="1140" y="0"/>
                </a:lnTo>
                <a:lnTo>
                  <a:pt x="1171" y="0"/>
                </a:lnTo>
                <a:lnTo>
                  <a:pt x="1205" y="16"/>
                </a:lnTo>
                <a:lnTo>
                  <a:pt x="1240" y="57"/>
                </a:lnTo>
                <a:lnTo>
                  <a:pt x="1270" y="118"/>
                </a:lnTo>
                <a:lnTo>
                  <a:pt x="1313" y="224"/>
                </a:lnTo>
                <a:lnTo>
                  <a:pt x="1347" y="347"/>
                </a:lnTo>
                <a:lnTo>
                  <a:pt x="1389" y="488"/>
                </a:lnTo>
                <a:lnTo>
                  <a:pt x="1419" y="616"/>
                </a:lnTo>
                <a:lnTo>
                  <a:pt x="1465" y="788"/>
                </a:lnTo>
                <a:lnTo>
                  <a:pt x="1507" y="967"/>
                </a:lnTo>
                <a:lnTo>
                  <a:pt x="1557" y="1148"/>
                </a:lnTo>
                <a:lnTo>
                  <a:pt x="1596" y="1280"/>
                </a:lnTo>
                <a:lnTo>
                  <a:pt x="1644" y="1421"/>
                </a:lnTo>
                <a:lnTo>
                  <a:pt x="1713" y="1606"/>
                </a:lnTo>
                <a:lnTo>
                  <a:pt x="1797" y="1747"/>
                </a:lnTo>
                <a:lnTo>
                  <a:pt x="1869" y="1826"/>
                </a:lnTo>
                <a:lnTo>
                  <a:pt x="1946" y="1878"/>
                </a:lnTo>
                <a:lnTo>
                  <a:pt x="2042" y="1914"/>
                </a:lnTo>
                <a:lnTo>
                  <a:pt x="2137" y="1923"/>
                </a:lnTo>
                <a:lnTo>
                  <a:pt x="2236" y="1927"/>
                </a:lnTo>
                <a:lnTo>
                  <a:pt x="2297" y="1927"/>
                </a:lnTo>
                <a:lnTo>
                  <a:pt x="0" y="1923"/>
                </a:lnTo>
              </a:path>
            </a:pathLst>
          </a:custGeom>
          <a:noFill/>
          <a:ln w="183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Freeform 20">
            <a:extLst>
              <a:ext uri="{FF2B5EF4-FFF2-40B4-BE49-F238E27FC236}">
                <a16:creationId xmlns:a16="http://schemas.microsoft.com/office/drawing/2014/main" id="{8CF8B18D-5F66-44F0-BC57-6BFCB721C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114800"/>
            <a:ext cx="825500" cy="692150"/>
          </a:xfrm>
          <a:custGeom>
            <a:avLst/>
            <a:gdLst>
              <a:gd name="T0" fmla="*/ 0 w 2299"/>
              <a:gd name="T1" fmla="*/ 2147483646 h 1928"/>
              <a:gd name="T2" fmla="*/ 2147483646 w 2299"/>
              <a:gd name="T3" fmla="*/ 2147483646 h 1928"/>
              <a:gd name="T4" fmla="*/ 2147483646 w 2299"/>
              <a:gd name="T5" fmla="*/ 2147483646 h 1928"/>
              <a:gd name="T6" fmla="*/ 2147483646 w 2299"/>
              <a:gd name="T7" fmla="*/ 2147483646 h 1928"/>
              <a:gd name="T8" fmla="*/ 2147483646 w 2299"/>
              <a:gd name="T9" fmla="*/ 2147483646 h 1928"/>
              <a:gd name="T10" fmla="*/ 2147483646 w 2299"/>
              <a:gd name="T11" fmla="*/ 2147483646 h 1928"/>
              <a:gd name="T12" fmla="*/ 2147483646 w 2299"/>
              <a:gd name="T13" fmla="*/ 2147483646 h 1928"/>
              <a:gd name="T14" fmla="*/ 2147483646 w 2299"/>
              <a:gd name="T15" fmla="*/ 2147483646 h 1928"/>
              <a:gd name="T16" fmla="*/ 2147483646 w 2299"/>
              <a:gd name="T17" fmla="*/ 2147483646 h 1928"/>
              <a:gd name="T18" fmla="*/ 2147483646 w 2299"/>
              <a:gd name="T19" fmla="*/ 2147483646 h 1928"/>
              <a:gd name="T20" fmla="*/ 2147483646 w 2299"/>
              <a:gd name="T21" fmla="*/ 2147483646 h 1928"/>
              <a:gd name="T22" fmla="*/ 2147483646 w 2299"/>
              <a:gd name="T23" fmla="*/ 2147483646 h 1928"/>
              <a:gd name="T24" fmla="*/ 2147483646 w 2299"/>
              <a:gd name="T25" fmla="*/ 2147483646 h 1928"/>
              <a:gd name="T26" fmla="*/ 2147483646 w 2299"/>
              <a:gd name="T27" fmla="*/ 2147483646 h 1928"/>
              <a:gd name="T28" fmla="*/ 2147483646 w 2299"/>
              <a:gd name="T29" fmla="*/ 2147483646 h 1928"/>
              <a:gd name="T30" fmla="*/ 2147483646 w 2299"/>
              <a:gd name="T31" fmla="*/ 2147483646 h 1928"/>
              <a:gd name="T32" fmla="*/ 2147483646 w 2299"/>
              <a:gd name="T33" fmla="*/ 2147483646 h 1928"/>
              <a:gd name="T34" fmla="*/ 2147483646 w 2299"/>
              <a:gd name="T35" fmla="*/ 2147483646 h 1928"/>
              <a:gd name="T36" fmla="*/ 2147483646 w 2299"/>
              <a:gd name="T37" fmla="*/ 2147483646 h 1928"/>
              <a:gd name="T38" fmla="*/ 2147483646 w 2299"/>
              <a:gd name="T39" fmla="*/ 2147483646 h 1928"/>
              <a:gd name="T40" fmla="*/ 2147483646 w 2299"/>
              <a:gd name="T41" fmla="*/ 2147483646 h 1928"/>
              <a:gd name="T42" fmla="*/ 2147483646 w 2299"/>
              <a:gd name="T43" fmla="*/ 2147483646 h 1928"/>
              <a:gd name="T44" fmla="*/ 2147483646 w 2299"/>
              <a:gd name="T45" fmla="*/ 2147483646 h 1928"/>
              <a:gd name="T46" fmla="*/ 2147483646 w 2299"/>
              <a:gd name="T47" fmla="*/ 0 h 1928"/>
              <a:gd name="T48" fmla="*/ 2147483646 w 2299"/>
              <a:gd name="T49" fmla="*/ 0 h 1928"/>
              <a:gd name="T50" fmla="*/ 2147483646 w 2299"/>
              <a:gd name="T51" fmla="*/ 2147483646 h 1928"/>
              <a:gd name="T52" fmla="*/ 2147483646 w 2299"/>
              <a:gd name="T53" fmla="*/ 2147483646 h 1928"/>
              <a:gd name="T54" fmla="*/ 2147483646 w 2299"/>
              <a:gd name="T55" fmla="*/ 2147483646 h 1928"/>
              <a:gd name="T56" fmla="*/ 2147483646 w 2299"/>
              <a:gd name="T57" fmla="*/ 2147483646 h 1928"/>
              <a:gd name="T58" fmla="*/ 2147483646 w 2299"/>
              <a:gd name="T59" fmla="*/ 2147483646 h 1928"/>
              <a:gd name="T60" fmla="*/ 2147483646 w 2299"/>
              <a:gd name="T61" fmla="*/ 2147483646 h 1928"/>
              <a:gd name="T62" fmla="*/ 2147483646 w 2299"/>
              <a:gd name="T63" fmla="*/ 2147483646 h 1928"/>
              <a:gd name="T64" fmla="*/ 2147483646 w 2299"/>
              <a:gd name="T65" fmla="*/ 2147483646 h 1928"/>
              <a:gd name="T66" fmla="*/ 2147483646 w 2299"/>
              <a:gd name="T67" fmla="*/ 2147483646 h 1928"/>
              <a:gd name="T68" fmla="*/ 2147483646 w 2299"/>
              <a:gd name="T69" fmla="*/ 2147483646 h 1928"/>
              <a:gd name="T70" fmla="*/ 2147483646 w 2299"/>
              <a:gd name="T71" fmla="*/ 2147483646 h 1928"/>
              <a:gd name="T72" fmla="*/ 2147483646 w 2299"/>
              <a:gd name="T73" fmla="*/ 2147483646 h 1928"/>
              <a:gd name="T74" fmla="*/ 2147483646 w 2299"/>
              <a:gd name="T75" fmla="*/ 2147483646 h 1928"/>
              <a:gd name="T76" fmla="*/ 2147483646 w 2299"/>
              <a:gd name="T77" fmla="*/ 2147483646 h 1928"/>
              <a:gd name="T78" fmla="*/ 2147483646 w 2299"/>
              <a:gd name="T79" fmla="*/ 2147483646 h 1928"/>
              <a:gd name="T80" fmla="*/ 2147483646 w 2299"/>
              <a:gd name="T81" fmla="*/ 2147483646 h 1928"/>
              <a:gd name="T82" fmla="*/ 2147483646 w 2299"/>
              <a:gd name="T83" fmla="*/ 2147483646 h 1928"/>
              <a:gd name="T84" fmla="*/ 2147483646 w 2299"/>
              <a:gd name="T85" fmla="*/ 2147483646 h 1928"/>
              <a:gd name="T86" fmla="*/ 2147483646 w 2299"/>
              <a:gd name="T87" fmla="*/ 2147483646 h 1928"/>
              <a:gd name="T88" fmla="*/ 2147483646 w 2299"/>
              <a:gd name="T89" fmla="*/ 2147483646 h 1928"/>
              <a:gd name="T90" fmla="*/ 0 w 2299"/>
              <a:gd name="T91" fmla="*/ 2147483646 h 192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299"/>
              <a:gd name="T139" fmla="*/ 0 h 1928"/>
              <a:gd name="T140" fmla="*/ 2299 w 2299"/>
              <a:gd name="T141" fmla="*/ 1928 h 192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299" h="1928">
                <a:moveTo>
                  <a:pt x="0" y="1923"/>
                </a:moveTo>
                <a:lnTo>
                  <a:pt x="102" y="1923"/>
                </a:lnTo>
                <a:lnTo>
                  <a:pt x="201" y="1918"/>
                </a:lnTo>
                <a:lnTo>
                  <a:pt x="244" y="1914"/>
                </a:lnTo>
                <a:lnTo>
                  <a:pt x="312" y="1901"/>
                </a:lnTo>
                <a:lnTo>
                  <a:pt x="373" y="1874"/>
                </a:lnTo>
                <a:lnTo>
                  <a:pt x="439" y="1839"/>
                </a:lnTo>
                <a:lnTo>
                  <a:pt x="462" y="1817"/>
                </a:lnTo>
                <a:lnTo>
                  <a:pt x="500" y="1786"/>
                </a:lnTo>
                <a:lnTo>
                  <a:pt x="534" y="1733"/>
                </a:lnTo>
                <a:lnTo>
                  <a:pt x="565" y="1689"/>
                </a:lnTo>
                <a:lnTo>
                  <a:pt x="607" y="1602"/>
                </a:lnTo>
                <a:lnTo>
                  <a:pt x="645" y="1509"/>
                </a:lnTo>
                <a:lnTo>
                  <a:pt x="718" y="1311"/>
                </a:lnTo>
                <a:lnTo>
                  <a:pt x="775" y="1109"/>
                </a:lnTo>
                <a:lnTo>
                  <a:pt x="824" y="906"/>
                </a:lnTo>
                <a:lnTo>
                  <a:pt x="885" y="669"/>
                </a:lnTo>
                <a:lnTo>
                  <a:pt x="938" y="453"/>
                </a:lnTo>
                <a:lnTo>
                  <a:pt x="984" y="299"/>
                </a:lnTo>
                <a:lnTo>
                  <a:pt x="1015" y="210"/>
                </a:lnTo>
                <a:lnTo>
                  <a:pt x="1049" y="127"/>
                </a:lnTo>
                <a:lnTo>
                  <a:pt x="1077" y="65"/>
                </a:lnTo>
                <a:lnTo>
                  <a:pt x="1111" y="26"/>
                </a:lnTo>
                <a:lnTo>
                  <a:pt x="1141" y="0"/>
                </a:lnTo>
                <a:lnTo>
                  <a:pt x="1172" y="0"/>
                </a:lnTo>
                <a:lnTo>
                  <a:pt x="1206" y="16"/>
                </a:lnTo>
                <a:lnTo>
                  <a:pt x="1241" y="57"/>
                </a:lnTo>
                <a:lnTo>
                  <a:pt x="1271" y="118"/>
                </a:lnTo>
                <a:lnTo>
                  <a:pt x="1314" y="224"/>
                </a:lnTo>
                <a:lnTo>
                  <a:pt x="1348" y="347"/>
                </a:lnTo>
                <a:lnTo>
                  <a:pt x="1389" y="488"/>
                </a:lnTo>
                <a:lnTo>
                  <a:pt x="1420" y="616"/>
                </a:lnTo>
                <a:lnTo>
                  <a:pt x="1465" y="788"/>
                </a:lnTo>
                <a:lnTo>
                  <a:pt x="1507" y="967"/>
                </a:lnTo>
                <a:lnTo>
                  <a:pt x="1557" y="1148"/>
                </a:lnTo>
                <a:lnTo>
                  <a:pt x="1596" y="1280"/>
                </a:lnTo>
                <a:lnTo>
                  <a:pt x="1645" y="1421"/>
                </a:lnTo>
                <a:lnTo>
                  <a:pt x="1714" y="1606"/>
                </a:lnTo>
                <a:lnTo>
                  <a:pt x="1798" y="1747"/>
                </a:lnTo>
                <a:lnTo>
                  <a:pt x="1870" y="1826"/>
                </a:lnTo>
                <a:lnTo>
                  <a:pt x="1947" y="1878"/>
                </a:lnTo>
                <a:lnTo>
                  <a:pt x="2043" y="1914"/>
                </a:lnTo>
                <a:lnTo>
                  <a:pt x="2137" y="1923"/>
                </a:lnTo>
                <a:lnTo>
                  <a:pt x="2237" y="1927"/>
                </a:lnTo>
                <a:lnTo>
                  <a:pt x="2298" y="1927"/>
                </a:lnTo>
                <a:lnTo>
                  <a:pt x="0" y="1923"/>
                </a:lnTo>
              </a:path>
            </a:pathLst>
          </a:custGeom>
          <a:noFill/>
          <a:ln w="1836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8" name="Group 21">
            <a:extLst>
              <a:ext uri="{FF2B5EF4-FFF2-40B4-BE49-F238E27FC236}">
                <a16:creationId xmlns:a16="http://schemas.microsoft.com/office/drawing/2014/main" id="{E8F05D88-0846-4121-958D-EA402F8AE9D7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4038600"/>
            <a:ext cx="508000" cy="306388"/>
            <a:chOff x="4768" y="2474"/>
            <a:chExt cx="320" cy="193"/>
          </a:xfrm>
        </p:grpSpPr>
        <p:sp>
          <p:nvSpPr>
            <p:cNvPr id="21528" name="AutoShape 22">
              <a:extLst>
                <a:ext uri="{FF2B5EF4-FFF2-40B4-BE49-F238E27FC236}">
                  <a16:creationId xmlns:a16="http://schemas.microsoft.com/office/drawing/2014/main" id="{16D3CA3F-DDC7-4FF8-8989-904123104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8" y="2474"/>
              <a:ext cx="320" cy="193"/>
            </a:xfrm>
            <a:prstGeom prst="roundRect">
              <a:avLst>
                <a:gd name="adj" fmla="val 514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1529" name="Text Box 23">
              <a:extLst>
                <a:ext uri="{FF2B5EF4-FFF2-40B4-BE49-F238E27FC236}">
                  <a16:creationId xmlns:a16="http://schemas.microsoft.com/office/drawing/2014/main" id="{79B081BE-7CEC-44A3-8926-7C5F38B2D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8" y="2493"/>
              <a:ext cx="32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SzPct val="150000"/>
                <a:buFontTx/>
                <a:buNone/>
              </a:pPr>
              <a:r>
                <a:rPr lang="en-GB" altLang="en-US" sz="1600">
                  <a:solidFill>
                    <a:srgbClr val="FFFFFF"/>
                  </a:solidFill>
                  <a:latin typeface="Times New Roman" panose="02020603050405020304" pitchFamily="18" charset="0"/>
                </a:rPr>
                <a:t>0.8</a:t>
              </a:r>
            </a:p>
          </p:txBody>
        </p:sp>
      </p:grpSp>
      <p:grpSp>
        <p:nvGrpSpPr>
          <p:cNvPr id="21519" name="Group 24">
            <a:extLst>
              <a:ext uri="{FF2B5EF4-FFF2-40B4-BE49-F238E27FC236}">
                <a16:creationId xmlns:a16="http://schemas.microsoft.com/office/drawing/2014/main" id="{6F16CE6F-5CE9-4586-949D-6B117F76CDB7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4038600"/>
            <a:ext cx="508000" cy="306388"/>
            <a:chOff x="5101" y="2474"/>
            <a:chExt cx="320" cy="193"/>
          </a:xfrm>
        </p:grpSpPr>
        <p:sp>
          <p:nvSpPr>
            <p:cNvPr id="21526" name="AutoShape 25">
              <a:extLst>
                <a:ext uri="{FF2B5EF4-FFF2-40B4-BE49-F238E27FC236}">
                  <a16:creationId xmlns:a16="http://schemas.microsoft.com/office/drawing/2014/main" id="{7F076123-F521-4172-AFDC-A8E9F3D0F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1" y="2474"/>
              <a:ext cx="320" cy="193"/>
            </a:xfrm>
            <a:prstGeom prst="roundRect">
              <a:avLst>
                <a:gd name="adj" fmla="val 514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1527" name="Text Box 26">
              <a:extLst>
                <a:ext uri="{FF2B5EF4-FFF2-40B4-BE49-F238E27FC236}">
                  <a16:creationId xmlns:a16="http://schemas.microsoft.com/office/drawing/2014/main" id="{2F3D6E5A-DB51-4DF8-B899-AEF51E8743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1" y="2493"/>
              <a:ext cx="32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SzPct val="150000"/>
                <a:buFontTx/>
                <a:buNone/>
              </a:pPr>
              <a:r>
                <a:rPr lang="en-GB" altLang="en-US" sz="1600">
                  <a:solidFill>
                    <a:srgbClr val="FFFFFF"/>
                  </a:solidFill>
                  <a:latin typeface="Times New Roman" panose="02020603050405020304" pitchFamily="18" charset="0"/>
                </a:rPr>
                <a:t>0.75</a:t>
              </a:r>
            </a:p>
          </p:txBody>
        </p:sp>
      </p:grpSp>
      <p:grpSp>
        <p:nvGrpSpPr>
          <p:cNvPr id="21520" name="Group 27">
            <a:extLst>
              <a:ext uri="{FF2B5EF4-FFF2-40B4-BE49-F238E27FC236}">
                <a16:creationId xmlns:a16="http://schemas.microsoft.com/office/drawing/2014/main" id="{AE0D7BE3-CAC7-4246-B197-AA480BB43685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4038600"/>
            <a:ext cx="508000" cy="306388"/>
            <a:chOff x="5433" y="2474"/>
            <a:chExt cx="320" cy="193"/>
          </a:xfrm>
        </p:grpSpPr>
        <p:sp>
          <p:nvSpPr>
            <p:cNvPr id="21524" name="AutoShape 28">
              <a:extLst>
                <a:ext uri="{FF2B5EF4-FFF2-40B4-BE49-F238E27FC236}">
                  <a16:creationId xmlns:a16="http://schemas.microsoft.com/office/drawing/2014/main" id="{F7996EF3-3A6A-47F1-AF18-069286683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3" y="2474"/>
              <a:ext cx="320" cy="193"/>
            </a:xfrm>
            <a:prstGeom prst="roundRect">
              <a:avLst>
                <a:gd name="adj" fmla="val 514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1525" name="Text Box 29">
              <a:extLst>
                <a:ext uri="{FF2B5EF4-FFF2-40B4-BE49-F238E27FC236}">
                  <a16:creationId xmlns:a16="http://schemas.microsoft.com/office/drawing/2014/main" id="{4D94F116-E5DC-4F2C-9F5F-3806ACCC74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3" y="2493"/>
              <a:ext cx="32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SzPct val="150000"/>
                <a:buFontTx/>
                <a:buNone/>
              </a:pPr>
              <a:r>
                <a:rPr lang="en-GB" altLang="en-US" sz="1600">
                  <a:solidFill>
                    <a:srgbClr val="FFFFFF"/>
                  </a:solidFill>
                  <a:latin typeface="Times New Roman" panose="02020603050405020304" pitchFamily="18" charset="0"/>
                </a:rPr>
                <a:t>0.9</a:t>
              </a:r>
            </a:p>
          </p:txBody>
        </p:sp>
      </p:grpSp>
      <p:sp>
        <p:nvSpPr>
          <p:cNvPr id="21521" name="Text Box 43">
            <a:extLst>
              <a:ext uri="{FF2B5EF4-FFF2-40B4-BE49-F238E27FC236}">
                <a16:creationId xmlns:a16="http://schemas.microsoft.com/office/drawing/2014/main" id="{F0E724C6-40BD-47E8-B779-924A3EEFF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874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1522" name="Text Box 44">
            <a:extLst>
              <a:ext uri="{FF2B5EF4-FFF2-40B4-BE49-F238E27FC236}">
                <a16:creationId xmlns:a16="http://schemas.microsoft.com/office/drawing/2014/main" id="{1A88D4D0-C2B2-4BEC-A400-7818A90C7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05000"/>
            <a:ext cx="7194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The relative scale of each part is modeled by a Gaussian density with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mean t</a:t>
            </a:r>
            <a:r>
              <a:rPr lang="en-US" altLang="en-US" sz="1800" baseline="-25000">
                <a:solidFill>
                  <a:srgbClr val="FF0000"/>
                </a:solidFill>
              </a:rPr>
              <a:t>p</a:t>
            </a:r>
            <a:r>
              <a:rPr lang="en-US" altLang="en-US" sz="1800">
                <a:solidFill>
                  <a:srgbClr val="FF0000"/>
                </a:solidFill>
              </a:rPr>
              <a:t> and covariance U</a:t>
            </a:r>
            <a:r>
              <a:rPr lang="en-US" altLang="en-US" sz="1800" baseline="-25000">
                <a:solidFill>
                  <a:srgbClr val="FF0000"/>
                </a:solidFill>
              </a:rPr>
              <a:t>p</a:t>
            </a:r>
            <a:r>
              <a:rPr lang="en-US" altLang="en-US" sz="180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21523" name="Slide Number Placeholder 32">
            <a:extLst>
              <a:ext uri="{FF2B5EF4-FFF2-40B4-BE49-F238E27FC236}">
                <a16:creationId xmlns:a16="http://schemas.microsoft.com/office/drawing/2014/main" id="{7A06D169-5B4B-442D-A657-DD9D14668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77D17E-2472-455B-88DC-2DCEC9D4192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5216080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3B3EE7A-9B0D-4B8B-A47A-EC09FB70E0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Occlusion and Part Statistics</a:t>
            </a:r>
          </a:p>
        </p:txBody>
      </p:sp>
      <p:sp>
        <p:nvSpPr>
          <p:cNvPr id="22531" name="Slide Number Placeholder 6">
            <a:extLst>
              <a:ext uri="{FF2B5EF4-FFF2-40B4-BE49-F238E27FC236}">
                <a16:creationId xmlns:a16="http://schemas.microsoft.com/office/drawing/2014/main" id="{BEE99C2D-968A-4E4F-8298-492BE648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54CE75-4BFC-4BD6-83FD-4982A57089F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/>
          </a:p>
        </p:txBody>
      </p:sp>
      <p:sp>
        <p:nvSpPr>
          <p:cNvPr id="22532" name="TextBox 5">
            <a:extLst>
              <a:ext uri="{FF2B5EF4-FFF2-40B4-BE49-F238E27FC236}">
                <a16:creationId xmlns:a16="http://schemas.microsoft.com/office/drawing/2014/main" id="{1E971955-F7BB-4C9F-8913-71354EFE8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133600"/>
            <a:ext cx="7458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This was very complicated and turned out to not work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well and not be necessary, in both Fergus’s work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other subsequent works.</a:t>
            </a:r>
          </a:p>
        </p:txBody>
      </p:sp>
    </p:spTree>
    <p:extLst>
      <p:ext uri="{BB962C8B-B14F-4D97-AF65-F5344CB8AC3E}">
        <p14:creationId xmlns:p14="http://schemas.microsoft.com/office/powerpoint/2010/main" val="33952136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77AE35B-1F0D-4FF2-A1DF-38CC2AD8DC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Learning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EB0612C-2CCD-4DFD-B118-40EDCC2662A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pPr eaLnBrk="1" hangingPunct="1"/>
            <a:r>
              <a:rPr lang="en-US" altLang="en-US" sz="2800"/>
              <a:t>Train Model Parameters Using EM:</a:t>
            </a:r>
          </a:p>
          <a:p>
            <a:pPr lvl="2" eaLnBrk="1" hangingPunct="1"/>
            <a:r>
              <a:rPr lang="en-US" altLang="en-US" sz="2000"/>
              <a:t>Optimize Parameters</a:t>
            </a:r>
          </a:p>
          <a:p>
            <a:pPr lvl="2" eaLnBrk="1" hangingPunct="1"/>
            <a:r>
              <a:rPr lang="en-US" altLang="en-US" sz="2000"/>
              <a:t>Optimize Assignments</a:t>
            </a:r>
          </a:p>
          <a:p>
            <a:pPr lvl="2" eaLnBrk="1" hangingPunct="1"/>
            <a:r>
              <a:rPr lang="en-US" altLang="en-US" sz="2000"/>
              <a:t>Repeat Until Convergence</a:t>
            </a: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59E17879-227E-471B-8F30-576825D2221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4953000"/>
            <a:ext cx="6781800" cy="1738313"/>
          </a:xfrm>
          <a:noFill/>
        </p:spPr>
      </p:pic>
      <p:pic>
        <p:nvPicPr>
          <p:cNvPr id="54278" name="Picture 6">
            <a:extLst>
              <a:ext uri="{FF2B5EF4-FFF2-40B4-BE49-F238E27FC236}">
                <a16:creationId xmlns:a16="http://schemas.microsoft.com/office/drawing/2014/main" id="{B1948A5C-0E49-46F3-9A9D-03CDC5DEB04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4953000"/>
            <a:ext cx="6781800" cy="1727200"/>
          </a:xfrm>
          <a:noFill/>
        </p:spPr>
      </p:pic>
      <p:pic>
        <p:nvPicPr>
          <p:cNvPr id="54280" name="Picture 8">
            <a:extLst>
              <a:ext uri="{FF2B5EF4-FFF2-40B4-BE49-F238E27FC236}">
                <a16:creationId xmlns:a16="http://schemas.microsoft.com/office/drawing/2014/main" id="{E9D424C2-F322-4DDE-9239-506FB6337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953000"/>
            <a:ext cx="678180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9">
            <a:extLst>
              <a:ext uri="{FF2B5EF4-FFF2-40B4-BE49-F238E27FC236}">
                <a16:creationId xmlns:a16="http://schemas.microsoft.com/office/drawing/2014/main" id="{9CF0D140-47DA-4D9A-9585-63B3AC7A4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628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2">
            <a:extLst>
              <a:ext uri="{FF2B5EF4-FFF2-40B4-BE49-F238E27FC236}">
                <a16:creationId xmlns:a16="http://schemas.microsoft.com/office/drawing/2014/main" id="{FA8BBFA6-9B3A-4DD7-91C5-7428C2B5D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33800"/>
            <a:ext cx="24669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AutoShape 13">
            <a:extLst>
              <a:ext uri="{FF2B5EF4-FFF2-40B4-BE49-F238E27FC236}">
                <a16:creationId xmlns:a16="http://schemas.microsoft.com/office/drawing/2014/main" id="{F92E499C-3D7D-419D-8855-27935569EF56}"/>
              </a:ext>
            </a:extLst>
          </p:cNvPr>
          <p:cNvSpPr>
            <a:spLocks/>
          </p:cNvSpPr>
          <p:nvPr/>
        </p:nvSpPr>
        <p:spPr bwMode="auto">
          <a:xfrm rot="-5400000">
            <a:off x="6477000" y="1828800"/>
            <a:ext cx="76200" cy="381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2" name="AutoShape 14">
            <a:extLst>
              <a:ext uri="{FF2B5EF4-FFF2-40B4-BE49-F238E27FC236}">
                <a16:creationId xmlns:a16="http://schemas.microsoft.com/office/drawing/2014/main" id="{1811555E-9CB1-4628-A048-3F50DF50825F}"/>
              </a:ext>
            </a:extLst>
          </p:cNvPr>
          <p:cNvSpPr>
            <a:spLocks/>
          </p:cNvSpPr>
          <p:nvPr/>
        </p:nvSpPr>
        <p:spPr bwMode="auto">
          <a:xfrm rot="-5400000">
            <a:off x="6096000" y="1828800"/>
            <a:ext cx="76200" cy="381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FF"/>
              </a:solidFill>
            </a:endParaRPr>
          </a:p>
        </p:txBody>
      </p:sp>
      <p:sp>
        <p:nvSpPr>
          <p:cNvPr id="23563" name="AutoShape 15">
            <a:extLst>
              <a:ext uri="{FF2B5EF4-FFF2-40B4-BE49-F238E27FC236}">
                <a16:creationId xmlns:a16="http://schemas.microsoft.com/office/drawing/2014/main" id="{5DFAEE75-5D47-488F-B142-BB538B259831}"/>
              </a:ext>
            </a:extLst>
          </p:cNvPr>
          <p:cNvSpPr>
            <a:spLocks/>
          </p:cNvSpPr>
          <p:nvPr/>
        </p:nvSpPr>
        <p:spPr bwMode="auto">
          <a:xfrm rot="-5400000">
            <a:off x="7124700" y="1638300"/>
            <a:ext cx="76200" cy="762000"/>
          </a:xfrm>
          <a:prstGeom prst="leftBrace">
            <a:avLst>
              <a:gd name="adj1" fmla="val 83333"/>
              <a:gd name="adj2" fmla="val 50000"/>
            </a:avLst>
          </a:prstGeom>
          <a:noFill/>
          <a:ln w="952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4" name="AutoShape 16">
            <a:extLst>
              <a:ext uri="{FF2B5EF4-FFF2-40B4-BE49-F238E27FC236}">
                <a16:creationId xmlns:a16="http://schemas.microsoft.com/office/drawing/2014/main" id="{B66682AD-F8EA-4AEA-A9BA-1D3E30941ACE}"/>
              </a:ext>
            </a:extLst>
          </p:cNvPr>
          <p:cNvSpPr>
            <a:spLocks/>
          </p:cNvSpPr>
          <p:nvPr/>
        </p:nvSpPr>
        <p:spPr bwMode="auto">
          <a:xfrm rot="-5400000">
            <a:off x="7772400" y="1828800"/>
            <a:ext cx="76200" cy="381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FF"/>
              </a:solidFill>
            </a:endParaRPr>
          </a:p>
        </p:txBody>
      </p:sp>
      <p:sp>
        <p:nvSpPr>
          <p:cNvPr id="23565" name="Text Box 17">
            <a:extLst>
              <a:ext uri="{FF2B5EF4-FFF2-40B4-BE49-F238E27FC236}">
                <a16:creationId xmlns:a16="http://schemas.microsoft.com/office/drawing/2014/main" id="{EE276685-B53E-42A1-8500-7D76D9B1C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362200"/>
            <a:ext cx="717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hlink"/>
                </a:solidFill>
              </a:rPr>
              <a:t>scale</a:t>
            </a:r>
          </a:p>
        </p:txBody>
      </p:sp>
      <p:sp>
        <p:nvSpPr>
          <p:cNvPr id="23566" name="Text Box 18">
            <a:extLst>
              <a:ext uri="{FF2B5EF4-FFF2-40B4-BE49-F238E27FC236}">
                <a16:creationId xmlns:a16="http://schemas.microsoft.com/office/drawing/2014/main" id="{F2F9354C-55E6-49A3-B92C-87F4A65D0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057400"/>
            <a:ext cx="97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location</a:t>
            </a:r>
          </a:p>
        </p:txBody>
      </p:sp>
      <p:sp>
        <p:nvSpPr>
          <p:cNvPr id="23567" name="Text Box 19">
            <a:extLst>
              <a:ext uri="{FF2B5EF4-FFF2-40B4-BE49-F238E27FC236}">
                <a16:creationId xmlns:a16="http://schemas.microsoft.com/office/drawing/2014/main" id="{F106B3C2-0073-4C50-99DD-653A2DFDA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438400"/>
            <a:ext cx="139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appearance</a:t>
            </a:r>
          </a:p>
        </p:txBody>
      </p:sp>
      <p:sp>
        <p:nvSpPr>
          <p:cNvPr id="23568" name="Text Box 20">
            <a:extLst>
              <a:ext uri="{FF2B5EF4-FFF2-40B4-BE49-F238E27FC236}">
                <a16:creationId xmlns:a16="http://schemas.microsoft.com/office/drawing/2014/main" id="{E25C9631-2E52-46F2-AC28-C987FF7DE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3525" y="2017713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CC"/>
                </a:solidFill>
              </a:rPr>
              <a:t>occlusion</a:t>
            </a:r>
          </a:p>
        </p:txBody>
      </p:sp>
      <p:sp>
        <p:nvSpPr>
          <p:cNvPr id="23569" name="Line 21">
            <a:extLst>
              <a:ext uri="{FF2B5EF4-FFF2-40B4-BE49-F238E27FC236}">
                <a16:creationId xmlns:a16="http://schemas.microsoft.com/office/drawing/2014/main" id="{D71E8C59-D4AD-4204-B981-D8005E20E0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2057400"/>
            <a:ext cx="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0" name="Line 22">
            <a:extLst>
              <a:ext uri="{FF2B5EF4-FFF2-40B4-BE49-F238E27FC236}">
                <a16:creationId xmlns:a16="http://schemas.microsoft.com/office/drawing/2014/main" id="{6BB3DCE1-0A81-484C-861B-6BED0887C2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2057400"/>
            <a:ext cx="0" cy="381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1" name="Slide Number Placeholder 20">
            <a:extLst>
              <a:ext uri="{FF2B5EF4-FFF2-40B4-BE49-F238E27FC236}">
                <a16:creationId xmlns:a16="http://schemas.microsoft.com/office/drawing/2014/main" id="{CBD191EE-21E2-4BC2-9552-634C597F2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D9CA9D-AFED-465D-892E-892A4A7314A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/>
          </a:p>
        </p:txBody>
      </p:sp>
      <p:sp>
        <p:nvSpPr>
          <p:cNvPr id="23572" name="TextBox 19">
            <a:extLst>
              <a:ext uri="{FF2B5EF4-FFF2-40B4-BE49-F238E27FC236}">
                <a16:creationId xmlns:a16="http://schemas.microsoft.com/office/drawing/2014/main" id="{852CAF35-273E-460B-ABDC-263A3191A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600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0C3028C-CD63-408C-850D-F6D7298C4CC3}"/>
                  </a:ext>
                </a:extLst>
              </p14:cNvPr>
              <p14:cNvContentPartPr/>
              <p14:nvPr/>
            </p14:nvContentPartPr>
            <p14:xfrm>
              <a:off x="2769120" y="2385720"/>
              <a:ext cx="5260320" cy="597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0C3028C-CD63-408C-850D-F6D7298C4CC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59760" y="2376360"/>
                <a:ext cx="5279040" cy="61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515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36729DD-40F3-437A-A821-0B0F7E63B1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Recognition</a:t>
            </a:r>
          </a:p>
        </p:txBody>
      </p:sp>
      <p:pic>
        <p:nvPicPr>
          <p:cNvPr id="24579" name="Picture 4">
            <a:extLst>
              <a:ext uri="{FF2B5EF4-FFF2-40B4-BE49-F238E27FC236}">
                <a16:creationId xmlns:a16="http://schemas.microsoft.com/office/drawing/2014/main" id="{136B89CB-7D3E-47CA-9674-9C98CC7507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5575" y="2895600"/>
            <a:ext cx="3752850" cy="1933575"/>
          </a:xfrm>
          <a:noFill/>
        </p:spPr>
      </p:pic>
      <p:sp>
        <p:nvSpPr>
          <p:cNvPr id="24580" name="Text Box 6">
            <a:extLst>
              <a:ext uri="{FF2B5EF4-FFF2-40B4-BE49-F238E27FC236}">
                <a16:creationId xmlns:a16="http://schemas.microsoft.com/office/drawing/2014/main" id="{AA8133C2-3360-429E-9B9E-D8583230E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2093913"/>
            <a:ext cx="2774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Make this likelihood ratio:</a:t>
            </a:r>
          </a:p>
        </p:txBody>
      </p:sp>
      <p:sp>
        <p:nvSpPr>
          <p:cNvPr id="58375" name="Text Box 7">
            <a:extLst>
              <a:ext uri="{FF2B5EF4-FFF2-40B4-BE49-F238E27FC236}">
                <a16:creationId xmlns:a16="http://schemas.microsoft.com/office/drawing/2014/main" id="{6760DC7A-9033-4AF2-BA83-415671F9B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4913313"/>
            <a:ext cx="269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greater than a threshold.</a:t>
            </a:r>
          </a:p>
        </p:txBody>
      </p:sp>
      <p:sp>
        <p:nvSpPr>
          <p:cNvPr id="24582" name="Slide Number Placeholder 7">
            <a:extLst>
              <a:ext uri="{FF2B5EF4-FFF2-40B4-BE49-F238E27FC236}">
                <a16:creationId xmlns:a16="http://schemas.microsoft.com/office/drawing/2014/main" id="{3B426FC1-02DA-483C-9DB0-6B980BBC1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58DC47-8F1B-426E-8108-FF52B891DB6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39213E-934C-4381-B6E5-1D131F2D5CAA}"/>
                  </a:ext>
                </a:extLst>
              </p14:cNvPr>
              <p14:cNvContentPartPr/>
              <p14:nvPr/>
            </p14:nvContentPartPr>
            <p14:xfrm>
              <a:off x="6426360" y="3979440"/>
              <a:ext cx="2206080" cy="1279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439213E-934C-4381-B6E5-1D131F2D5C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17000" y="3970080"/>
                <a:ext cx="2224800" cy="129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226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Recognizing Panoramas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(now we have matched pairs of images)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en-US" dirty="0"/>
              <a:t>Make a graph of matched pairs</a:t>
            </a:r>
          </a:p>
          <a:p>
            <a:pPr marL="0" indent="0">
              <a:buNone/>
              <a:defRPr/>
            </a:pPr>
            <a:r>
              <a:rPr lang="en-US" dirty="0"/>
              <a:t>      Find connected components of the graph</a:t>
            </a:r>
          </a:p>
        </p:txBody>
      </p:sp>
      <p:sp>
        <p:nvSpPr>
          <p:cNvPr id="2" name="Oval 1"/>
          <p:cNvSpPr/>
          <p:nvPr/>
        </p:nvSpPr>
        <p:spPr>
          <a:xfrm>
            <a:off x="1672046" y="3775166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37360" y="4602480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68880" y="4602480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81347" y="4175760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81943" y="3770812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3577" y="4232366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58789" y="4214948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36423" y="3775166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1" idx="3"/>
            <a:endCxn id="9" idx="7"/>
          </p:cNvCxnSpPr>
          <p:nvPr/>
        </p:nvCxnSpPr>
        <p:spPr>
          <a:xfrm flipH="1">
            <a:off x="3769408" y="3960997"/>
            <a:ext cx="298898" cy="3032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5"/>
            <a:endCxn id="10" idx="1"/>
          </p:cNvCxnSpPr>
          <p:nvPr/>
        </p:nvCxnSpPr>
        <p:spPr>
          <a:xfrm>
            <a:off x="4222254" y="3960997"/>
            <a:ext cx="268418" cy="2858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5"/>
            <a:endCxn id="10" idx="3"/>
          </p:cNvCxnSpPr>
          <p:nvPr/>
        </p:nvCxnSpPr>
        <p:spPr>
          <a:xfrm flipV="1">
            <a:off x="3769408" y="4400779"/>
            <a:ext cx="721264" cy="174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  <a:endCxn id="7" idx="7"/>
          </p:cNvCxnSpPr>
          <p:nvPr/>
        </p:nvCxnSpPr>
        <p:spPr>
          <a:xfrm flipH="1">
            <a:off x="2267178" y="3956643"/>
            <a:ext cx="246648" cy="25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7"/>
            <a:endCxn id="7" idx="3"/>
          </p:cNvCxnSpPr>
          <p:nvPr/>
        </p:nvCxnSpPr>
        <p:spPr>
          <a:xfrm flipV="1">
            <a:off x="1923191" y="4361591"/>
            <a:ext cx="190039" cy="272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" idx="5"/>
            <a:endCxn id="7" idx="1"/>
          </p:cNvCxnSpPr>
          <p:nvPr/>
        </p:nvCxnSpPr>
        <p:spPr>
          <a:xfrm>
            <a:off x="1857877" y="3960997"/>
            <a:ext cx="255353" cy="2466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5"/>
            <a:endCxn id="6" idx="1"/>
          </p:cNvCxnSpPr>
          <p:nvPr/>
        </p:nvCxnSpPr>
        <p:spPr>
          <a:xfrm>
            <a:off x="2267178" y="4361591"/>
            <a:ext cx="233585" cy="272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" idx="6"/>
            <a:endCxn id="8" idx="2"/>
          </p:cNvCxnSpPr>
          <p:nvPr/>
        </p:nvCxnSpPr>
        <p:spPr>
          <a:xfrm flipV="1">
            <a:off x="1889760" y="3879669"/>
            <a:ext cx="592183" cy="43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" idx="6"/>
            <a:endCxn id="6" idx="2"/>
          </p:cNvCxnSpPr>
          <p:nvPr/>
        </p:nvCxnSpPr>
        <p:spPr>
          <a:xfrm>
            <a:off x="1955074" y="4711337"/>
            <a:ext cx="5138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2252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1B69184-A17F-4C3B-B607-2861C40A22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RESULTS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2D5F65C-50CC-47C3-BCF0-46069A35F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Initially tested on the Caltech-4 data set</a:t>
            </a:r>
          </a:p>
          <a:p>
            <a:pPr lvl="1" eaLnBrk="1" hangingPunct="1"/>
            <a:r>
              <a:rPr lang="en-US" altLang="en-US"/>
              <a:t>motorbikes</a:t>
            </a:r>
          </a:p>
          <a:p>
            <a:pPr lvl="1" eaLnBrk="1" hangingPunct="1"/>
            <a:r>
              <a:rPr lang="en-US" altLang="en-US"/>
              <a:t>faces</a:t>
            </a:r>
          </a:p>
          <a:p>
            <a:pPr lvl="1" eaLnBrk="1" hangingPunct="1"/>
            <a:r>
              <a:rPr lang="en-US" altLang="en-US"/>
              <a:t>airplanes</a:t>
            </a:r>
          </a:p>
          <a:p>
            <a:pPr lvl="1" eaLnBrk="1" hangingPunct="1"/>
            <a:r>
              <a:rPr lang="en-US" altLang="en-US"/>
              <a:t>cars</a:t>
            </a:r>
          </a:p>
          <a:p>
            <a:pPr eaLnBrk="1" hangingPunct="1"/>
            <a:r>
              <a:rPr lang="en-US" altLang="en-US"/>
              <a:t>Now there is a much bigger data set: the Caltech-101 http://</a:t>
            </a:r>
            <a:r>
              <a:rPr lang="en-US" altLang="en-US">
                <a:hlinkClick r:id="rId2"/>
              </a:rPr>
              <a:t>www.vision.caltech.edu/archive.html</a:t>
            </a:r>
            <a:endParaRPr lang="en-US" altLang="en-US"/>
          </a:p>
        </p:txBody>
      </p:sp>
      <p:sp>
        <p:nvSpPr>
          <p:cNvPr id="25604" name="Slide Number Placeholder 5">
            <a:extLst>
              <a:ext uri="{FF2B5EF4-FFF2-40B4-BE49-F238E27FC236}">
                <a16:creationId xmlns:a16="http://schemas.microsoft.com/office/drawing/2014/main" id="{5E7A4E31-3803-401E-BCE1-E5882B389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30D213-FF85-461E-8AA2-796AAF8482A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6279258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>
            <a:extLst>
              <a:ext uri="{FF2B5EF4-FFF2-40B4-BE49-F238E27FC236}">
                <a16:creationId xmlns:a16="http://schemas.microsoft.com/office/drawing/2014/main" id="{F993603A-CDF2-42CB-8221-1227001B11B8}"/>
              </a:ext>
            </a:extLst>
          </p:cNvPr>
          <p:cNvGrpSpPr>
            <a:grpSpLocks/>
          </p:cNvGrpSpPr>
          <p:nvPr/>
        </p:nvGrpSpPr>
        <p:grpSpPr bwMode="auto">
          <a:xfrm>
            <a:off x="341313" y="773113"/>
            <a:ext cx="3825875" cy="5572125"/>
            <a:chOff x="237" y="537"/>
            <a:chExt cx="2656" cy="3871"/>
          </a:xfrm>
        </p:grpSpPr>
        <p:pic>
          <p:nvPicPr>
            <p:cNvPr id="26634" name="Picture 3">
              <a:extLst>
                <a:ext uri="{FF2B5EF4-FFF2-40B4-BE49-F238E27FC236}">
                  <a16:creationId xmlns:a16="http://schemas.microsoft.com/office/drawing/2014/main" id="{28D0F873-6FB5-4ECD-9C69-28B5E89095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" y="537"/>
              <a:ext cx="2656" cy="3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27" name="Group 4">
            <a:extLst>
              <a:ext uri="{FF2B5EF4-FFF2-40B4-BE49-F238E27FC236}">
                <a16:creationId xmlns:a16="http://schemas.microsoft.com/office/drawing/2014/main" id="{E0718BDA-6790-4361-BAC0-BF5380A16D9B}"/>
              </a:ext>
            </a:extLst>
          </p:cNvPr>
          <p:cNvGrpSpPr>
            <a:grpSpLocks/>
          </p:cNvGrpSpPr>
          <p:nvPr/>
        </p:nvGrpSpPr>
        <p:grpSpPr bwMode="auto">
          <a:xfrm>
            <a:off x="4586288" y="500063"/>
            <a:ext cx="3636962" cy="2881312"/>
            <a:chOff x="3183" y="347"/>
            <a:chExt cx="2525" cy="2002"/>
          </a:xfrm>
        </p:grpSpPr>
        <p:pic>
          <p:nvPicPr>
            <p:cNvPr id="26633" name="Picture 5">
              <a:extLst>
                <a:ext uri="{FF2B5EF4-FFF2-40B4-BE49-F238E27FC236}">
                  <a16:creationId xmlns:a16="http://schemas.microsoft.com/office/drawing/2014/main" id="{534C4BEC-4DFE-4531-B5B2-B8470F97CE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" y="347"/>
              <a:ext cx="2525" cy="2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28" name="Text Box 6">
            <a:extLst>
              <a:ext uri="{FF2B5EF4-FFF2-40B4-BE49-F238E27FC236}">
                <a16:creationId xmlns:a16="http://schemas.microsoft.com/office/drawing/2014/main" id="{67F4D8BC-9E35-43F2-8E9C-1BA5A6356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-168275"/>
            <a:ext cx="70485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08" tIns="41804" rIns="83608" bIns="41804" anchor="ctr">
            <a:spAutoFit/>
          </a:bodyPr>
          <a:lstStyle>
            <a:lvl1pPr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0263">
              <a:spcBef>
                <a:spcPct val="20000"/>
              </a:spcBef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>
                <a:latin typeface="Lucidux Sans" charset="0"/>
              </a:rPr>
              <a:t>Motorbikes</a:t>
            </a:r>
          </a:p>
        </p:txBody>
      </p:sp>
      <p:pic>
        <p:nvPicPr>
          <p:cNvPr id="26629" name="Picture 7">
            <a:extLst>
              <a:ext uri="{FF2B5EF4-FFF2-40B4-BE49-F238E27FC236}">
                <a16:creationId xmlns:a16="http://schemas.microsoft.com/office/drawing/2014/main" id="{E1CA8AD6-A4F3-4564-8221-03C8B6BD6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430588"/>
            <a:ext cx="3995738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8">
            <a:extLst>
              <a:ext uri="{FF2B5EF4-FFF2-40B4-BE49-F238E27FC236}">
                <a16:creationId xmlns:a16="http://schemas.microsoft.com/office/drawing/2014/main" id="{3B1D5A4D-2C24-4FB3-85BA-329FFEF46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3" y="760413"/>
            <a:ext cx="4908550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31" name="Text Box 9">
            <a:extLst>
              <a:ext uri="{FF2B5EF4-FFF2-40B4-BE49-F238E27FC236}">
                <a16:creationId xmlns:a16="http://schemas.microsoft.com/office/drawing/2014/main" id="{AA8D8791-0B81-4CCE-A4C7-E9DE0F56D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376238"/>
            <a:ext cx="205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0263">
              <a:spcBef>
                <a:spcPct val="20000"/>
              </a:spcBef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Pct val="120000"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Equal error rate: 7.5%</a:t>
            </a:r>
          </a:p>
        </p:txBody>
      </p:sp>
      <p:sp>
        <p:nvSpPr>
          <p:cNvPr id="26632" name="Slide Number Placeholder 11">
            <a:extLst>
              <a:ext uri="{FF2B5EF4-FFF2-40B4-BE49-F238E27FC236}">
                <a16:creationId xmlns:a16="http://schemas.microsoft.com/office/drawing/2014/main" id="{33223664-24B6-4DFE-A161-E217FDA0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399AFF-A2CA-4DC9-9663-4E86100C9D5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1829681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561F8679-AD7A-4144-A238-9805115AB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25" y="-103188"/>
            <a:ext cx="7048500" cy="100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08" tIns="41804" rIns="83608" bIns="41804" anchor="ctr">
            <a:spAutoFit/>
          </a:bodyPr>
          <a:lstStyle>
            <a:lvl1pPr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0263">
              <a:spcBef>
                <a:spcPct val="20000"/>
              </a:spcBef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>
                <a:latin typeface="Lucidux Sans" charset="0"/>
              </a:rPr>
              <a:t>Background Images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latin typeface="Lucidux Sans" charset="0"/>
              </a:rPr>
              <a:t>It learns that these are NOT motorbikes.</a:t>
            </a:r>
          </a:p>
        </p:txBody>
      </p:sp>
      <p:pic>
        <p:nvPicPr>
          <p:cNvPr id="28675" name="Picture 3">
            <a:extLst>
              <a:ext uri="{FF2B5EF4-FFF2-40B4-BE49-F238E27FC236}">
                <a16:creationId xmlns:a16="http://schemas.microsoft.com/office/drawing/2014/main" id="{04311E0C-44A9-41A3-82DE-8529F68FC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811213"/>
            <a:ext cx="8918575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Slide Number Placeholder 5">
            <a:extLst>
              <a:ext uri="{FF2B5EF4-FFF2-40B4-BE49-F238E27FC236}">
                <a16:creationId xmlns:a16="http://schemas.microsoft.com/office/drawing/2014/main" id="{5441076D-4717-43E0-AAF8-598D8E8F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47A4E5-CBD1-4B32-8D94-22B7E593CD3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0536729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1A2AC85F-43C9-4A06-A51C-85DAF3B0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725"/>
            <a:ext cx="4183063" cy="619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>
            <a:extLst>
              <a:ext uri="{FF2B5EF4-FFF2-40B4-BE49-F238E27FC236}">
                <a16:creationId xmlns:a16="http://schemas.microsoft.com/office/drawing/2014/main" id="{8CE29A58-2BCC-4146-8B74-F116F89DB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341313"/>
            <a:ext cx="3649663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>
            <a:extLst>
              <a:ext uri="{FF2B5EF4-FFF2-40B4-BE49-F238E27FC236}">
                <a16:creationId xmlns:a16="http://schemas.microsoft.com/office/drawing/2014/main" id="{391B7A0E-D17F-497D-8061-05E51563A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2803525"/>
            <a:ext cx="501015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5">
            <a:extLst>
              <a:ext uri="{FF2B5EF4-FFF2-40B4-BE49-F238E27FC236}">
                <a16:creationId xmlns:a16="http://schemas.microsoft.com/office/drawing/2014/main" id="{1996EA68-865E-4869-A16A-548275058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3" y="-196850"/>
            <a:ext cx="70485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08" tIns="41804" rIns="83608" bIns="41804" anchor="ctr">
            <a:spAutoFit/>
          </a:bodyPr>
          <a:lstStyle>
            <a:lvl1pPr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0263">
              <a:spcBef>
                <a:spcPct val="20000"/>
              </a:spcBef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>
                <a:latin typeface="Lucidux Sans" charset="0"/>
              </a:rPr>
              <a:t>Frontal faces</a:t>
            </a:r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BE9ECBF8-6FCA-499F-96D6-07E4414CD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258763"/>
            <a:ext cx="20574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0263">
              <a:spcBef>
                <a:spcPct val="20000"/>
              </a:spcBef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Pct val="120000"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Equal error rate: 4.6%</a:t>
            </a:r>
          </a:p>
        </p:txBody>
      </p:sp>
      <p:sp>
        <p:nvSpPr>
          <p:cNvPr id="30727" name="Slide Number Placeholder 8">
            <a:extLst>
              <a:ext uri="{FF2B5EF4-FFF2-40B4-BE49-F238E27FC236}">
                <a16:creationId xmlns:a16="http://schemas.microsoft.com/office/drawing/2014/main" id="{FAAD522F-9ABB-416A-9282-BA1FD3BCE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FA46CF-020B-41E2-A095-89C08D8F39E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8873546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99723DFD-C82E-47C0-A8DF-19D00D08F4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2475" y="-146050"/>
            <a:ext cx="7048500" cy="1033463"/>
          </a:xfrm>
        </p:spPr>
        <p:txBody>
          <a:bodyPr lIns="83608" tIns="41804" rIns="83608" bIns="41804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>
                <a:latin typeface="Lucidux Sans" charset="0"/>
              </a:rPr>
              <a:t>Airplanes</a:t>
            </a:r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EA2E4596-6BA3-43E2-A29F-C07A05BFF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619125"/>
            <a:ext cx="4440237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>
            <a:extLst>
              <a:ext uri="{FF2B5EF4-FFF2-40B4-BE49-F238E27FC236}">
                <a16:creationId xmlns:a16="http://schemas.microsoft.com/office/drawing/2014/main" id="{30447C6E-E8F7-4423-B2D3-97F8ADD21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3028950"/>
            <a:ext cx="5735638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>
            <a:extLst>
              <a:ext uri="{FF2B5EF4-FFF2-40B4-BE49-F238E27FC236}">
                <a16:creationId xmlns:a16="http://schemas.microsoft.com/office/drawing/2014/main" id="{06C4F9CD-704B-4F27-B837-EC6E8F9AB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6275"/>
            <a:ext cx="3460750" cy="611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6">
            <a:extLst>
              <a:ext uri="{FF2B5EF4-FFF2-40B4-BE49-F238E27FC236}">
                <a16:creationId xmlns:a16="http://schemas.microsoft.com/office/drawing/2014/main" id="{009FDED4-3AE5-4F09-87DE-E12F4DADA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250825"/>
            <a:ext cx="205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0263">
              <a:spcBef>
                <a:spcPct val="20000"/>
              </a:spcBef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Pct val="120000"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Equal error rate: 9.8%</a:t>
            </a:r>
          </a:p>
        </p:txBody>
      </p:sp>
      <p:sp>
        <p:nvSpPr>
          <p:cNvPr id="32775" name="Slide Number Placeholder 8">
            <a:extLst>
              <a:ext uri="{FF2B5EF4-FFF2-40B4-BE49-F238E27FC236}">
                <a16:creationId xmlns:a16="http://schemas.microsoft.com/office/drawing/2014/main" id="{685DD8F0-1983-4C9A-94BF-CE3EDF609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DEB14B-FCAC-4386-8470-F8709C32081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6867991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5147814B-F878-459E-BC30-AF4507DEC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25" y="36513"/>
            <a:ext cx="70485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08" tIns="41804" rIns="83608" bIns="41804" anchor="ctr">
            <a:spAutoFit/>
          </a:bodyPr>
          <a:lstStyle>
            <a:lvl1pPr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0263">
              <a:spcBef>
                <a:spcPct val="20000"/>
              </a:spcBef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>
                <a:latin typeface="Lucidux Sans" charset="0"/>
              </a:rPr>
              <a:t>Scale-Invariant Cars</a:t>
            </a:r>
          </a:p>
        </p:txBody>
      </p:sp>
      <p:pic>
        <p:nvPicPr>
          <p:cNvPr id="36867" name="Picture 3">
            <a:extLst>
              <a:ext uri="{FF2B5EF4-FFF2-40B4-BE49-F238E27FC236}">
                <a16:creationId xmlns:a16="http://schemas.microsoft.com/office/drawing/2014/main" id="{4B9DE02F-3393-41E7-91D0-5EC64EF5D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568325"/>
            <a:ext cx="3902075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>
            <a:extLst>
              <a:ext uri="{FF2B5EF4-FFF2-40B4-BE49-F238E27FC236}">
                <a16:creationId xmlns:a16="http://schemas.microsoft.com/office/drawing/2014/main" id="{CA8152CF-DB94-43E2-B9E2-16AD01977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9463"/>
            <a:ext cx="3500438" cy="588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>
            <a:extLst>
              <a:ext uri="{FF2B5EF4-FFF2-40B4-BE49-F238E27FC236}">
                <a16:creationId xmlns:a16="http://schemas.microsoft.com/office/drawing/2014/main" id="{05A0A7BA-1838-4009-9336-6BE7E3DBE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3044825"/>
            <a:ext cx="5203825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6">
            <a:extLst>
              <a:ext uri="{FF2B5EF4-FFF2-40B4-BE49-F238E27FC236}">
                <a16:creationId xmlns:a16="http://schemas.microsoft.com/office/drawing/2014/main" id="{B7A41B4A-6F75-49E0-A172-B0AD17BE6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420688"/>
            <a:ext cx="205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0263">
              <a:spcBef>
                <a:spcPct val="20000"/>
              </a:spcBef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Pct val="120000"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Equal error rate: 9.7%</a:t>
            </a:r>
          </a:p>
        </p:txBody>
      </p:sp>
      <p:sp>
        <p:nvSpPr>
          <p:cNvPr id="36871" name="Slide Number Placeholder 8">
            <a:extLst>
              <a:ext uri="{FF2B5EF4-FFF2-40B4-BE49-F238E27FC236}">
                <a16:creationId xmlns:a16="http://schemas.microsoft.com/office/drawing/2014/main" id="{668FE5E1-1648-4736-9886-736CDC4E2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B7C47A-1507-4797-9E68-4D80DC3FE2A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6338925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F54AB74-BE06-4372-85C6-667D3277C9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Accuracy</a:t>
            </a:r>
          </a:p>
        </p:txBody>
      </p:sp>
      <p:pic>
        <p:nvPicPr>
          <p:cNvPr id="38915" name="Picture 3">
            <a:extLst>
              <a:ext uri="{FF2B5EF4-FFF2-40B4-BE49-F238E27FC236}">
                <a16:creationId xmlns:a16="http://schemas.microsoft.com/office/drawing/2014/main" id="{0BEECF7A-9BBF-40EE-8F00-7FDAD85EE022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0" t="48825" r="14815" b="15819"/>
          <a:stretch>
            <a:fillRect/>
          </a:stretch>
        </p:blipFill>
        <p:spPr>
          <a:xfrm>
            <a:off x="990600" y="2362200"/>
            <a:ext cx="7086600" cy="2479675"/>
          </a:xfrm>
        </p:spPr>
      </p:pic>
      <p:sp>
        <p:nvSpPr>
          <p:cNvPr id="38916" name="Text Box 7">
            <a:extLst>
              <a:ext uri="{FF2B5EF4-FFF2-40B4-BE49-F238E27FC236}">
                <a16:creationId xmlns:a16="http://schemas.microsoft.com/office/drawing/2014/main" id="{E925D70A-37F7-463A-8D61-0FDBD8967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057400"/>
            <a:ext cx="3244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Initial Pre-Scaled Experiments</a:t>
            </a:r>
          </a:p>
        </p:txBody>
      </p:sp>
      <p:sp>
        <p:nvSpPr>
          <p:cNvPr id="38917" name="Slide Number Placeholder 6">
            <a:extLst>
              <a:ext uri="{FF2B5EF4-FFF2-40B4-BE49-F238E27FC236}">
                <a16:creationId xmlns:a16="http://schemas.microsoft.com/office/drawing/2014/main" id="{7B496091-25D1-4909-BEF2-93DB39141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F14E96-4552-4F75-A9DB-873DEA6044C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6E83E3-B8F1-46FC-B5C1-6B54E6FB1C57}"/>
              </a:ext>
            </a:extLst>
          </p:cNvPr>
          <p:cNvSpPr txBox="1"/>
          <p:nvPr/>
        </p:nvSpPr>
        <p:spPr>
          <a:xfrm flipH="1">
            <a:off x="1874519" y="5257800"/>
            <a:ext cx="6202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Early Data Set: The </a:t>
            </a:r>
            <a:r>
              <a:rPr lang="en-US" dirty="0" err="1"/>
              <a:t>CalTech</a:t>
            </a:r>
            <a:r>
              <a:rPr lang="en-US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2778209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AE0C-528F-4DD5-83EF-15AAD118E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BC75E-8FB4-4741-B41B-BCA508DF0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en-US" dirty="0" err="1"/>
              <a:t>CalTech</a:t>
            </a:r>
            <a:r>
              <a:rPr lang="en-US" dirty="0"/>
              <a:t> 101 and Caltech 256</a:t>
            </a:r>
          </a:p>
          <a:p>
            <a:r>
              <a:rPr lang="en-US" dirty="0"/>
              <a:t>ImageNet</a:t>
            </a:r>
          </a:p>
          <a:p>
            <a:r>
              <a:rPr lang="en-US" dirty="0"/>
              <a:t>Pascal VOC dataset</a:t>
            </a:r>
          </a:p>
          <a:p>
            <a:r>
              <a:rPr lang="en-US" dirty="0"/>
              <a:t>CIFAR-10</a:t>
            </a:r>
          </a:p>
          <a:p>
            <a:r>
              <a:rPr lang="en-US" dirty="0"/>
              <a:t>MS Coco</a:t>
            </a:r>
          </a:p>
          <a:p>
            <a:r>
              <a:rPr lang="en-US" dirty="0"/>
              <a:t>Cityscapes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https://analyticsindiamag.com/10-open-datasets-you-can-use-for-computer-vision-projects/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EFFE9-A4A5-4803-899F-3E2C4F2DE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323C8-9B21-4CBC-8318-4B0E4EB7723C}" type="slidenum">
              <a:rPr lang="en-US" altLang="en-US" smtClean="0"/>
              <a:pPr>
                <a:defRPr/>
              </a:pPr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0846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54B02FF5-B252-4466-85FE-F2216FA73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Content-Based Image Retrieval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5123" name="Slide Number Placeholder 2">
            <a:extLst>
              <a:ext uri="{FF2B5EF4-FFF2-40B4-BE49-F238E27FC236}">
                <a16:creationId xmlns:a16="http://schemas.microsoft.com/office/drawing/2014/main" id="{441D7EDD-74FE-401A-B8AC-E7CC8A744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81C7D04-4A97-4A1A-B2E2-9BB5DA40921E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en-US" altLang="en-US" sz="1400"/>
          </a:p>
        </p:txBody>
      </p:sp>
      <p:sp>
        <p:nvSpPr>
          <p:cNvPr id="5124" name="TextBox 3">
            <a:extLst>
              <a:ext uri="{FF2B5EF4-FFF2-40B4-BE49-F238E27FC236}">
                <a16:creationId xmlns:a16="http://schemas.microsoft.com/office/drawing/2014/main" id="{427BA668-75A5-4E94-9312-ABD3A17C2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971800"/>
            <a:ext cx="44100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/>
              <a:t> Queries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/>
              <a:t> Commercial Systems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/>
              <a:t> Retrieval Features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/>
              <a:t> Indexing in the FIDS System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/>
              <a:t> Lead-in to Object Recognition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6613899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72548FB6-52DC-498D-8810-7000D8A6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04C4F7-10C2-4B63-9DD3-08D770BFC5EC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en-US" altLang="en-US" sz="14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6208304-5966-4DF9-81AC-0E41859077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617538"/>
            <a:ext cx="7800975" cy="1143000"/>
          </a:xfrm>
        </p:spPr>
        <p:txBody>
          <a:bodyPr lIns="0" rIns="0"/>
          <a:lstStyle/>
          <a:p>
            <a:pPr eaLnBrk="1" hangingPunct="1"/>
            <a:r>
              <a:rPr lang="en-US" altLang="en-US" sz="3600"/>
              <a:t>Content-based Image Retrieval (CBIR)</a:t>
            </a:r>
            <a:endParaRPr lang="en-US" altLang="en-US" sz="4000"/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6928677-C1F8-41E7-B995-528F321400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Searching a large database for images that </a:t>
            </a:r>
            <a:r>
              <a:rPr lang="en-US" altLang="en-US" i="1">
                <a:solidFill>
                  <a:schemeClr val="hlink"/>
                </a:solidFill>
              </a:rPr>
              <a:t>match</a:t>
            </a:r>
            <a:r>
              <a:rPr lang="en-US" altLang="en-US"/>
              <a:t> a query: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lvl="1" eaLnBrk="1" hangingPunct="1"/>
            <a:r>
              <a:rPr lang="en-US" altLang="en-US"/>
              <a:t>What kinds of databases?</a:t>
            </a:r>
          </a:p>
          <a:p>
            <a:pPr lvl="1" eaLnBrk="1" hangingPunct="1"/>
            <a:r>
              <a:rPr lang="en-US" altLang="en-US"/>
              <a:t>What kinds of queries?</a:t>
            </a:r>
          </a:p>
          <a:p>
            <a:pPr lvl="1" eaLnBrk="1" hangingPunct="1"/>
            <a:r>
              <a:rPr lang="en-US" altLang="en-US"/>
              <a:t>What constitutes a match?</a:t>
            </a:r>
          </a:p>
          <a:p>
            <a:pPr lvl="1" eaLnBrk="1" hangingPunct="1"/>
            <a:r>
              <a:rPr lang="en-US" altLang="en-US"/>
              <a:t>How do we make such searches efficient?</a:t>
            </a:r>
          </a:p>
        </p:txBody>
      </p:sp>
    </p:spTree>
    <p:extLst>
      <p:ext uri="{BB962C8B-B14F-4D97-AF65-F5344CB8AC3E}">
        <p14:creationId xmlns:p14="http://schemas.microsoft.com/office/powerpoint/2010/main" val="2147025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Finding the panoramas</a:t>
            </a:r>
          </a:p>
        </p:txBody>
      </p:sp>
      <p:grpSp>
        <p:nvGrpSpPr>
          <p:cNvPr id="41987" name="Group 1032"/>
          <p:cNvGrpSpPr>
            <a:grpSpLocks noChangeAspect="1"/>
          </p:cNvGrpSpPr>
          <p:nvPr/>
        </p:nvGrpSpPr>
        <p:grpSpPr bwMode="auto">
          <a:xfrm>
            <a:off x="990600" y="1371600"/>
            <a:ext cx="7010400" cy="1971675"/>
            <a:chOff x="9216" y="4176"/>
            <a:chExt cx="9216" cy="2592"/>
          </a:xfrm>
        </p:grpSpPr>
        <p:pic>
          <p:nvPicPr>
            <p:cNvPr id="42011" name="Picture 1033" descr="C:\WINDOWS\Desktop\is2003\images\thumb\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2" name="Picture 1034" descr="C:\WINDOWS\Desktop\is2003\images\thumb\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3" name="Picture 1035" descr="C:\WINDOWS\Desktop\is2003\images\thumb\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4" name="Picture 1036" descr="C:\WINDOWS\Desktop\is2003\images\thumb\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5" name="Picture 1037" descr="C:\WINDOWS\Desktop\is2003\images\thumb\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6" name="Picture 1038" descr="C:\WINDOWS\Desktop\is2003\images\thumb\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7" name="Picture 1039" descr="C:\WINDOWS\Desktop\is2003\images\thumb\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8" name="Picture 1040" descr="C:\WINDOWS\Desktop\is2003\images\thumb\8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9" name="Picture 1041" descr="C:\WINDOWS\Desktop\is2003\images\thumb\9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0" name="Picture 1042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1" name="Picture 1043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2" name="Picture 1044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3" name="Picture 1045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4" name="Picture 1046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5" name="Picture 1047" descr="C:\WINDOWS\Desktop\is2003\images\thumb\15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6" name="Picture 1048" descr="C:\WINDOWS\Desktop\is2003\images\thumb\19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7" name="Picture 1049" descr="C:\WINDOWS\Desktop\is2003\images\thumb\20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8" name="Picture 1050" descr="C:\WINDOWS\Desktop\is2003\images\thumb\21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9" name="Picture 1051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0" name="Picture 1052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1" name="Picture 1053" descr="C:\WINDOWS\Desktop\is2003\images\thumb\3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2" name="Picture 1054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3" name="Picture 1055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4" name="Picture 1056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988" name="Line 1085"/>
          <p:cNvSpPr>
            <a:spLocks noChangeShapeType="1"/>
          </p:cNvSpPr>
          <p:nvPr/>
        </p:nvSpPr>
        <p:spPr bwMode="auto">
          <a:xfrm>
            <a:off x="1524000" y="15240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Line 1086"/>
          <p:cNvSpPr>
            <a:spLocks noChangeShapeType="1"/>
          </p:cNvSpPr>
          <p:nvPr/>
        </p:nvSpPr>
        <p:spPr bwMode="auto">
          <a:xfrm flipV="1">
            <a:off x="5943600" y="1676400"/>
            <a:ext cx="758825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Line 1087"/>
          <p:cNvSpPr>
            <a:spLocks noChangeShapeType="1"/>
          </p:cNvSpPr>
          <p:nvPr/>
        </p:nvSpPr>
        <p:spPr bwMode="auto">
          <a:xfrm>
            <a:off x="6934200" y="16764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1088"/>
          <p:cNvSpPr>
            <a:spLocks noChangeShapeType="1"/>
          </p:cNvSpPr>
          <p:nvPr/>
        </p:nvSpPr>
        <p:spPr bwMode="auto">
          <a:xfrm>
            <a:off x="2514600" y="15240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1089"/>
          <p:cNvSpPr>
            <a:spLocks noChangeShapeType="1"/>
          </p:cNvSpPr>
          <p:nvPr/>
        </p:nvSpPr>
        <p:spPr bwMode="auto">
          <a:xfrm>
            <a:off x="14478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Line 1090"/>
          <p:cNvSpPr>
            <a:spLocks noChangeShapeType="1"/>
          </p:cNvSpPr>
          <p:nvPr/>
        </p:nvSpPr>
        <p:spPr bwMode="auto">
          <a:xfrm>
            <a:off x="25146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Line 1091"/>
          <p:cNvSpPr>
            <a:spLocks noChangeShapeType="1"/>
          </p:cNvSpPr>
          <p:nvPr/>
        </p:nvSpPr>
        <p:spPr bwMode="auto">
          <a:xfrm>
            <a:off x="34290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Line 1092"/>
          <p:cNvSpPr>
            <a:spLocks noChangeShapeType="1"/>
          </p:cNvSpPr>
          <p:nvPr/>
        </p:nvSpPr>
        <p:spPr bwMode="auto">
          <a:xfrm>
            <a:off x="43434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Line 1093"/>
          <p:cNvSpPr>
            <a:spLocks noChangeShapeType="1"/>
          </p:cNvSpPr>
          <p:nvPr/>
        </p:nvSpPr>
        <p:spPr bwMode="auto">
          <a:xfrm>
            <a:off x="52578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Line 1094"/>
          <p:cNvSpPr>
            <a:spLocks noChangeShapeType="1"/>
          </p:cNvSpPr>
          <p:nvPr/>
        </p:nvSpPr>
        <p:spPr bwMode="auto">
          <a:xfrm>
            <a:off x="5638800" y="1600200"/>
            <a:ext cx="1524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8" name="Line 1095"/>
          <p:cNvSpPr>
            <a:spLocks noChangeShapeType="1"/>
          </p:cNvSpPr>
          <p:nvPr/>
        </p:nvSpPr>
        <p:spPr bwMode="auto">
          <a:xfrm flipH="1">
            <a:off x="6096000" y="1905000"/>
            <a:ext cx="3048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9" name="Line 1096"/>
          <p:cNvSpPr>
            <a:spLocks noChangeShapeType="1"/>
          </p:cNvSpPr>
          <p:nvPr/>
        </p:nvSpPr>
        <p:spPr bwMode="auto">
          <a:xfrm flipH="1">
            <a:off x="1676400" y="17526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Line 1097"/>
          <p:cNvSpPr>
            <a:spLocks noChangeShapeType="1"/>
          </p:cNvSpPr>
          <p:nvPr/>
        </p:nvSpPr>
        <p:spPr bwMode="auto">
          <a:xfrm flipH="1">
            <a:off x="5715000" y="1447800"/>
            <a:ext cx="18288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1" name="Line 1098"/>
          <p:cNvSpPr>
            <a:spLocks noChangeShapeType="1"/>
          </p:cNvSpPr>
          <p:nvPr/>
        </p:nvSpPr>
        <p:spPr bwMode="auto">
          <a:xfrm flipV="1">
            <a:off x="1600200" y="2590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Line 1099"/>
          <p:cNvSpPr>
            <a:spLocks noChangeShapeType="1"/>
          </p:cNvSpPr>
          <p:nvPr/>
        </p:nvSpPr>
        <p:spPr bwMode="auto">
          <a:xfrm flipV="1">
            <a:off x="3048000" y="2590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3" name="Line 1100"/>
          <p:cNvSpPr>
            <a:spLocks noChangeShapeType="1"/>
          </p:cNvSpPr>
          <p:nvPr/>
        </p:nvSpPr>
        <p:spPr bwMode="auto">
          <a:xfrm flipV="1">
            <a:off x="4724400" y="2590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4" name="Line 1101"/>
          <p:cNvSpPr>
            <a:spLocks noChangeShapeType="1"/>
          </p:cNvSpPr>
          <p:nvPr/>
        </p:nvSpPr>
        <p:spPr bwMode="auto">
          <a:xfrm flipV="1">
            <a:off x="4038600" y="1905000"/>
            <a:ext cx="2667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5" name="Line 1102"/>
          <p:cNvSpPr>
            <a:spLocks noChangeShapeType="1"/>
          </p:cNvSpPr>
          <p:nvPr/>
        </p:nvSpPr>
        <p:spPr bwMode="auto">
          <a:xfrm flipV="1">
            <a:off x="5257800" y="1828800"/>
            <a:ext cx="6096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6" name="Line 1103"/>
          <p:cNvSpPr>
            <a:spLocks noChangeShapeType="1"/>
          </p:cNvSpPr>
          <p:nvPr/>
        </p:nvSpPr>
        <p:spPr bwMode="auto">
          <a:xfrm>
            <a:off x="1371600" y="2971800"/>
            <a:ext cx="9144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7" name="Line 1104"/>
          <p:cNvSpPr>
            <a:spLocks noChangeShapeType="1"/>
          </p:cNvSpPr>
          <p:nvPr/>
        </p:nvSpPr>
        <p:spPr bwMode="auto">
          <a:xfrm flipV="1">
            <a:off x="2286000" y="28956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8" name="Line 1105"/>
          <p:cNvSpPr>
            <a:spLocks noChangeShapeType="1"/>
          </p:cNvSpPr>
          <p:nvPr/>
        </p:nvSpPr>
        <p:spPr bwMode="auto">
          <a:xfrm>
            <a:off x="4038600" y="3048000"/>
            <a:ext cx="11430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9" name="Line 1106"/>
          <p:cNvSpPr>
            <a:spLocks noChangeShapeType="1"/>
          </p:cNvSpPr>
          <p:nvPr/>
        </p:nvSpPr>
        <p:spPr bwMode="auto">
          <a:xfrm>
            <a:off x="4724400" y="2895600"/>
            <a:ext cx="11430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0" name="Line 1107"/>
          <p:cNvSpPr>
            <a:spLocks noChangeShapeType="1"/>
          </p:cNvSpPr>
          <p:nvPr/>
        </p:nvSpPr>
        <p:spPr bwMode="auto">
          <a:xfrm flipV="1">
            <a:off x="5638800" y="3124200"/>
            <a:ext cx="9144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182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99A60102-7F73-4297-99C4-1E30E7622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C19EF4-88C7-4EE4-A3BD-A18ED2FDAD3A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en-US" altLang="en-US" sz="1400"/>
          </a:p>
        </p:txBody>
      </p:sp>
      <p:sp>
        <p:nvSpPr>
          <p:cNvPr id="7171" name="Rectangle 2050">
            <a:extLst>
              <a:ext uri="{FF2B5EF4-FFF2-40B4-BE49-F238E27FC236}">
                <a16:creationId xmlns:a16="http://schemas.microsoft.com/office/drawing/2014/main" id="{DED3C36D-E08B-4F7E-90E1-523EE9162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800975" cy="1143000"/>
          </a:xfrm>
        </p:spPr>
        <p:txBody>
          <a:bodyPr lIns="0" rIns="0"/>
          <a:lstStyle/>
          <a:p>
            <a:pPr eaLnBrk="1" hangingPunct="1"/>
            <a:r>
              <a:rPr lang="en-US" altLang="en-US" sz="3600">
                <a:solidFill>
                  <a:schemeClr val="hlink"/>
                </a:solidFill>
                <a:latin typeface="Times (PCL6)" pitchFamily="18" charset="0"/>
              </a:rPr>
              <a:t>Applications</a:t>
            </a:r>
            <a:endParaRPr lang="en-US" altLang="en-US" sz="4000">
              <a:solidFill>
                <a:schemeClr val="hlink"/>
              </a:solidFill>
            </a:endParaRPr>
          </a:p>
        </p:txBody>
      </p:sp>
      <p:sp>
        <p:nvSpPr>
          <p:cNvPr id="7172" name="Rectangle 2051">
            <a:extLst>
              <a:ext uri="{FF2B5EF4-FFF2-40B4-BE49-F238E27FC236}">
                <a16:creationId xmlns:a16="http://schemas.microsoft.com/office/drawing/2014/main" id="{3E5F2D72-49D7-43AF-8E27-7E341D2FE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459287"/>
          </a:xfrm>
        </p:spPr>
        <p:txBody>
          <a:bodyPr/>
          <a:lstStyle/>
          <a:p>
            <a:pPr lvl="1" eaLnBrk="1" hangingPunct="1"/>
            <a:r>
              <a:rPr lang="en-US" altLang="en-US" sz="2400"/>
              <a:t>Art Collections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   </a:t>
            </a:r>
            <a:r>
              <a:rPr lang="en-US" altLang="en-US" sz="2400">
                <a:solidFill>
                  <a:schemeClr val="tx2"/>
                </a:solidFill>
              </a:rPr>
              <a:t>e.g. Fine Arts Museum of San Francisco</a:t>
            </a:r>
          </a:p>
          <a:p>
            <a:pPr lvl="1" eaLnBrk="1" hangingPunct="1"/>
            <a:r>
              <a:rPr lang="en-US" altLang="en-US" sz="2400"/>
              <a:t>Medical Image Databases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   </a:t>
            </a:r>
            <a:r>
              <a:rPr lang="en-US" altLang="en-US" sz="2400">
                <a:solidFill>
                  <a:srgbClr val="A50021"/>
                </a:solidFill>
              </a:rPr>
              <a:t>CT, MRI, Ultrasound, The Visible Human</a:t>
            </a:r>
          </a:p>
          <a:p>
            <a:pPr lvl="1" eaLnBrk="1" hangingPunct="1"/>
            <a:r>
              <a:rPr lang="en-US" altLang="en-US" sz="2400"/>
              <a:t>Scientific Databases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   </a:t>
            </a:r>
            <a:r>
              <a:rPr lang="en-US" altLang="en-US" sz="2400">
                <a:solidFill>
                  <a:srgbClr val="008000"/>
                </a:solidFill>
              </a:rPr>
              <a:t>e.g. Earth Sciences</a:t>
            </a:r>
          </a:p>
          <a:p>
            <a:pPr lvl="1" eaLnBrk="1" hangingPunct="1"/>
            <a:r>
              <a:rPr lang="en-US" altLang="en-US" sz="2400"/>
              <a:t>General Image Collections for Licensing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   </a:t>
            </a:r>
            <a:r>
              <a:rPr lang="en-US" altLang="en-US" sz="2400">
                <a:solidFill>
                  <a:schemeClr val="folHlink"/>
                </a:solidFill>
              </a:rPr>
              <a:t>Corbis, Getty Images</a:t>
            </a:r>
          </a:p>
          <a:p>
            <a:pPr lvl="1" eaLnBrk="1" hangingPunct="1"/>
            <a:r>
              <a:rPr lang="en-US" altLang="en-US" sz="2400"/>
              <a:t>The World Wide Web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   </a:t>
            </a:r>
            <a:r>
              <a:rPr lang="en-US" altLang="en-US" sz="2400">
                <a:solidFill>
                  <a:srgbClr val="7030A0"/>
                </a:solidFill>
              </a:rPr>
              <a:t>Google, Microsoft, etc</a:t>
            </a:r>
          </a:p>
        </p:txBody>
      </p:sp>
    </p:spTree>
    <p:extLst>
      <p:ext uri="{BB962C8B-B14F-4D97-AF65-F5344CB8AC3E}">
        <p14:creationId xmlns:p14="http://schemas.microsoft.com/office/powerpoint/2010/main" val="34412855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208AE18D-56A5-4907-9EB3-06735BAAE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0C91C2A-1D60-44B7-BB46-9ED5F6860E48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lang="en-US" altLang="en-US" sz="14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98C8A43-9708-4420-9F7F-C2B627A00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800975" cy="1143000"/>
          </a:xfrm>
        </p:spPr>
        <p:txBody>
          <a:bodyPr lIns="0" rIns="0"/>
          <a:lstStyle/>
          <a:p>
            <a:pPr eaLnBrk="1" hangingPunct="1"/>
            <a:r>
              <a:rPr lang="en-US" altLang="en-US" sz="3600">
                <a:solidFill>
                  <a:schemeClr val="hlink"/>
                </a:solidFill>
                <a:latin typeface="Times (PCL6)" pitchFamily="18" charset="0"/>
              </a:rPr>
              <a:t>What is a query?</a:t>
            </a:r>
            <a:endParaRPr lang="en-US" altLang="en-US" sz="4000">
              <a:solidFill>
                <a:schemeClr val="hlink"/>
              </a:solidFill>
            </a:endParaRP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B516E9E1-5504-4C7C-91B6-01331B448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>
              <a:solidFill>
                <a:schemeClr val="tx2"/>
              </a:solidFill>
            </a:endParaRPr>
          </a:p>
          <a:p>
            <a:pPr lvl="1" eaLnBrk="1" hangingPunct="1"/>
            <a:r>
              <a:rPr lang="en-US" altLang="en-US"/>
              <a:t>an </a:t>
            </a:r>
            <a:r>
              <a:rPr lang="en-US" altLang="en-US">
                <a:solidFill>
                  <a:srgbClr val="008000"/>
                </a:solidFill>
              </a:rPr>
              <a:t>image</a:t>
            </a:r>
            <a:r>
              <a:rPr lang="en-US" altLang="en-US"/>
              <a:t> you already have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/>
              <a:t>  </a:t>
            </a:r>
            <a:endParaRPr lang="en-US" altLang="en-US">
              <a:solidFill>
                <a:srgbClr val="A50021"/>
              </a:solidFill>
            </a:endParaRPr>
          </a:p>
          <a:p>
            <a:pPr lvl="1" eaLnBrk="1" hangingPunct="1"/>
            <a:r>
              <a:rPr lang="en-US" altLang="en-US"/>
              <a:t>a rough </a:t>
            </a:r>
            <a:r>
              <a:rPr lang="en-US" altLang="en-US">
                <a:solidFill>
                  <a:srgbClr val="008000"/>
                </a:solidFill>
              </a:rPr>
              <a:t>sketch</a:t>
            </a:r>
            <a:r>
              <a:rPr lang="en-US" altLang="en-US"/>
              <a:t> you draw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/>
              <a:t>   </a:t>
            </a:r>
            <a:endParaRPr lang="en-US" altLang="en-US">
              <a:solidFill>
                <a:schemeClr val="folHlink"/>
              </a:solidFill>
            </a:endParaRPr>
          </a:p>
          <a:p>
            <a:pPr lvl="1" eaLnBrk="1" hangingPunct="1"/>
            <a:r>
              <a:rPr lang="en-US" altLang="en-US"/>
              <a:t>a </a:t>
            </a:r>
            <a:r>
              <a:rPr lang="en-US" altLang="en-US">
                <a:solidFill>
                  <a:srgbClr val="008000"/>
                </a:solidFill>
              </a:rPr>
              <a:t>symbolic description</a:t>
            </a:r>
            <a:r>
              <a:rPr lang="en-US" altLang="en-US"/>
              <a:t> of what you want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/>
              <a:t>   </a:t>
            </a:r>
            <a:r>
              <a:rPr lang="en-US" altLang="en-US">
                <a:solidFill>
                  <a:schemeClr val="folHlink"/>
                </a:solidFill>
              </a:rPr>
              <a:t>e.g. an image of a man and a woman on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folHlink"/>
                </a:solidFill>
              </a:rPr>
              <a:t>   a beach</a:t>
            </a:r>
          </a:p>
        </p:txBody>
      </p:sp>
    </p:spTree>
    <p:extLst>
      <p:ext uri="{BB962C8B-B14F-4D97-AF65-F5344CB8AC3E}">
        <p14:creationId xmlns:p14="http://schemas.microsoft.com/office/powerpoint/2010/main" val="4641474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>
            <a:extLst>
              <a:ext uri="{FF2B5EF4-FFF2-40B4-BE49-F238E27FC236}">
                <a16:creationId xmlns:a16="http://schemas.microsoft.com/office/drawing/2014/main" id="{48381E1D-E5A6-45EE-B9D7-2FBFBD16E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32C7A6E-9406-4730-A1C6-73D4C14BB9FE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72</a:t>
            </a:fld>
            <a:endParaRPr lang="en-US" altLang="en-US" sz="14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F3A2C66B-09AD-4373-BFF9-747FC704D6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Some Systems You Can Try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B40E8A37-B0E3-4342-9DA7-DEFD56643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3124200"/>
            <a:ext cx="8366125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2400" dirty="0"/>
              <a:t> Corbis sells sold high-quality images for use in advertising,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/>
              <a:t>   marketing, illustrating, etc. </a:t>
            </a:r>
            <a:r>
              <a:rPr lang="en-US" altLang="en-US" sz="2400" dirty="0">
                <a:solidFill>
                  <a:srgbClr val="FF0000"/>
                </a:solidFill>
              </a:rPr>
              <a:t>Corbis was sold to a Chinese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   company, but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 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Getty images now provides the image sales.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2400" dirty="0"/>
              <a:t> </a:t>
            </a:r>
            <a:r>
              <a:rPr lang="en-US" altLang="en-US" sz="1800" dirty="0">
                <a:hlinkClick r:id="rId2"/>
              </a:rPr>
              <a:t>http://www.gettyimages.com/search/2/image?excludenudity=true&amp;sort=best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endParaRPr lang="en-US" altLang="en-US" sz="1800" dirty="0"/>
          </a:p>
        </p:txBody>
      </p:sp>
      <p:cxnSp>
        <p:nvCxnSpPr>
          <p:cNvPr id="9221" name="Straight Connector 2">
            <a:extLst>
              <a:ext uri="{FF2B5EF4-FFF2-40B4-BE49-F238E27FC236}">
                <a16:creationId xmlns:a16="http://schemas.microsoft.com/office/drawing/2014/main" id="{ECA54A4B-CD05-4910-9BBE-E7ED28B3CE6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76400" y="3236913"/>
            <a:ext cx="457200" cy="304800"/>
          </a:xfrm>
          <a:prstGeom prst="line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666357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A5DA338A-3A33-4C49-90DD-3EEDBFB11C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Google Image</a:t>
            </a:r>
          </a:p>
        </p:txBody>
      </p:sp>
      <p:sp>
        <p:nvSpPr>
          <p:cNvPr id="10243" name="Slide Number Placeholder 2">
            <a:extLst>
              <a:ext uri="{FF2B5EF4-FFF2-40B4-BE49-F238E27FC236}">
                <a16:creationId xmlns:a16="http://schemas.microsoft.com/office/drawing/2014/main" id="{2003ADCA-751D-4730-BA11-EB59DD40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994D8E-B550-4FA5-8AFB-DC7AAC5FB93B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73</a:t>
            </a:fld>
            <a:endParaRPr lang="en-US" altLang="en-US" sz="1400"/>
          </a:p>
        </p:txBody>
      </p:sp>
      <p:sp>
        <p:nvSpPr>
          <p:cNvPr id="10244" name="TextBox 3">
            <a:extLst>
              <a:ext uri="{FF2B5EF4-FFF2-40B4-BE49-F238E27FC236}">
                <a16:creationId xmlns:a16="http://schemas.microsoft.com/office/drawing/2014/main" id="{D431C9E4-DEA2-44B3-8C83-35FE5FD2A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667000"/>
            <a:ext cx="53371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/>
              <a:t> Google Images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hlinkClick r:id="rId2"/>
              </a:rPr>
              <a:t>http://www.google.com/imghp</a:t>
            </a: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0245" name="TextBox 1">
            <a:extLst>
              <a:ext uri="{FF2B5EF4-FFF2-40B4-BE49-F238E27FC236}">
                <a16:creationId xmlns:a16="http://schemas.microsoft.com/office/drawing/2014/main" id="{6C715C76-C5B5-4D38-BAF0-06369E1C7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237038"/>
            <a:ext cx="2960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Try the camera icon.</a:t>
            </a:r>
          </a:p>
        </p:txBody>
      </p:sp>
    </p:spTree>
    <p:extLst>
      <p:ext uri="{BB962C8B-B14F-4D97-AF65-F5344CB8AC3E}">
        <p14:creationId xmlns:p14="http://schemas.microsoft.com/office/powerpoint/2010/main" val="36063659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3AE2D83B-CF8B-4F7C-A62C-7AE3BD3742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Microsoft Bing</a:t>
            </a:r>
          </a:p>
        </p:txBody>
      </p:sp>
      <p:sp>
        <p:nvSpPr>
          <p:cNvPr id="11267" name="Slide Number Placeholder 2">
            <a:extLst>
              <a:ext uri="{FF2B5EF4-FFF2-40B4-BE49-F238E27FC236}">
                <a16:creationId xmlns:a16="http://schemas.microsoft.com/office/drawing/2014/main" id="{CE61C9D1-6FAF-43AC-B40C-4268E476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364261-CF5C-4887-9CE1-0EFED100CDC8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lang="en-US" altLang="en-US" sz="1400"/>
          </a:p>
        </p:txBody>
      </p:sp>
      <p:sp>
        <p:nvSpPr>
          <p:cNvPr id="11268" name="TextBox 3">
            <a:extLst>
              <a:ext uri="{FF2B5EF4-FFF2-40B4-BE49-F238E27FC236}">
                <a16:creationId xmlns:a16="http://schemas.microsoft.com/office/drawing/2014/main" id="{406D0CF1-4D22-4071-903F-9C2934C0E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667000"/>
            <a:ext cx="5337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/>
              <a:t> </a:t>
            </a:r>
            <a:r>
              <a:rPr lang="en-US" altLang="en-US" sz="2400">
                <a:hlinkClick r:id="rId2"/>
              </a:rPr>
              <a:t>http://www.bing.com/</a:t>
            </a: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588979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Finding the panoramas</a:t>
            </a:r>
          </a:p>
        </p:txBody>
      </p:sp>
      <p:grpSp>
        <p:nvGrpSpPr>
          <p:cNvPr id="43011" name="Group 3"/>
          <p:cNvGrpSpPr>
            <a:grpSpLocks noChangeAspect="1"/>
          </p:cNvGrpSpPr>
          <p:nvPr/>
        </p:nvGrpSpPr>
        <p:grpSpPr bwMode="auto">
          <a:xfrm>
            <a:off x="990600" y="1371600"/>
            <a:ext cx="7010400" cy="1971675"/>
            <a:chOff x="9216" y="4176"/>
            <a:chExt cx="9216" cy="2592"/>
          </a:xfrm>
        </p:grpSpPr>
        <p:pic>
          <p:nvPicPr>
            <p:cNvPr id="43050" name="Picture 4" descr="C:\WINDOWS\Desktop\is2003\images\thumb\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1" name="Picture 5" descr="C:\WINDOWS\Desktop\is2003\images\thumb\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2" name="Picture 6" descr="C:\WINDOWS\Desktop\is2003\images\thumb\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3" name="Picture 7" descr="C:\WINDOWS\Desktop\is2003\images\thumb\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4" name="Picture 8" descr="C:\WINDOWS\Desktop\is2003\images\thumb\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5" name="Picture 9" descr="C:\WINDOWS\Desktop\is2003\images\thumb\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6" name="Picture 10" descr="C:\WINDOWS\Desktop\is2003\images\thumb\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7" name="Picture 11" descr="C:\WINDOWS\Desktop\is2003\images\thumb\8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8" name="Picture 12" descr="C:\WINDOWS\Desktop\is2003\images\thumb\9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9" name="Picture 13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0" name="Picture 14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1" name="Picture 15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2" name="Picture 16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3" name="Picture 17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4" name="Picture 18" descr="C:\WINDOWS\Desktop\is2003\images\thumb\15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5" name="Picture 19" descr="C:\WINDOWS\Desktop\is2003\images\thumb\19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6" name="Picture 20" descr="C:\WINDOWS\Desktop\is2003\images\thumb\20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7" name="Picture 21" descr="C:\WINDOWS\Desktop\is2003\images\thumb\21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8" name="Picture 22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9" name="Picture 23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0" name="Picture 24" descr="C:\WINDOWS\Desktop\is2003\images\thumb\3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1" name="Picture 25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2" name="Picture 26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3" name="Picture 27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012" name="AutoShape 28"/>
          <p:cNvSpPr>
            <a:spLocks noChangeArrowheads="1"/>
          </p:cNvSpPr>
          <p:nvPr/>
        </p:nvSpPr>
        <p:spPr bwMode="auto">
          <a:xfrm>
            <a:off x="4146550" y="3125788"/>
            <a:ext cx="739775" cy="1090612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43013" name="Picture 29" descr="C:\WINDOWS\Desktop\is2003\images\thumb\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19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30" descr="C:\WINDOWS\Desktop\is2003\images\thumb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943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31" descr="C:\WINDOWS\Desktop\is2003\images\thumb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4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32" descr="C:\WINDOWS\Desktop\is2003\images\thumb\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15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33" descr="C:\WINDOWS\Desktop\is2003\images\thumb\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34" descr="C:\WINDOWS\Desktop\is2003\images\thumb\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35" descr="C:\WINDOWS\Desktop\is2003\images\thumb\1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482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36" descr="C:\WINDOWS\Desktop\is2003\images\thumb\1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37" descr="C:\WINDOWS\Desktop\is2003\images\thumb\1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38" descr="C:\WINDOWS\Desktop\is2003\images\thumb\13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562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Picture 39" descr="C:\WINDOWS\Desktop\is2003\images\thumb\19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19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Picture 40" descr="C:\WINDOWS\Desktop\is2003\images\thumb\20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62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Picture 41" descr="C:\WINDOWS\Desktop\is2003\images\thumb\2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62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6" name="Picture 42" descr="C:\WINDOWS\Desktop\is2003\images\thumb\22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19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7" name="Picture 43" descr="C:\WINDOWS\Desktop\is2003\images\thumb\16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95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8" name="Picture 44" descr="C:\WINDOWS\Desktop\is2003\images\thumb\17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9" name="Picture 45" descr="C:\WINDOWS\Desktop\is2003\images\thumb\18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672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0" name="Picture 46" descr="C:\WINDOWS\Desktop\is2003\images\thumb\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1" name="Picture 47" descr="C:\WINDOWS\Desktop\is2003\images\thumb\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953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2" name="Line 48"/>
          <p:cNvSpPr>
            <a:spLocks noChangeShapeType="1"/>
          </p:cNvSpPr>
          <p:nvPr/>
        </p:nvSpPr>
        <p:spPr bwMode="auto">
          <a:xfrm flipH="1" flipV="1">
            <a:off x="2895600" y="5334000"/>
            <a:ext cx="152400" cy="6127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3" name="Line 49"/>
          <p:cNvSpPr>
            <a:spLocks noChangeShapeType="1"/>
          </p:cNvSpPr>
          <p:nvPr/>
        </p:nvSpPr>
        <p:spPr bwMode="auto">
          <a:xfrm flipH="1" flipV="1">
            <a:off x="3429000" y="4114800"/>
            <a:ext cx="0" cy="7651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4" name="Line 50"/>
          <p:cNvSpPr>
            <a:spLocks noChangeShapeType="1"/>
          </p:cNvSpPr>
          <p:nvPr/>
        </p:nvSpPr>
        <p:spPr bwMode="auto">
          <a:xfrm flipH="1" flipV="1">
            <a:off x="1981200" y="4038600"/>
            <a:ext cx="6096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5" name="Line 52"/>
          <p:cNvSpPr>
            <a:spLocks noChangeShapeType="1"/>
          </p:cNvSpPr>
          <p:nvPr/>
        </p:nvSpPr>
        <p:spPr bwMode="auto">
          <a:xfrm flipH="1" flipV="1">
            <a:off x="1828800" y="5486400"/>
            <a:ext cx="381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6" name="Line 54"/>
          <p:cNvSpPr>
            <a:spLocks noChangeShapeType="1"/>
          </p:cNvSpPr>
          <p:nvPr/>
        </p:nvSpPr>
        <p:spPr bwMode="auto">
          <a:xfrm flipH="1" flipV="1">
            <a:off x="4724400" y="58674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7" name="Line 55"/>
          <p:cNvSpPr>
            <a:spLocks noChangeShapeType="1"/>
          </p:cNvSpPr>
          <p:nvPr/>
        </p:nvSpPr>
        <p:spPr bwMode="auto">
          <a:xfrm flipH="1" flipV="1">
            <a:off x="2514600" y="4800600"/>
            <a:ext cx="381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8" name="Line 56"/>
          <p:cNvSpPr>
            <a:spLocks noChangeShapeType="1"/>
          </p:cNvSpPr>
          <p:nvPr/>
        </p:nvSpPr>
        <p:spPr bwMode="auto">
          <a:xfrm flipH="1" flipV="1">
            <a:off x="2057400" y="48006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9" name="Line 57"/>
          <p:cNvSpPr>
            <a:spLocks noChangeShapeType="1"/>
          </p:cNvSpPr>
          <p:nvPr/>
        </p:nvSpPr>
        <p:spPr bwMode="auto">
          <a:xfrm flipH="1">
            <a:off x="2743200" y="4191000"/>
            <a:ext cx="4572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0" name="Line 58"/>
          <p:cNvSpPr>
            <a:spLocks noChangeShapeType="1"/>
          </p:cNvSpPr>
          <p:nvPr/>
        </p:nvSpPr>
        <p:spPr bwMode="auto">
          <a:xfrm flipH="1" flipV="1">
            <a:off x="2514600" y="4953000"/>
            <a:ext cx="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1" name="Line 59"/>
          <p:cNvSpPr>
            <a:spLocks noChangeShapeType="1"/>
          </p:cNvSpPr>
          <p:nvPr/>
        </p:nvSpPr>
        <p:spPr bwMode="auto">
          <a:xfrm flipH="1" flipV="1">
            <a:off x="7391400" y="57912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2" name="Line 60"/>
          <p:cNvSpPr>
            <a:spLocks noChangeShapeType="1"/>
          </p:cNvSpPr>
          <p:nvPr/>
        </p:nvSpPr>
        <p:spPr bwMode="auto">
          <a:xfrm flipH="1" flipV="1">
            <a:off x="5105400" y="4800600"/>
            <a:ext cx="838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3" name="Line 61"/>
          <p:cNvSpPr>
            <a:spLocks noChangeShapeType="1"/>
          </p:cNvSpPr>
          <p:nvPr/>
        </p:nvSpPr>
        <p:spPr bwMode="auto">
          <a:xfrm flipV="1">
            <a:off x="5257800" y="4038600"/>
            <a:ext cx="3810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4" name="Line 62"/>
          <p:cNvSpPr>
            <a:spLocks noChangeShapeType="1"/>
          </p:cNvSpPr>
          <p:nvPr/>
        </p:nvSpPr>
        <p:spPr bwMode="auto">
          <a:xfrm flipH="1" flipV="1">
            <a:off x="5943600" y="41910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5" name="Line 63"/>
          <p:cNvSpPr>
            <a:spLocks noChangeShapeType="1"/>
          </p:cNvSpPr>
          <p:nvPr/>
        </p:nvSpPr>
        <p:spPr bwMode="auto">
          <a:xfrm flipH="1" flipV="1">
            <a:off x="4800600" y="6477000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6" name="Line 64"/>
          <p:cNvSpPr>
            <a:spLocks noChangeShapeType="1"/>
          </p:cNvSpPr>
          <p:nvPr/>
        </p:nvSpPr>
        <p:spPr bwMode="auto">
          <a:xfrm flipH="1" flipV="1">
            <a:off x="5257800" y="5867400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7" name="Line 65"/>
          <p:cNvSpPr>
            <a:spLocks noChangeShapeType="1"/>
          </p:cNvSpPr>
          <p:nvPr/>
        </p:nvSpPr>
        <p:spPr bwMode="auto">
          <a:xfrm flipV="1">
            <a:off x="6629400" y="5791200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8" name="Line 66"/>
          <p:cNvSpPr>
            <a:spLocks noChangeShapeType="1"/>
          </p:cNvSpPr>
          <p:nvPr/>
        </p:nvSpPr>
        <p:spPr bwMode="auto">
          <a:xfrm flipV="1">
            <a:off x="6858000" y="6477000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9" name="Line 67"/>
          <p:cNvSpPr>
            <a:spLocks noChangeShapeType="1"/>
          </p:cNvSpPr>
          <p:nvPr/>
        </p:nvSpPr>
        <p:spPr bwMode="auto">
          <a:xfrm flipH="1" flipV="1">
            <a:off x="6629400" y="59436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76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Recognizing Panoramas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(now we have matched pairs of images)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en-US" dirty="0"/>
              <a:t>Find connected components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en-US" dirty="0"/>
              <a:t>For each connected component</a:t>
            </a:r>
          </a:p>
          <a:p>
            <a:pPr marL="914400" lvl="1" indent="-514350">
              <a:buFont typeface="Arial" charset="0"/>
              <a:buAutoNum type="alphaLcParenR"/>
              <a:defRPr/>
            </a:pPr>
            <a:r>
              <a:rPr lang="en-US" dirty="0"/>
              <a:t>Solve for rotation and f</a:t>
            </a:r>
          </a:p>
          <a:p>
            <a:pPr marL="914400" lvl="1" indent="-514350">
              <a:buFont typeface="Arial" charset="0"/>
              <a:buAutoNum type="alphaLcParenR"/>
              <a:defRPr/>
            </a:pPr>
            <a:r>
              <a:rPr lang="en-US" dirty="0"/>
              <a:t>Project to a surface (plane, cylinder, or sphere)</a:t>
            </a:r>
          </a:p>
          <a:p>
            <a:pPr marL="914400" lvl="1" indent="-514350">
              <a:buFont typeface="Arial" charset="0"/>
              <a:buAutoNum type="alphaLcParenR"/>
              <a:defRPr/>
            </a:pPr>
            <a:r>
              <a:rPr lang="en-US" dirty="0"/>
              <a:t>Render with multiband blending</a:t>
            </a:r>
          </a:p>
        </p:txBody>
      </p:sp>
    </p:spTree>
    <p:extLst>
      <p:ext uri="{BB962C8B-B14F-4D97-AF65-F5344CB8AC3E}">
        <p14:creationId xmlns:p14="http://schemas.microsoft.com/office/powerpoint/2010/main" val="136128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2150</Words>
  <Application>Microsoft Office PowerPoint</Application>
  <PresentationFormat>On-screen Show (4:3)</PresentationFormat>
  <Paragraphs>450</Paragraphs>
  <Slides>74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8" baseType="lpstr">
      <vt:lpstr>Arial</vt:lpstr>
      <vt:lpstr>Arial Rounded MT Bold</vt:lpstr>
      <vt:lpstr>Century Gothic</vt:lpstr>
      <vt:lpstr>Comic Sans MS</vt:lpstr>
      <vt:lpstr>Lucidux Sans</vt:lpstr>
      <vt:lpstr>StarBats</vt:lpstr>
      <vt:lpstr>Symbol</vt:lpstr>
      <vt:lpstr>Tahoma</vt:lpstr>
      <vt:lpstr>Times</vt:lpstr>
      <vt:lpstr>Times (PCL6)</vt:lpstr>
      <vt:lpstr>Times New Roman</vt:lpstr>
      <vt:lpstr>Wingdings</vt:lpstr>
      <vt:lpstr>Default Design</vt:lpstr>
      <vt:lpstr>Equation</vt:lpstr>
      <vt:lpstr>  Computer Vision   CSE 455 Interest Regions, Recognition, and Matching  Linda Shapiro Professor of Computer Science &amp; Engineering Professor of Electrical Engineering</vt:lpstr>
      <vt:lpstr>Recognizing Panoramas</vt:lpstr>
      <vt:lpstr>Recognizing Panoramas</vt:lpstr>
      <vt:lpstr>PowerPoint Presentation</vt:lpstr>
      <vt:lpstr>Recognizing Panoramas</vt:lpstr>
      <vt:lpstr>Recognizing Panoramas (cont.)</vt:lpstr>
      <vt:lpstr>Finding the panoramas</vt:lpstr>
      <vt:lpstr>Finding the panoramas</vt:lpstr>
      <vt:lpstr>Recognizing Panoramas (cont.)</vt:lpstr>
      <vt:lpstr>Finding the panoramas</vt:lpstr>
      <vt:lpstr>Homework 3</vt:lpstr>
      <vt:lpstr>The Kadir Operator Saliency, Scale and Image Description  Timor Kadir and Michael Brady University of Oxford</vt:lpstr>
      <vt:lpstr>The issues…</vt:lpstr>
      <vt:lpstr>Early Vision Motivation</vt:lpstr>
      <vt:lpstr>PowerPoint Presentation</vt:lpstr>
      <vt:lpstr>Detection of Salient Features for an Object Class</vt:lpstr>
      <vt:lpstr>How do we do this?</vt:lpstr>
      <vt:lpstr>Kadir’s Approach</vt:lpstr>
      <vt:lpstr>Specifically</vt:lpstr>
      <vt:lpstr>Local Histograms of Intensity</vt:lpstr>
      <vt:lpstr>Problems Kadir wanted to solve</vt:lpstr>
      <vt:lpstr>Kadir’s Methodology</vt:lpstr>
      <vt:lpstr>The Algorithm</vt:lpstr>
      <vt:lpstr>Finding salient points</vt:lpstr>
      <vt:lpstr>Picking salient points and their scales</vt:lpstr>
      <vt:lpstr>Getting rid of texture</vt:lpstr>
      <vt:lpstr>Salient Regions</vt:lpstr>
      <vt:lpstr>Kadir’s clustering (VERY ad hoc)</vt:lpstr>
      <vt:lpstr>More examples</vt:lpstr>
      <vt:lpstr>Robustness Claims</vt:lpstr>
      <vt:lpstr>More Examples</vt:lpstr>
      <vt:lpstr>Temple</vt:lpstr>
      <vt:lpstr>Capitol</vt:lpstr>
      <vt:lpstr>Houses and Boats</vt:lpstr>
      <vt:lpstr>Houses and Boats</vt:lpstr>
      <vt:lpstr>Sky Scraper</vt:lpstr>
      <vt:lpstr>Car</vt:lpstr>
      <vt:lpstr>Trucks</vt:lpstr>
      <vt:lpstr>Fish</vt:lpstr>
      <vt:lpstr> Other …     </vt:lpstr>
      <vt:lpstr>Symmetry and More</vt:lpstr>
      <vt:lpstr>Benefits</vt:lpstr>
      <vt:lpstr>Object Recognition with Interest Operators  </vt:lpstr>
      <vt:lpstr>Object Class Recognition by Unsupervised Scale-Invariant Learning</vt:lpstr>
      <vt:lpstr>Goal:</vt:lpstr>
      <vt:lpstr>PowerPoint Presentation</vt:lpstr>
      <vt:lpstr>Approach</vt:lpstr>
      <vt:lpstr>Components</vt:lpstr>
      <vt:lpstr>PowerPoint Presentation</vt:lpstr>
      <vt:lpstr>PowerPoint Presentation</vt:lpstr>
      <vt:lpstr>PowerPoint Presentation</vt:lpstr>
      <vt:lpstr>Learning a Model</vt:lpstr>
      <vt:lpstr>Probabilistic Model</vt:lpstr>
      <vt:lpstr>Appearance </vt:lpstr>
      <vt:lpstr>Shape as Location </vt:lpstr>
      <vt:lpstr>Scale </vt:lpstr>
      <vt:lpstr>Occlusion and Part Statistics</vt:lpstr>
      <vt:lpstr>Learning</vt:lpstr>
      <vt:lpstr>Recognition</vt:lpstr>
      <vt:lpstr>RESULTS</vt:lpstr>
      <vt:lpstr>PowerPoint Presentation</vt:lpstr>
      <vt:lpstr>PowerPoint Presentation</vt:lpstr>
      <vt:lpstr>PowerPoint Presentation</vt:lpstr>
      <vt:lpstr>Airplanes</vt:lpstr>
      <vt:lpstr>PowerPoint Presentation</vt:lpstr>
      <vt:lpstr>Accuracy</vt:lpstr>
      <vt:lpstr>Available Today</vt:lpstr>
      <vt:lpstr>Content-Based Image Retrieval </vt:lpstr>
      <vt:lpstr>Content-based Image Retrieval (CBIR)</vt:lpstr>
      <vt:lpstr>Applications</vt:lpstr>
      <vt:lpstr>What is a query?</vt:lpstr>
      <vt:lpstr>Some Systems You Can Try</vt:lpstr>
      <vt:lpstr>Google Image</vt:lpstr>
      <vt:lpstr>Microsoft Bing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Kadir Operator Saliency, Scale and Image Description  Timor Kadir and Michael Brady University of Oxford</dc:title>
  <dc:creator>cse</dc:creator>
  <cp:lastModifiedBy>shapiro</cp:lastModifiedBy>
  <cp:revision>21</cp:revision>
  <dcterms:created xsi:type="dcterms:W3CDTF">2007-04-05T03:29:23Z</dcterms:created>
  <dcterms:modified xsi:type="dcterms:W3CDTF">2020-05-04T16:59:42Z</dcterms:modified>
</cp:coreProperties>
</file>