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ink/ink2.xml" ContentType="application/inkml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4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ink/ink9.xml" ContentType="application/inkml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ink/ink10.xml" ContentType="application/inkml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ink/ink11.xml" ContentType="application/inkml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8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9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0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11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12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4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15.xml" ContentType="application/inkml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ink/ink16.xml" ContentType="application/inkml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ink/ink17.xml" ContentType="application/inkml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1"/>
  </p:notesMasterIdLst>
  <p:sldIdLst>
    <p:sldId id="256" r:id="rId2"/>
    <p:sldId id="447" r:id="rId3"/>
    <p:sldId id="327" r:id="rId4"/>
    <p:sldId id="328" r:id="rId5"/>
    <p:sldId id="288" r:id="rId6"/>
    <p:sldId id="289" r:id="rId7"/>
    <p:sldId id="329" r:id="rId8"/>
    <p:sldId id="330" r:id="rId9"/>
    <p:sldId id="361" r:id="rId10"/>
    <p:sldId id="350" r:id="rId11"/>
    <p:sldId id="351" r:id="rId12"/>
    <p:sldId id="367" r:id="rId13"/>
    <p:sldId id="401" r:id="rId14"/>
    <p:sldId id="411" r:id="rId15"/>
    <p:sldId id="418" r:id="rId16"/>
    <p:sldId id="417" r:id="rId17"/>
    <p:sldId id="419" r:id="rId18"/>
    <p:sldId id="420" r:id="rId19"/>
    <p:sldId id="421" r:id="rId20"/>
    <p:sldId id="423" r:id="rId21"/>
    <p:sldId id="442" r:id="rId22"/>
    <p:sldId id="424" r:id="rId23"/>
    <p:sldId id="425" r:id="rId24"/>
    <p:sldId id="443" r:id="rId25"/>
    <p:sldId id="444" r:id="rId26"/>
    <p:sldId id="426" r:id="rId27"/>
    <p:sldId id="427" r:id="rId28"/>
    <p:sldId id="428" r:id="rId29"/>
    <p:sldId id="429" r:id="rId30"/>
    <p:sldId id="430" r:id="rId31"/>
    <p:sldId id="431" r:id="rId32"/>
    <p:sldId id="432" r:id="rId33"/>
    <p:sldId id="433" r:id="rId34"/>
    <p:sldId id="434" r:id="rId35"/>
    <p:sldId id="435" r:id="rId36"/>
    <p:sldId id="436" r:id="rId37"/>
    <p:sldId id="437" r:id="rId38"/>
    <p:sldId id="448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449" r:id="rId47"/>
    <p:sldId id="312" r:id="rId48"/>
    <p:sldId id="313" r:id="rId49"/>
    <p:sldId id="314" r:id="rId50"/>
    <p:sldId id="315" r:id="rId51"/>
    <p:sldId id="316" r:id="rId52"/>
    <p:sldId id="317" r:id="rId53"/>
    <p:sldId id="318" r:id="rId54"/>
    <p:sldId id="450" r:id="rId55"/>
    <p:sldId id="451" r:id="rId56"/>
    <p:sldId id="321" r:id="rId57"/>
    <p:sldId id="322" r:id="rId58"/>
    <p:sldId id="452" r:id="rId59"/>
    <p:sldId id="324" r:id="rId60"/>
    <p:sldId id="453" r:id="rId61"/>
    <p:sldId id="454" r:id="rId62"/>
    <p:sldId id="455" r:id="rId63"/>
    <p:sldId id="456" r:id="rId64"/>
    <p:sldId id="457" r:id="rId65"/>
    <p:sldId id="458" r:id="rId66"/>
    <p:sldId id="331" r:id="rId67"/>
    <p:sldId id="332" r:id="rId68"/>
    <p:sldId id="333" r:id="rId69"/>
    <p:sldId id="334" r:id="rId70"/>
    <p:sldId id="335" r:id="rId71"/>
    <p:sldId id="336" r:id="rId72"/>
    <p:sldId id="337" r:id="rId73"/>
    <p:sldId id="338" r:id="rId74"/>
    <p:sldId id="339" r:id="rId75"/>
    <p:sldId id="340" r:id="rId76"/>
    <p:sldId id="341" r:id="rId77"/>
    <p:sldId id="342" r:id="rId78"/>
    <p:sldId id="343" r:id="rId79"/>
    <p:sldId id="446" r:id="rId80"/>
    <p:sldId id="461" r:id="rId81"/>
    <p:sldId id="462" r:id="rId82"/>
    <p:sldId id="463" r:id="rId83"/>
    <p:sldId id="464" r:id="rId84"/>
    <p:sldId id="465" r:id="rId85"/>
    <p:sldId id="466" r:id="rId86"/>
    <p:sldId id="467" r:id="rId87"/>
    <p:sldId id="468" r:id="rId88"/>
    <p:sldId id="469" r:id="rId89"/>
    <p:sldId id="470" r:id="rId90"/>
    <p:sldId id="471" r:id="rId91"/>
    <p:sldId id="472" r:id="rId92"/>
    <p:sldId id="473" r:id="rId93"/>
    <p:sldId id="474" r:id="rId94"/>
    <p:sldId id="475" r:id="rId95"/>
    <p:sldId id="476" r:id="rId96"/>
    <p:sldId id="477" r:id="rId97"/>
    <p:sldId id="478" r:id="rId98"/>
    <p:sldId id="479" r:id="rId99"/>
    <p:sldId id="480" r:id="rId100"/>
    <p:sldId id="481" r:id="rId101"/>
    <p:sldId id="482" r:id="rId102"/>
    <p:sldId id="483" r:id="rId103"/>
    <p:sldId id="543" r:id="rId104"/>
    <p:sldId id="548" r:id="rId105"/>
    <p:sldId id="544" r:id="rId106"/>
    <p:sldId id="549" r:id="rId107"/>
    <p:sldId id="550" r:id="rId108"/>
    <p:sldId id="551" r:id="rId109"/>
    <p:sldId id="545" r:id="rId110"/>
    <p:sldId id="552" r:id="rId111"/>
    <p:sldId id="553" r:id="rId112"/>
    <p:sldId id="546" r:id="rId113"/>
    <p:sldId id="554" r:id="rId114"/>
    <p:sldId id="555" r:id="rId115"/>
    <p:sldId id="556" r:id="rId116"/>
    <p:sldId id="547" r:id="rId117"/>
    <p:sldId id="557" r:id="rId118"/>
    <p:sldId id="558" r:id="rId119"/>
    <p:sldId id="559" r:id="rId1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40" autoAdjust="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1004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3T17:19:12.5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16081 14447 144 0,'9'42'40'0,"-9"-42"-61"16,0 0-15-16,0 0-2 15,0 0 20-15,0 0 62 16,0 0 34-16,0 0 56 16,-1 0 13-16,1 0-16 15,-2-1-15-15,1 1-26 16,0 0-11-16,0-1-11 0,0 0-7 16,0 0-14-16,0 1-7 15,-1-2-11-15,1 2-5 16,0 0-11-16,0 0-4 15,0 0-2-15,0 0 4 16,-1 0-1-16,1 0-1 16,0 0-3-16,0 0-6 15,0 0-2-15,0 0-2 16,0 0 0-16,-1 0-1 0,2 0 3 16,0 0 1-16,0 0 1 15,4-1 1-15,14 0-1 16,33 1 0-16,-28-2 0 15,-2 0 0-15,-2-1 0 16,0 1-1-16,-6-2 1 16,-3 2-1-16,1-1 0 15,-2 2 0-15,-5 1 0 16,2 0-1-16,-3-2 1 16,-3 2 0-16,0 0 1 15,0 0 0-15,0 0 1 16,2 0 0-16,9 0 0 15,-3 0 0-15,8 0-1 16,25 2 1-16,-30-2-1 16,4-2 0-16,-1 2 0 15,3 0 0-15,1 0 0 16,-2 3 0-16,3-3 0 0,1 0 0 16,6 0 1-16,2-3 0 15,-3 0 0-15,2 0-1 16,-10 0 0-16,-4 2-1 15,-4 0 0-15,-2 0 1 16,-1 0 0-16,4 2 1 16,1-1 1-16,0 1 0 15,11 0 0-15,-4-1-1 0,7 0 1 16,-2 0 0-16,-6-2-1 16,3-1 1-16,-7 2 2 15,1 1 1-15,-4 1 1 16,-4-1-1-16,4 2-1 15,-3-2 0-15,3 0 2 16,1 0-1-16,2 0 0 16,3 0-2-16,-2 0-1 15,2 1 1-15,2-1-1 16,-1 1 0-16,1-2-1 16,2 2 1-16,1 2-1 15,1-1 0-15,3-1-1 16,-1 0 1-16,2-1-1 15,-1 1 1-15,1 0-1 16,0 1 1-16,-3-2-1 16,2 0 1-16,-3 0-1 15,-1-2 0-15,3 2 0 0,-6-2 1 16,2 0-1-16,0 0 0 16,-1 0 1-16,5 1-1 15,4 0 1-15,1 0-1 16,0-1 0-16,-2 2 0 15,-1-4 0-15,-3 5 0 16,-2-1 0-16,-2 0 0 16,0 5 0-16,5-5 1 15,-6 1-1-15,5-4 1 0,0-2-1 16,-3-1 1-16,3 0 0 16,-1 4 0-1,-2-2 3-15,0 4 2 0,0-3 2 16,0 3 0-16,-4 0-1 15,-4 0-1-15,-2 1 4 16,-6 0 0-16,-1-1 4 16,-1 1 0-16,-2-1-3 15,0 0-3-15,0 0-3 16,15 8-1-16,37 18 0 16,-28-22 0-16,2 2 4 15,1-1 5-15,2-2 6 16,1 1 2-16,1-2-2 15,0-1-4-15,1-1-7 16,-2 0-2-16,5-1-2 16,2 0 0-16,2-1-2 0,4-1 1 15,-3 1-2-15,-1 0 1 16,1-3 1-16,-3 2 0 16,0-1 3-16,-6 1 1 15,-4 0 1-15,1 2 0 16,-1-1-2-16,7 1-2 15,-1 0-1-15,2-4-1 16,0 0-1-16,1 1-1 16,3-3 0-16,-2 0 1 15,0 1-1-15,0 0 0 0,-1 1 1 16,1 0-1-16,-6-1 0 16,1-2 1-16,-3 4-1 15,1-2 1-15,3 2-1 16,0 2 1-16,0 1-1 15,-3 0 1-15,-1 1-1 16,-3 1 1-16,0 1-1 16,0 2 1-16,2 0-1 15,1 2 1-15,0-3 0 16,-1 2 0-16,-1-4 0 16,-6 0 0-16,5-1 0 15,1 4-1-15,3-1 1 16,3 1 0-16,-2 0 0 15,3-1 0-15,1-1-1 16,1 3 1-16,2-3 0 16,0 0-1-16,-2-2 1 0,-3-2-1 15,0 1 1-15,-1-2 0 16,-1 1 0-16,2-2-1 16,9-1 0-16,3 1 1 15,3-2-1-15,4 1 1 16,-6 0-1-16,0 1 1 15,-5 1 4-15,-7 1 2 16,-4-1 4-16,-3 3 2 16,-5 0-4-16,2 0-1 0,3-1-4 15,-3-2-1-15,5 1-2 16,-1-4 0-16,2 2 0 16,1-2-1-16,2 1 1 15,1 3-1-15,-1-2 0 16,1 2 0-16,1 2 0 15,-3 0 0-15,0 1 0 16,-1 2-1-16,-2-3 1 16,1 3-2-16,3 0 1 15,-3-1 0-15,1 1 0 16,0 2 1-16,-7-1-1 16,1 3 1-16,0 0 0 15,-4 0 0-15,-1-4-2 16,-5 1-6-16,-6-2-20 15,-1-1-18-15,0 5-88 16,4 3-123-16,4 9 167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8T17:26:38.1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3954 4441 43 0,'0'-4'11'0</inkml:trace>
  <inkml:trace contextRef="#ctx0" brushRef="#br0" timeOffset="881.062">3956 4429 234 0,'1'-1'134'0,"0"0"-19"16,0 1-23-16,-1-1-36 15,0 1-13-15,-1-1-21 16,0 0-9-16,0-1-10 0,0 1-2 16,1 1-2-16,0 1-1 15,1 1 1 1,-1-1 1-16,0-1 11 0,0 0 6 16,0-1 7-16,2-2 0 15,2 1-10-15,-2-2-6 16,1 0-5-16,1-1-1 15,-1 1 2-15,1-1 1 16,-1 0 2-16,1 1 1 16,-1-2 8-16,-1-2 11 0,0 0 14 15,-1-2 3-15,-1-3-4 16,-1-33-12-16,-5 26-17 16,-1 4-6-16,-3-2-4 15,-2 1 0-15,-4 4-4 16,4-2-4-16,-5 0-5 15,3 1-6-15,2 3-16 16,-8 6-6-16,3 5-15 16,-3 2-5-16,-4 11-1 15,0 3-1-15,1 10 13 16,-2 7 8-16,1 6 20 16,5 3 11-16,1 0 7 15,2-3 1-15,3-2 0 16,1 1-1-16,-3 4 0 15,0 3 1-15,3-3 0 16,1 0 1-16,4-5 1 0,2-5-1 16,2-8 0-16,2-2-1 15,3-8 2-15,2-8 5 16,6-1 16-16,4-2 2 16,6-9-2-16,6-2-5 15,11-12-13-15,3-2-3 16,6-4-13-16,-3-2-1 15,-1-3-7-15,-5 1 3 0,-2 1 12 16,3-3 1-16,-5 1 7 16,3-2-1-16,-3 2-1 15,-4 4 0-15,-6 4 0 16,-3 3 2-16,-9 3 6 16,-2-5 4-16,-7 5 8 15,-2-3 0-15,-5 4-8 16,2 3-2-1,-2 3-11-15,3 3 0 0,-3 3 1 16,-2 4 0-16,0 4 0 16,-2 6 1-16,-1 10-1 15,1 2 1-15,-1 3 1 16,2 3-1-16,6-1 0 16,2 3 2-16,2 7 3 15,2 0 7-15,6 12 15 16,0-2 7-16,8-1 4 15,3 0-6-15,2-10-15 16,2 4-9-16,3-8-8 16,2-2-5-16,0-7-96 0,2-4 73 15</inkml:trace>
  <inkml:trace contextRef="#ctx0" brushRef="#br0" timeOffset="1292.965">3681 5329 1029 0,'-6'0'296'0,"-3"-5"-432"16,7 6 70-16</inkml:trace>
  <inkml:trace contextRef="#ctx0" brushRef="#br0" timeOffset="2010.341">3664 5340 148 0,'-1'9'134'0,"-2"26"34"0,3-34-19 0,0 4-38 16,0-2-27-16,0-3-31 16,0 2-7-16,0 1-10 15,0 0-4-15,0 3-3 16,-2 1-3-16,1 10-8 16,-3 37-5-16,-1-21-7 15,3 1-4-15,-1 3-1 16,1 2-1-16,1-1 0 15,-1-1 1-15,2-6 0 16,0-8 0-16,0-3 1 16,0-4 0-16,0-2 1 15,0-2-1-15,0-2-1 16,1 0 1-16,-1-6-1 16,1 2 0-16,-1-2 1 15,0-4 1-15,0 0 4 16,0 0 1-16,0 0 0 15,0 0-1-15,0 0-1 0,1 0-1 16,1-1 1-16,3-1 2 16,2-2-2-16,1 0-1 15,2-3-3-15,33-20-2 16,-28 23 0-16,-2-3-1 16,2 3 0-16,0 0 1 15,2-3 0-15,6 0 0 16,-2-4 0-16,0 1 1 15,2-3-1-15,-3-1 0 0,6 1 0 16,-1 0 0-16,0 1 0 16,-4 4-1-16,-4 5 0 15,-2 3 1-15,-2 1 0 16,-4 5-1-16,1 2 1 16,-2 2 0-16,-5 4 1 15,2 1 0-15,-5 0 2 16,-1 2 1-16,-3 2 4 15,-4-4 3-15,-2-1 6 16,-3-3 4-16,-2 1-1 16,-3 0-3-16,-7 3-5 15,0 1-3-15,-2-3-2 16,1-1 3-16,1-4 7 16,-3-2 3-16,-7 0-3 15,-4 0-4-15,-8 0-8 16,-2 1-4-16,-2-5 2 0,2 4 1 15,5 2 0-15,2-3-2 16,8 2-7-16,4-2-10 16,11 0-52-16,3 2-71 15,6 1 89-15</inkml:trace>
  <inkml:trace contextRef="#ctx0" brushRef="#br0" timeOffset="2774.365">3880 6884 1028 0,'-9'-8'329'15,"-1"-4"-415"-15,9 1-19 16,1 5-3-16,0-6 14 16,4 5 78-16,-4-1 21 15,-3-1 15-15,-2 1 2 0,2-1-3 16,0 0-4-16,2-2-11 15,3-1 4-15,-2 0 12 16,-2-1 2-16,-3 0 6 16,-2 1-2-16,1-3-6 15,-2 2-1-15,2 2-7 16,-3-1-4-16,-6 4-9 16,0 1-2-16,-5 3-4 15,1 3-2-15,-1 2 4 16,-3 4 1-16,2 2 2 15,-3 3 0-15,0 1 0 16,2 1-1-16,3 0-1 16,-1 2 0-16,4 3-1 15,3 2-2-15,4 4 0 16,2 6 1-16,4 2 2 16,3 3 2-16,3 3 2 15,1-4 0-15,3 1 1 0,-1 4 0 16,3 0 1-16,0 2 1 15,3-5 3-15,1-6 1 16,6-7 0-16,0-4 1 16,7-6-5-16,2 2-1 15,4-7-10-15,-1 0-27 16,4-4 24-16</inkml:trace>
  <inkml:trace contextRef="#ctx0" brushRef="#br0" timeOffset="3939.269">3625 4000 715 0,'-7'-11'283'0,"-2"5"-194"15,3 3-229-15,5-1-91 16,-1 4 7-16,0 0 92 16,0 1 102-16,-2 1 139 15,-3-1 12-15,-7 0-21 16,-9 0-3-16,-34 8-42 16,25-9-14-16,-4 5-22 0,-3 3-6 15,-7 5-9-15,-1 5-2 16,-9 13-1-1,-3 4 1-15,1 5 0 0,1 0 0 16,4 8-1-16,0 4 0 16,0 4-1-16,0 6-1 15,-1 5-1-15,4 5 1 16,7 15 0-16,2 7 1 16,12-2-1-16,7 0-1 15,12-2 0-15,9 5 0 0,9 6 2 16,3-2-1-16,7 0 1 15,-1-9 0-15,2-4 0 16,0-1 0-16,1-9 2 16,-1 0 5-16,3 1 8 15,-1-5 0-15,-3 10-1 16,4 3-3-16,-2-8-5 16,0 5 3-16,1-6 14 15,-1-7 6-15,-3 10 9 16,1-2-2-16,-2-3-9 15,2 1-7-15,-2-11 1 16,2-4 4-16,-7-4 7 16,-3-3 2-16,1 1-6 15,0 2-4-15,-4-3-11 16,0 0-1-16,-5 3 10 16,0-1 2-16,-2 0 4 15,-1-3 1-15,0-14-17 0,-2-5-3 16,5-6-3-16,-2-1 0 15,1-1 0-15,1-3 0 16,-3-4-2-16,2 0 0 16,1-8 5-16,3-2 3 15,4-2 3-15,5 0-1 16,8-4-9-16,5 0-14 0,12-5-40 31,7-7-28-31,12-18-123 0,8-10 128 0</inkml:trace>
  <inkml:trace contextRef="#ctx0" brushRef="#br0" timeOffset="5201.202">4107 4299 85 0,'18'-8'94'0,"4"-1"31"15,2-3 22-15,-2 2-8 16,-1 1-8-16,0-3-4 15,-2 3-10-15,-2 1-31 16,-6-1-12-16,4 3-31 16,-5 0-14-16,4 3-18 15,5-1-4-15,-10 3-5 16,7 2-1-16,1 6 1 0,0 2 0 16,-1 11 3-16,0 9 1 15,-1 16-1-15,-1 5-2 16,-2 15-2-16,-4 3-1 15,-3 8 0-15,-2 5 0 16,-1 4 1-16,-2-4 0 16,-3-4 3-16,1 0 0 15,-1-5 1-15,0 4-1 0,2-7-1 16,0-2 2-16,2-3 3 16,1-6 0-16,4 2-1 15,0-1-3-15,0 0-2 16,-1 9 0-16,0-3 2 15,1 5 2-15,0-5-2 16,-2-1-1-16,1-1-1 16,-1-6-2-16,-1 6 1 15,0 0 1-15,1-5 1 16,-1-2 1-16,2-4 0 16,-1-3 0-16,2 3-1 15,-1 0-2-15,-1-3-1 16,2 5 0-16,-2-1 1 15,-1 0 0-15,2-3 2 16,-3-5 2-16,-2-6 0 16,2-3 0-16,-3-9-2 15,0-3 0-15,1-11-1 0,-1 2-1 16,2-2-1-16,0 0 0 16,0 1-1-16,3-3 1 15,-4-1 0-15,1-1 0 16,0-4 2-16,-1 2 0 15,1 1 0-15,0 2-1 16,-1-2-1-16,0 1 0 16,0 1-1-16,0-2 0 15,-1 4 1-15,0 0 1 16,-1 3 0-16,-1 5-1 0,1 3 0 16,0-1-1-16,-2-2 1 15,2-3 0-15,0-2 2 16,-3-4 2-16,0 3 11 15,0-3 7-15,-2-2 8 16,0 1 3-16,0-2-3 16,-1 3-1-16,-1-1-2 15,-3-4 4 1,-2 4 6-16,-2-4-2 0,-2-1-2 16,-4 4-7-16,1-2-26 15,-5 4-19-15,-1 1-88 16,-4-2-90-16,-13 3 122 15</inkml:trace>
  <inkml:trace contextRef="#ctx0" brushRef="#br0" timeOffset="12860.83">980 4089 111 0,'-17'72'71'16,"14"-67"-8"-16,0 4-10 15,-5-5-9 1,7 0-3-16,-4-4 0 0,3 1 0 15,2-1-5-15,0 0-5 16,0 0-8-16,0 0-4 16,0 0-12-16,0 0-1 15,0 0 3-15,0 0 0 0,0 0 0 16,0 0-3-16,0 0 0 16,0 0 2-16,0 0 3 15,0-1-1-15,0-1-2 16,1 1-1-16,4 0 8 15,-2-1 1-15,-2 1 3 16,-1 0 3-16,3-4 0 16,3-7 0-16,-1-5-4 15,7-31-4-15,-19 25-7 16,7 1 6-16,-2 1 4 16,-3 4 2-16,3 4-1 15,-6 4-7-15,-2-2 0 16,0 6 1-16,-5 0-4 15,1 4-1-15,-3 3-9 16,-3 3-4-16,2 4-4 0,-2 0 0 16,-3 6 4-16,0 4 2 15,2 1 3-15,1 5 0 16,2 3 0-16,2-1-2 16,0-1 0-16,1-1-1 15,5-5-2-15,2 2-2 16,3 1-3-16,2-1-1 15,0 0-6-15,3-4-1 16,0-9-1-16,3 0-7 0,-1-6-3 16,1-1 1-16,4 0 8 15,-7-2 12-15,0-1 12 16,12-4 2-16,11-6-4 16,29-27-15-16,-25 19-15 15,2-4-4-15,0 2-11 16,1 1 8-16,-3-6 14 15,-6-2 2-15,-2 2 17 16,-6-1 3-16,-7 3 0 16,3 5 1-16,-7 3 0 15,-1 4 1-15,2 6 1 16,-1 3-2-16,-2 2-4 16,0 1-6-16,0 0-4 15,0 0 0-15,0 0 7 16,0 0 6-16,0 2 7 15,2 12 2-15,3 6 4 16,3 31 2-16,-11-25 13 0,3 4 4 16,-3-3 10-16,2 3 2 15,-4 0-11-15,0-1-5 16,-3 2-13-16,5 0-6 16,1-1-3-16,-3 1 1 15,4-6 2-15,-3-4 1 16,-1-7-2-16,3-3-1 15,1-3-12-15,-4-1-35 16,0-5-106-16,1-1 98 16</inkml:trace>
  <inkml:trace contextRef="#ctx0" brushRef="#br0" timeOffset="13536.072">1365 3851 505 0,'0'0'238'0,"-3"-3"-110"15,3 2-86-15,-1 0-42 0,0 0-29 16,-1 0 1-16,2 1 12 16,-1 0 6-1,0 0 5-15,0 0 1 0,0 7 4 16,-4 12 1-16,-12 31 5 16,7-29 2-16,-2-1 3 15,3 4 1-15,-3 9 1 16,0 1 0-16,-5 8 0 15,2 2-1-15,-2-5-4 16,1 1-2-16,-1-4-2 16,2 4-1-16,0 1-1 15,0-3 0-15,1-3 0 16,0-3 1-16,1-2 2 16,1-2 1-16,5 1 1 15,0-2 0-15,2-8-3 16,2-3-1-16,-2 1-2 0,3-5-1 15,-2 0 0-15,4-2-1 16,0-3-2-16,0 1-1 16,5-2-2-16,-1 0-2 15,0-4-14-15,1 1-21 16,-2 0-183-16,-3-3 156 16</inkml:trace>
  <inkml:trace contextRef="#ctx0" brushRef="#br0" timeOffset="14431.186">1543 4266 450 0,'24'-7'63'15,"-24"8"-93"-15</inkml:trace>
  <inkml:trace contextRef="#ctx0" brushRef="#br0" timeOffset="14879.135">1560 4264 255 0,'-1'2'137'16,"0"-2"-35"-16,0 0-48 15,0 0-6-15,-1 0 14 16,1 0 7-16,0 0 10 16,0 0-3-16,1 0-27 15,0 0-14-15,0 0-17 16,-1 0-9-16,0 0-7 15,-1 0 0-15,1 0-2 16,0 0-2-16,0 0 0 16,0 0 0-16,0 0 0 15,-4 2 0-15,-2 1-1 16,-1 1 0-16,2-2-3 16,-2 2-2-16,1-1-2 15,-1 2-1-15,-2 0-2 0,-21 29-1 16,18-21 4-16,4-1 1 15,5 8 5-15,-9-3 2 16,9 3 1-16,2-1 0 16,0-1 0-16,4-2 0 15,-2 1 0-15,0-2 0 16,1 2 1-16,11-2 0 16,-3 0 0-16,0-1 2 15,4-2 1-15,-4 0 1 0,6 0 1 16,4 1-1-16,-2-5-1 15,-5 0-2-15,2-7-1 16,0-1-5-16,-4-1-51 16,4-5-91-16,-1-1 97 15</inkml:trace>
  <inkml:trace contextRef="#ctx0" brushRef="#br0" timeOffset="15790.977">802 5365 609 0,'27'26'203'16,"-28"-32"-222"-16,7 0-198 16,4 3 136-16</inkml:trace>
  <inkml:trace contextRef="#ctx0" brushRef="#br0" timeOffset="16453.568">860 5371 102 0,'2'-1'121'0,"-1"1"9"15,-1 0-24-15,4 0-28 16,-3 0-42-16,3 0 0 16,-4-1 12-16,0 1 7 15,0 0 4-15,0 0-5 16,0 0-21-16,0 0-12 16,0 0-14-16,1 3-3 15,4 22-2-15,-3 31-1 16,-4-22 1-16,-2 0-1 0,-3 0 0 15,2 4 2-15,-2 2 5 16,0 4 0-16,1-2 1 16,0-1-1-16,2-10-4 15,-2-6-2-15,5-2 0 16,-2-1 1-16,2-3 0 16,0-3 1-16,-2-6 1 15,0-3 2-15,1-1 2 16,0-4 7-16,2-2 13 15,0-1 3-15,0 1 2 16,0 0-5-16,0 0-15 16,0 0-4-16,0-1-9 15,2-8-2-15,11-19-1 16,18-29 0-16,-10 32 1 16,-2-1 1-16,1 1 0 0,-5 2 0 15,-3 3-1 1,0 2-1-16,1 6-1 0,-1 0 1 15,0 6-2-15,0 2 0 16,-2 3-2-16,4 1-1 16,-2 3 1-16,2 2-1 15,-1 4 3-15,-4 0 1 16,-1 3 2-16,-1-1 0 16,2 1 1-16,-3-2 0 0,1-1 2 15,0-1-1-15,-5-2 1 16,-1 1 1-16,-3-1 2 15,-2 2 0-15,-7 2-4 16,-2 2-1-16,-4 0-3 16,-7 1-2-16,-5-1 3 15,-2-5 0-15,-7-1 2 16,-1 1 0-16,-1-3 0 16,2 0-9-16,1 4-45 15,5-5-29-15,1 4-81 16,3-3-74-16,8-4 155 15</inkml:trace>
  <inkml:trace contextRef="#ctx0" brushRef="#br0" timeOffset="17003.104">1554 5116 570 0,'-10'7'190'0,"-2"9"-223"16,4 5-18-16,2 10-7 15,-8 2 2-15,-2-2 37 16,-3-2 32-16,4-5 43 15,-4-6 10-15,0 2 1 16,3-5-16-16,-4-1-37 16,6 5-10-16,4 5-4 15,-4 4-1-15,5 4 1 16,-1 0 0-16,-2-7 0 0,4 0 1 16,-1-1 0-16,0 2 0 15,3 2-1-15,0-2 0 16,3-4-2-16,1-5-2 15,1-8-7-15,1-2-11 16,1-3-33-16,1-2-26 16,-2-3-43-16,0 0 73 15</inkml:trace>
  <inkml:trace contextRef="#ctx0" brushRef="#br0" timeOffset="17653.369">1853 5447 300 0,'0'1'161'15,"1"1"-32"-15,-4-6-40 16,3 4-35-16,0-1 4 16,0 0 2-16,0 1-5 15,0 0-15-15,-1 0-13 16,-1 0-20-16,1-1-4 0,0 0-3 16,-9-2 1-16,-6 1 5 15,-28-3 1-15,26 16-2 16,-2-6-1-16,-5 13-5 15,-2-3-2-15,-2 2 0 16,1 6-1-16,2-4 0 16,-1 0 2-16,3 2 0 15,2 0 0-15,7 1-2 16,6 4-1-16,6 1-1 16,-1 1 0-16,3-1 1 15,4-3 1-15,1-4 2 16,7-1 2-16,9 1 0 15,1-4 1-15,10 4 0 16,0-3 1-16,4-2 0 16,-1-1-1-16,-2-4 0 15,-2 1-1-15,-3-1-57 0,-4 3-104 16,-1 2 107-16</inkml:trace>
  <inkml:trace contextRef="#ctx0" brushRef="#br0" timeOffset="18625.504">1369 6685 688 0,'-9'80'301'16,"2"-82"-124"-16,5 2-269 0,2 0-12 15,0 0-12-15,0 0 18 16,0 0 90-16,0 0 14 16,0 0 18-16,3 7 6 15,0 5 1-15,0 4-2 16,0 31-8-16,-4-23 1 15,-4 1 10-15,1 1 8 16,-6 7 2-16,0 3-1 16,4 10-8-16,-1 1-8 0,3-2-9 15,-1 1-4-15,1-3-8 16,-2-2-1-16,1-4-1 16,2-3 0-16,-1-7 1 15,2-5 2-15,1-5 2 16,0-3 0-16,-2-9-2 15,2 0-1-15,1-2-6 16,-1-3-13-16,1-1-58 16,0 0-33-16,0 0 61 15</inkml:trace>
  <inkml:trace contextRef="#ctx0" brushRef="#br0" timeOffset="20964.454">2269 5604 73 0,'-39'43'43'15,"31"-40"-1"-15,0-2-19 16,0 6-11-16,-1-2-4 16,-2 2-6-16,0 2 2 15,-1-1 8-15,4-2 1 16,0 0 0-16,2-2 0 0,4-4 1 15,0 1 3-15,2-2 18 16,-2 0 8-16,2 0 1 16,0 1 1-16,0 0-14 15,0 0-7-15,0 0-6 16,0 0-2-16,0 0-3 16,0 0 0-16,0 0 5 15,0 0 4-15,0 0 12 16,11 2 2-16,0 1-5 15,3-1-4-15,27 8-9 16,-26-6-3-16,1 5-3 16,0-4-2-16,1 3-6 15,3-3-3-15,-2 1-1 16,-1 3 0-16,0-2 0 16,-5-1-1-16,-1-1-6 15,2-4-5-15,-3 0-31 0,-2 0-21 16,1-1-59-16,-6 0-50 15,-1 0 111-15</inkml:trace>
  <inkml:trace contextRef="#ctx0" brushRef="#br0" timeOffset="21269.318">2221 5966 447 0,'-15'2'169'0,"2"6"-142"16,2-2-85-16,1 2-27 16,1 3 2-16,1-3 48 15,-2-1 53-15,4-3 51 16,0-1 6-16,4-2-18 15,2 0-17-15,0-1-33 16,0 0-8-16,0 0-5 16,0 0-1-16,0 0-37 15,17 2-54-15,34 1 63 16</inkml:trace>
  <inkml:trace contextRef="#ctx0" brushRef="#br0" timeOffset="22328.512">1757 3815 146 0,'0'-2'111'16,"0"4"35"-16,-1 0-18 0,0-2-18 16,0 0-15-1,0 0-40-15,-3 9-15 0,-3 11-23 16,-11 33-7-16,9-25-7 15,-3 3 0-15,1 9-1 16,1 7-1-16,2 13 1 16,1 5-2-16,5 10 0 15,0 0 0-15,4-6 0 16,2 2 0-16,0 1 0 16,2-3 0-16,0 4 2 15,1-3 0-15,2-8 3 16,1-1 0-16,1-1 3 15,0 0 0-15,-1 1 2 16,1 3 5-16,-1-1 2 16,1 1 2-16,0 0 2 15,-2 1-5-15,5 3-5 16,-1-4-4-16,-3 6-2 0,1-1 2 16,-7-7 19-16,2 0 7 15,0-6-1-15,0-3-2 16,0 5-18-16,3 5-6 15,-3 9-3-15,0 0-1 16,-4-2 0-16,-2-2-1 16,2-3-1-16,-1-2 1 15,-2 11 0-15,1 7 0 16,0 5 0-16,0 6 0 16,0-2-1-16,0 1 1 0,1 4-1 15,-4 0 1-15,5 6-1 16,-1-7 0-16,2 0 0 15,3 0 0-15,1 2 0 16,0 4 0-16,-1-8 0 16,2 3 0-16,-3-7 1 15,1-1-1-15,1 0 0 16,-2-7 0-16,3-6 0 16,-4-6 0-16,-4-3-1 15,2-8-1-15,-6-19-24 16,4-9-45-16,-1-25 47 15</inkml:trace>
  <inkml:trace contextRef="#ctx0" brushRef="#br0" timeOffset="23751.895">1312 3550 362 0,'-14'7'148'16,"5"3"-99"-16,-2 3-16 16,0-1-31-16,1 4 0 15,-3 1 9-15,1-1 13 16,-1 0 23-16,-4-5 6 0,0-4-1 16,2-1-12-16,-2 0-19 15,1-2-5-15,-5 0-5 16,1-3 0-16,-6 1-3 15,0 1 0-15,0-1-3 16,-5 0-1-16,2-1-4 16,-1 3-1-16,-4 3-2 15,0 3 0-15,0 6 2 16,-1 4 0-16,6 9-1 16,2 5-1-16,-2 10-1 15,0 2 0-15,0 8 1 16,2 6 1-16,8 7 0 15,-3 2 1-15,6 8 0 16,1-7 0-16,-4-8 1 16,4 2 0-16,-3-6 0 15,-3 3 0-15,3 9 0 0,1 2 0 16,-2 3-2-16,7-1 1 16,0 10-1-16,3 0-2 15,2 2 1-15,6 1 1 16,-2-16 1-16,3-1 2 15,5-1-1-15,1-2 0 16,-2 3 0-16,3 1 0 16,1-5 1-16,-2 2 0 15,3-1 6-15,-3 0 0 0,-1-3 1 16,-1 2 0-16,-4 8-4 16,0 0 3-16,-1 2 2 15,-1-4 0-15,2-4 2 16,0-5-3-16,-5 11 6 15,4 0 3-15,1-5 4 16,-1 1 2-16,3-1 17 16,-2 0-3-16,2 3-4 15,1-2-5-15,-2-13-25 16,6-4-2-16,-1-6 1 16,0 1 3-16,5 3 15 15,-10 0 4-15,4-5 1 16,2-1-3-16,-5-5-14 15,3 2-3-15,-3-2-2 16,0-3 2-16,-2-9 6 16,0-6 2-16,3-5 2 15,-2-1 1-15,1-1-4 0,0 1-1 16,-2 3-3-16,-1-4-2 16,2 1-2-16,3-4-2 15,-3-1-1-15,1 1 1 16,2-1 0-16,-3 0 1 15,4 1 0-15,-2-2-1 16,2 0 0-16,5 2-1 16,5 2 0-16,1-1 1 15,6 2-1-15,-5-4 1 16,4 4-1-16,3-2 1 0,2 3-1 16,1 0 0-16,3-4-1 15,1 2 0-15,1-4 0 16,-1 0 0-16,-1-2-1 15,-2-4-2-15,-2-4-25 16,1 0-18-16,2-4-66 16,0-1-78-16,10-6 124 15</inkml:trace>
  <inkml:trace contextRef="#ctx0" brushRef="#br0" timeOffset="36726.971">10240 6682 153 0,'-3'-38'94'0,"6"32"4"0,1 3-22 15,-1 2-30 1,0-2-10-16,-3 3-20 0,0 0-3 15,0 0-1-15,0 0 0 16,6 1 0-16,2 2 3 16,0-1 14-16,-1 0 4 15,-2 1 2-15,1 0-3 16,2 2-14-16,1-1-5 16,5 4-6-16,28 17-1 0,-24-21-3 15,0 3-2-15,4-2-1 16,2 2 0-16,1 1-1 15,-2-2 0-15,3 3 1 16,1-3 0-16,4 2 1 16,1 1 1-16,7-1 1 15,2 2-1 1,4 1-2-16,2-1 0 0,-2 0 0 16,4 1 1-1,-1-1 3-15,-2-1 5 0,2-3 9 16,2 3 2-16,2-4-1 15,1-2-5-15,2-1-9 16,-2-2-1-16,0 4-2 16,0-5 1-16,-1 1 3 15,-4 0 1-15,-2-3 1 16,4 1 2-16,0 0 4 0,3-5 0 16,4 0-2-1,0 2-4-15,-1-5-7 0,1 5 1 16,-8-4 0-16,-3 0 3 15,-2 1 14-15,-1-1 2 16,2 2 2-16,0-2-2 16,-5 0-13-16,1 1-3 15,-1-2-3-15,0 6 0 0,1-1-1 16,-2 2 0-16,-2 1 0 16,1-1 0-16,-1-2 3 15,3 4 2-15,-1-3 1 16,3-2 0-16,1 4-2 15,-1-2-1-15,-5 1-2 16,0 4 1-16,-4 1 1 16,1 0-1-16,0 3-1 15,-1-3 0-15,-1 3-1 16,0 0 1-16,1-1 1 16,4 2 0-16,5-1-1 15,2-1 0-15,2-2-1 16,-1 1-1-16,0 0 4 15,-6-3 3-15,-2 3 4 16,-4-3 1-16,-2-4-2 16,7 4-3-16,4-1-4 15,1 2 0-15,6 0-2 16,-2 0-1-16,2 2 0 0,-3 0 0 16,-1 3 1-16,-2 2 0 15,-1-1 1-15,2-1 0 16,-2-4 0-16,5 3 0 15,2-4 0-15,3-1 1 16,2 2 0-16,2-5 1 16,-2-2 0-16,-6-1-1 15,-5-1 0-15,-6-1-1 16,1-3 0-16,0 0-1 0,2-4 0 16,2 3 0-1,-3-3 0-15,1-4 1 0,1 1 2 16,-4-4 0-16,-5 0 0 15,1 0-2-15,-5 2-1 16,-4 2 0-16,-4 3 0 16,-3 3 0-16,-5 4 0 15,-1 0 1-15,3 3-1 16,-4-2-1-16,4 1 1 16,4 2-1-16,-6 0 1 15,2-1 1-15,-1 1 2 16,-1-3 0-16,0 0 3 15,-2-6-1-15,0-1 8 16,-1 3 2-16,-2-8 4 16,2 5 1-16,-4-2-9 15,-1-3-4-15,1-1-5 16,-3 0-1-16,2 2-2 0,-2-2 0 16,-3 4 0-16,0-1-1 15,-4-3-1-15,-1 0 2 16,0-7-1-16,-2 1 0 15,-4-6 1-15,-3 0 1 16,-4 6 3-16,1-1 2 16,-1 6-2-16,3 5 1 15,-1 0-2-15,-2 1-2 0,-1 1-4 16,-3 3-2-16,-12-5-1 16,0 3 1-16,-6 4 3 15,-6 2 0-15,-2 6 1 16,-1-3 0-16,3 4-2 15,1 0 0-15,5 1 0 16,-1 3-1-16,-4 2-1 16,1 1 0-16,-10-1-1 15,-3-1 1-15,2 0 3 16,-5 0 1-16,1-1 1 16,3 0-1-16,2-4 1 15,0 0-1-15,0 0 0 16,-3 2-1-16,-1 3-6 15,1 0-2-15,4 2 1 16,3 0 2-16,5-6 7 16,-1-1 0-16,2-2 0 0,-2-2-4 15,-8 3-4-15,1 1 1 16,-7 1 0-16,0 2 2 16,5-2 3-16,1 0 1 15,5-5 1-15,0 4-1 16,-4-2 0-16,1 2-2 15,1 1-20-15,-3-1-8 16,3 1 2-16,2 2 3 16,2-1 23-16,5-1 6 15,4 1-3 1,-5 0 0-16,-1 2-4 0,-4 0-11 0,-9-3 1 16,1 6 0-16,0-3 7 15,1 0 10-15,11-2 10 16,1-3 1-16,4-2-3 15,2-1-3-15,-9 1-8 16,-1-1-1-16,-4 0 0 16,-4-1 1-16,1 4-3 15,2 0 4-15,6 3 7 16,2-1 0-16,4 1 3 16,3 2-8-16,-10-2-5 15,1 2-1-15,-5 1 7 16,-2 1 5-16,5-1-1 15,2-2-1-15,5 0-6 16,1-2-1-16,5 2 0 16,3-1-3-16,3 3-2 15,1 0 1-15,2-2 0 0,-3 2 2 16,3-2 2-16,-1 1 1 16,5-2 0-16,-1 0 0 15,2-1-1-15,2 3 0 16,-3-2 0-16,5 4 0 15,-2 0 0-15,-1-3 0 16,1 5 0-16,-3-3-1 16,4 1 1-16,2 2-1 0,4 0 1 15,1-2 0-15,-1-1 1 16,-1-1 0-16,3 0-1 16,-4 1 0-16,0 3-1 15,-2 1-1-15,4-2 1 16,3 2 0-16,1-1 0 15,1 3 0-15,-3-1 0 16,-1-2 0-16,-1 2-1 16,1-4 1-16,0 1-1 15,2 1 1-15,4 0 0 16,-2-2 1-16,0 2 0 16,1-3 0-16,-2-3-7 15,1 4-1-15,-2 0-7 16,-1 5 0-16,-1 8 4 15,-1-3 2-15,1 8 6 16,3 1 1-16,2 0-1 0,0 3 0 16,1-3 0-16,2-1 0 15,-1 1 0-15,1-1 1 16,1 6 0-16,1 2 0 16,-1-1-2-16,3 2-1 15,0-5 0-15,3-1-2 16,2 1-4-16,1-1-6 15,7 0-37-15,5 6-58 16,12 3 74-16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8T17:28:54.1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10720 12542 130 0,'-6'-15'19'16,"2"-1"-43"-16,2-30-21 16,7 30 4-16,1 6 32 15</inkml:trace>
  <inkml:trace contextRef="#ctx0" brushRef="#br0" timeOffset="1286.201">10719 12430 111 0,'0'-1'55'0,"0"0"-21"16,0 0-14-16,0 0-16 15,0-1 0-15,0 1 1 0,-2-2-2 16,1 1-4-16,0-1-1 16,0 1-1-16,0 1-1 15,0-2-5-15,-1 2-9 16,1 0-9-16,1 0 0 15,0 0 20-15,0 0 21 0,0 0 27 16,0-1 4-16,0 1-9 16,0 0-13-16,0 0-16 15,0 0-6-15,0 0-18 16,0-1-3-16,0 1 1 16,0 0 0-16,0 0 15 15,0 0 3-15,0 0 7 16,0 0 11-16,0-1 13 15,0 1 1-15,0 0-5 16,0 0-12-16,0 0-13 16,0 0-2-16,0 0 0 15,0-1 2-15,0 1 11 16,0 0 3-16,0 0 2 16,0 0-2-16,0 0-8 15,0-1-3-15,0 1-3 16,0 1 0-16,0 0 11 15,0 0 8-15,0 0 13 0,0 0 1 16,0 0-11-16,0 0-11 16,0 0-23-16,0 0-7 15,0 0-6-15,0 0 1 16,0 0 14-16,0-1 8 16,0 1 14-16,0 0 5 15,0 0 11-15,0 0 2 16,0 0-1-16,0 0-2 15,0 0-1-15,-1 0 3 0,0 0 6 16,0 0-1 0,1 0-10-16,0 0-8 0,0 0-11 15,0 0-4-15,0 5-2 16,0 2 0-16,0 0 0 16,0-1 1-16,0-1 0 15,0-1 1-15,0 0 0 16,1 2-1-16,0 2-1 15,0 5 0-15,0 3-1 16,1 30 0-16,-5-28 0 16,0 0 1-16,-1 0 0 15,2-3 0-15,1-1 0 16,1-4 0-16,0-3 0 16,0-1 0-16,0-1 0 15,3-1 2-15,3 0 12 16,0 1 6-16,0-2 8 0,-1-1 2 15,4 3-7-15,-1-5-2 16,4 3-5-16,-2-1-1 16,3 0-5-16,1 0-1 15,1-2-3-15,2 0-1 16,2 0-2-16,-1 0-2 16,4 2 0-16,2 1 0 15,0-5 1-15,-1 1 1 16,-2-5 3-16,0 1 1 15,3 0 0-15,3 0-2 16,3-1-2-16,0-3 0 0,2-2 6 16,0-2 4-16,-2-3 3 15,2 1 1-15,-2 0-6 16,-3 2-1-16,2 5-1 16,-1 0-2-16,-2 3-2 15,2 0-1-15,-2 1-2 16,-4 2 0-16,3 1-1 15,-2 1 0-15,-2-2 0 16,3 2 0-16,-1 0-1 16,0 2-1-16,0 3 0 15,2-2 0-15,-4-1 1 16,-2 2-1-16,2-3 0 16,1 1 1-16,-1 1 0 15,1-2 0-15,1 1 1 16,1 2-1-16,3-1 1 15,0-2 1-15,0 0 0 0,-2-1 0 16,-3-1 0-16,-1 0-1 16,-1 1-1-16,-1 2-2 15,-4 2-1-15,0 2 0 16,-5-2 1-16,2 3 0 16,-2-1-3-16,-2 0-4 15,4 5-18-15,-2-2-18 16,6 4-77-16,3 2-132 0,3 0 167 15</inkml:trace>
  <inkml:trace contextRef="#ctx0" brushRef="#br0" timeOffset="2331.943">13308 12413 540 0,'61'54'179'0,"-61"-55"-199"16,0 1-67-16,-3 0 10 15,1 0 52-15,1 0 97 0,0-1 31 16,0 0 9-16,0 0-12 15,0-1-25-15,-1 2-18 16,-2 0-24-16,3 0-8 16,0 0-5-16,-1 0-2 15,1 0-9 1,0 0-4-16,0 0-5 16,0 0 0-16,1 0 0 0,0 0-1 0,15 7-12 15,34 13-6-15,-30-19-3 16,0 1 1-1,3-2 13-15,4 1 7 0,0 2 3 16,2-2 2-16,0 0-1 16,-3 1-1-16,1-2-1 15,0 0-1-15,-4 2 1 16,1-1 0-16,-5-1 3 16,1 2 1-16,1-2 2 15,2 1 1-15,0 0-2 16,1 0-3-16,-1 3-2 15,-5-2-1-15,6 2-2 16,-1-1 1-16,-2 1 0 16,4-1 0-16,-5-2 1 15,-1 0 0-15,7-1 0 16,0-2 0-16,6 0 0 16,-1-2 0-16,0 1 0 0,0-1 0 15,-3 2 0-15,3 1 0 16,-2 2-1-16,-4 0-1 15,-1 0-9-15,-7 1-11 16,-4-1-40-16,2 3-32 16,-3 0-130-16,3-2 142 15</inkml:trace>
  <inkml:trace contextRef="#ctx0" brushRef="#br0" timeOffset="3250.396">15835 12448 762 0,'-20'27'278'16,"22"-28"-189"-16,1 1-165 16,-2 1-8-16,-1-1 59 15,0 0 34-15,0 0 40 16,0 0-3-16,0 0-25 15,0 0-5-15,0 0 12 16,0 0 9-16,1 5 11 16,7-2 5-16,9 2 1 15,26 26-4-15,-24-28-10 0,3 2-10 16,3 1-18-16,3-2-5 16,2 1-6-1,-2 1 0-15,0-3-1 0,0 5 1 16,-4-3-1-16,-1 1 1 15,-2 1 0-15,0-3 1 16,1 4-1-16,-2-3 2 16,2-2 2-16,-3-1-1 15,-2-2-1-15,3 1-1 16,3 0-2-16,3 1 0 16,5 2-1-16,-1-1 0 0,-2 1-1 15,1 4 1-15,-3 0 0 16,1 0 0-16,-5-1 1 15,-3-3 0-15,-6 0 2 16,-3-1 0-16,-2-1 1 16,-4 0 1-16,-2-2-1 15,-2 0-2-15,-1-2-10 16,1 2-10-16,0-1-38 16,0 1-43-16,0 0 64 15</inkml:trace>
  <inkml:trace contextRef="#ctx0" brushRef="#br0" timeOffset="9604.153">1956 5139 97 0,'31'-29'44'0,"-31"29"-20"16,0-2-9-16,-1 2 6 15,1 0 11-15,0 0 8 16,0 0 0-16,-2 0-7 16,2 0 0-16,-1 0 9 15,1 0 1-15,0 0-6 16,0 0-11-16,0 0-18 16,0 0-2-16,0 0-3 15,0 0-1-15,-1 0 3 16,0 0 2-16,0 0 5 0,1 0 1 15,0-1-1-15,0 1-3 16,0 0-5-16,0 0-1 16,0 0-2-16,0 0-1 15,0 0 1-15,0 0 0 16,0 0 2-16,0 0 1 16,0 0 0-16,0 0 1 15,0 0 1-15,0 0 3 16,0 0 19-16,0 0 4 0,0 0 1 15,0 0-3-15,0 0-20 16,0 0-7-16,0 0-2 16,0 0-1-16,0 0 1 15,0 0 0-15,0 0-1 16,0 0 1-16,0 0-1 16,0 0 1-16,0 0-1 15,0 0 0-15,0 0 0 16,0 0 0-16,0 0 0 15,0 0 0-15,0 0 1 16,14 3-1-16,-1-3 0 16,31-3 1-16,-26-1-1 15,0-2 0-15,0-2 1 16,2 1-1-16,-3 2 1 16,2-2 0-16,3 3 0 15,-2 0 1-15,1 0-1 16,-1 4-1-16,-4 0 0 0,0-3 0 15,-1 4 0 1,0 2 0-16,0 1 1 0,-3-1 0 16,0 4 0-16,-1-3 0 15,-2 1 1-15,-1 1-1 16,3-3 1-16,-5 1-1 16,3 1-1-16,2-1 1 15,-1-1 1-15,-3 0-1 16,-2 0 1-16,2 2-1 0,-7-2 0 15,5 2 1-15,3-1-1 16,-4 0 1-16,3-1 0 16,0 1 1-16,-3 0 4 15,4 1 2-15,1-1 4 16,-4 1 1-16,2 0-2 16,0-3-3-16,0 0-2 15,1 5-1-15,2-1-1 16,-1 0 0-16,2-2-1 15,-2 0 0-15,-2-2 0 16,2 4 0-16,-3-1 2 16,1-3 2-16,2 4 5 15,-1-5 1-15,5 3-1 16,-1 0-3-16,0-3-4 16,2 6-2-16,2-1-2 15,0-2 1-15,4 4-2 0,-3-4 0 16,1 0 0-16,2 2 0 15,-1 0 1-15,-1 3 0 16,3-4-1-16,-3-2 0 16,0 0 0-16,0 0 1 15,-4-2-1-15,2 4 1 16,3 1-1-16,-1-4 1 16,3 1 0-16,1 0 0 0,-3-3 0 15,3 1-1 1,-2 0 1-16,1 0-1 0,-1 0-1 15,2 0 1-15,1-1-1 16,-1 0 0-16,5 0 1 16,-3-2 0-16,6 2 1 15,-2 0 0-15,-1 1-1 16,1 0-1-16,-6-1 0 16,2 0 0-16,-6 0 0 15,1 0 0-15,2 0 0 16,1 3 0-16,2-3 0 15,2 1 0-15,0 1 0 16,0-2 0-16,1 2 0 16,0 1 0-16,2-2 0 15,-2-1-1-15,4 2 1 16,1 0 0-16,2 1-1 16,0 0 1-16,-4 0 0 15,1-1-1-15,-4 1 1 0,0 3 0 16,3 0 0-16,0-3 0 15,0 7 0-15,4-2 0 16,-1 2-1-16,3-1 1 16,2-3 0-16,2 2 1 15,1-2 0-15,0 4-1 16,-4-1 0-16,2 1 0 16,2 1 0-16,-2 2 0 0,2 0 0 15,-3-3 1-15,2-3-1 16,0-1 0-16,3-1 0 15,2 1 0-15,2 0 0 16,0-4 1-16,-4-1 0 16,-1 0 0-16,1-1 0 15,0 2 0-15,7-2-1 16,1 2 0-16,2 1 1 16,1 2-1-16,1 2 0 15,-1-1 1-15,-6-1-1 16,1 1 0-16,-1-2 0 15,-3-1 1-15,6 1 2 16,-1-3 3-16,1 2 0 16,1 1 2-16,-6-3 0 15,-2 1 1-15,-4-2 4 16,-1 0 1-16,5 0 0 16,1-1 0-16,4 1-6 15,-1 0-2-15,-1 3-3 0,4 1-2 16,-6-4-1-16,-5 2 1 15,-2-2 2-15,-5-1 0 16,-2 3 3-16,3-2 1 16,-2 0-1-16,-1-1-1 15,-1 0-1-15,-3 1-1 16,-1 0-1-16,-2 0 2 16,0 2-1-16,-1-1 0 0,4-1-2 15,-1 3 1 1,2 1-2-16,-2 0 1 0,3-1 0 15,1 1 1-15,-3-4 0 16,-1 1 1-16,0-1 0 16,1-4 0-16,11 2-1 15,0-1-1-15,6 0 0 16,-2 2 0-16,-3-1 3 16,0-4 0-16,1 3 1 15,-3-2 0-15,0 0-2 16,-3 3 1-16,-1 0-2 15,0 0 1-15,3-1 0 16,5 1 0-16,-3 1 0 16,5-1 2-16,2-1 1 15,0 0 0-15,5 0 0 16,-9 1 0-16,3 0 6 0,-2 2 1 16,-2 0 3-16,3-1 1 15,-1 0-1-15,2-1 0 16,9 1-2-16,3 0-1 15,2-2-1-15,2 0-1 16,-7-4-1-16,-2-1 0 16,-4 1 4-16,-4-3 6 15,-6 0 9-15,0-3 3 16,-5 0-6-16,0 3-6 16,1 1-11-16,-1 4-3 0,1-4-4 15,0 2-1-15,1 3 0 16,4-4-1-16,-2 4 1 15,3-1 0-15,-1-2-1 16,0 3 1-16,-1-2 0 16,0 0 0-16,-1 3-1 15,1 0 0-15,1 0 0 16,3 1 1-16,1-2-1 16,-1 1 1-16,1 0-1 15,-5 0 0-15,1-1 0 16,-1 1 0-16,1-2 1 15,1 1 0-15,5-4 1 16,1 2 1-16,1-1 7 16,0 1 3-16,-7-2 2 15,-1-2 0-15,1 1-8 16,3-2-3-16,6 3-2 16,3 0-1-16,7 2-1 0,-4-2 0 15,3 6 0-15,1-2 0 16,-11 1 0-16,-1 3 0 15,-5 0 0-15,-4-1 1 16,1 1 0-16,0 0 0 16,0-2-1-16,0 0 1 15,0 1-1-15,0 1 0 0,-5 0 0 16,4 5 0-16,-2-3 0 16,-3-1 0-16,0 3 0 15,0-4 0 1,-1 1 0-16,3 0 0 0,5 0 1 15,-2 2 0-15,4-2-1 16,-2 1 0-16,-1 3 0 16,0-4 0-16,-1 0 0 15,1 1 0-15,-5-2 0 16,0 1 1-16,-3 3 0 16,-6-4 0-16,0 0 0 15,5 0 0-15,-5-2-1 16,3 0 1-16,-3 2-1 15,-5 0 0-15,1 2 0 16,-4 0-1-16,1-2 1 16,1 2-2-16,-6-2-4 15,3 0-28-15,-2 4-139 0,4-4-239 16,13 15 262-16</inkml:trace>
  <inkml:trace contextRef="#ctx0" brushRef="#br0" timeOffset="25681.465">20340 8471 526 0,'86'28'175'16,"-70"-30"-197"-16,8 0-20 16,-3-2 7-16,-3 2 19 15,-6-1 49-15,-9 3 74 16,1 1 23-16,-4-1 1 16,0 0-18-16,0 0-50 15,0 0-10-15,0-1 8 16,-1 0 1-16,-1 0-6 15,1 0-10-15,0 0-16 16,-13-4 4-16,-6-12 1 16,-30-28 2-16,27 30-8 15,-2-4-8-15,-2 4-12 16,-1-1-3-16,-2-3-4 16,2 4 1-16,-2-1-1 15,2-1 0-15,-3 1 0 16,5-1 1-16,3 0 6 0,0-1 4 15,8 6 1 1,-5-2-2-16,-7 0-6 0,-3-1-4 16,-10-1-2-16,-2-4-2 15,-9 5 0-15,1 1 0 16,-2 1 0-16,3 0-1 16,3-6-4-16,0 0 0 15,-6-1-2-15,-6 2 0 16,-7 1 3-16,-4 0 1 15,1 4 2-15,1-2 0 0,6 3-13 16,1 4-9 0,-1 5-13-16,-1 3-2 0,0 8 6 15,5 3 10-15,11 6 16 16,4 4 1-16,11 1-5 16,2 3-1-16,7 3-4 15,0 0 1-15,4 8 7 16,3 0 3-16,2 6 0 15,5 3-1-15,4-4-1 16,-1 0-2-16,3-1 3 16,-3-1 0-16,5 5 5 15,0 0 1-15,1-3 2 16,2 2 1-16,-7-3 0 16,1 1 0-16,0-2-2 15,-4-7 1-15,5-2 0 16,0-3-1-16,-1-2 2 15,3 5-2-15,-2 1 1 16,1 1 0-16,-1 3-1 0,2-3 0 16,0-4 0-16,2 0 0 15,6-3-1-15,1 3 1 16,2-1-1-16,-1 1 1 16,-2-6 1-16,2 0 2 15,5-4 1-15,0-6 0 16,4-2-1-16,5-4-1 0,-1-1-1 15,5 0 1-15,4-1 0 16,-3-1 1-16,6 0-1 16,-3-2 0-16,4 1-1 15,0-1 1-15,0-1 0 16,-1-3 0-16,-2-1 2 16,-5 3-1-16,2-4-1 15,-2 5-1-15,-4-1-1 16,5-1 0-16,-4 4 0 15,4-2 0-15,-3 0 1 16,-2 3-1-16,2-5 1 16,-2 1 0-16,3-4-1 15,3-2 0-15,1-1-2 16,3-3-2-16,-4-3 0 16,0-1 0-16,-1 0 2 15,-4 2 0-15,-2-4 0 16,-1 5 0-16,0-3 1 0,-3-3 0 15,1 5-4-15,0-2 0 16,-3-1 0 0,5 3-1-16,1-1 3 0,3-4-2 15,5-3-5-15,1-2-4 16,4-5-1-16,-4-4-1 16,0-3 3-16,-3-2 3 15,0 0-1-15,1 3 0 16,-3-2-3-16,0 0 1 0,1 1 5 15,-3 1 1-15,-1 8 7 16,-1 1 1-16,-4 6 0 16,-2-1-1-16,2 1 1 15,-3-1-1-15,-2 2 0 16,1-1-1-16,-4 8 0 16,1-2 1-16,-5 4 0 15,-2 1 0-15,-1-2 0 16,-4 2 0-16,0 3-10 15,-1-1-14-15,-2 1-93 16,1 4 80-16</inkml:trace>
  <inkml:trace contextRef="#ctx0" brushRef="#br0" timeOffset="28720.05">3363 11813 571 0,'-19'-4'248'0,"5"0"-124"15,1 2-76-15,5-3-34 16,6 4-13-16,-9-4-4 15,0-4 2-15,-4 4 4 16,-6-7 14-16,-3 1 33 16,-1 0 12-16,-5-1 15 15,-2 0-9-15,-2-1-32 16,-2 0-11-16,-2 1-19 16,0 3-3-16,-1 0 2 15,0-1 5-15,-4 5 2 16,1-1-3-16,-2 5-8 15,0 1-6-15,2 3-15 16,2 3-4-16,-1 4-18 16,1 3-6-16,1 1-5 15,-3 4 0-15,4 0 17 16,3 1 7-16,0 6 13 0,6 1 5 16,0 4 2-16,3 1 0 15,6 1-7-15,5 2-5 16,8 1-2-16,5 7 0 15,4 2 6-15,3 4 2 16,3 1-3-16,0-3 0 16,4 3 3-16,0 2 3 15,1 2-2-15,4 0-10 16,1 0-16-16,-5-1-5 0,2-1 4 16,-1 2 11-16,4-7 19 15,-2-7 7-15,-2-9 4 16,-2 0 4-16,0-8 3 15,0 1 2-15,9-2 5 16,-1-4 4-16,-2-7-5 16,9 1 0-16,-2-8-5 15,4-1-4-15,3-5-1 16,1-5 0-16,-1-5-3 16,1-5-1-16,2-2-2 15,-1-1 1-15,-2-5 2 16,0 1 1-16,-9 0 7 15,-4 1 2-15,-2 5 12 16,-5 0 3-16,2 1 8 16,-5-2 3-16,3-1-7 15,-5 2-4-15,-1-5-10 0,5-1-4 16,-2-2-6-16,2-1-1 16,0-2 2-16,-2-5 5 15,2-4 4-15,-1-2 1 16,-3 2 3-16,1 2-2 15,0 8 2-15,-1-3 1 16,0 3-2-16,0-4 0 16,0-3-6-16,0 1-5 15,2 3-3 1,0 4-3-16,0 4-1 0,-2 2 1 0,-2 6 1 16,0-4 2-16,-4 7 2 15,1 2 2-15,-3-1 0 16,-1 2 0-16,-1 0 0 15,0 2 0-15,-2 1-1 16,2 2 0-16,-2 4-3 16,-1-4-8-16,2 3-37 15,0 1-40-15,3 1 49 16</inkml:trace>
  <inkml:trace contextRef="#ctx0" brushRef="#br0" timeOffset="29939.776">16705 5184 399 0,'-4'-6'100'16</inkml:trace>
  <inkml:trace contextRef="#ctx0" brushRef="#br0" timeOffset="31426.266">16634 5149 161 0,'-42'-16'101'0,"31"11"7"15,-2-3-53-15,2 2-2 16,0 2 11-16,1-2 16 15,2 1 8-15,2 2-20 16,1-1-19-16,3 3-30 16,1 1-16-16,1 0-5 15,0-1 2-15,1 0 10 16,3 0 5-16,1-3-1 16,5-2-1-16,8-5-8 15,30-23-1-15,-27 17-3 16,-1-1 2-16,1 2-1 15,3 1 0-15,-7 0 1 16,6 2-1-16,-6 0 0 0,-2-1 0 16,4 1 1-16,-8-1 0 15,-3 1 17-15,-1 0 7 16,0-3 4-16,-7-2 1 16,1-4 1-16,-1-4 0 15,-4-2 9-15,2 1 4 16,-3 3-11-16,0 0-4 15,-3 0-13-15,0-6-7 16,-6-4-5-16,-1-2-1 16,-4-1 4-16,-2 4 3 0,-7 1 2 15,-2-2 0-15,-4 0-3 16,-2-2 1-16,-7-3 5 16,1 1-1-16,-4 5 0 15,-2 2-4-15,6 3-8 16,-2-4 0-16,1-4-1 15,-3-1 1-15,-6 5-2 16,2 4 7-16,-10 8 2 16,0 0 0-16,-1 3 1 15,-8 0-9-15,3 3-1 16,-5-3-1-16,-7 3-1 16,0 2 1-16,0-5 0 15,4 7 0-15,11 1-1 16,2-2 1-16,2 5-1 15,-1-2 1-15,-2 1-1 0,3 3 0 16,4 3-1 0,1 2 0-16,3 2 0 0,-4 3 0 15,-7 1 0-15,0 0 0 16,-6 7 1-16,1-1-2 16,7 7-1-16,3-1 1 15,7 1 0-15,8 1 0 16,-2-1 1-16,1-1 0 15,-2 2 0-15,-4 2 1 0,4 6 0 16,2 8-1-16,4 0-1 16,4 3-1-16,9-2 1 15,0-3-1-15,9-1 1 16,-1 2 0-16,6 0 1 16,-1-2-1-16,2-4-1 15,5 1 1-15,-4-1 0 16,2 6 0-16,8 9 0 15,-2 1-2-15,5 1 0 16,8 2-1-16,2-3-1 16,3 1 1-16,5-3 1 15,-2-4 0-15,4 0 0 16,6-1-1-16,2 6 1 16,2 1 0-16,-3-3 2 15,2-2 1-15,0-2 1 16,1-4 1-16,2-3 0 15,0-1 1-15,1-7 0 0,2 0 0 16,0-5 2-16,0-4 1 16,1-7 3-16,-1 0 2 15,3-5-1-15,2 1 0 16,0-2-2-16,1-2 2 16,-4 2 1-16,-2-2 0 15,-5 0-1-15,-1 1-4 16,-2-1-1-16,-3 0-1 15,2 0-1-15,2 1 1 16,5-3-1-16,3-1 2 0,6 1-1 16,-1-6 1-16,1 0 0 15,0 2 0-15,-4 0-2 16,1 3 0-16,-9 1-2 16,-1-1 1-16,2 0 1 15,-2-1 1-15,4 1 0 16,-1-3-1-16,-1-4-1 15,1-1 0-15,-2 2 0 16,1-4 0-16,-1 4 0 16,4 0 0-16,1-4 0 15,0-1 0 1,0-2 1-16,-3-6 0 0,-2 3 1 16,0-2 1-16,-1-1-2 15,-1 1 1-15,2 0-3 16,-3-3 0-16,5 5 0 15,-1-1 0-15,-1 3-1 0,0 1 0 16,0 3-1-16,1 0 1 16,-2 3 1-16,-2 1 0 15,-3 1 0-15,-5 1 1 16,-2 2 0-16,0 3 0 16,-7-1-1-16,-3 1 0 15,-4 1-2-15,-4-2-1 16,0 3-6-16,-2 0-13 15,-1 0-50-15,0 0-40 0,0 0 66 16</inkml:trace>
  <inkml:trace contextRef="#ctx0" brushRef="#br0" timeOffset="52650.108">20290 14477 302 0,'-31'31'57'0,"28"-30"-150"15,3-1 1-15,1 1 79 16,-1-1 52-16,0 0 63 16,0 0-9-16,0 0-57 0,0 0-22 15,-1 0-18 1,1 0-2-16,-1 0 8 0,1 0 11 15,0 0 27-15,0 0 12 16,0 0 16-16,0 0 0 16,0 0-12-16,0 0-9 15,0 0-24-15,0 0-9 16,0 0-13-16,0 0-1 16,0 0 1-16,0 0 2 15,0 0 1-15,0 0 0 0,0 0 6 16,0 0 6-16,0-1 14 15,0 0 7-15,0 0 7 16,0-1-4-16,-1-5-6 16,0-2-3-16,0-1-9 15,-2-3-1-15,-6-28-6 16,6 27-3-16,-4 1-5 16,2 2-2-16,-3-2-1 15,-1-1-1-15,1 1 2 16,-3 1 0-16,2 1 2 15,-1 2 0-15,-1 3 0 16,0 1-1-16,0 0-4 16,0 2-2-16,-1-1 1 15,2 1 1-15,-3-2 4 16,0 5 1-16,0-3-1 16,-4 0-2-16,0 3-6 15,0-2-2-15,-6 1-2 0,1 1 1 16,-3-1 4-16,-1 0 1 15,0 2 0-15,-3-2 1 16,-1-3-1-16,0 2-1 16,0-5 0-16,4 6 0 15,-1-2 1-15,3 1 0 16,0 2 2-16,0-2-1 16,-3-2 0-16,-2 1 0 15,2 2-1-15,-5-3-1 0,6 2-1 16,-2 1 0-1,3 1 2-15,1-1 0 0,2 2 0 16,0-1-1-16,0-3 0 16,1 5 1-16,2-5 0 15,-1 2 0-15,2-1 1 16,0-4 1-16,0 3 1 16,2-1 1-16,2 1 0 15,-2 2-2-15,5 2-2 16,-3 0 0-16,2 1-2 15,1 3 1-15,-6-4 0 16,7 0 1-16,-8 1 0 16,1 2 1-16,1 0 2 15,-9 0 5-15,0 1 2 16,0-1 0-16,0 4-3 0,-1-1-7 16,2 5-4-1,2 3-1-15,0-4-4 0,3 5-2 16,-2 2 1-16,0-3 0 15,3 2 7-15,-2-1 2 16,3 1-1-16,0 2-2 16,-1 0-1-16,4 0 1 15,1-1 1-15,0 1 3 16,-1 0 1-16,-1 3-1 16,0 2 0-16,2-3 3 15,0 2 2-15,0-1-1 0,5-2 0 16,-1 2-4-16,5 2-3 15,-3-2 1-15,4 2 0 16,2 1 0-16,1-3 2 16,7 2-1-16,3 4 0 15,0 1 0-15,4-1 1 16,1-2-1-16,6-3 2 16,0-2 3-16,-1 0 6 15,3-3 2-15,-4-3-1 16,3-1-2-16,2-4-7 15,-2 2 0-15,6-3-1 16,-3-1 1-16,1 3 0 16,1-6 5-16,-2-1 11 15,1 0 5-15,-1-4 7 16,2 2-2-16,-4-4-6 16,3 2-4-16,1 4-4 0,-1-3-2 15,3 7-1-15,1-3-1 16,-1-2-1-16,5 4 0 15,2-4 2-15,-2 3 0 16,1 2 0-16,-5-2-1 16,1-1 2-16,-3-1 6 15,-3 0 8-15,0-2 3 16,-5 0 1-16,2 0-7 0,-2-2-9 16,1-2-4-16,-1 2-6 15,-3-1 0-15,1 1-2 16,-3-1 0-16,0-2-1 15,3-1-1-15,-4 0 0 16,4 0 0-16,1 1-5 16,-3-1-1-16,4 0-1 15,-2-2-1-15,0-1 2 16,2-2 0-16,6-2-1 16,1-3-2-16,5-3-1 15,0-2 0-15,1-2-3 16,1 1-2-16,-4-2-1 15,0 4 0-15,-5 2 4 16,-1 0 4-16,0 3 6 16,-1 1 1-16,-2 3 3 15,-3 0 1-15,-8 3 0 0,-1 0 3 16,-4 1 3-16,0 0 0 16,-1 0 0-16,-2 1 0 15,2-3-4-15,-2 2 1 16,1-2 3-16,-1 4 3 15,-2 1 2-15,0-4 2 16,0 5 2-16,0 0 0 16,0-1 0-16,0 1-1 15,-2-1-3-15,1-11 0 16,0 2-3-16,-9-30-1 0,5 32-3 16,2 0-2-16,-3-1-3 15,0 0-2-15,2 1-5 16,-2 0-3-16,6 1 0 15,-5-1 0-15,4 0 3 16,0 5-1-16,-1-3-4 16,4 1-4-16,-4 3-9 15,0-5-2-15,2 5-2 16,-2-2-1-16,4 1-8 16,-2 3-11-16,0 0-44 15,-1 0-36-15,1 0-139 16,0-12 167-16</inkml:trace>
  <inkml:trace contextRef="#ctx0" brushRef="#br0" timeOffset="59534.296">12035 12624 214 0,'-1'0'123'15,"0"0"-21"-15,0 0-59 16,0 0-21-16,-1 0-15 15,1 0-1-15,0 0 0 16,0 0 11-16,0 0 40 16,0 0 17-16,-1 0 14 15,1 0-5-15,0 0-31 16,0 0-14-16,0 0-11 16,0 0-1-16,0 0-3 15,-1 0 0-15,1 0 0 16,1 0 1-16,0 0 5 0,0 0 0 15,0 0-1-15,-1 0-2 16,0 0-1-16,1 0 4 16,-1 0 14-16,0 0 5 15,-1 0 4-15,1 0-5 16,0 0-18-16,0 0-9 16,1 0-13-16,0 0-3 0,0 0-1 15,0 0-1-15,0 0-2 16,0 0 1-16,0 0-1 15,0 0 1-15,0 0 1 16,-1 0 0-16,1 0 0 16,0 0-1-16,0 0-1 15,0 0 0-15,0 0-1 16,0 0 0-16,0 0-3 16,0 0-1-16,0 0-4 15,0 0-1-15,0 0 4 16,0 0 2-16,0 0 5 15,0 0 3-15,0 0 3 16,0 0 2-16,0 0 1 16,0 0-2-16,0 0-3 15,0 0-4-15,-1 0-1 16,1 0-1-16,0 0 0 0,0 0 1 16,0 0 1-1,0 0 0-15,7 5 0 16,-2-3 0-16,-1-1-1 0,5 2 1 15,-2 0 0-15,1-1 1 16,1 0-1-16,-1 0-1 16,5-1 1-16,32 2 0 15,-25-3-1-15,3-1-1 16,-1 0 0-16,1-3 1 16,2 0-1-16,-2-4 1 0,6 1 0 15,-1 0 0-15,4-6-1 16,-1 3 0-16,-1-3 1 15,-4 0 0-15,-7 2 0 16,-2 1 1-16,-9-1 22 16,0 0 6-16,-1 0 10 15,-6 1 3-15,4-6-21 16,0-3-7-16,-4 1-10 16,2-1-3-16,-3 1-1 15,-2 1 1-15,1-4 0 16,1-1 0-16,-1-1 0 15,4 1 0-15,2-2 2 16,-5 0 6-16,0-3 5 16,-3-2 1-16,-4 0-2 15,5-4-7-15,0-4-5 16,-3-3-1-16,2 1 1 16,-6 4 1-16,0 4-1 15,-1 5 1-15,-6-3-2 0,1-5 0 16,-14 0-1-16,-2 0 1 15,-8 5-5-15,-8 0-3 16,-5 8 0-16,-4-5 2 16,1 0 9-16,5 0 5 15,9 2 1-15,-3 1-2 16,4 3-5-16,-5-1-2 0,-6 3 0 16,1 0 0-16,-5 2 2 15,0-1 3-15,-2 0 3 16,5 1 3-16,4 1 3 15,1 1 1-15,3 2 0 16,0 1 0-16,4 2-3 16,1 1 1-16,4 3-1 15,2 0-2-15,3 1-2 16,2 3-2-16,1-4-3 16,2 1 1-16,0-2 0 15,2 0 1-15,4 0 4 16,1 2-1-16,-1-1 0 15,-1-1-1-15,-5 1-3 16,3-1-2-16,-1 4-2 16,0 0 0-16,-2 2-2 15,0 3-1-15,-2 0 2 16,-3 2-1-16,-1 3 2 0,-1-1 0 16,3 1-1-16,1 3 1 15,3-3 0-15,4 1 0 16,-1 1 0-16,0-2 0 15,4 5-2-15,-9-1-1 16,-2 2 1-16,5 2 0 16,-6 2 2-16,3-2 0 15,4-1 0-15,-6-4 0 16,7-3 0-16,3 3 0 16,2-2 0-16,-2 5-1 0,-1 0 0 15,0 1 0-15,1 1 0 16,4 1 0-1,-1-1 1-15,-1 1 0 0,2 0 0 16,-2-4 0-16,2 0 0 16,2 1 0-16,-4-3 0 15,3 7-1-15,-2-1 0 16,2 3 0-16,2 0-1 16,1 2 1-16,2 3 0 15,0 1 0-15,2 1 0 16,-6-1 0-16,3-4-1 15,0 1 0-15,-2 4-1 16,4-1-1-16,-2 6 1 16,-1 1 0-16,5-5 2 15,0 4 0-15,-1-6 0 16,-1-1 1-16,2-4-1 0,0-2 0 16,5-1-1-16,1 3 0 15,2 2-1-15,2-1 1 16,-3-1 0-16,2-4 0 15,3 1 0-15,-3 1 0 16,6-3 0-16,-3-1 0 16,1-5-1-16,4-1-1 15,-1 2 1-15,0-3 1 16,2 7 1-16,-3-4 0 0,3 1 0 16,0 5 0-16,-1-4 0 15,1 2 0-15,-1-2 0 16,3-1 0-16,-2 0 1 15,1-2-1-15,1 1 1 16,-6-2 0-16,8-2 0 16,-2 1 0-16,0-1 0 15,2-2 0-15,-5 1 0 16,4 0 0-16,-1-1 0 16,0-1-1-16,0 1 1 15,-1-2 0-15,0 2 0 16,0-3 0-16,-1 2 0 15,-2-4 0-15,0 0 0 16,0 1 0-16,0-1 0 16,0 2 0-16,1 0 0 15,-1 1 0-15,2-1 0 0,2 3 0 16,0-2 0-16,1 1-1 16,3-3 0-16,-3-1 1 15,-1 0 0-15,-2-1 0 16,-1 1 0-16,1 2 0 15,-1 0 1-15,-2 0-1 16,4 3 1-16,-4-4 0 16,0-1-1-16,-2-1 0 15,0-1 0-15,-1 2 0 16,1 3 1-16,3 2-1 0,-5-4 1 16,3-1-1-16,-1 0 0 15,1-2 1-15,1 6-1 16,-1-1 0-16,2 0 0 15,1 1 1-15,-1-6-1 16,0 2 1-16,0 0-1 16,-2 0 1-16,0 0 0 15,0 3 0-15,0-6 0 16,0 2 0-16,0 0-1 16,-1-1 1-16,1 1-1 15,0 1 0-15,2 0 0 16,0-2 0-16,-1 0 0 15,0 1-1-15,-1 2 1 16,0-2 0-16,-1 3 0 16,0-2 0-16,-2 1 0 15,-2-1 0-15,0-1 0 0,-3 0 0 16,0 0-1-16,0 0 0 16,0 1-14-16,0 0-16 15,0 0-66-15,0 0-54 16,0 0-223-16,0 0 238 15</inkml:trace>
  <inkml:trace contextRef="#ctx0" brushRef="#br0" timeOffset="63602.833">5001 5417 81 0,'-19'52'55'0,"7"-46"5"15,-1-1 5-15,1 0 34 0,-3 3 3 16,3-3 1-16,0 3-9 16,0-4-36-16,2-4-15 15,0 0-13-15,1 2 5 16,3-2 22-16,0 3 3 16,1-2-4-16,4-1-11 15,1 0-34-15,-1-1-9 16,0 0-10-16,0 0-1 0,1 1 10 15,0-1 8-15,0 0 11 16,15-3 1-16,10-5-9 16,33-14-3-16,-25 9-7 15,0 0-1-15,1-3 2 16,-4 1 1-16,-6 1 14 16,-2 2 4-16,-4 4 0 15,1 0-1-15,0-2-13 16,0 1-4-16,-2 1 0 15,2-5 3-15,-7-2 8 16,3-3-1-16,-1-4 1 16,-4-2-3-16,3 2-5 15,-5 0 1-15,-1-1 3 16,0 4-1-16,0 2-2 16,1 1-3-16,1 6-5 15,-1-2 0-15,0 1 0 0,-2-1 1 16,-4-1-1-16,3 2 0 15,-1-4-2-15,2-2 1 16,4-3-2-16,-1-3 1 16,0 0-2-16,-1-3 0 15,-1-2 1-15,-1-4 0 16,0-7 3-16,-1-3 0 16,0 3 0-16,-3 4 0 15,-2-2-1-15,3 6-2 16,-3-4 0-16,0 1 0 0,0 9 3 15,-2-2 2 1,1 10 2-16,-2-3 0 0,-1 5-3 16,-5 1-1-16,-1-10-9 15,-4-1-1-15,-3-4 6 16,3-1 4-16,-5 2 9 16,1 0 3-16,3 3-6 15,-5 0-2-15,4-1-3 16,-5 0-1-16,-6-4-3 15,-3-1-3-15,-8 3-5 16,-1-1 0-16,-9 7 2 16,-2 1 0-16,-2 0 6 15,0 1-1-15,1-3-6 16,-2-1-4-16,-13 2-9 16,-6 2-2-16,-11 6 5 15,-3 2 6-15,6 8 4 0,-3 0 0 16,-7 4-2-16,-4 3-8 15,0 4-1-15,3-2 2 16,8 2 7-16,2-5 7 16,-8 2 5-16,-2-1 0 15,1 4-3-15,-3 2-2 16,1 1 1-16,1 4 0 16,-5-5 4-16,7-4 5 15,10 1 1-15,-2-3 1 0,3 2 1 16,-1-4-1-16,-4 1-3 15,6 4 0 1,5-3-2-16,4 6-1 0,6 0 0 16,-5-2 2-16,5 0 5 15,1 3 2-15,3 0-1 16,9 1-1-16,3 2-5 16,4-3-2-16,3 1 0 15,1 1-1-15,-6 5 0 16,-2 0-1-16,3 7 0 15,3-1 2-15,4 5 1 16,6 0 1-16,-3 1-1 16,-1 2-1-16,2-1 0 15,4 6 0-15,2 0 2 16,4 5 0-16,5 1 0 16,-5-9-1-16,7 3 0 15,-6-8-1-15,0 7 0 16,5 1 0-16,-5 5-1 0,4-1 1 15,9-7-1-15,-1-1 0 16,9-4 1-16,0-2-1 16,0 3 0-16,1-2-1 15,4-3 0-15,3-1 1 16,-1-4-1-16,3-2 0 16,-1-2 0-16,3-2 1 15,-3-3 0-15,-2 2 0 0,4-3 0 16,-1-2-1-1,0-1 1-15,1 1 0 0,-2-1 0 16,1 2 0-16,5 1 0 16,3 0 0-16,2 1 0 15,2-5 0-15,1 2 0 16,0 1 0-16,1-1 0 16,-1 5 0-16,1-5 0 15,-1 1 0-15,-1 1 0 16,-2 1 0-16,-2-1 1 15,1-2-1-15,2 1 1 16,1-1-1-16,1-1 0 16,-3-2 2-16,1 3-1 15,-1-3 1-15,-8 1 0 16,3 1-1-16,-1 0-1 16,-1 1 0-16,-2 1 1 0,-3-1-1 15,-1-2 1 1,1 2 0-16,-4-4 1 0,2 1-1 15,-5-1 0-15,-1-2 0 16,0 0-1-16,0 0 0 16,0 0-1-16,0 0-1 15,3 2-41-15,5 3-84 16,5 11 85-16</inkml:trace>
  <inkml:trace contextRef="#ctx0" brushRef="#br0" timeOffset="103433.887">17818 17293 483 0,'-7'2'261'0,"4"-2"-6"16,3 3-266-16,0-3-67 16,0 0-25-16,-2 0 2 15,1-2 68-15,0 1 50 0,0 0 70 16,0 0 17-16,0 0 3 16,-1 0-11-16,1 0-35 15,0-1-11-15,0 1-13 16,0 0 0-16,0 0 9 15,0 0 3-15,-1 0 6 16,1-1-1-16,0 1-14 16,0 0-9-16,-4 0-18 15,3 1-8-15,-3 1-4 16,3 0-1-16,-1 24 3 16,-31 29 2-16,34-27 4 15,-1 0 2-15,-1-5 3 16,2 0-1-16,-3 0 1 15,2 3-2-15,2 0-4 16,-1 0-2-16,2 1-5 16,-5-1-1-16,3 1 0 0,0 0-2 15,0 1 2-15,1-1 0 16,3 0 0-16,2 0 1 16,3-2-1-16,2 2-1 15,2-5-1-15,-1-4 0 16,-3-4 1-16,-3-5-1 15,-2-5 1-15,2-3 3 16,-3-7 16-16,6-2 4 0,-1-7 5 16,-1-3 0-16,1-7-13 15,1-3-3-15,0-1-6 16,3 0-3-16,0 2 0 16,-3 1 0-16,0-3-1 15,0 3 0-15,-1 1 0 16,2-4 0-16,-1 7 0 15,2-3-1-15,1 4 0 16,0 6 1-16,2 4-1 16,-3 2 1-16,-1 2-1 15,-1-2 1-15,-1 1 1 16,0 3 0-16,-3 2 0 16,-3 1-1-16,-2 2-1 15,0 0 1-15,0 0-3 16,0-1-8-16,0 1-31 15,-1 1-36-15,1 0-118 16,0 0-117-16,0 0 195 16</inkml:trace>
  <inkml:trace contextRef="#ctx0" brushRef="#br0" timeOffset="104092.183">18310 17292 452 0,'-1'0'265'16,"-1"1"-22"-1,2-1-129-15,0 0-14 0,0-1-4 16,0 1-1-16,-1 0-15 16,-1 0-14-16,1 0-34 15,0 1-14-15,-10 19-10 16,-17 28-3-16,15-21-5 15,3-2-2-15,2 6 0 16,0 5 0-16,2 4 1 16,0 4 1-16,2-1 0 15,1-5 0-15,2-7-1 16,1-4-3-16,1-6-2 16,-1-4 1-16,0-5 2 15,0-3 3-15,0-8 1 16,1-2-1-16,1-1 2 15,-2 1 3-15,0 0 9 16,0-1 4-16,4-17-1 16,15-39-3-16,-15 24-10 15,2-1-4-15,2-2-3 0,-3-2-1 16,3 6 0-16,1 0 0 16,-2 1 0-16,2-1 1 15,6-2-2-15,-3 0-1 16,-2 8-2-16,4 7-1 15,-5 9 2-15,-1 4 3 16,-2 6 3-16,0 1 1 0,2 4 6 16,1 6 1-16,1 10 2 15,1 4 1-15,-3 11-3 16,0-2 1-16,1 3 4 16,-1 0 1-16,0-3 1 15,-2 1 0-15,-3-2-6 16,1-1-1-16,-2-3-4 15,2-2-2-15,-2 2-1 16,0 0-7-16,-1 0-14 16,2 1-13-16,0-6-78 15,0-1-78-15,1-5 120 16</inkml:trace>
  <inkml:trace contextRef="#ctx0" brushRef="#br0" timeOffset="104462.19">18791 17133 781 0,'1'41'442'0,"-6"-30"-24"15,4-2-338-15,0 7-160 16,1 8-5-16,0 20 14 16,0 8 21-16,-1 7 58 15,2 3 3-15,1 0 0 16,-2 0-2-16,-1-3-19 15,2-3-25-15,-1-10-64 16,2-5-33 0,1-10-52-16,-4-5-6 0,1-15-73 15,2-7 167-15</inkml:trace>
  <inkml:trace contextRef="#ctx0" brushRef="#br0" timeOffset="104934.461">19132 17090 1079 0,'1'10'443'16,"-3"-3"-285"-16,-4 7-94 15,-1 5-110-15,-1 7-9 16,-12 4-20-16,-7-1 11 15,-6 6 30-15,-8-1 7 16,-1 8 27-16,-1-1 2 0,3-7-1 16,2-4-1-16,4-10 0 15,6-2 0-15,5 0 3 16,4-4 4 0,10-7 8-16,2-3 1 0,7-2-1 15,0-2-5-15,0 0-10 16,0 0-1-16,0 0 3 15,0 0 6-15,13-2 4 16,16 0-1-16,37 0-6 16,-29 4-5-16,1 4-3 15,-2 1 0-15,-5 7 1 16,-2 2 1-16,-5 8 1 16,-5 1-1-16,-1 5-6 15,-7 4-5-15,0 2-12 16,-6 5-5-16,-6-2-26 15,1 3-19-15,-4-11-95 0,1-8-126 16,3-8 190-16</inkml:trace>
  <inkml:trace contextRef="#ctx0" brushRef="#br0" timeOffset="105504.337">19288 17233 879 0,'21'105'413'0,"-24"-76"-182"16,1-2-236-16,1 3-206 15,0 0-5-15,-3 6 45 16,0 1 65-16,-2 1 169 16,1 1 29-16,1-11 31 15,2-6-11-15,0-7-47 16,1-6-21-16,1-4-26 16,0 0 3-16,0-5 4 15,0 0 0-15,0 0-5 16,0 0-8-16,0-1-7 15,0 0-1-15,0 0 1 0,1-11-2 16,6-15-3-16,13-37-1 16,-8 26-5-16,3-4-2 15,0 6-4-15,-1 3-1 16,2-2-1-16,-2 3 2 16,2 1 6-16,-1 4 2 15,-2 12 5-15,-2 5 2 16,0 5 7-16,-1 4 4 0,2 5 2 15,0 7-1-15,2 11-7 16,2 9-5-16,-4 5-5 16,-2 2-2-16,-3 5-1 15,-2-1-1-15,-3 6 3 16,-2 0-6-16,-1-10-30 16,-1-1-47-16,-3-6 54 15</inkml:trace>
  <inkml:trace contextRef="#ctx0" brushRef="#br0" timeOffset="105966.77">19832 17133 1370 0,'15'145'480'0,"-30"-106"-409"16,2 2-190-16,2-5-23 15,-3-1 7-15,2-2 25 16,2-3 86-16,2 3 20 16,6 1 9-16,-2-3-1 15,5-4-3-15,2-4-1 0,-1-10 0 16,5-4-1-1,0-1 1-15,1-2 1 0,3-5 4 16,2-1 7-16,3-8 12 16,3-3 5-16,4-5 4 15,-3-6-3-15,2-6-1 16,-2-5 1-16,-7-6 7 16,-1 2 3-16,-5 0 1 15,-4 0-1-15,-6-6-9 16,-4-3-3-16,-6 3-12 15,-4 4-8-15,-5 14-15 16,-2 1-8-16,-1 13-25 16,1 3-22-16,6 5-69 15,3 5-67-15,6 3 125 16</inkml:trace>
  <inkml:trace contextRef="#ctx0" brushRef="#br0" timeOffset="106687.985">20211 17235 1428 0,'-9'23'506'16,"0"0"-476"-16,0 2-88 0,-2 7-72 15,1 3-4-15,-5-1 38 16,2 2 47-16,3-2 53 16,-2 0 10-16,4 5 3 15,2-4-6-15,3-5-16 16,4-3-6-16,1-11 1 16,1-1 1-16,4-4 5 15,0-7 3-15,3 0 6 16,0-4 7-16,5-2 12 15,-2-5 7-15,8-6 3 16,4-2 1-16,0-5-6 16,3-4-7-16,-8-7-4 15,-2-1-2-15,-4-5 7 16,-2 3 3-16,-3 5 9 16,-5-4 3-16,-2 1-2 15,-2 0 1-15,-3 2-9 0,2 9-6 16,1 11-13-16,-1 4-7 15,0 6-20-15,-3 3-15 16,3-3-22-16,-1 4-16 16,-7 26-36-16,-10 43-16 15,18-23-8-15,1 2 14 16,6-6 51-16,2-1 28 16,5-16 36-16,0-4 8 15,6-11 11-15,2-2 7 0,0-8 30 16,3-4 15-16,0-6 21 15,2-4 8-15,0-7-3 16,-2-3-8-16,-3-2 4 16,-9-3 0-16,-2-3-10 15,-4-2-7-15,-6-1-30 16,0-3-15-16,-8-14-25 16,-2-2-8-16,-4-6-25 15,-3 5-14-15,4 16-32 16,3 7-14-16,4 7-24 15,4 2-25-15,2 0-93 16,4 0-123-16,6-6 225 16</inkml:trace>
  <inkml:trace contextRef="#ctx0" brushRef="#br0" timeOffset="107180.182">21016 16946 1050 0,'0'33'492'0,"-3"-3"-122"15,-7 4-382-15,-2 5-85 16,-3 11-34-16,-6 0-13 16,1 7 52-16,0 0 39 15,2-3 44-15,2-7 20 0,3-14 10 16,4-5 0-16,3-13-11 15,2 0-3-15,3-11 11 16,-2 1 6-16,2-4 4 16,1-2-1-16,0 0 2 15,0 0 3-15,6-12 4 16,-1-18 1-16,43-47-15 16,-30 23-9-16,7-8-10 15,-3 3-2-15,-1 1-1 16,5 5 0-16,-5 6 0 15,2 7 0-15,0 11 0 16,-7 3 1-16,0 8 0 16,1 8 1-16,-4 11 4 15,7 9 3-15,-1 17-1 16,0 9-1-16,-1 20-7 16,-4 8-3-16,-6 12 0 15,-1 6 2-15,-6 12 3 0,1 3 1 16,-2-7-2-16,0-6-8 15,0-18-71-15,0-4-86 16,3 0 102-16</inkml:trace>
  <inkml:trace contextRef="#ctx0" brushRef="#br0" timeOffset="107705.532">22141 16978 1286 0,'0'11'528'16,"2"-9"-238"-16,-3-2-341 15,-1-1-40-15,1 0 8 16,0 0 8-16,0-1 55 15,-1 1 28-15,1 0 6 16,-16-4 3-16,-35-4-3 16,26 8-5-16,-8 5-6 15,-6 0-3-15,-10 5-1 16,-9 3-1-16,-4 1 0 16,2-1 2-16,8 7 0 0,7-4-2 15,20 2-17-15,4-4-14 16,16-3-37-16,3 4-10 15,9 1-3-15,12 3 12 16,17 1 33-16,11-1 9 16,12-1 14-16,3 3 1 15,1 1 3-15,2 5 3 16,-14 7 5-16,2 7 1 16,-11 1 2-16,-3 2 0 0,-7 6 11 15,-9 0 0-15,-15 11 0 16,-10 7 0-16,-19 10-6 15,-6 0 1-15,-16 9 2 16,-8 4-9-16,-8-11-80 16,-8 2-77-16,-4-5 94 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8T17:40:41.6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17486 4373 229 0,'28'61'55'15,"-30"-59"-69"-15,2 2-32 16,0 1 44-16,0-5 45 16,-1 0 55-16,0 0 17 15,0 0-7-15,1 0-12 16,0 0-28-16,0 0-11 0,0 0-8 16,-1 0-6-16,0 0-2 15,-1 0-5-15,1 0-15 16,0 5-2-16,-2 8-9 15,-1 5-4-15,-6 39-5 16,6-23-1-16,0 11 0 16,0 5-3-16,1 6-6 15,2 3-5-15,0-9-11 16,1-3-4-16,1-4-2 16,1-2 1-16,-1 5 3 15,-1-3 4-15,-2-11 10 16,-3-6 6-16,2-14 9 15,-2-6 1-15,3-3-21 16,0-3-5-16,0-1-10 16,1 0 0-16,0 0 25 15,0 0 4-15,-6-25 14 16,-4-35 7-16,11 21-4 0,0 0 0 16,2-4-13-16,5-2-4 15,2-6-2-15,1-6 1 16,2 1 5-16,2-1 2 15,-2 5 2-15,6 4 2 16,-2 7 3-16,1 1 0 16,2 10-1-16,-1 1-3 15,0 3-6-15,-1 7-1 16,-4 2-1-16,0 5 3 0,-2 8 5 16,-1 2 2-16,-3 5 2 15,5 7-1-15,-1 10-2 31,-1 5-2-31,1 7-3 0,-8 0-1 0,-3 6 0 16,2-2 0-16,-2-1 4 16,0 1 5-16,2-4 5 15,-8-2 2 1,1-6 7-16,-2-1 3 0,-5-4-1 16,0 2 1-16,-6-3-5 15,-7 1-9-15,-2-6 1 16,-2-1 0-16,-1-5-5 15,1-1-7-15,0-7-26 16,-1-3-26-16,4-11-142 16,3-5 130-16</inkml:trace>
  <inkml:trace contextRef="#ctx0" brushRef="#br0" timeOffset="813.884">17889 4932 970 0,'0'-2'237'0,"7"3"-450"0,3 1-16 15,0 3 50 1,0-1 60-16,-3-4 132 0,2 0 24 16,1 0 21-16,1-1 7 15,3 1-6-15,-1 0 3 16,2-2-4-16,-4-2-6 15,0-1-6-15,0-6-8 16,-4-1-15-16,0-1-5 16,0-2-11-16,-3 1-3 15,0-2-2-15,-2 2 1 16,-2 0 1-16,1 2-1 16,1 4 1-16,-1-2 0 0,0 5-3 15,-1 2-2-15,0 2-6 16,0 1-2-16,-1 0 1 15,1 0 4-15,-1 10 3 16,-1 12 1-16,1 30-1 16,1-26 1-16,0-2 0 15,-1-1 3-15,-2 2 11 16,1 1 3-16,1 2 4 16,0 0-1-16,3-1-10 15,2-2-3-15,2-7-1 16,2 1 3-16,4-4 3 15,3-2 4-15,6-3-1 16,3-2-2-16,-1-7-4 16,1-2-5-16,2-8-8 0,-3-4-5 15,4-1-10-15,0-4-8 16,-6-5-25-16,-3-4-23 16,-4-4-76-16,-9-2-72 15,-5-3 141-15</inkml:trace>
  <inkml:trace contextRef="#ctx0" brushRef="#br0" timeOffset="1068.398">18061 4450 944 0,'-2'8'158'0,"5"11"-425"16,4 5 43-16,1 3 146 15,0 0 45-15,5-3 33 16</inkml:trace>
  <inkml:trace contextRef="#ctx0" brushRef="#br0" timeOffset="1674.587">22605 4426 642 0,'27'34'161'0</inkml:trace>
  <inkml:trace contextRef="#ctx0" brushRef="#br0" timeOffset="2376.876">22583 4644 344 0,'1'3'157'0,"1"0"-65"15,0-1-52-15,-2-2-9 0,0 0 2 16,0 0 4-16,0 0-9 16,0 0-11-16,0 0-11 15,0 0-3-15,0 0-3 16,9 17-2-16,14 38-1 15,-14-20-1-15,-6 12 0 16,2 5 2-16,-5 15 0 16,-6 7 2-16,-2 3 20 15,-2 4 5-15,0-16 9 16,2-7 1-16,0-15-17 16,1-10-5-16,1-9-9 15,2-2-2-15,3-9 4 16,-3-6 4-16,4-2 38 15,0-5 17-15,-1-2 16 0,0 1-5 16,0 0-31 0,0-7-16-16,1-20-19 0,0-36 1 15,3 13-4 1,2-4-3-16,-2-16-3 0,2-1-1 16,0 4 1-16,-3 1 0 15,2 1 1-15,0 2 1 16,3 3 3-16,1 1 4 15,0 8 2-15,1 4 1 16,-2 10-2-16,0 7-2 0,-2 13-9 16,0 5-4-16,1 6-8 15,1 3-3-15,5 4 0 16,0 2 3-16,4 8 2 16,4 8 1-16,4 13 1 15,2 8-3-15,-1 4 2 16,-3-2 0-16,-7-6 5 15,-4-9 4-15,-5-4 1 16,0-1 2-16,-4-7-2 16,1 2-1-16,-6-2-6 15,-1-1-3-15,-7 4-1 16,-3-4 2-16,-3 0 8 16,-5 0 1-16,-3-3 9 15,-2-1 2-15,-6-2 1 16,-4-1-1-16,-7-4-9 15,-1-2-3-15,-1-2-9 16,1-5-3-16,8-1-42 0,3 0-71 16,7-2 84-16</inkml:trace>
  <inkml:trace contextRef="#ctx0" brushRef="#br0" timeOffset="2781.541">22840 5344 763 0,'0'2'191'16</inkml:trace>
  <inkml:trace contextRef="#ctx0" brushRef="#br0" timeOffset="3290.748">22834 5350 161 0,'0'3'95'0,"0"-2"3"16,0 2 13-16,0 0 8 16,0-2-18-16,1 2-30 15,-1-3-13-15,1 3-18 16,-1-3-7-16,5 2-10 16,4 1 1-16,5 0 2 15,26-2 5-15,-25-5 5 16,0-3 0-16,-3-4-4 15,1-1-10-15,-3-4-11 16,-2 0-5-16,-3 0-5 16,4 0 0-16,-2 2 0 15,1 0 1-15,-2 0 5 16,-4 3 3-16,0 0 4 16,1 6 4-16,-3 1 1 15,1 2-2-15,-2 2-8 16,-1-1-7-16,2 1-10 0,0 0-4 15,0 0 2-15,0 0 2 16,0 6 6-16,2 12 2 16,4 32 1-16,-1-30 1 15,-2 0-1-15,6-2 1 16,1 0 0-16,3 2 0 16,5 2 0-16,2 4 0 15,0 0-1-15,1-5 2 16,1-3 12-16,2 0 6 0,3-6 20 15,-1 0 5 1,0-3-9-16,-4-2-9 0,-5-7-35 16,-2-1-22-16,-2-8-32 15,-3-9-15-15,-2-13-47 16,-1-6-43-16,-7-15 108 16</inkml:trace>
  <inkml:trace contextRef="#ctx0" brushRef="#br0" timeOffset="3516.146">23062 4933 1379 0,'0'1'387'0,"3"2"-558"16,4 2-124-16,-4 1-6 16,4-1 70-16,-1 0 70 15,-5-8 150-15</inkml:trace>
  <inkml:trace contextRef="#ctx0" brushRef="#br0" timeOffset="4069.676">23764 4465 1403 0,'0'-1'306'16,"-1"1"-649"-16,1 2 228 16,0-2-287-16,0 0 200 15,0 0 215-15,0 0 34 16,0 0 78-16,0 0-119 16,0 0 13-16,0 0 51 15,-1 0 13-15,1 0 3 0,-1 0-21 16,1 0-47-16,-1 0-11 15,1 0-7-15,-1 0 0 16,-1 0 0-16,1 0-1 16,0 0 1-16,0 0 2 15,0 0 4-15,-4 11 2 16,0 2 4-16,-16 31-1 16,16-28-2-16,-1-1-3 0,1-1 2 15,0 3 2 1,2 0 4-16,-2-1-1 0,-1 2-2 15,2-2-2-15,-2 6-3 16,0 0 2-16,-1 2 1 16,1 2 2-16,2-2 2 15,-2-2-1-15,3-7-4 16,0 0-2-16,1-7-4 16,1 2-4-16,1-6-59 15,0-3-89-15,6-1 97 16</inkml:trace>
  <inkml:trace contextRef="#ctx0" brushRef="#br0" timeOffset="6413.323">15935 3982 946 0,'-17'76'276'0,"15"-76"-383"16,-1 2-37-16,3 3 22 15,0-5 32-15,-1 0 76 16,0 0 11-16,0 0 9 16,0 0 7-16,0 0 18 15,-1 0 13-15,1 0 15 16,0 0-1-16,0 0-14 16,0 0-13-16,0 0-22 15,0 0-7-15,-1 0-4 16,1 0-1-16,0 0 2 15,0 0-1-15,0 0 3 16,0 0 1-16,1 0 2 16,0 0 1-16,0 0-2 15,9 5-1-15,4 2 1 16,28 19 5-16,-26-7 13 0,2 5 9 16,2 14 16-1,2 8 2-15,-1 16-6 0,3 7-7 16,-3 12-18-16,-5 5-7 15,-4-1-7-15,-4-1-1 16,-2-9-1-16,-2-8 3 16,-3-7 8-16,-2-1 5 15,-5 0 11-15,0-1 1 16,-2 2-3-16,0-5-6 16,2-3-10-16,1-3-4 15,2-7-4-15,1 1 0 0,0 3 0 16,-2 1 0-16,3-2 7 15,0-2 3-15,-2-2 9 16,3 4 4-16,-1-2-3 16,-2-4-1-16,3-7-7 15,0-9-4-15,0-2-2 16,2 0-2-16,-1-6-2 16,2 1 0-16,3-2 0 15,-1-1 0-15,4-1 1 16,1 2 0-16,0-3-1 15,1 1 0-15,2 2-2 16,0-5 0-16,2 7 0 16,1-2 0-16,1-2 0 15,3 3-1-15,2-8 3 16,4 1 3-16,6-2 4 16,1-1 2-16,14 0-2 0,5-1-3 15,13 1-5-15,7 1-1 16,6-5-1-16,0-1 1 15,3-3-1-15,0-6 1 16,0 4-1-16,6 0-1 16,2 3 1-16,5 1 1 15,6 2 1-15,3 1-1 16,9 2-1-16,0-1-1 0,-4-2-2 16,-4-1-1-16,-1-2 2 15,1-4 1-15,-8-7 2 16,-1 0-1-16,-11-7 0 15,-5-4-1-15,-5 3-2 16,-7-1-3-16,-15 1-1 16,-6 5 0-16,-15-1-3 15,-3 4 1-15,-6 1 2 16,-3-1 0-16,-2 1 5 16,-4-1 1-16,-3-1 4 15,-1-1 0-15,0-5-1 16,-3-2-1-16,-4-8-4 15,0-8 0-15,1-2-1 16,-1-5 0-16,4-15 3 16,2-3-4-16,-1-25-12 15,4-9-2-15,6-10-1 0,-1-6 4 16,4 8 12-16,-1 4 2 16,2 4 0-16,-1 1-1 15,2 3-12-15,-1 5-8 16,-1 5-15-16,1 8-6 15,-3 6 0-15,-2-3 8 16,-3 12 10-16,-1 5 7 16,-2 9 11-16,1 7 2 15,-2 10 5-15,-6 2 1 16,0 9 4-16,-2 2-3 0,-3 4 2 16,-3 5-3-1,-13 2-4-15,-6 2 1 0,-13 3-1 16,-4 3 3-16,-6 4 4 15,1-1 3-15,-4-1 2 16,1-1-1-16,-8-3-3 16,-7-1-3-16,-6 4-1 15,-6 0-1-15,-4 0 0 16,1 3 0-16,4-4-1 16,0 0 0-16,-9 2 0 15,-5-4 0-15,-2 3 0 16,-2-1 0-16,3-1-6 15,-2 4-2-15,-6-2-1 16,-1 6 1-16,3 0-8 16,1 0 0-16,3 2 0 15,-1-2-5-15,2 1-10 16,6 0-23-16,3 0-14 16,4 1 4-16,2 4 23 0,3-4 25 15,8-1 12-15,2-1 1 16,12-7 1-16,4 3 0 15,1-4 3-15,5 2 0 16,-1-2 0-16,2 0 0 16,8 2-1-16,2-2 0 15,7 4-8-15,4-2-21 0,5 2-207 16,6 3 169-16</inkml:trace>
  <inkml:trace contextRef="#ctx0" brushRef="#br0" timeOffset="8771.448">20901 3779 677 0,'10'-2'138'0,"11"2"-361"0,4 1 20 16,-4 4 84-16,0-2 58 16,-11 0 150-16,-2 1 18 15,0 1-9-15,0 3-5 16,4 1-37-16,0 1-10 15,1 4-10-15,6 6 3 16,-6 8 12-16,0 6 6 16,4 17-1-16,-7 10-8 15,2 19-20-15,-2 17-13 0,1 6-12 16,2-3-2-16,1 13 7 16,1-3 1-16,-4-3 2 15,-2 1-1-15,-1-13-5 16,0-3-2-16,-4 8 0 15,-2-3 3-15,-1 5 7 16,-2-3 1-16,1-7 0 16,3-1-5-16,3-13-7 15,3-1-2-15,1-4 0 16,0 0 0-16,-1-4 0 16,2-2 0-16,-4-8 0 15,0 0 1-15,-4-14 0 16,2-4 1-16,-1-10-1 15,3-7 0-15,4 1 0 16,-1-6 0-16,2-4 7 16,4-2 10-16,1-5 16 15,4 3 4-15,5 1-2 0,4-2-8 16,3-4-19-16,-1-6-3 16,10-3-5-16,2-4 0 15,10-4 3-15,8 2-1 16,0-3 3-16,2-3-1 15,4 1 0-15,3-4 0 16,4 0-1-16,2-1-2 0,9 2-1 16,-22 5 0-1,-32 6 1 1,0 0-1-16,102-16 0 0,7 6 0 0,1 1 0 16,-43 10 0-16,7 4 1 15,-5 1 0-15,3 0 0 31,-1 3 6-31,-12-1 10 0,-1 0 3 0,-6 2 2 16,7-2-6-16,-1 4-11 16,-8-4-3-16,-7-1-1 15,-7 0 0-15,-10-3 10 16,2 2 6-16,-8-5 9 16,-8 2 4-16,-11-4-1 15,-6-1 4-15,-12 2 4 16,-4 0 1-16,-6-2-6 15,-2 0-9-15,1-4-23 16,-2-5-7-16,3-2-3 0,-3 2 1 16,0-5 10-16,5 2 5 15,-2 2 3-15,-4-2 0 16,3 0 0-16,-3-4 0 16,0-9 1-16,2-6 0 15,-5-6 0-15,-3 0-2 16,-3-13-3-16,-1-4 0 15,2-3-2-15,1-4-3 16,6 1-1-16,4 1 0 0,6-2-1 16,1-4 1-16,-2 9 3 15,-1 5 3-15,-3-4 0 16,-2 1-2-16,-2 4-3 16,-3-5-1-16,-7-5 0 15,-2-3 0-15,-4-14-1 16,0-3 1-16,3 13-1 15,2 4-3-15,4-2-8 16,6 5-2-16,8-6-2 16,1-2 4-16,8 9 7 15,-4 3-1-15,-2 5-13 16,0 5-7-16,-6 2-6 16,0 0 1-16,-4 5 11 15,-5-3 4-15,-7 2-5 16,-3-2-3-16,-4 2-2 15,3 10 2-15,-1 9 11 16,4 7 5-16,5 7 4 0,0 2-1 16,2 9-2-16,0-1 1 15,-3 4-5-15,-1-4-1 16,-6 4 2-16,-5 0 3 16,-6-1 6-16,-2 3 4 15,-4-2 3-15,-3-1 0 16,-1 0-3-16,0 0-1 15,-3 1-1-15,3-4 1 16,-1 4 0-16,-4-3 2 0,2 3 4 16,-4-1 2-16,-3-2 3 15,0 2 1-15,-8 0-5 16,2 2-1-16,-5 1-5 16,-2 1 0-16,-1-3-1 15,-6-1-1-15,-3-2 1 16,-4 2-1-16,4 0 0 15,2 2 1-15,11-3-1 16,-1-2 0-16,-3 2-1 16,12 2 0-1,24 1 0-15,1 0 0 0,-72 5 0 16,6 2 0-16,2 3 0 16,30-4 0-16,-2 2-1 15,-1 2 0-15,3-3 1 16,5 4 0-16,4-4 0 15,0-4 0-15,7-1 0 0,3 4-1 16,2-2 1-16,-2 1 0 16,-4 1-1-16,-3-2 0 15,-4 0-4 1,3 3-5-16,0 1-1 0,0 1 1 16,5-1 4-16,4 1 6 15,4 1 0-15,2 0 1 16,-2 1-1-16,-2-1 1 15,-1-2-1-15,0 4 0 0,6-1-15 16,0 2-11-16,3 3-28 16,-1-2-21-1,-2-2-115-15,-2 1 126 0</inkml:trace>
  <inkml:trace contextRef="#ctx0" brushRef="#br0" timeOffset="10784.438">17123 4736 378 0,'-4'-3'171'0,"-1"-1"-72"16,-4-2-31-16,0-1-27 15,-2 0-13-15,-2 1-18 16,-3-3-6-16,-6 1-3 0,-1 3 4 15,-5-1 9-15,-3 1 3 16,3 4-2-16,-2 0-3 16,4 1-10-16,3 0-1 15,-7 2 5-15,5-1 4 16,0 4 3-16,-1 1 0 16,14 3-6-16,-2 1-4 15,6 2-4-15,3 3 1 16,0-1 3-16,5 2 7 0,5 2 16 15,2 1 2-15,10 0 3 16,0-2-3-16,4-1-14 16,7-3-3-16,-2-2-4 15,8-1 0-15,6-5 13 16,-1-5 4-16,4-6 7 16,-2-4 2-16,-3-4-3 15,-2-3 1-15,-6 3-2 16,-1-5-3-16,-5 3-9 15,-7 1-3-15,-5-4-2 16,-6 4 3-16,-9 0 3 16,3 1-1-16,-4 3-2 15,-2 1-3-15,-6 1-4 16,-1 1-2-16,-6 2-2 16,-3 1-2-16,-2 2-2 15,0 1 0-15,-9 2 0 16,4 0 0-16,-6 1 0 0,-2 0 0 15,4 5-2-15,0 1 0 16,8 2 0-16,5 3 1 16,8 6 0-16,-1 0-1 15,5 2 0-15,3 2 0 16,3-4 1-16,7 2 0 16,7 1 0-16,2-5 0 15,6-3 1-15,-1-3 0 16,0-6 2-16,-1 0 1 0,2-4 6 15,-2-5 2-15,3-1 3 16,0-3 0-16,-3-1-3 16,0-2 0-16,-6-2-1 15,-1 2-1-15,-6-1 0 16,-2 3 1-16,-3-2-1 16,-3-3-1-1,-2 1-3-15,-5 3-1 0,-6-1-1 16,-3 4-1-16,-6 1-1 15,-1 0 0-15,-1 3-1 16,2 4 0-16,-2 3 0 16,7 4-1-16,-1 6 0 15,0 1 0-15,12 4 1 16,-3 4-1-16,11 1-1 16,-3-4 1-16,6-2 0 15,3 1 0-15,4-6 1 16,7 2 0-16,4-6 0 0,4-7 3 15,3 0 6-15,3-4 3 16,4-6 3-16,-1-2 0 16,-4-5-3-16,-3 2-2 15,-10-3 0-15,-1 6 0 16,-8-1 0-16,-3-3 1 16,-3 2-1-16,-3-5-1 15,-5 4-1-15,0 2-1 0,-7 3 2 16,-1 3 0-16,-5 3 3 15,-6 2-1-15,0 4-2 16,0 3-3-16,4 2-5 16,5 3-2-16,8 0-5 15,2 1-12-15,9 3-123 16,6-3 101-16</inkml:trace>
  <inkml:trace contextRef="#ctx0" brushRef="#br0" timeOffset="11696.62">22330 4050 1080 0,'29'45'181'0,"-8"-45"-267"16</inkml:trace>
  <inkml:trace contextRef="#ctx0" brushRef="#br0" timeOffset="12475.567">22417 4095 176 0,'49'2'128'0,"-38"-5"32"16,-1 1-26-16,0-4-21 15,2-1-9-15,-4 1-20 16,-6-2-7-16,-2 0-9 0,-4 0-16 16,-1-6-28-1,-1 0-9-15,-3-1-8 0,-1 1 1 16,-11 4 4-16,-3 1-2 15,-3 4-5-15,-2 1-3 16,1 4-2-16,2-2 0 16,3 5 2-16,5 1-1 15,3 4-2-15,2 5-4 16,4 1-1-16,2 3 1 16,5 0 2-16,3 1 2 0,6-1 1 15,1-2 0-15,6 0 1 16,-1-3 1-16,1-3 4 15,2 0 1 1,1-4 15-16,0-3 8 0,-2-1 10 16,-1-2 2-16,-2-3-5 15,-1 1-2-15,-4-4-5 16,-2 0-1-16,-5-4-5 16,0-3-7-16,-2-5-5 15,-4-3 1-15,1 4 2 16,-7 1 1-16,1 3-3 15,-6 2-2-15,-2 3-6 16,1 0-3-16,-3 2-1 16,2 4-1-16,2-1-1 15,3 4-4-15,7 4-5 16,4 1-1-16,3 6 3 0,4 3 4 16,7 3 4-16,2 2 1 15,6 4-1-15,0-2-1 16,2-1 2-16,1-2 1 15,-2-8 2-15,0-1 0 16,-1-7 7-16,-3-2 0 16,-1-1 7-16,-6-3 4 15,-2-1 2-15,-2-1 0 16,-2-7-4-16,-3-2-4 0,-1-2-4 16,-2-2 1-16,-1 0 3 15,1 0 1-15,-2 3-5 16,-3 2-4-16,-5 3-7 15,-2 1-1-15,-4 3-4 16,-1 0 0-16,3 6-1 16,3-1-1-16,6 4 0 15,2-1 0-15,5 3 3 16,0 2 2-16,2 3 3 16,4 2 0-16,4-1 0 15,5-1 0-15,2-2-1 16,-1-1 1-16,0 1-15 15,-2-2-49-15,-4-2 43 16</inkml:trace>
  <inkml:trace contextRef="#ctx0" brushRef="#br0" timeOffset="31208.35">16996 4795 20 0,'-1'0'10'16,"0"0"-3"-16,-1 0 20 16,1 0 15-16,0 0 33 15,0 0 16-15,0 0-2 16,-1 0-8-16,-3 1-23 15,1 0-12-15,3-1-14 16,-1 0-4-16,1 0-7 16,0 0-4-16,0 0-4 15,-1 0-1-15,1 0 1 16,0 0 1-16,0 0-1 16,0 0-1-16,0 0-1 15,-1 0 1-15,1 0 11 16,0 0 6-16,0 0 1 0,0 0 0 15,0 0-10-15,0 0-4 16,-1 0-2-16,1 0-1 16,0 0 10-16,0 0 6 15,0 0 12-15,0 0 7 16,0 0 0-16,1 0-4 16,0 0-13-16,0 0-7 15,-2 0-12-15,1-1-4 16,0 0-4-16,0 0 0 15,-4-9 1-15,0-5 1 0,-15-30 3 16,15 29 0-16,0 4-3 31,1 0-2-31,2 2-3 0,-2 3-1 0,1 1 0 16,-2 0-2-16,-3 4-4 16,-2-1-2-16,-4 3-1 15,-2 0 2-15,-4 2 4 16,3 2 1-16,0 6 0 15,3 2-1-15,2 7 1 16,4 5-1-16,0 3 2 16,-2 1 0-16,7 0 0 15,3-5 1-15,7-4-1 16,8-2 1-16,5-6 0 16,-2 0 0-16,9-7 8 15,1-1 4-15,-1-6 9 16,2-4 1-16,-1-3-4 0,-1-2-3 15,-1-5-8-15,-2 0-2 16,-4-3-1-16,-3-2 0 16,-2 2 1-16,-4-5 0 15,-3 4 2-15,-2 1-1 16,-5 4-1-16,-1 4 0 16,-3 3-2-16,-3-1 0 15,-3 0-1-15,-3-1-1 0,-3 4-1 16,-2 1 0-16,-5 6 0 15,-3 3-1-15,-2 3 0 16,2 5 0-16,2 3 0 16,2 0 0-16,4 3 0 15,5 1 0-15,5 5-1 16,4-2 1-16,5 3 0 16,4-4 0-16,7-4 1 15,3-2 0-15,6-4 1 16,0-2-1-16,3-4 3 15,-1-4-1-15,-3-6 3 16,-1 0 0-16,-8-3 3 16,0 2 2-16,-8 2 2 15,-1 0 1-15,-2-3 1 16,-1 1 2-16,0-4 2 16,0 4 2-16,-1 2 4 15,-2-1-4-15,2 5-4 0,1 1-4 16,-1 0-8-16,1 0-2 15,0 0-2-15,-1 0 0 16,1 0-1-16,0 0 1 16,0 0 0-16,0 0 0 15,0 0 1-15,0-1 1 16,0-1 0-16,0 1-1 16,0 0 0-16,3 0 0 15,4-1-1-15,1-2 1 0,0 1-1 16,-8 2 0-1,0-1 0 1,15-6 0-16,33-19 0 0,-29 13 0 0,7 2-1 16,-4 4 1-16,1-1-1 15,1 0 1 1,5 0 0-16,2-4 0 0,10-2 0 16,4 2 0-1,3-3 0-15,0 3 0 0,0 3 0 16,1 0-1-16,-1 2 0 15,0 0 1-15,-6 1 0 16,1-3 0-16,2 5 0 16,0-1 0-16,4 1 0 15,3 3-1-15,-1-2 0 16,2 2 1-16,-1 2 0 16,-6-1 4-16,-1 1 3 15,0 2 1-15,1-1 0 0,4 2-2 16,3-3-3-1,-2-1 1-15,5 1-1 0,-3-2 0 16,1 2 0-16,-1 2-1 16,-1 0-1-16,-1-2 0 15,-1-1 5-15,2-4 3 16,2-3 3-16,2 1 1 16,0-1-5-16,-3 4-3 0,-8 1-4 15,-3 1 0-15,-8 0 0 16,4-2 0-16,3 1 1 15,-1-1 0-15,4 2-1 16,-1-2 0-16,-2 1 1 16,-1 0 0-16,-2 1 0 15,-3 0 0-15,-2 1 7 16,0 0 7-16,1-4 2 16,4 4 0-16,-3-4-8 15,3 3-7-15,-2-1-3 16,1 0 1-16,2 1 0 15,-3 0 0-15,3 2 0 16,-5 0 0-16,0-4 0 16,-2 1 1-16,-5-4-1 15,4 3 1-15,-1 1 0 16,2 0-1-16,1 0 1 16,1 2 1-16,4-2 2 15,2 1 1-15,3 0 1 0,0-1-1 16,0-2-3-16,-5 2 0 15,-5-4-1-15,-4 2 0 16,-4 2 2-16,3-1-1 16,-1 3 1-16,3-1 1 15,-2-2-1-15,-4-2 0 16,5 4-1-16,-3-5-1 16,1 5 0-16,1-2-1 0,-2-2 0 15,2 6 0 1,-2-2 0-16,-1 2 0 0,-4 3-1 15,-1-6 1-15,-3 3 0 16,1-2 0-16,-3 2 0 16,0-1 0-16,-5-2 0 15,3 1 0-15,-4 2-1 16,5-2 1-16,-2 0-1 16,0-1 0-16,2-1 1 15,-3 2-1-15,5 0 1 16,1 2-1-16,-1 0 1 15,1 0-1-15,-2-3 0 16,0 2 0-16,1-2 1 16,-2 1 0-16,0 1 1 15,0-1 1-15,-2 1 4 16,2-2 0-16,-2 1 1 16,-1 1-2-16,0-2-2 0,-1 1 0 15,0 0-1-15,0 1-1 16,1 0 0-16,-1 1-2 15,2 0 1-15,-2 0 1 16,-2 0 0-16,2 0 3 16,-3-3 2-16,-1 4 0 15,1-1-1-15,0 0-2 16,0 0-2-16,0 0-1 16,0-1-1-16,0-1 0 0,2 1 0 15,-2 1 0-15,-1-1 1 16,1-1-1-16,-1 1 0 15,3 1 1-15,-2 0 0 16,2 0 1-16,-3 0-1 16,-5-2-1-16,3 2 1 15,-4-1-1-15,0 0 1 16,0 1-1-16,0 0 0 16,4 0 0-16,1 0 1 15,0-1-1-15,3 1 0 16,3 0 1-16,1 0 1 15,29 1-1-15,-30-2 2 16,0 1-1-16,-1-2 2 16,-2 1-1-16,-1 1 1 15,0 0-1-15,-2 1-1 16,-2 1 0-16,0-2-1 16,-3 0 2-16,0 0-1 0,0 0 0 15,0 0 0-15,0 0-1 16,0 0 0-16,0 0 0 15,0 0 1-15,0 0 1 16,0 0-2-16,0 0 1 16,0 0-1-16,2 0-1 15,2 0 1-15,1 0 1 16,1 0 0-16,1 1 0 16,1-1 1-16,0 0-1 0,-1 0 0 15,-2 0 0-15,-2 0 0 16,-1 0 1-16,3 0-1 15,-4 0 2-15,1 0-1 16,1 0 0-16,-1 0 1 16,0 0-2-16,0 0 0 15,1 0-1-15,-1 0 1 16,-1 0-1-16,0 0 0 16,0 0 0-16,-1 0-1 15,3 0 1-15,-1 0 0 16,1 0-1-16,3 1 1 15,-1 0-1-15,2 0 1 16,0 0 0-16,-3 0 0 16,2 1 1-16,-3-2 0 15,2 0 0-15,0 0 0 16,-1 0-1-16,2 0 0 0,0 0 0 16,-2 0 0-16,2 0 1 15,1 0 1-15,-5 0-1 16,3 0 1-16,-5 0 0 15,0 0 2-15,0 0 1 16,0 0 0-16,0 0-1 16,0 0-1-16,0 0-2 15,0 0-2-15,0 0 1 0,0 0-1 16,0 0 0-16,0 0 0 16,0 0 0-16,0 0 0 15,0 0-2-15,1 0-4 16,0 0-7-16,0 0-18 15,3 0-7-15,1-2-11 16,-1 1-1-16,3-2-5 16,0-3-7-16,-1 0-5 15,1-9-9-15,25-31-24 16,-29 29-19-16,2 0-38 16,-5 1 0-1,0 1 15-15,2-2 16 0,1 5-7 16,5 2-49-16,4 1 119 15</inkml:trace>
  <inkml:trace contextRef="#ctx0" brushRef="#br0" timeOffset="31536.505">21829 3866 483 0,'-3'0'121'0</inkml:trace>
  <inkml:trace contextRef="#ctx0" brushRef="#br0" timeOffset="32376.938">21808 3870 215 0,'-2'0'128'15,"-1"0"-8"-15,2 0-10 16,0 0 13-16,0 0 6 16,0 0-13-16,0 0-35 15,-1 0-17-15,1 0-33 0,0 0-8 16,0 0-11 0,0 0-6-16,0 0-1 0,0 1 0 15,-1 2 2-15,2 4 2 16,2-1 5-16,-1-1 2 15,3 3 3-15,1-2-2 16,1 0-4-16,5 4-1 16,27 22-5-16,-27-22-1 15,-1-4 0-15,-1-1-2 0,0 3 0 16,0-3 1-16,0 2 2 16,-2 0 1-16,1 0 3 15,-2-2 3-15,0 2 0 16,4 0 1-16,0 3-1 15,2 1-1-15,0 2-2 16,1-2-2-16,0-1-2 16,-3 1-2-16,-1-2-1 15,-1-1 0-15,-2-1 1 16,2 1-1-16,-6-2-1 16,2 1-1-16,3 1-1 15,0-1 0-15,3 1 0 16,-1-4 0-16,-3 1 1 15,-1 0-1-15,-1-1 2 16,1 0 0-16,-4-2 0 16,1 2 0-16,-2-4 1 15,0 0 0-15,0 0 2 0,0 0 2 16,0 0 3-16,0 0 1 16,0 0 0-16,0 0-1 15,0 0-1-15,0 0-1 16,0 0-3-16,-1 0 0 15,1 0-3-15,0 0-1 16,0 0 1-16,0 0-1 16,0 0 2-16,0 0 1 0,0 0 1 15,0 0 0-15,0 0 0 16,0 0-2-16,0 0 0 16,0 0 0-16,0 0 0 15,0 1 2-15,0-1 1 16,0 1-1-16,0 1 1 15,0 0 0-15,0 3-2 16,-1 0 1-16,0 2 2 16,0 3 0-16,-3 7-2 15,-7 35-3-15,-4-21-3 16,3 2 0-16,-3 3 0 16,-1-1 1-16,7 5 1 15,-7 3 0-15,0-3 0 16,-2 4-1-16,-1-10 0 15,4-2 1-15,-1-8-1 16,2-2 0-16,1 0-37 16,-1-4-50-16,-2 3 55 0</inkml:trace>
  <inkml:trace contextRef="#ctx0" brushRef="#br0" timeOffset="42564.727">19448 3460 823 0,'61'2'157'0,"-60"6"-343"15,2 3-1-15,-3 0 67 16,0 5 98-16,0-2 67 16,-2 1 11-16,2 5 9 15,2-2 7-15,-4 6 12 16,5 3-9-16,-1 2-26 15,6 1-19-15,4-2-25 16,-3 0-3-16,-1-1 0 16,-2-1-2-16,-2 3-3 15,0-4-4-15,-2-4-18 16,3-1-19-16,-5-9-50 16,1 0-30-16,1-2-52 15,-2-5-2-15,0 0 114 0</inkml:trace>
  <inkml:trace contextRef="#ctx0" brushRef="#br0" timeOffset="43054.352">19773 3332 954 0,'42'10'145'0,"-32"-2"-460"15,0 5-7-15,3 2 99 16,-3 0 125-16,-6-6 149 15,-1 0 43-15,1-2 40 16,-1 2 3-16,2 1-30 16,1-1-21-16,-3 4-38 15,2-2-16-15,3 9-15 16,-2-2-3-16,-2 9-10 16,3 4-3-16,-3 10 1 15,-2 7 0-15,-1 1 2 0,0 4 3 16,0-7-1-16,2-3 1 15,-1-7-4-15,-1-7 0 16,1-6-3-16,2-4 0 16,-1-5-11-16,1-1-8 15,-2-6-14-15,0 0-11 16,-2-7-19-16,0 1-5 16,-1-1-81-16,0-1 98 0</inkml:trace>
  <inkml:trace contextRef="#ctx0" brushRef="#br0" timeOffset="43749.818">19483 3667 494 0,'-10'53'96'0,"13"-52"-210"16,-3-1 5-16,4 3 78 15,-4-3 42-15,0 0 53 16,0 0 8-16,5 0-4 15,8 1 7-15,0 0 4 16,30 4 1-16,-26-3-20 16,-2-2-7-16,-4 0-13 15,6 0-6-15,-5 0 12 16,-2 0 2-16,2-2 2 16,-3 1 0-16,1-3-11 15,-1 1-5-15,5 0-11 16,1-1-6-16,4 0-9 15,0 2-2-15,-1-2-2 16,-5 2-1-16,-2-1 1 16,-1-1-1-16,-1 2 1 15,-1 1 0-15,-2 0 0 0,-2-1 2 16,-3 1-2-16,-1 1-5 16,0 0-23-16,0 0-14 15,0 0-16-15,0-1-6 16,0 1 9-16,0-1 5 15,0 0-4-15,0 0-7 16,0 0-46-16,11-4-94 16,11-15 130-16</inkml:trace>
  <inkml:trace contextRef="#ctx0" brushRef="#br0" timeOffset="51853.119">19935 9909 63 0,'1'0'24'0,"-5"-2"-17"16</inkml:trace>
  <inkml:trace contextRef="#ctx0" brushRef="#br0" timeOffset="51952.341">19917 9901 72 0,'-9'0'52'16,"1"0"-3"-16,0 0-25 16,0 0-11-16,0 0-13 15,-1-1-1-15,0 0-40 16,0-2 30-16</inkml:trace>
  <inkml:trace contextRef="#ctx0" brushRef="#br0" timeOffset="55678.243">22701 3765 33 0,'0'0'30'0,"0"0"1"16,0 0 1-16,0 0-4 15,0 1-7-15,2 2-2 16,-1 0 2-16,-1-2 8 0,0 2 9 15,0-2 1-15,0-1-10 16,0 0-8-16,0 0-12 16,0 0-3-16,0 1 2 15,0-1 6-15,0 0 12 16,0 0 6-16,0 0 1 16,0 0-4-16,0 0-3 15,0 0-1-15,0 0 0 16,0 0-2-16,0 0-9 15,0 0-4-15,0 0-3 16,0 2 1-16,0-2 4 16,0 0 0-16,0 0-3 15,0 0-2-15,0 0-2 16,0 0 0-16,0 0 11 16,0 0 5-16,0 0 15 15,0 0 2-15,-1 0-6 16,-1 0-7-16,1 0-16 0,0 0-4 15,0 0-4-15,-4 0-1 16,-3 0 0-16,0 0 4 16,1-1 3-16,0 0 3 15,1-1 0-15,-3-1-2 16,4 1-3-16,-3-1-3 16,1 0-2-16,0 0 0 15,1 1 0-15,0-1 1 0,2 1-1 16,-1 0 1-1,-4-2-1-15,2 1 1 0,0 0 0 16,4 2 0-16,0 0 0 16,1 0 0-16,-2 0 0 15,1 0 0-15,2-1-1 16,0 1 0-16,-2 0 1 16,2 0 1-16,0 0 3 15,0 0 1-15,0 0-1 16,0-1-1-16,-1 1-4 15,1 0 0-15,0 0 0 16,0 0 0-16,0 0 0 16,0-1 0-16,0 1 1 15,-1 0 2-15,1 0 1 16,-1 0 1-16,1 0-1 16,-2 0-2-16,2-1-2 15,-1 1-1-15,1 0 0 16,0 0 0-16,-3-1 1 0,-2-1 0 15,-2 0 0-15,1-1 0 16,-1 1 0-16,7 2 0 16,-1 0 0-16,-2-2 0 15,0 1 0-15,-3-1 0 16,4 0-1-16,-3 0 0 16,-1-1 0-16,-1 0 0 15,-3-1 1-15,-29-12-1 0,28 15 1 16,1-4 0-1,-1-2 0-15,2 4 0 0,0 0 0 16,0 2-2-16,-1 1-1 16,1 0-1-16,-1-1 1 15,0-2 1-15,-4 3 1 16,0-3 1-16,0 2 0 16,1 1 0-16,0 0-1 15,1 0-7-15,1 1-6 16,-2 0-2-16,0 1 2 15,2 0 6-15,0 2 5 16,0-3 1-16,4 1-1 16,1-1 1-16,2 1-5 15,-2 2-1-15,0 1 0 16,-3 0-2-16,5 3 0 16,-6-2 0-16,6 0 3 15,-4-1 1-15,-1 1 4 16,4 2 1-16,-5-1-1 15,4-1 1-15,0 1 0 0,-1-3 0 16,1 1 0-16,0 1 0 16,-2-1 0-16,-2 0-1 15,5 0-5-15,-3 0-2 16,4 3-3-16,-2 1-1 16,-1 2 4-16,-3-1 0 15,3-1 1-15,1 2 1 0,-2-2 1 16,1 3 2-16,-1 2 0 15,-3 0 1-15,1 2 0 16,-1-4 0-16,-2 4 0 16,-1-1 2-16,0 0 0 15,-2 1-1-15,0-5 1 16,4 2 0-16,1-2 0 16,1 0 1-16,4 1 0 15,0-2 0-15,0-2 0 16,2 1-1-16,-3 0 0 15,-1 1 0-15,1 3 1 16,-1-2 0-16,0-1 1 16,3 1 1-16,-1 1 2 15,0 1 1-15,6 5 0 16,-2-1 0-16,-1 3-3 16,2-1-1-16,-5 0 1 15,2 1 4-15,1-1 6 0,-1 0 2 16,4-1 3-16,-4-2 4 15,7 3 3-15,-4 2-1 16,4 2-4-16,0 3-7 16,-1 2-9-16,3 0 0 15,-4-4 0-15,4-1-1 16,1-6 1-16,-2 1 1 16,5-1 1-16,-3-4 1 15,-2 5 1-15,5-2 1 0,-3 1 2 16,4 0 1-16,2 0-3 15,0 1-1-15,3-1-2 16,-1 3-1-16,1-2 0 16,1 0 0-16,3-2-1 15,2-2-1-15,0-2 0 16,1-1 0-16,-2 0 0 16,-3 2 0-16,1-3 14 15,0 1 2-15,3-2 1 16,-1 2 1-16,3-2-15 15,0-4-2-15,-1 2-1 16,0-4-1-16,-5-2 4 16,6-2 1-16,1 0 0 15,1-2 0-15,6 3-2 16,-3-1-2-16,-1-4-2 16,2 3 0-16,-1-3 0 0,0-2 1 15,2 0 1-15,-4-4 0 16,4 1 1-16,-1 0 0 15,-5 0 1-15,0 2-1 16,-11 2-1 0,-5 3 0-16,0 2-1 15,20-12-1-15,-1 3 0 0,2 0 0 16,-8 4 0-16,-1-1 0 16,1-1 1-16,0-3 0 15,1-1 0-15,1 1-2 0,-1-4-2 16,-4 0-1-16,0 1 1 15,0 0 1-15,-4 2 2 16,1 2 0-16,0 0 1 16,0 1 0-16,-3-2 0 15,0 1 0-15,-2-2 1 16,-1-4-1-16,1 2 0 16,-2-4 0-16,-2 2-1 15,-1-1 1-15,-2-2 1 16,2 5 1-16,-3-5 1 15,1 4-1-15,-1 1-2 16,-1-2-2-16,0 3 0 16,-1-2-1-16,-1-2 1 15,-1 0 1-15,3 0 3 16,-5-1 3-16,3 3-1 16,-1 0-1-16,-1 1-3 0,3 1 0 15,-4 4 0-15,3-2-1 16,-1 2 2-16,-1 1 1 15,3 2 9-15,-1-2 3 16,1-1 2-16,-3 0-1 16,1 1-11-16,-3-2-2 15,-1-2-4-15,0-1-1 0,-2-2 1 16,0-2 0 0,-3 3 0-16,-1 2-1 0,1 0-3 15,-2 0 0-15,-1-2-5 16,-2 1-2-16,-2 1 1 15,-2 0 1-15,1 6 3 16,-1-2 3-16,0 1-2 16,0 2-4-16,6 0-9 15,2 4-6-15,0-2-2 16,6 3-2-16,-5 0-23 16,5 0-37-16,-3-3 59 15</inkml:trace>
  <inkml:trace contextRef="#ctx0" brushRef="#br0" timeOffset="56993.176">23106 3854 452 0,'-14'58'181'16,"14"-56"-168"-16,0-3-200 15,3 1 25-15,-5 0 62 16,1-1 137-16,0 0 59 15,0 1-19-15,1 0-42 16,0 0 0-16,0-2 7 16,0 2 19-16,-1 0-3 15,1 0-22-15,0 0-7 16,-1 0-15-16,0 0-4 0,-1-1-3 16,1 0-1-16,0 0-5 15,-8-1-1-15,-3-2 0 16,-4-2 0-16,-26-6 0 15,27 7-1-15,2 3 1 16,0-1-1-16,2 3-6 16,-1 2-7-16,-2 1-9 15,4 3 1-15,-3-2 5 16,3 3 8-16,1 3 4 16,1-3-4-16,3 5-4 15,0-1 0-15,3-1-2 16,2 6 3-16,2-4 3 15,2 1 2-15,5 1 6 16,3-1 1-16,3 5 0 16,6 1 0-16,0 0 2 15,0 2 0-15,0-5 3 16,-5 1 2-16,5-6 5 0,-5-2 1 16,-1 0 2-16,1-3-3 15,-1 1-9-15,1-2-3 16,0-3-13-16,-2 2-6 15,1-4-13-15,-1-2-9 16,-2-3-89-16,0-8 89 16</inkml:trace>
  <inkml:trace contextRef="#ctx0" brushRef="#br0" timeOffset="57508.14">22847 3924 244 0,'5'35'61'0</inkml:trace>
  <inkml:trace contextRef="#ctx0" brushRef="#br0" timeOffset="57702.62">22859 3960 104 0,'8'1'71'16,"3"0"-6"-16,-4-1-33 15,0 0-17-15,2 0-14 16,0 0 0-16,3 0 0 16,27 0 4-16,-31 2 13 0,-6-1 6 15,3 1 5-15,3-1-3 16,0 1-12-16,4-2-6 16,1 2-7-16,1 0-1 15,2-1-1-15,-1 3-14 16,-1-1 11-16</inkml:trace>
  <inkml:trace contextRef="#ctx0" brushRef="#br0" timeOffset="88347.141">17243 5727 2 0,'35'30'1'0</inkml:trace>
  <inkml:trace contextRef="#ctx0" brushRef="#br0" timeOffset="88408.88">17277 5753 34 0,'0'-1'14'16,"0"0"-4"-16,3-2-10 0</inkml:trace>
  <inkml:trace contextRef="#ctx0" brushRef="#br0" timeOffset="90036.126">17351 5710 36 0,'36'-10'13'0,"-36"9"-8"16,1 1 11-16,-1 0 32 16,0-2 16-16,0 2 26 15,0 0 0-15,0 0-15 16,0 0-11-16,0 0-16 15,0 0-7-15,0 0-5 16,0 0 1-16,0 0 0 16,0 0 0-16,0 0-2 15,0 0-3-15,0 0-1 16,0 0 1-16,0 0 5 16,0 0 4-16,0 0 6 15,0 0 2-15,0 0-1 16,0 0-4-16,0 0-9 15,0 0-6-15,0 0-9 16,-1 0-5-16,0 0-1 0,-1 0-2 16,1 0 0-16,0 0-2 15,0-1-1-15,0 0 1 16,-6 0 4-16,-3 1 3 16,3 0-3-16,-5 0-3 15,-26 5-7-15,29-3-2 16,-2 1-1-16,3 0 0 15,1-1 2-15,2-1 0 16,0 0 0-16,0 2 0 16,4 0-2-16,0-3-1 0,0 0-1 15,0 0-1-15,0 0 1 16,0 0-1-16,-1 0-1 16,1 0 0-16,1 0 0 15,-1 0 1-15,1 0 2 16,0 0 0-16,0 0 2 15,0 0 0-15,1 0-1 16,6 2 0-16,4 0-1 16,-1-2-1-16,0-2 1 15,28 0 0-15,-30-3 0 16,0 4 1-16,-4-1 1 16,-3 0 0-16,-1 2 2 15,-1-1 2-15,0 1 2 16,1 0 2-16,0-2-3 15,0 1-1-15,-1 0-3 16,-1 0-2-16,1-1 1 16,-4-9 0-16,1 5 0 0,1 0 0 15,1 3-2-15,1 2-2 16,0 0-6-16,0 0-2 16,0 0-2-16,0 0 2 15,0-1 4-15,-1 1 3 16,1 0 2-16,0 1 0 15,0 0 0-15,0 0-1 0,0 0 0 16,1 4 0 0,1 1-1-16,0 2 0 0,1 0 1 15,2 0-1-15,-1-1 1 16,1-2 1-16,7-1-1 16,1-2 1-16,29 28 1 15,-28-29 0-15,0-1 1 16,-1-2 1-16,-1 1 2 15,-3-3 0-15,1 0 1 16,-2-2-1-16,-3-3 0 16,1-1-2-16,-4 2 1 15,-1-1 1-15,-2-1 0 16,0 2-1-16,-5-1-3 16,2 2-1-16,-3 3-2 15,-1-3 1-15,-2 2 1 16,0-2-2-16,0 3 0 15,2 4 0-15,1 1 0 16,0 0 0-16,4 5-2 0,-2-1-2 16,3 3 0-16,3 5 0 15,3-1 2-15,3 4 2 16,2 4 2-16,3-3 0 16,2 1 1-16,1-1 0 15,1-3 0-15,-2 0 0 16,-1-7 3-16,-3-2 3 15,-2-3 7-15,-1-1 1 16,-1-1 1-16,-2 0 1 16,-3 1 0-16,0 0 1 0,0-1 1 15,0-1-4-15,-1 1-8 16,0 0-2-16,-3-7-3 16,-5-7-1-16,-24-29 0 15,15 29 0-15,0 5-4 16,1 2 0-16,-3 3-1 15,4 5-1-15,-2 1 1 16,0 2 1-16,1 0 1 16,1 2 0-16,-1 1 1 15,6 2-1-15,5 1 0 16,-2 1 1 0,5 1-1-16,-2-1 1 0,5-2 0 15,1 4 1-15,5-3 1 16,1 0 0-16,4-1 3 15,1-3 2-15,4-3 6 16,3 1 4-16,-3-3 5 0,3 0 4 16,-3-1-1-16,-4-3-2 15,-4 2-2-15,-6 0-2 16,-3-2 2-16,1 1 0 16,-1 2-8-16,0 0-4 15,0 0-5-15,0 0 0 16,-3 0 1-16,-10-5 0 15,3 2-1-15,-30-5-1 0,33 10-2 16,0 3-2-16,6 3-1 16,0 0-4-1,-2 2-48-15,3-1-48 0,1-1-280 16,3 1 253-16</inkml:trace>
  <inkml:trace contextRef="#ctx0" brushRef="#br0" timeOffset="90778.26">16493 5610 952 0,'0'-1'209'15,"0"0"-383"-15,0-1 82 16</inkml:trace>
  <inkml:trace contextRef="#ctx0" brushRef="#br0" timeOffset="93759.259">16926 5927 494 0,'0'-1'165'0,"0"0"-107"16,0-1-203-16,2 2-23 16,3 0 35-16,-3-1 43 0,-2 0 116 15,0 0 44-15,0 0 37 16,0 1 5-1,0 0-41-15,0 0-11 0,0 0-14 16,0 0-5-16,0 0-7 16,0 0-1-16,-1 0-5 15,0 0-2-15,-1 0-3 16,1 0-5-16,0 0-8 16,0 0-4-16,0 2-3 15,-4 10 1-15,1 0 2 16,-8 33 0-16,12-26 0 15,0-3 0-15,0 8-1 16,0 0 0-16,1 6 0 16,-1-2 0-16,0-2 1 15,0-1 2-15,0-8 4 16,0 1 0-16,0-4 1 0,-2-3 0 16,-2-1 2-16,0-1 0 15,-4 0-2-15,-2 4-2 16,-3-1 0-16,0 0 6 15,-2-2 18-15,-1-1 7 16,-3 0 6-16,-6-2-1 16,2 1-15-16,1-1-5 15,5-4-10-15,-3 1-6 16,3-4-10-16,-3 0-6 0,3-2-20 16,3-4-7-16,3-1-16 15,4-4-10-15,3-5-9 16,4 0-6-16,1-6-12 15,3-1-5-15,3-3-14 16,0-7-10-16,2-2-29 16,2-3-19-16,1 2 106 15</inkml:trace>
  <inkml:trace contextRef="#ctx0" brushRef="#br0" timeOffset="94088.66">16754 5983 188 0,'47'-42'89'0,"-48"41"-29"0,0-2-11 16,0 2 5-16,-1 0 8 16,1 0 18-16,0 0 8 15,0 0 4-15,0-1-4 16,0 1-15-16,0 0-12 15,-1 0-28-15,1 0-13 16,0 0-16-16,1-1-2 16,0 2 9-16,0 0 5 0,0 0 13 15,2 0 2-15,17 6-7 16,32 8-8-16,-31-7-13 16,2 0-6-16,4 0-42 15,-4-3-34-15,-2-4-93 16,-1 0-47-16,-4-3 134 15</inkml:trace>
  <inkml:trace contextRef="#ctx0" brushRef="#br0" timeOffset="96426.469">22666 5976 91 0,'-1'0'75'15,"-1"0"0"-15,1 0-13 0,0 0-43 16,0 0-11 0,0 0-1-16,0 0 3 0,0 0 23 15,-1 0 6-15,2 0 5 16,0 2 4-16,2 3 0 16,-1-1 1-16,1 2 6 15,0-1-2-15,1 2-10 16,-1 4 2-16,1 7-6 15,5 35-3-15,-9-18 4 16,-3 6-6-16,-2 2 7 16,-2 1 3-16,-3 0-8 15,2-2-2-15,-1 1-17 16,1-2-2-16,-1-10 3 16,1-3 1-16,3-9 0 15,2-6-1-15,1-3-3 16,5-6 9-16,-2-4 26 15,0 1 13-15,-2-1 23 16,1-1-3-16,1 0-27 0,0 0-16 16,0-3-30-16,-1-20-10 15,-3-39-4-15,4 25-1 16,0-5-1-16,2-1-1 16,2-4 0-16,0-3 0 15,4-5 3-15,0 3 2 16,2 12 2-16,1 6 0 15,-5 10-11-15,-1 3-5 16,1 5-10-16,-2 7-1 0,-2 5-8 16,0 2-4-16,2 4-2 15,-4-1 3-15,0 0 18 16,0 0 9-16,0 0 10 16,10 6 0-16,0-4-1 15,-2 11 0-15,26 26 3 16,-32-28 4-16,-2 0 1 15,-3-1 0-15,-6 2-3 16,-4 0-2-16,-7 4-1 16,-3-1-1-16,-4 0-10 15,-1-3-12-15,1-5-54 16,1-1-40-16,9-4-116 16,-1 3-80-16,9-4 196 15</inkml:trace>
  <inkml:trace contextRef="#ctx0" brushRef="#br0" timeOffset="97125.598">23097 6050 1013 0,'7'30'266'0,"-7"-30"-532"15,0-2-70-15,0 3 114 16,0-1 103-16,-1 0 197 15,0 0 76-15,-1 0-88 0,1 10-36 16,0 7 8-16,-1 26 8 16,2-29 4-16,-3 1-6 15,3 0-12-15,2 0 2 16,-5-3 4-16,3 2 4 16,0 1-5-16,-2-2-9 15,3 5-13-15,-1-4-4 16,0-2-1-16,1 2 3 0,-2-4 5 15,1 2 1-15,-3-3 4 16,-1 2-1-16,2-1 3 16,0 0 5-16,-3-3 8 15,-1-3 4-15,-3-2 3 16,-1-1-5-16,-1-1-17 16,-4 0-7-16,1-7-17 31,-4-4-6-31,-4-3-10 0,5-6-7 0,-5-1-34 15,3-2-31-15,4-3-90 16,4-3-54-16,10-8-65 16,2-4 167-16</inkml:trace>
  <inkml:trace contextRef="#ctx0" brushRef="#br0" timeOffset="97357.975">23025 5880 1029 0,'0'-2'325'16,"0"1"-381"-1,0 1-4-15,0 0 7 0,0 0 20 0,0 0 16 16,0 0-36-16,0 0-73 15,0 0-39-15,2 5 94 16</inkml:trace>
  <inkml:trace contextRef="#ctx0" brushRef="#br0" timeOffset="97746.423">23496 5942 813 0,'26'-30'179'0,"-28"30"-219"16</inkml:trace>
  <inkml:trace contextRef="#ctx0" brushRef="#br0" timeOffset="97992.042">23514 5910 175 0,'-8'1'92'0,"-1"0"-10"16,2 0-52-16,-2 0 17 15,1 0 23-15,2 1 38 16,4-2 0-16,-4 3-32 15,-3 2-18-15,1-1-30 16,-2 1-4-16,-25 19 4 16,32-18-3-16,0 2-5 15,-4-4-2-15,2 3-3 16,-2-1 3-16,2-1 2 16,0 4 0-16,-4 0-7 15,1 4-6-15,-4 5-6 16,0 4-1-16,-5 8-4 0,2 4-10 15,-4-1-52-15,-1 2-70 16,1-7 85 0</inkml:trace>
  <inkml:trace contextRef="#ctx0" brushRef="#br0" timeOffset="99380.917">17425 5742 461 0,'25'49'93'0,"-26"-48"-103"15</inkml:trace>
  <inkml:trace contextRef="#ctx0" brushRef="#br0" timeOffset="100458.257">17449 5794 92 0,'0'6'85'0,"0"0"15"15,1 2-7-15,0-2-3 16,0-3-2-16,2 2-4 15,-2-3-8-15,0-1-3 16,12 0-14-16,3 2-7 16,32 30-11-16,-25-28-6 15,0-1-10-15,5 3-4 16,6-1-7-16,-3 1-2 0,3 3 4 16,-7-3 3-16,3 0 1 15,2 1 2-15,3-1-3 16,5 0 0-16,1 2-1 15,2-2 0-15,3-2 3 16,4 2 4-16,-1-4 1 16,0-1-2-16,-1-2 0 15,3-1 1-15,3-3 0 16,3 0 0-16,8 0-2 16,1 0-4-16,0-2-4 15,3 1-1-15,-7 0-4 16,-2-1-2-16,-3 5 3 15,-1-5 3-15,-1 1 3 16,1-2 2-16,-2-3-2 16,-4 1-1-16,-4-1-5 15,-3-1-1-15,0 1-3 16,1 1 0-16,0 1-2 0,0 2 0 16,-2 0-3-16,3 2 0 15,-1-2-1-15,2-1 1 16,-6 2-1-16,0-2 0 15,-3 1 0-15,-1-1 1 16,4-1-1-16,-1 2 1 16,3-1 0-16,2-1 1 15,6 0 0 1,2-4-1-16,1 3-1 0,-4 0 0 0,-3-3-1 16,3 4 1-16,-2-1 1 15,3 2 0-15,3-1 1 16,-3 1 0-16,-1 0 1 15,-2 0 2-15,-4 0 2 16,-4 0 3-16,-6-1 2 16,-1 0 0-16,-4-1-1 15,1 0-2-15,6 2-4 16,-1-2-2-16,3 2-3 16,2 2 1-16,-3-1-1 15,1 2 0-15,-2 1 1 16,-1 0-1-16,-1 0 2 15,-3-2 2-15,-5 0 0 16,1 1 1-16,-3-2 0 16,-1 0-1-16,-1-1-2 15,-4 1-1-15,0 3 0 16,-1-2 0-16,0 0 0 16,0-2-1-16,4 2 0 0,0-4 0 15,7-1 0-15,4-4 0 16,5-1-1-16,3 2 0 15,5 4 0-15,-2 0 0 16,-5-2 0-16,-2 0 0 16,-7 1 0-16,-3 1 1 15,1 3-1-15,1 4 0 0,-1-1 1 16,-1 2-1-16,-8-3 1 16,0 2 0-16,-9 1 0 15,0 1 1-15,-4 0 1 16,-3 0 2-16,-1 0-1 15,0 0 0-15,0 0-2 16,-1 0-2-16,1-2-2 16,0 2-2-16,-1 0-2 15,0 0-4-15,-1 0-16 16,1 0-14-16,0 0-39 16,0 0-33-16,-8 2-67 15,-3-1-21-15,3 0-33 16,-30-3-32-16,32-12 184 15</inkml:trace>
  <inkml:trace contextRef="#ctx0" brushRef="#br0" timeOffset="101037.96">21399 5156 1216 0,'0'0'221'15,"3"1"-503"1,2 2 17-16,-5-3 72 0,0 0 210 16,0 0 86-1,0 0-6-15,0 0-45 0,10 5-41 16,3 2-1-16,32 20 6 15,-29-20 6-15,1 0 6 16,-3-1 3-16,-2 0 8 16,1 1 2-16,-1-4-4 15,2 1-4-15,0 0-15 16,-3 0-8-16,5 0-7 16,-2-1-2-16,1 1 0 15,-1 2 0-15,-4-1-1 16,2 2 1-16,-2-2-1 15,1 2 0-15,-2-1 0 16,-2 2 0-16,-3-2 0 16,0-2 1-16,-3 2 2 15,0-4 3-15,-1-2 4 0,0 0 2 16,-1 0 5-16,0 0 2 16,-3 7 3-16,-1 4-1 15,-5 3-3-15,-28 28-3 16,18-19-5-16,-1 5-2 15,-8 4 0-15,1 4-2 16,-3-1-1-16,-2 1-2 16,1 4-3-16,-2-3-2 0,4 1-23 15,1-7-23 1,6-2-144-16,2-3 128 0</inkml:trace>
  <inkml:trace contextRef="#ctx0" brushRef="#br0" timeOffset="110586.625">16467 5606 184 0,'48'-31'46'0</inkml:trace>
  <inkml:trace contextRef="#ctx0" brushRef="#br0" timeOffset="111354.989">16509 5575 253 0,'-2'0'157'15,"0"0"-17"-15,-1-1-68 16,2 1-23-16,-1 0-11 16,0-1 1-16,-1 0 10 15,1 0 4-15,0 0-7 16,0-1-5-16,-1 1-7 15,2 0-1-15,0 0-10 16,0 1-4-16,0 0-12 16,-2 0-5-16,1 1-2 15,-1 0-2-15,-3 3 1 16,0 0-1-16,-1 5 1 16,-4 12 0-16,-18 38 0 15,16-30 1-15,0 0 0 16,1 1 0-16,4-2 0 0,1 1-1 15,1 1 0-15,-2 0 0 16,2 0 0-16,-2-2-1 16,6-3 2-16,-3-4-1 15,2-7 1-15,0-1 1 16,2-8 0-16,1 0 1 16,0-4 2-16,0-2-2 15,0 0 25-15,-1 1 0 16,1-1-7-16,-1-3-2 0,1 0-23 15,0-3-1-15,1-3 5 16,1 0 1-16,3-8 2 16,12-29-2-16,-10 24 1 15,1 3 0-15,-1-7-1 16,4 1 0-16,-3-2 0 16,2-4 0-16,3-1-1 15,-1 0-1-15,7 0 1 16,-2 0-2-16,2 9 0 15,0 1 0-15,1 5 1 16,-1 1 0-16,1 0 0 16,-4 2 0-16,0 4 0 15,-3-1-1-15,-2 9 1 16,1-1 0-16,-4 4 0 16,1 1-1-16,-2 2-3 15,-1 1 0-15,2 9-1 0,-2 1 1 16,-2 4 4-16,-1 3 0 15,-3-1 2-15,-3 4 0 16,0 2 2-16,-1 3 2 16,1 1 3-16,0-1 3 15,-4-6 3-15,1-1 2 16,-6-4 1 0,-2-3 0-16,-3 0 1 0,-5-1-1 15,-8-6-3-15,-1 3-3 0,-5-9-11 16,2-1-11-16,-1-1-43 15,4-6-63-15,-2 0 76 16</inkml:trace>
  <inkml:trace contextRef="#ctx0" brushRef="#br0" timeOffset="127246.441">708 10128 77 0,'-21'-4'37'0,"3"2"-14"15,2 1-23-15,4 0-3 16,-2 0 9-16,2 0 68 16,1-1 28-16,1 0 41 15,3 1 8-15,5 1-34 16,-4 0-19-16,1 0-44 15,4 0-19-15,0 0-29 16,1 0-8-16,0 0-2 16,1 6 3-16,4 9 1 0,21 31 1 15,-5-32 3-15,5 4 2 16,8 1 9-16,5-1 3 16,9 3 2-16,1 2-3 15,4 1-7-15,6-1-5 16,-1-1-4-16,-2-2-1 15,-1 0-3-15,-5-1-3 16,-7-2-44-16,-5-1-44 0,-9-5 58 16</inkml:trace>
  <inkml:trace contextRef="#ctx0" brushRef="#br0" timeOffset="127607.996">1102 9911 1143 0,'-12'1'357'0,"5"11"-575"16,5 9-102-16,-6 25-60 0,-10 11 28 16,0 14 263-16,-8-4 150 15,-5-3 137-15,5-2 22 16,-8 1-50-16,3 5-47 16,4-4-80-16,2 1-22 15,3-4-19-15,4-7-2 16,1-9-1-16,-1-7-2 15,5-16-30-15,2-8-43 16,4-12 49-16</inkml:trace>
  <inkml:trace contextRef="#ctx0" brushRef="#br0" timeOffset="127922.45">577 10395 1086 0,'-44'29'378'16,"42"-31"-333"-16,17 0-49 15,9-3-16-15,17-2 11 16,8-3 8-16,18-4 11 15,9-1 5-15,13-2 0 0,4-1 0 16,-3-5-10-16,-7-1-4 16,-12 3-9-16,-6 4-9 15,-14 3-21-15,-12 1-12 16,-9 3-39-16,-8 0-46 16,-4 6 88-16</inkml:trace>
  <inkml:trace contextRef="#ctx0" brushRef="#br0" timeOffset="148584.243">18827 8067 700 0,'1'5'258'0,"6"-5"-177"15,4 0-150-15,3 2-3 16,1-2 19-16,-8 2 43 16,-2 0 37-16,-4-2 57 15,-1 1 16-15,0-1 1 0,0-1-24 16,-1 1-50-16,1 0-15 15,0 0-6-15,0 0 7 16,0 0 13-16,-2 0 1 16,1 0-2-16,-2 17-7 15,-9 42-14-15,5-25-2 16,-1-1-1-16,-1-3 1 16,1-7 3-16,1 0 0 15,1-7 2-15,2-2 0 0,1 1 2 16,1-2 0-1,4 3 2-15,5 1 2 0,7 2 3 16,6-1 1-16,9 1-3 16,4-3-3-16,7-4-8 15,2 0-2-15,3-7-1 16,-4-1-8-16,-7-2-7 16,-3 0-10-16,-10-2-29 15,-3 0-15-15,-2-5-66 16,-5 2-50-16,-6-3 118 15</inkml:trace>
  <inkml:trace contextRef="#ctx0" brushRef="#br0" timeOffset="149096.637">19111 7986 901 0,'4'6'167'16,"2"5"-339"-16,2 10 1 15,2 2 48-15,-5-3 119 16,0-5 37-16,-3-6 54 16,-4-2 24-16,2 0 10 15,2 1-11-15,-2 0-33 16,0 1-14-16,3 6-6 16,-5 1 3-16,2 11-1 15,0 3-10-15,-1 2-21 16,1 3-11-16,-2 0-12 15,2 7-3-15,-1 8-1 16,0 4 0-16,-3 2 1 16,-3 2 0-16,-6-1 1 15,1 1 2-15,1 0 2 16,-4-8 2-16,-1 0 0 16,0-1-2-16,-2-8-5 0,3-1-4 15,3-9-18-15,-2-4-20 16,3-5-85-16,2-5-105 15,-2-11 146-15</inkml:trace>
  <inkml:trace contextRef="#ctx0" brushRef="#br0" timeOffset="173739.651">20948 9794 295 0,'1'1'87'15,"1"0"-101"-15,-2 5-6 16,0-6 8-16,0 0 45 16,0 0 25-16,0 0 30 15,0 0 3-15,0 0-16 16,0 0-13-16,0 0-18 16,0 0 4-16,0 0 9 15,0 0 8-15,0 0 4 16,0 0-8-16,0 0-23 15,0 0-14-15,0 0-16 16,0 0-3-16,0 0-3 16,0 0 0-16,0 0 4 15,0-1 3-15,0-1 1 16,0 1 0-16,0 0-4 16,2-4-3-16,0-4 5 15,-1 0 3-15,-1 0 9 0,0 0 4 16,-1-2 0-16,-10-27-2 15,-1 25-8-15,-5-2-5 16,-7 0-9-16,-2-2-3 16,-5 3-5-16,-6-1 0 15,-2 4 3-15,0 4 3 16,4 6 2-16,8 4 0 16,2 6-1-16,-1 2-3 15,-1 4-1-15,-8 1-2 0,5 4 2 16,4 0 1-16,-3 10 0 15,7 0 0-15,-1 12-5 16,2 2 0-16,3 2 0 16,0 6 3-16,4 4 6 15,1 2 1-15,5-3 6 16,4-4 1-16,7-5 2 16,4-5-1-16,10-1 0 15,1-5-2-15,8-9-1 16,1-2 0-16,3-7-11 15,0-1-13-15,0-6-70 16,-1-6-65-16,-2-11 94 16</inkml:trace>
  <inkml:trace contextRef="#ctx0" brushRef="#br0" timeOffset="174324.421">21230 9737 1028 0,'0'-1'330'16,"-1"0"-366"-16,1-1-123 15,0 0-10-15,-1 1 55 16,0 1 70-16,0 0 85 16,0 0 6-16,-20 4-22 15,-33 41-13-15,31-21-8 16,-3 0-2-16,7 4 19 16,0-4 9-16,3-2 14 15,7 4 4-15,1 3-14 16,6 7-7-16,3 3-12 15,4 1-5-15,10-3-9 16,3-3-7-16,8-9-18 16,-2-4-3-16,6-5 1 15,3-3 6-15,0-8 16 16,4-5 5-16,3-8 4 16,1-5 2-16,-2-4 10 0,-8-1 10 15,-9 1 13-15,-7-4 6 16,-13-3 0-16,2-4-8 15,-10-10-8-15,-1 1-7 16,-7 3-7-16,-5 4-3 16,-4 9-10-16,-3 2-6 15,-8 8-21-15,0-1-2 16,3 7 3-16,0 2 2 16,10-1-8-16,4 2-16 0,9 1-57 15,1-1-44-15,10-1 92 16</inkml:trace>
  <inkml:trace contextRef="#ctx0" brushRef="#br0" timeOffset="174819.611">21848 9644 1230 0,'4'9'394'0,"-5"-8"-562"16,-5 5-59-16,-4 8 6 0,-5 4 60 16,-7 9 205-16,0-2 59 15,3 5-7-15,3 2-41 16,6 5-54-16,-1 2-6 15,1-3-1-15,4 1 1 16,4-5 5-16,4-2 3 16,6-4 6-16,2-7 2 15,7-4 3-15,5-1-2 16,5-6-3-16,5 0-3 16,1-8-4-16,0-1-2 0,2-2 0 15,-2-7 0-15,2 2 2 16,-7-3 7-16,-8-3 21 15,-1-1 15-15,-10-2 28 16,3-1-2-16,-2-4-15 16,-4 1-15-16,-3-4-30 15,-2 0-12-15,-4 0-23 16,-4-1-13-16,-2 2-58 16,-3 2-23-16,3 7-51 15,2 7-48-15,1 0 146 16</inkml:trace>
  <inkml:trace contextRef="#ctx0" brushRef="#br0" timeOffset="175478.122">22442 9745 1144 0,'6'3'417'16,"-5"-3"-379"-16,-1 1-29 15,0-1-55-15,0 0 2 0,-1 1 25 16,-3 25 17-16,-7 39 8 16,-1-24-5-16,-4 11-3 15,-5-1-1-15,1 0 1 16,5-6 2-16,4-19 3 15,4-9 2-15,6-12 21 16,0-3 6-16,1-2 8 16,0-1 2-16,0 0-20 15,0 0-6-15,0-3-13 16,4-22-3-16,12-44-8 16,-1 25-3-1,2 0-7-15,0-3 1 0,1 9 4 16,-2 2 5-16,-4 6 10 15,-1 6 6-15,-3 9 6 16,0 4 0-16,-6 8-7 16,-1 0-10-16,5 6-25 15,-6-2-7-15,1 4-14 0,7 22-3 16,14 39 9-16,-13-33 4 16,6-3 17-16,2-1 7 15,0-4 11-15,6 0 1 16,0-4-5-16,7 1-5 15,1-6 1-15,7-4 1 16,3-6 9-16,0-5 6 16,3-8 8-16,-5-6 5 15,-7-2 18-15,-4-2 14 16,-8 1 21-16,-3 2 0 0,-6-1-16 16,-1 0-14-16,-7-7-35 15,-3-4-14-15,-3-7-33 16,-1-2-21-16,0 0-53 15,-3 4-43-15,2 5 101 16</inkml:trace>
  <inkml:trace contextRef="#ctx0" brushRef="#br0" timeOffset="175773.235">23518 9606 1426 0,'3'10'420'0,"3"5"-557"15,-1 14-85-15,3 9 1 16,-5 6 73-16,-2 2 103 15,-1 2 106-15,-7 1 4 16,-1 11-20-16,-4 3-33 16,-2 5-118-16,2-2-66 15,-2-18-140-15,2-7 173 0</inkml:trace>
  <inkml:trace contextRef="#ctx0" brushRef="#br0" timeOffset="176108.336">22894 9437 1020 0,'18'-2'380'0,"2"-1"-377"16,8-1-229-16,26 2-11 16,7-2 1-16,9 4 200 0,1 2 111 15,-6 3 64-15,0 1 5 16,-6 1-71-16,2 2-30 15,-1 2-80-15,-1 2-56 16,-5-1 59-16</inkml:trace>
  <inkml:trace contextRef="#ctx0" brushRef="#br0" timeOffset="177006.731">20449 10684 1016 0,'27'47'357'0,"-28"-34"-316"15,2 4-33-15,-2 7-10 16,1 0 0-16,-1 13 4 16,-2 7 1-16,0 15-2 15,-4 5 0-15,1 3-1 16,-1 4-2-16,-1-17 1 15,5-1 0-15,-1-16 2 16,0-10 1-16,3-7 2 16,-1-9 0-16,1-5 3 0,1-6 7 15,-2 0 32-15,2 0 6 16,0 0 7-16,0 0-6 16,0-1-27-16,0 0-7 15,0 0-9-15,4-15-5 16,17-39-4-16,-10 23 0 15,6 1-1-15,1-2-1 16,-3-2 1-16,7 6 0 0,-2 5 1 16,-2 9 2-16,2 6-1 15,-7 4 0-15,3 7-1 16,4 8-1-16,3 10-1 16,1 6 0-16,-2 12 1 15,2 1 0-15,-4 5 2 16,-1 5 0-16,-2 4 0 15,-5 2 0-15,-4-7-16 16,-1-9-18-16,-1-17-78 16,-3-7-102-16,8-15 136 15</inkml:trace>
  <inkml:trace contextRef="#ctx0" brushRef="#br0" timeOffset="177471.489">21404 11027 696 0,'4'15'325'16,"-4"-13"-89"-16,-2 2-205 15,-4 3-36-15,-1 1 7 16,-7 7 36-16,-1 2 17 15,-3 9 11 1,-4 1-9-16,2 4-31 0,2-2-11 0,4 1-13 16,4-4-3-1,5-6-5-15,3 0-2 0,2-10 0 16,2 1 2-16,3-7 6 16,4 2 2-16,5-3 8 15,3 0 0-15,6-3 0 16,1-1 2-16,-1-5 5 15,1-1 7-15,-1-1 15 16,-3-4 3-16,-1 1-4 16,0-3-4-16,-10-7-12 15,-1 0-3-15,-2-6-3 16,-7-7-6-16,0 0-17 16,-5-1-9-16,-9 4-16 15,-4 3-10-15,-8 2-23 16,-3 2-20-16,4 3-83 15,0 5-88-15,9 8 164 16</inkml:trace>
  <inkml:trace contextRef="#ctx0" brushRef="#br0" timeOffset="178206.365">21823 10963 973 0,'1'1'367'0,"0"1"-293"16,-1-2-23-16,0-1-43 15,0 1 7-15,-1 0 10 16,0 0 1-16,0 0 4 16,-5 18-5-16,-18 32-8 15,9-27-2-15,0-1-10 16,2 4-5-16,7 2-1 15,2-4-1-15,4-1 2 16,1-5 0-16,5-2 0 16,1-4 1-16,4 1-1 15,3-4-4-15,7-2-5 16,2 3-4-16,-1-6 1 16,3 0 2-16,-2-4 7 15,3-3 5-15,-3 0 13 16,0-2 8-16,-5-2 15 15,-3-2 2-15,-1-6 0 0,-4-3-5 16,-4-3-13-16,1-1-5 16,0-6-8-16,0 2-3 15,1-2-1-15,0 0-1 16,-8 8 1-16,2 2 0 16,-3 5 1-16,-4 5-1 15,5 4-2-15,-1 2-2 16,1 1-8-16,0 1-6 0,0 0-6 15,0 0-5-15,0 0-5 16,0 0 3-16,-1 15 6 16,-2 6 5-16,-2 33 9 15,7-29 1-15,8 4-3 16,-5 0-4-16,7-3-11 16,-2-2 0-16,2-5 4 15,5-4 7-15,-1-6 13 16,0-2 5-16,4-4 1 15,3 3 0-15,2-6-1 16,3-3 1-16,1-7 8 16,-1-6 2-16,-1 0 3 15,-4-5 0-15,-2-3-2 16,-4-1 1-16,-2-6-2 16,-3 2-3-16,-9-6-21 15,1-4-25-15,-11-7-79 16,-5-1-77-16,-10 2 116 15</inkml:trace>
  <inkml:trace contextRef="#ctx0" brushRef="#br0" timeOffset="179280.414">23093 10688 1283 0,'26'49'413'16,"-23"-48"-573"-16,4 6-83 16,2 5-37-16,2 6 44 15,-3 1 210-15,-6 3 80 16,-3 5 37-16,-1 2-29 16,-5 13-90-16,-1 7-24 15,-4-7-3-15,1-3 6 16,3-13 49-16,3-8 26 0,3-6 17 15,-1-3 2-15,3-4-14 16,0-2-9-16,0-2-12 16,0-1-3-16,0 0-2 15,0 0-3-15,0 0-2 16,0 0-1-16,0-1-1 16,0 0-1-16,3-17 0 15,42-44 0-15,-25 17 1 16,0-4 4-16,1-3 28 15,-1 5 17-15,0 10 41 16,0 7 12-16,-4 6-8 16,-1 4-12-16,-3 6-38 15,0 4-15-15,-4 8-19 16,2 2-10-16,2 11-23 16,0 5-7-16,1 14-13 15,-2 6-1-15,-6 9 8 16,-2 1 5-16,-6 7 15 0,1-3 7 15,-1-9 10-15,-1-7 1 16,2-18 4-16,2 0 0 16,-1-12 12-16,2 0 4 15,-1 0 10-15,0-5 7 16,0 1 2-16,0 0-3 16,0-1-1-16,0 0-4 0,0 0-7 15,-1-6 0-15,0-23-8 16,1-30-4-16,4 19-7 15,3-6-1-15,-1 4 0 16,3 5 2-16,0 9 8 16,-2 5 4-16,3 11 7 15,-5 2 2-15,0 6-5 16,-2 5-2-16,3 0-11 16,2 3-4-16,4 12-2 15,6 2-2 1,-3 18 0-16,1 7 0 0,-4 16-1 15,-6 2-1-15,-4-1-10 16,-2-1-13-16,0-16-44 16,-2-2-28-16,-1-20-71 15,1-6-49-15,0-14-77 16,6-11 172-16</inkml:trace>
  <inkml:trace contextRef="#ctx0" brushRef="#br0" timeOffset="179886.673">23849 10855 668 0,'6'2'293'0,"-6"-2"-159"15,2 1-70 1,-2-1-14-16,0 0 16 0,0 0 26 15,-2 0 9-15,2 0-26 16,0-1-27-16,0-1-30 16,0 1-8-16,0 1-9 15,-1 0-3-15,1 0 1 16,-1-1 1-16,0 0 0 16,0 0 3-16,-1 0 3 15,-16-5 1-15,-29-10 3 16,30 12 1-16,2 2-3 15,2 0-2-15,2 2-5 16,-3 4-2-16,-2 6-4 16,-1 3-3-16,4 5-5 15,1 0-2-15,7 9-1 16,2-1 4-16,5 2 6 16,3 1 4-16,4-7 1 0,1-3 0 15,1-5-1-15,0-6 0 16,1-2 1-16,-2-2 0 15,1-2 0-15,-1-1 0 16,-2 0 2-16,0 0 2 16,0-2 2-16,-1 0 1 15,1-4 2-15,-1 0 3 16,-2 1 4-16,-2-3 0 16,0 3-2-16,0 2-3 0,-1 0-4 15,-2 2-3-15,0 0-6 16,0 0-13-16,0 0-23 15,0 0-14-15,0 0-38 16,1 3-25-16,8 17-92 16,7 28-92-16,-15-32 190 15</inkml:trace>
  <inkml:trace contextRef="#ctx0" brushRef="#br0" timeOffset="180419.436">24022 10771 1015 0,'-3'3'405'0,"2"-2"-208"16,-1 8-362-16,-1 2-10 15,-1 9 35-15,-5 34 52 16,2-23 111-16,1 4 6 16,2 5-14-16,2-3-15 15,2-9-5-15,-3-6 0 16,0-15 2-16,6-2 2 16,-6-3 22-16,6-2 11 0,-3 0 8 15,0 0 2-15,0 0-18 16,-1-2-7-16,1 1-10 15,0 0-3-15,0 0-7 16,5-16-10-16,18-42-11 16,-15 25-2-16,4-4 1 15,-2 5 5-15,2 2 10 16,-2 6 3-16,-1 10 15 16,-2 3 20-16,-3 10 18 15,-1-2 4-15,-2 5-7 16,-1-1-17-16,0 0-19 15,0 0-5-15,11 22-1 16,29 45 0-16,-31-13-1 16,-1-1 1-16,-6 0-15 15,-2-5-3-15,-4-10-42 16,0-4-30-16,2-14-120 16,2-7 129-16</inkml:trace>
  <inkml:trace contextRef="#ctx0" brushRef="#br0" timeOffset="181018.897">24496 10711 965 0,'0'4'335'0,"-1"2"-325"15,-2 3-17-15,-6 5-5 16,1 3 10-16,3 7 22 16,0 0 3-16,4 10-7 15,1 1-9-15,5 7-5 16,2 2 0-16,3-7 9 16,2-7 6-16,7-7 14 15,1-7 14-15,5-5 8 16,-1 0 2-16,-2-4-2 15,3-2-12-15,-7-3-10 16,0-2-4-16,-5-4-4 16,-3 0 2-16,-3 1 1 15,-2 0 5-15,-2 0 16 16,1 2 5-16,-4 0 8 16,0 0-3-16,0 0-15 0,0 1-10 15,0 0-12-15,0 0-3 16,0 0-10-16,0 0-5 15,0 0-7-15,0 0-5 16,7 21-1-16,17 44 1 16,-6-16 5-16,4 1 2 15,4 13 4-15,-2 1 2 16,1 12 0-16,-2 4 1 0,-2-2 1 16,-1 0 2-16,-5 0 5 15,0-4 5-15,-10-9 3 16,-3-5-1-16,-8-14-1 15,-2-3-8-15,-9-12-16 16,-2-4-18-16,-16-9-65 16,-11-6-44-16,-21-12-150 15,-12-11 174-15</inkml:trace>
  <inkml:trace contextRef="#ctx0" brushRef="#br0" timeOffset="198734.513">14405 11327 685 0,'0'0'65'16,"6"1"-97"-16</inkml:trace>
  <inkml:trace contextRef="#ctx0" brushRef="#br0" timeOffset="198799.352">14420 11332 258 0,'4'1'130'0,"-2"0"-83"0,0 0-113 16,1 0 30-1</inkml:trace>
  <inkml:trace contextRef="#ctx0" brushRef="#br0" timeOffset="199603.58">14430 11697 882 0,'0'8'290'0,"5"-10"-332"15,5-1-199-15,8 3-31 16,-3 0 57-16,-7 3 185 16,-2-1 105-16,-5-1 77 15,0-2 6-15,-1 1-41 16,0 0-45-16,1 0-52 15,2 1-4-15,-2-1 32 16,0 1 25-16,0-1 35 16,-1 0 7-16,0 0-36 15,0-1-24-15,-1-1-37 16,-1-4-7-16,-2-1-4 16,-2-3 2-16,-5-7 2 0,-21-33 2 15,12 28 0-15,-5 0 1 16,-3 4-8-16,-1 4-3 15,-3 10-7-15,-3 4-4 16,-4 13-5-16,2 4-1 16,7 10-8-16,6 8-2 15,8 5 4-15,3 0 2 16,9-2 13-16,2-2 4 0,7-4 4 16,4-2 1-16,6-4-2 15,5-7-1-15,8-6-1 16,2-3 1-16,4-10 1 15,2-5-1-15,-4-10 2 16,-1-4 1 0,-7-3 2-16,2 0 2 0,-7 3 4 15,2-2 0-15,1 2 2 16,-5 3-1-16,-6 0-2 16,-5 0 0-16,-6 3-3 15,-2 2 0-15,-1-2-2 16,-4 3-1-16,-5 1 6 15,3 1 0-15,0 4 1 16,2 4-3-16,0 5-9 16,3 4 0-16,-1 8 1 15,4 4 1-15,3 4 3 16,3 4 0-16,3 8-3 0,-2 6-1 16,-2 0-11-16,2-1-16 15,-5-9-44-15,-1-7-34 16,1-7-79-16,-2-2-42 15,1-11-92-15,2-6 187 16</inkml:trace>
  <inkml:trace contextRef="#ctx0" brushRef="#br0" timeOffset="200217.804">14600 11672 898 0,'0'8'364'15,"-1"-8"-227"-15,1 2-96 0,1 3-49 16,-1-4 2-16,-1 2 10 16,0 3 5-16,-1 6 0 15,-2 13-1-15,-3 42-4 16,5-21-2-16,1 8-2 15,1 5 0-15,1 0 0 16,2-6 0-16,0-7 2 16,1-8 0-16,1-17 1 15,-3-9 2-15,1-7 5 16,-3-4 2-16,2-1 9 16,-2-1 3-16,1-3-2 0,1-2-1 15,3-19-8-15,8-47-4 16,-11 22-4-16,1 2-1 15,1-8-3-15,0 2 1 16,0 1-2 0,1 2 1-16,-1 10-1 0,2 1 2 15,2 0 0-15,2-3 2 16,3 7 3-16,2 6 1 0,0 10 4 16,0 9 0-16,3 6-3 15,0 4 2-15,2 6 3 16,1 7 3-16,-1 15 2 15,1 7-2-15,-3 9-2 16,-1 3-1-16,-3-3 5 16,0 2 1-16,-5 3 0 15,-1-1-3-15,-5 3-13 16,-7-4-8-16,0-7-23 16,-3-4-14-16,-1-7-29 15,4-7-19-15,-1-10-47 16,3-3-40-16,2-7-115 15,1-3 178-15</inkml:trace>
  <inkml:trace contextRef="#ctx0" brushRef="#br0" timeOffset="200913.271">15340 11782 922 0,'5'0'313'16,"2"0"-290"-16,-1 4-23 16,-3-5 40-16,-3-1 34 15,0 2 44-15,-1-1 9 16,-1-1-34 0,-1 1-31-16,1-1-46 0,-4-2-10 0,-13-2-8 15,-45-6-1-15,26 15-5 16,-6 7-3-16,-1 11-7 15,-1 7-4-15,9 13-1 16,6 1 2-16,15 3-1 16,8 2-1-16,9-4 4 15,7 1 1-15,5-6 11 16,2-10 6-16,5-9 4 16,2-6 0-16,4-9-1 15,2-3-2-15,3-5 0 16,3-7 0-16,1-6 2 15,-2-8 0-15,-3-9 0 16,-3 0 0-16,-6-4 3 16,1 3 2-16,-5-3 5 15,-1 0-1-15,-6-4-3 0,-4-1-3 16,-8 1-7-16,-6 1-4 16,-4-7-5-16,-4-6-3 15,0-3-2-15,0-6 2 16,-3 6 4-16,2 2 4 15,2 9 4-15,-1 7 2 16,2 10 3-16,4 9 5 16,2 8 6-16,3 5-1 0,4 6-11 15,1 2-6-15,0 11-7 16,1 3 3-16,5 15 11 16,0 9 6-16,5 14 7 15,1 6 11-15,4 14 16 16,3 5 9-16,2-3 9 15,3 2-7-15,-3-6-18 16,-2-6-10-16,1 2-18 16,0-3-6-16,-4-8-15 15,1-3-21-15,-9-18-70 16,1-6-59-16,-6-11 98 16</inkml:trace>
  <inkml:trace contextRef="#ctx0" brushRef="#br0" timeOffset="201961.812">16112 11201 227 0,'4'-5'176'16,"-1"1"33"-16,-2 1-28 15,0 0-50-15,-1 1-7 16,0 0-22-16,0 1-16 16,0-1-34-16,0 2-14 15,0 5-10-15,1 3 4 16,4 28 11-16,8 43 4 15,1-3-10-15,0 13-6 16,-1 13-14-16,-3-4-3 16,-3 1 5-16,-5-10 1 0,-4-4 0 15,0 0-3-15,-5-20-18 16,3-5-16-16,1-28-35 16,0-10-19-16,3-13-58 15,0-4-25-15,0-12-69 16,0-10-58-16,2-26 183 15</inkml:trace>
  <inkml:trace contextRef="#ctx0" brushRef="#br0" timeOffset="202337.563">16402 11034 1390 0,'4'6'460'0,"4"-3"-411"15,8 16-138-15,0 6-8 16,0 18 56-16,-2 8 34 16,-1 12 41-16,2 8 7 15,4 17 1-15,3 8-4 16,-1 6-21-16,-3-4-6 15,-4-3-10-15,-3-11 0 0,-6-9 0 16,0-6 1-16,-3-22 0 16,2-4-1-16,-2-19-11 15,-1-5-10-15,-1-11-26 16,0-4-14-16,0-4-31 16,-1-1-9-16,-1-1-28 15,-2-3-14-15,-2-3-7 16,-6-14-25-16,-20-42 118 15</inkml:trace>
  <inkml:trace contextRef="#ctx0" brushRef="#br0" timeOffset="202695.661">16181 11619 906 0,'2'2'312'16,"5"-2"-279"-16,1 0-35 16,3 1-12-16,4 4 29 15,-4 3 48-15,4 2 23 16,5 4 22-16,2-1 2 15,3 0-24-15,-2 0-21 0,2 1-31 16,-3-4-15-16,-1 1-22 16,-3-1-11-16,-6-4-23 15,-3-2-14-15,-2-1-31 16,1-3-19-16,3-3-28 16,1-1-21-16,8-3-76 15,2-6-109-15,1-3 219 16</inkml:trace>
  <inkml:trace contextRef="#ctx0" brushRef="#br0" timeOffset="203395.182">17587 11401 1248 0,'13'-5'348'0,"-3"-3"-544"15,5-2-55-15,-3-1 28 16,-5 4 105-16,-4 6 193 15,-4 0 60-15,1 1-3 16,-1-1-41-16,-2-3-58 16,-3 0-21-16,-3-4-8 15,-13-8 1-15,-34-25 27 16,25 24 11-16,0 2 12 16,0 1-1-16,3 8-24 15,4 2-13-15,3 5-15 16,5 1-6-16,-2 6-9 0,3 7 1 15,2 7 1-15,3 8 3 16,7 15 8-16,3 6 2 16,11 13 8-16,-1 4 5 15,6 5 7-15,3-3 4 16,-2-2 3-16,3 4-3 16,-3-8-9-16,-1 4-3 15,-7-2-11-15,-1-6-2 16,-4-6-2-16,-3-8-1 15,0-9-8-15,-2-8-7 0,-1-9-18 16,-1-5-18-16,1-11-59 16,0 1-43-16,-6-6-122 15,-4-8 167-15</inkml:trace>
  <inkml:trace contextRef="#ctx0" brushRef="#br0" timeOffset="203711.462">17200 11809 810 0,'8'-1'409'0,"-6"1"-83"15,5-1-354-15,4 1-39 0,4 0 30 16,3-2 95-16,1 4 24 16,8-1 12-16,4 0-21 15,10 2-32-15,1-2-11 16,3 1-18-16,-3-2-4 16,-5-3-16-16,-4 0-18 15,-11-3-74-15,-5-1-63 0,-7-4-187 16,-2-6 215-16</inkml:trace>
  <inkml:trace contextRef="#ctx0" brushRef="#br0" timeOffset="204314.198">17750 11802 1202 0,'0'-2'258'15,"7"2"-472"-15,-1-2-146 0,0 5 24 16,4 6 227-16,-7 4 108 15,3 11 152-15,-3 0 10 16,4 5-49-16,-1-3-12 16,0-6-6-16,-5-4 0 15,-2-3-11 1,-1-2 4-16,-3 2-8 0,1-3 0 16,0-3-9-16,0 1-8 15,1-3-19-15,-3 0-15 0,2 2-17 16,-2 4-6-16,1 5-5 15,2 4 0-15,2 3-5 16,-2-6-4-16,4 2-9 16,5-4-6-16,5-5-12 15,4 0 0-15,3-4 3 16,-1-1 5-16,3-9 20 16,2 0 9-16,1-11 21 15,2-6 2-15,-1-4 2 16,-1-7 0-16,-4 0-5 15,-5 0 2-15,-6 5 4 16,-5 4-5-16,-3 4-13 16,-5 1-9-16,-9 0-32 15,-6 1-12-15,-6 3-11 16,-4 0 2-16,-2 9-14 16,1 3-27-16,8 8-125 15,1-2-92-15,6 6 189 0</inkml:trace>
  <inkml:trace contextRef="#ctx0" brushRef="#br0" timeOffset="204884.672">18156 11835 822 0,'3'-2'167'15,"-3"2"-290"-15,6 0-59 16,-6 0 49-16,1 1 185 15,0 2 64-15,2 1 16 16,0 3-31-16,2 7-47 16,7 34-6-16,-7-27 0 15,-4-5 2-15,1 1-11 16,1 1-3-16,-4 1-6 16,-2 2 2-16,-5 1 1 15,5 2-1-15,-4-6-6 0,-1-1-5 16,2-6-15-16,0 0-5 15,5-3-6-15,1-5-4 16,0 2-5-16,-2-4 3 16,1-1 2-16,-1 0 5 15,1-2 8-15,0-4 4 16,0-3 6-16,-1-20-1 16,-2-37 4-16,10 28 1 0,-1-6 4 15,-1-3 0-15,5 4 2 16,-1 3 6-16,-2 12 9 15,3 11 0-15,-3 9-11 16,-5 1-22-16,3 5-61 16,-2 1-51-16,-2 1 63 15</inkml:trace>
  <inkml:trace contextRef="#ctx0" brushRef="#br0" timeOffset="205350.703">18721 11930 686 0,'7'13'345'0,"-2"-5"-96"15,1 1-293-15,0 6-37 16,0-1 18-16,-4 2 109 16,0 0 18-16,3 1 17 15,-4 2-5-15,1-1-25 16,-1-2-11-16,-1 2-19 16,-2-1-16-16,-1-3-28 15,2 0-15-15,-3-8-36 16,2-1-20-16,-1-1-63 15,1-4-49-15,0-3 131 16</inkml:trace>
  <inkml:trace contextRef="#ctx0" brushRef="#br0" timeOffset="205591.19">18702 11666 975 0,'-1'0'395'0,"2"0"-221"16,-2-1-143-16,0 0-20 15,0 1 1-15,1 1 1 16,0 2-9-16,0 3-20 0,1 2-61 16,-1 8-39-16,2 23-88 15,-5-29-12-15,0-7 12 16,0-5 16-16,3-14 141 15</inkml:trace>
  <inkml:trace contextRef="#ctx0" brushRef="#br0" timeOffset="206098.89">19283 11270 1483 0,'4'0'473'15,"1"2"-492"-15,-1-1-83 0,-3-1-1 16,0 1 45-16,0 2 27 16,1 7 51-16,0 21 3 15,-3 44-11-15,-6-25-5 16,0 5-5-16,-2-1-1 15,2-2 2-15,-1-4 4 16,0-8 4-16,-3-2 4 16,-2-4 1-16,2 5-2 15,2 0 1 1,0 2 0-16,2-6 4 0,-3-5 4 0,6-5 3 16,0-5-1-16,3 1-5 15,5-3-2-15,-2-1 0 16,5-4 4-16,1 2 6 15,1 0 2 1,5 0-1-16,2 2-4 0,7-4-7 16,0 0-6-16,4-1-11 15,-3-3-1-15,1-2-11 16,2 0-2-16,0 2-7 16,0-2-6-16,0-1-20 15,-4-3-11-15,-5-6-32 16,0 0-29-16,0-7-56 15,-3-3-60-15,-3-13 147 16</inkml:trace>
  <inkml:trace contextRef="#ctx0" brushRef="#br0" timeOffset="206414.058">18921 11522 1017 0,'9'1'336'0,"13"2"-355"15,4 3-75-15,11 8-15 16,-1 3 52-16,-2 5 105 16,-1 0 26-16,-2 0 14 15,3 2-25-15,6-4-93 16,-2-1-63-16,-1-4 57 16</inkml:trace>
  <inkml:trace contextRef="#ctx0" brushRef="#br0" timeOffset="207257.957">19880 12129 1371 0,'3'1'449'16,"-3"-1"-452"-16,-1-4-114 15,-1 3-9-15,1 0 28 16,-2-5 31-16,-3-6 62 15,-11 4 2-15,-33-25-6 16,25 27-3-16,2 5-13 16,1 1 0-16,2 2 5 15,4 3 9-15,2 1 26 16,2 0 9-16,4-1 15 16,-1 1 0-16,8-3-8 15,0-2-4-15,2 3-14 16,-1-4-2-16,0 0-7 15,0 0-2-15,0 0-3 16,0 1-2-16,5 8 2 16,-2 2-1-16,16-2 2 15,30 29 3-15,-30-37 6 0,-3-1 4 16,-2 1 9-16,-3-2 4 16,-5 0 3-16,0 1-2 15,-4-1-9-15,-2 0-1 16,0 1-10-16,0 0-1 15,-1 0-3-15,0 0-3 16,0 0-2-16,0 0 0 16,-1 0-1-16,-2 0 1 15,-1 0 3-15,2 0 1 0,2 0 4 16,-1 0 6-16,1 0 11 16,0 0 5-16,0 0 2 15,0 0-4-15,0 0-8 16,1 0-4-16,0 0-4 15,1 0-2-15,6 3-16 16,-2-1-21-16,-3-2-79 16,-2 0-99-16,0 0 130 15</inkml:trace>
  <inkml:trace contextRef="#ctx0" brushRef="#br0" timeOffset="-145500.27">14409 13968 445 0,'33'57'115'15,"-28"-57"-211"-15,-4 0-29 0,0-2 48 16,-1 1 51-16,0 0 116 16,-1 0 19-16,0 0-13 15,0 1-15-15,1 0-32 16,-1 0-6-16,1 0 0 16,0 0 5-16,0 0 3 15,0 0 0-15,0 0-2 16,0 0 1-16,0 0-2 15,0 0-2-15,0 0-9 16,0 0-4-16,0 0-5 16,0 0-4-16,0 0-3 15,0 0-3-15,-2 0-3 16,1 0 0-16,1 0 2 16,0 0 2-16,0 0 4 15,0 0-1-15,0 0-3 16,0 0-4-16,0 0-5 15,0 0-4-15,0 0 0 0,0 0 0 16,0 0 0-16,0 0 0 16,0 0 0-16,0 0-1 15,0 0-3-15,0 0 0 16,0 0-1-16,0 0-1 16,0 0 0-16,0 0 1 15,0 0 1-15,0 0 1 16,0 0 0-16,0 0 1 15,0 0-6-15,0 0-15 16,0 0-94-16,0 0-132 0,0 0 153 16</inkml:trace>
  <inkml:trace contextRef="#ctx0" brushRef="#br0" timeOffset="-144777.122">3247 13793 636 0,'-61'-4'242'16,"1"-1"-189"-16,15 1-199 0,4 5 104 15</inkml:trace>
  <inkml:trace contextRef="#ctx0" brushRef="#br0" timeOffset="-143576.638">2631 13832 133 0,'89'-31'60'16,"-74"28"-22"-16,9-4-32 15,6 0-1-15,5 0-5 16,2 0 0-16,-3 1 0 16,0 4-1-16,0 1 0 15,0 3 11-15,5 5 28 16,2 0 16-16,7 3 37 16,6-1 5-16,3 1-25 15,3 0-16-15,-3-2-37 0,-3 4-16 16,0-2-2-16,-1 1 1 15,7 1 0-15,1-2 0 16,0 0 1-16,3-2 0 16,-3 2 0-16,-2 0 1 15,0 4-1-15,-2 2 0 16,4-1-1-16,3 4 0 16,0-4-1-16,3-2 1 15,-7 0 0-15,2-1 2 16,-2-1 0-16,-1 1-1 0,4-1-1 15,-3 3 0-15,0-4-1 16,3 0 1-16,-11-3 0 16,-2-1 0-16,0 0 0 15,-4-1-1-15,7-1 1 16,1 1-1 0,5 1 3-16,-1 1-2 0,-2-2 1 15,-2-1-1-15,-9 1-1 16,-1-1 0-16,-2 2 1 15,-3-1 1-15,6-1 17 16,1-4 4-16,2 4 2 16,4-2-1-16,-1-2-16 15,0 5-5-15,-4-2 4 16,0-2 4-16,-1 3 1 16,3-5 1-16,2-4 15 15,-1-1-2-15,-2 3-2 0,-3-2-1 16,-4 4-14-16,-4-2 7 15,-7-1 6-15,1 7 2 16,-1-5-5-16,2 6-7 16,0-5-6-16,-1-4-2 15,-2 4-2-15,-2 0-1 16,-2 0 0-16,1-2 0 16,-3 0 1-16,-2-1 3 15,1 1 12-15,1 3 1 0,4-1 1 16,-3-5-2-16,3 1-11 15,0 2-1-15,-2 1-2 16,6 3 0-16,-2-1 0 16,-1-3-1-16,6 0-1 15,-4-4 0-15,1 4 0 16,-1-1 0-16,0 0 0 16,0 2-1-16,-3-2 0 15,3-2 0-15,-1 0 1 16,-1 1-1-16,-5-1 1 15,0 1-1-15,-1 4 2 16,-4-6 1-16,2 6 0 16,-3-3 0-16,5 1-1 15,4 2 0-15,6-3-1 16,1 4 0-16,0-3-1 16,0 2 0-16,-2-2 1 15,0 2 0-15,-1 2-1 0,-2-1 1 16,-6 0 0-16,0-1 1 15,-5-1 0-15,-3 2 2 16,-4-1 5-16,-6-1 4 16,-1 0 3-16,1 1 0 15,-4 1-5-15,0 0-4 16,0 0-12-16,0 0-34 16,0 0 27-16</inkml:trace>
  <inkml:trace contextRef="#ctx0" brushRef="#br0" timeOffset="-143021.914">14309 13879 825 0,'2'8'187'0,"-2"-6"-173"16</inkml:trace>
  <inkml:trace contextRef="#ctx0" brushRef="#br0" timeOffset="-142578.059">14292 13924 553 0,'-15'38'237'0,"13"-33"-122"16,2 3-75-16,-3 0-40 15,3 1 19-15,1-2 68 0,-3-1 22 16,4-2 32-16,-2-2-13 15,0-2-54-15,0 0-13 16,0 0-12-16,0 0-3 16,16 8 0-16,36 20-1 15,-30-22-10-15,7 4 1 16,4-1-5-16,5 1-2 0,9 0-8 16,2-5-5-16,1 6-8 15,0-4-1-15,0 2-3 16,-3 1 0-16,-4-3 0 15,-3 1-1-15,-2-1-2 16,1 1 1-16,4 0-1 16,5-1 0-16,4 1 0 15,-2-1 0-15,-2-3 0 16,2 4 0-16,-5-1 0 16,-2-4 0-16,-5 3-1 15,-3-4 1-15,2 3-1 16,0 0 1-16,1-1-1 15,-4 1 0-15,-4-2-9 16,-4-1-4-16,-7 2-6 16,-4-2-4-16,-7-1-11 15,-4 3-10-15,-3-2-48 0,-1-2-41 16,0 0-132-16,-1 0 164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8T17:45:50.6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4826 7406 376 0,'0'0'87'16,"-3"-1"-174"-16,3 2 54 16</inkml:trace>
  <inkml:trace contextRef="#ctx0" brushRef="#br0" timeOffset="902.299">4822 7405 169 0,'0'0'115'0,"0"0"-2"15,0 0-23-15,-2-1-52 16,2 0-14-16,-1-1-19 0,0 1-3 16,0 0 4-16,0 0 5 15,0 0 3-15,0 0-1 16,-1-2-5-16,0-2-6 16,-1-2-6-16,-1 0-2 15,1-2-2-15,0 2 2 16,1-3 3-16,1 1 1 0,0 2 1 15,1-3-1 1,0 2-1-16,1 1 0 0,-1 2 1 16,1 1 1-16,-1 3 0 15,0-1 1-15,2-2 0 16,10-4 0-16,-3 1 1 16,33-21-1-16,-30 28 2 15,-1 0 0-15,3 1 1 16,-2 3 0-16,4-4 0 15,-1 1 1-15,2 1 8 16,1-1 6-16,6 3 11 16,-1-7 2-16,5-1-3 15,1 0-4-15,2 1-7 16,3 2 1-16,1-2 7 16,1 0 2-16,-5 0 3 15,1-1-2-15,-2 1-9 16,0 3-4-16,0 0-6 15,-2 5 1-15,4 3-1 0,-1-1 3 16,7-1 7-16,3-1 4 16,5-3 4-16,1-4-1 15,-1-3-8-15,1 2-5 16,-1-3-5-16,-1 6 2 16,-2-6 6-16,0-1 5 15,-4 4 5-15,-1-5 0 16,2 4-8-16,-3-2-5 0,2 1-7 15,-2 1-2 1,-2 0-1-16,-5 3 4 0,-7-3 10 16,-1 2 2-16,-4-1 1 15,1 1-2-15,1 1-10 16,4 0 0-16,-1 2-2 16,1 1-1-16,-2-1-1 15,-4 2-2-15,2-2-1 16,-1 1 0-16,-1-1-1 15,1 3 1-15,-3-2 0 16,1 0 0-16,1 2 0 16,-2-1 0-16,5 0 1 15,-2-1 0-15,4 0 0 16,-2-3 1-16,-2-1 1 16,3 2 1-16,-5 0 1 15,-2 0 3-15,0 3 3 16,-4-2 0-16,-4-1 0 0,4 3-2 15,0 1-2-15,-2 0-2 16,1 0 0-16,-3-1 1 16,-6-3 2-16,1 0-1 15,-2 0-1-15,0 0-2 16,0 0-3-16,0 0-14 16,0 0-60-16,0 0-68 15,0 0 85 1</inkml:trace>
  <inkml:trace contextRef="#ctx0" brushRef="#br0" timeOffset="2979.56">5029 7404 378 0,'-2'10'94'0</inkml:trace>
  <inkml:trace contextRef="#ctx0" brushRef="#br0" timeOffset="3092.925">5012 7457 108 0,'-7'29'40'0,"8"-28"-25"0,-1-2-12 16,1 1-3-16,-1 0-31 16,0-2 24-16</inkml:trace>
  <inkml:trace contextRef="#ctx0" brushRef="#br0" timeOffset="3340.566">5113 7262 671 0,'29'16'61'16,"-29"-16"-128"-16</inkml:trace>
  <inkml:trace contextRef="#ctx0" brushRef="#br0" timeOffset="3861.197">5142 7280 165 0,'0'2'121'0,"0"-1"6"0,-1-1-40 15,0 0-14-15,0 0-12 16,0 0-8-16,-1-1-21 15,0 1-8-15,-1-2-16 16,-1 2-5-16,-2 2 0 16,-1-1 0-16,-1 0 2 15,0-1 0-15,-1 0-2 16,0 0-1-16,0 1 1 16,-1 1 2-16,1 1 10 15,-2-2 4-15,-32 6 5 16,28-6-2-16,-2 2-7 15,1 2-5-15,-3-2-4 16,3-2 1-16,-1-1 1 16,-3-4-1-16,4 0-2 15,-6-5-1-15,5 3-5 16,-6-3 1-16,-4 0 1 0,2 3 0 16,-7 0 1-16,4 5-1 15,-4-3-6 1,0 3-2-16,0-1 1 0,-1 1 1 15,3 4 5-15,1-1 0 16,4-2 0-16,0 3 0 16,0-3 1-16,2 0 3 0,3 0 1 15,-3 0 1-15,1 0-1 16,-2-1-1-16,-3 0-4 16,0 1 0-16,2 0-3 15,-2 0-1-15,1 3 3 16,1-1 0-16,4 2 2 15,-3-1 3-15,7-1 0 16,1 0-1-16,2-4-2 16,4 3-7-16,-1 2-55 15,0 2-112-15,2 9 114 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8T17:48:48.8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9277 13798 471 0,'0'-2'174'15,"-1"2"-102"-15,1 0-109 16,0 0-2-16,0 0 50 16,0 0 33-16,0 0 37 15,0 0 8-15,0 0-12 16,0 0-13-16,-1 0-30 15,0 0-11-15,0 0-22 16,0 0-4-16,0 0-2 16,-1 0 1-16,1 0 6 15,-1 0 3-15,-7 0-1 16,-2 0-1-16,1 0-3 16,-27 0 0-16,28-1 2 0,0-2 1 15,-2 0 1-15,-3-1 0 16,-1-4-1-16,5 1-2 15,0 0 2-15,-3-1 3 16,-1-3 5 0,-1 6 2-16,0-6 2 0,0 1-2 15,0 3-7-15,-6-2-1 16,-5-3-4-16,-2 5-1 16,-4 0 2-16,1 2 0 15,-1 5 3-15,2 0 2 0,0 4 2 16,-1 2 1-16,2 0-2 15,1 2-3-15,4 2-10 16,3 0-10-16,7 5-13 16,0-1-6-16,-2 3 2 15,4 2 6-15,-6 5 3 16,2 8-1-16,7 6-2 16,0 3 2-16,4-1 3 15,3-4 5-15,1-4-10 16,2 3-5-16,8 9 0 15,1-1 2-15,10-1 20 16,-6-8 7-16,1-9 7 16,6-1 0-16,2-2-5 15,10 3-1-15,2-1-2 16,-1-1 1-16,0-5 7 16,-2-8 8-16,0 0 16 15,0-7 5-15,2-5 11 0,-2-3 5 16,-3-10-1-16,0-1 4 15,-6-6 3-15,-1-2-6 16,-3 2-5-16,-1-3-9 16,-6-2-16-16,1 4-3 15,-1-2-3-15,-3-3-1 16,-2 4 8-16,-5-3 2 16,-7-1-1-16,2 1-1 0,-5-2-13 15,-6-4-6-15,-2-6-9 16,-4-2-5-16,0 2-19 15,6 4-20-15,-4 14-90 16,1 0-114-16,-12-3 162 16</inkml:trace>
  <inkml:trace contextRef="#ctx0" brushRef="#br0" timeOffset="1302.841">14995 13630 586 0,'-29'-11'248'15,"31"12"-130"-15,-1 1-65 16,-2-3-19-16,1 1 17 0,-1 0 24 16,0 0 4-1,1 0-12-15,-1 0-12 0,-1 0-26 16,1-1-10-16,1 1-13 15,0-1-6-15,-1 0-3 16,0 1 2 0,0 0 0-16,-29 0 2 0,-35 0 0 15,20-1 1-15,-8 1-2 16,1 1 0-16,-3 4 0 16,7 6-1-16,5 5-1 15,3 4-1-15,6 5 1 16,1-7-1-16,5 4 1 15,5 4 1-15,5-6 1 16,3 6 1-16,3 4 2 16,2-1 0-16,5 4-2 15,-1 6 0-15,4-3 1 16,4 1 1-16,2 3 0 0,5 1 2 16,3-1 7-16,0 0 6 15,9-4 21-15,3-1 4 16,3-2-1-16,0-1-4 15,-1 1-13-15,0-5-4 16,1 0 3-16,2-4 2 16,-3-6 1-16,-1-2 1 15,3-7-4-15,-3-1-7 16,4-3-3-16,-1-3 1 0,3 0 1 16,-2-2 4-16,-5-3-4 15,0 0-1-15,-3-5-4 16,0 0-2-16,7-4-3 15,-1-3-1-15,-5 0-1 16,0-4 2-16,-6 2 3 16,0 0 3-16,-1-5-1 15,1 1-2-15,1-2-3 16,-4-1-2-16,0-1-3 16,0 5 1-16,-4 2-1 15,2 2 0-15,-2 4 1 16,-1-2-1-16,-5-1 0 15,-1 1 0-15,-2 4-2 16,0-1-1-16,-4 2-5 16,-2 0-3-16,-12-4-12 15,-12-7-7-15,-28-1-18 16,-11-6-25-16,-35-10-63 0,-20-4-62 16,-19-10 121-16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8T17:50:13.1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7989 9714 551 0,'-9'7'236'16,"3"-4"-160"-16,2 2-7 0,2 1-55 16,0-3-12-16,0-3 0 15,1 0 6-15,0 0 22 16,-5 4 9-16,-10 4 16 15,-28 14 6-15,29-21-1 16,2-1 5-16,2-4 2 16,3 2-5-16,3-3-16 15,1-1-14-15,3-4-21 16,0-5-8-16,3-5-4 16,5-5-2-16,8-9 1 15,4-7 0 1,12-10 0-16,3-6 1 0,9-9 1 15,2-3 0-15,1 0 0 16,-3-5-1-16,-3 0-1 16,0 5 0-16,-2 4 1 15,1 0 0-15,2 5 0 16,-1-2 1-16,8-9 0 0,5 0 1 16,7-6-1-16,5-5 0 15,-1 0 0 1,3 3-1-16,4 0 1 0,0 2-1 15,5 3 0-15,-1 0 1 16,-3 4 0-16,-4 4 4 16,-6 6 5-16,-2 4 1 15,2-1 1-15,5 2-2 0,4 0 1 16,1-5 0-16,-2 1 1 16,-2 1-1-16,0 2-6 15,3 3-1-15,4 4-2 16,1 0-1-16,-6 8 1 15,-1 5 0-15,-7-3 8 16,4 0 5-16,8-5 5 16,5 1-1-16,2 6-7 15,-4 1-6-15,-1 5-3 16,-1-3-2-16,4 2 0 16,5 1 1-16,-4 2-1 15,-6 2 1-15,-2 2-1 16,-5 5 0-16,4 0 1 15,10 2-1-15,-1-4 0 16,4 0 0-16,3 3 0 16,1-4 0-16,13 1 0 0,0 4 1 15,-2-2 1-15,1 8 3 16,-2 1 4-16,6 3 2 16,-2 2-1-16,0 3-2 15,-2 3-1-15,-1 1-1 16,12 5 1-16,0 0 0 15,3 2 1-15,2-1 3 16,5 1 0-16,3 1 0 16,4 1-3-16,-5 4-2 15,-3 2-2-15,-6 3 0 0,-3 4-1 16,-4 2 0-16,1 6 5 16,-3-1 6-16,2 6 10 15,6 2 3-15,7 0-2 16,0 4-3-16,-3-4-4 15,-7-1 1-15,-6 5 9 16,-2 3 0-16,-7 8-1 16,2 1-3-16,-8 4-11 15,1 0-5-15,1-2-3 16,-2 3-1-16,-11 1 2 16,-2 0 1-16,-9 4 2 15,3 2-1-15,5-4-2 16,-3 3 0-16,-2-2-3 15,-8 0 0-15,-1 8 2 16,2 3 1-16,4 8 3 16,4 3 1-16,4-4 1 15,2 7 0-15,-2-1 3 0,1 2 1 16,0 1 0-16,0-7-1 16,0-7-5-16,-8-4-2 15,-9-6-2-15,-6 3-1 16,-4 6 0-16,1 1 2 15,1 2 2-15,-1 1 1 16,-8-5-1-16,-4 5 1 16,-13 10-4-16,-5-4-2 0,-14 8-4 15,-4-5-13-15,-3 1-45 16,-4 1-36-16,2-7-140 16,2-6-297-16,2-3 356 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8T17:51:52.37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5515 17669 256 0,'-5'6'132'0,"1"-4"-9"16,4-1-109-16,-1-1-8 16,0 0 3-16,0 0 16 15,0 0 33-15,0 0 14 16,0 0 19-16,-1 0-2 16,1 0-17-16,0 0-14 15,0 0-26-15,0 0-14 0,0 1-16 16,-1 2-2-16,1-3 0 15,0 0 1 1,0 0 0-16,0 0 0 0,0 0-1 16,0 0-1-16,-1 0-4 15,1 0-1-15,0 0 0 16,0 0 0-16,0 0 3 16,0 0 1-16,1 0 1 15,0 0 4-15,0 0 13 16,0 0 7-16,0 0 11 15,0 0 2-15,0 0-5 16,0 0-4-16,0 0-3 16,0 0 0-16,0 0 12 15,0 0 7-15,-2 0 7 16,2 0 1-16,-1 0-5 16,0 0-2-16,0 0-8 15,0 0-3-15,0 0-13 0,0-2-4 16,-1 1-8-16,1 0-3 15,-7-2-1-15,1-2 0 16,0 0 5-16,2 2 2 16,-1-1 5-16,0 1 4 15,-1-2 4-15,-3-1-1 16,1 1-3-16,-33-17-3 16,27 20-8-16,6-1-3 0,-4-1-2 15,3 1-3-15,-2 3-1 16,-3 3 0-16,4-2 0 15,-2 4 0-15,0-2-1 16,2 3-1-16,3 2-3 16,-6-2-1-16,8 4-4 15,0-2-4-15,-1 1-10 16,5 4-4-16,2 4-6 16,0 3 2-16,8 6 9 15,-3 7 4 1,5 0 10-16,-3 2 3 0,0-4 3 15,3-6 1-15,-2 0-1 16,5 0 1-16,3 1-2 16,4 0 0-16,0-1-1 15,-1-4-2-15,2-2 0 16,-4 1 0-16,2-4 2 0,-2-2 1 16,-2-5 1-16,0-1-5 15,-1-6-30-15,1 3-28 16,0-4-31-16,0-1-24 15,3-6-84-15,-1-5-89 16,5-12 185-16</inkml:trace>
  <inkml:trace contextRef="#ctx0" brushRef="#br0" timeOffset="729.461">5784 17595 601 0,'24'54'252'16,"-30"-43"-115"-16,0-3-234 15,0-4-52-15,1-1 11 16,2-1 26-16,2 1 142 15,0-3 55-15,0 0 39 16,-1 0-3-16,1 0-52 16,1 0-24-16,0 0-39 15,0 0-5-15,0 0-1 16,0 3 1-16,5 6 1 0,-1-2 0 16,0 0-4-16,11 0-5 15,31 26-9-15,-29-28 1 16,3-4 4-16,2 0 4 15,3-6 7-15,2 0 0 16,-1-6 1-16,2-1-1 16,0-1 1-16,-1-3 1 15,0-4 0-15,-2 2 1 16,-3-2 5-16,-5 1 3 0,-4-1 1 16,-4 0 0-16,-2 3-3 15,2 1-1-15,-5 6 11 16,-1 1 3-16,-5 3 10 15,-3-3 0-15,-3 4-8 16,-4-1-5-16,0 1-16 16,-5 3-4-16,1 0-7 15,-4 1-1-15,-2 3-1 16,-1 1 0 0,0 4 4-16,0 1 4 0,-1 4 8 15,-1-1 5-15,4 8 0 16,1 0-1-16,6 4-9 15,5-1-2-15,3 0-5 16,3 2-1-16,3 2 2 16,0 5 0-16,0 7 4 15,3 5-4-15,3 3 2 16,1-2 1-16,4 5 0 0,4-4 5 16,3 5-2-16,4-3-3 15,3-9-19-15,-1 0-22 16,2-8-130-16,-2 0 117 15</inkml:trace>
  <inkml:trace contextRef="#ctx0" brushRef="#br0" timeOffset="1378.774">6564 17423 908 0,'-8'16'364'16,"-3"1"-218"-16,4-2-118 16,0-2-27-16,5 4-4 15,0-2-2-15,-2 2 6 16,2 2 2-16,0 6-1 15,-3 0 1-15,3 6-3 16,-1-2 0-16,0 4-2 16,0 0 0-16,-1 4 1 15,1 1 1-15,0-5 0 16,2-2 1-16,-1-9 0 0,0-5 0 16,0-9-3-16,2-2-9 15,0-4-15-15,0 0-8 16,0-2-7-16,0 0 5 15,0 0 13-15,0-2 8 16,0 1 14-16,0 0 4 16,0 0 8-16,4-6-1 15,6-24-3-15,31-34-3 0,-29 20-4 16,1 4-1 0,2 9-1-16,0 2 2 0,1 7 0 15,-1 0 1-15,-3 6 2 16,1 5 0-16,-3 3 1 15,0 4 0-15,2 0 2 16,-4 5 1-16,2 4 1 16,3 4 3-16,-4 6 7 15,1-3 1-15,2 8-3 16,-5-2 0-16,5 5-10 16,-2 3-1-16,0 5 0 15,-2 4-3-15,-1 5-8 16,1 1-14-16,-1-4-34 15,4 3-25-15,0-4-78 16,0-4-92-16,1 1 162 16</inkml:trace>
  <inkml:trace contextRef="#ctx0" brushRef="#br0" timeOffset="1754.204">7251 17196 1127 0,'-5'15'413'16,"-2"0"-312"-16,5 1-144 16,1 4-11-16,1 8 1 15,2 4 10-15,-2 8 42 16,-3 2 4-16,1 10 2 16,1-1-2-16,0 4-4 15,1 1-7-15,1 3-42 16,0 2-23-16,4 1-50 15,1 1-27-15,0-4-48 16,2-4-28-16,-1-8 143 16</inkml:trace>
  <inkml:trace contextRef="#ctx0" brushRef="#br0" timeOffset="2130.613">7028 17435 771 0,'-1'0'384'15,"0"0"-53"-15,-4 9-370 16,3-1-75-16,2 0 7 16,5 5 20-16,22 26 111 15,-12-30 48-15,-1 2 29 16,1-3-2-16,5 2-37 16,-1 0-21-16,5 0-39 15,2-5-6-15,8 1-10 16,9-1-9-16,9-1-28 15,6 1-22-15,4-1-51 16,0-4-34-16,-1-7 101 16</inkml:trace>
  <inkml:trace contextRef="#ctx0" brushRef="#br0" timeOffset="2683.425">7677 17901 849 0,'6'2'276'16,"3"-2"-247"-16,4-1-131 15,2-2-14-15,5-2 43 16,-1-2 25-16,-2-7 65 16,0 1 9-16,-5-1 8 15,1-1 1-15,-4 6-15 16,-2-3 0-16,0-3-5 15,-4-3 0-15,0 1-2 16,-2-2-5-16,-1 3 1 16,-2 3 0-16,-2 1-2 0,-3 0-1 15,-5 3-3-15,-1 1-3 16,-7 0-4-16,1 2-4 16,-1 6-11-16,-1-2-2 15,3 5 4 1,-1 6 5-16,3 3 17 0,6 9 8 15,5 6 5-15,2 4-1 16,5 7-9-16,-1-1-4 0,7 1-7 16,3-4-4-16,6-3-4 15,6 2-9-15,1-6-78 16,5-1-137-16,6-8 153 16</inkml:trace>
  <inkml:trace contextRef="#ctx0" brushRef="#br0" timeOffset="3174.121">8144 17745 821 0,'4'23'455'0,"-4"-5"-39"15,0 1-404-15,-3-9-297 0,7 5-55 16,0 4 32-16,2-1 55 16,-1 2 259-16,-2-2 78 15,-4-4 16-15,0 3-10 16,1 2-93-16,1-2-36 15,0-1-15-15,0-5 6 0,-1-7 50 16,-2-4 26-16,2-3 27 16,0 2 5-16,-1-1 5 15,0 1-3-15,0 0-16 16,-2-18-7-16,1-33-20 16,3 21-7-16,-1-10-9 15,4 1-1-15,-2-9-2 16,4 8-1-16,2 7 0 15,0 4-1-15,5 13 1 16,-3 0 0-16,3 7 2 16,-2 0-1-16,1 3-16 15,4 5-20-15,3 0-134 16,7-1 116-16</inkml:trace>
  <inkml:trace contextRef="#ctx0" brushRef="#br0" timeOffset="3579.448">9452 17838 1099 0,'11'28'459'0,"-11"-6"-306"16,0-7-99-16,1-5-202 16,3 2-22-16,0 5-7 15,3 11 28-15,1 4 102 16,-1 7 25-16,0-1 27 16,-1-4-1-16,-6 0-116 15,1-1 84-15</inkml:trace>
  <inkml:trace contextRef="#ctx0" brushRef="#br0" timeOffset="4496.442">9792 17924 1214 0,'0'26'430'0,"0"4"-416"15,0-1-152-15,2 1-88 16,0-1 3-16,-1-3 77 16,-1 1 91-16,0-10 93 15,-2-1 10-15,2-8-13 16,-1-2-25-16,1-5-46 15,0 2-14 1,0-3 1-16,0 0 19 0,0-2 47 16,0 1 23-16,0 0 14 15,0 0-2-15,2-12-16 16,1-1-9-16,10-36-13 16,-8 23-4-16,1 3-7 15,2-6-1-15,-1 7 0 16,3 3-1-16,-2 4 11 0,-1 5 8 15,-1 7 22-15,1 0 10 16,0 2 3-16,0 4-8 16,3-2-18-16,2 3-11 15,0 3-11-15,1-4-3 16,3 2-4-16,-2 1-2 16,0 2-2-16,1 6 1 15,0 2 3-15,-1-2 1 16,-2-1 5-16,2 1 1 15,-2 1 1-15,1 2 1 0,2 5 1 16,2-1 4-16,-5 3 8 16,-5-4 3-16,-1-2 2 15,1 2-1-15,-3-1-9 16,2 4-3-16,-4-1-7 16,-3-6-1-16,1-5 2 15,0-3 4-15,0-5 3 16,0 2 0-16,0-4-5 15,0 0-3-15,-1 0-4 16,0 0 0-16,0-1 3 16,0 0 1-16,0-1 3 15,-1 1-1-15,-1-6-3 16,-5-11-1-16,-11-32-4 16,17 31-1-16,2-2 0 15,5 6 0-15,-2-2-1 16,-2-1 0-16,2 5 1 15,-3 3 0-15,5 7 3 16,4 3 2-16,0-1 3 0,5 0 0 16,2 4-2-16,1 7-3 15,4 3-4-15,1 1-3 16,2-1-8-16,0-3-7 16,-1 5-22-16,-3 2-13 15,-5-2-29-15,-4 0-8 0,-4-6-9 16,-3-3-10-16,-4-4-89 15,-4-3-84-15,3 0 177 16</inkml:trace>
  <inkml:trace contextRef="#ctx0" brushRef="#br0" timeOffset="4739.884">9374 17730 1335 0,'-1'16'445'0,"3"-7"-552"0,8-5-270 15,17-10 232-15</inkml:trace>
  <inkml:trace contextRef="#ctx0" brushRef="#br0" timeOffset="5546.776">10894 17828 299 0,'2'6'153'16,"-1"-2"-41"-16,3-3-40 15,-4-1-7-15,0 0 29 0,0 0 9 16,0 0 4-16,0 0-3 15,0 0-29-15,0 0-11 16,0 0-18-16,0-1-1 16,0 1-10-16,0-1-3 15,0 0-4-15,-1 0-5 16,-1 0-7-16,1 0-3 16,-8-12-7-16,-9 0-6 15,-34-26 0-15,27 30-2 0,-2 1 0 16,-1 3 1-16,3 4-1 15,1 1 0-15,3 6-1 16,-2-1-3-16,3 7-2 16,2 0 1-16,5 7-2 15,4 2-1-15,1 3-14 16,2 0-9-16,4-2-21 16,3 2-2-16,6-2 6 15,1 3 8-15,0-1 9 16,3-7 6-16,7-4-5 15,0-3-9-15,8-8 2 16,0-2-7-16,1-5 11 16,-1-7 11-16,-1-3 17 15,-2 1 8-15,-2-5 8 16,-2 3 1-16,-7-2 3 16,-1 3 3-16,-7 3 13 15,1 1 8-15,-4 1 8 16,-2-1 2-16,1 8 5 0,-1-3 2 15,0 10-3-15,1-4-11 16,-1 0-47-16,-1 1-19 16,1 18-52-16,2 38-20 15,3-16-63-15,-1 4-115 16,-2 8 183-16</inkml:trace>
  <inkml:trace contextRef="#ctx0" brushRef="#br0" timeOffset="6399.33">11180 17948 967 0,'3'30'372'16,"-2"-5"-241"-16,-1-18-257 15,5-6-80-15,-4-1 11 16,1-2 23-16,-2 1 148 16,0 0 78-16,0 1 56 0,0 0 8 15,0 0-24-15,0 0-28 16,-1 0-46-16,0 0-3 15,0 0 4-15,0 0 5 16,0 0 5-16,-3 3-3 16,1 2-11-16,-8 0-6 15,-1 2-10-15,-30 30-2 16,28-31-5-16,5 2-4 16,2 0-14-16,0 3-7 0,1-2-7 15,-3-2 1-15,5 0 7 16,2-2 3-16,2 1-2 15,3-2-5-15,-3-4-3 16,0 0-1-16,0 0 5 16,0 0 5-16,0 0 8 15,0 0 6-15,6 2 7 16,10 3 3-16,31 5 1 16,-30-10 0-16,2-4 2 15,-3 2 0-15,-3 1 10 16,-2-4 5-16,-4 0 6 15,0-5 1-15,-4-2 2 16,1-2 0-16,-4-5 13 16,-2 7 3-16,-1 0 2 15,0 1 5-15,-1 7-3 16,2-2 0-16,1 2 4 16,1 4-2-16,-1 0 3 0,1 0-4 15,-1 0-15-15,1 0-14 16,0 0-28-16,0 16-10 15,0 38-5-15,1-28 7 16,1 5 12-16,1-3 5 16,0 11 5-16,1 3-3 15,1 14 2-15,-2-17 1 16,2-5 1-16,-3 0 1 0,2-12-1 16,-2 15-1-16,-1-3 2 15,-2-4 2-15,-4 0-1 16,-1-5 0-16,-4 1-4 15,1-3-5-15,-5-6-22 16,-3 0-26-16,-6-4-88 16,-5 0-106-16,1-12 156 15</inkml:trace>
  <inkml:trace contextRef="#ctx0" brushRef="#br0" timeOffset="7044.357">11350 18064 848 0,'5'12'322'16,"0"-5"-254"-16,3-7-79 15,4-4-37-15,3 4 10 16,3 1 36-16,-2 4 17 16,3 4 17-16,1-4 5 0,-3 2-2 15,-1-3-8-15,-1 0-14 16,-3-2-6-16,3-2 5 15,-1-1 6-15,0-7 9 16,1 2 2-16,-3-6-4 16,2-7-5-16,-5 3-10 15,2 1-1-15,-7 0-3 16,2 3-1-16,-6 1-1 16,-3-3 1-16,-2 0-3 15,-2 0 1-15,-3 3 0 16,-2-1-1-16,-3 7 1 15,-4 0-1-15,-1 3 0 16,-5-1 1-16,-1 3 2 16,-3 3 2-16,-3 4 1 15,3 2 0-15,-2 6-5 0,5 1-4 16,0 6-8-16,2 2-1 16,6 6-13-16,3 3-7 15,4 2-4-15,7 4 1 16,9 11 16-16,8 2 9 15,18 6 9-15,8 1 0 16,17-6 1-16,5-3-1 16,16-10-1-16,6-9-6 15,10-13-51-15,4-9-56 16,4-21 70-16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8T17:57:40.5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18370 16898 111 0,'12'1'40'0,"2"-4"-33"16,0 1-7-1,4-5-1-15,-1 0-1 0,0-2 2 16,2 0 0-16,-4 2 3 16,2 1 10-16,0 4 31 15,0 0 17-15,4 0 31 16,-1 4 2-16,3-1-10 16,-1 1-9-16,1 1-20 15,4 2-8-15,5 1-11 16,4 0-5-16,6 2-8 15,4-1-3-15,5 0-7 16,3-1 2-16,-1-3 3 16,1-1 3-16,-6-2 10 15,-4 0 4-15,-4 0 9 16,0 0-1-16,1-1-5 16,0-1-1-16,1-3-2 0,-3-2 5 15,-1 0 0-15,-1-2-4 16,2-1-13-16,-2-2-7 15,1-1-11-15,2 1-1 16,-6 2-3-16,0 2 0 16,2 4 0-16,2 4 1 15,4 3 0-15,5 2 0 0,1 3 0 16,0-2 1 0,3-2 4-16,1 2 5 0,-4-6 10 15,5-1 1-15,0-3 2 16,0 0-1-16,8-3-2 15,-1 1 2-15,2 2 1 16,1-3-3-16,-8 1-1 16,-1 0-3-16,-2 0-2 15,-3 3-1-15,9-1-3 16,-4-1-1-16,0 2-4 16,3 1-1-16,-4 0 0 15,-4 3-1-15,-3-1-1 16,0 2-1-16,4 2-1 15,3-2 0-15,7 3-1 16,0-2-1-16,2 3 0 16,1 1 1-16,-5-2 0 15,-2 1 1-15,-1 2 3 16,0-2 0-16,3 2 3 0,2 0 2 16,1-2 4-16,-1 2 5 15,-2-2 9-15,-2 0 4 16,4-3 1-1,0 3-3-15,10 0-7 0,3 0-2 16,1 5-7-16,2-1-2 16,-2 2-1-16,-1 2 1 15,6 1 1-15,0 0-1 0,-1-3-2 16,-7 1-3-16,-11-4-2 16,0 0-1-16,-1 2 0 15,2-1-1-15,6 4 1 16,-2-3 0-16,-6 1-1 15,-2 1-1-15,-10-4-2 16,-7 1 0-16,-6-3-6 16,-9-7-14-16,-8 0-65 15,1-3-71-15,4-15 94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3T17:28:50.9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7318 4701 292 0,'-4'2'73'0</inkml:trace>
  <inkml:trace contextRef="#ctx0" brushRef="#br0" timeOffset="1168.066">7297 4708 268 0,'-8'4'141'0,"1"-2"-33"0,0-1-68 16,1-1-14-16,2-1-16 15,-1 0-3-15,1-1 4 16,1-1 5-16,0 2 10 16,-1 0 3-16,2 0-6 15,0 0-6-15,0 0-10 16,1-1-2-16,1 2 0 15,1-1 2-15,1 0 0 16,-1-1 1-16,0-1-4 16,0 1-1-16,-1 1-1 15,1 0 0-15,0 1 4 16,2 0 0-16,-1 0 4 16,-1 0 2-16,1-1 7 15,2 0 2-15,2-1 0 16,0 1-2-16,4 0-9 0,5-1-5 15,28-4-2-15,-26 5-1 16,-6 1 2-16,1 0 3 16,-1 0 14-16,2 1 8 15,1-1 7-15,-2 1 2 16,3 0-7-16,0 0-4 16,-1 1-2-16,1 0 3 15,-2 3 3-15,1-3 0 16,-2 1-3-16,2 1-5 15,-1-2-6-15,0 3-2 0,-1 3-2 16,2-1 2-16,1 0 5 16,-1-2 2-16,-1 0 8 15,-4 0 3-15,2 0 1 16,0 3-4-16,3-3-9 16,1 3-5-16,2 0-7 15,2-2-2 1,-5 0 2-16,0-3 0 0,1-1 2 15,0-2 1-15,2 0 0 16,1 2-1-16,-2-6 0 16,-1 0-2-16,1-2-1 15,-2-1-1-15,1 3-2 16,-3 1 0-16,1 2 0 16,3 0-1-16,0-4-2 15,5 5 0-15,2-1-2 16,0-4 1-16,4 1 0 0,0-2 0 15,-3 0 0-15,0 5 0 16,-1-4-1-16,-2 3 1 16,3-5-1-16,0-1 0 15,1 3 1-15,-4-4-1 16,1 2 0-16,-2 3 1 16,-3-1 0-16,-1 2 0 15,-3-1-1-15,-1 2 1 0,5-2-1 16,1 1 0-16,4 1 0 15,2-2 0-15,3 1 0 16,-1 0 0-16,1-1 1 16,-3 0 0-16,-1 2 1 15,-2 0 0-15,-4-1 0 16,5 2-1-16,-6 1 1 16,-2 0 1-16,1 0 0 15,-4-1 1-15,3 2 2 16,1-1 2-16,0 4 1 15,4 2 0-15,3-4-1 16,-2 4-3-16,1-3-2 16,-1 1-1-16,3-1 0 15,2 0 1-15,0 1 0 16,1-3 1-16,-4-1 1 16,0 0-1-16,-4 1-2 15,-3-1 1-15,0 2-1 0,-3 1 0 16,0-2 0-16,2 4-1 15,-1-4 0-15,-2 1 0 16,-2-2 0-16,-3 1 1 16,2 3 1-16,-5-2 1 15,2 1 2-15,-1-3 1 16,-4 0 0-16,0 0-1 16,0 0-4-16,0 0-4 0,0 0-27 15,0 0-38-15,2 0-139 16,3-1-163-16,20-5 228 15</inkml:trace>
  <inkml:trace contextRef="#ctx0" brushRef="#br0" timeOffset="7399.416">3417 7435 429 0,'-1'0'202'0,"2"0"-25"0,5 3-188 15,-6-3-2-15,0 0 0 16,0 0 1-16,0 0 12 16,0 0 13-16,0 0 38 15,0 0 16-15,0 0 33 16,0 0 0-16,0 0-18 16,0 0-11-16,4 1-25 15,-2-1-9-15,-2 0-5 16,0 0 1-16,0 0 4 15,0 0 1-15,0 0-13 16,0 0-6-16,-1 0-12 16,0 0-4-16,-24 0-1 15,-33 3-1-15,23-1 0 16,-3 4-1-16,0 2 0 16,0 0 0-16,1 7-1 15,5 0 1-15,4 2-2 0,5 5-1 16,5 1 1-16,3 4-1 15,5 0 0-15,6 0 0 16,5 5-1-16,4 7 0 16,8 1 0-16,6 1 0 15,8-3 2-15,6-1 0 16,11 9 1-16,-1 6 1 16,0 5 1-16,-4 4 1 0,-6-4 0 15,-8-4-1-15,-7-7-1 16,-7-10 0-16,-9-7 2 15,-2-7 0-15,-3 0 2 16,-3-1-1-16,-5-6 0 16,-2-1-3-16,-10-7-1 15,-1 0-1-15,-3-7 2 16,-1-3 0-16,2-6 1 16,-1-3 0-16,2-2 2 15,1-1-1-15,2 4-1 16,3-5 1-16,4 1 0 15,6-1 0-15,4-5 0 16,3 3 0-16,8-6 0 16,1-5 0-16,5-3 0 15,0-4 1-15,1 0-1 16,0 0-1-16,1-2 2 16,0 0-1-16,0-3 2 0,0 4 0 15,-3 6 2-15,1 1 0 16,1 4 0-16,-2-4-1 15,5 0-2-15,3-1 1 16,1-3-1-16,3 4 0 16,-2 4 0-16,-1 2 0 15,-4 7 0-15,-7 4-2 16,2 1 0-16,-7 3-1 16,0 4-35-16,-1 2-56 15,-3-6-211-15,2-1 195 0</inkml:trace>
  <inkml:trace contextRef="#ctx0" brushRef="#br0" timeOffset="9397.654">2224 7625 661 0,'7'5'310'15,"1"-6"-64"-15,6 1-355 16,9-2-119-16,0 2-15 16,-2 4 36-16,-5-1 73 15,-7-2 208-15,-2 1 65 0,-1-2 54 16,0-4 6-16,-2 1-70 16,3-4-33-16,-4-2-44 15,-8-2-14-15,-2-7-19 16,-9-1-7-16,-8 0-6 15,-4-2-1-15,-10 7-1 16,-2 4-2-16,-2 5-2 16,1 4-2-16,-2 6-4 15,3 3-3-15,4 10 0 16,2 5 2-16,3 5 1 16,2-3 2-16,8 3 1 15,1 0 1-15,15 5 0 16,7 3 2-16,8 4 2 15,6-1 2-15,1-1 1 16,5 4-1-16,6 6-3 16,-3 4 0-16,8 3 0 15,-3 3 0-15,-3-1 1 0,2-4-1 16,-11-5 2-16,-7-6 2 16,-9-10 21-16,-4-6 8 15,-7 0 2-15,-2-2 0 16,-5-1-26-16,-5 0-10 15,-2-8-5-15,1-2 1 16,-1-10 4-16,6-3 8 16,3-2 12-16,0-6 10 15,4 0 18-15,-4-2-1 16,5 1-6-16,3-1-10 0,7-4-21 16,4-2-3-16,4-9-2 15,2-1 1-15,2-2 5 16,2 0 3-16,6-5 5 15,0-7-1-15,4-11-3 16,5 1-3-16,1-10-5 16,3-1-1-16,-8 4 0 15,-2 3-1-15,-7 8 1 16,-6 3-1-16,-5-1-5 16,-5 4-22-16,-3 3-124 15,-5 4-138-15,-2 0 173 16</inkml:trace>
  <inkml:trace contextRef="#ctx0" brushRef="#br0" timeOffset="9985.635">2522 7752 1093 0,'-6'3'327'0,"8"-3"-538"16,4 1-74-16,5 6-23 16,-4 3 49-16,3 5 225 0,-2 0 104 15,2 0 110-15,3-3 6 16,3 0-17-16,1-2-21 16,2-3-60-16,1 1-20 15,-1 1-30-15,2 4-12 16,-2 3-11-16,2 4-3 15,3 4-3-15,-2 1 1 16,-1 8-2-16,-5 0-1 16,-2-2-23-16,-4 4-26 15,-4-4-72-15,2 1-51 0,-7-5 99 16</inkml:trace>
  <inkml:trace contextRef="#ctx0" brushRef="#br0" timeOffset="10351.916">2805 7611 857 0,'39'42'278'16,"-42"-26"-350"-16,0 12-63 16,-4 12 10-16,-8 1 11 15,-3 1 113-15,-5-5 53 16,-6 4 61-16,4 8 22 15,-6 3 2-15,2 5-17 16,0 4-53-16,1 3-24 16,-2-4-31-16,0 1-31 0,2 1-308 15,1-1 239-15</inkml:trace>
  <inkml:trace contextRef="#ctx0" brushRef="#br0" timeOffset="29027.148">7467 8266 116 0,'3'-2'53'0,"1"-3"-18"0,0 2-28 16,-2 0-4-16,-1 2 13 16,-1 0 24-16,1 0 46 15,-1 0 19-15,0 0-2 16,0-1-23-16,0 1-45 15,0 0-19-15,0 0-1 16,0-1 3-16,-1-3 11 16,0 2 4-16,0 1-2 15,0 1-3-15,0 0-10 16,0 0-8-16,1 0-7 16,0 0-1-16,0 0 4 15,0-1 4-15,0 1 16 16,0 0 11-16,0 0 18 15,0 0 8-15,0 0 2 16,0-1-5-16,0 1-16 16,0-7-10-16,0-6-20 15,0-1-5-15,-3-28-6 16,0 26 1-16,-6 1-1 0,-1 4 2 16,-4-6 0-16,0 0 0 15,-4-2-1-15,-3 1-2 16,1 3-4-16,-5 3-5 15,2 3-6-15,0-1-4 16,-2 4-6-16,1-1 2 16,-3 2-1-16,-2 2 3 15,-2 4-2-15,3 6-5 0,-4-2-7 16,2 4-1-16,2-2 7 16,0 1 6-16,3 3 9 15,-1 0 2-15,2 1 2 16,-1-1 1-16,2 2-2 15,-2 3-3-15,1 2-9 16,-1 1-1-16,1 0 6 16,2 0 2-16,-1 5 11 15,6 5 1-15,0 3 0 16,-4 0-1-16,5 2 1 16,1-4 1-16,-1-1 0 15,1 2 1-15,1 3 0 16,-2 1 0-16,6 3 2 15,4-1 1-15,5-6 2 16,2 0 1-16,5 0 1 16,0 2 0-16,3 1-1 0,-1 2 0 15,0-4 0-15,1-1 1 16,-2-1 8-16,0-5 4 16,-5-2 13-16,1 0 1 15,4 2-3-15,1-2-4 16,7 2-11-16,0-3-2 15,5-4 2-15,0 1 1 16,4-5 4-16,2-2-1 16,0-4 2-16,3 1 0 15,-5-1-2-15,0 0 0 0,-1 1-1 16,-2-2 2-16,4-6 4 16,0 0 1-16,3-9-1 15,5 0-4 1,-1 1-7-16,0-3-2 0,-3-4-4 15,-4-4-1-15,-1-5-1 16,-4 0 2-16,1 0 0 16,2 3 0-16,-1 1-2 15,1 1-1-15,-1 0-3 16,-4-2 0-16,1 3-1 16,-2 2 1-16,0-3-1 15,0 3 1-15,0-2-1 16,0-4 1-16,-1 2 0 15,0 0 1-15,-2-2-1 16,-2 1 0-16,1 4 0 16,-4-3 0-16,0 3 1 0,-1-3 0 15,-1-8 1-15,1 1-1 16,-2-4-1-16,0-2 0 16,-3 6-1-16,3 2 1 15,-4 1 1-15,-1 0 1 16,-1-1 4-16,-3-1 2 15,-4-1-1-15,-1-3 0 16,-1-1-6-16,-2-1-2 16,2 12-4-16,-1-2-1 0,-3 3-3 15,-1 0 0-15,-3-3 0 16,-2 3-1-16,-4 1-3 16,0 1-10-16,-4 3-36 15,1 1-54-15,3 5 72 16</inkml:trace>
  <inkml:trace contextRef="#ctx0" brushRef="#br0" timeOffset="30482.398">7137 6768 212 0,'0'-2'157'0,"0"2"-6"0,0 2 1 15,0-2-5-15,0 0-34 16,0 0-20-16,0 0-36 16,-2 0-12-16,1-1-16 15,0 1-7-15,0-1-9 16,0 0-6-16,-10 0-2 15,-6 0 3-15,-29-5 6 16,25 4 2-16,5-2-2 16,-2 1-4-16,3 3-4 15,-3 0-1-15,1 1-2 16,1 2 0-16,-4 3-4 16,1 2-2-16,-2 5 0 15,3 1-1-15,1 8 1 16,1-2 0-16,5 3 0 15,-3 4 0-15,9-1 0 0,-3 3 1 16,5 2-2 0,4 6 0-16,-1 2 0 0,8 2 0 15,2-2-1-15,2-6 2 16,2-1 0-16,2 0 1 16,-1-4 2-16,2 2 0 15,-3-3 1-15,-1-5 0 16,1 0-1-16,-2-2 0 15,3-5 0-15,-1-3 0 16,1 1-1-16,0-2 1 0,1-1 2 16,3 0 0-16,4-6 3 15,4-3 1-15,1-2 5 16,-1-4 0-16,0-5 8 16,0-3-2-16,3-2-3 15,1-5-2-15,1 0-8 16,2-6-1-16,0-3-1 15,3 3 0-15,-2-4 1 16,-2 1 2-16,-4 6 8 16,-3 0 2-16,-3 7 4 15,-3-4-2-15,-4-1-6 16,-1-3-2-16,-6-3-1 16,2 0 1-16,-5-2 0 15,-3 3 1-15,-2 3 2 16,0 3 8-16,-1 3 5 15,-1 3 2-15,-2 0 1 0,-4-1-9 16,-4 1-2-16,-2-4-2 16,-7-3-7-16,-2-1-2 15,-3 3-1-15,-1 4 2 16,1 1 3-16,2 2 0 16,-1 1 3-16,2-1-2 15,1 4-3-15,0 0-3 16,-2 5-7-16,0 0-6 15,-2 3-22-15,1 1-12 0,-3 2-20 16,-1 1-8-16,6 2-2 16,-2-2 0-16,0 0-29 15,0-2-49-15,-12 1 98 16</inkml:trace>
  <inkml:trace contextRef="#ctx0" brushRef="#br0" timeOffset="31275.406">6965 6958 455 0,'-7'-2'186'0,"2"2"-125"16,1 0-51-16,-4 2-61 15,0 2-23-15,-6 2-15 16,1 0 14-16,3-1 44 16,0 1 27-16,5-2 30 15,-1-1 7-15,2-2 10 16,2 0 0-16,1-1-6 15,1 0-8-15,-1 0-23 16,1-1-9-16,0 0-4 16,-1 0 2-16,1 0 4 15,0 1 2-15,0 0 5 16,0 0 2-16,0 0 4 16,0 0 1-16,0 0 3 15,0 0 3-15,0 0 3 0,0 0-3 16,0 0-7-1,0 0-5-15,0 0 5 0,0 0 5 16,10 1 10-16,10 0 3 16,37 5-5-16,-27-6 2 15,4 0 5-15,1 0 2 16,1-1 0-16,-1 0-5 16,-9-1-3-16,2 2 2 15,-8 3 8-15,-5-1 2 16,-2 0-4-16,2 2-7 15,0-2-14-15,-2-1-3 0,0 0-4 16,-5-1 0-16,-5 0 2 16,1 3 6-16,-4-2 11 15,0-1 3-15,0 0-10 16,0 0-21-16,-1 0-67 16,-1 0-44-16,1 2-71 15,-8 15-24-15,-15 24 130 16</inkml:trace>
  <inkml:trace contextRef="#ctx0" brushRef="#br0" timeOffset="43824.556">10604 11460 140 0,'2'3'103'16,"-2"-2"1"-16,0 0-11 16,0-1-4-16,0 0-1 15,0 0-1-15,0 0-4 16,0 0-3-16,0 0-11 16,0 0-6-16,0 0-13 15,0 0-8-15,0 0-12 16,0 0-3-16,0 0-3 15,0 0 3-15,0-1 3 16,0 1 1-16,0 0 2 16,0-1 1-16,0 1 1 15,0 0-2-15,0 0-4 0,0 0-10 16,-2-1-10-16,1 0-4 16,0 0-4-16,-2-1 5 15,-11-2 6-15,0-1 3 16,-34-9-2-16,30 9-2 15,-7 0-6-15,-7 1-3 16,2 3-2-16,-4 0 0 16,1 2 0-16,2 3-1 15,1-1 1-15,1 1 0 0,6-3 1 16,3 0 2-16,1-2 1 16,4 0 1-16,0-2-1 15,-3 1-1-15,3 0-1 16,-4-2 0-16,0 2-1 15,0-1 0-15,-3-1-1 16,0 3 1-16,-7-3 6 16,4 4 4-16,-1 0 10 15,-1 0 5-15,4 0 1 16,-3 0-3-16,1-1-9 16,1 0-2-16,2-1-6 15,0 1 1-15,5-2 6 16,0 0 5-16,1 1 9 15,1-1 1-15,-2 0-2 16,-1 1-3-16,-2-1-6 16,0 0-3-16,-2-1-3 15,3-1-4-15,-2-1-1 0,-2 2 0 16,5 0 1-16,-3 4 1 16,2-3-1-16,6 2 1 15,-6 0-4-15,1 0 0 16,-1 1-2-16,-3-2 0 15,4 3-1-15,-5 0 1 16,0 1 0-16,0 1 0 16,0-1 1-16,1-2 1 0,1 2 1 15,-1 1 2-15,-2-2-1 16,3 1 0-16,2-1 0 16,-8-1-1-16,7 0-1 15,-3 0-2-15,-3-1 0 16,5 2 1-16,-5-1 2 15,0-1 1-15,0-1 2 16,0-1-1-16,4 2-2 16,1-1 0-16,-3 2-4 15,3-2 0-15,-4 2-2 16,1 0 0-16,1 0 0 16,-3-2 0-16,5 1 0 15,4 1 1-15,-2 0 0 16,4 1 0-16,0 1-1 15,-4-2 1-15,5 0 1 16,-2-4 0-16,-3 0 2 16,0-1 1-16,-3 1 1 0,1 2-1 15,1 2-1-15,3-1-1 16,-4-2-2-16,0-1 0 16,-2-2 0-16,-1 3 0 15,1-1 1-15,1 2-1 16,4 1 0-16,-1-3 0 15,1 4-1-15,-2 0-1 16,0 0 0-16,-1 2-1 16,-1-4 2-16,2 2-1 0,5 2 1 15,-3-2 0-15,5-2 0 16,2 4 1-16,-4-4 0 16,4 2 0-16,0 0 0 15,-3-2-1-15,1 1 0 16,-4-1 1-16,3 2 0 15,-4-1 0-15,-3-2 0 16,2 1-1-16,-6-1 0 16,0 0 1-16,-3 2-1 15,-1-1 0-15,2-1-1 16,0 2 1-16,1-4-1 16,1 0-1-16,-1 0 0 15,-2 2-1-15,4 2 1 16,-1 0 1-16,-1 1-1 15,1 0 0-15,-6-3-3 16,-4 3-3-16,-3-3-3 0,-2 2-3 16,-1 3-1-16,1-1 1 15,2 7 4-15,2-1 3 16,6-2 3-16,3-2 2 16,4 2-1-1,5 1-1-15,4 3-1 0,2 0-1 16,5 0-5-16,-5 4-4 15,5 4 0-15,0 5-1 16,1 9 7-16,0 3 3 16,0 2 2-16,-4 4 1 0,0 7 0 15,1 3-3-15,-1 3-2 16,6-4 0-16,0-3 0 16,-3 0 4-16,1 4 3 15,1 0 0-15,1-2 1 16,2 2-1-16,-1-1 0 15,2 5 1-15,2-2 0 16,0 3 0-16,1-3 0 16,1 4 0-16,-3-4 0 15,0 3 0-15,2 4 0 16,-2-2 0-16,5 0 1 16,-2-4-1-16,3-1 2 15,1 0 0-15,-2 1 0 16,3 1 1-16,-4 2-1 15,-2-1 0-15,1 0 0 16,-2-3-1-16,1-8 0 0,2-5 0 16,-2 3-1-16,3 0 0 15,-2-1 0-15,3 4 0 16,-3 0 2-16,-3 3-1 16,6 3 0-16,-1-1 0 15,3 4-1-15,-2-3 0 16,-5 1 0-16,6-3 0 15,-3-4 0-15,4-1 0 16,-3-5 0-16,-4 5 1 0,0-6-1 16,4-2 2-16,0-6 0 15,-2-5 0-15,2 1 0 16,-6-1-1-16,1-3-1 16,1 1 0-16,-2-3 0 15,1-1 0-15,2 2 0 16,0-3 0-1,4-3 1-15,-2 2 1 0,1-7-1 16,2 0 1-16,-1 1-1 16,3-1 0-16,3 3 0 15,-2-1 0-15,4 2-1 16,-2 1 1-16,-2 3 0 16,1-1 0-16,-3 1 0 15,-1 0 0-15,-1-2 0 16,-1 0 0-16,-3-5 0 15,-1 1 1-15,-1-3 0 0,1 0 0 16,-1 2-1-16,0 0 1 16,-1 3 0-16,0-1 0 15,0 2-1-15,1-3 0 16,0-1 0-16,0-1-1 16,0-4 0-16,3 0-1 15,1 3 0-15,1-1 1 16,5 1 0-16,2 0 1 15,6 2 1-15,1 0 0 0,7-1-1 16,-1 0 0-16,6-4 0 16,2 3 0-16,1 2-1 15,-1 0 1-15,-2 2 0 16,2-4-1-16,0 0 1 16,3 0 0-16,2-1-1 15,1 0 0-15,6 3 2 16,0 1-1-16,3 1 2 15,0 0-1-15,-4 2-1 16,-3-3 1-16,1 3 0 16,-3 0 1-16,0-2 1 15,2 1 0-15,-1-4 0 16,0-3 0-16,3 1-1 16,2-1 1-16,0-1 1 15,2-1 1-15,-9-3-2 16,-1-2-1-16,-6 0-1 0,-2 1 0 15,3 1 0-15,0 1 0 16,5-1 0-16,0 0 0 16,2-1 0-16,-1 1-1 15,2-1 0-15,3 2-1 16,0 2 1-16,1 1 0 16,-5-2 1-16,-4 2 0 15,1 1-1-15,-2 0 0 16,4 1 0-16,5 0-1 0,-3 1 0 15,3 0 1 1,2-2 0-16,-3 4-1 0,3-3 0 16,-3 0 0-16,-4-2 1 15,0-3-1-15,-4 4 0 16,4-1 1-16,3 3 0 16,0 0 0-16,5-1 0 15,-1-1-1-15,1-3 0 16,1-2 0-16,-8-2 0 15,-2 0 0-15,-5 0 0 16,-2 0-1-16,2-7-1 16,3-2 1-16,2-7-1 15,2-6 1-15,1-3-2 16,1-1-1-16,-5-1 1 16,-1 2 1-16,-6 0 2 15,-5-2 1-15,-8-4 5 16,2-1 2-16,-12-5 1 15,7 2 1-15,-1-2-4 0,-4-5-1 16,7-3-3-16,-8-5-1 16,3-3 2-16,2-1 0 15,-2-6 5-15,3-3 3 16,-2 5 7-16,0 0 1 16,-5 3 0-16,2 2-4 15,-3-9-6-15,0-7-3 0,0-11-3 16,1-1-1-16,3-12-2 15,2 2 0-15,3-9 0 16,2-3-1-16,1 7 1 16,0 2 0-16,-4 19 0 15,-3 8 1-15,-5 4 1 16,-1 0-1-16,-6 2 1 16,-2-5 0-16,-4 5 0 15,-5 3-1-15,-2 1-1 16,-2 1 0-16,-5-10 0 15,0 0-1-15,-2-10-2 16,0-2 1-16,-2 5-1 16,-2 4 0-16,5 4 2 15,-2 1 0-15,2 6 0 16,-2 0 1-16,0 2-1 16,2 4 1-16,5 5 0 15,3 3-1-15,3 14 0 0,2 1-3 16,2 3-3-16,0 0-6 15,2 1-23-15,2 2-25 16,1-7-275-16,6-3 234 16</inkml:trace>
  <inkml:trace contextRef="#ctx0" brushRef="#br0" timeOffset="46778.019">22082 11458 377 0,'-2'-9'221'15,"-7"0"-19"-15,3-3-90 16,0 2-9-16,-8-2-2 16,10 1-1-16,-3 4-18 15,-3-3-12-15,3 6-25 16,-5-2-8-16,-3 4-18 16,-3 2-8-16,-3 1-7 0,-4-1 0 15,-3 3 0-15,3-1 2 16,-12 1 1-1,0 1 1-15,-5-1-2 0,-4-2 0 16,-1 2-3-16,0 1-2 16,-3 0 0-16,3 2 0 15,-5 0-1-15,-7 0 1 16,-7 3 0-16,-3 1-1 16,2 1 1-16,5 1-1 0,3-2 0 15,-4-2 0-15,-5-1 0 16,-7 0 0-16,-5-2-1 15,5-1 0-15,5 1-3 16,4-4 0-16,1-1 0 16,-1 0 2-16,-3-1 2 15,2-1 0-15,6-3 1 16,0 1-1-16,10-1 0 16,-1-1 0-16,3-2 0 15,1 1 0-15,-7-1 0 16,3-1 0-16,1-1-1 15,-3-1 0-15,7-2 0 16,2 2 1-16,3-1 1 16,2 3 0-16,-1-1 0 15,-4 0-1-15,-4 3 0 16,2-1 1-16,-3 0 0 16,2 4 1-16,4 0-1 0,1 2 0 15,8 1-1-15,5 1 0 16,0 1 0-16,3 2-1 15,2 3 2-15,-2-4 1 16,4 2 4-16,3-1 0 16,3 4 1-16,1 1-1 15,-1 3-3-15,-1 0-2 16,-4 5-1-16,1 4-1 0,2 3 1 16,1 4 0-16,2-1 0 15,2 4 0-15,5 9 0 16,0 3 0-16,4 5 1 15,-1-1 0-15,0-4 0 16,0 5 0 0,-6 8 0-16,0 2 0 0,-1 13-1 15,-3 0 0-15,-4-2 0 16,1 9 0-16,-2 2 1 16,-3-4-1-16,5 20 0 15,-2-4 0-15,5-3 0 16,2 5 0-16,8-17 0 15,-1 6 0-15,7 2 0 16,0-6 0-16,4 6 0 16,3-2 0-16,-1-9 0 15,1 6 2-15,-4 0 1 16,0-6 1-16,3 5 0 16,0-6 0-16,-1-5-3 0,-1 1 1 15,-1 0-1-15,-3-2 0 16,0-5 0-16,0-3 0 15,0-10 0-15,0-5-1 16,3 2 2-16,0-3-2 16,1 0 0-16,5 4 0 15,-5-4-4-15,1 1 0 16,5-5-2-16,-5-4 0 0,3-9 4 16,4-6 1-16,-7-1 3 15,5-1 3-15,0-2 0 16,-4 3 1-16,3-13-1 15,-2 3 1-15,-3-4-1 16,1-2 0-16,6 7 2 16,-2-6 4-16,11-1 3 15,2-2 1-15,5-7-2 16,7 3-4-16,7-3-3 16,6 0-3-16,5 0 0 15,0-1-1-15,5 0-1 16,1-2 0-16,9 4 0 15,5 0 0-15,7 3-1 16,1 5 0-16,-7 5 2 16,-3 1-1-16,-4 3 8 15,-1 3 3-15,8 0 4 16,2 7 2-16,-1-4-6 0,-6-3-3 16,1-4 3-16,1-3 1 15,7-1 0-15,6 3 0 16,-2-1-1-16,-6 2 2 15,-8 0 7-15,-3-6 4 16,-2 3 1-16,2-2-2 16,1 3-1-16,-2-1-3 15,-3-3-3-15,-5 2-2 16,-3-1 0-16,-3-1-1 0,-6 0 1 16,-1-3 1-16,-3-1-3 15,2 2-1-15,-3-1-4 16,0 3-2-16,2 0-4 15,-7 0 0-15,-6 1-1 16,-1-1 0-16,-5 1 0 16,1 2 1-16,-5-4-1 15,0 2 0-15,1-2-1 16,-4-2 0-16,3 3 0 16,-4-4 0-16,-7 1 0 15,-3 0 1-15,-4-1 0 16,0 0-1-16,0-1-1 15,-1 0-4-15,2 1-1 16,0-1-1-16,0 1 2 16,0-1 4-16,0-1 2 15,0 1 1-15,0 0 3 16,5-2-1-16,12-5 0 16,31-40-1-16,-33 28 0 0,-3-4 1 15,1-3 1-15,0-11 0 16,2-12-2-16,2-2-1 15,1-17-1-15,2-2-1 16,0 3 0-16,-2-6 0 16,-4 16 0-16,-3 6 2 15,-3 7 3-15,-2 7 4 0,-1 3 7 16,-4 1 4-16,-2 0-1 31,1 16-3-31,0 2-8 0,-3-58-3 0,1-10-4 16,0-5-1-16,4 21 0 15,0-8 0-15,1-3 0 16,1-1 0-16,1-3 0 16,2 15 1-16,1 8 2 15,-1 6-1-15,-2 7 1 16,-3-5 1-16,-1 1-1 16,-1 3 1-16,0-4-1 15,-1 0-1-15,-6-2-2 16,6-4 0-16,-4-1-1 15,4-3-1-15,1-2 0 16,-1-7 0-16,2 6 1 16,0 5 1-16,1 3 0 15,3 4 1-15,-5 0-1 0,-2-2 1 16,-2 2-1-16,-3 3-1 16,-1 3-1-1,4 1-2-15,-4 1-1 0,0 2-2 16,-2 5-1-16,0 6-1 15,2 4 3-15,-2-2 1 16,3 4 3-16,0-2 0 16,2 0 2-16,0 3 0 15,1 1 0-15,0 2-1 16,0 1-4-16,0 3-8 0,-3-1-18 16,0 0-17-16,-3-1-53 15,-6-1-46-15,-2 5 92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3T17:30:20.1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1073 6313 195 0,'-69'-17'117'16,"61"16"-1"-16,-1 0-13 0,1 1-7 15,0-2 0-15,-1 0-9 16,1 1-11-16,0-1-15 15,-3-1-6-15,8 3-7 16,-3-1-3-16,4 0-7 16,1 0-3-16,-1 0-1 15,1 0 2-15,0-1 6 16,0 1 2-16,-1 0 8 16,-5 0 0-16,-2 0-4 15,-1 0-3-15,2 1-13 16,0-2-6-16,5 2-8 15,-1 0-4-15,2 0-6 16,-1 0-1-16,-2 0-4 16,0 0-3-16,0 3 0 15,-2 4-2-15,-1 21-1 16,-30 42 0-16,31-22 0 0,1 7 1 16,1 13 1-16,-1-1 0 15,0 4 1-15,-3-4-1 16,3-11 1-16,0-4 0 15,0-12 0-15,1-5-3 16,1-10-27-16,-1-6-17 16,3-6-41-16,1-4-18 15,0-6-42-15,-1-3-89 0,2-13 159 16</inkml:trace>
  <inkml:trace contextRef="#ctx0" brushRef="#br0" timeOffset="266.49">1390 5888 670 0,'5'12'155'16,"-5"6"-396"-16,4 8 143 16</inkml:trace>
  <inkml:trace contextRef="#ctx0" brushRef="#br0" timeOffset="988.29">1398 5991 302 0,'-5'108'183'15,"5"-94"-21"-15,-2-5-25 16,3-5-37-16,0 0-8 16,-1-1-16-16,0-3-9 15,0 0-22-15,-1 0-13 0,0 0-15 16,0 0-5-16,-1 0-8 16,-1 0-3-16,-9 4-1 15,4-1 0-15,0 2 0 16,-31 22-1-16,30-17-1 15,-2-1 0-15,1 5 0 16,-3 2 0-16,0 2 1 16,-2 3 1-16,0 0 0 15,0 1 0-15,-2 8 0 16,1 1 0-16,-1 6 0 16,1 2 0-16,0-1 0 15,-2 3 0-15,6 4 0 16,-7 4 0-16,3-2 1 15,0-5-1-15,-1-8 0 16,4 2 0-16,2-3-1 16,6 2 1-16,-2-5-1 15,7-7 0-15,0-7-1 0,-3-2 0 16,7-2-2-16,-3-2-2 16,6 1-1-16,1 0-1 15,4 0 2-15,6 0 4 16,2-3 3-16,3-2 4 15,6-5 2-15,-2-2 0 16,3-5 1-16,2-3 0 16,-1-2-1-16,0 0-1 15,-2-2 1-15,2 1 0 0,-4 0 3 16,-4-3 2-16,1 2 0 16,-6-1 0-16,-9-1-1 15,2 3 0 1,-8-2 0-16,-3 3 2 0,-1 0-3 15,0-3-2-15,-7 0-7 16,2 0-1-16,-4 2 0 16,-8 1 0-16,0 2 1 15,-2 2 0-15,-6 4-1 16,-1 2-2-16,-2 3 1 16,-1 5 0-16,-1 7 1 15,0 2 0-15,2 7 1 16,2 1-1-16,4 5 0 15,-1-3-1-15,4-1-1 16,-1-4 0-16,6-2-18 16,3-1-22-16,6 2-108 0,2 0-141 15,9-9 184-15</inkml:trace>
  <inkml:trace contextRef="#ctx0" brushRef="#br0" timeOffset="1484.599">1754 6507 1070 0,'2'2'355'16,"5"2"-359"-16,3 6-16 0,4 5 0 15,0 5 4-15,-1 0 10 16,2 2 6-16,-4-1 0 16,3 0 1-16,2-2 0 15,-3-1 0-15,1-1-1 16,1-1 0-16,-5-1-5 15,-2-3-38-15,0-2-25 16,-5-3-62-16,2-3-32 0,1-1-8 16,-2-3-6-16,3-8 118 15</inkml:trace>
  <inkml:trace contextRef="#ctx0" brushRef="#br0" timeOffset="1723.958">2059 6322 601 0,'-26'90'95'0,"15"-64"-143"0</inkml:trace>
  <inkml:trace contextRef="#ctx0" brushRef="#br0" timeOffset="1842.696">1914 6647 193 0,'-22'23'138'15,"-1"-4"2"-15,0-3-37 16,-3 1-62-16,-1-2-18 15,-2 3-23-15,3 1-5 16,-2-4-13-16,3 3-19 0,5-5 25 16</inkml:trace>
  <inkml:trace contextRef="#ctx0" brushRef="#br0" timeOffset="2321.999">2515 6110 951 0,'-5'22'316'0,"-1"7"-317"16,1 12-4-16,2 1 1 15,-7 1 4-15,1-2 0 16,-10-1 4-16,3 2 3 0,6-6 6 16,-5-2 5-16,4 1 4 15,-4 2 4-15,-5 7-1 16,2 1-3-16,-4-9-4 16,7-1-7-16,0-10-7 15,2-4-2-15,8-4-29 16,-1-7-29-16,6-6-87 15,1-4-36-15,9-15 106 16</inkml:trace>
  <inkml:trace contextRef="#ctx0" brushRef="#br0" timeOffset="3013.149">3015 5998 1024 0,'0'4'340'16,"-8"7"-362"-16,-2 7-6 15,-11 13 4-15,-2 6 4 16,-1 9 23-16,1-1 1 15,0-1-2-15,-3-5 0 16,0-6 9-16,-2 2 7 0,-1-5 15 16,3 0 5-16,6-3-1 15,0-5-6-15,5-2-13 16,3-2-6-16,0 5-8 16,2 4 1-16,4 6-4 15,1 4 1-15,4-1-1 16,2 0 0-16,6-6 3 15,3 0 0-15,5-4 1 16,0-2 4-16,2-1 6 16,4-2 3-16,-2-1 4 15,4-5-2-15,1-4-5 16,1-1-3-16,-2-7-1 16,-1 0-2-16,1 0 0 15,-5-2-1-15,2-1-1 16,-2 0-1-16,-4-5-1 15,4 2 1-15,0-3-1 16,-2-3 1-16,-1-4-1 0,-4-2-1 16,-1-8-1-16,-3 4 0 15,-3-3 1-15,-1-1 1 16,-3 4-1-16,-3-2 1 16,-1 1-2-16,-2 1 0 15,-2 3 1-15,-4 3 0 16,-3 6-2-16,-2 4 0 15,-7 10-2-15,4 8 0 0,-5 13 1 16,1 7 0-16,-2 18-1 16,-5 5 0-16,-1 13 0 15,-4 10-2-15,1 1-66 16,-1 3-84-16,9 1 96 16</inkml:trace>
  <inkml:trace contextRef="#ctx0" brushRef="#br0" timeOffset="15891.312">14744 12873 108 0,'-28'29'84'15,"26"-29"8"-15,4 0-30 16,-1 0-13-16,-1-1-6 16,0 1-5-16,0 0-4 15,0 0-2-15,0 0-2 16,0 0 2-16,0 0 5 15,0 0-2-15,0 0-8 16,0 0-6-16,0 0-11 16,0 0-3-16,0 0-3 0,3 7 0 15,2 3 2-15,1 0 0 16,22 31 3-16,-18-31 2 16,2-3 10-16,-1-1 4 15,-7-3 5-15,7-1-2 16,-7 0-9-16,4-2-7 15,4-3-6-15,-3 1-2 16,3-4 6-16,-2 0 6 16,-1-3 17-16,4 0 7 0,-2 1 6 15,0-2-3-15,-1 0-8 16,-2 0-6-16,-1 0-6 16,2-1-1-16,-1-1-3 15,-1 0-2-15,1-4-6 16,-2-3-4-16,-1-1-7 15,2-2 0-15,0-1 0 16,-2 1 1-16,2 2 2 16,-2-1 1-16,-2 10 21 15,0 1 9-15,-2 1 15 16,0 3 3-16,-2-7-19 16,-1-2-9-16,-3-7-17 15,-1-2-4-15,0-4-2 16,-2-1 0-16,-2-2 1 15,0-2-1-15,-3 5 1 16,1 2 5-16,0 0 6 0,1 3 1 16,0-6 0-16,2 2-4 15,-1 2-5-15,1 1-3 16,2 1-2-16,0 1 0 16,5 0-2-16,0 3 1 15,-1 5 1-15,-1 1 0 16,1 1 3-16,1-1 0 15,-1-3-1-15,-1-2 0 16,-5-1-2-16,-1-2 0 16,0 0 0-16,-3-3 0 0,1 3-2 15,-1 2-1-15,-7 0 1 16,0 2 0-16,-7-1 2 16,-4-2 0-16,-6 0-1 15,1 3-2-15,-7 2 0 16,-3 1 0-16,5 4 2 15,1 3 0-15,0 1-5 16,-2 6-5-16,-5 5-6 16,-3 1-1-16,-4 4 4 15,1-1 4-15,2 2 7 16,2 1 0-16,2 0 0 16,3-1 0-16,2 1 1 15,3 1 1-15,-1-1-8 16,-3-1-6-16,0-2-11 15,-3 2-8-15,4 1-7 0,-1 2-1 16,4 3 4-16,1-1 3 16,4 1 13-16,0 3 5 15,5-2 11-15,4 3 3 16,0-1 4-16,5 1 1 16,2-3-1-16,1 4-1 15,5 0-1-15,1 3-4 16,1 3 0-16,0 0 1 15,2 1 2-15,1-1 4 0,3 1 7 16,-2-1 1-16,3-6 6 16,0 5 1-16,-1 0 0 15,2 2 0-15,1 4-4 16,-1-1-2-16,3-2-2 16,4 0-1-16,2-1-2 15,1 0-1-15,0-1 1 16,-1-2 0-16,3 2 3 15,2-2 2-15,-2 0 0 16,2-2-2-16,-3-2-2 16,-3 0-2-16,-1 0-3 15,-1 1-1-15,-1 0 0 16,2 0-1-16,1 0 0 16,5-1-1-16,2 1 0 15,2-3 0-15,3-1 1 16,5-3 0-16,7-3 2 15,3-2 2-15,5 2 0 0,-4-3 0 16,3-2-1 0,0 0-1-16,-2-1 0 0,-1-3 0 15,1 2 4-15,-4-2 4 16,2-4 6-16,-2 0 1 16,-5-4-2-16,-2 0-4 15,-2 0-3-15,0-1 0 16,7-2-1-16,1-2 0 0,3-2 0 15,3 0-2-15,0-1-2 16,2 0 0-16,0 0-2 16,0-1 0-16,-1 2 0 15,-5 2 0-15,-5-6 1 16,3 3 0-16,-3-3 1 16,4 0-1-16,3 3 0 15,-2-2 0-15,1 0 0 16,-2-1 3-16,-1 4 5 15,-3 2 1-15,-3 4 5 16,-1 0 0-16,-3-1 0 16,-1 0 1-16,-1 1-1 15,-1-1-2-15,-1 0-4 16,-2-1 0-16,-1 0-3 16,-3 1 0-16,-1 1-3 15,3-2 0-15,-2 3-2 16,2 2 0-16,-7-1-1 0,-2 1 0 15,-1 0 0-15,-2 1 0 16,0 0-1-16,0 0 1 16,0 1-2-16,0 0-8 15,0 0-46-15,0 0-32 16,0-2-61-16,0 1-64 16,6-3 139-16</inkml:trace>
  <inkml:trace contextRef="#ctx0" brushRef="#br0" timeOffset="35969.345">11461 6768 116 0,'0'0'77'0,"2"2"-7"16,1-2-22-16,-3 0-29 15,0 0-6-15,0 0-2 16,0 0 0-16,0 0-3 16,7 0-2-16,9 1 4 15,29 6 11-15,-25-6 23 16,3-1 9-16,3 0 7 16,3 0-6-16,1 1-21 15,0 2-7-15,1-1-9 16,0 1-1-16,-1-3 0 0,1-1 1 15,1 3-4-15,-1-2-1 16,-2 3-5-16,-3-1-1 16,-5-3-1-16,0 0 1 15,-1-1 9-15,3-1 3 16,-2-2 2-16,4 2-2 16,3-4-9-16,-3 3-3 15,6 1-3-15,-2 0-1 16,0-1 0-16,0 0-1 0,1 0-1 15,-3-1 1-15,3 5-1 16,-1-2 1-16,-2 1-1 16,-3 3 1-16,-5-3 13 15,-1 3 6-15,-3 0 14 16,-2-5 5-16,1 6-5 16,-1-3-4-16,0-2-9 15,0 4-3-15,-2-2-6 16,4 1-1-16,-1-1-1 15,0 1 2-15,2 0 1 16,-3-1 1-16,4 0 3 16,0 0 4-16,5 1 3 15,-1-1 1-15,3 0-6 16,1-1-5-16,1 1-7 16,2-1-3-16,2 1-2 15,0-1 0-15,1-3 0 16,-2 2 0-16,-3-1-1 0,-3 0 0 15,-3 1 0-15,0-2-1 16,-2 1 1-16,3-4 0 16,1 1 0-16,5 1 0 15,4-1-1-15,2-1 1 16,5-2-1-16,4-1 0 16,3-3 1-16,0 3-1 15,-2-2 0-15,-2 0 0 0,-4 2-1 16,-2-2 1-16,2 1 0 15,0-1 0-15,1 0 0 16,3-2 0-16,1 2 0 16,2-1 0-16,5 4 0 15,-3 1 0-15,0 1-1 16,-4 1 1-16,-1 1 0 16,-1 1 0-16,2 0 0 15,1 1 1-15,0 2-1 16,2-1 0-16,3 1 1 15,2 0 0-15,3-2-1 16,0 2 1-16,4-1 0 16,0 1 1-16,4 0 7 15,3-1 5-15,-1-1 13 16,2 1 4-16,-5-3 1 16,0 2 1-16,-2-2-5 15,0-1-3-15,7-1-5 0,0-2-4 16,-1 1-7-16,1 1 0 15,-8 0 3-15,1 2-1 16,-2-1 0-16,-1 1-2 16,7 0-4-16,-1 0-2 15,3-1 2-15,2 0-1 16,-3 1-1-16,0 0 0 16,-9-3-2-16,-1 1 0 0,-1 2 0 15,-2 3 1-15,0 3-1 16,-3-2 0-16,-1-2 0 15,0 3 1-15,1 0-1 16,1 0 0-16,7 2 0 16,1-1-1-16,7-1 1 15,3 0-1-15,-2 1 0 16,1-1 0-16,-14 0 0 16,0 0 1-16,-9-2-1 15,-1 0 0-15,6 7 1 16,-5-1 0-16,6 2 0 15,-5 5-1-15,3-3 1 16,-1 3-1-16,2 1 0 16,-1-2 0-16,-1-2 0 15,-3 2 0-15,2-3 1 16,0-1 0-16,0 1 0 16,-2-1 0-16,1-1 0 0,1-2 0 15,2 2 0-15,1-1 1 16,-2 0-1-16,-2 1 0 15,-1-3 0-15,2 2 1 16,4-1-2-16,3 1 1 16,-3 0 2-16,-1-1 3 15,-3 1 7-15,-3-2 1 16,-3 1 0-16,3 1-2 16,-2 2-5-16,-2-1-2 15,4 1-1-15,-2 0-1 0,2-3 0 16,-2 1 2-16,-2-2 4 15,0 2 0-15,-1 0 1 16,-2 1-2-16,-2 0-4 16,2-1-1-16,-4 1-2 15,0-1 0-15,4 1-1 16,1 1 1-16,2-3 0 16,0 2 0-16,-5-2 0 15,-2 2 0-15,-6-1-1 16,-1 3 0-16,-4 0 0 15,-3-1 0-15,-5 1-35 16,0 1-37-16,-4 4-203 16,-4 1 180-16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3T18:14:29.1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6890 7860 110 0,'-77'64'44'0,"74"-62"-16"15,2 4-28-15,2 2 3 16,0 0 11-16,3-1 24 16,-1 0 11-16,3-3 21 15,-4 0 3-15,1-1 4 16,-3-3 4-16,0 0-12 0,0 0-10 15,0 0-23-15,0 0-14 16,0 0-10-16,9-1 0 16,1 0 2-16,3 0 3 15,27-5 3-15,-25 6 0 16,-1-2-2-16,0-1 0 16,2 2 5-16,0 0 2 15,0 1 6-15,1 1-2 16,1 0-2-16,2 1 1 0,5 0 6 15,4 1 3-15,-1-2 2 16,0-1 0-16,-2-2-3 16,-4-2 1-16,0-1 1 15,-1 0 0-15,4 1-2 16,-1 1 0-16,4 1-7 16,-4-3-6-16,0 2-11 15,1 0-4-15,-3-2-1 16,0 5 5-16,-1-2 14 15,-3-1 6-15,2 5 8 16,-2-4-2-16,2 4-9 16,0 1-4-16,-1-2-6 15,3 3-2-15,0-2-6 16,0 1-1-16,-4 3-3 16,3 0 0-16,-5-2 4 15,0 1 1-15,2-3 4 16,-3 1 0-16,1-2-2 0,0-1-2 15,0 1-4-15,0-1-1 16,-1 0-3-16,-1-1 0 16,-1-1-1-16,-1-2 0 15,3 2 0-15,4-1-1 16,5 0 0-16,-2 0 0 16,1 1 0-16,0 1-2 15,-1 1 1-15,2 0 0 0,-1 0-1 16,-2 0 1-16,-4 0 0 15,-1 1 0-15,2-1 0 16,0-1-1-16,-2-2 2 16,4-1-1-16,1 1 1 15,3-1 0-15,1 1-1 16,-1-2 0-16,2-2-1 16,-2 1 0-16,0-3 0 15,2 0 0-15,2 2 0 16,2-2 0-16,6 2 0 15,1 3 0-15,1-2 0 16,0 3 0-16,-6 1 0 16,2 0-1-16,-4 3 1 15,-1-1 0-15,2 1 0 16,-2 3 0-16,-3 0 0 16,-1 0 0-16,-2 0 0 15,-1 1 0-15,-4-3-1 0,-3 1 0 16,-6-2-1-16,-2 0 0 15,-3-1-4-15,-1 0-13 16,-2 2-64 0,-1-3-45-16,0 0 74 0</inkml:trace>
  <inkml:trace contextRef="#ctx0" brushRef="#br0" timeOffset="4122.029">10119 10431 368 0,'0'-1'148'0,"1"-2"-93"15,0-1-34-15,2-2-14 16,-2 3-1-16,-1-1-1 15,0 1 0-15,0 2-4 16,0-3 0-16,0 2 6 0,-1-3 10 16,0 3 18-16,-1 0 5 15,1-2 1-15,0 1-8 16,-1-4-17-16,1 2-6 16,-2 0-6-1,2 0 0-15,0 2 7 0,0-2 3 16,0 1 4-16,0 3 2 15,-2-3 8-15,2 1 10 16,0 1 17-16,0 0 6 16,0-1 1-16,-2-2-10 0,1 0-21 15,0-5-9 1,-1-3-15-16,-4-27-2 0,7 25-1 16,0 3 0-16,-1 2 1 15,4 1 1-15,-5-2 9 16,-1 2 4-16,2 7 4 15,0-3-1-15,1 5-11 16,0 0-7-16,0 0-8 16,0 0-3-16,0 0-4 15,0 0-4-15,0 0 1 16,0 0 3-16,0 0 5 16,1 4 3-16,3 12 4 15,14 32-1-15,-9-26 0 16,-3-1 1-16,1 2-1 15,1-1-1-15,-4 1 0 16,1 2 1-16,-2 4 0 16,-3 6 0-16,-1 5 0 0,1 1 0 15,-1 0 0-15,1-3 0 16,0 0 0-16,-3-4 0 16,3 4 0-16,0-1 0 15,0-7 0-15,3 3 0 16,2 0 0-16,-3 2 1 15,1 7 0-15,-1 2 0 16,-1-5 2-16,0-1 3 0,-1-1 0 16,0 0 1-16,-1 2-2 15,0-3-2-15,1-5-2 16,0-7-1-16,0-3 1 16,2 1 1-16,-1 1 0 15,3 4 0-15,-2 1 2 16,-1 1 0-16,0-2-1 15,0 2 1-15,-1-2-1 16,0 3-1-16,0 4 1 16,-3 1 0-16,1 2-1 15,-1-2 0-15,-1-4 0 16,2-2-1-16,0-2 0 16,-1 2 0-16,2 1 0 15,-2 3 3-15,3 1 6 16,0 0 3-16,-3-7 1 15,2-1-1-15,-3-3-5 16,-3 0-3-16,7 0-2 0,0-4 1 16,4-1-2-16,-2-3 1 15,0-4-1-15,-2-4 0 16,-1 0-2-16,1-2 1 16,-2-4 0-16,4 3-1 15,-2-4 1-15,0 0 0 16,0 0 0-16,0 0 0 15,0 0-5-15,0 0-27 16,0 0-114-16,0 0-78 0,7-1 127 16</inkml:trace>
  <inkml:trace contextRef="#ctx0" brushRef="#br0" timeOffset="13334.563">699 9199 573 0,'-6'1'199'0,"2"1"-199"16,1 2-16-16,2-4-6 0,0 0 1 16,0 0 19-16,0 0 8 15,0 0 16-15,-2 1 8 16,2-1 23-16,0 0 8 15,0 0-4-15,0 1-3 16,-1-1-22-16,1 1-9 16,0-1-14-16,0 0-5 15,0 0-6-15,0 0-5 16,-2 4 1-16,0 2 1 16,1 6 2-16,2 1 3 0,10 34 0 15,2-24 0 1,4 2 0-16,0 4 0 0,3 1 0 15,0-3 0-15,0 6 0 16,2-1 0-16,-5 9-1 16,2 3 1-16,-3-1 0 15,-2 3-1-15,-3-2 0 16,-1 0-1-16,-7 1-3 16,1-2-5-16,-2-9-26 15,-1-7-26-15,0-10-78 16,0-6-76-16,0-2 136 15</inkml:trace>
  <inkml:trace contextRef="#ctx0" brushRef="#br0" timeOffset="13978.954">1117 9179 427 0,'-36'7'155'15,"31"-7"-140"-15,3 0-69 16,-1 5-2-16,2-5 28 16,0 0 44-16,0 0 71 15,0 0 20-15,0 0 5 16,-1 0-9-16,1 0-26 16,0 0-14-16,0 0-20 15,0 0-9-15,0 0-15 16,0 0-8-16,-1 1-10 15,-1 6-1-15,-4 9-2 16,-18 29 0-16,15-20 1 16,0 4 0-16,-5 2-1 15,4 4-1-15,-3-5-1 16,0 1-2-16,0 3-2 0,-3 3-1 16,-1 5 2-16,-2-2 3 15,0-4 3-15,2-4 1 16,-3-2 0-16,2-3 1 15,3-4 0-15,1-1-1 16,3-2 1-16,0-1 0 16,3 0 0-16,2 0 1 15,-1-6-2-15,3 0 1 16,1-1-1-16,-1-6-1 16,4 2 0-16,-3-2 0 15,2-3 0-15,1 0-4 0,0-3-23 16,0 0-18-16,0 0-49 15,-1 0-41-15,1 0 87 16</inkml:trace>
  <inkml:trace contextRef="#ctx0" brushRef="#br0" timeOffset="14683.647">1338 9573 281 0,'5'12'146'15,"-5"-5"-1"-15,3 7-134 0,-2 1-11 16,1 3 1-16,-2-4 11 16,-2-4 14-16,-3 0 39 15,1-5 19-15,-2 3 21 16,1-2-5-16,0 1-27 15,0 0-18-15,-3 1-26 16,1-1-10-16,-2 7-12 16,-2 4-3-16,2 8-3 15,-2 1 0-15,-2 3-1 16,1 0 1-16,2-1 0 16,-2 3-1-16,3 4 1 15,-2-1-1-15,0 4 0 16,2-3 0-16,1-4 0 15,1-2 1-15,1-6-1 16,1-2 1-16,-1-4 0 16,2 2 0-16,2-7 0 15,0 2-1-15,2-5 0 0,-1-2 0 16,3 1 0-16,1-2 1 16,7 4 5-16,1 0 1 15,6 2 5-15,5 3 0 16,9-2-1-16,4 0-2 15,10-4-4 1,2 0-3-16,-2 1-2 0,-2-3 0 16,-13 1 0-16,-4-2 0 15,-7-2-10-15,-2-2-16 0,-4-3-32 16,-1-2-30-16,-1-9-56 16,-2 0-49-16,-2-9 122 15</inkml:trace>
  <inkml:trace contextRef="#ctx0" brushRef="#br0" timeOffset="15277.668">1002 9963 673 0,'0'0'289'15,"0"1"-163"-15,2-1-79 0,-2-1-37 16,0 0-13-16,0 0 3 16,0 0 0-16,0-1 3 15,0 2 0-15,0 0 2 16,0 0-1-16,0 0 0 15,0 0 1-15,0 0 1 16,0 0 6-16,0-1 9 16,0 0 1-16,24-3 2 15,32-8-3-15,-20 10 3 16,4-3 3-16,4 4 3 16,2 1-2-16,-2-1-11 15,-1 2-5-15,-8 0-7 16,-6 1-2-16,-4 1-3 15,-6-2 0-15,-9-1 0 16,1 0 0-16,-8 0 0 16,1 0 0-16,-3 0-18 0,-1 0-31 15,0-1-140-15,0 0 125 16</inkml:trace>
  <inkml:trace contextRef="#ctx0" brushRef="#br0" timeOffset="15922.504">1694 9134 805 0,'3'59'260'0,"0"-60"-411"0,-2 1-77 16,1 2-43-16,-2-2 17 15,0 0 162-15,0 0 73 16,0 0 87-16,0 0 25 15,0 0 43-15,0 0 10 16,0 0-9-16,0 0-12 0,0 0-30 16,2 1-16-16,12 0-28 15,6 10-11-15,36 8-20 16,-25-19-7-16,3 2-9 16,0 1-2-16,-4 0 0 15,-1 2 0-15,0 4 3 16,-2 2 0-16,0 0 2 15,0 3-1-15,-5-2-1 16,-2-1-2-16,-3-1-2 16,-4 0 0-16,-3-5-1 15,-1 1-1-15,-3-3-39 16,-2 1-48-16,0-4-180 16,-4 2 170-16</inkml:trace>
  <inkml:trace contextRef="#ctx0" brushRef="#br0" timeOffset="16317.488">1711 9632 602 0,'-1'1'172'0,"3"-1"-157"16</inkml:trace>
  <inkml:trace contextRef="#ctx0" brushRef="#br0" timeOffset="16647.318">1728 9643 175 0,'3'1'156'0,"-2"-1"22"16,0 0-42-16,-1 0-23 16,0 0-53-16,0 0-23 15,1 0-27-15,0 0-7 16,-1 0-2-16,0 0-1 15,0 0-1-15,0 0 1 16,5 2-1-16,1 0 1 16,6 1 2-16,3-1 1 0,35 3 7 15,-28-9 5-15,3-2 5 16,3 4 1-16,-2-3-6 16,3 2 2-16,2 0 6 15,1-2 1 1,0 0 4-16,-2 1-4 0,-8 1-9 15,-4-1-1-15,-10 3-5 16,-3-1 0-16,-4 1-4 16,-1 1-7-16,0 0-61 15,-1 0-69-15,0-1 81 16</inkml:trace>
  <inkml:trace contextRef="#ctx0" brushRef="#br0" timeOffset="18335.745">2702 9193 280 0,'-2'0'152'0,"1"0"-27"16,0 0-124-16,0 0-25 16,0 0 2-16,0 0 40 15,-1 0 21-15,2 0 14 16,0 0-4-16,0 0-17 15,0 0-4-15,0 0 13 16,0 0 11-16,0 0 16 16,0 0 2-16,0 0-16 15,0 0-13-15,0 0-23 16,0 0-8-16,0 0-8 16,0 0-1-16,4 12-1 15,4 2 1-15,30 37-1 16,-15-25 0-16,9 9 0 15,-4 7 1-15,4 3 1 0,-2 7 0 16,-6 4-2-16,4 2 0 16,-7-4 0-16,1-7 1 15,-6-10 1-15,0-5 0 16,-3-5-1-16,-3-2 0 16,-1-11-1-16,-4-1-1 15,-3-6-49-15,1-4-46 16,-3-1-110-16,-2-2 119 0</inkml:trace>
  <inkml:trace contextRef="#ctx0" brushRef="#br0" timeOffset="18759.831">3035 9200 930 0,'-1'-1'298'0,"-1"0"-445"0,0 1-59 16,-8 3-9-16,-4 2 36 15,-36 52 172-15,30-29 55 16,2-2 38-16,0 0-5 16,6-2-12-1,2-2-5-15,-7 0-10 0,2-4 3 16,-3 0 9-16,-2 1-1 16,-1 9-14-16,-2 3-12 15,-3 7-23-15,3 4-8 0,4-2-7 16,3 1-1-16,1-3-3 15,3 0-1-15,3-1-15 16,1-3-14-16,5-7-47 16,1-5-39-16,4-7 74 15</inkml:trace>
  <inkml:trace contextRef="#ctx0" brushRef="#br0" timeOffset="19180.54">3307 9653 919 0,'0'1'276'15,"0"6"-350"-15,-1 2-11 16,-2 7 8-16,-1 4 32 16,-6 2 51-16,-2 2 11 0,0-1 16 15,3-1 5-15,1-1 10 16,1-3-1-16,1 1-14 15,1 0-2-15,0-1-6 16,0 1-4-16,2 4-2 16,-2-2-5-16,-1 3-8 15,1 2-2-15,1-5-5 16,0-2-12-16,2-3-91 16,1-6-97-16,2-4 123 15</inkml:trace>
  <inkml:trace contextRef="#ctx0" brushRef="#br0" timeOffset="20193.231">3543 8464 679 0,'-1'-1'169'0,"2"6"-342"15,-1 1-50-15,0-6 33 16,-1 0 76-16,-1 7 166 15,-4 5 57-15,1-5 28 16,-21 30-17-16,22-32-35 16,-1-1-24-16,-1 0-21 15,1-2 0-15,-4 0 6 16,5 1 1-16,0 1-12 16,-2 3-8-16,-1 5-15 0,-2 0-5 15,-1 7-4-15,2 0-1 16,-2 6-1-16,6 0 0 15,1 5 0-15,-5-2 0 16,7-1 0-16,-6 0 0 16,-1-3-1-16,5 3 0 15,-1-6 0-15,2 4 1 16,0-7 0-16,-1-1 0 0,0-3-1 16,-3-5-21-16,4-2-129 15,-2-2 107-15</inkml:trace>
  <inkml:trace contextRef="#ctx0" brushRef="#br0" timeOffset="21153.181">3774 9586 811 0,'0'2'289'16,"1"0"-259"-16,-2-2-29 15,1-2-7-15,0 2 4 16,0 0 14-16,0 0 2 0,0 0 0 16,0 0 4-16,0 0 16 15,0 0 7-15,0 0 3 16,0 0-5-16,0 0-18 15,0 0-8-15,0 0-10 16,0 0 0-16,0 0 10 16,0 0 3-16,18 4 3 15,31 9-2-15,-33-8-11 16,2 1-3-16,1 4-3 16,0-1 0-16,2-3 0 15,-3 4 0-15,-7-5-2 16,-1 1-1-16,-4-1-10 15,-4-3-14-15,0 2-25 16,-2-4-16-16,0 0-17 16,-1-2-7-16,1 1-22 15,0 1-5-15,0-1-63 16,0 0 111-16</inkml:trace>
  <inkml:trace contextRef="#ctx0" brushRef="#br0" timeOffset="21618.018">4319 9268 600 0,'2'5'191'0,"1"4"-201"16,-1 6-4-16,-1 5 14 16,-1 2 3-16,0-3 12 15,1-1 11-15,4-3 28 16,1 0 10-16,-1-4 12 15,3-1-6-15,4-1-21 16,2-1-9-16,2 3-19 16,2 1-7-16,3 7-8 15,0 3-2-15,4 5-2 0,1 1-1 16,-1 3-1-16,-1 1-1 16,-3-2-2-16,-3-1-2 15,-3-5-25-15,-2 2-16 16,-4-5-22-16,-2-1-8 15,-3-8-8-15,-2-6-12 16,-1-4-76-16,-1-2 108 16</inkml:trace>
  <inkml:trace contextRef="#ctx0" brushRef="#br0" timeOffset="22112.832">4573 9175 976 0,'2'10'305'0,"-2"-9"-545"16,1 4-93-16,0 9 16 15,-1 3 78-15,-11 29 295 0,-3-28 82 16,-1-2 29-16,2-2-34 16,4 0-36-16,0-3-9 15,-2-3-28-15,1 0-6 16,-3 1-8-16,1 4-3 15,-5 3-9-15,1 1-7 16,-2 5-12-16,-3 4-4 16,0 16-5-16,-2 5-2 15,-2 10-2-15,-3-5-1 0,1-4-1 16,2 0 0-16,4-4 0 16,2 0 0-16,6-9 0 15,2-7 1-15,3-8 0 16,3-3 0-16,3-4-14 15,0-4-37-15,0-4-204 16,2-3 174-16</inkml:trace>
  <inkml:trace contextRef="#ctx0" brushRef="#br0" timeOffset="22716.407">4974 9766 928 0,'-1'0'341'16,"2"1"-222"-16,2 1-280 15,-3-2-19-15,0 0 29 16,0 0 50-16,0 5 72 16,3 8 19-16,-2-6 35 15,0-2 21-15,-1-3 35 16,0 0 15-16,0-2-1 15,0 0-14-15,0 2-30 0,0-2-15 16,1 6-16-16,2 5 2 16,3 7 3-16,14 32 2 15,-12-22-8-15,-1 6-4 16,2 11-5-16,-3 3-2 16,-2 0-3-16,1-2-3 15,-5-9-2-15,1-3-1 16,2-4-49-16,-3 0-67 15,0-1 76-15</inkml:trace>
  <inkml:trace contextRef="#ctx0" brushRef="#br0" timeOffset="36310.689">6982 9066 82 0,'-68'29'39'0,"66"-28"-20"16,-1-1-17-16,3 0-20 15,0 0-2 1,0 0 24-16,0-1 18 0,0 0 30 16,0 0 2-16,11-3-19 15,4-2-10-15,27-11-19 16,-29 11-3-16,0-2-1 15,-2 3 2-15,0-4 9 16,0 3 7-16,1 2 7 16,1-2 2-16,-2 3-4 15,3 1-2-15,0 2-2 16,1-4 2-16,-1 4 5 16,2 0 2-16,1-1 11 15,0 1 4-15,4-1 0 16,2-3-1-16,0 2-7 15,5 0-2-15,5-2 0 0,-1 3 0 16,2-1-5-16,-1 1-1 16,3-2 0-16,1 0-2 15,4-1 0-15,1-1-2 16,1-1-5-16,-5-1 0 16,-5 1-2-16,3 0 1 15,-6 1 0-15,4 4 2 16,1-2 6-16,0 2 5 15,6 3 4-15,3-2-2 16,2 4-10-16,4-1-6 0,-4 2-12 16,0 0-2-16,-5-1-1 15,-3 0 0-15,-1 0 5 16,-4 0 3-16,0-1 3 16,-3 2 0-16,-1-3-2 15,1 0-1-15,-1 2-1 16,2 2 0-16,1 2-1 15,0 3 0-15,-1 2-3 16,1 2-1-16,-7-2-3 16,-3-1 0-16,-1-1-1 15,-6-2 1-15,-5 1-2 16,-1-2 0-16,-4-1-8 16,-1 1-26-16,-1-3-184 15,1 3 153-15</inkml:trace>
  <inkml:trace contextRef="#ctx0" brushRef="#br0" timeOffset="38718.082">819 11443 97 0,'-1'4'10'15,"1"-1"-13"-15,0 1-33 16,0-4 63-16,-1 1 70 16,-2 0 27-16,0 0 50 0,0 0-15 15,1-1-11-15,-1 0-18 16,0 0-20-16,1 0-42 15,-1 0-21-15,-1 0-27 16,1-1-7-16,-1-1-9 16,0-2-2-16,-1 1-1 15,0 0 0-15,1-1 0 16,-1 1 1-16,2-1-1 16,-1 1 0-16,2-1 0 15,0 2 2-15,-1 0 6 16,2 0 6-16,0 1 14 15,0 1 7-15,0 0 1 16,1 0 1-16,0 0-12 16,0 0-8-16,0 0-9 15,0 1-6-15,0-1-4 16,0 2-2-16,0 0 0 16,0 3 1-16,0 3 2 0,0 8-1 15,0 29 0-15,0-28-2 16,1 4 0-16,4 0-2 15,0 2-1-15,2-2 0 16,1-4-2-16,2 0 0 16,-2-6 1-16,0 0 2 15,2-2 3-15,-1-3 0 16,4 1 0-16,-3-4 0 0,3 2 0 16,0-4 1-1,-4 1 0-15,6 1-1 0,0-3-1 16,0-5-4-16,4-10-3 15,1-3 1-15,-5-10 1 16,3 0 5-16,-3 2 4 16,-8 0 1-16,5 8 6 15,-4 4 4-15,-5 4 1 16,2-3 0-16,-3-1-6 16,-4-3-3-16,2-2-2 15,-3 3-1-15,-2 5 12 16,2-1 7-16,-3 9 16 15,3 0 6-15,2 1-5 16,1 2-8-16,1 0-14 16,-1 0-9-16,0 0-10 15,0 0-6-15,-1 0-6 16,1 1 2-16,0 5 5 16,1 4 6-16,5 15 3 0,9 30 0 15,-7-32 0-15,0 4 0 16,-1 7-1-16,-1 2 0 15,0 7 0-15,-3-4 1 16,3 0-1-16,-1 4 0 16,-5 3 1-16,0 2-1 15,-5-1 1-15,0 2 0 16,1-4 0-16,0 0 0 0,-3 0 2 16,-2-10 0-16,-1-8 5 15,-4-6 5-15,4-5 12 16,0-4 7-16,-3 1 7 15,3-2-1-15,-6-2-7 16,-6 1-4-16,0 3-6 16,-6 0 0-16,-4-4-1 15,4 3-3-15,-6-5-6 16,-2-1-8-16,-4-1-14 16,3-2-8-16,5-2-17 15,4-1-5-15,13-1-47 16,3-7-56-16,10-12-249 15,6-6 255-15</inkml:trace>
  <inkml:trace contextRef="#ctx0" brushRef="#br0" timeOffset="39356.897">1565 11411 933 0,'0'0'296'0,"0"0"-422"16,0 1-57-16,0 0-3 15,-1 3 31-15,-2 4 145 16,1 10 69-16,-10 32 43 16,12-30 2-16,-2-3-15 15,1 0-9-15,0 2-16 16,0-1 0-16,0 3 12 16,-3 2-1-16,2-1-13 15,-2 3-9-15,-1 0-23 16,2 0-9-16,-4 5-15 15,2 3-3-15,-3 7-2 16,-1 5-1-16,1-1 1 16,-1 0 0-16,-4-4 1 15,0 0-1-15,0-5 2 0,-3 1-1 16,1-9 3-16,2-6 5 16,2-3 10-16,-1-7 7 15,5-5 6-15,1-1-3 16,6-5-12-16,3 0-7 15,-3 0-11-15,1 0-4 16,0 0-1-16,0 1 0 16,3 1 1-16,3 3 1 15,9 5-1-15,38 18 0 0,-24-12-1 16,0-5-10-16,4 2-19 16,3 2-17-1,-3-3-48-15,-4-4-20 0,-4 0-49 16,-3-2-20-1,-7-1-38-15,-2 1-26 0,-8-4 166 16</inkml:trace>
  <inkml:trace contextRef="#ctx0" brushRef="#br0" timeOffset="39953.45">1288 11779 745 0,'5'1'328'0,"-5"-1"-153"16,1 0-140-16,-1 0-63 15,0 0-9-15,0 1 1 16,0 0 8-16,1 0 19 16,0-1 1-16,-1 0 6 15,0 0 3-15,0 0 10 16,0 0 8-16,0 0 9 16,1 0 2-16,0 0-8 15,1 0-7-15,0 2-3 16,4 0-1-16,5 3 2 15,19 7 0-15,35 8 2 16,-27-11 1-16,2-1-1 16,-1-2-1-16,2 4-9 15,-3-3-3-15,-9-1 0 0,-4-1-1 16,-9-1-1-16,-3-2 0 16,-5 0-23-16,-1-1-35 15,-3-4-125-15,1-1-122 16,1-11 187-16</inkml:trace>
  <inkml:trace contextRef="#ctx0" brushRef="#br0" timeOffset="57503.811">2390 11748 615 0,'-3'0'204'0,"0"-3"-237"16,2 3-33-16,1 0 0 16,-1 0 17-16,0 0 57 15,0 0 32-15,0-1 22 0,0 0 7 16,-1 0 9-16,1 0-4 16,0 0-7-16,0 0-1 15,0-1-4-15,0 1-5 16,-1 0-18-16,1 0-12 15,0 0-21-15,0 0-6 16,1-1-3-16,0 1 1 16,9-4 5-16,18-8 1 15,33-8 2-15,-22 13 1 16,2 3 1-16,5-2-1 0,0 2 0 16,-3 0-1-16,-8-4-4 15,-4 1 1-15,-3 3-2 16,-5 1 1-16,-8 1-1 15,0 3-12-15,-10-1-50 16,-1-2-36-16,-3 3-113 16,0-1 126-16</inkml:trace>
  <inkml:trace contextRef="#ctx0" brushRef="#br0" timeOffset="57973.198">2352 12022 518 0,'1'0'213'16,"0"0"-103"-16,5-1-98 15,-6 0-8-15,0 0 4 16,0 0 1-16,11-2 4 16,-2 1 4-16,8-2-2 15,33-6-2-15,-32 8-5 16,5-1-4-16,3 5-3 16,-2-1-1-16,1 1-4 15,1 0-14-15,-6 1-48 16,1-1-29-16,-4-2-67 15,-1 2-31-15,1-3 124 16</inkml:trace>
  <inkml:trace contextRef="#ctx0" brushRef="#br0" timeOffset="59313.839">2997 11739 606 0,'-4'3'274'16,"2"-3"-79"-16,2 1-236 15,0-1-17-15,0 0 21 16,0 0 20-16,0 0 42 15,0 0 2-15,-1-1-15 16,0 1-5-16,1 0-3 16,0 0 4-16,0 0 10 15,0 0 5-15,0 0 3 0,0 0-4 16,0 0-11-16,0 0-4 16,0 0-6-16,0 0 0 15,0 0-2-15,0 0-3 16,0 0-3-16,0 0-2 15,0 0 2-15,0 0 3 16,0 0 9-16,0-1 4 16,0 0 1-16,0 0-1 15,0-1-7-15,3-2 1 0,4-7 8 16,-1 0 8-16,27-27 10 16,-31 31 4-16,0 0-7 15,-2 0-6-15,0 4-10 16,-2 1-4-16,2 2 0 15,0 0 6-15,0 0 15 16,0 0 13-16,0 0 11 16,0 0-1-16,0 0-15 15,0 0-12-15,0 0-16 16,-1 0-6-16,0 0-3 16,0 0-1-16,-2 13 2 15,-2 3 0-15,-3 26 1 16,8-27 0-16,1-3-2 15,2 2 1-15,4 1 0 16,0 0 0-16,3 3 0 16,-1-2-1-16,3 1-2 15,1-1-2-15,2-2-2 0,1-1 0 16,-1-4 0-16,-1 0 1 16,-1-4 3-16,-3-4 0 15,3-2 1-15,1-5 0 16,2 0 0-16,1 0 1 15,-2-2 2-15,1-1 0 16,-2-5 0-16,1-1 1 16,1 0-1-16,-2-1 0 0,-1 1-1 15,-3 0-3-15,-1-1-2 16,-1 0-1-16,3-1 1 16,-3-1 0-16,-6-4 2 15,2 2-1-15,-6-6 1 16,1 0-1-16,2-1 0 15,-1 2 1-15,3 3 3 16,-3 7 0-16,0 6 4 16,-1 3 4-16,-3 4 8 15,4 1 2-15,0 1-3 16,0 0-4-16,0 0-10 16,0 0-5-16,-1 0 0 15,1 0 2-15,0 27 3 16,2 37 0-16,1-27 3 15,-2 1 0-15,1 0 1 16,-2-4 1-16,1 8-1 16,0 3-1-16,-2 1-2 0,-5 2-1 15,1 1 0-15,-1-3 0 16,-2 0 0-16,5 0 0 16,-6-13 1-16,1-1 1 15,-3-6 1-15,-3-2 0 16,0-1 1-16,-1-2-1 15,2-1 0-15,-2-1 0 16,-2-1 2-16,-3 1 1 16,-3-2 0-16,-2-2 2 0,-1 0 0 15,-2-4 2-15,1-4-5 16,4-2-8-16,4-5-48 16,0-2-59-16,2-6 70 15</inkml:trace>
  <inkml:trace contextRef="#ctx0" brushRef="#br0" timeOffset="59786.634">3726 11963 667 0,'4'0'275'0,"-4"0"-162"15,1 1-67-15,-1-1-13 16,0 0 22-16,0 0 18 16,-1 0 1-16,0 0-28 15,0 0-26-15,-1 0-20 16,1 0-2-16,0 0-3 15,-5 3 0-15,-2 5-4 16,-1 9-1-16,-28 34 0 16,31-27-1-16,2 3-12 15,0-1-18-15,1-1-63 16,1-3-56-16,0-4 98 16</inkml:trace>
  <inkml:trace contextRef="#ctx0" brushRef="#br0" timeOffset="60296.68">3884 11054 525 0,'0'1'211'0,"-1"-1"-134"15,1 0-52-15,0 0-23 16,0 0 9-16,0 0 14 16,0 0 3-16,0 0 0 15,-1 0-6-15,1 0-6 16,0 0 1-16,0 0 4 15,0 0 3-15,-1 6 3 0,1 20 0 16,-1 36-5-16,1-21-5 16,-1-7-6-16,-7-1-3 15,6 2-7-15,-1-5-2 16,-2 5-29-16,5-1-42 16,-2-6 47-16</inkml:trace>
  <inkml:trace contextRef="#ctx0" brushRef="#br0" timeOffset="60740.496">4242 11581 173 0,'0'2'119'0,"2"-1"52"0,5 4-20 16,-4-3 17-16,2-1 13 16,2 6-13-16,-4-5-17 15,9 2-52-15,2 0-22 16,1 0-42-16,1-3-17 16,1 0-12-16,3-1-1 15,4-2-3-15,-2 2-1 16,-4 0-4-16,-3-2-13 15,-3 0-50-15,-1 0-52 0,2-1-150 16,4-1 166 0</inkml:trace>
  <inkml:trace contextRef="#ctx0" brushRef="#br0" timeOffset="61436.162">4788 11299 1107 0,'3'5'377'0,"-2"9"-423"0,-1 9-94 16,2 22-7-16,-4 5 26 16,-6 2 108-16,-6-2 36 15,6-5 5-15,7 0-12 16,2-7-13-16,9-4 1 16,-3-13 3-16,-2-8 9 15,3-6 26-15,-7-4 13 16,1-3 15-16,0 1-6 0,-2-2-22 15,0 0-16-15,0 0-28 16,0 0-14-16,0 0-35 16,0 0-15-1,4-3-6-15,5-3 9 0,-3 4 31 16,1-10 28-16,24-27 43 16,-28 30 21-16,-1 2 31 15,-1 5 0-15,1 2-13 16,-2 1-12-16,0 0-30 15,0 0-13-15,0 0-24 16,0 0-9-16,0 0-6 16,0 0 3-16,9 17 6 15,26 44 1-15,-20-15 3 16,-4 11 0-16,-4 7 4 16,-2 8 5-16,-5-1 5 15,-4-3 4-15,-4-4 2 16,-1-7 1-16,-5-2 0 0,-3-5 2 15,1-7 9-15,0-7 5 16,1-14 9-16,2-6 3 16,-4-1-3-16,-6-2-6 15,-15-1-29-15,-6-5-18 16,-15-11-22-16,0-7-3 16,10-9-20-16,5-8-46 15,22-31 69-15</inkml:trace>
  <inkml:trace contextRef="#ctx0" brushRef="#br0" timeOffset="62182.607">5355 11747 786 0,'0'0'157'0,"2"3"-315"16,0 4-3-16,-2-7 101 15,0 0 63-15,0 18 44 0,0 29 18 16,0-31 34-16,0-3 19 15,1-2 13-15,-1-2-10 16,-1-2-45-16,1 3-22 16,-1 1-25-16,1 3-8 15,2 4-14-15,-3 0-4 16,-1 8-6-16,-2 3-16 16,1 10-120-16,1 8 99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8T17:14:52.2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10420 12732 742 0,'2'4'27'0,"-1"-2"20"0,-1-1 0 0,2 0-1 16,-4-2 2-16,2 1-2 15,0 0-1-15,0 0-4 16,0 0-6-16,0 0-2 16,-1 0-2-16,0 0-2 15,1 14-9-15,0-1-6 16,0 32-8-16,0-28-3 16,0-2-1-16,1 0 1 15,0-2 0-15,-1-2-1 16,0 10 0-16,-2 4-1 0,-1 5 0 15,0 5-1-15,1-1 1 16,-1-4 0-16,-1-1-1 16,1-3 0-16,-1-3 0 15,2 1 0-15,1 2 1 16,1-3-1-16,2 3-1 16,0-3 0-16,3-4-2 15,-2 2 0-15,4-4 0 16,-2-2 0-16,0-2 1 15,-1-4 0-15,0-3 0 16,0 0-1-16,0-4 0 16,1 1-4-16,5-1 0 15,-2-1 0-15,2-1 1 16,1 1 4-16,4-2 2 16,1-2 0-16,-3-3 2 15,5-1-1-15,-7 0-1 16,1-1-2-16,1-1 0 0,-1-3 0 15,2-2 3-15,1 2 1 16,0-6 6-16,0 0 3 16,-1-1 10-16,-3-4 5 15,2 4 7-15,-1-1 1 16,-2-4-1-16,0 2-2 16,0-6-10-16,-1 0-3 0,-1-2-8 15,-2-3-3-15,-3 3-1 16,-1 3-1-16,0 4 0 15,-1 4-1-15,-1 8-3 16,0 1-8-16,0 6-39 16,0-1-27-16,1 3-99 15,-1 1-91-15,0 0 168 16</inkml:trace>
  <inkml:trace contextRef="#ctx0" brushRef="#br0" timeOffset="227.388">11145 13532 594 0,'-4'-3'111'16,"-2"-9"-135"-16</inkml:trace>
  <inkml:trace contextRef="#ctx0" brushRef="#br0" timeOffset="1213.253">11139 13062 619 0,'-10'-2'201'0,"4"-3"-250"0,2 0-65 15,1 2-5-15,2 1 24 16,0 1 114-16,0-1 57 15,0 1 41-15,0 0-2 16,-1 1-47-16,1 0-25 16,0 0-41-16,0 0-10 15,-4 0-3-15,-2 0 2 16,-1 1 16-16,4-1 11 16,-3 1 11-16,3-1 1 0,-3 2-9 15,0-2-6 1,2 0-11-16,-1-2-3 0,5 2-6 15,-1 0-3-15,0 0-3 16,1 0-1-16,0 2 4 16,-9 17 2-16,-5 36 5 15,17-20 1-15,0 2-2 16,-2-2-1-16,1 1-1 16,5-4 1-16,-6-6 3 15,4-2 1-15,-3-6 4 16,1-3 1-16,3-4 1 15,-4-1 1-15,-1-5-3 16,-1 0-1-16,0-2-2 16,1-3 0-16,0 0-2 15,0 0 0-15,0 0-4 16,-2 0-2-16,1-1 0 0,0 0 0 16,0-4 4-16,0-10 2 15,1-3 2-15,2-29 2 16,0 25 1-16,-3-4 0 15,5 0-1-15,0-3-1 16,3 0 0-16,2-2 0 16,0 2 6-16,1 0 1 15,3-3 0-15,2 4 0 0,3 2-7 16,2 5 0 0,0 7 1-16,0 2 0 0,-3 7 3 15,1 0 5-15,-5 7 7 16,5 6 6-16,-1 1 7 15,-4 0 1-15,1 5-3 16,-4 0-3-16,-2 6-8 16,1 2-1-16,-4 4 0 15,-2-1 1-15,1 5 1 16,-2 4-2-16,3 4-7 16,-3 2-4-16,-2-1-6 15,0-2-3-15,-1-2-6 16,-2-2-6-16,0 2-19 15,-2 0-13-15,2-6-47 16,-2-3-37-16,2-11 82 16</inkml:trace>
  <inkml:trace contextRef="#ctx0" brushRef="#br0" timeOffset="1678.312">11678 12697 540 0,'-5'4'244'0,"5"-2"-115"16,0 1-135-16,0-4-52 16,0 1 6-16,0 0 54 15,0 0 35-15,0 0 28 16,0 0 2-16,2 10-20 15,4 10-15-15,9 38-18 16,-8-22-2-16,0 17-1 16,0 12 0-16,0 8-2 15,-3 11-5-15,0-6-4 16,1-5-4-16,-4-4-2 0,1-2-3 16,1-5-20-16,-3-8-18 15,2-14-69-15,0-11-71 16,-2-17 118-16</inkml:trace>
  <inkml:trace contextRef="#ctx0" brushRef="#br0" timeOffset="2234.879">12013 12742 1056 0,'0'9'352'0,"1"3"-397"15,-9 2-67-15,3 5-11 16,-5 1 24-16,-7 3 109 15,4 3 53-15,-10 3 21 16,-3 3-5-16,2 3-46 16,-6 0-33-16,1-1-41 15,1-7-4-15,-1-5 12 0,-2-4 20 16,2-7 35-16,1-1 6 16,2 1-4-1,8-2-7-15,2-4-12 0,3-1-3 16,8 0-2-16,3 2 0 15,4-2 2-15,4 4 5 16,4-2 6-16,4 3 2 16,10 2-1-16,3-2-5 15,9 2-3-15,4 2 4 0,10 2 7 16,0-2 3-16,0 2-2 16,-9 0-6-16,-3 0-9 15,-1 4-2-15,0 4 0 16,0 3 0-16,-8 4-1 15,-6 3-8-15,-9-4-34 16,-7-4-30-16,-6-12-93 16,-1-6-78-16,-6-7 153 15</inkml:trace>
  <inkml:trace contextRef="#ctx0" brushRef="#br0" timeOffset="2848.029">12267 12971 1017 0,'-8'16'357'0,"-3"-1"-295"16,3 6-159-16,1 4-10 15,-5 6 28-15,-1 4 39 16,-3 2 78-16,2 1 5 16,3 1-13-16,1-1-21 15,6-6-45-15,-1 1-11 16,2-5 1-16,0 1 11 0,0-5 44 16,-1 0 24-16,3-12 21 15,0-6-3-15,1-6-32 16,0-5-19-16,0 4-31 15,0 0-9-15,1-5-10 16,5-12 0-16,14-32 1 16,-13 27 3-16,-2-3 18 15,2 0 4-15,-2-8 15 16,1 0 7-16,1-4 5 16,-2-3 2-16,5 2 0 15,-4-3-1-15,4 7 0 16,-1 3 3-16,-3 8 4 15,3 3 1-15,-2 9 3 16,0 5 1-16,2 11-4 16,1 8-1-16,1 10-3 15,3 7-1-15,-2 6 5 0,3 6 5 16,-1 4 9-16,-1 1 6 16,4-1 8-16,-4-2 1 15,1-1-7-15,-5-3-7 16,-5-1-15-16,0 0-9 15,-4-2-29-15,0-5-23 16,-3-10-80-16,2-8-88 16,-1-11 139-16</inkml:trace>
  <inkml:trace contextRef="#ctx0" brushRef="#br0" timeOffset="3291.979">12570 13092 1124 0,'25'33'389'15,"-27"-30"-334"-15,-1-1-218 16,-2 4-39-16,4-6 45 15,-1 3 56-15,-1 23 141 16,-39 30 23-16,31-26-11 16,0-2-18-16,-2-3-53 0,6-2-11 15,6-9-8-15,4-1 9 16,3-5 29-16,2-2 18 16,-1-6 17-16,1 0 1 15,5-6-12-15,1 1-9 16,8-5-9-16,-2-1-4 15,3-5-3-15,3 0-2 16,-3-5-1-16,0 3 0 0,-1 3 1 16,-6-4 1-16,-3 8 2 15,-5-4 0-15,-4-1 0 16,-4-1 0-16,-4-4-11 16,-5 2-19-16,-9 0-112 15,-1 1 97-15</inkml:trace>
  <inkml:trace contextRef="#ctx0" brushRef="#br0" timeOffset="3538.314">13035 13002 885 0,'19'38'272'0,"-25"-30"-271"15,-4 1-65-15</inkml:trace>
  <inkml:trace contextRef="#ctx0" brushRef="#br0" timeOffset="4161.336">12989 13108 554 0,'-82'151'200'16,"68"-124"-190"-16,2-1-40 0,2-4-22 15,4-3 9-15,0-1 50 16,1-2 27-16,5 3 16 16,2-3-5-16,5 0-25 15,1-1-11-15,0-4-13 16,5 1-2-16,2-5 0 15,2 0 2-15,5-6 4 16,-5-3 1-16,6-7 0 16,-1-4 1-16,2-7 5 15,2-1 10-15,-4-4 29 16,-2 2 20-16,-1 2 30 16,-2 2 5-16,-3-2-13 15,-1-2-13-15,-3-1-27 16,-1-3-9-16,-1 3-17 15,-1-2-7-15,1 0-8 16,0 1-5-16,0 1-11 0,1 6-1 16,-4 5-4-16,-1 3 0 15,-2 5 12-15,-1 4 3 16,1 4 7-16,-2-3 2 16,0 0-1-16,0 0-2 15,3 18-3-15,4 37-1 16,-4-22-1-16,-3 8 0 15,1 1 5-15,0-7 1 16,-1-4 0-16,2-3-2 0,-2-4-7 16,0 3-4-16,0-2-3 15,0-2 1-15,2-2 3 16,0-7 3-16,4-6 2 16,-3 1 1-16,3-5 2 15,1 0 0-15,-1-3 4 16,2-4 1-16,-1-4 6 15,1-1 2-15,2-7-3 16,2 1-1-16,-2-7-7 16,-1-2-3-16,0 1-5 15,-6-3-3-15,3 1-11 16,-3-5-14-16,0-2-43 16,-1 2-40-16,-2-4-154 15,3 3 169-15</inkml:trace>
  <inkml:trace contextRef="#ctx0" brushRef="#br0" timeOffset="4836.852">13693 13053 1212 0,'-2'7'382'0,"-2"-3"-486"16,-2 8-79-16,-6 6 16 16,-3 5 53-16,-4 11 170 15,1 3 53-15,1 6-2 16,0 1-26-16,4-2-87 15,-2-3-30-15,3-3-14 16,2-6 6-16,4-5 42 16,-2-5 24-16,7-10 25 15,0-4 4-15,-4-6-14 16,7-5-10-16,-1-5-7 16,4-5-4-16,4-8-7 15,2-3-9-15,-2 0-22 16,-1-1-8-16,1 2-9 15,-1-2 2-15,0-1 12 16,0 0 6-16,3-2 16 0,-3-2 6 16,3 2 7-16,1 0 0 15,1 0-2-15,3 2-1 16,0-1 1-16,0 4 2 16,-2 7 3-16,-3 5 2 15,-1 8 4-15,1 4-2 16,2 8-4-16,-2 6-1 15,2 10-8-15,-2 4-2 0,-4 6-1 16,0 2 0-16,-1 5 5 16,-4 0 4-16,5 5 8 15,-2-2 3-15,1-8 2 16,-2 0-2-16,-3-3-8 16,1 0-3-16,-4 1-7 15,1-3-4-15,-1-7-14 16,-3-4-12-16,2-2-33 15,-2-6-26-15,-2-4-132 16,-2-1 142-16</inkml:trace>
  <inkml:trace contextRef="#ctx0" brushRef="#br0" timeOffset="5635.938">14080 12985 902 0,'-3'37'302'0,"5"-42"-385"16,3 2-152-16,-1-3-93 15,1 4 67-15,-4 0 218 16,0 1 132-16,-1 1 82 16,0 0-29-16,0 0-94 15,0 0-42-15,0 0-8 0,0 0 16 16,0 0 52-16,-1 0 24 15,0-1 10 1,0 0-14-16,0 0-50 0,0 0-24 16,-1-1-35-16,-1 1-8 15,-14-1-7-15,-33 4 2 16,32 14 6-16,-1 2 3 16,4 2 10-16,8 0 2 15,2-4 9-15,5-1 7 16,5-4 23-16,3 1 15 0,11 0 12 15,-1-3 1-15,11 0-9 16,0-3-10-16,1-3-11 16,3 2-3-16,1 1-4 15,-2-3 3-15,-2 2 1 16,0 3 0-16,-7-1-4 16,-3 1-5-16,-4 2-1 15,-1 4 1-15,-8 0 4 16,-4 3 4-16,-6 4 7 15,-8-1-2-15,-1 4-4 16,-6 1-4-16,-8 6-8 16,-7 4-3-16,-6 2-5 15,-2 1-8-15,-1-7-50 16,2-8-70-16,0-7 82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8T17:16:40.5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11244 4864 15 0,'33'29'5'16,"-30"-28"-6"-16,3-1 4 16,0 0 8-16,-6 0 29 15,0 0 16-15,0 0 28 16,0 0 5-16,0 0-14 0,0 0-8 16,0 0-3-16,0 0 0 15,0 0 5-15,0 0 2 16,0 0-5-16,0 0-1 15,0 0 1-15,0 0 3 16,0 0-8-16,0 0-13 16,-2-1-22-16,1 0-13 15,0-1-11-15,-1 0 6 16,-13-6 10-16,-31-31 3 16,30 27 1-16,-2 1-4 0,-5-1-10 15,-2 2-3-15,2 3-3 16,-1 2 0-16,3-2 2 15,0 2-1-15,0-1-1 16,-2-2-2-16,-2 1-2 16,-3-2-1-1,-2 1 5-15,-1-2 3 0,0 4 3 16,0 1 0-16,-4-2-2 16,2 2-1-16,-2 3 0 15,3 0 3-15,3-1 1 16,0 1 2-16,3-1 0 15,3 0-4-15,-4 0 3 16,1 1 3-16,-3-3 7 16,-2 0 2-16,0 1-2 15,1 0-4-15,0 1-7 16,-1-3 1-16,1 0 1 0,-2 1 0 16,2-5-3-16,-1 2-1 15,0-1-5-15,1 1-2 16,-5 1 0-16,1 0 0 15,2 0 1-15,0 0 0 16,2 4 2-16,-3-1 1 16,0 1-1-16,-4 2 0 15,0 0-2-15,-1 1-1 16,1 2 0-16,3 0 1 0,0-1-1 16,1-1 1-16,-1 3 0 15,2-2-1-15,2 1 0 16,-2 0 0-16,-1 1 0 15,-2-1 0-15,-3 0 0 16,2 4 1-16,-1 0 0 16,1-1 0-16,-1 0 0 15,-1 3-1-15,-2-3 0 16,1 3 0-16,-2-1 0 16,1 0 1-16,-7 0-1 15,-4 1 1-15,-5 1-1 16,-3-1 0-16,9 0 1 15,5 1 3-15,7 0 2 16,2-3 2-16,5 3 0 16,3-1-2-16,2 1-3 15,3-1-2-15,2 0 0 0,1 0 0 16,-1 1 1-16,0-2 2 16,-2-1 6-16,0 1 1 15,-2 2 3-15,0 0 1 16,1 1-2-16,0-2-1 15,1-4-4-15,0 4-1 16,-1-1 3-16,-2-2 1 16,1 1 10-1,2-2 1-15,0 1-1 0,2 1-2 16,0-2-8-16,1-2-3 0,-1 2-2 16,0-2 1-16,-1 2 8 15,-3-1 3-15,-3-1 5 16,-1 3-1-16,-3-1-5 15,-1-1-3-15,1 4-7 16,1-1-1-16,4 1-3 16,2 1-1-16,4-4-1 15,-4-1 0-15,1 0 0 16,-1-1 1-16,-2 4 0 16,2 0 0-16,-4-3-1 15,0 5 0-15,-4 0-1 16,-2 2 0-16,2 0 0 15,1-1-1-15,5 2 0 16,3-3-1-16,4 1-1 16,2 2 1-16,-1 2 0 15,1 3 0-15,-5-1 2 0,-1 3-2 16,-4 1 0-16,-1 2 0 16,4 7-1-16,1-1 0 15,-1 9 1-15,3 1-1 16,-4-4-1-16,-1 3 1 15,2-4-2-15,-2 3-2 16,4 8-2-16,2 2-1 16,0 1-1-16,1-3 0 15,5-3 2-15,1-1-4 0,6-2-7 16,4 1-3-16,4-2-2 16,3 0 2-16,6 4 8 15,2-3 0-15,4 6 3 16,2 0-1-16,5-5 4 15,0 2 2-15,2 0 3 16,-2 2 2-16,-4 1 2 16,1-3-1-16,-1-5 1 15,-4-6 0-15,2 1 0 16,-2 1 0-16,-2-4 0 16,0 2 1-16,-4-5 0 15,3 1-1-15,0-2 0 16,5 2 0-16,3 2 0 15,-2 0 0-15,5 4-1 16,-2-2 0-16,4-2-1 16,1-3 1-16,3-6 1 0,0 0 0 15,-4-9 0 1,-13-4 1 0,2 0 2-16,39 13-1 0,1-3 2 0,-1 1 0 15,-18-5 0-15,-1-5 1 16,0 3-1-16,1 0 0 15,-2-2-1-15,0 3-2 16,-2-2 0-16,2-4 0 16,-1 4 0-16,1 0 1 15,0 4 3-15,-1-2 1 0,2 1-1 16,-1 0 1-16,0-3-2 16,4 5 0-16,-1 0 2 15,4-1 2-15,2 2 1 16,-2-2 1-16,3 0 1 15,3 1-1-15,-1-3 1 16,5 3-1-16,-2 0 0 16,-2-2 0-16,-9 2-2 15,0-4 0-15,-3 0-2 16,2 2-1-16,3-1-1 16,-4 1 0-16,4 0-1 15,-1 1-1-15,4 0 0 16,0 0 0-16,1-1-1 15,-2-1 0-15,0-2 0 16,4-3 0-16,3-1-1 16,5 1 0-16,6-3 0 0,1 0 0 15,3 4 0 1,1-4-1-16,-6 3 1 0,0-3 0 16,-5 0 0-16,1 0 0 15,2-4 0-15,0-1 0 16,3 0 0-16,0-2 0 15,1-2 0-15,-6-1 0 16,-1-1 0-16,-1-1 0 16,-4-5 1-16,6-1-1 0,2-8 2 15,4-4 1-15,5-5-1 16,-3-3 0-16,-7 2-1 16,-3-1-1-16,-5 5 0 15,0-1 0 1,2 0 0-16,1-1 0 0,-3-1 0 15,0 1 1-15,-5 1 1 16,-1-3 0-16,-5-7 3 16,-1-6 0-16,-2-4 2 15,1 0-1-15,4 2-2 16,1 3 0-16,-3 5-4 16,-4 4 1-16,-1 9-1 15,-3 0 1-15,-1 0 0 16,-2-2 2-16,-1-2 7 15,-2-3 3-15,0 0 1 16,-4 0 2-16,-2 2-5 16,-3-2-2-16,-2-1 0 0,3 1-2 15,-3-4-1-15,1 3-1 16,-6-2-1-16,-2 1 0 16,-3 3-1-16,0 0-1 15,-5 1-1-15,4-1 0 16,-7 4-1-16,4 3-2 15,-5 2-2-15,1 2 0 16,-2-4 0-16,-1 0 0 16,1-1 1-16,-5 0 0 0,3 5-2 15,0 3 0 1,-1 2 2-16,3 1 0 0,-3 0 2 16,0 0-1-16,5 4 0 15,0-1-1-15,2 1 1 16,1-3 0-16,0 1 2 15,2 2 0-15,-2 3 0 16,1 1 0-16,1 0 0 16,1-2 0-16,-4 0-3 15,0-2-5-15,-4 0-10 16,-2 2-2-16,-2-1-2 16,1-3 5-16,-5 0 6 15,1-1 1-15,-3 0 0 16,1-1-6-16,0 2-13 15,1 1-8-15,-3-1-37 16,4 3-29-16,-3 1-123 16,2-1 142-16</inkml:trace>
  <inkml:trace contextRef="#ctx0" brushRef="#br0" timeOffset="31839.148">15373 9692 129 0,'0'0'63'0,"0"0"-2"0,0 0 4 16,0 0 16-16,0 0 0 16,0 0-17-16,0 0-8 15,0 0-20-15,0 0-6 16,0 0-11-16,0 0-4 15,0 0-9-15,0 0 1 16,-1 0 15-16,-1 0 7 0,1 0 7 16,0 0 0-16,0 0-10 15,0 0-5-15,0 0-4 16,-1-1-4-16,0 0-8 16,-8 0-3-16,-3 0-2 15,-33-4-1-15,28 6 1 16,-1-2 2-16,2 2 1 15,0 1 1-15,-2-2 4 16,3 4 3-16,-4-1 9 16,1 2 5-16,0 3 5 15,0-1-1-15,0 3-4 16,0 3-3-16,-3 3-3 16,0 0-2-16,-4 4 1 15,2 1 2-15,-1 1 7 16,1-1 4-16,6-1 8 15,0-4 2-15,2 3-6 16,4-3-3-16,-4 4-11 16,3 4-4-16,2 2-1 0,-4 2 2 15,2-2 3-15,2 1-1 16,-1-4-5-16,2 0-2 16,3 0-6-16,-1-3-2 15,2 1-1-15,1 0-1 16,1 1 0-16,0 1 2 15,4 1 1 1,0 3 3-16,3-4 2 0,-1 0 1 16,6-2 0-16,-1-1-1 0,2 1-2 15,0 0 0-15,-1-1-1 16,1-2-1-16,-5 0 0 16,4-1-2-16,0-2 4 15,4 1 0-15,-2-4 5 16,3 1 6-16,-5-1-1 15,0-5 0-15,5-1-5 16,-2 3-5-16,5-3-1 16,2 3-1-16,-3-5-1 15,5 1-1-15,0-3 0 16,1-1-2-16,1-1 0 16,-2 0-2-16,1 0 1 15,-1-2 0-15,-4-2 1 16,-1 1 0-16,0-3 0 15,0 0 0-15,-2 2 0 16,-1-2-1-16,-1-1-1 16,0 1 1-16,-3-1 0 0,-1-1 0 15,-1-1 1-15,-3 0 0 16,1-1 5-16,-1 0 1 16,-3-2-1-16,0-2-1 15,0-1-4-15,1-2-3 16,1-1-1-16,-2 0 0 15,-2-1 0-15,0 0 0 0,2 0 1 16,0 4-2-16,0-2 1 16,1 2 1-16,-1 1 0 15,1 3 0-15,-2 4 0 16,-3-1-5-16,-3-1-6 16,-2-2 0-16,-2 1 1 15,0-1 2-15,-1 8 5 16,1-1 2-16,1 1 0 15,1 3-1-15,2 0 2 16,0 0-1-16,-1 2 0 16,1 1 0-16,-1-3 1 15,-1 2-1-15,2-2 0 16,0 1 1-16,0 4-1 16,0-2 0-16,0-2 1 15,1 3 0-15,-4-2 0 16,2 0 0-16,0 6 0 15,-1-2 0-15,1 0 0 16,-1-1 0-16,2 0 1 0,-1 3-1 16,2 0 0-16,-3-1 1 15,-2 0-1-15,4 0 0 16,-1 0 1-16,1 1 0 16,-1-1 0-16,-1 0-1 15,-1 0 2-15,3 1-1 16,0 1 1-16,1 0-1 15,1 4 0-15,2 0 1 16,-3 2 0-16,3 0 0 0,-2-2-1 16,-4 0 1-16,3 2 0 15,-2-2-1-15,4-3 0 16,0 2 0-16,4-6-1 16,-2 3-3-16,2 0-21 15,0-1-22-15,3 3-88 16,6-1-95-16,4 0 144 15</inkml:trace>
  <inkml:trace contextRef="#ctx0" brushRef="#br0" timeOffset="131210.231">19351 11377 450 0,'0'-2'156'0,"0"2"-139"15,0 0-10 1,0 0 19-16,0 0 12 0,0 0 23 16,0 0 11-16,0 0 18 15,0 0 12-15,-1 0 8 16,0 0-4-16,0 0-19 15,0 0-15-15,-1 0-22 16,2 0-7-16,-1 0-10 16,1 0 0-16,0 0 3 15,0 0-2-15,0 0-8 16,0 0-6-16,0 0-14 16,0 0-3-16,0 0-3 15,0 0-1-15,0 0-1 16,0 0-1-16,0-1 2 15,0 0 0-15,0 0 1 16,0 0 1-16,6-3 3 0,2 1 4 16,4-2 0-16,2 1 1 15,30-6-5-15,-24 10-2 16,0 4-2-16,0-2-1 16,1 2 1-16,0-1 0 15,-3-2 0-15,-3 3 0 16,-1 3 1-16,1-3 0 15,0 5-1-15,5 1-1 16,-2-1 1-16,4 5 0 0,-5 0 1 16,0 3 4-16,-4 2 6 15,-6 0 1-15,1 3 2 16,-1-3-2-16,-3 9-4 16,-4 1 0-16,-4 3 4 15,-3 3 2-15,-6-6 6 16,0 2 6-16,-3-6 4 15,1 2 0-15,-5-3-5 16,1 1-1-16,-1 3-8 16,-5 2 1-16,-5-1 0 15,-2-1-2-15,-3-3-3 16,-2-3-1-16,1 2-3 16,-3-1-2-16,0 3-2 15,0 1-1-15,3-4-1 16,0 1-1-16,10-2-1 15,-1-5 0-15,9 2-1 16,3-3 0-16,-6-1 1 0,6 4-1 16,-1 0 1-16,-3 1 1 15,11-2 1-15,-2-3 2 16,3-2 0-16,3-2 0 16,1-3-1-16,3 1-2 15,1-2 0-15,6 4-1 16,5 1 1-16,5 2 3 15,11 1 5-15,-1-1 2 0,20 1 2 16,10 1 0 0,14 6-4-16,12 3-2 0,6 9-4 15,0-1-1-15,7 1 0 16,-2-2-1-16,2-2-1 16,-2-3 0-16,-20 0-23 15,-8 0-29-15,-25-7-190 16,-12-2 165-16</inkml:trace>
  <inkml:trace contextRef="#ctx0" brushRef="#br0" timeOffset="202538.799">19507 14686 389 0,'0'-1'151'0,"0"2"-103"16,-1 1-36-16,1-2 9 15,0 0 18-15,0 0 41 0,0 0 15 16,0 0 9-16,0 0-8 15,0 0-21-15,0 0-10 16,0-2-22-16,-1 2-6 16,-1-1-11-16,1 1-6 15,0 0-6-15,0-1-4 16,0 1 0-16,-5 0 4 16,5-1 5-16,-1 0 0 15,0 0-8-15,1-1-6 0,0 1-6 16,0 0-2-16,0 0 1 15,4-16-1-15,25-34-1 16,-4 27 1-16,3-5 0 16,-4 5 2-16,1 2 1 15,-1 3 0 1,-3 8 0-16,4 2 0 0,2 4 1 16,0-1 2-16,7 3 1 15,-2-3 0-15,3 3-1 16,4 0 1-16,-5 0 0 15,4 2 1-15,-2 1 5 16,-4 1 3-16,-2 6 4 16,-4 2 1-16,-4 0-2 15,-2 4-2-15,0 0-5 16,-5 2-2-16,4-2-2 0,-2 4-2 16,0 0 3-1,-3-2 1-15,-4 2-2 0,-1-2-1 16,-3 0 0-16,-2 1 2 15,-3 2 4-15,-3-1 1 16,-4 1-3-16,-5-2-4 16,-4-2-4-16,1-1-5 15,-1 3-5-15,-1 2-4 16,1 7-11-16,-7-1-3 16,-7 6-9-16,1 1-1 0,-13-3 7 15,5 0 3-15,-4-3 13 16,-1-2 5-16,7 1 6 15,0-4 1-15,6-4-16 16,5-4 1-16,7-7 1 16,1-2 5-16,9-3 20 15,1-4 0-15,0 3-5 16,6 1-3-16,1 0-3 16,-1 0 0-16,0-1 5 15,0-1 4-15,7 1 3 16,11-1 0-16,35-2-2 15,-27 1-1-15,5 1-1 16,6-1 0-16,0 2 2 16,-8 5 1-1,-15-2 3-15,1 0 3 16,41 10 1-16,-6 2-1 0,-1 2-5 16,-22-6-2-16,-1 4-4 0,0-4-1 15,-8 3 0-15,1-1-2 16,-7-2 1-16,2 6-1 15,-3 1 2-15,-5-2 1 16,-1 2 1-16,-5-1 1 16,0 2 1-16,-2 6 0 15,-3 3-2-15,-1-1 1 16,-3 0 1-16,-4-5 1 0,-2-2-2 16,-3-2-1-16,1 2-6 15,1 4-2-15,-4 2 0 16,4-1 1-16,-6-2 5 15,2-2 1-15,-2-3 3 16,-4 1 1-16,-1-1-2 16,-4 1 0-16,-3-2-2 15,-1-2-1-15,-2 1-2 16,0-1 0-16,0 6-1 16,2-1 0-16,-1 0 2 15,6-2 3-15,-1-3 3 16,7-1 1-16,-2-5-2 15,2-4-3-15,1-4-3 16,-1 3 0-16,2-3-1 16,-2 0-3-16,1 1-20 15,-2-1-17-15,-1 0-62 0,3 0-61 16,4 0 105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8T17:20:45.2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1239 7639 318 0,'25'44'103'15,"-29"-48"-154"-15,3 3 22 16</inkml:trace>
  <inkml:trace contextRef="#ctx0" brushRef="#br0" timeOffset="1106.727">1254 7678 153 0,'-2'0'109'0,"-7"1"-2"0,0 0-38 15,1 1-48-15,-1-1-16 16,-2 0-7-16,0 1-2 16,-30 12 4-16,30-11 2 15,2 3 5-15,1-2-1 16,1 3-1-16,0 1-2 16,1-4-4-16,-1 4-1 15,-1-4-1-15,2 0 1 16,0-1 2-16,4-2 0 0,1 0 4 15,1-1 4-15,0 0 1 16,-1 0 3-16,0 0 3 16,1 0-3-16,0 0-3 15,0 0-1-15,0 0-6 16,0 0-1-16,0-1-1 16,0 1 0-16,0-1 0 15,0 0 0-15,0 1 3 16,0 0 7-16,0 0 22 15,3-2 13-15,-1 1 16 16,3 0-1-16,0 0-17 16,0 0-10-16,2 0-16 15,0 0-1-15,1-1 3 16,0 2 3-16,2 0 7 16,-2 0 2-16,1 0-1 15,0 0-1-15,0 2-6 0,-1-1-3 16,0 2-6-16,1 1-4 15,-4-2-4-15,3 1-1 16,-1 1 1-16,-1-1 0 16,1 2 5-16,-1-2 3 15,-3 0 8-15,2 0 5 16,-2-1 4-16,2 2 1 16,1-1-5-16,-2 1-5 0,3 0-7 15,0 1-3-15,0-2-1 16,3 2 2-16,2-1 4 15,28 13 2-15,-22-14 5 16,-6-2 0-16,3 4-2 16,1-3 0-16,-2 0-2 15,0 3-1-15,-2-5-3 16,0 1-3-16,0 3-4 16,-1-3-2-16,2 1 2 15,-5 1 3-15,5-3 2 16,-2 1 0-16,2-1-3 15,2-1-3-15,0-1-3 16,-1 0 0-16,4 2 3 16,-2 0 0-16,2-2 1 15,2 2 0-15,0-5-4 16,1 2-2-16,-1 3-1 0,-1-1-1 16,-3 3 1-16,-1-2-1 15,-1-2 0-15,-1 1 0 16,0-3 1-16,1 1-1 15,1 0 0-15,-1 0-1 16,2-1 1-16,4 2 0 16,-1-1 0-16,2 0-1 15,1-1 0-15,-6 0 1 16,3 1-1-16,1-2 0 16,1 4 0-16,3-1 0 0,2-2 0 15,0 2 0-15,1-3 0 16,-3 2 0-16,5-3 0 15,-2 1 0-15,5 4 1 16,-2-3-1-16,-3 1 0 16,1 0 0-16,-7-3-1 15,2 6 0-15,-5 2 0 16,-5 0 0-16,0 2 1 16,-5-1 0-16,-6-2 0 15,5 1 0-15,-5-2 0 16,-2 0 0-16,0 0-6 15,-1 0-6-15,0 0-24 16,0 0-22-16,1 0-67 16,0 0-46-16,0 0 105 15</inkml:trace>
  <inkml:trace contextRef="#ctx0" brushRef="#br0" timeOffset="44124.805">1482 15583 440 0,'-1'0'162'0,"1"-2"-128"15,-2 2-17-15,2-1-14 16,0 1 6-16,0 0 39 15,0 0 22-15,0 0 24 16,0 0 0-16,0-1-36 16,-1 0-22-16,0-1-23 15,0 1-7-15,0 0-2 16,0 0-1-16,-3-5 2 16,-2-2 4-16,2-1 9 0,-4-1 5 15,-24-29 0-15,26 29-3 16,5 3-10-16,-1 0-5 15,-2 3-4-15,2-2-3 16,-4-1-8-16,0 2-1 16,0 1-3-16,2 0-1 15,1 4-10-15,0 0 0 16,2 0-10-16,0 0-4 16,-1 0 6-16,1 0-1 15,-6 5 11-15,-1 8 9 0,-31 30 11 16,30-26 3-16,2 1 2 15,-2 3-1-15,1-2-14 16,-3-3-15-16,3 4-40 16,0-4-22-16,4 6-4 15,0 2 15-15,3-6 41 16,0-1 26-16,2-7 17 16,5 1-3-16,2-4-15 15,2-2-20-15,0 0-14 16,0-4 0-16,0-1 8 15,-2-1 14-15,5-5 12 16,-2-1-2-16,5-5-3 16,3-2-8-16,1-5-9 15,1 1-8-15,-3-3 28 16</inkml:trace>
  <inkml:trace contextRef="#ctx0" brushRef="#br0" timeOffset="44259.48">1549 15392 191 0,'0'-7'93'16,"-3"1"-43"-16,0 2-33 15,1 0-60-15,0 4-32 0,1 0 46 16</inkml:trace>
  <inkml:trace contextRef="#ctx0" brushRef="#br0" timeOffset="44900.555">1835 15171 1302 0,'2'3'425'0,"4"4"-489"16,1 5-52-16,3 2-7 15,-1 4 16-15,-5 3 72 16,-3-5 46-16,-1-2 37 16,-4 0 12-16,4-2-2 15,-2 2-12-15,-1 2-29 16,3 1-13-16,0 4-4 16,2 0 0-16,1 9 0 15,-3 1-1-15,-2 10 1 16,2 3 0-16,1 0 0 15,3 1-1-15,0 3-1 16,3 10 0-16,6 1-19 16,-5 2-8-16,0-1-20 15,3-7-5-15,-6-10 9 0,5-7-2 16,-6-17-30-16,-4-8-41 16,6-4 73-16</inkml:trace>
  <inkml:trace contextRef="#ctx0" brushRef="#br0" timeOffset="45376.377">2037 15191 1239 0,'0'-1'435'0,"0"0"-425"15,0 0-67-15,0 0-45 16,0 0 8-16,0-1 46 15,0 1 39-15,0 0 28 16,0 0 14-16,4 1 10 16,3 3 0-16,-1 24-10 0,29 48-10 15,-28-21-13 1,2 3-5-16,1 8-3 0,1-5-1 16,0-2 0-16,-2 0 0 15,5-9 0-15,-2 5 0 16,3 0-1-16,0 2 0 15,-2 0-1-15,0-2-2 16,-1-3-5-16,0-6-9 16,-3-15-46-16,-1-6-65 0,-7-12-260 15,0-5 252-15</inkml:trace>
  <inkml:trace contextRef="#ctx0" brushRef="#br0" timeOffset="46864.931">1213 17163 979 0,'-3'4'375'0,"3"1"-256"15,0-7-206-15,0 1-43 0,0-1 9 16,0 1 19 0,0 0 89-16,0 0 16 0,0 0 11 15,3-5 2-15,1 0-3 16,-3 0-3-16,6-11-9 16,26-32 0-16,-26 21-1 15,1 0 0-15,-1-6 1 16,0-1 0-16,-2-4-1 15,0-3 0-15,-1 5 1 16,-1 5-1-16,0 10 1 16,-2 5-1-16,0 10 0 15,1 1 0-15,0 6-4 16,1 3-3-16,-3-3-9 16,0 0-2-16,6 19-4 15,10 38 2-15,-15-23 11 16,0 1 5-16,-1-1 8 15,2-2 5-15,4-5 6 16,-4-4 2-16,1-3 3 0,1 0-1 16,0 1-5-16,0-3 0 15,4 2 3-15,-3 0 4 16,1-10 8-16,2 2 2 16,-2-11-4-16,4 1-2 15,4-2-6-15,-3 0 0 16,1-1-6-16,1-3-3 15,-3-2-6-15,-1-7-4 16,5-2-28-16,-6-6-26 0,0-6-63 16,3-3-64-16,-5-5 114 15</inkml:trace>
  <inkml:trace contextRef="#ctx0" brushRef="#br0" timeOffset="47150.391">1172 16447 1285 0,'-7'10'504'0,"0"-4"-319"15,6-1-223-15,1 3-74 16,8 3-75-16,1 4-58 16,1 11 163-16</inkml:trace>
  <inkml:trace contextRef="#ctx0" brushRef="#br0" timeOffset="47941.571">1538 15477 645 0,'21'33'243'16,"-27"-32"-272"-16,4-1 21 0</inkml:trace>
  <inkml:trace contextRef="#ctx0" brushRef="#br0" timeOffset="49053.561">1546 15516 354 0,'-1'2'182'0,"0"-2"-54"16,0 0-27-16,0 0-29 15,0 0-8-15,-1 0-6 16,1 0-8-16,0-2-20 15,0 1-8-15,0 0-14 16,-5-1-5-16,-4-3-3 16,3 2-1-16,3 2 0 15,1-1 2-15,2 1 24 16,0 0 12-16,-1 0 22 16,-1 0 5-16,-1 0-12 15,-2-2-6-15,-1 1-13 16,1 1-1-16,-5-1-2 0,8 0-1 15,-4 2 4-15,-1 0-1 16,-1 0-5-16,1 0-5 16,-4 2-16-1,-27 11-8-15,30-3-10 0,-5 0-2 16,4 3-1-16,-1 4 2 16,2 3 5-16,0-3 1 15,2 6-1-15,-1-6 1 16,-3 3 1-16,2 2 2 15,0 1 4-15,-3 1 0 0,3 1 2 16,1 2 1 0,0-2 5-16,1 1 5 0,0-6 1 15,0-1 0-15,2-3-3 16,0 1-3-16,1 5-1 16,3 1-2-16,1-2-3 15,0-3-1-15,4-3-1 16,-1-1-1-16,4-3 0 15,-3-2-3-15,4-1 0 16,-1-3-1-16,1-1 1 16,2 0 1-16,-1-3 2 15,0 2 0-15,1-2 1 16,-1 2 0-16,0-2 0 16,0 0 0-16,1-1 0 15,-2-2 0-15,2-4 1 16,-2-2 1-16,0 0 0 15,3 1 0-15,-2-6 1 0,0 1-1 16,1-6 1-16,2 0-1 16,-4-3 0-16,-1 1 0 15,0 1-1-15,1-2 1 16,-2 7 0-16,-3-3 0 16,1-3 0-16,-2-2-1 15,4-2 0-15,4-1-1 0,-2 1 0 16,1 4 0-16,-4 3 0 15,2-2 0-15,-3 7 0 16,-2-1 0-16,0 0 2 16,-2 8-1-16,0-1-2 15,1-1 0 1,0 2 0-16,-1-1 0 0,-1 2 2 16,-2 0 1-16,0 1 1 15,2 2 0-15,0 0 1 16,1 1-2-16,0 0 2 15,0 0 0-15,-1 0 2 16,1 0 2-16,0-2 1 16,0 2-1-16,0 0-1 15,0 0-2-15,0 0-2 16,0 0-1-16,0 0-2 16,0 0 2-16,0 0 2 15,3 13 4-15,2 2 3 0,12 31 0 16,-14-28-1-16,1 1-1 15,3 8-3-15,-2-4-1 16,-1 6 0-16,2-3 2 16,3-6 2-16,-1 2 1 15,-1-7-2-15,0 1-1 16,-3 0-4-16,3 0 0 16,1-3-2-16,0-2 0 15,-1 0-5-15,1-3-26 16,2-4 21-16</inkml:trace>
  <inkml:trace contextRef="#ctx0" brushRef="#br0" timeOffset="50326.866">1831 17160 1121 0,'5'0'420'0,"-5"-1"-352"15,0 2-90-15,0-1-87 16,0 0 2-16,0 0 32 16,0 0 43-16,0 0 56 0,0 0 6 15,0 0-1-15,0 0-10 16,0 0-18-16,0 0-4 15,3 2-2-15,8-1 2 16,-5-2 4-16,0-2 4 16,1-2 5-16,-2 0 4 15,-3-15 10-15,33-30 2 16,-35 30 0-16,5 2-4 16,0 3-13-16,-4 2-4 15,6 4-4-15,-3-2-1 0,4 4-2 16,-3 0 0-16,-1 2-1 15,-2 0 1-15,0 0-1 16,4 3 0-16,-1 2 0 16,-2-1 2-16,-3 1 0 15,0 0 1-15,0 0 0 16,0 0 0-16,1 0 0 16,6 1 0-16,0 1 0 15,1 1-1-15,-4-2 1 16,2 2 0-16,0 2 0 15,4 1 1-15,0-3 1 16,27 35 0-16,-31-25 1 16,-2 2 1-16,-3-1 2 15,2 3 2-15,-3-1 5 16,0-2 3-16,-3-2 3 16,1 0 0-16,-4-1 5 0,0-2 3 15,-1 0 6-15,-5-3 2 16,2-5-1-16,0 6-6 15,-2-6-8-15,0 0-4 16,0 4-10-16,0-5-2 16,1 0-4-16,0 0-2 15,4-4 2-15,-2 3 0 16,1 0 1-16,2-4 1 16,-4 5 4-16,3-1 3 0,2-1 2 15,1 3 1-15,6-2-5 16,-2 1-5-16,0 0-6 15,0 0-5-15,0 0-2 16,0 0 0-16,0 0 5 16,7 5 2-16,12 5 4 15,31 14 3-15,-25-19 7 16,4-2 7-16,7-3 15 16,3 0 3-16,5-7-3 15,2-2-6-15,5-12-14 16,0-6-4-16,-1-18-35 15,0-8-61-15,-2-16 58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8T17:22:12.5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4518 7624 326 0,'2'1'138'16,"1"-1"-44"-16,4 6-99 16,2 0-3-16,0 1 2 0,-2 1 0 15,0-1 5-15,-2-5 6 16,-2 1 33-16,0-2 13 15,-3-2 16-15,0 1 3 16,0 0-21-16,0-1-12 16,0 1-10-16,0 0-2 15,0-1-1-15,0 0-1 16,0 1-4-16,0 0-5 16,0 0-9-16,0 0-2 15,0 0-1-15,0 0-1 0,0 0 2 16,2 0-1-16,4 2 4 15,-2-1 3-15,3 3 9 16,0-1 4-16,-1-1 1 16,1 2-4-16,1-1-7 15,-1 2-4-15,4 1-3 16,27 18 1-16,-30-19 2 16,3 2 2-16,-2-1 4 15,4 1 3-15,-1 4 1 16,3-4 1-16,-3-5-1 15,1 3-2-15,-2-5-1 16,4 3 0-16,0 2-2 16,-1-7 0-16,-3 2-2 15,0 0 0-15,0-2-4 16,1 4-1-16,3 1-3 16,-2-2-1-16,-2 4 0 0,2-4 0 15,2 3-1-15,1 0 2 16,4 0-1-16,-1 2 0 15,1 0 0-15,-1-3-1 16,1 1 0-16,2 2 0 16,0-1-1-16,1 2 0 15,0-1 1-15,1-2 0 16,-2-3 2-16,-1-1 2 0,-2-1 2 16,-4-2 0-16,-3 1-2 15,4 1 0-15,-8 1-3 16,0-1-1-16,-3-1 0 15,-3 0-1-15,4 2-27 16,-6 0-37-16,0 0-184 16,0 0 165-16</inkml:trace>
  <inkml:trace contextRef="#ctx0" brushRef="#br0" timeOffset="2654.625">15464 9294 284 0,'0'0'71'15,"1"0"-91"-15,0-1-6 16,-1 0 67-16,0 1 54 15,0-1 59-15,0 0 10 16,0 0-17-16,0 0-25 0,0-1-46 16,0 1-16-16,0 0-19 15,0 0-6-15,0 0-3 16,0 1-4-16,0 0-10 16,0 0-4-16,6 0-8 15,0 0-2-15,1 0 11 16,2 1 8-16,1 0 17 15,3 1 4-15,33 4-6 16,-26-6-4-16,3-6-11 16,2 3-4-16,3 2-3 15,-1-2-4-15,6 3-4 16,-3-2-1-16,1-2 0 16,4 1 1-16,0-1 0 15,4 1 0-15,0 1 2 16,-1-4 0-16,-2 2 1 15,-2-2-2-15,-6 0-3 16,-2 5-2-16,-5 1-3 16,-3 1 0-16,-4 1-4 0,-2 0-8 15,-3-2-56-15,-4 3-62 16,-2-3 80-16</inkml:trace>
  <inkml:trace contextRef="#ctx0" brushRef="#br0" timeOffset="4165.627">10119 4909 738 0,'-5'-8'243'16,"5"3"-89"-16,5 11-365 16,0 0 19-16,-3 0 90 15,1 0 61-15,-1-3 93 16,-2-1 47-16,-2 0 45 0,1-2 6 15,0 0-19-15,0 0-12 16,0 0-14-16,0-1-7 16,0 0-23-16,-1 0-20 15,1 0-25-15,-5-17-8 16,-5-30-10-16,7 28-1 16,3 1-3-16,-6-2-3 15,2 5-2-15,-3-3-3 16,-4 3-1-16,2 7 0 15,-4 3 1-15,9 4 0 16,-3 0 0-16,-2-1 0 0,-2 2-2 16,-5 1-1-16,1 5-1 15,2 3-1-15,0 2 1 16,-3 2 0-16,0 5 1 16,-1-2 0-16,1 4 0 15,2-1 0-15,1-1-3 16,3 2 0-16,4-3-1 15,0-1 0-15,4 0 1 16,2-2 0-16,1 2-10 16,3 1-5-16,1-1-13 15,2-1-3-15,2-5 3 16,-1 0 5-16,0-1 11 16,-1-1 3-16,-1-4 5 15,2 3-2-15,0-2 0 16,2 0-2-16,0-1-1 15,0-2-1-15,0-1 1 0,4-1 1 16,-2-3 7-16,1-2 1 16,-2-1 5-16,3 2 1 15,-2-6 1-15,2 0 1 16,3-1 0-16,-3-2 2 16,-3 1 0-16,1 0 0 15,-4-2 0-15,4 1 1 16,-2 0-1-16,-2 0-1 0,2 3-2 15,-7-5-1-15,8 4-1 16,-3-2 1-16,2 6-1 16,-1-1 1-16,-6 3 2 15,5 5-1-15,-10-3 1 16,3 2-2-16,3 5-12 16,-3-4-1-16,0 1-1 15,0 0 2-15,-1 0 11 16,0 21 1-16,-6 35 0 15,7-22 0-15,-3 7 1 16,2 0-1-16,2 4 0 16,-1-6-2-16,1-7 0 15,1-5-22-15,2-7-67 16,0-4-58-16,-3-8-163 16,2-6 191-16</inkml:trace>
  <inkml:trace contextRef="#ctx0" brushRef="#br0" timeOffset="4413.036">10320 4556 911 0,'84'105'154'0,"-65"-83"-233"16</inkml:trace>
  <inkml:trace contextRef="#ctx0" brushRef="#br0" timeOffset="4560.782">10585 4926 388 0,'18'20'177'16,"2"-1"-83"-16,-2 3-54 16,2 4-13-16,1 2-16 15,2 2-3-15,-5-2-4 16,2 1 1-16,-2 2-4 16,1-2 1-16,-3 0-19 15,-1-5-48-15,-3-7 44 0</inkml:trace>
  <inkml:trace contextRef="#ctx0" brushRef="#br0" timeOffset="5425.451">10859 4658 634 0,'4'8'73'16,"-1"1"-258"-16,4 7-44 15,13 32 76-15,-20-33 110 16,0-1 71-16,-4-2 79 16,2-6 21-16,1-2 25 15,0-3-20-15,-1-2-34 16,2 1-12-16,0-1-34 16,0 1-14-16,0 0-22 15,0 0-8-15,0 0 0 0,0 0 2 16,0 0 1-16,0 0-1 15,0 0-6-15,0 0-2 16,0 0-2-16,0 0-1 16,0 0 0-16,0 0 0 15,0 0 2-15,0 0 0 16,0 0 6-16,0 0 5 16,0 0 7-16,0 0 3 0,0 0-2 15,0 0-3-15,0 0 1 16,0 0 2-1,0 0 6-15,0 0 1 0,0 0-8 16,0 0-5-16,0 0-9 16,-1 0-2-16,0 0-2 15,0 0 2-15,-3 1-2 16,-7 4-1-16,-3 3-1 16,-30 35-1-16,30-27-1 15,-2-4 0-15,4 7 1 16,-2-5 0-16,2 8 1 15,3 2-1-15,1-2 1 16,0 6-1-16,-1-2 1 16,-3-1 0-16,1 2 2 15,0-2 0-15,0-1 0 16,-2-1-1-16,0 3 1 16,-2-3-1-16,4-1 2 15,1-2 0-15,3-5 0 0,0 0 1 16,2-2 0-16,2 0-1 15,3-4 0-15,-2 2-1 16,1-5-1-16,0 0-1 16,-2-1 1-16,3-2 0 15,-1-3-1-15,1 0-1 16,0 0-34-16,0 0-46 0,0 0-204 16,0 0 185-16</inkml:trace>
  <inkml:trace contextRef="#ctx0" brushRef="#br0" timeOffset="6029.928">11190 5218 457 0,'0'0'230'0,"-1"-2"-70"16,1 2-74-16,0-2-20 16,0 2-17-16,0 0-7 0,0 0-13 15,0 0-3-15,0 0-7 16,0 0-2-16,-1 0-2 15,0 0-1-15,-1 0-2 16,2 0-3-16,0 0-6 16,0 0-2-16,0 0-2 15,0 0-1-15,0 0 0 16,0 0 1-16,2 17 1 16,0 34 0-16,-1-25 3 15,0 1 1-15,0 12 2 16,-1 2-1-16,-2 9-1 15,1 3 0-15,-4 1-1 16,1-3 0-16,-2-6-1 16,0-1 0-16,2-15-1 15,0-8-11-15,2-11-55 16,-2-7-21-16,-3-8 46 0</inkml:trace>
  <inkml:trace contextRef="#ctx0" brushRef="#br0" timeOffset="6585.89">10422 4736 698 0,'-1'0'174'0,"0"0"-139"15</inkml:trace>
  <inkml:trace contextRef="#ctx0" brushRef="#br0" timeOffset="6982.826">10403 4728 41 0,'-1'-1'51'0,"-1"0"32"16,-1-1 1-16,-4 0-18 15,2 1-21-15,1 0-36 16,0 0-9-16,3 1-4 16,0 0-2-16,0 0 3 15,0 0 0-15,0 0 3 0,-2 4 3 16,3 9 3-16,4 1 0 16,18 30 0-16,-9-29 4 15,4-3 14-15,0 0 5 16,-2-6 5-16,-2 1-4 15,-1-2-14-15,-1 2-5 16,-4 2-8-16,4-2-2 16,-5 3 1-16,1-1-1 15,3 2 2-15,-5 0 1 16,2-1 0-16,1-1 0 0,-7 1 0 16,1-4-1-16,0 1 0 15,1 1-1-15,-2 0-1 16,-1 4 0-16,0 0-8 15,-2-2-23-15,3 1 21 16</inkml:trace>
  <inkml:trace contextRef="#ctx0" brushRef="#br0" timeOffset="9193.429">11870 5144 339 0,'-18'-16'85'16</inkml:trace>
  <inkml:trace contextRef="#ctx0" brushRef="#br0" timeOffset="9797.112">11724 4753 406 0,'31'33'117'15,"-30"-31"-144"-15,1 4 2 16,1-1 23-1,-3-2 8-15,0 1 29 0,0 1 18 0,-1 1 26 16,-1-1 2-16,0 1-20 16,-1 1-17-16,-2 1-26 15,0 3-7-15,-15 31-2 16,12-28 1-16,2 2-2 16,0 4 1-1,-1-1-4-15,1 6-1 0,1 1-3 16,-2 2 0-16,1 5 0 15,-1 1 0-15,0 8 0 16,1 2-1-16,1 1 0 16,0-6 0-16,2-11 0 15,-1-6-2-15,4-9-37 16,0-2-33-16,1-6-80 16,0-3-69-16,-2-11 138 15</inkml:trace>
  <inkml:trace contextRef="#ctx0" brushRef="#br0" timeOffset="10156.952">11436 4896 771 0,'16'3'152'0,"2"2"-372"16,9 2-43-16,8 4 124 15,1-1 25-15,7-1 111 16,-4-2 51-16,1-1 50 15,0 0 12-15,-2-2-19 16,-1 1-21-16,-3-3-39 16,0 0-14-16,-10-2-12 15,1 3-2-15,-11-1-42 16,1 2-97-16,1-6 91 16</inkml:trace>
  <inkml:trace contextRef="#ctx0" brushRef="#br0" timeOffset="10397.783">12568 4371 1041 0,'-4'2'174'0,"12"1"-218"16</inkml:trace>
  <inkml:trace contextRef="#ctx0" brushRef="#br0" timeOffset="11140.65">12606 4403 384 0,'31'31'176'15,"-30"-28"-72"-15,0 3-67 16,2 0-7-16,-3-5-4 16,0 3 2-16,1 1 1 15,0 2-3-15,0 13-11 16,2 37-7-16,-5-17-6 16,1 5-2-16,-1 10 1 15,-3 1 1-15,2 1-1 16,-3-3 1-16,2-11 0 0,-1-2-1 15,0-2 0-15,-1 1 0 16,-1-2 0-16,2-4 1 16,-5-6 1-16,3 0 1 15,-6-5 0-15,1-3 2 16,3 0 8-16,0-6 11 16,4-7 16-16,-3-1 10 15,1-5 8-15,4 0-1 0,0 1-15 16,3-2-7-16,0-1-14 15,-1 0 0-15,0-1-5 16,0-2-2-16,1-1-7 16,1 0-7-16,1-3-1 15,2-6 0-15,19-32 0 16,-7 27 0-16,7 3-1 16,2 0 0-16,3 0-2 15,0 2 1-15,0 2-1 16,2 1-1-16,-4 5 1 15,0 0 0-15,-4 5-2 16,1 1 1-16,-1 5 0 16,-1-1-2-16,1 6 1 15,-1-1-1-15,-3 1 1 16,-1 1 1-16,-2-2-1 16,-1 0 1-16,-7-1-3 15,6 1-2-15,-6 0-8 0,-4-3-4 16,8 4-2-16,-10 0-3 15,-1 3 8-15,0 1 4 16,-8 2 7-16,0 0 6 16,-4-2 1-16,2-1 3 15,-3-2 5-15,0-3-1 16,-2-5-2-16,-2 1-2 16,-7 0-5-16,-5-2-4 0,-2-1-4 15,-3 1-6 1,0-1-3-16,0 2 1 0,2-1 9 15,2 0 4-15,4-2 5 16,1-1-7-16,4-1-36 16,1-2-30-16,6 3-150 15,0 1 144-15</inkml:trace>
  <inkml:trace contextRef="#ctx0" brushRef="#br0" timeOffset="12130.029">13304 5134 207 0,'0'8'93'0,"2"3"-39"15,-1 2-37-15,2 0-15 16,4-1 4-16,0-5 38 0,-2 0 19 16,0-6 33-1,1-1 1-15,1-4-36 0,3-2-18 16,7-7-40-16,-1-2-5 15,6-2-7-15,0-1 0 16,2-3 6-16,-1-2 3 16,-1-5 3-16,2 0 2 15,-4 2-1-15,-1 1 0 16,-3 4 0-16,-4 2 0 16,-5 6 6-16,-3 3 3 0,-3 3 8 15,1 2 5-15,-2 2-2 16,0 3-6-16,-2 0-12 15,1 3-5-15,0 0-5 16,-1 3 0-16,0 2 2 16,-1 13 0-16,0 39 3 15,2-26 1-15,0 3 0 16,1 2-1-16,0 5 0 16,0 1-1-16,2 1 0 15,-2-1-1-15,0-2 0 16,1-3 1-16,-1 5 0 15,0 5 0-15,-1-2 1 16,0 7 0-16,-3 2-1 16,2-4 0-16,0-2 0 15,-2-8 0-15,4-14 0 16,0-2 0-16,0-9 1 0,0-3 1 16,-2-3 2-16,-2-5 0 15,-5 1-2-15,2 0-3 16,-4-1-3-16,-2 0-2 15,0-6-4-15,-2-5-5 16,-1-1-24-16,0-7-16 16,1-2-107-16,0-2 108 15</inkml:trace>
  <inkml:trace contextRef="#ctx0" brushRef="#br0" timeOffset="12938.87">13990 5174 320 0,'-3'7'221'0,"1"-2"13"0,-1-2-56 16,2 1-75-16,0-4-22 15,0 1-34-15,0 0-8 16,0 2-13-16,-1 2-4 15,1 1-1-15,-1 1-2 16,0 1-2-16,0 4-2 16,-1 40-5-16,2-28-1 15,2 9-3-15,-2 1-3 16,0 8-2-16,1 5-1 16,-5-4-2-16,5-1-3 0,-6-1-102 15,3 1 79-15</inkml:trace>
  <inkml:trace contextRef="#ctx0" brushRef="#br0" timeOffset="15118.858">14472 4673 264 0,'5'6'165'16,"-2"3"-14"-16,12 30-74 15,-16-30-23-15,1 3-18 16,0-1 0-16,-1 3 3 0,-1 3-1 16,-2 6-1-16,1 1-2 15,1 10-1-15,-1 4 0 16,3 13-9-16,-1 6-7 16,1 3-12-16,0 4-3 15,1-7 1-15,2-4 0 16,0-9-1-16,-2-9-1 15,1-16-21-15,2-4-20 0,-2-7-60 16,1-3-33-16,-1-7 79 16</inkml:trace>
  <inkml:trace contextRef="#ctx0" brushRef="#br0" timeOffset="15372.558">14336 4905 620 0,'50'18'60'16,"-34"-12"-150"-16</inkml:trace>
  <inkml:trace contextRef="#ctx0" brushRef="#br0" timeOffset="15492.287">14447 4970 363 0,'61'53'187'15,"-46"-47"-54"-15,5 2-33 16,6-4-46-16,8 0-18 15,2-4-25-15,6 0-5 0,-1-2-28 16,-5-4-29-16,0-1 32 16</inkml:trace>
  <inkml:trace contextRef="#ctx0" brushRef="#br0" timeOffset="16341.636">15752 4907 677 0,'0'-4'235'0,"1"-3"-214"15,-1 4-27-15,0 2-3 16,0-1 7-16,0 1 24 16,0 0 11-16,0-2 16 15,2-7 2-15,0 1-15 16,0-1-8-16,8-27-14 16,-7 29-4-16,0-2 0 15,-2-2 0-15,0-4 0 16,-2-3 1-16,-1 0 2 15,0-1 1-15,-8 1-2 16,5 0 0-16,-7 2 5 16,1-2 1-16,-2 1 0 15,0 1 1-15,-2 3-9 16,1 3-4-16,-3 7-4 16,-4 6-3-16,-2 4-1 15,-6 5-1-15,-3 7 2 16,-1-3-1-16,-3 1 1 0,3-2 1 15,0 2-1-15,6 1 0 16,1 9 0-16,2-2 0 16,0 3 1-16,0 1 0 15,-1-3 0-15,2 3 0 16,6-1-1-16,1-5 0 16,6 2 0-16,0-1-1 15,5 2 1-15,2 3 1 16,1 0 0-16,2-2 0 0,3 1 1 15,3-3 4-15,6-1 3 16,-1-1 3-16,6 1 2 16,7 1 1-16,3 0-2 15,2-3 0-15,4-3 2 16,2-1 0-16,3-4 1 16,6 1-1-16,3-5-8 15,0 2-2 1,-2-3-17-16,-1 1-28 0,-8-2-159 15,-1-2 136-15</inkml:trace>
  <inkml:trace contextRef="#ctx0" brushRef="#br0" timeOffset="17441.503">16321 4804 901 0,'-14'10'284'0,"14"-7"-384"15,4 6-13-15</inkml:trace>
  <inkml:trace contextRef="#ctx0" brushRef="#br0" timeOffset="17652.018">16320 4854 417 0,'36'33'224'0,"-29"-30"-52"16,1 1-44-16,7-5-55 15,2-2-10-15,4-2-12 16,4 1-6-16,9 0-10 16,4 1-3-16,8 1-10 15,6-1-5-15,7 3-7 16,0 1-3-16,0 2-4 15,0 1-2-15,-2-1-1 16,-2 2-2-16,-9-2-18 16,-5 1-19-16,-16 0-78 15,-7-3-60-15,-12-1-126 16,-5-1 178-16</inkml:trace>
  <inkml:trace contextRef="#ctx0" brushRef="#br0" timeOffset="18061.528">16425 5142 177 0,'27'8'116'0,"4"5"27"16,-2-3-20-16,0-1-7 16,1 2-1-16,-3-3-22 15,4 1-16-15,2 0-27 16,0 1-14-16,-2-2-21 16,-2 2-8-16,-5-6-57 0,-3-4-76 15,3-1 82-15</inkml:trace>
  <inkml:trace contextRef="#ctx0" brushRef="#br0" timeOffset="18737.488">17751 4561 1255 0,'-1'6'385'15,"15"8"-439"-15,3 6-17 0,15 7 25 16,4 3 15-16,-1-3 18 16,4 2 8-16,3 3 8 15,2 6 3-15,5-2 1 16,0 3-2-16,-1-4-3 16,-1-3-2-16,-6 3 1 15,-1-1-1-15,-5 1 1 16,0 1 0-16,-4-6 0 15,-6-6-4-15,-4-7-85 16,-5-5-73-16,-8-7 98 16</inkml:trace>
  <inkml:trace contextRef="#ctx0" brushRef="#br0" timeOffset="18985.738">18332 4413 945 0,'-91'37'236'0</inkml:trace>
  <inkml:trace contextRef="#ctx0" brushRef="#br0" timeOffset="19180.223">18228 4498 475 0,'-18'102'220'16,"14"-82"-90"-16,-6-1-86 15,-3 4-22-15,-6-1-12 16,0 6 6-16,-4 1 8 15,4 6 1-15,-4 3-3 16,-3-1-9-16,1 4-10 16,-3-4-3-16,-2 5-3 15,0 3-2-15,1-2-9 0,4-2-15 16,7-7-46-16,0-5-31 16,5-5-116-16,0-2 138 15</inkml:trace>
  <inkml:trace contextRef="#ctx0" brushRef="#br0" timeOffset="19624.094">18618 5020 516 0,'2'8'157'0,"-1"8"-181"15,3 5 7-15,-4 2 40 0,-2 0 26 16,2 0 40-16,-2 3 16 16,1 3-3-16,-2 2-7 15,-3 0-25-15,3 4-14 16,1 1-21-16,0-5-13 15,2 1-16-15,-1-2-6 16,0-6-39-16,-3-3-49 16,4-9 55-1</inkml:trace>
  <inkml:trace contextRef="#ctx0" brushRef="#br0" timeOffset="20174.85">19445 3984 1011 0,'-6'-5'189'0,"4"2"-265"15</inkml:trace>
  <inkml:trace contextRef="#ctx0" brushRef="#br0" timeOffset="20354.119">19432 3976 357 0,'-1'0'175'0,"-4"1"-71"16,-1 2-45-16,1 0-44 16,-1-1-5-16,1 7 24 0,1 0 11 15,-1 1 7-15,-31 33 4 16,28-27 3-16,-3 1 4 16,-8 11 10-16,-5 3-4 15,-7 12-16 1,-7 3-13-16,2 10-16 0,-4 3-6 15,-4-2-29-15,-1 0-36 16,-8-6 32-16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8T17:24:31.16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3277 5099 77 0,'-43'31'37'0,"35"-28"-12"15,-1-3-7 1,2 1 17-16,-1-1 19 16,2-1 27-16,-1 1 5 0,3-3-15 15,-1 1-15-15,0 1-14 16,3-1-7-16,1 0-6 16,0 2 2-16,0-1-2 15,-1 1 0-15,1 0-4 16,0 0-6-16,1 0-14 15,0 0-5-15,0 0 14 16,0 0 13-16,0 0 18 16,0 0 8-16,0-1-1 15,0 0-10-15,0 0-16 16,0 0-7-16,13-7-11 16,3-2-3-16,32-21 0 15,-25 17 1-15,4-3 3 16,2 0 1-16,2-2 3 15,0 0 0-15,-1 3 2 0,-4 1-2 16,-1 3-5 0,-2 6-3-16,-5 3-5 0,0 3-1 15,-1 4-1-15,-1 3-1 16,-1 5 1-16,0 2 0 16,-1 3 0-16,-2 4 0 15,0 6 0-15,-3 5 0 16,-3 0 1-16,-3 2 0 0,-3 4 1 15,-3 4 0-15,-5-1 2 16,-4 1-1-16,-3-1 0 16,-2-4 1-16,-5 3-2 15,1 1 1-15,-4-2 0 16,0 0 1-16,-2-5 0 16,-2-3 0-16,-2-4 0 15,-2-1 1-15,-1-2-1 16,-4-4 0-16,5-6 0 15,2-3 2-15,7-8 3 16,7 0 4-16,10-3 7 16,2-1 2-16,2 0-7 15,3-2-5-15,0 2-9 16,0 0-4-16,0 0 2 16,0 0 5-16,22-6 8 15,36-4 1-15,-20 13 0 0,2 2-5 16,4 9-5-16,-1 1-1 15,-1 2-2-15,0 5 0 16,-3-2-11-16,-3-4-9 16,-6-1-38-16,-5-7-35 15,-5-6-90-15,-3-1-72 16,-1-15 160-16</inkml:trace>
  <inkml:trace contextRef="#ctx0" brushRef="#br0" timeOffset="242.4">3918 4886 604 0,'0'-1'71'0,"0"0"-154"16</inkml:trace>
  <inkml:trace contextRef="#ctx0" brushRef="#br0" timeOffset="810.427">3925 4947 348 0,'10'99'179'0,"-9"-94"-38"15,2 2-82-15,-3 2-15 16,2 6-13-16,-2 4-6 16,0 11-7-16,3 8-6 15,1 12-7-15,2 1-2 16,0-4-4-16,-1-5 0 16,2-9 0-16,0-2 1 15,0-4 0-15,0-5 0 0,-3-5 0 16,1-2-1-16,-2-8 0 15,1-2 1-15,-3-3 2 16,-1 0 4-16,0-2 10 16,0-1 18-16,-1 0-2 15,0-1-8-15,0 1-10 16,-2-7-16-16,-4-18 4 16,-10-34 6-16,7 28 1 15,3-1-1-15,0-1-5 16,0-3-2-16,1-1-1 15,-1-5-2-15,7 5-2 16,5 1 0-16,3 4 1 16,1 4 1-16,2 5 0 15,-3 2-1-15,4 8-1 16,1 2-1-16,2 7-1 16,5-1 2-16,3 4 1 0,0 2 2 15,4 1 1-15,1 1 0 16,0 6-1-16,0 2 0 15,-1 10 8-15,-2 8 4 16,-3 7 6-16,-1 8 3 16,-7 9-1-16,-1 2-1 15,-3 8-1-15,-4 3-2 16,-2 2-6-16,-4-3-3 16,-3-6 0-16,-1-6-1 0,-3-11-1 15,4-3-1-15,-2-5-46 16,3-7-45-16,0-13 55 15</inkml:trace>
  <inkml:trace contextRef="#ctx0" brushRef="#br0" timeOffset="1051.445">4974 5077 1236 0,'-5'-4'294'0,"1"1"-595"16,2 2 195-16</inkml:trace>
  <inkml:trace contextRef="#ctx0" brushRef="#br0" timeOffset="1663.81">4930 5080 337 0,'-55'17'225'0,"27"-15"-10"0,0 2-90 15,-7 5-87-15,-5 4-26 16,-7 7-12-16,-4 9 2 16,3 7 4-16,3 2 1 15,10 5 1-15,4-5-2 0,14-3-5 16,5 6-2-16,11 1-3 15,7 4 1-15,7-5 1 16,2-7 1-16,6-8 2 16,-1-4 1-16,6-5 23 15,-1-4 5-15,2-10 12 16,1-4 2-16,1-12-16 16,5 1-4-16,0-9-6 15,-2-6 0-15,1-11 7 16,-8-6 10-16,-5-5 11 15,-4 2 1-15,-9 0-8 16,0-2-11-16,-5-8-16 16,0-4-7-16,1-8-2 15,-2 1-2-15,2 8 2 16,-5-1 1-16,2 7 0 16,-5-4 1-16,-6-1-1 0,2 5-2 15,-2 4-1-15,3 5-1 16,-1 4 3-16,1 3 0 15,-3 10 2-15,1 7 1 16,7 8 3-16,-3 5 2 16,5 4 4-16,0 2-3 15,1 2-8-15,0 0-8 16,0 0-8-16,0 0 1 0,0 0 5 16,-2 27 4-16,-3 46 2 15,-5-23 1-15,12 19 0 16,0 5 1-1,5 8 0-15,4 9 1 0,3-2 8 16,0 2 2-16,10 0 3 16,7-9 3-16,3-11 1 15,5-3-1-15,2-8-2 16,-3-2-4-16,-1-6-10 16,-3-5-22-1,-8-9-131-15,-6-5-184 0,-13-26 208 16</inkml:trace>
  <inkml:trace contextRef="#ctx0" brushRef="#br0" timeOffset="2533.04">3007 6502 1105 0,'-12'-4'396'0,"8"0"-378"16,0 4-65-16,7 0-73 16,-4 0-8-16,-1 0 30 15,2 0 52-15,0 0 47 16,2 14 3-16,0 16 1 15,9 41-2-15,0-15-1 16,-1 5-2-16,4 6-1 16,-5-3 0-16,-2-3 1 15,1-6 1-15,-4-15 0 16,-1-9-1-16,-1-13-62 16,1-5-59-16,2-13-134 15,2-6 146-15</inkml:trace>
  <inkml:trace contextRef="#ctx0" brushRef="#br0" timeOffset="3372.391">3483 6436 1142 0,'-7'10'363'0,"3"10"-454"15,1 14-23-15,3 24 2 16,-1 4 15-16,-1 2 73 16,-4-7 22-16,-1-12 4 15,0-6 2-15,3-8 2 16,-1-9 2-16,5-10 28 15,0-6 18-15,-3-7 15 16,1 0 2-16,1 0-27 16,0 0-19-16,0 0-20 15,-1-5-8-15,-2-14-17 16,-28-30-8-16,32 21-10 16,0-2-1-16,0-4 12 15,5-2 7-15,0-5 11 16,2-6 3-16,4 3 1 15,-2 5 3-15,3 11 1 16,2 5 0-16,-1 5 1 16,1 4 1-16,-3 4-1 15,1 6-3-15,4 6-2 0,0 3-2 16,4 9 2-16,-1 2 0 16,2 7 3-16,0 4 1 15,0 6 0-15,-3 4 1 16,-4 1 0-16,0-1 1 15,-6-9 3-15,1-4 2 16,-4-8 2-16,-1-2 0 16,-3-7-1-16,1-2-2 0,-1 0 2 15,-2-4 3-15,1 0 11 16,0 0 11-16,0 0 7 16,0-1-4-16,0 0-15 15,-2-1-12-15,1 1-13 16,0-13-2-16,1-17 2 15,5-36 0-15,2 29 3 16,1 2-1-16,2 4 2 16,4 5 0-16,-5 1 0 15,4 2-1-15,4 7-3 16,-2 4 0-16,6 7-2 16,2 6 0-16,0 9 0 15,2 3 1-15,8 15 3 16,-2 3 0-16,0 15 2 15,2 4 0-15,-5 8-2 16,-5-2 0-16,-5-18-14 16,-3-4-8-16,-5-14-52 15,0-11-51-15,0-5-95 0,4-12 130 16</inkml:trace>
  <inkml:trace contextRef="#ctx0" brushRef="#br0" timeOffset="4143.135">4664 6175 1236 0,'1'2'367'0,"-2"-3"-660"16,0 2-95-16,-1-1 24 16,1 0 95-16,0 0 337 15,0 0 116-15,0 1 6 16,-2 2-47-16,2-3-86 16,-2 1-22-16,-1 0 1 15,1 0 6-15,-1 0 7 16,-2 1-2-16,-4 1-21 15,1-3-9-15,-5-1-10 16,-31-7-1-16,30 2-3 0,-1-2-2 16,0 0-7-1,1 3-5-15,-3 3-4 0,-3 4 0 16,0 10 7-16,0 1 6 16,4 10 2-16,-3 0 0 15,4 6-1-15,2 5-4 16,0 1 0-16,5 4 0 15,1-1 1-15,1-4-1 16,4-7 1-16,3-3 0 16,5-5 1-16,-1-1 1 0,0-6 0 15,-2 0 2-15,-1-6 0 16,4-2 3-16,-2-1 10 16,4-3 9-16,-7-5 5 15,1-4-1-15,5-6-18 16,-6-2-13-16,8-5-14 15,-4-4-1-15,4-3 7 16,0-1 6-16,-5 2 8 16,5 1 1-16,-5 3 1 15,0 2-1-15,4 9-2 16,0 3 0-16,4 9-5 16,1 2 1-16,2 5 3 15,0 2 2-15,2 11 6 16,1 2 2-16,3 13-3 15,-2 2-1-15,-2-2-5 16,1 2-22-16,-4-9-73 0,0-1-47 16,-3-10-115-16,-3-5-4 15,1-13 77-15,1-11 63 16,4-10 113-16,1-6 14 16,6-10 2-16</inkml:trace>
  <inkml:trace contextRef="#ctx0" brushRef="#br0" timeOffset="4661.281">4930 6176 548 0,'-2'5'284'0,"-1"-8"-68"16,0 3-127-16,2-1-55 15,0 1-21-15,-1 0-9 16,-3 0 1-16,-14 6 4 15,-31 16 0-15,28-7-3 16,2 1 0-16,4 1-2 16,2-2-2-16,6 0-1 15,1-6 0-15,5 1-1 16,-1-4 2-16,5-1 2 16,-1 2 1-16,-4-5 0 15,5-1-1-15,-2-1-1 16,0 0 0-16,0 0 1 15,0 0 3-15,0 0 13 0,0 0 5 16,4 2 3-16,8 2-2 16,0-3-7-16,36 48-2 15,-21-16-1-15,2 6-1 16,6 19 0-16,2 12 8 16,-4 16 3-16,2 8 10 15,-6-3 11-15,-5 3 5 16,-7-7-5-16,-5-9-13 15,-6-16-15-15,1-14-17 0,-1-19-1 16,-4-9 2 0,0-12-11-16,-2-2-19 0,-2-10-26 15,1-9-28-15,-3-18-32 16,-1-19-1-16,-2-33-57 16,-1-7-16-16,0-18-65 15,1 5 143-15</inkml:trace>
  <inkml:trace contextRef="#ctx0" brushRef="#br0" timeOffset="5222.777">5133 6221 1036 0,'48'30'353'15,"-45"-26"-322"-15,5 3-62 16,2 3 0-16,3 6 12 0,2-5 14 16,-5-2 8-16,-3-2 0 15,6-4 3-15,-4-2 1 16,4-1 6-16,3-2 4 16,-6-7 9-16,3 1 4 15,0-7 2-15,1-1-2 16,0-1-4-16,-1-4-5 15,-4 1-6-15,-1-4-3 16,-3 0-4-16,-2 2-1 0,0 0 1 16,-6 1 1-16,0 1-3 15,1 1 0-15,-4 8-3 16,0-1-3-16,-3 8-2 16,1 0-4-16,-3 3-5 15,1 1-3-15,-7 3-2 16,-7 0 3-16,-3 7 8 15,0 2 3-15,3 9 2 16,4 6-1-16,10 11-5 16,10 7-1-16,7 6 2 15,11 4 4-15,9 3 3 16,2-3 4-16,8-2 2 16,0-5-1-16,4-5-2 15,2 0 1-15,5-9-1 16,1-4 0-16,-5-17-3 15,-3-6-6-15,-12-10-31 0,-4-8-13 16,-12-22-65-16,-11-14-57 16,-24-29 112-16</inkml:trace>
  <inkml:trace contextRef="#ctx0" brushRef="#br0" timeOffset="5501.294">3066 5974 1483 0,'-7'11'401'0,"21"0"-595"15,11 6-64-15,20 24-157 16,5 8 269-16</inkml:trace>
  <inkml:trace contextRef="#ctx0" brushRef="#br0" timeOffset="5958.869">4063 7092 1362 0,'-5'4'274'16,"10"13"-341"-16</inkml:trace>
  <inkml:trace contextRef="#ctx0" brushRef="#br0" timeOffset="6505.627">4141 7404 834 0,'0'0'324'16,"0"1"-244"-16,0 5-42 0,0-6-45 15,0 8-5-15,3 22 4 16,4 53 3-16,-4-37 3 16,1 5 2-16,-2-5 3 15,-1-9 0-15,2-2-2 16,0-9-6-16,0-13-11 16,0 1 2-16,-3-9 13 15,0-3 16-15,-5-3 20 16,4 0 1-16,-2-4-13 15,-11-25-10-15,-20-41-10 16,18 27-1-16,0-14 5 16,1-5 0-16,3-5-1 15,0-6-1-15,4-1-4 16,2 6 0-16,3 1 0 16,5 5-1-16,7 12-3 15,2 1-3-15,10 16-5 0,2 8-1 16,8 16-5-16,5 8-1 15,3 13-5-15,3 8 1 16,-1 14 5-16,-2 9 4 16,-5 1 9-16,-6-1 2 15,-8-12 2-15,-6-5 6 16,-9-5 24-16,-6-1 16 16,-5 5 7-16,-7 0-2 15,-5 1-18-15,0 3-13 16,-9-4-3-16,-2-3-1 0,-3-3-4 15,-6-4-4-15,-4 0-7 16,2 0-7-16,-4-3-20 16,6 2-11-16,2-5-20 15,4-2-14-15,12-4-115 16,2-2 127-16</inkml:trace>
  <inkml:trace contextRef="#ctx0" brushRef="#br0" timeOffset="7122.104">4691 6659 817 0,'0'0'298'16,"2"2"-239"-16,-2 7-52 16,0 2-13-16,0 6 2 15,-3 3 8-15,0 5 10 16,-3 10 6-16,3 7 4 16,-2 4-2-16,0 4-6 15,2 1-5-15,1 2-7 16,-1 4-1-16,1 0 0 15,2-4 14-15,1-6 9 16,1-3 1-16,5-4 2 16,0 0-15-16,5-10-8 15,3-2-2-15,3-5 0 16,1-1 0-16,4-2 0 16,-4-7 1-16,3-5 1 15,4-7-1-15,-1-7-2 0,5-3-4 16,-1-8-17-16,-2-3-7 15,1-7-19-15,-4-4-8 16,-3-2-16-16,-1-1-16 16,-4-6-40-16,-1 2-33 15,-7 0-110-15,-4-2 165 16</inkml:trace>
  <inkml:trace contextRef="#ctx0" brushRef="#br0" timeOffset="7442.908">4412 7068 857 0,'11'0'282'0,"9"-6"-287"16,12 3-1-16,13 0 2 15,5-4 1-15,14 0 3 0,0 1-1 16,-3 0-36-16,-5-1-101 15,-11 2 95-15</inkml:trace>
  <inkml:trace contextRef="#ctx0" brushRef="#br0" timeOffset="9189.393">18743 4463 1152 0,'6'-4'271'15,"3"2"-458"-15,-4-1-106 0,6-1 17 16,-4 2 186-16,-5-1 126 16,-1 0 131-16,-1 2 3 15,0 0-70-15,0 0-38 16,-1-1-50-16,0 1 2 15,-3-10 9-15,-3-10 7 16,-12-32 7-16,7 23-4 16,1-1-7-16,-2 1-5 0,1 8-9 15,3 5-5 1,2 9-11-16,-3 3-8 0,6 5-12 16,1 3-2-16,-2 8 4 15,4 10 4-15,-3 13 7 16,3 10 3-16,3 12 1 15,2 2 2-15,1 12 2 16,-2 0 2-16,1 8 3 16,-1 3 2-16,1-8 1 15,-3-3-2-15,-1-15-2 16,-1-4 0-16,-3-10 2 16,3-5 0-16,-3-14-1 15,2-6-6-15,2-11-42 16,0-4-34-16,-1-5-85 15,0 3 97-15</inkml:trace>
  <inkml:trace contextRef="#ctx0" brushRef="#br0" timeOffset="9479.376">18443 4715 857 0,'-1'-1'397'0,"1"0"-109"16,11-1-377-16,20-10-47 15,64-2 11-15,-42 26 56 16,-2-1 37-16,-5 3 23 15,0 0-7-15,-9-2-10 16,-4 0-5-16,-10-4-17 16,-2-4-28-16,-5-4 51 15</inkml:trace>
  <inkml:trace contextRef="#ctx0" brushRef="#br0" timeOffset="9705.255">19222 4581 1115 0,'-9'-1'303'0,"9"6"-305"16,8 21-126-16</inkml:trace>
  <inkml:trace contextRef="#ctx0" brushRef="#br0" timeOffset="9817.327">19231 4799 245 0,'-9'49'149'0,"5"-3"-30"16,-1-1-45-16,-3-1-63 16,8-3-14-16,-2-10-4 15,-1-4 3-15,3-18 0 16,-3-5-5-16,-1-13-89 15,-3-8 70-15</inkml:trace>
  <inkml:trace contextRef="#ctx0" brushRef="#br0" timeOffset="10317.052">19377 4713 924 0,'3'20'312'0,"5"5"-308"0,-2 8-35 15,3 8-2-15,-1 2 2 16,-6-8 20-16,1 1 10 16,-3-4 5-16,-3-3 1 15,2-5 2-15,-1-4 0 16,2-10 5-16,-2-4 3 15,2-6 15-15,-1-1 10 0,-1 0 3 16,1-1-3 0,0 1-24-16,-1-7-13 0,-2-15-9 15,-3-32-1-15,5 28 5 16,1-2 2-16,0-2 0 16,1-1 0-16,0-11-2 15,2 0-1 1,2-4 4-16,0 8 8 0,5 14 3 15,-2 5 0-15,4 8-12 16,0 1-10-16,3 8-4 16,3 6 1-16,9 9 9 15,0 2 6-15,4 9 3 16,1 1 1-16,-6 8-25 16,-1 2-22-16,-3-2-41 15,-11-4-14-15,-1-12 6 16,-5-6 15-16,-6-8 41 15,1-5-24-15,-8-14 48 16</inkml:trace>
  <inkml:trace contextRef="#ctx0" brushRef="#br0" timeOffset="10474.632">19136 4392 343 0,'0'8'81'0,"4"3"-128"16,1 0 16-16</inkml:trace>
  <inkml:trace contextRef="#ctx0" brushRef="#br0" timeOffset="11003.269">20289 4622 1313 0,'-3'1'395'0,"3"-3"-582"16,-1 1-45-16,0 1 67 0,0 0 73 16,0-2 175-16,-5 1 40 15,-18-3-47-15,-29-6-38 16,26 9-31-16,-2 0-7 16,4 2 0-16,-4 2-1 15,-7 0 1-15,1 3 1 16,1 1 0-16,5-2-1 15,13 2-3-15,6 0-7 16,8 1-2-16,3 2 1 0,6 3 2 16,5 4 7-16,11 7 0 15,6 5-1-15,9 3 0 16,-1-3 2-16,-1-4 1 16,-4-4 1-16,-8-3 3 15,-1-2-1-15,-8-3 1 16,-4 0 0-16,-11-6-1 15,0 0 0-15,-13 2 0 16,-3 0-3-16,-6-1-13 16,-8-2-22-16,-2-6-64 15,-7-6-83-15,-5-8-130 16,2-2 186-16</inkml:trace>
  <inkml:trace contextRef="#ctx0" brushRef="#br0" timeOffset="11360.873">20440 4038 1327 0,'12'24'326'0,"12"22"-618"16,1 14 12-16,0 18 94 15,-2-3 45-15,-9-7 144 16,0-2 32-16,-9 2 21 16,0 3 1-16,1 8-20 15,-2-3-14-15,2-14-18 16,0-10 1-16,-3-20 8 15,4-8 1-15,1-12 2 16,-4-3-3-16,-2-7-39 16,-1 1-33-16,-1-3-141 15,0-1 126-15</inkml:trace>
  <inkml:trace contextRef="#ctx0" brushRef="#br0" timeOffset="11622.686">20199 4425 1266 0,'4'0'373'16,"18"4"-462"-16,5 2-12 15,18 4 23-15,1 0 39 0,7 0 42 16,2-1 3-16,2-2-3 16,-2 1-3-16,-4-4-144 15,-2-3-130-15,-10-3 169 16</inkml:trace>
  <inkml:trace contextRef="#ctx0" brushRef="#br0" timeOffset="12025.704">19076 5575 1480 0,'9'-2'391'0,"-8"2"-431"15</inkml:trace>
  <inkml:trace contextRef="#ctx0" brushRef="#br0" timeOffset="12162.338">19095 5611 378 0,'18'104'213'16,"-21"-71"-43"-16,-1 5-97 16,-4 3-32-16,1 1-31 15,-5 0-4-15,2-7-2 16,-3-6 1-16,-1-11-9 16,4-6-8-16,-4-8-51 15,0-4-49-15,0-12 70 16</inkml:trace>
  <inkml:trace contextRef="#ctx0" brushRef="#br0" timeOffset="12924.984">19350 5733 1364 0,'4'14'388'0,"0"-5"-464"0,7 14-156 16,0 5 16-16,-3 4 86 15,-3-5 66-15,-5-11 84 16,0-2 16 0,-3-3 16-16,2-3 0 0,-1-2-15 15,1-1-6-15,-1-4-5 16,0-2 1-16,1 0 4 15,0-1-6-15,0 0-13 16,-11-19-5-16,-15-33-7 16,20 30-4-16,2-3-6 15,2 0-1-15,2-5 4 16,2-2 3-16,6 4 6 16,2 1 0-16,4 5-3 15,0 6-2-15,4 5-3 16,-2 3 2-16,-1 8-1 0,3 1 1 15,0 1 1-15,1 7-1 16,4 9-1-16,2 9-1 16,-2 11-2-16,1 4 2 15,-3-2 3-15,-3 0 2 16,-6-8 2-16,-2-3 2 16,-4-5 0-16,-2-4 1 15,-1-7 3-15,-1-3 0 0,1-3 3 16,-2-3 1-16,0-1 12 15,-2-2 5-15,2 0-2 16,0 0-4-16,0 0-14 16,3-14-8-16,0-11-3 15,9-34 1-15,-9 22 2 16,5-2-1-16,7-3 1 16,0 3-2-16,4 9-1 15,0 7 0-15,2 11 1 16,2 5 1-16,8 7 1 15,2 3 0-15,9 11 1 16,4 10 0-16,6 24-3 16,-6 5-5-16,-8 8-8 15,-3 2-1-15,-12-12-6 16,-2-3 4-16,-11-10-7 16,-3-8-12-16,-6-13-21 15,-1-7-12-15,-7-12-63 0,-8-11-62 16,-11-21 129-16</inkml:trace>
  <inkml:trace contextRef="#ctx0" brushRef="#br0" timeOffset="13121.462">19140 5267 957 0,'8'13'304'15,"2"-9"-155"-15,18 13-269 16</inkml:trace>
  <inkml:trace contextRef="#ctx0" brushRef="#br0" timeOffset="13898.734">20631 5495 1037 0,'0'-3'344'16,"0"1"-388"-16,0 0-16 16,0 1 15-16,0-1 29 15,0 1 77-15,0 0 13 16,0 0-10-16,0 0-20 16,0-3-27-16,-1-4-9 0,0 1-8 15,-1 0 2-15,0-4 13 16,0-2 5-16,-9-28 7 15,6 28-1-15,-3 0-12 16,1 4-5-16,-3-4-8 16,-4 2-3-16,-4 3-3 15,-4 1 0-15,-2 5-1 16,0 3 2-16,3 7-4 16,5 3-2-16,4 7-1 15,6 0 1-15,0 6 4 16,1 3 3-16,5 5 2 15,0 4 1-15,0-3 0 16,1-4 0-16,-1-8 0 16,1-4 1-16,2-3-1 15,-1-3-2-15,-1-1-3 16,2-5 0-16,2-1-6 16,3-1 0-16,3-3-1 15,3 0 1-15,1-5 8 0,1-3 4 16,0-4 5-16,-2-1 0 15,0 1-2-15,-5-3-2 16,0 0-1-16,-1-3 0 16,4 1 1-16,-6 0 0 15,3 6 2-15,-1 2 0 16,-6 6-4-16,4 2 0 0,3 4 1 16,-1 5 2-1,7 7 4-15,-2 5-2 0,-4 0-8 16,1 4-15-16,-6-1-37 15,1-3-23-15,-3-4-35 16,0-3-1-16,3-9 17 16,-1-4 25-16,13-13 42 15,3-7 6-15,12-9-14 16,4-5-25-16,2-2-58 16,0-2-37-16,-4 4 100 15</inkml:trace>
  <inkml:trace contextRef="#ctx0" brushRef="#br0" timeOffset="14273.738">20956 5391 105 0,'70'-38'89'0,"-65"34"44"16,3 5 19-16,-2-1 24 15,-3 0-5-15,3 2-14 16,-6-2-8-16,0 0-35 16,-1 0-11-16,0 0-42 0,0 0-24 15,-1 0-22-15,1 0-9 16,-2 0-1-16,-5 0 1 15,3 0 0-15,2 1-1 16,2-1-1-16,-1 0 0 16,1 0 1-16,-1 2-1 15,0 4-1-15,2 3 0 16,5 12-2-16,23 28 0 16,-5-13 1-16,4 3 1 0,-1 11 1 15,1 8-1-15,-7 7-3 16,-3 2-2-16,-12 3 0 15,-2-4 2-15,-8-8 1 16,-2-5 0-16,-2-11 1 16,1-7-1-16,1-10 0 15,2-6-6-15,-1-15-33 16,6-1-12-16,0-16-72 16,4-10-56-16,10-20 117 15</inkml:trace>
  <inkml:trace contextRef="#ctx0" brushRef="#br0" timeOffset="14778.124">21407 5126 1270 0,'41'105'355'16,"-23"-90"-558"-16,7 0-38 16,4 5 40-16,0 0 62 15,-6-14 172-15,-1 3 58 16,4-9 35-16,2-5-15 0,2-3-50 16,0-3-25-16,1-7-33 15,0-2-6-15,-5-3 8 16,-2-5 7-16,-9 3 6 15,-3 0 4-15,-4 0-10 16,-1 2-2-16,-3-2-10 16,-4-2-1-16,-5 3-3 15,-3 1 1-15,-12 1-1 16,-4 9-6-16,-13 4-4 16,-5 5 0-16,-5 10 5 15,0 2 4-15,8 8 4 16,8 5-1-16,7 13-4 15,5 1 0-15,1 15 10 16,1 6 10-16,8 11 18 16,9 11 3-16,18 8-8 15,6 0-4-15,20 9-14 0,4-4-4 16,13-10-17-16,5 2-40 16,1-14-307-16,-1-2 253 15</inkml:trace>
  <inkml:trace contextRef="#ctx0" brushRef="#br0" timeOffset="15617.962">20120 6952 1648 0,'1'2'426'0,"-1"2"-720"15,0 13-145-15,3 8 31 16,-3 14 203-16,-3 6 181 16,-4 0 159-16,1 0-8 15,-9 13-99-15,5 5-21 16,-1 10-11-16,-3 1 3 0,4-2 9 16,-11-5 18-16,4-14 58 15,0-8 10-15,5-21 1 16,5-6-18-16,2-8-60 15,3-1-21-15,1-3-17 16,0-4 0-16,-1-2 3 16,1-1 6-16,0 0 10 15,-4-22 2-15,-5-50 4 16,10 19 6-16,1-14 3 16,2-6 0-16,5-14 4 15,0 6 5-15,3 1 16 16,3 3 5-16,2 12-3 15,5 5-9-15,0 10-19 16,3 9-7-16,4 13-7 16,-1 0-4-16,7 9-6 15,0 6-2-15,3 6 3 0,0 8 1 16,-1 10 3-16,-3 1 0 16,-5 10 0-16,-2 3 1 15,-7 1 2-15,-5 3 3 16,-7 1 1-16,-6 1-1 15,-10 5 1-15,-5 0-1 16,-10 2-2-16,-6-3-4 16,-6-9-37-16,-2-4-37 0,-3-9-141 15,3-2 141-15</inkml:trace>
  <inkml:trace contextRef="#ctx0" brushRef="#br0" timeOffset="16103.612">20955 6288 1484 0,'23'24'383'0,"-1"5"-607"16,9 26-186-16,0 13 27 15,-12 16 161-15,-7 2 165 16,-9-5 245-16,-6-3 32 16,-1-16-51-16,-6-6-57 15,5-6-67-15,0-3-17 16,5-2 26-16,5-2 18 15,0-12 21-15,3-6-2 16,4-7-35-16,0-2-14 16,13-2-15-16,5-3-5 15,11 2-8-15,7-3-4 0,6-4-8 16,1-3-2-16,2-5 0 16,-4-4-3-16,-8-7-6 15,0 0-7-15,-9-3-30 16,-1-4-18-16,-7-3-7 15,-8-3 4-15,-9-4 13 16,-7-4 1-16,-12 1-70 16,-4 0-76-16,-15-1 124 15</inkml:trace>
  <inkml:trace contextRef="#ctx0" brushRef="#br0" timeOffset="16456.776">20544 6804 1292 0,'12'7'442'15,"4"-8"-457"1,11 1-112-16,22 0 6 0,8 0 10 16,8 7 106-16,5 0 36 0,3 8 34 15,0 0 9-15,-7-4-23 16,-4 3-10-16,-9-6-27 16,-7-3-9-16,-8-4-2 15,-6-1 1-15,-10-1 0 16,-3 0-4-16,-8-3-40 15,-4-4-34-15,-4 1-163 16,-9-5 151-16</inkml:trace>
  <inkml:trace contextRef="#ctx0" brushRef="#br0" timeOffset="17847.379">9102 4908 558 0,'4'-1'139'0</inkml:trace>
  <inkml:trace contextRef="#ctx0" brushRef="#br0" timeOffset="18555.645">9162 4879 144 0,'28'-23'64'0,"-26"14"-23"15,-2-2-30-15,1 0 9 0,-1-2 0 16,-2-3 11-16,1 0 14 16,-3 1-3-16,0 1 1 15,0 4-22-15,-3 0-33 16,-3 1-57-16,-3 1-6 16,-3 6 9-16,-3 2 24 15,-8 4 62-15,3 3 10 16,-8 4 1-16,-3-2-7 0,5 8-24 15,-2 3-4-15,1 3-2 16,1 2 1-16,-3-2 2 16,0 4 2-16,0-1 2 15,-3 2 0-15,5 8-1 16,1 2 0-16,7 6-2 16,2 1 0-16,0 9 0 15,0 2 1-15,6 4 3 16,2 4 1-16,7-2 7 15,5 2 18-15,4-1 35 16,10 2 22-16,11 7 37 16,4-6-19-16,12-3-36 15,3-9-23-15,0-19-38 16,1-3 9-16,0-9 16 16,1-2 15-16,-1-5 14 15,4-7-6-15,-4-5-5 0,1-7-12 16,-5-12-11-1,-3-1-2-15,0-6-6 0,-5-3 2 16,0 3 3-16,-5-2 2 16,-4-4 2-16,-1 0 8 15,-5-13-7-15,2-4-5 16,-3-5-12-16,-2-3-13 16,-3-3-5-16,-1 1 0 15,-3-1 3-15,-3 3 2 16,-4 8 4-16,-1 3 1 0,-5-2-3 15,-2-1-3 1,-2 3-6-16,-4-3-1 0,-7-1 1 16,-2 2-3-16,-3-2 4 15,-2 1 1-15,0 6 6 16,1 2 3-16,1 4-7 16,2 3-12-16,-2 1-39 15,-1 3-27-15,-9 8-47 16,-5 7-102-16,-10 15 156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EA11BDB-0838-4A53-8BEA-BFA0E67499C9}" type="slidenum">
              <a:rPr lang="en-US" sz="1200" strike="noStrike">
                <a:solidFill>
                  <a:srgbClr val="000000"/>
                </a:solidFill>
                <a:latin typeface="Times New Roman"/>
              </a:rPr>
              <a:t>5</a:t>
            </a:fld>
            <a:endParaRPr/>
          </a:p>
        </p:txBody>
      </p:sp>
      <p:sp>
        <p:nvSpPr>
          <p:cNvPr id="719" name="PlaceHolder 2"/>
          <p:cNvSpPr>
            <a:spLocks noGrp="1"/>
          </p:cNvSpPr>
          <p:nvPr>
            <p:ph type="body"/>
          </p:nvPr>
        </p:nvSpPr>
        <p:spPr>
          <a:xfrm>
            <a:off x="890640" y="4324320"/>
            <a:ext cx="5047920" cy="41698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790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D5E1BE-B0FA-44E2-A977-46DBF9532936}" type="slidenum">
              <a:rPr lang="en-US"/>
              <a:pPr/>
              <a:t>28</a:t>
            </a:fld>
            <a:endParaRPr lang="en-US"/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20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F31161-A0B0-4F0C-91C4-7892FD27BBC7}" type="slidenum">
              <a:rPr lang="en-US"/>
              <a:pPr/>
              <a:t>29</a:t>
            </a:fld>
            <a:endParaRPr lang="en-US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37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9BA6E9C-8CF3-3240-ABE4-29F896DCC555}" type="slidenum">
              <a:rPr lang="en-US" sz="1100"/>
              <a:pPr/>
              <a:t>30</a:t>
            </a:fld>
            <a:endParaRPr lang="en-US" sz="110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92150"/>
            <a:ext cx="4554537" cy="3417888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92" tIns="44945" rIns="89892" bIns="44945"/>
          <a:lstStyle/>
          <a:p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968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896bd62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896bd62d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4351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896bd62d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896bd62d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046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896bd62d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3896bd62d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913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896bd62d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896bd62d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550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896bd62d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896bd62d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25960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896bd62df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896bd62df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65720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896bd62d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896bd62df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37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026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896bd62d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3896bd62d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56039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896bd62df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896bd62df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8298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896bd62df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3896bd62df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85420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896bd62df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g3896bd62df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51154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896bd62df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896bd62df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48143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896bd62df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896bd62df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7756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3896bd62df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3896bd62df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13714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896bd62df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3896bd62df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39395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896bd62df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3896bd62df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49593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896bd62df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3896bd62df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568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19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896bd62df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3896bd62df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36509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3896bd62df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3896bd62df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8051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896bd62df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3896bd62df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8089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3896bd62df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3896bd62df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87447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3896bd62df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3896bd62df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79360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896bd62d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3896bd62df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09289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3896bd62df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3896bd62df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1083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896bd62df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896bd62df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2753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896bd62df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896bd62df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15052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3896bd62df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3896bd62df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2591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3819" y="8684684"/>
            <a:ext cx="2972991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730" tIns="44865" rIns="89730" bIns="44865"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C7513BB9-4657-5346-AB75-9940C9884D6A}" type="slidenum">
              <a:rPr lang="en-US"/>
              <a:pPr eaLnBrk="1" hangingPunct="1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475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896bd62df_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3896bd62df_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74090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896bd62df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3896bd62df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85979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896bd62df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3896bd62df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3895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896bd62df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3896bd62df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9471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896bd62df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3896bd62df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72712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3896bd62df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2" name="Google Shape;672;g3896bd62df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448029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3896bd62df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3896bd62df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56345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896bd62df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896bd62df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0367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3896bd62df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3896bd62df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87245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896bd62df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3896bd62df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8396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4C295AE-8BAF-D047-9F9A-D66E2E6179B2}" type="slidenum">
              <a:rPr lang="en-US" sz="1100">
                <a:solidFill>
                  <a:srgbClr val="000000"/>
                </a:solidFill>
              </a:rPr>
              <a:pPr/>
              <a:t>20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6071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3896bd62df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3896bd62df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44445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3896bd62df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3896bd62df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92244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3896bd62df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3896bd62df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97877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pPr marL="44450">
              <a:spcBef>
                <a:spcPts val="450"/>
              </a:spcBef>
            </a:pPr>
            <a:r>
              <a:rPr lang="en-US">
                <a:solidFill>
                  <a:srgbClr val="000000"/>
                </a:solidFill>
                <a:cs typeface="Times New Roman" charset="0"/>
                <a:sym typeface="Times New Roman" charset="0"/>
              </a:rPr>
              <a:t>A:  render as black</a:t>
            </a:r>
          </a:p>
        </p:txBody>
      </p:sp>
    </p:spTree>
    <p:extLst>
      <p:ext uri="{BB962C8B-B14F-4D97-AF65-F5344CB8AC3E}">
        <p14:creationId xmlns:p14="http://schemas.microsoft.com/office/powerpoint/2010/main" val="12274676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4C1D97-9B10-47B5-9558-7769BC7A9F10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46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4C295AE-8BAF-D047-9F9A-D66E2E6179B2}" type="slidenum">
              <a:rPr lang="en-US" sz="1100">
                <a:solidFill>
                  <a:srgbClr val="000000"/>
                </a:solidFill>
              </a:rPr>
              <a:pPr/>
              <a:t>21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344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5879619" indent="-35447153" defTabSz="902472"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E9862E5-B739-764F-A9F7-54AB8F87F26E}" type="slidenum">
              <a:rPr lang="en-US" sz="1100">
                <a:solidFill>
                  <a:srgbClr val="000000"/>
                </a:solidFill>
              </a:rPr>
              <a:pPr/>
              <a:t>23</a:t>
            </a:fld>
            <a:endParaRPr lang="en-US" sz="1100">
              <a:solidFill>
                <a:srgbClr val="000000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609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809CCE-BE2E-45D0-AE4C-224FB9243A0D}" type="slidenum">
              <a:rPr lang="en-US"/>
              <a:pPr/>
              <a:t>26</a:t>
            </a:fld>
            <a:endParaRPr lang="en-US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17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040D12-D1A7-44C6-836B-3B58236411C6}" type="slidenum">
              <a:rPr lang="en-US"/>
              <a:pPr/>
              <a:t>27</a:t>
            </a:fld>
            <a:endParaRPr lang="en-US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44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85800" y="76320"/>
            <a:ext cx="7772040" cy="8377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85800" y="914400"/>
            <a:ext cx="7772040" cy="5257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4983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27950" y="256233"/>
            <a:ext cx="8888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9878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4/28/2020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4/28/2020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13" Type="http://schemas.openxmlformats.org/officeDocument/2006/relationships/image" Target="../media/image150.jpeg"/><Relationship Id="rId18" Type="http://schemas.openxmlformats.org/officeDocument/2006/relationships/image" Target="../media/image155.jpeg"/><Relationship Id="rId26" Type="http://schemas.openxmlformats.org/officeDocument/2006/relationships/image" Target="../media/image163.jpeg"/><Relationship Id="rId3" Type="http://schemas.openxmlformats.org/officeDocument/2006/relationships/image" Target="../media/image140.jpeg"/><Relationship Id="rId21" Type="http://schemas.openxmlformats.org/officeDocument/2006/relationships/image" Target="../media/image158.jpeg"/><Relationship Id="rId7" Type="http://schemas.openxmlformats.org/officeDocument/2006/relationships/image" Target="../media/image144.jpeg"/><Relationship Id="rId12" Type="http://schemas.openxmlformats.org/officeDocument/2006/relationships/image" Target="../media/image149.jpeg"/><Relationship Id="rId17" Type="http://schemas.openxmlformats.org/officeDocument/2006/relationships/image" Target="../media/image154.jpeg"/><Relationship Id="rId25" Type="http://schemas.openxmlformats.org/officeDocument/2006/relationships/image" Target="../media/image162.jpeg"/><Relationship Id="rId2" Type="http://schemas.openxmlformats.org/officeDocument/2006/relationships/image" Target="../media/image139.jpeg"/><Relationship Id="rId16" Type="http://schemas.openxmlformats.org/officeDocument/2006/relationships/image" Target="../media/image153.jpeg"/><Relationship Id="rId20" Type="http://schemas.openxmlformats.org/officeDocument/2006/relationships/image" Target="../media/image157.jpeg"/><Relationship Id="rId29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11" Type="http://schemas.openxmlformats.org/officeDocument/2006/relationships/image" Target="../media/image148.jpeg"/><Relationship Id="rId24" Type="http://schemas.openxmlformats.org/officeDocument/2006/relationships/image" Target="../media/image161.jpeg"/><Relationship Id="rId5" Type="http://schemas.openxmlformats.org/officeDocument/2006/relationships/image" Target="../media/image142.jpeg"/><Relationship Id="rId15" Type="http://schemas.openxmlformats.org/officeDocument/2006/relationships/image" Target="../media/image152.jpeg"/><Relationship Id="rId23" Type="http://schemas.openxmlformats.org/officeDocument/2006/relationships/image" Target="../media/image160.jpeg"/><Relationship Id="rId28" Type="http://schemas.openxmlformats.org/officeDocument/2006/relationships/image" Target="../media/image165.jpeg"/><Relationship Id="rId10" Type="http://schemas.openxmlformats.org/officeDocument/2006/relationships/image" Target="../media/image147.jpeg"/><Relationship Id="rId19" Type="http://schemas.openxmlformats.org/officeDocument/2006/relationships/image" Target="../media/image156.jpeg"/><Relationship Id="rId4" Type="http://schemas.openxmlformats.org/officeDocument/2006/relationships/image" Target="../media/image141.jpeg"/><Relationship Id="rId9" Type="http://schemas.openxmlformats.org/officeDocument/2006/relationships/image" Target="../media/image146.jpeg"/><Relationship Id="rId14" Type="http://schemas.openxmlformats.org/officeDocument/2006/relationships/image" Target="../media/image151.jpeg"/><Relationship Id="rId22" Type="http://schemas.openxmlformats.org/officeDocument/2006/relationships/image" Target="../media/image159.jpeg"/><Relationship Id="rId27" Type="http://schemas.openxmlformats.org/officeDocument/2006/relationships/image" Target="../media/image164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hyperlink" Target="http://robots.stanford.edu/cs223b07/notes/CS223B-L11-Panoramas.ppt" TargetMode="External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7.png"/><Relationship Id="rId5" Type="http://schemas.openxmlformats.org/officeDocument/2006/relationships/image" Target="../media/image19.png"/><Relationship Id="rId10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30.png"/><Relationship Id="rId7" Type="http://schemas.openxmlformats.org/officeDocument/2006/relationships/customXml" Target="../ink/ink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customXml" Target="../ink/ink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customXml" Target="../ink/ink7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0.png"/><Relationship Id="rId7" Type="http://schemas.openxmlformats.org/officeDocument/2006/relationships/customXml" Target="../ink/ink8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customXml" Target="../ink/ink9.xml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11.xml"/><Relationship Id="rId7" Type="http://schemas.openxmlformats.org/officeDocument/2006/relationships/image" Target="../media/image47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51.png"/><Relationship Id="rId5" Type="http://schemas.openxmlformats.org/officeDocument/2006/relationships/slideLayout" Target="../slideLayouts/slideLayout2.xml"/><Relationship Id="rId10" Type="http://schemas.openxmlformats.org/officeDocument/2006/relationships/customXml" Target="../ink/ink10.xml"/><Relationship Id="rId4" Type="http://schemas.openxmlformats.org/officeDocument/2006/relationships/tags" Target="../tags/tag12.xml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customXml" Target="../ink/ink11.xml"/><Relationship Id="rId5" Type="http://schemas.openxmlformats.org/officeDocument/2006/relationships/image" Target="../media/image50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image" Target="../media/image56.png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tags" Target="../tags/tag16.xml"/><Relationship Id="rId16" Type="http://schemas.openxmlformats.org/officeDocument/2006/relationships/image" Target="../media/image59.pn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54.png"/><Relationship Id="rId5" Type="http://schemas.openxmlformats.org/officeDocument/2006/relationships/tags" Target="../tags/tag19.xml"/><Relationship Id="rId15" Type="http://schemas.openxmlformats.org/officeDocument/2006/relationships/image" Target="../media/image58.png"/><Relationship Id="rId10" Type="http://schemas.openxmlformats.org/officeDocument/2006/relationships/notesSlide" Target="../notesSlides/notesSlide7.xml"/><Relationship Id="rId4" Type="http://schemas.openxmlformats.org/officeDocument/2006/relationships/tags" Target="../tags/tag1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image" Target="../media/image62.png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notesSlide" Target="../notesSlides/notesSlide8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7.xml"/><Relationship Id="rId10" Type="http://schemas.openxmlformats.org/officeDocument/2006/relationships/tags" Target="../tags/tag32.xml"/><Relationship Id="rId4" Type="http://schemas.openxmlformats.org/officeDocument/2006/relationships/tags" Target="../tags/tag26.xml"/><Relationship Id="rId9" Type="http://schemas.openxmlformats.org/officeDocument/2006/relationships/tags" Target="../tags/tag3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image" Target="../media/image62.png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notesSlide" Target="../notesSlides/notesSlide9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7.xml"/><Relationship Id="rId10" Type="http://schemas.openxmlformats.org/officeDocument/2006/relationships/tags" Target="../tags/tag42.xml"/><Relationship Id="rId4" Type="http://schemas.openxmlformats.org/officeDocument/2006/relationships/tags" Target="../tags/tag36.xml"/><Relationship Id="rId9" Type="http://schemas.openxmlformats.org/officeDocument/2006/relationships/tags" Target="../tags/tag4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image" Target="../media/image62.png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12" Type="http://schemas.openxmlformats.org/officeDocument/2006/relationships/notesSlide" Target="../notesSlides/notesSlide10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47.xml"/><Relationship Id="rId10" Type="http://schemas.openxmlformats.org/officeDocument/2006/relationships/tags" Target="../tags/tag52.xml"/><Relationship Id="rId4" Type="http://schemas.openxmlformats.org/officeDocument/2006/relationships/tags" Target="../tags/tag46.xml"/><Relationship Id="rId9" Type="http://schemas.openxmlformats.org/officeDocument/2006/relationships/tags" Target="../tags/tag5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13" Type="http://schemas.openxmlformats.org/officeDocument/2006/relationships/notesSlide" Target="../notesSlides/notesSlide11.xml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tags" Target="../tags/tag63.xml"/><Relationship Id="rId5" Type="http://schemas.openxmlformats.org/officeDocument/2006/relationships/tags" Target="../tags/tag57.xml"/><Relationship Id="rId10" Type="http://schemas.openxmlformats.org/officeDocument/2006/relationships/tags" Target="../tags/tag62.xml"/><Relationship Id="rId4" Type="http://schemas.openxmlformats.org/officeDocument/2006/relationships/tags" Target="../tags/tag56.xml"/><Relationship Id="rId9" Type="http://schemas.openxmlformats.org/officeDocument/2006/relationships/tags" Target="../tags/tag61.xml"/><Relationship Id="rId1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png"/><Relationship Id="rId4" Type="http://schemas.openxmlformats.org/officeDocument/2006/relationships/customXml" Target="../ink/ink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0.png"/><Relationship Id="rId4" Type="http://schemas.openxmlformats.org/officeDocument/2006/relationships/customXml" Target="../ink/ink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5.png"/><Relationship Id="rId4" Type="http://schemas.openxmlformats.org/officeDocument/2006/relationships/customXml" Target="../ink/ink1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g"/><Relationship Id="rId3" Type="http://schemas.openxmlformats.org/officeDocument/2006/relationships/image" Target="../media/image102.jpg"/><Relationship Id="rId7" Type="http://schemas.openxmlformats.org/officeDocument/2006/relationships/image" Target="../media/image10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5.jpg"/><Relationship Id="rId5" Type="http://schemas.openxmlformats.org/officeDocument/2006/relationships/image" Target="../media/image104.jpg"/><Relationship Id="rId10" Type="http://schemas.openxmlformats.org/officeDocument/2006/relationships/image" Target="../media/image109.jpg"/><Relationship Id="rId4" Type="http://schemas.openxmlformats.org/officeDocument/2006/relationships/image" Target="../media/image103.jpg"/><Relationship Id="rId9" Type="http://schemas.openxmlformats.org/officeDocument/2006/relationships/image" Target="../media/image108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Relationship Id="rId9" Type="http://schemas.openxmlformats.org/officeDocument/2006/relationships/image" Target="../media/image2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customXml" Target="../ink/ink17.xml"/><Relationship Id="rId4" Type="http://schemas.openxmlformats.org/officeDocument/2006/relationships/image" Target="../media/image13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ieeexplore.ieee.org/iel1/38/7531/00310740.pdf?isNumber=7531&amp;prod=JNL&amp;arnumber=310740&amp;arSt=83&amp;ared=87&amp;arAuthor=Blinn,+J.F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customXml" Target="../ink/ink3.xml"/><Relationship Id="rId5" Type="http://schemas.openxmlformats.org/officeDocument/2006/relationships/image" Target="../media/image4.gif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13" Type="http://schemas.openxmlformats.org/officeDocument/2006/relationships/image" Target="../media/image150.jpeg"/><Relationship Id="rId18" Type="http://schemas.openxmlformats.org/officeDocument/2006/relationships/image" Target="../media/image155.jpeg"/><Relationship Id="rId26" Type="http://schemas.openxmlformats.org/officeDocument/2006/relationships/image" Target="../media/image163.jpeg"/><Relationship Id="rId3" Type="http://schemas.openxmlformats.org/officeDocument/2006/relationships/image" Target="../media/image140.jpeg"/><Relationship Id="rId21" Type="http://schemas.openxmlformats.org/officeDocument/2006/relationships/image" Target="../media/image158.jpeg"/><Relationship Id="rId7" Type="http://schemas.openxmlformats.org/officeDocument/2006/relationships/image" Target="../media/image144.jpeg"/><Relationship Id="rId12" Type="http://schemas.openxmlformats.org/officeDocument/2006/relationships/image" Target="../media/image149.jpeg"/><Relationship Id="rId17" Type="http://schemas.openxmlformats.org/officeDocument/2006/relationships/image" Target="../media/image154.jpeg"/><Relationship Id="rId25" Type="http://schemas.openxmlformats.org/officeDocument/2006/relationships/image" Target="../media/image162.jpeg"/><Relationship Id="rId2" Type="http://schemas.openxmlformats.org/officeDocument/2006/relationships/image" Target="../media/image139.jpeg"/><Relationship Id="rId16" Type="http://schemas.openxmlformats.org/officeDocument/2006/relationships/image" Target="../media/image153.jpeg"/><Relationship Id="rId20" Type="http://schemas.openxmlformats.org/officeDocument/2006/relationships/image" Target="../media/image157.jpeg"/><Relationship Id="rId29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eg"/><Relationship Id="rId11" Type="http://schemas.openxmlformats.org/officeDocument/2006/relationships/image" Target="../media/image148.jpeg"/><Relationship Id="rId24" Type="http://schemas.openxmlformats.org/officeDocument/2006/relationships/image" Target="../media/image161.jpeg"/><Relationship Id="rId5" Type="http://schemas.openxmlformats.org/officeDocument/2006/relationships/image" Target="../media/image142.jpeg"/><Relationship Id="rId15" Type="http://schemas.openxmlformats.org/officeDocument/2006/relationships/image" Target="../media/image152.jpeg"/><Relationship Id="rId23" Type="http://schemas.openxmlformats.org/officeDocument/2006/relationships/image" Target="../media/image160.jpeg"/><Relationship Id="rId28" Type="http://schemas.openxmlformats.org/officeDocument/2006/relationships/image" Target="../media/image165.jpeg"/><Relationship Id="rId10" Type="http://schemas.openxmlformats.org/officeDocument/2006/relationships/image" Target="../media/image147.jpeg"/><Relationship Id="rId19" Type="http://schemas.openxmlformats.org/officeDocument/2006/relationships/image" Target="../media/image156.jpeg"/><Relationship Id="rId4" Type="http://schemas.openxmlformats.org/officeDocument/2006/relationships/image" Target="../media/image141.jpeg"/><Relationship Id="rId9" Type="http://schemas.openxmlformats.org/officeDocument/2006/relationships/image" Target="../media/image146.jpeg"/><Relationship Id="rId14" Type="http://schemas.openxmlformats.org/officeDocument/2006/relationships/image" Target="../media/image151.jpeg"/><Relationship Id="rId22" Type="http://schemas.openxmlformats.org/officeDocument/2006/relationships/image" Target="../media/image159.jpeg"/><Relationship Id="rId27" Type="http://schemas.openxmlformats.org/officeDocument/2006/relationships/image" Target="../media/image164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13" Type="http://schemas.openxmlformats.org/officeDocument/2006/relationships/image" Target="../media/image154.jpeg"/><Relationship Id="rId18" Type="http://schemas.openxmlformats.org/officeDocument/2006/relationships/image" Target="../media/image159.jpeg"/><Relationship Id="rId3" Type="http://schemas.openxmlformats.org/officeDocument/2006/relationships/image" Target="../media/image144.jpeg"/><Relationship Id="rId21" Type="http://schemas.openxmlformats.org/officeDocument/2006/relationships/image" Target="../media/image162.jpeg"/><Relationship Id="rId7" Type="http://schemas.openxmlformats.org/officeDocument/2006/relationships/image" Target="../media/image148.jpeg"/><Relationship Id="rId12" Type="http://schemas.openxmlformats.org/officeDocument/2006/relationships/image" Target="../media/image153.jpeg"/><Relationship Id="rId17" Type="http://schemas.openxmlformats.org/officeDocument/2006/relationships/image" Target="../media/image158.jpeg"/><Relationship Id="rId25" Type="http://schemas.openxmlformats.org/officeDocument/2006/relationships/image" Target="../media/image166.jpeg"/><Relationship Id="rId2" Type="http://schemas.openxmlformats.org/officeDocument/2006/relationships/image" Target="../media/image143.jpeg"/><Relationship Id="rId16" Type="http://schemas.openxmlformats.org/officeDocument/2006/relationships/image" Target="../media/image157.jpeg"/><Relationship Id="rId20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11" Type="http://schemas.openxmlformats.org/officeDocument/2006/relationships/image" Target="../media/image152.jpeg"/><Relationship Id="rId24" Type="http://schemas.openxmlformats.org/officeDocument/2006/relationships/image" Target="../media/image165.jpeg"/><Relationship Id="rId5" Type="http://schemas.openxmlformats.org/officeDocument/2006/relationships/image" Target="../media/image146.jpeg"/><Relationship Id="rId15" Type="http://schemas.openxmlformats.org/officeDocument/2006/relationships/image" Target="../media/image156.jpeg"/><Relationship Id="rId23" Type="http://schemas.openxmlformats.org/officeDocument/2006/relationships/image" Target="../media/image164.jpeg"/><Relationship Id="rId10" Type="http://schemas.openxmlformats.org/officeDocument/2006/relationships/image" Target="../media/image151.jpeg"/><Relationship Id="rId19" Type="http://schemas.openxmlformats.org/officeDocument/2006/relationships/image" Target="../media/image160.jpeg"/><Relationship Id="rId4" Type="http://schemas.openxmlformats.org/officeDocument/2006/relationships/image" Target="../media/image145.jpeg"/><Relationship Id="rId9" Type="http://schemas.openxmlformats.org/officeDocument/2006/relationships/image" Target="../media/image150.jpeg"/><Relationship Id="rId14" Type="http://schemas.openxmlformats.org/officeDocument/2006/relationships/image" Target="../media/image155.jpeg"/><Relationship Id="rId22" Type="http://schemas.openxmlformats.org/officeDocument/2006/relationships/image" Target="../media/image163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13" Type="http://schemas.openxmlformats.org/officeDocument/2006/relationships/image" Target="../media/image154.jpeg"/><Relationship Id="rId18" Type="http://schemas.openxmlformats.org/officeDocument/2006/relationships/image" Target="../media/image159.jpeg"/><Relationship Id="rId3" Type="http://schemas.openxmlformats.org/officeDocument/2006/relationships/image" Target="../media/image144.jpeg"/><Relationship Id="rId21" Type="http://schemas.openxmlformats.org/officeDocument/2006/relationships/image" Target="../media/image162.jpeg"/><Relationship Id="rId7" Type="http://schemas.openxmlformats.org/officeDocument/2006/relationships/image" Target="../media/image148.jpeg"/><Relationship Id="rId12" Type="http://schemas.openxmlformats.org/officeDocument/2006/relationships/image" Target="../media/image153.jpeg"/><Relationship Id="rId17" Type="http://schemas.openxmlformats.org/officeDocument/2006/relationships/image" Target="../media/image158.jpeg"/><Relationship Id="rId25" Type="http://schemas.openxmlformats.org/officeDocument/2006/relationships/image" Target="../media/image166.jpeg"/><Relationship Id="rId2" Type="http://schemas.openxmlformats.org/officeDocument/2006/relationships/image" Target="../media/image143.jpeg"/><Relationship Id="rId16" Type="http://schemas.openxmlformats.org/officeDocument/2006/relationships/image" Target="../media/image157.jpeg"/><Relationship Id="rId20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11" Type="http://schemas.openxmlformats.org/officeDocument/2006/relationships/image" Target="../media/image152.jpeg"/><Relationship Id="rId24" Type="http://schemas.openxmlformats.org/officeDocument/2006/relationships/image" Target="../media/image165.jpeg"/><Relationship Id="rId5" Type="http://schemas.openxmlformats.org/officeDocument/2006/relationships/image" Target="../media/image146.jpeg"/><Relationship Id="rId15" Type="http://schemas.openxmlformats.org/officeDocument/2006/relationships/image" Target="../media/image156.jpeg"/><Relationship Id="rId23" Type="http://schemas.openxmlformats.org/officeDocument/2006/relationships/image" Target="../media/image164.jpeg"/><Relationship Id="rId10" Type="http://schemas.openxmlformats.org/officeDocument/2006/relationships/image" Target="../media/image151.jpeg"/><Relationship Id="rId19" Type="http://schemas.openxmlformats.org/officeDocument/2006/relationships/image" Target="../media/image160.jpeg"/><Relationship Id="rId4" Type="http://schemas.openxmlformats.org/officeDocument/2006/relationships/image" Target="../media/image145.jpeg"/><Relationship Id="rId9" Type="http://schemas.openxmlformats.org/officeDocument/2006/relationships/image" Target="../media/image150.jpeg"/><Relationship Id="rId14" Type="http://schemas.openxmlformats.org/officeDocument/2006/relationships/image" Target="../media/image155.jpeg"/><Relationship Id="rId22" Type="http://schemas.openxmlformats.org/officeDocument/2006/relationships/image" Target="../media/image163.jpe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13" Type="http://schemas.openxmlformats.org/officeDocument/2006/relationships/image" Target="../media/image154.jpeg"/><Relationship Id="rId18" Type="http://schemas.openxmlformats.org/officeDocument/2006/relationships/image" Target="../media/image159.jpeg"/><Relationship Id="rId3" Type="http://schemas.openxmlformats.org/officeDocument/2006/relationships/image" Target="../media/image144.jpeg"/><Relationship Id="rId21" Type="http://schemas.openxmlformats.org/officeDocument/2006/relationships/image" Target="../media/image162.jpeg"/><Relationship Id="rId7" Type="http://schemas.openxmlformats.org/officeDocument/2006/relationships/image" Target="../media/image148.jpeg"/><Relationship Id="rId12" Type="http://schemas.openxmlformats.org/officeDocument/2006/relationships/image" Target="../media/image153.jpeg"/><Relationship Id="rId17" Type="http://schemas.openxmlformats.org/officeDocument/2006/relationships/image" Target="../media/image158.jpeg"/><Relationship Id="rId25" Type="http://schemas.openxmlformats.org/officeDocument/2006/relationships/image" Target="../media/image166.jpeg"/><Relationship Id="rId2" Type="http://schemas.openxmlformats.org/officeDocument/2006/relationships/image" Target="../media/image143.jpeg"/><Relationship Id="rId16" Type="http://schemas.openxmlformats.org/officeDocument/2006/relationships/image" Target="../media/image157.jpeg"/><Relationship Id="rId20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11" Type="http://schemas.openxmlformats.org/officeDocument/2006/relationships/image" Target="../media/image152.jpeg"/><Relationship Id="rId24" Type="http://schemas.openxmlformats.org/officeDocument/2006/relationships/image" Target="../media/image165.jpeg"/><Relationship Id="rId5" Type="http://schemas.openxmlformats.org/officeDocument/2006/relationships/image" Target="../media/image146.jpeg"/><Relationship Id="rId15" Type="http://schemas.openxmlformats.org/officeDocument/2006/relationships/image" Target="../media/image156.jpeg"/><Relationship Id="rId23" Type="http://schemas.openxmlformats.org/officeDocument/2006/relationships/image" Target="../media/image164.jpeg"/><Relationship Id="rId10" Type="http://schemas.openxmlformats.org/officeDocument/2006/relationships/image" Target="../media/image151.jpeg"/><Relationship Id="rId19" Type="http://schemas.openxmlformats.org/officeDocument/2006/relationships/image" Target="../media/image160.jpeg"/><Relationship Id="rId4" Type="http://schemas.openxmlformats.org/officeDocument/2006/relationships/image" Target="../media/image145.jpeg"/><Relationship Id="rId9" Type="http://schemas.openxmlformats.org/officeDocument/2006/relationships/image" Target="../media/image150.jpeg"/><Relationship Id="rId14" Type="http://schemas.openxmlformats.org/officeDocument/2006/relationships/image" Target="../media/image155.jpeg"/><Relationship Id="rId22" Type="http://schemas.openxmlformats.org/officeDocument/2006/relationships/image" Target="../media/image163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 455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More Matching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3"/>
          <p:cNvGrpSpPr>
            <a:grpSpLocks/>
          </p:cNvGrpSpPr>
          <p:nvPr/>
        </p:nvGrpSpPr>
        <p:grpSpPr bwMode="auto">
          <a:xfrm>
            <a:off x="820738" y="3436938"/>
            <a:ext cx="7485062" cy="2663825"/>
            <a:chOff x="0" y="0"/>
            <a:chExt cx="4715" cy="1678"/>
          </a:xfrm>
        </p:grpSpPr>
        <p:pic>
          <p:nvPicPr>
            <p:cNvPr id="16385" name="Picture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86" name="Picture 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6389" name="Rectangle 5"/>
          <p:cNvSpPr>
            <a:spLocks/>
          </p:cNvSpPr>
          <p:nvPr/>
        </p:nvSpPr>
        <p:spPr bwMode="auto">
          <a:xfrm>
            <a:off x="838200" y="1219200"/>
            <a:ext cx="7086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3168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Finding the panoramas</a:t>
            </a:r>
          </a:p>
        </p:txBody>
      </p:sp>
      <p:grpSp>
        <p:nvGrpSpPr>
          <p:cNvPr id="44035" name="Group 1028"/>
          <p:cNvGrpSpPr>
            <a:grpSpLocks noChangeAspect="1"/>
          </p:cNvGrpSpPr>
          <p:nvPr/>
        </p:nvGrpSpPr>
        <p:grpSpPr bwMode="auto">
          <a:xfrm>
            <a:off x="1614488" y="3709988"/>
            <a:ext cx="5959475" cy="3022600"/>
            <a:chOff x="9504" y="5904"/>
            <a:chExt cx="8160" cy="4137"/>
          </a:xfrm>
        </p:grpSpPr>
        <p:pic>
          <p:nvPicPr>
            <p:cNvPr id="44062" name="Picture 1029" descr="C:\WINDOWS\Desktop\is2003\images\rohr2Large.jpg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" y="5904"/>
              <a:ext cx="3840" cy="2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3" name="Picture 1030" descr="C:\WINDOWS\Desktop\is2003\images\rohr1Large.jpg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4" y="5904"/>
              <a:ext cx="3241" cy="4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4" name="Picture 1031" descr="C:\WINDOWS\Desktop\is2003\images\rohr3Large.jpg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6" y="8256"/>
              <a:ext cx="2496" cy="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5" name="Picture 1032" descr="C:\WINDOWS\Desktop\is2003\images\rohr4Large.jpg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08" y="8256"/>
              <a:ext cx="2256" cy="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4036" name="Group 103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4038" name="Picture 1034" descr="C:\WINDOWS\Desktop\is2003\images\thumb\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9" name="Picture 1035" descr="C:\WINDOWS\Desktop\is2003\images\thumb\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0" name="Picture 1036" descr="C:\WINDOWS\Desktop\is2003\images\thumb\2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1" name="Picture 1037" descr="C:\WINDOWS\Desktop\is2003\images\thumb\4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2" name="Picture 1038" descr="C:\WINDOWS\Desktop\is2003\images\thumb\5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3" name="Picture 1039" descr="C:\WINDOWS\Desktop\is2003\images\thumb\6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4" name="Picture 1040" descr="C:\WINDOWS\Desktop\is2003\images\thumb\7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5" name="Picture 1041" descr="C:\WINDOWS\Desktop\is2003\images\thumb\8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6" name="Picture 104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7" name="Picture 104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8" name="Picture 104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9" name="Picture 104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0" name="Picture 104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1" name="Picture 104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2" name="Picture 104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3" name="Picture 104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4" name="Picture 105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5" name="Picture 105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6" name="Picture 105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7" name="Picture 105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8" name="Picture 105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9" name="Picture 105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0" name="Picture 105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1" name="Picture 105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7" name="AutoShape 105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33019"/>
      </p:ext>
    </p:extLst>
  </p:cSld>
  <p:clrMapOvr>
    <a:masterClrMapping/>
  </p:clrMapOvr>
  <p:transition>
    <p:dissolve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CREATING PANORAMAS!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26" y="3237877"/>
            <a:ext cx="8250475" cy="241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5985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Useful structures (defined in </a:t>
            </a:r>
            <a:r>
              <a:rPr lang="en-US" dirty="0" err="1"/>
              <a:t>image.h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4603" cy="4950502"/>
          </a:xfrm>
        </p:spPr>
        <p:txBody>
          <a:bodyPr>
            <a:normAutofit/>
          </a:bodyPr>
          <a:lstStyle/>
          <a:p>
            <a:r>
              <a:rPr lang="en-US" sz="2400" b="1" dirty="0"/>
              <a:t>Data structure for an point</a:t>
            </a:r>
          </a:p>
          <a:p>
            <a:pPr marL="0" indent="0">
              <a:buNone/>
            </a:pP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float x, y;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} point;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r>
              <a:rPr lang="en-US" sz="2400" b="1" dirty="0"/>
              <a:t>Data structure for a descriptor</a:t>
            </a:r>
          </a:p>
          <a:p>
            <a:pPr marL="0" indent="0">
              <a:buNone/>
            </a:pP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point p;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&lt;-pixel location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n;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&lt;-size of data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float *data;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} descriptor;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102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01718" y="2199806"/>
            <a:ext cx="4414603" cy="4950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Data structure for a match</a:t>
            </a:r>
          </a:p>
          <a:p>
            <a:pPr marL="0" indent="0">
              <a:buNone/>
            </a:pP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point p, q;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&lt;-matching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points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000" dirty="0" err="1">
                <a:latin typeface="Consolas" charset="0"/>
                <a:ea typeface="Consolas" charset="0"/>
                <a:cs typeface="Consolas" charset="0"/>
              </a:rPr>
              <a:t>ai</a:t>
            </a: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, bi;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&lt;-matching indices of descriptor arrays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    float distance; </a:t>
            </a: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&lt;-dist.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between matching descriptors</a:t>
            </a:r>
            <a:endParaRPr lang="en-US" sz="20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2000" dirty="0">
                <a:latin typeface="Consolas" charset="0"/>
                <a:ea typeface="Consolas" charset="0"/>
                <a:cs typeface="Consolas" charset="0"/>
              </a:rPr>
              <a:t>} match;</a:t>
            </a:r>
          </a:p>
        </p:txBody>
      </p:sp>
    </p:spTree>
    <p:extLst>
      <p:ext uri="{BB962C8B-B14F-4D97-AF65-F5344CB8AC3E}">
        <p14:creationId xmlns:p14="http://schemas.microsoft.com/office/powerpoint/2010/main" val="103681079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Overall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image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panorama_image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(image a, image b, float sigma, float thresh,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nms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float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inlier_thresh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iters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cutoff)   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// Calculate corners and descriptors 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      						descriptor *ad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harris_corner_detector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(a, sigma, thresh,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nms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&amp;an);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   descriptor *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bd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harris_corner_detector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(b, sigma, thresh,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nms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&amp;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bn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);</a:t>
            </a:r>
          </a:p>
          <a:p>
            <a:pPr marL="0" indent="0">
              <a:buNone/>
            </a:pP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   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// Find matches       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match *m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match_descriptors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(ad, an,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bd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bn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&amp;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mn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);        </a:t>
            </a:r>
          </a:p>
          <a:p>
            <a:pPr marL="0" indent="0">
              <a:buNone/>
            </a:pP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// Run RANSAC to find the </a:t>
            </a:r>
            <a:r>
              <a:rPr lang="en-US" sz="1600" i="1" dirty="0" err="1">
                <a:latin typeface="Consolas" charset="0"/>
                <a:ea typeface="Consolas" charset="0"/>
                <a:cs typeface="Consolas" charset="0"/>
              </a:rPr>
              <a:t>homography</a:t>
            </a:r>
            <a:endParaRPr lang="en-US" sz="1600" i="1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matrix H = RANSAC(m,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mn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inlier_thresh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iters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, cutoff);       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// Stitch the images together with the </a:t>
            </a:r>
            <a:r>
              <a:rPr lang="en-US" sz="1600" i="1" dirty="0" err="1">
                <a:latin typeface="Consolas" charset="0"/>
                <a:ea typeface="Consolas" charset="0"/>
                <a:cs typeface="Consolas" charset="0"/>
              </a:rPr>
              <a:t>homography</a:t>
            </a:r>
            <a:r>
              <a:rPr lang="en-US" sz="1600" i="1" dirty="0">
                <a:latin typeface="Consolas" charset="0"/>
                <a:ea typeface="Consolas" charset="0"/>
                <a:cs typeface="Consolas" charset="0"/>
              </a:rPr>
              <a:t>       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	image combine = </a:t>
            </a:r>
            <a:r>
              <a:rPr lang="en-US" sz="1600" dirty="0" err="1">
                <a:latin typeface="Consolas" charset="0"/>
                <a:ea typeface="Consolas" charset="0"/>
                <a:cs typeface="Consolas" charset="0"/>
              </a:rPr>
              <a:t>combine_images</a:t>
            </a: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(a, b, H);        </a:t>
            </a:r>
          </a:p>
          <a:p>
            <a:pPr marL="0" indent="0">
              <a:buNone/>
            </a:pPr>
            <a:endParaRPr lang="en-US" sz="1600" dirty="0">
              <a:latin typeface="Consolas" charset="0"/>
              <a:ea typeface="Consolas" charset="0"/>
              <a:cs typeface="Consolas" charset="0"/>
            </a:endParaRP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return combine;    </a:t>
            </a:r>
          </a:p>
          <a:p>
            <a:pPr marL="0" indent="0">
              <a:buNone/>
            </a:pPr>
            <a:r>
              <a:rPr lang="en-US" sz="1600" dirty="0">
                <a:latin typeface="Consolas" charset="0"/>
                <a:ea typeface="Consolas" charset="0"/>
                <a:cs typeface="Consolas" charset="0"/>
              </a:rPr>
              <a:t>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6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TODO #1.1: Compute structure matrix S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TODO #1.2: Compute </a:t>
            </a:r>
            <a:r>
              <a:rPr lang="en-US" sz="3000" dirty="0" err="1">
                <a:ea typeface="Calibri" charset="0"/>
                <a:cs typeface="Calibri" charset="0"/>
              </a:rPr>
              <a:t>cornerness</a:t>
            </a:r>
            <a:r>
              <a:rPr lang="en-US" sz="3000" dirty="0">
                <a:ea typeface="Calibri" charset="0"/>
                <a:cs typeface="Calibri" charset="0"/>
              </a:rPr>
              <a:t> response map R from structure matrix S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TODO #1.3: Find local maxes in map R using non-maximum suppression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TODO #1.4: Compute descriptors for final corners 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 Harris corner detection</a:t>
            </a:r>
          </a:p>
        </p:txBody>
      </p:sp>
    </p:spTree>
    <p:extLst>
      <p:ext uri="{BB962C8B-B14F-4D97-AF65-F5344CB8AC3E}">
        <p14:creationId xmlns:p14="http://schemas.microsoft.com/office/powerpoint/2010/main" val="202093181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Compute Ix and </a:t>
            </a:r>
            <a:r>
              <a:rPr lang="en-US" sz="3000" dirty="0" err="1">
                <a:ea typeface="Calibri" charset="0"/>
                <a:cs typeface="Calibri" charset="0"/>
              </a:rPr>
              <a:t>Iy</a:t>
            </a:r>
            <a:r>
              <a:rPr lang="en-US" sz="3000" dirty="0">
                <a:ea typeface="Calibri" charset="0"/>
                <a:cs typeface="Calibri" charset="0"/>
              </a:rPr>
              <a:t> using Sobel filters from HW2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Create an empty image of 3 channels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Assign channel 1 to Ix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Assign channel 2 to Iy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Assign channel 3 to Ix</a:t>
            </a:r>
            <a:r>
              <a:rPr lang="en-US" sz="2600" baseline="30000" dirty="0">
                <a:ea typeface="Calibri" charset="0"/>
                <a:cs typeface="Calibri" charset="0"/>
              </a:rPr>
              <a:t> </a:t>
            </a:r>
            <a:r>
              <a:rPr lang="en-US" sz="2600" dirty="0">
                <a:ea typeface="Calibri" charset="0"/>
                <a:cs typeface="Calibri" charset="0"/>
              </a:rPr>
              <a:t>* </a:t>
            </a:r>
            <a:r>
              <a:rPr lang="en-US" sz="2600" dirty="0" err="1">
                <a:ea typeface="Calibri" charset="0"/>
                <a:cs typeface="Calibri" charset="0"/>
              </a:rPr>
              <a:t>Iy</a:t>
            </a:r>
            <a:endParaRPr lang="en-US" sz="2600" dirty="0">
              <a:ea typeface="Calibri" charset="0"/>
              <a:cs typeface="Calibri" charset="0"/>
            </a:endParaRPr>
          </a:p>
          <a:p>
            <a:endParaRPr lang="en-US" sz="3000" baseline="30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Compute weighted sum of neighbors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smooth the image with a </a:t>
            </a:r>
            <a:r>
              <a:rPr lang="en-US" sz="2600" dirty="0" err="1">
                <a:ea typeface="Calibri" charset="0"/>
                <a:cs typeface="Calibri" charset="0"/>
              </a:rPr>
              <a:t>gaussian</a:t>
            </a:r>
            <a:r>
              <a:rPr lang="en-US" sz="2600" dirty="0">
                <a:ea typeface="Calibri" charset="0"/>
                <a:cs typeface="Calibri" charset="0"/>
              </a:rPr>
              <a:t> of given sigma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#1.1</a:t>
            </a:r>
            <a:r>
              <a:rPr lang="en-US" dirty="0"/>
              <a:t>: structure matrix</a:t>
            </a:r>
          </a:p>
        </p:txBody>
      </p:sp>
    </p:spTree>
    <p:extLst>
      <p:ext uri="{BB962C8B-B14F-4D97-AF65-F5344CB8AC3E}">
        <p14:creationId xmlns:p14="http://schemas.microsoft.com/office/powerpoint/2010/main" val="1257847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For each pixel of the given structure matrix S: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Get Ix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  <a:r>
              <a:rPr lang="en-US" sz="2600" dirty="0">
                <a:ea typeface="Calibri" charset="0"/>
                <a:cs typeface="Calibri" charset="0"/>
              </a:rPr>
              <a:t>, Iy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  <a:r>
              <a:rPr lang="en-US" sz="2600" dirty="0">
                <a:ea typeface="Calibri" charset="0"/>
                <a:cs typeface="Calibri" charset="0"/>
              </a:rPr>
              <a:t> and </a:t>
            </a:r>
            <a:r>
              <a:rPr lang="en-US" sz="2600" dirty="0" err="1">
                <a:ea typeface="Calibri" charset="0"/>
                <a:cs typeface="Calibri" charset="0"/>
              </a:rPr>
              <a:t>IxIy</a:t>
            </a:r>
            <a:r>
              <a:rPr lang="en-US" sz="2600" dirty="0">
                <a:ea typeface="Calibri" charset="0"/>
                <a:cs typeface="Calibri" charset="0"/>
              </a:rPr>
              <a:t> from the 3 channels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</a:t>
            </a:r>
            <a:r>
              <a:rPr lang="en-US" sz="2600" dirty="0" err="1">
                <a:ea typeface="Calibri" charset="0"/>
                <a:cs typeface="Calibri" charset="0"/>
              </a:rPr>
              <a:t>Det</a:t>
            </a:r>
            <a:r>
              <a:rPr lang="en-US" sz="2600" dirty="0">
                <a:ea typeface="Calibri" charset="0"/>
                <a:cs typeface="Calibri" charset="0"/>
              </a:rPr>
              <a:t>(S) = Ix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  <a:r>
              <a:rPr lang="en-US" sz="2600" dirty="0">
                <a:ea typeface="Calibri" charset="0"/>
                <a:cs typeface="Calibri" charset="0"/>
              </a:rPr>
              <a:t> * Iy</a:t>
            </a:r>
            <a:r>
              <a:rPr lang="en-US" sz="2600" baseline="30000" dirty="0">
                <a:ea typeface="Calibri" charset="0"/>
                <a:cs typeface="Calibri" charset="0"/>
              </a:rPr>
              <a:t>2 </a:t>
            </a:r>
            <a:r>
              <a:rPr lang="mr-IN" sz="2600" dirty="0">
                <a:ea typeface="Calibri" charset="0"/>
                <a:cs typeface="Calibri" charset="0"/>
              </a:rPr>
              <a:t>–</a:t>
            </a:r>
            <a:r>
              <a:rPr lang="en-US" sz="2600" dirty="0">
                <a:ea typeface="Calibri" charset="0"/>
                <a:cs typeface="Calibri" charset="0"/>
              </a:rPr>
              <a:t> </a:t>
            </a:r>
            <a:r>
              <a:rPr lang="en-US" sz="2600" dirty="0" err="1">
                <a:ea typeface="Calibri" charset="0"/>
                <a:cs typeface="Calibri" charset="0"/>
              </a:rPr>
              <a:t>IxIy</a:t>
            </a:r>
            <a:r>
              <a:rPr lang="en-US" sz="2600" dirty="0">
                <a:ea typeface="Calibri" charset="0"/>
                <a:cs typeface="Calibri" charset="0"/>
              </a:rPr>
              <a:t> * </a:t>
            </a:r>
            <a:r>
              <a:rPr lang="en-US" sz="2600" dirty="0" err="1">
                <a:ea typeface="Calibri" charset="0"/>
                <a:cs typeface="Calibri" charset="0"/>
              </a:rPr>
              <a:t>IxIy</a:t>
            </a:r>
            <a:endParaRPr lang="en-US" sz="2600" dirty="0">
              <a:ea typeface="Calibri" charset="0"/>
              <a:cs typeface="Calibri" charset="0"/>
            </a:endParaRP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</a:t>
            </a:r>
            <a:r>
              <a:rPr lang="en-US" sz="2600" dirty="0" err="1">
                <a:ea typeface="Calibri" charset="0"/>
                <a:cs typeface="Calibri" charset="0"/>
              </a:rPr>
              <a:t>Tr</a:t>
            </a:r>
            <a:r>
              <a:rPr lang="en-US" sz="2600" dirty="0">
                <a:ea typeface="Calibri" charset="0"/>
                <a:cs typeface="Calibri" charset="0"/>
              </a:rPr>
              <a:t>(S) = Ix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  <a:r>
              <a:rPr lang="en-US" sz="2600" dirty="0">
                <a:ea typeface="Calibri" charset="0"/>
                <a:cs typeface="Calibri" charset="0"/>
              </a:rPr>
              <a:t> + Iy</a:t>
            </a:r>
            <a:r>
              <a:rPr lang="en-US" sz="2600" baseline="30000" dirty="0">
                <a:ea typeface="Calibri" charset="0"/>
                <a:cs typeface="Calibri" charset="0"/>
              </a:rPr>
              <a:t>2</a:t>
            </a:r>
          </a:p>
          <a:p>
            <a:pPr lvl="1"/>
            <a:endParaRPr lang="en-US" sz="2600" baseline="30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R = </a:t>
            </a:r>
            <a:r>
              <a:rPr lang="en-US" sz="2600" dirty="0" err="1">
                <a:ea typeface="Calibri" charset="0"/>
                <a:cs typeface="Calibri" charset="0"/>
              </a:rPr>
              <a:t>Det</a:t>
            </a:r>
            <a:r>
              <a:rPr lang="en-US" sz="2600" dirty="0">
                <a:ea typeface="Calibri" charset="0"/>
                <a:cs typeface="Calibri" charset="0"/>
              </a:rPr>
              <a:t>(S) </a:t>
            </a:r>
            <a:r>
              <a:rPr lang="mr-IN" sz="2600" dirty="0">
                <a:ea typeface="Calibri" charset="0"/>
                <a:cs typeface="Calibri" charset="0"/>
              </a:rPr>
              <a:t>–</a:t>
            </a:r>
            <a:r>
              <a:rPr lang="en-US" sz="2600" dirty="0">
                <a:ea typeface="Calibri" charset="0"/>
                <a:cs typeface="Calibri" charset="0"/>
              </a:rPr>
              <a:t> 0.06 * </a:t>
            </a:r>
            <a:r>
              <a:rPr lang="en-US" sz="2600" dirty="0" err="1">
                <a:ea typeface="Calibri" charset="0"/>
                <a:cs typeface="Calibri" charset="0"/>
              </a:rPr>
              <a:t>Tr</a:t>
            </a:r>
            <a:r>
              <a:rPr lang="en-US" sz="2600" dirty="0">
                <a:ea typeface="Calibri" charset="0"/>
                <a:cs typeface="Calibri" charset="0"/>
              </a:rPr>
              <a:t>(S) * </a:t>
            </a:r>
            <a:r>
              <a:rPr lang="en-US" sz="2600" dirty="0" err="1">
                <a:ea typeface="Calibri" charset="0"/>
                <a:cs typeface="Calibri" charset="0"/>
              </a:rPr>
              <a:t>Tr</a:t>
            </a:r>
            <a:r>
              <a:rPr lang="en-US" sz="2600" dirty="0">
                <a:ea typeface="Calibri" charset="0"/>
                <a:cs typeface="Calibri" charset="0"/>
              </a:rPr>
              <a:t>(S)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#1.2</a:t>
            </a:r>
            <a:r>
              <a:rPr lang="en-US" dirty="0"/>
              <a:t>: response map</a:t>
            </a:r>
          </a:p>
        </p:txBody>
      </p:sp>
    </p:spTree>
    <p:extLst>
      <p:ext uri="{BB962C8B-B14F-4D97-AF65-F5344CB8AC3E}">
        <p14:creationId xmlns:p14="http://schemas.microsoft.com/office/powerpoint/2010/main" val="95947119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For each pixel ‘p’ of the given response map R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get value(p)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loop over all neighboring pixels ‘q’ in a 2w+1 window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+/- w around the current pixel location</a:t>
            </a:r>
            <a:endParaRPr lang="en-US" sz="2200" baseline="30000" dirty="0">
              <a:ea typeface="Calibri" charset="0"/>
              <a:cs typeface="Calibri" charset="0"/>
            </a:endParaRP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if value(q) &gt; value (p), value(p) = -99999 (very low)</a:t>
            </a:r>
          </a:p>
          <a:p>
            <a:pPr lvl="2"/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set ‘p’ to value(p)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#1.3</a:t>
            </a:r>
            <a:r>
              <a:rPr lang="en-US" dirty="0"/>
              <a:t>: NMS</a:t>
            </a:r>
          </a:p>
        </p:txBody>
      </p:sp>
    </p:spTree>
    <p:extLst>
      <p:ext uri="{BB962C8B-B14F-4D97-AF65-F5344CB8AC3E}">
        <p14:creationId xmlns:p14="http://schemas.microsoft.com/office/powerpoint/2010/main" val="180251425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46956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Given: Response map after NMS</a:t>
            </a:r>
          </a:p>
          <a:p>
            <a:r>
              <a:rPr lang="en-US" sz="3000" dirty="0">
                <a:ea typeface="Calibri" charset="0"/>
                <a:cs typeface="Calibri" charset="0"/>
              </a:rPr>
              <a:t>Initialize count; loop over each pixel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pixel value &gt; threshold, increment count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Initialize descriptor array of size ‘count’ </a:t>
            </a:r>
          </a:p>
          <a:p>
            <a:r>
              <a:rPr lang="en-US" sz="3000" dirty="0">
                <a:ea typeface="Calibri" charset="0"/>
                <a:cs typeface="Calibri" charset="0"/>
              </a:rPr>
              <a:t>Loop over each pixel again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pixel value &gt; threshold, create descriptor for that pixel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use </a:t>
            </a:r>
            <a:r>
              <a:rPr lang="en-US" sz="2200" dirty="0" err="1">
                <a:ea typeface="Calibri" charset="0"/>
                <a:cs typeface="Calibri" charset="0"/>
              </a:rPr>
              <a:t>make_descriptor</a:t>
            </a:r>
            <a:r>
              <a:rPr lang="en-US" sz="2200" dirty="0">
                <a:ea typeface="Calibri" charset="0"/>
                <a:cs typeface="Calibri" charset="0"/>
              </a:rPr>
              <a:t>() defined in </a:t>
            </a:r>
            <a:r>
              <a:rPr lang="en-US" sz="2200" dirty="0" err="1">
                <a:ea typeface="Calibri" charset="0"/>
                <a:cs typeface="Calibri" charset="0"/>
              </a:rPr>
              <a:t>panorama_helpers.c</a:t>
            </a:r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add this new descriptor to the array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#1.4</a:t>
            </a:r>
            <a:r>
              <a:rPr lang="en-US" dirty="0"/>
              <a:t>: corner descriptors</a:t>
            </a:r>
          </a:p>
        </p:txBody>
      </p:sp>
    </p:spTree>
    <p:extLst>
      <p:ext uri="{BB962C8B-B14F-4D97-AF65-F5344CB8AC3E}">
        <p14:creationId xmlns:p14="http://schemas.microsoft.com/office/powerpoint/2010/main" val="93342911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Matching descriptors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TODO #2.1: Find best matches from descriptor array “a” to descriptor array “b”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TODO #2.2: Eliminate duplicate matches to ensure one-to-one match between “a” and “b” 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01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ln/>
        </p:spPr>
        <p:txBody>
          <a:bodyPr rIns="132080"/>
          <a:lstStyle/>
          <a:p>
            <a:r>
              <a:rPr lang="en-US"/>
              <a:t>Matching with Features</a:t>
            </a:r>
          </a:p>
        </p:txBody>
      </p:sp>
      <p:sp>
        <p:nvSpPr>
          <p:cNvPr id="17410" name="Rectangle 2"/>
          <p:cNvSpPr>
            <a:spLocks/>
          </p:cNvSpPr>
          <p:nvPr/>
        </p:nvSpPr>
        <p:spPr bwMode="auto">
          <a:xfrm>
            <a:off x="838200" y="1219200"/>
            <a:ext cx="70866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Detect feature points in both images</a:t>
            </a:r>
          </a:p>
          <a:p>
            <a:pPr marL="39688">
              <a:spcBef>
                <a:spcPts val="160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US" sz="28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Find corresponding pairs</a:t>
            </a:r>
          </a:p>
        </p:txBody>
      </p:sp>
      <p:grpSp>
        <p:nvGrpSpPr>
          <p:cNvPr id="17418" name="Group 10"/>
          <p:cNvGrpSpPr>
            <a:grpSpLocks/>
          </p:cNvGrpSpPr>
          <p:nvPr/>
        </p:nvGrpSpPr>
        <p:grpSpPr bwMode="auto">
          <a:xfrm>
            <a:off x="822325" y="3436938"/>
            <a:ext cx="7485063" cy="2663825"/>
            <a:chOff x="0" y="0"/>
            <a:chExt cx="4715" cy="1678"/>
          </a:xfrm>
        </p:grpSpPr>
        <p:pic>
          <p:nvPicPr>
            <p:cNvPr id="17411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0"/>
              <a:ext cx="2315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15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3" name="Line 5"/>
            <p:cNvSpPr>
              <a:spLocks noChangeShapeType="1"/>
            </p:cNvSpPr>
            <p:nvPr/>
          </p:nvSpPr>
          <p:spPr bwMode="auto">
            <a:xfrm rot="10800000" flipH="1">
              <a:off x="1536" y="504"/>
              <a:ext cx="1200" cy="9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4" name="Line 6"/>
            <p:cNvSpPr>
              <a:spLocks noChangeShapeType="1"/>
            </p:cNvSpPr>
            <p:nvPr/>
          </p:nvSpPr>
          <p:spPr bwMode="auto">
            <a:xfrm>
              <a:off x="2130" y="674"/>
              <a:ext cx="1144" cy="9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5" name="Line 7"/>
            <p:cNvSpPr>
              <a:spLocks noChangeShapeType="1"/>
            </p:cNvSpPr>
            <p:nvPr/>
          </p:nvSpPr>
          <p:spPr bwMode="auto">
            <a:xfrm rot="10800000" flipH="1">
              <a:off x="1810" y="1368"/>
              <a:ext cx="1070" cy="90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6" name="Line 8"/>
            <p:cNvSpPr>
              <a:spLocks noChangeShapeType="1"/>
            </p:cNvSpPr>
            <p:nvPr/>
          </p:nvSpPr>
          <p:spPr bwMode="auto">
            <a:xfrm rot="10800000" flipH="1">
              <a:off x="2098" y="1080"/>
              <a:ext cx="1094" cy="26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17" name="Line 9"/>
            <p:cNvSpPr>
              <a:spLocks noChangeShapeType="1"/>
            </p:cNvSpPr>
            <p:nvPr/>
          </p:nvSpPr>
          <p:spPr bwMode="auto">
            <a:xfrm rot="10800000" flipH="1">
              <a:off x="1634" y="816"/>
              <a:ext cx="1150" cy="82"/>
            </a:xfrm>
            <a:prstGeom prst="lin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48698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For each descriptor ‘</a:t>
            </a:r>
            <a:r>
              <a:rPr lang="en-US" sz="3000" dirty="0" err="1">
                <a:ea typeface="Calibri" charset="0"/>
                <a:cs typeface="Calibri" charset="0"/>
              </a:rPr>
              <a:t>a</a:t>
            </a:r>
            <a:r>
              <a:rPr lang="en-US" sz="3000" baseline="-25000" dirty="0" err="1">
                <a:ea typeface="Calibri" charset="0"/>
                <a:cs typeface="Calibri" charset="0"/>
              </a:rPr>
              <a:t>r</a:t>
            </a:r>
            <a:r>
              <a:rPr lang="en-US" sz="3000" dirty="0">
                <a:ea typeface="Calibri" charset="0"/>
                <a:cs typeface="Calibri" charset="0"/>
              </a:rPr>
              <a:t>’ in array ‘a’: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initialize </a:t>
            </a:r>
            <a:r>
              <a:rPr lang="en-US" sz="2600" dirty="0" err="1">
                <a:ea typeface="Calibri" charset="0"/>
                <a:cs typeface="Calibri" charset="0"/>
              </a:rPr>
              <a:t>min_distance</a:t>
            </a:r>
            <a:r>
              <a:rPr lang="en-US" sz="2600" dirty="0">
                <a:ea typeface="Calibri" charset="0"/>
                <a:cs typeface="Calibri" charset="0"/>
              </a:rPr>
              <a:t> and </a:t>
            </a:r>
            <a:r>
              <a:rPr lang="en-US" sz="2600" dirty="0" err="1">
                <a:ea typeface="Calibri" charset="0"/>
                <a:cs typeface="Calibri" charset="0"/>
              </a:rPr>
              <a:t>best_index</a:t>
            </a:r>
            <a:endParaRPr lang="en-US" sz="2600" dirty="0">
              <a:ea typeface="Calibri" charset="0"/>
              <a:cs typeface="Calibri" charset="0"/>
            </a:endParaRP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for each descriptor ‘</a:t>
            </a:r>
            <a:r>
              <a:rPr lang="en-US" sz="2600" dirty="0" err="1">
                <a:ea typeface="Calibri" charset="0"/>
                <a:cs typeface="Calibri" charset="0"/>
              </a:rPr>
              <a:t>b</a:t>
            </a:r>
            <a:r>
              <a:rPr lang="en-US" sz="2600" baseline="-25000" dirty="0" err="1">
                <a:ea typeface="Calibri" charset="0"/>
                <a:cs typeface="Calibri" charset="0"/>
              </a:rPr>
              <a:t>s</a:t>
            </a:r>
            <a:r>
              <a:rPr lang="en-US" sz="2600" dirty="0">
                <a:ea typeface="Calibri" charset="0"/>
                <a:cs typeface="Calibri" charset="0"/>
              </a:rPr>
              <a:t>’ in array ‘b’: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L1 distance between </a:t>
            </a:r>
            <a:r>
              <a:rPr lang="en-US" sz="2400" dirty="0" err="1">
                <a:ea typeface="Calibri" charset="0"/>
                <a:cs typeface="Calibri" charset="0"/>
              </a:rPr>
              <a:t>a</a:t>
            </a:r>
            <a:r>
              <a:rPr lang="en-US" sz="2400" baseline="-25000" dirty="0" err="1">
                <a:ea typeface="Calibri" charset="0"/>
                <a:cs typeface="Calibri" charset="0"/>
              </a:rPr>
              <a:t>r</a:t>
            </a:r>
            <a:r>
              <a:rPr lang="en-US" sz="2400" baseline="-25000" dirty="0">
                <a:ea typeface="Calibri" charset="0"/>
                <a:cs typeface="Calibri" charset="0"/>
              </a:rPr>
              <a:t> </a:t>
            </a:r>
            <a:r>
              <a:rPr lang="en-US" sz="2400" dirty="0">
                <a:ea typeface="Calibri" charset="0"/>
                <a:cs typeface="Calibri" charset="0"/>
              </a:rPr>
              <a:t>and </a:t>
            </a:r>
            <a:r>
              <a:rPr lang="en-US" sz="2600" dirty="0" err="1">
                <a:ea typeface="Calibri" charset="0"/>
                <a:cs typeface="Calibri" charset="0"/>
              </a:rPr>
              <a:t>b</a:t>
            </a:r>
            <a:r>
              <a:rPr lang="en-US" sz="2600" baseline="-25000" dirty="0" err="1">
                <a:ea typeface="Calibri" charset="0"/>
                <a:cs typeface="Calibri" charset="0"/>
              </a:rPr>
              <a:t>s</a:t>
            </a:r>
            <a:endParaRPr lang="en-US" sz="2600" dirty="0">
              <a:ea typeface="Calibri" charset="0"/>
              <a:cs typeface="Calibri" charset="0"/>
            </a:endParaRP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sum of absolute differences</a:t>
            </a:r>
          </a:p>
          <a:p>
            <a:pPr lvl="2"/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distance &lt; </a:t>
            </a:r>
            <a:r>
              <a:rPr lang="en-US" sz="2600" dirty="0" err="1">
                <a:ea typeface="Calibri" charset="0"/>
                <a:cs typeface="Calibri" charset="0"/>
              </a:rPr>
              <a:t>min_distance</a:t>
            </a:r>
            <a:r>
              <a:rPr lang="en-US" sz="2600" dirty="0">
                <a:ea typeface="Calibri" charset="0"/>
                <a:cs typeface="Calibri" charset="0"/>
              </a:rPr>
              <a:t>: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update </a:t>
            </a:r>
            <a:r>
              <a:rPr lang="en-US" sz="2200" dirty="0" err="1">
                <a:ea typeface="Calibri" charset="0"/>
                <a:cs typeface="Calibri" charset="0"/>
              </a:rPr>
              <a:t>min_distance</a:t>
            </a:r>
            <a:r>
              <a:rPr lang="en-US" sz="2200" dirty="0">
                <a:ea typeface="Calibri" charset="0"/>
                <a:cs typeface="Calibri" charset="0"/>
              </a:rPr>
              <a:t> and </a:t>
            </a:r>
            <a:r>
              <a:rPr lang="en-US" sz="2200" dirty="0" err="1">
                <a:ea typeface="Calibri" charset="0"/>
                <a:cs typeface="Calibri" charset="0"/>
              </a:rPr>
              <a:t>best_index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110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#2.1</a:t>
            </a:r>
            <a:r>
              <a:rPr lang="en-US" dirty="0"/>
              <a:t>: best matches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368928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Initialize an array of 0s called ‘seen’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Loop over all matches: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b-index of current match is ≠1 in ‘seen’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set the corresponding value in ‘seen’ to 1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retain the match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else, discard the match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111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#2.2</a:t>
            </a:r>
            <a:r>
              <a:rPr lang="en-US" dirty="0"/>
              <a:t>: remove duplicates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4498257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Perform RANSAC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TODO #3.1: Implement projecting a point given a </a:t>
            </a:r>
            <a:r>
              <a:rPr lang="en-US" sz="3000" dirty="0" err="1"/>
              <a:t>homography</a:t>
            </a:r>
            <a:endParaRPr lang="en-US" sz="3000" dirty="0"/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TODO #3.2: Compute inliers from an array of matches (using 3.1)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TODO #3.3: Implement RANSAC algorithm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9904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86997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Given point p, set matrix c</a:t>
            </a:r>
            <a:r>
              <a:rPr lang="en-US" sz="3000" baseline="-25000" dirty="0">
                <a:ea typeface="Calibri" charset="0"/>
                <a:cs typeface="Calibri" charset="0"/>
              </a:rPr>
              <a:t>3x1</a:t>
            </a:r>
            <a:r>
              <a:rPr lang="en-US" sz="3000" dirty="0">
                <a:ea typeface="Calibri" charset="0"/>
                <a:cs typeface="Calibri" charset="0"/>
              </a:rPr>
              <a:t> = [x-</a:t>
            </a:r>
            <a:r>
              <a:rPr lang="en-US" sz="3000" dirty="0" err="1">
                <a:ea typeface="Calibri" charset="0"/>
                <a:cs typeface="Calibri" charset="0"/>
              </a:rPr>
              <a:t>coord</a:t>
            </a:r>
            <a:r>
              <a:rPr lang="en-US" sz="3000" dirty="0">
                <a:ea typeface="Calibri" charset="0"/>
                <a:cs typeface="Calibri" charset="0"/>
              </a:rPr>
              <a:t>, y-coord,1] 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Compute M</a:t>
            </a:r>
            <a:r>
              <a:rPr lang="en-US" sz="3000" baseline="-25000" dirty="0">
                <a:ea typeface="Calibri" charset="0"/>
                <a:cs typeface="Calibri" charset="0"/>
              </a:rPr>
              <a:t>3x1</a:t>
            </a:r>
            <a:r>
              <a:rPr lang="en-US" sz="3000" dirty="0">
                <a:ea typeface="Calibri" charset="0"/>
                <a:cs typeface="Calibri" charset="0"/>
              </a:rPr>
              <a:t> = H</a:t>
            </a:r>
            <a:r>
              <a:rPr lang="en-US" sz="3000" baseline="-25000" dirty="0">
                <a:ea typeface="Calibri" charset="0"/>
                <a:cs typeface="Calibri" charset="0"/>
              </a:rPr>
              <a:t>3x3</a:t>
            </a:r>
            <a:r>
              <a:rPr lang="en-US" sz="3000" dirty="0">
                <a:ea typeface="Calibri" charset="0"/>
                <a:cs typeface="Calibri" charset="0"/>
              </a:rPr>
              <a:t>* c</a:t>
            </a:r>
            <a:r>
              <a:rPr lang="en-US" sz="3000" baseline="-25000" dirty="0">
                <a:ea typeface="Calibri" charset="0"/>
                <a:cs typeface="Calibri" charset="0"/>
              </a:rPr>
              <a:t>3x1 </a:t>
            </a:r>
            <a:r>
              <a:rPr lang="en-US" sz="3000" dirty="0">
                <a:ea typeface="Calibri" charset="0"/>
                <a:cs typeface="Calibri" charset="0"/>
              </a:rPr>
              <a:t>with given </a:t>
            </a:r>
            <a:r>
              <a:rPr lang="en-US" sz="3000" dirty="0" err="1">
                <a:ea typeface="Calibri" charset="0"/>
                <a:cs typeface="Calibri" charset="0"/>
              </a:rPr>
              <a:t>Homography</a:t>
            </a:r>
            <a:endParaRPr lang="en-US" sz="3000" baseline="-25000" dirty="0">
              <a:ea typeface="Calibri" charset="0"/>
              <a:cs typeface="Calibri" charset="0"/>
            </a:endParaRP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Compute </a:t>
            </a:r>
            <a:r>
              <a:rPr lang="en-US" sz="3000" dirty="0" err="1">
                <a:ea typeface="Calibri" charset="0"/>
                <a:cs typeface="Calibri" charset="0"/>
              </a:rPr>
              <a:t>x,y</a:t>
            </a:r>
            <a:r>
              <a:rPr lang="en-US" sz="3000" dirty="0">
                <a:ea typeface="Calibri" charset="0"/>
                <a:cs typeface="Calibri" charset="0"/>
              </a:rPr>
              <a:t> coordinates of a point ’q’: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x-</a:t>
            </a:r>
            <a:r>
              <a:rPr lang="en-US" sz="2200" dirty="0" err="1">
                <a:ea typeface="Calibri" charset="0"/>
                <a:cs typeface="Calibri" charset="0"/>
              </a:rPr>
              <a:t>coord</a:t>
            </a:r>
            <a:r>
              <a:rPr lang="en-US" sz="2200" dirty="0">
                <a:ea typeface="Calibri" charset="0"/>
                <a:cs typeface="Calibri" charset="0"/>
              </a:rPr>
              <a:t>: M[0] / M[2]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y-</a:t>
            </a:r>
            <a:r>
              <a:rPr lang="en-US" sz="2200" dirty="0" err="1">
                <a:ea typeface="Calibri" charset="0"/>
                <a:cs typeface="Calibri" charset="0"/>
              </a:rPr>
              <a:t>coord</a:t>
            </a:r>
            <a:r>
              <a:rPr lang="en-US" sz="2200" dirty="0">
                <a:ea typeface="Calibri" charset="0"/>
                <a:cs typeface="Calibri" charset="0"/>
              </a:rPr>
              <a:t>: M[1] / M[2]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3000" dirty="0">
                <a:ea typeface="Calibri" charset="0"/>
                <a:cs typeface="Calibri" charset="0"/>
              </a:rPr>
              <a:t>Return point ‘q’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113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#3.1</a:t>
            </a:r>
            <a:r>
              <a:rPr lang="en-US" dirty="0"/>
              <a:t>: point projection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0804596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>
                <a:ea typeface="Calibri" charset="0"/>
                <a:cs typeface="Calibri" charset="0"/>
              </a:rPr>
              <a:t>Loop over each match from array of matches (starting from end):</a:t>
            </a: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project point ‘p’ of match using given ‘H’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compute L2 distance between point ‘q’ of match and the projected point</a:t>
            </a: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sz="2600" dirty="0">
                <a:ea typeface="Calibri" charset="0"/>
                <a:cs typeface="Calibri" charset="0"/>
              </a:rPr>
              <a:t>if distance &lt; given threshold: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it is an inlier; bring match to the front of array</a:t>
            </a:r>
          </a:p>
          <a:p>
            <a:pPr lvl="2"/>
            <a:r>
              <a:rPr lang="en-US" sz="2200" dirty="0">
                <a:ea typeface="Calibri" charset="0"/>
                <a:cs typeface="Calibri" charset="0"/>
              </a:rPr>
              <a:t>update inlier count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114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#3.2</a:t>
            </a:r>
            <a:r>
              <a:rPr lang="en-US" dirty="0"/>
              <a:t>: model inliers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603433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>
                <a:ea typeface="Calibri" charset="0"/>
                <a:cs typeface="Calibri" charset="0"/>
              </a:rPr>
              <a:t>For each iteration</a:t>
            </a:r>
            <a:r>
              <a:rPr lang="en-US" sz="3000" dirty="0">
                <a:ea typeface="Calibri" charset="0"/>
                <a:cs typeface="Calibri" charset="0"/>
              </a:rPr>
              <a:t>: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pPr lvl="1"/>
            <a:r>
              <a:rPr lang="en-US" dirty="0">
                <a:ea typeface="Calibri" charset="0"/>
                <a:cs typeface="Calibri" charset="0"/>
              </a:rPr>
              <a:t>compute </a:t>
            </a:r>
            <a:r>
              <a:rPr lang="en-US" dirty="0" err="1">
                <a:ea typeface="Calibri" charset="0"/>
                <a:cs typeface="Calibri" charset="0"/>
              </a:rPr>
              <a:t>homography</a:t>
            </a:r>
            <a:r>
              <a:rPr lang="en-US" dirty="0">
                <a:ea typeface="Calibri" charset="0"/>
                <a:cs typeface="Calibri" charset="0"/>
              </a:rPr>
              <a:t> with 4 random matches</a:t>
            </a: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call </a:t>
            </a:r>
            <a:r>
              <a:rPr lang="en-US" sz="2300" dirty="0" err="1">
                <a:ea typeface="Calibri" charset="0"/>
                <a:cs typeface="Calibri" charset="0"/>
              </a:rPr>
              <a:t>compute_homography</a:t>
            </a:r>
            <a:r>
              <a:rPr lang="en-US" sz="2300" dirty="0">
                <a:ea typeface="Calibri" charset="0"/>
                <a:cs typeface="Calibri" charset="0"/>
              </a:rPr>
              <a:t>() with argument 4</a:t>
            </a:r>
          </a:p>
          <a:p>
            <a:pPr lvl="2"/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dirty="0">
                <a:ea typeface="Calibri" charset="0"/>
                <a:cs typeface="Calibri" charset="0"/>
              </a:rPr>
              <a:t>if </a:t>
            </a:r>
            <a:r>
              <a:rPr lang="en-US" dirty="0" err="1">
                <a:ea typeface="Calibri" charset="0"/>
                <a:cs typeface="Calibri" charset="0"/>
              </a:rPr>
              <a:t>homography</a:t>
            </a:r>
            <a:r>
              <a:rPr lang="en-US" dirty="0">
                <a:ea typeface="Calibri" charset="0"/>
                <a:cs typeface="Calibri" charset="0"/>
              </a:rPr>
              <a:t> is empty matrix, continue</a:t>
            </a:r>
          </a:p>
          <a:p>
            <a:pPr lvl="1"/>
            <a:r>
              <a:rPr lang="en-US" dirty="0">
                <a:ea typeface="Calibri" charset="0"/>
                <a:cs typeface="Calibri" charset="0"/>
              </a:rPr>
              <a:t>else compute inliers with this </a:t>
            </a:r>
            <a:r>
              <a:rPr lang="en-US" dirty="0" err="1">
                <a:ea typeface="Calibri" charset="0"/>
                <a:cs typeface="Calibri" charset="0"/>
              </a:rPr>
              <a:t>homography</a:t>
            </a:r>
            <a:endParaRPr lang="en-US" dirty="0">
              <a:ea typeface="Calibri" charset="0"/>
              <a:cs typeface="Calibri" charset="0"/>
            </a:endParaRPr>
          </a:p>
          <a:p>
            <a:pPr lvl="1"/>
            <a:endParaRPr lang="en-US" sz="2600" dirty="0">
              <a:ea typeface="Calibri" charset="0"/>
              <a:cs typeface="Calibri" charset="0"/>
            </a:endParaRPr>
          </a:p>
          <a:p>
            <a:pPr lvl="1"/>
            <a:r>
              <a:rPr lang="en-US" dirty="0">
                <a:ea typeface="Calibri" charset="0"/>
                <a:cs typeface="Calibri" charset="0"/>
              </a:rPr>
              <a:t>if #inliers &gt; </a:t>
            </a:r>
            <a:r>
              <a:rPr lang="en-US" dirty="0" err="1">
                <a:ea typeface="Calibri" charset="0"/>
                <a:cs typeface="Calibri" charset="0"/>
              </a:rPr>
              <a:t>max_inliers</a:t>
            </a:r>
            <a:r>
              <a:rPr lang="en-US" sz="2600" dirty="0">
                <a:ea typeface="Calibri" charset="0"/>
                <a:cs typeface="Calibri" charset="0"/>
              </a:rPr>
              <a:t>:</a:t>
            </a: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compute new </a:t>
            </a:r>
            <a:r>
              <a:rPr lang="en-US" sz="2300" dirty="0" err="1">
                <a:ea typeface="Calibri" charset="0"/>
                <a:cs typeface="Calibri" charset="0"/>
              </a:rPr>
              <a:t>homography</a:t>
            </a:r>
            <a:r>
              <a:rPr lang="en-US" sz="2300" dirty="0">
                <a:ea typeface="Calibri" charset="0"/>
                <a:cs typeface="Calibri" charset="0"/>
              </a:rPr>
              <a:t> with all inliers</a:t>
            </a: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update </a:t>
            </a:r>
            <a:r>
              <a:rPr lang="en-US" sz="2300" dirty="0" err="1">
                <a:ea typeface="Calibri" charset="0"/>
                <a:cs typeface="Calibri" charset="0"/>
              </a:rPr>
              <a:t>best_homography</a:t>
            </a:r>
            <a:r>
              <a:rPr lang="en-US" sz="2300" dirty="0">
                <a:ea typeface="Calibri" charset="0"/>
                <a:cs typeface="Calibri" charset="0"/>
              </a:rPr>
              <a:t> with this new </a:t>
            </a:r>
            <a:r>
              <a:rPr lang="en-US" sz="2300" dirty="0" err="1">
                <a:ea typeface="Calibri" charset="0"/>
                <a:cs typeface="Calibri" charset="0"/>
              </a:rPr>
              <a:t>homography</a:t>
            </a:r>
            <a:endParaRPr lang="en-US" sz="2300" dirty="0">
              <a:ea typeface="Calibri" charset="0"/>
              <a:cs typeface="Calibri" charset="0"/>
            </a:endParaRP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update </a:t>
            </a:r>
            <a:r>
              <a:rPr lang="en-US" sz="2300" dirty="0" err="1">
                <a:ea typeface="Calibri" charset="0"/>
                <a:cs typeface="Calibri" charset="0"/>
              </a:rPr>
              <a:t>max_inliers</a:t>
            </a:r>
            <a:r>
              <a:rPr lang="en-US" sz="2300" dirty="0">
                <a:ea typeface="Calibri" charset="0"/>
                <a:cs typeface="Calibri" charset="0"/>
              </a:rPr>
              <a:t> with #inliers computed with this new </a:t>
            </a:r>
            <a:r>
              <a:rPr lang="en-US" sz="2300" dirty="0" err="1">
                <a:ea typeface="Calibri" charset="0"/>
                <a:cs typeface="Calibri" charset="0"/>
              </a:rPr>
              <a:t>homography</a:t>
            </a:r>
            <a:r>
              <a:rPr lang="en-US" sz="2300" dirty="0">
                <a:ea typeface="Calibri" charset="0"/>
                <a:cs typeface="Calibri" charset="0"/>
              </a:rPr>
              <a:t> unless new </a:t>
            </a:r>
            <a:r>
              <a:rPr lang="en-US" sz="2300" dirty="0" err="1">
                <a:ea typeface="Calibri" charset="0"/>
                <a:cs typeface="Calibri" charset="0"/>
              </a:rPr>
              <a:t>homography</a:t>
            </a:r>
            <a:r>
              <a:rPr lang="en-US" sz="2300" dirty="0">
                <a:ea typeface="Calibri" charset="0"/>
                <a:cs typeface="Calibri" charset="0"/>
              </a:rPr>
              <a:t> is empty</a:t>
            </a:r>
          </a:p>
          <a:p>
            <a:pPr lvl="2"/>
            <a:r>
              <a:rPr lang="en-US" sz="2300" dirty="0">
                <a:ea typeface="Calibri" charset="0"/>
                <a:cs typeface="Calibri" charset="0"/>
              </a:rPr>
              <a:t>if updated </a:t>
            </a:r>
            <a:r>
              <a:rPr lang="en-US" sz="2300" dirty="0" err="1">
                <a:ea typeface="Calibri" charset="0"/>
                <a:cs typeface="Calibri" charset="0"/>
              </a:rPr>
              <a:t>max_inliers</a:t>
            </a:r>
            <a:r>
              <a:rPr lang="en-US" sz="2300" dirty="0">
                <a:ea typeface="Calibri" charset="0"/>
                <a:cs typeface="Calibri" charset="0"/>
              </a:rPr>
              <a:t> &gt; given cutoff: return </a:t>
            </a:r>
            <a:r>
              <a:rPr lang="en-US" sz="2300" dirty="0" err="1">
                <a:ea typeface="Calibri" charset="0"/>
                <a:cs typeface="Calibri" charset="0"/>
              </a:rPr>
              <a:t>best_homography</a:t>
            </a:r>
            <a:endParaRPr lang="en-US" sz="2300" dirty="0">
              <a:ea typeface="Calibri" charset="0"/>
              <a:cs typeface="Calibri" charset="0"/>
            </a:endParaRPr>
          </a:p>
          <a:p>
            <a:pPr lvl="2"/>
            <a:endParaRPr lang="en-US" sz="2200" dirty="0">
              <a:ea typeface="Calibri" charset="0"/>
              <a:cs typeface="Calibri" charset="0"/>
            </a:endParaRPr>
          </a:p>
          <a:p>
            <a:r>
              <a:rPr lang="en-US" sz="3100" dirty="0">
                <a:ea typeface="Calibri" charset="0"/>
                <a:cs typeface="Calibri" charset="0"/>
              </a:rPr>
              <a:t>Return </a:t>
            </a:r>
            <a:r>
              <a:rPr lang="en-US" sz="3100" dirty="0" err="1">
                <a:ea typeface="Calibri" charset="0"/>
                <a:cs typeface="Calibri" charset="0"/>
              </a:rPr>
              <a:t>best_homography</a:t>
            </a:r>
            <a:br>
              <a:rPr lang="en-US" sz="3400" dirty="0">
                <a:ea typeface="Calibri" charset="0"/>
                <a:cs typeface="Calibri" charset="0"/>
              </a:rPr>
            </a:br>
            <a:endParaRPr lang="en-US" sz="34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115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TODO #3.3</a:t>
            </a:r>
            <a:r>
              <a:rPr lang="en-US" dirty="0"/>
              <a:t>: implement RANSAC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56299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Combine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2600" dirty="0"/>
              <a:t>Project corners of image ‘b’ and create a big empty image ‘c’ to place image ‘a’ and projected ‘b’. </a:t>
            </a:r>
            <a:r>
              <a:rPr lang="en-US" sz="2600" dirty="0">
                <a:solidFill>
                  <a:srgbClr val="FF0000"/>
                </a:solidFill>
              </a:rPr>
              <a:t>This part is given in the code.</a:t>
            </a:r>
          </a:p>
          <a:p>
            <a:endParaRPr lang="en-US" sz="3000" dirty="0">
              <a:ea typeface="Calibri" charset="0"/>
              <a:cs typeface="Calibri" charset="0"/>
            </a:endParaRPr>
          </a:p>
          <a:p>
            <a:r>
              <a:rPr lang="en-US" sz="2600" dirty="0">
                <a:ea typeface="Calibri" charset="0"/>
                <a:cs typeface="Calibri" charset="0"/>
              </a:rPr>
              <a:t>For each pixel in image ‘a’, get pixel value and assign it to ‘c’ after proper offset</a:t>
            </a:r>
          </a:p>
          <a:p>
            <a:endParaRPr lang="en-US" sz="2600" dirty="0">
              <a:ea typeface="Calibri" charset="0"/>
              <a:cs typeface="Calibri" charset="0"/>
            </a:endParaRPr>
          </a:p>
          <a:p>
            <a:r>
              <a:rPr lang="en-US" sz="2600" dirty="0">
                <a:ea typeface="Calibri" charset="0"/>
                <a:cs typeface="Calibri" charset="0"/>
              </a:rPr>
              <a:t>For each pixel in image ’c’ within projected bounds: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project to image ‘b’ using given </a:t>
            </a:r>
            <a:r>
              <a:rPr lang="en-US" sz="2200" dirty="0" err="1">
                <a:ea typeface="Calibri" charset="0"/>
                <a:cs typeface="Calibri" charset="0"/>
              </a:rPr>
              <a:t>homography</a:t>
            </a:r>
            <a:endParaRPr lang="en-US" sz="2200" dirty="0">
              <a:ea typeface="Calibri" charset="0"/>
              <a:cs typeface="Calibri" charset="0"/>
            </a:endParaRP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get pixel value at projected location using bilinear interpolation</a:t>
            </a:r>
          </a:p>
          <a:p>
            <a:pPr lvl="1"/>
            <a:r>
              <a:rPr lang="en-US" sz="2200" dirty="0">
                <a:ea typeface="Calibri" charset="0"/>
                <a:cs typeface="Calibri" charset="0"/>
              </a:rPr>
              <a:t>assign the value to ’c’ after proper offset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8456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442803"/>
          </a:xfrm>
        </p:spPr>
        <p:txBody>
          <a:bodyPr>
            <a:normAutofit/>
          </a:bodyPr>
          <a:lstStyle/>
          <a:p>
            <a:r>
              <a:rPr lang="en-US" sz="2800" dirty="0"/>
              <a:t>Stitch together more than 2 images to create a big panorama. See </a:t>
            </a:r>
            <a:r>
              <a:rPr lang="en-US" sz="2800" dirty="0" err="1"/>
              <a:t>rainier_panorama</a:t>
            </a:r>
            <a:r>
              <a:rPr lang="en-US" sz="2800" dirty="0"/>
              <a:t>() in tryhw3.py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56644"/>
            <a:ext cx="2131124" cy="1320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218" y="3426705"/>
            <a:ext cx="2106467" cy="1779965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2588324" y="4182256"/>
            <a:ext cx="481894" cy="35976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5201342" y="4182256"/>
            <a:ext cx="481894" cy="35976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935B26-CE81-4DC4-AD76-7294054780D1}"/>
              </a:ext>
            </a:extLst>
          </p:cNvPr>
          <p:cNvSpPr txBox="1"/>
          <p:nvPr/>
        </p:nvSpPr>
        <p:spPr>
          <a:xfrm>
            <a:off x="1034068" y="5547616"/>
            <a:ext cx="3590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images                                 3 images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C31B04-3C7F-484B-B8FA-F6DA18354880}"/>
              </a:ext>
            </a:extLst>
          </p:cNvPr>
          <p:cNvSpPr txBox="1"/>
          <p:nvPr/>
        </p:nvSpPr>
        <p:spPr>
          <a:xfrm>
            <a:off x="5933440" y="3895689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7294913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Super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Implement cylindrical projection for an image </a:t>
            </a:r>
          </a:p>
          <a:p>
            <a:pPr lvl="1"/>
            <a:r>
              <a:rPr lang="en-US" sz="2600" dirty="0"/>
              <a:t>See lecture slides for the formula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5047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119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76912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Have Fun</a:t>
            </a:r>
          </a:p>
        </p:txBody>
      </p:sp>
    </p:spTree>
    <p:extLst>
      <p:ext uri="{BB962C8B-B14F-4D97-AF65-F5344CB8AC3E}">
        <p14:creationId xmlns:p14="http://schemas.microsoft.com/office/powerpoint/2010/main" val="2018595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74E9C-A1F7-44A7-91E6-A9D96A37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the best matches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1195-64E4-4916-96F5-CED0FA574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240" y="1624012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For each descriptor a in A, find its best match b in B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And store it in a vector of matches</a:t>
            </a:r>
          </a:p>
          <a:p>
            <a:r>
              <a:rPr lang="en-US" dirty="0"/>
              <a:t>Note: this is abstract; see code for details.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1E811-431C-42F4-8E3A-2C98BD1B5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C1D59F-B964-464E-805A-678F8BF5971A}"/>
              </a:ext>
            </a:extLst>
          </p:cNvPr>
          <p:cNvSpPr/>
          <p:nvPr/>
        </p:nvSpPr>
        <p:spPr>
          <a:xfrm>
            <a:off x="1645920" y="2667793"/>
            <a:ext cx="934720" cy="2438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130141-23FE-4C91-8FFD-959833BD6A19}"/>
              </a:ext>
            </a:extLst>
          </p:cNvPr>
          <p:cNvSpPr/>
          <p:nvPr/>
        </p:nvSpPr>
        <p:spPr>
          <a:xfrm>
            <a:off x="3312160" y="2663506"/>
            <a:ext cx="934720" cy="2438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36B26D-6B5E-4D2B-A414-A93A4E61ECAA}"/>
              </a:ext>
            </a:extLst>
          </p:cNvPr>
          <p:cNvSpPr/>
          <p:nvPr/>
        </p:nvSpPr>
        <p:spPr>
          <a:xfrm>
            <a:off x="1645920" y="3272393"/>
            <a:ext cx="934720" cy="284480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8B361C-6A12-42A9-BC07-0DACA6039600}"/>
              </a:ext>
            </a:extLst>
          </p:cNvPr>
          <p:cNvSpPr/>
          <p:nvPr/>
        </p:nvSpPr>
        <p:spPr>
          <a:xfrm>
            <a:off x="3312160" y="4054713"/>
            <a:ext cx="934720" cy="28448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77C4FF-1786-4C05-BC25-6BE5672D9BE8}"/>
              </a:ext>
            </a:extLst>
          </p:cNvPr>
          <p:cNvCxnSpPr>
            <a:stCxn id="7" idx="3"/>
            <a:endCxn id="9" idx="1"/>
          </p:cNvCxnSpPr>
          <p:nvPr/>
        </p:nvCxnSpPr>
        <p:spPr>
          <a:xfrm>
            <a:off x="2580640" y="3414633"/>
            <a:ext cx="731520" cy="7823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7DF4036-AA40-46E1-AEFC-B24C67036438}"/>
              </a:ext>
            </a:extLst>
          </p:cNvPr>
          <p:cNvSpPr/>
          <p:nvPr/>
        </p:nvSpPr>
        <p:spPr>
          <a:xfrm>
            <a:off x="5455920" y="2663506"/>
            <a:ext cx="1198880" cy="244268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4C8E13-3751-449B-82FC-857F8FCEF2E4}"/>
              </a:ext>
            </a:extLst>
          </p:cNvPr>
          <p:cNvSpPr txBox="1"/>
          <p:nvPr/>
        </p:nvSpPr>
        <p:spPr>
          <a:xfrm>
            <a:off x="1267460" y="3229967"/>
            <a:ext cx="208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i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0C1AA1-3E4F-4185-A476-137B7E04D168}"/>
              </a:ext>
            </a:extLst>
          </p:cNvPr>
          <p:cNvSpPr txBox="1"/>
          <p:nvPr/>
        </p:nvSpPr>
        <p:spPr>
          <a:xfrm>
            <a:off x="4246880" y="3972560"/>
            <a:ext cx="325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8ADBB0-F50B-4E5F-9A79-A02DA574ABA4}"/>
              </a:ext>
            </a:extLst>
          </p:cNvPr>
          <p:cNvSpPr txBox="1"/>
          <p:nvPr/>
        </p:nvSpPr>
        <p:spPr>
          <a:xfrm>
            <a:off x="5455920" y="2667793"/>
            <a:ext cx="1198881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   </a:t>
            </a:r>
            <a:r>
              <a:rPr lang="en-US" sz="2400" dirty="0" err="1"/>
              <a:t>i</a:t>
            </a:r>
            <a:r>
              <a:rPr lang="en-US" sz="2400" dirty="0"/>
              <a:t>       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12D959-22C2-40B7-B3DE-10233996A0FD}"/>
              </a:ext>
            </a:extLst>
          </p:cNvPr>
          <p:cNvSpPr txBox="1"/>
          <p:nvPr/>
        </p:nvSpPr>
        <p:spPr>
          <a:xfrm flipH="1">
            <a:off x="1844039" y="2256810"/>
            <a:ext cx="541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                              B                                         M</a:t>
            </a:r>
          </a:p>
        </p:txBody>
      </p:sp>
    </p:spTree>
    <p:extLst>
      <p:ext uri="{BB962C8B-B14F-4D97-AF65-F5344CB8AC3E}">
        <p14:creationId xmlns:p14="http://schemas.microsoft.com/office/powerpoint/2010/main" val="1328338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354229" y="382406"/>
            <a:ext cx="8229600" cy="5135563"/>
          </a:xfrm>
        </p:spPr>
        <p:txBody>
          <a:bodyPr/>
          <a:lstStyle/>
          <a:p>
            <a:r>
              <a:rPr lang="en-US" dirty="0"/>
              <a:t>Larger Goal: Combine two or more overlapping images to make one larger image</a:t>
            </a:r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3581400" y="3352800"/>
            <a:ext cx="1531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Add example</a:t>
            </a:r>
          </a:p>
        </p:txBody>
      </p:sp>
      <p:grpSp>
        <p:nvGrpSpPr>
          <p:cNvPr id="18437" name="Group 24"/>
          <p:cNvGrpSpPr>
            <a:grpSpLocks/>
          </p:cNvGrpSpPr>
          <p:nvPr/>
        </p:nvGrpSpPr>
        <p:grpSpPr bwMode="auto">
          <a:xfrm>
            <a:off x="3028950" y="2254250"/>
            <a:ext cx="5797550" cy="1022350"/>
            <a:chOff x="2012" y="1200"/>
            <a:chExt cx="3652" cy="644"/>
          </a:xfrm>
        </p:grpSpPr>
        <p:pic>
          <p:nvPicPr>
            <p:cNvPr id="18440" name="Picture 17" descr="small-P101003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1" name="Picture 18" descr="small-P10100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2" name="Picture 19" descr="small-P10100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0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3" name="Picture 20" descr="small-P101003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4" name="Picture 21" descr="small-P101003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5" name="Picture 22" descr="small-P101003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46" name="Picture 23" descr="small-P101003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2" y="1200"/>
              <a:ext cx="484" cy="644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438" name="Picture 25" descr="small-emlak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000" cy="229235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TextBox 13"/>
          <p:cNvSpPr txBox="1">
            <a:spLocks noChangeArrowheads="1"/>
          </p:cNvSpPr>
          <p:nvPr/>
        </p:nvSpPr>
        <p:spPr bwMode="auto">
          <a:xfrm>
            <a:off x="6249988" y="6488113"/>
            <a:ext cx="2894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Slide credit: </a:t>
            </a:r>
            <a:r>
              <a:rPr lang="en-US">
                <a:hlinkClick r:id="rId10"/>
              </a:rPr>
              <a:t>Vaibhav Vaish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55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858838" y="4953000"/>
            <a:ext cx="7904162" cy="1524000"/>
            <a:chOff x="858976" y="5105400"/>
            <a:chExt cx="7904024" cy="1524000"/>
          </a:xfrm>
        </p:grpSpPr>
        <p:sp>
          <p:nvSpPr>
            <p:cNvPr id="82980" name="TextBox 52"/>
            <p:cNvSpPr txBox="1">
              <a:spLocks noChangeArrowheads="1"/>
            </p:cNvSpPr>
            <p:nvPr/>
          </p:nvSpPr>
          <p:spPr bwMode="auto">
            <a:xfrm>
              <a:off x="858976" y="5619690"/>
              <a:ext cx="243007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9pPr>
            </a:lstStyle>
            <a:p>
              <a:pPr eaLnBrk="1" hangingPunct="1"/>
              <a:r>
                <a:rPr lang="en-US" sz="2000">
                  <a:latin typeface="Calibri" charset="0"/>
                  <a:cs typeface="Arial" charset="0"/>
                </a:rPr>
                <a:t>Mean displacement = </a:t>
              </a:r>
              <a:endParaRPr lang="en-US" sz="2000" i="1">
                <a:latin typeface="Calibri" charset="0"/>
                <a:cs typeface="Arial" charset="0"/>
              </a:endParaRPr>
            </a:p>
          </p:txBody>
        </p:sp>
        <p:pic>
          <p:nvPicPr>
            <p:cNvPr id="82981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298" y="5105400"/>
              <a:ext cx="5600702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4" name="Rectangle 53"/>
          <p:cNvSpPr/>
          <p:nvPr/>
        </p:nvSpPr>
        <p:spPr>
          <a:xfrm>
            <a:off x="533400" y="5410200"/>
            <a:ext cx="2743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white"/>
                </a:solidFill>
                <a:sym typeface="Times New Roman" pitchFamily="-1" charset="0"/>
              </a:rPr>
              <a:t> </a:t>
            </a:r>
          </a:p>
        </p:txBody>
      </p:sp>
      <p:pic>
        <p:nvPicPr>
          <p:cNvPr id="3409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0"/>
            <a:ext cx="21145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95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3925" y="1393825"/>
            <a:ext cx="3952875" cy="21717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8295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Simple case: translations</a:t>
            </a:r>
          </a:p>
        </p:txBody>
      </p:sp>
      <p:pic>
        <p:nvPicPr>
          <p:cNvPr id="33894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5" y="1393825"/>
            <a:ext cx="3933825" cy="2181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82952" name="Group 52"/>
          <p:cNvGrpSpPr>
            <a:grpSpLocks/>
          </p:cNvGrpSpPr>
          <p:nvPr/>
        </p:nvGrpSpPr>
        <p:grpSpPr bwMode="auto">
          <a:xfrm>
            <a:off x="2817813" y="1371600"/>
            <a:ext cx="3635375" cy="1851025"/>
            <a:chOff x="2732314" y="1654628"/>
            <a:chExt cx="3635828" cy="1850572"/>
          </a:xfrm>
        </p:grpSpPr>
        <p:cxnSp>
          <p:nvCxnSpPr>
            <p:cNvPr id="11" name="Straight Connector 10"/>
            <p:cNvCxnSpPr>
              <a:cxnSpLocks noChangeShapeType="1"/>
            </p:cNvCxnSpPr>
            <p:nvPr/>
          </p:nvCxnSpPr>
          <p:spPr bwMode="auto">
            <a:xfrm flipV="1">
              <a:off x="3635714" y="1719700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3559504" y="190539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6085532" y="165462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5" name="Straight Connector 34"/>
            <p:cNvCxnSpPr>
              <a:cxnSpLocks noChangeShapeType="1"/>
            </p:cNvCxnSpPr>
            <p:nvPr/>
          </p:nvCxnSpPr>
          <p:spPr bwMode="auto">
            <a:xfrm flipV="1">
              <a:off x="3765905" y="212282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3689695" y="230851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6215723" y="205775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38" name="Straight Connector 37"/>
            <p:cNvCxnSpPr>
              <a:cxnSpLocks noChangeShapeType="1"/>
            </p:cNvCxnSpPr>
            <p:nvPr/>
          </p:nvCxnSpPr>
          <p:spPr bwMode="auto">
            <a:xfrm flipV="1">
              <a:off x="3678582" y="2656096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3603960" y="2841787"/>
              <a:ext cx="150832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6128399" y="259102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1" name="Straight Connector 40"/>
            <p:cNvCxnSpPr>
              <a:cxnSpLocks noChangeShapeType="1"/>
            </p:cNvCxnSpPr>
            <p:nvPr/>
          </p:nvCxnSpPr>
          <p:spPr bwMode="auto">
            <a:xfrm flipV="1">
              <a:off x="3734151" y="2971931"/>
              <a:ext cx="2524440" cy="261874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3657941" y="3157623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6182381" y="2906859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4" name="Straight Connector 43"/>
            <p:cNvCxnSpPr>
              <a:cxnSpLocks noChangeShapeType="1"/>
            </p:cNvCxnSpPr>
            <p:nvPr/>
          </p:nvCxnSpPr>
          <p:spPr bwMode="auto">
            <a:xfrm flipV="1">
              <a:off x="2808523" y="2862420"/>
              <a:ext cx="2526027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732314" y="3048112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5258341" y="2797348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cxnSp>
          <p:nvCxnSpPr>
            <p:cNvPr id="47" name="Straight Connector 46"/>
            <p:cNvCxnSpPr>
              <a:cxnSpLocks noChangeShapeType="1"/>
            </p:cNvCxnSpPr>
            <p:nvPr/>
          </p:nvCxnSpPr>
          <p:spPr bwMode="auto">
            <a:xfrm flipV="1">
              <a:off x="3559504" y="3167146"/>
              <a:ext cx="2526028" cy="261873"/>
            </a:xfrm>
            <a:prstGeom prst="line">
              <a:avLst/>
            </a:prstGeom>
            <a:noFill/>
            <a:ln w="28575">
              <a:solidFill>
                <a:srgbClr val="93CDDD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</p:cxn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3483295" y="3352837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6009322" y="3102074"/>
              <a:ext cx="152419" cy="152363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38100" algn="ctr" rotWithShape="0">
                <a:srgbClr val="000000">
                  <a:alpha val="74998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white"/>
                </a:solidFill>
                <a:latin typeface="Calibri"/>
                <a:ea typeface="Arial" pitchFamily="-1" charset="0"/>
                <a:cs typeface="Arial" pitchFamily="-1" charset="0"/>
                <a:sym typeface="Times New Roman" pitchFamily="-1" charset="0"/>
              </a:endParaRPr>
            </a:p>
          </p:txBody>
        </p:sp>
      </p:grpSp>
      <p:pic>
        <p:nvPicPr>
          <p:cNvPr id="33997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0" y="1184275"/>
            <a:ext cx="920750" cy="33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2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53100" y="947738"/>
            <a:ext cx="952500" cy="395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3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43200" y="1905000"/>
            <a:ext cx="936625" cy="347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4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16688" y="1633538"/>
            <a:ext cx="939800" cy="366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5" name="Picture 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513807" y="3135312"/>
            <a:ext cx="912812" cy="32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339976" name="Picture 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89675" y="3027363"/>
            <a:ext cx="923925" cy="371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</p:pic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1309688" y="4191000"/>
            <a:ext cx="6005512" cy="633413"/>
            <a:chOff x="1309008" y="4343400"/>
            <a:chExt cx="6006192" cy="633412"/>
          </a:xfrm>
        </p:grpSpPr>
        <p:pic>
          <p:nvPicPr>
            <p:cNvPr id="82960" name="Picture 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1950" y="4343400"/>
              <a:ext cx="3143250" cy="63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961" name="TextBox 51"/>
            <p:cNvSpPr txBox="1">
              <a:spLocks noChangeArrowheads="1"/>
            </p:cNvSpPr>
            <p:nvPr/>
          </p:nvSpPr>
          <p:spPr bwMode="auto">
            <a:xfrm>
              <a:off x="1309008" y="4454918"/>
              <a:ext cx="2995457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1pPr>
              <a:lvl2pPr marL="37931725" indent="-37474525"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2pPr>
              <a:lvl3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3pPr>
              <a:lvl4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4pPr>
              <a:lvl5pPr eaLnBrk="0" hangingPunct="0"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charset="0"/>
                  <a:ea typeface="ヒラギノ明朝 ProN W3" charset="0"/>
                  <a:cs typeface="ヒラギノ明朝 ProN W3" charset="0"/>
                  <a:sym typeface="Times New Roman" charset="0"/>
                </a:defRPr>
              </a:lvl9pPr>
            </a:lstStyle>
            <a:p>
              <a:pPr eaLnBrk="1" hangingPunct="1"/>
              <a:r>
                <a:rPr lang="en-US" sz="2000">
                  <a:latin typeface="Calibri" charset="0"/>
                  <a:cs typeface="Arial" charset="0"/>
                </a:rPr>
                <a:t>Displacement of match </a:t>
              </a:r>
              <a:r>
                <a:rPr lang="en-US" sz="2000" i="1">
                  <a:latin typeface="Calibri" charset="0"/>
                  <a:cs typeface="Arial" charset="0"/>
                </a:rPr>
                <a:t>i </a:t>
              </a:r>
              <a:r>
                <a:rPr lang="en-US" sz="2000">
                  <a:latin typeface="Calibri" charset="0"/>
                  <a:cs typeface="Arial" charset="0"/>
                </a:rPr>
                <a:t> =</a:t>
              </a:r>
              <a:endParaRPr lang="en-US" sz="2000" i="1">
                <a:latin typeface="Calibri" charset="0"/>
                <a:cs typeface="Arial" charset="0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1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9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9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9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9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9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0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translations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Using least squares</a:t>
            </a:r>
          </a:p>
        </p:txBody>
      </p:sp>
      <p:pic>
        <p:nvPicPr>
          <p:cNvPr id="3440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478088"/>
            <a:ext cx="4724400" cy="307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525713" y="5673725"/>
            <a:ext cx="3932237" cy="1020763"/>
            <a:chOff x="2525486" y="5673538"/>
            <a:chExt cx="3932025" cy="1020394"/>
          </a:xfrm>
        </p:grpSpPr>
        <p:pic>
          <p:nvPicPr>
            <p:cNvPr id="4915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7182" y="5673538"/>
              <a:ext cx="700554" cy="764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5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6712" y="5673538"/>
              <a:ext cx="379227" cy="694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1476" y="5881967"/>
              <a:ext cx="457485" cy="428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1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3100" y="5673538"/>
              <a:ext cx="541338" cy="694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2" name="TextBox 10"/>
            <p:cNvSpPr txBox="1">
              <a:spLocks noChangeArrowheads="1"/>
            </p:cNvSpPr>
            <p:nvPr/>
          </p:nvSpPr>
          <p:spPr bwMode="auto">
            <a:xfrm>
              <a:off x="2525486" y="6324600"/>
              <a:ext cx="7425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2</a:t>
              </a:r>
              <a:r>
                <a:rPr lang="en-US" i="1"/>
                <a:t>n </a:t>
              </a:r>
              <a:r>
                <a:rPr lang="en-US"/>
                <a:t>x 2</a:t>
              </a:r>
            </a:p>
          </p:txBody>
        </p:sp>
        <p:sp>
          <p:nvSpPr>
            <p:cNvPr id="49163" name="TextBox 11"/>
            <p:cNvSpPr txBox="1">
              <a:spLocks noChangeArrowheads="1"/>
            </p:cNvSpPr>
            <p:nvPr/>
          </p:nvSpPr>
          <p:spPr bwMode="auto">
            <a:xfrm>
              <a:off x="3842658" y="6324600"/>
              <a:ext cx="62388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2</a:t>
              </a:r>
              <a:r>
                <a:rPr lang="en-US" i="1"/>
                <a:t> </a:t>
              </a:r>
              <a:r>
                <a:rPr lang="en-US"/>
                <a:t>x 1</a:t>
              </a:r>
            </a:p>
          </p:txBody>
        </p:sp>
        <p:sp>
          <p:nvSpPr>
            <p:cNvPr id="49164" name="TextBox 12"/>
            <p:cNvSpPr txBox="1">
              <a:spLocks noChangeArrowheads="1"/>
            </p:cNvSpPr>
            <p:nvPr/>
          </p:nvSpPr>
          <p:spPr bwMode="auto">
            <a:xfrm>
              <a:off x="5715000" y="6324600"/>
              <a:ext cx="7425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2</a:t>
              </a:r>
              <a:r>
                <a:rPr lang="en-US" i="1"/>
                <a:t>n </a:t>
              </a:r>
              <a:r>
                <a:rPr lang="en-US"/>
                <a:t>x 1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E4441C3-CBA3-45CC-B3BE-FA2C7A88832C}"/>
                  </a:ext>
                </a:extLst>
              </p14:cNvPr>
              <p14:cNvContentPartPr/>
              <p14:nvPr/>
            </p14:nvContentPartPr>
            <p14:xfrm>
              <a:off x="217440" y="2826000"/>
              <a:ext cx="3442680" cy="1672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E4441C3-CBA3-45CC-B3BE-FA2C7A88832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8080" y="2816640"/>
                <a:ext cx="3461400" cy="169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E958ED2-114B-44AC-8D12-BA53D33E71A0}"/>
                  </a:ext>
                </a:extLst>
              </p14:cNvPr>
              <p14:cNvContentPartPr/>
              <p14:nvPr/>
            </p14:nvContentPartPr>
            <p14:xfrm>
              <a:off x="3742560" y="4570920"/>
              <a:ext cx="1418400" cy="3211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E958ED2-114B-44AC-8D12-BA53D33E71A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33200" y="4561560"/>
                <a:ext cx="1437120" cy="33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30281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4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Least squares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459163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Find </a:t>
            </a:r>
            <a:r>
              <a:rPr lang="en-US" b="1">
                <a:latin typeface="Calibri" charset="0"/>
                <a:ea typeface="ＭＳ Ｐゴシック" charset="0"/>
                <a:cs typeface="ＭＳ Ｐゴシック" charset="0"/>
              </a:rPr>
              <a:t>t</a:t>
            </a: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 that minimizes </a:t>
            </a:r>
          </a:p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To solve, form the </a:t>
            </a:r>
            <a:r>
              <a:rPr lang="en-US" i="1">
                <a:latin typeface="Calibri" charset="0"/>
                <a:ea typeface="ＭＳ Ｐゴシック" charset="0"/>
                <a:cs typeface="ＭＳ Ｐゴシック" charset="0"/>
              </a:rPr>
              <a:t>normal equations</a:t>
            </a:r>
          </a:p>
        </p:txBody>
      </p:sp>
      <p:pic>
        <p:nvPicPr>
          <p:cNvPr id="890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5" y="1508125"/>
            <a:ext cx="21907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50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895600"/>
            <a:ext cx="29718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50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4673600"/>
            <a:ext cx="408305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50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5600700"/>
            <a:ext cx="56007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8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5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5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5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Affine transformations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52800"/>
            <a:ext cx="8229600" cy="2773363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How many unknowns?</a:t>
            </a:r>
          </a:p>
          <a:p>
            <a:r>
              <a:rPr lang="en-US" dirty="0">
                <a:latin typeface="Arial" charset="0"/>
              </a:rPr>
              <a:t>How many equations per match?</a:t>
            </a:r>
          </a:p>
          <a:p>
            <a:r>
              <a:rPr lang="en-US" dirty="0">
                <a:solidFill>
                  <a:srgbClr val="FF0000"/>
                </a:solidFill>
                <a:latin typeface="Arial" charset="0"/>
              </a:rPr>
              <a:t>x´ = ax + by + c;   y´ = dx + </a:t>
            </a:r>
            <a:r>
              <a:rPr lang="en-US" dirty="0" err="1">
                <a:solidFill>
                  <a:srgbClr val="FF0000"/>
                </a:solidFill>
                <a:latin typeface="Arial" charset="0"/>
              </a:rPr>
              <a:t>ey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 +f</a:t>
            </a:r>
          </a:p>
          <a:p>
            <a:r>
              <a:rPr lang="en-US" dirty="0">
                <a:latin typeface="Arial" charset="0"/>
              </a:rPr>
              <a:t>How many matches do we need?</a:t>
            </a: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625600"/>
            <a:ext cx="80899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86400" y="1371600"/>
            <a:ext cx="342900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5595121-53E7-47DD-AACB-E1A89A092A3D}"/>
                  </a:ext>
                </a:extLst>
              </p14:cNvPr>
              <p14:cNvContentPartPr/>
              <p14:nvPr/>
            </p14:nvContentPartPr>
            <p14:xfrm>
              <a:off x="2501640" y="1644480"/>
              <a:ext cx="4801320" cy="40402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5595121-53E7-47DD-AACB-E1A89A092A3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92280" y="1635120"/>
                <a:ext cx="4820040" cy="405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90686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Affine transformations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Residuals:</a:t>
            </a:r>
          </a:p>
          <a:p>
            <a:endParaRPr lang="en-US">
              <a:latin typeface="Arial" charset="0"/>
            </a:endParaRPr>
          </a:p>
          <a:p>
            <a:endParaRPr lang="en-US">
              <a:latin typeface="Arial" charset="0"/>
            </a:endParaRP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Cost function:</a:t>
            </a:r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2182813"/>
            <a:ext cx="84328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34963" y="4572000"/>
            <a:ext cx="8504237" cy="1981200"/>
            <a:chOff x="609600" y="4572000"/>
            <a:chExt cx="8503752" cy="1981200"/>
          </a:xfrm>
        </p:grpSpPr>
        <p:pic>
          <p:nvPicPr>
            <p:cNvPr id="5120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4572000"/>
              <a:ext cx="3305176" cy="815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0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8684" y="5181600"/>
              <a:ext cx="7654668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A984381-84D4-4513-9145-9A5E0AAF9485}"/>
                  </a:ext>
                </a:extLst>
              </p14:cNvPr>
              <p14:cNvContentPartPr/>
              <p14:nvPr/>
            </p14:nvContentPartPr>
            <p14:xfrm>
              <a:off x="386640" y="2750040"/>
              <a:ext cx="493200" cy="34491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A984381-84D4-4513-9145-9A5E0AAF948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7280" y="2740680"/>
                <a:ext cx="511920" cy="346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35436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Affine transformations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Matrix form</a:t>
            </a: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86000"/>
            <a:ext cx="6400800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895600" y="5900738"/>
            <a:ext cx="4518025" cy="947737"/>
            <a:chOff x="856165" y="5528066"/>
            <a:chExt cx="5498730" cy="1153552"/>
          </a:xfrm>
        </p:grpSpPr>
        <p:pic>
          <p:nvPicPr>
            <p:cNvPr id="5223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005" y="5581059"/>
              <a:ext cx="700555" cy="764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2439" y="5528066"/>
              <a:ext cx="379228" cy="694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2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9671" y="5695809"/>
              <a:ext cx="457486" cy="428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3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8371" y="5581059"/>
              <a:ext cx="541339" cy="694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4" name="TextBox 9"/>
            <p:cNvSpPr txBox="1">
              <a:spLocks noChangeArrowheads="1"/>
            </p:cNvSpPr>
            <p:nvPr/>
          </p:nvSpPr>
          <p:spPr bwMode="auto">
            <a:xfrm>
              <a:off x="856165" y="6232121"/>
              <a:ext cx="903677" cy="44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2</a:t>
              </a:r>
              <a:r>
                <a:rPr lang="en-US" i="1"/>
                <a:t>n </a:t>
              </a:r>
              <a:r>
                <a:rPr lang="en-US"/>
                <a:t>x 6</a:t>
              </a:r>
            </a:p>
          </p:txBody>
        </p:sp>
        <p:sp>
          <p:nvSpPr>
            <p:cNvPr id="52235" name="TextBox 10"/>
            <p:cNvSpPr txBox="1">
              <a:spLocks noChangeArrowheads="1"/>
            </p:cNvSpPr>
            <p:nvPr/>
          </p:nvSpPr>
          <p:spPr bwMode="auto">
            <a:xfrm>
              <a:off x="3943070" y="6111002"/>
              <a:ext cx="759307" cy="449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6</a:t>
              </a:r>
              <a:r>
                <a:rPr lang="en-US" i="1"/>
                <a:t> </a:t>
              </a:r>
              <a:r>
                <a:rPr lang="en-US"/>
                <a:t>x 1</a:t>
              </a:r>
            </a:p>
          </p:txBody>
        </p:sp>
        <p:sp>
          <p:nvSpPr>
            <p:cNvPr id="52236" name="TextBox 11"/>
            <p:cNvSpPr txBox="1">
              <a:spLocks noChangeArrowheads="1"/>
            </p:cNvSpPr>
            <p:nvPr/>
          </p:nvSpPr>
          <p:spPr bwMode="auto">
            <a:xfrm>
              <a:off x="5612383" y="6137497"/>
              <a:ext cx="7425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/>
                <a:t>2</a:t>
              </a:r>
              <a:r>
                <a:rPr lang="en-US" i="1"/>
                <a:t>n </a:t>
              </a:r>
              <a:r>
                <a:rPr lang="en-US"/>
                <a:t>x 1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19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A8CC40C-D5D5-4A36-8558-393DC003CB97}"/>
                  </a:ext>
                </a:extLst>
              </p14:cNvPr>
              <p14:cNvContentPartPr/>
              <p14:nvPr/>
            </p14:nvContentPartPr>
            <p14:xfrm>
              <a:off x="1626480" y="1431360"/>
              <a:ext cx="5374080" cy="19148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A8CC40C-D5D5-4A36-8558-393DC003CB9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17120" y="1422000"/>
                <a:ext cx="5392800" cy="193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23114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F454C-8BDA-47D5-A607-2CC6B16A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7DB9C-F6F6-4E88-A6FE-A9B137D6D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Descriptors</a:t>
            </a:r>
          </a:p>
          <a:p>
            <a:r>
              <a:rPr lang="en-US" dirty="0"/>
              <a:t>Matching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4A040-105F-4811-AAED-2DAC0CCB0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468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homographies</a:t>
            </a:r>
          </a:p>
        </p:txBody>
      </p:sp>
      <p:pic>
        <p:nvPicPr>
          <p:cNvPr id="55299" name="Picture 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1458913"/>
            <a:ext cx="398303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20</a:t>
            </a:fld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4859676" y="2061323"/>
            <a:ext cx="523982" cy="4147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0014" y="2938409"/>
            <a:ext cx="5355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Why is this now a variable and not just 1?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945276"/>
            <a:ext cx="848104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</a:t>
            </a:r>
            <a:r>
              <a:rPr lang="en-US" sz="2400" dirty="0" err="1"/>
              <a:t>homography</a:t>
            </a:r>
            <a:r>
              <a:rPr lang="en-US" sz="2400" dirty="0"/>
              <a:t> is a projective object, in that it has no scale.</a:t>
            </a:r>
          </a:p>
          <a:p>
            <a:r>
              <a:rPr lang="en-US" sz="2400" dirty="0"/>
              <a:t>    It is represented by the above matrix, up to scale.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One way of fixing the scale is to set one of the coordinates to 1,</a:t>
            </a:r>
          </a:p>
          <a:p>
            <a:r>
              <a:rPr lang="en-US" sz="2400" dirty="0"/>
              <a:t>     though that choice is arbitrary.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But that’s what most people do and your assignment code does.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0CABA1E-E920-458F-A039-C691D070103E}"/>
                  </a:ext>
                </a:extLst>
              </p14:cNvPr>
              <p14:cNvContentPartPr/>
              <p14:nvPr/>
            </p14:nvContentPartPr>
            <p14:xfrm>
              <a:off x="1075320" y="1453680"/>
              <a:ext cx="6799320" cy="13572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0CABA1E-E920-458F-A039-C691D070103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65960" y="1444320"/>
                <a:ext cx="6818040" cy="137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48811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homographies</a:t>
            </a:r>
          </a:p>
        </p:txBody>
      </p:sp>
      <p:pic>
        <p:nvPicPr>
          <p:cNvPr id="55299" name="Picture 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563" y="1458913"/>
            <a:ext cx="398303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60" name="Picture 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788" y="2959100"/>
            <a:ext cx="464502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61" name="Picture 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5410200"/>
            <a:ext cx="7580312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21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291424" y="4762407"/>
            <a:ext cx="2410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Why the division?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3AAC20D-C3E9-479C-B1DC-DA371E5E5901}"/>
                  </a:ext>
                </a:extLst>
              </p14:cNvPr>
              <p14:cNvContentPartPr/>
              <p14:nvPr/>
            </p14:nvContentPartPr>
            <p14:xfrm>
              <a:off x="136080" y="1278000"/>
              <a:ext cx="5298480" cy="1800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3AAC20D-C3E9-479C-B1DC-DA371E5E590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6720" y="1268640"/>
                <a:ext cx="5317200" cy="18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28368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7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Solving for homographies</a:t>
            </a:r>
          </a:p>
        </p:txBody>
      </p:sp>
      <p:pic>
        <p:nvPicPr>
          <p:cNvPr id="4" name="Picture 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2949575"/>
            <a:ext cx="79867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1460500"/>
            <a:ext cx="7578725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22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74688" y="5804899"/>
            <a:ext cx="4248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This is just for one pair of points.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CDB8808-5B06-4868-80BF-8677E6C95E82}"/>
                  </a:ext>
                </a:extLst>
              </p14:cNvPr>
              <p14:cNvContentPartPr/>
              <p14:nvPr/>
            </p14:nvContentPartPr>
            <p14:xfrm>
              <a:off x="492840" y="1370160"/>
              <a:ext cx="7487640" cy="51868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CDB8808-5B06-4868-80BF-8677E6C95E8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3480" y="1360800"/>
                <a:ext cx="7506360" cy="520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6536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183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charset="0"/>
              </a:rPr>
              <a:t>Direct Linear Transforms (n points)</a:t>
            </a:r>
          </a:p>
        </p:txBody>
      </p:sp>
      <p:pic>
        <p:nvPicPr>
          <p:cNvPr id="58371" name="Picture 3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1155700"/>
            <a:ext cx="770255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888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4941888"/>
            <a:ext cx="7848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>
                <a:solidFill>
                  <a:srgbClr val="000000"/>
                </a:solidFill>
              </a:rPr>
              <a:t>Defines a least squares problem:</a:t>
            </a:r>
          </a:p>
        </p:txBody>
      </p:sp>
      <p:sp>
        <p:nvSpPr>
          <p:cNvPr id="378895" name="Rectangle 1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5399088"/>
            <a:ext cx="7848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Since        is only defined up to scale, solve for unit vector</a:t>
            </a:r>
            <a:endParaRPr lang="en-US" sz="2000" b="1" dirty="0">
              <a:solidFill>
                <a:srgbClr val="000000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Solution:        = eigenvector of </a:t>
            </a:r>
            <a:r>
              <a:rPr lang="en-US" sz="2000" b="1" dirty="0">
                <a:solidFill>
                  <a:srgbClr val="FF0000"/>
                </a:solidFill>
              </a:rPr>
              <a:t>        </a:t>
            </a:r>
            <a:r>
              <a:rPr lang="en-US" sz="2000" dirty="0">
                <a:solidFill>
                  <a:srgbClr val="FF0000"/>
                </a:solidFill>
              </a:rPr>
              <a:t>       with smallest eigenvalue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Works with 4 or more points</a:t>
            </a:r>
          </a:p>
        </p:txBody>
      </p:sp>
      <p:pic>
        <p:nvPicPr>
          <p:cNvPr id="378901" name="Picture 21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5029200"/>
            <a:ext cx="24399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276600" y="3956050"/>
            <a:ext cx="769938" cy="904875"/>
            <a:chOff x="3265714" y="3761697"/>
            <a:chExt cx="769763" cy="904855"/>
          </a:xfrm>
        </p:grpSpPr>
        <p:sp>
          <p:nvSpPr>
            <p:cNvPr id="58386" name="Text Box 12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265714" y="4327998"/>
              <a:ext cx="769763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</a:rPr>
                <a:t>2n </a:t>
              </a:r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× 9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7" name="Picture 1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249" y="3761697"/>
              <a:ext cx="707780" cy="603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6680200" y="3994150"/>
            <a:ext cx="550863" cy="882650"/>
            <a:chOff x="6724134" y="3832947"/>
            <a:chExt cx="550760" cy="881911"/>
          </a:xfrm>
        </p:grpSpPr>
        <p:sp>
          <p:nvSpPr>
            <p:cNvPr id="58384" name="Text Box 13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857547" y="4376304"/>
              <a:ext cx="2984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9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5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4134" y="3832947"/>
              <a:ext cx="550760" cy="607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85731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413375"/>
            <a:ext cx="21748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5732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5791200"/>
            <a:ext cx="68262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7986713" y="4011613"/>
            <a:ext cx="449262" cy="831850"/>
            <a:chOff x="7975827" y="3839257"/>
            <a:chExt cx="448687" cy="832058"/>
          </a:xfrm>
        </p:grpSpPr>
        <p:sp>
          <p:nvSpPr>
            <p:cNvPr id="58382" name="Text Box 14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8001000" y="4332761"/>
              <a:ext cx="42351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b="1">
                  <a:solidFill>
                    <a:srgbClr val="000000"/>
                  </a:solidFill>
                  <a:cs typeface="Times New Roman" charset="0"/>
                </a:rPr>
                <a:t>2n</a:t>
              </a:r>
              <a:endParaRPr lang="en-US" sz="1600" b="1">
                <a:solidFill>
                  <a:srgbClr val="000000"/>
                </a:solidFill>
                <a:ea typeface="Times New Roman" charset="0"/>
                <a:cs typeface="Times New Roman" charset="0"/>
              </a:endParaRPr>
            </a:p>
          </p:txBody>
        </p:sp>
        <p:pic>
          <p:nvPicPr>
            <p:cNvPr id="58383" name="Picture 5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5827" y="3839257"/>
              <a:ext cx="415747" cy="515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5472113"/>
            <a:ext cx="2286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5772150"/>
            <a:ext cx="2190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510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88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8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8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8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5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8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8" grpId="0" build="p" bldLvl="2"/>
      <p:bldP spid="378895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Linear Transforms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could we not solve for the </a:t>
            </a:r>
            <a:r>
              <a:rPr lang="en-US" dirty="0" err="1"/>
              <a:t>homography</a:t>
            </a:r>
            <a:r>
              <a:rPr lang="en-US" dirty="0"/>
              <a:t> in exactly the same way we did for the affine transform, </a:t>
            </a:r>
            <a:r>
              <a:rPr lang="en-US" dirty="0" err="1"/>
              <a:t>ie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512" y="3350856"/>
            <a:ext cx="5600700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Answer from Sameer Agarwal</a:t>
            </a:r>
            <a:br>
              <a:rPr lang="en-US" dirty="0"/>
            </a:br>
            <a:r>
              <a:rPr lang="en-US" dirty="0"/>
              <a:t>(Dr. Rome in a Day)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For an </a:t>
            </a:r>
            <a:r>
              <a:rPr lang="en-US" sz="2400" dirty="0">
                <a:solidFill>
                  <a:srgbClr val="C00000"/>
                </a:solidFill>
              </a:rPr>
              <a:t>affine transform</a:t>
            </a:r>
            <a:r>
              <a:rPr lang="en-US" sz="2400" dirty="0"/>
              <a:t>, we have equations of the form </a:t>
            </a:r>
            <a:r>
              <a:rPr lang="en-US" sz="2400" dirty="0" err="1"/>
              <a:t>Ax</a:t>
            </a:r>
            <a:r>
              <a:rPr lang="en-US" sz="2400" baseline="-25000" dirty="0" err="1"/>
              <a:t>i</a:t>
            </a:r>
            <a:r>
              <a:rPr lang="en-US" sz="2400" dirty="0"/>
              <a:t> + b = </a:t>
            </a:r>
            <a:r>
              <a:rPr lang="en-US" sz="2400" dirty="0" err="1"/>
              <a:t>y</a:t>
            </a:r>
            <a:r>
              <a:rPr lang="en-US" sz="2400" baseline="-25000" dirty="0" err="1"/>
              <a:t>i</a:t>
            </a:r>
            <a:r>
              <a:rPr lang="en-US" sz="2400" dirty="0"/>
              <a:t>, solvable by linear regression.  </a:t>
            </a:r>
          </a:p>
          <a:p>
            <a:r>
              <a:rPr lang="en-US" sz="2400" dirty="0"/>
              <a:t>For the </a:t>
            </a:r>
            <a:r>
              <a:rPr lang="en-US" sz="2400" dirty="0" err="1">
                <a:solidFill>
                  <a:srgbClr val="C00000"/>
                </a:solidFill>
              </a:rPr>
              <a:t>homography</a:t>
            </a:r>
            <a:r>
              <a:rPr lang="en-US" sz="2400" dirty="0"/>
              <a:t>, the equation is of the form</a:t>
            </a:r>
          </a:p>
          <a:p>
            <a:pPr marL="0" indent="0">
              <a:buNone/>
            </a:pPr>
            <a:r>
              <a:rPr lang="en-US" sz="2400" dirty="0"/>
              <a:t>      </a:t>
            </a:r>
            <a:r>
              <a:rPr lang="en-US" sz="2400" dirty="0" err="1"/>
              <a:t>Hx̃</a:t>
            </a:r>
            <a:r>
              <a:rPr lang="en-US" sz="2400" baseline="-25000" dirty="0" err="1"/>
              <a:t>i</a:t>
            </a:r>
            <a:r>
              <a:rPr lang="en-US" sz="2400" dirty="0"/>
              <a:t>      ̴    </a:t>
            </a:r>
            <a:r>
              <a:rPr lang="en-US" sz="2400" dirty="0" err="1"/>
              <a:t>ỹ</a:t>
            </a:r>
            <a:r>
              <a:rPr lang="en-US" sz="2400" baseline="-25000" dirty="0" err="1"/>
              <a:t>i</a:t>
            </a:r>
            <a:r>
              <a:rPr lang="en-US" sz="2400" baseline="-25000" dirty="0"/>
              <a:t>     </a:t>
            </a:r>
            <a:r>
              <a:rPr lang="en-US" sz="2400" dirty="0"/>
              <a:t>  (homogeneous coordinates)</a:t>
            </a:r>
          </a:p>
          <a:p>
            <a:pPr marL="0" indent="0">
              <a:buNone/>
            </a:pPr>
            <a:r>
              <a:rPr lang="en-US" sz="2400" dirty="0"/>
              <a:t>and the   ̴ means it holds only up to scale. The affine solution does not hold.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78A65D-48AF-4B1C-82B8-0617D9DE7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84910"/>
            <a:ext cx="9144000" cy="187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5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A087-A1D5-4092-B503-5A42F8C78E21}" type="slidenum">
              <a:rPr lang="en-US"/>
              <a:pPr/>
              <a:t>26</a:t>
            </a:fld>
            <a:endParaRPr lang="en-US"/>
          </a:p>
        </p:txBody>
      </p:sp>
      <p:sp>
        <p:nvSpPr>
          <p:cNvPr id="4628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Matching features</a:t>
            </a:r>
          </a:p>
        </p:txBody>
      </p:sp>
      <p:pic>
        <p:nvPicPr>
          <p:cNvPr id="462851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285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4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5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6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7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8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2859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What do we do about the “bad” matches?</a:t>
            </a:r>
          </a:p>
        </p:txBody>
      </p:sp>
    </p:spTree>
    <p:extLst>
      <p:ext uri="{BB962C8B-B14F-4D97-AF65-F5344CB8AC3E}">
        <p14:creationId xmlns:p14="http://schemas.microsoft.com/office/powerpoint/2010/main" val="382135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52" grpId="0" animBg="1"/>
      <p:bldP spid="462853" grpId="0" animBg="1"/>
      <p:bldP spid="462854" grpId="0" animBg="1"/>
      <p:bldP spid="462855" grpId="0" animBg="1"/>
      <p:bldP spid="462856" grpId="0" animBg="1"/>
      <p:bldP spid="462857" grpId="0" animBg="1"/>
      <p:bldP spid="462858" grpId="0" animBg="1"/>
      <p:bldP spid="46285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8961E-3282-46CD-9769-30F74A5DB076}" type="slidenum">
              <a:rPr lang="en-US"/>
              <a:pPr/>
              <a:t>27</a:t>
            </a:fld>
            <a:endParaRPr lang="en-US"/>
          </a:p>
        </p:txBody>
      </p:sp>
      <p:sp>
        <p:nvSpPr>
          <p:cNvPr id="4638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u="sng"/>
              <a:t>RA</a:t>
            </a:r>
            <a:r>
              <a:rPr lang="en-US"/>
              <a:t>ndom </a:t>
            </a:r>
            <a:r>
              <a:rPr lang="en-US" u="sng"/>
              <a:t>SA</a:t>
            </a:r>
            <a:r>
              <a:rPr lang="en-US"/>
              <a:t>mple </a:t>
            </a:r>
            <a:r>
              <a:rPr lang="en-US" u="sng"/>
              <a:t>C</a:t>
            </a:r>
            <a:r>
              <a:rPr lang="en-US"/>
              <a:t>onsensus</a:t>
            </a:r>
          </a:p>
        </p:txBody>
      </p:sp>
      <p:pic>
        <p:nvPicPr>
          <p:cNvPr id="463875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387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7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7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7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3883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Select </a:t>
            </a:r>
            <a:r>
              <a:rPr lang="en-US" i="1"/>
              <a:t>one</a:t>
            </a:r>
            <a:r>
              <a:rPr lang="en-US"/>
              <a:t> match, count </a:t>
            </a:r>
            <a:r>
              <a:rPr lang="en-US" i="1"/>
              <a:t>inliers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230CFC-0E24-4EEC-9D57-972F07066BEE}"/>
              </a:ext>
            </a:extLst>
          </p:cNvPr>
          <p:cNvSpPr txBox="1"/>
          <p:nvPr/>
        </p:nvSpPr>
        <p:spPr>
          <a:xfrm>
            <a:off x="1097280" y="6214030"/>
            <a:ext cx="694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Inliers</a:t>
            </a:r>
            <a:r>
              <a:rPr lang="en-US" dirty="0"/>
              <a:t>: matches that agree with a given match or (later) </a:t>
            </a:r>
            <a:r>
              <a:rPr lang="en-US" dirty="0" err="1"/>
              <a:t>homography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63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4638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6387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6387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4638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6387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4638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388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4638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6387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4638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46388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4638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6388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07EF3-4BAC-4363-B120-9F5226327BEF}" type="slidenum">
              <a:rPr lang="en-US"/>
              <a:pPr/>
              <a:t>28</a:t>
            </a:fld>
            <a:endParaRPr lang="en-US"/>
          </a:p>
        </p:txBody>
      </p:sp>
      <p:sp>
        <p:nvSpPr>
          <p:cNvPr id="4648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u="sng"/>
              <a:t>RA</a:t>
            </a:r>
            <a:r>
              <a:rPr lang="en-US"/>
              <a:t>ndom </a:t>
            </a:r>
            <a:r>
              <a:rPr lang="en-US" u="sng"/>
              <a:t>SA</a:t>
            </a:r>
            <a:r>
              <a:rPr lang="en-US"/>
              <a:t>mple </a:t>
            </a:r>
            <a:r>
              <a:rPr lang="en-US" u="sng"/>
              <a:t>C</a:t>
            </a:r>
            <a:r>
              <a:rPr lang="en-US"/>
              <a:t>onsensus</a:t>
            </a:r>
          </a:p>
        </p:txBody>
      </p:sp>
      <p:pic>
        <p:nvPicPr>
          <p:cNvPr id="464899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4900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1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2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3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5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4907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Select </a:t>
            </a:r>
            <a:r>
              <a:rPr lang="en-US" i="1"/>
              <a:t>one</a:t>
            </a:r>
            <a:r>
              <a:rPr lang="en-US"/>
              <a:t> match, count </a:t>
            </a:r>
            <a:r>
              <a:rPr lang="en-US" i="1"/>
              <a:t>inliers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1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649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6490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649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6490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4649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490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4649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6490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4649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6490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4649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649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4649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6490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597D6-659B-4C67-B5EE-B4D77088245C}" type="slidenum">
              <a:rPr lang="en-US"/>
              <a:pPr/>
              <a:t>29</a:t>
            </a:fld>
            <a:endParaRPr lang="en-US"/>
          </a:p>
        </p:txBody>
      </p:sp>
      <p:sp>
        <p:nvSpPr>
          <p:cNvPr id="4659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Least squares fit (from inliers)</a:t>
            </a:r>
          </a:p>
        </p:txBody>
      </p:sp>
      <p:pic>
        <p:nvPicPr>
          <p:cNvPr id="465923" name="Picture 3"/>
          <p:cNvPicPr>
            <a:picLocks noGrp="1" noChangeAspect="1" noChangeArrowheads="1"/>
          </p:cNvPicPr>
          <p:nvPr>
            <p:ph type="body" idx="1"/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1752600"/>
            <a:ext cx="6515100" cy="4343400"/>
          </a:xfrm>
          <a:noFill/>
          <a:ln/>
        </p:spPr>
      </p:pic>
      <p:sp>
        <p:nvSpPr>
          <p:cNvPr id="465924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3886200" y="3657600"/>
            <a:ext cx="16002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25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971800" y="2895600"/>
            <a:ext cx="2971800" cy="762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26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971800" y="1981200"/>
            <a:ext cx="3581400" cy="228600"/>
          </a:xfrm>
          <a:prstGeom prst="line">
            <a:avLst/>
          </a:prstGeom>
          <a:noFill/>
          <a:ln w="25400">
            <a:solidFill>
              <a:srgbClr val="CC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27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24000" y="5410200"/>
            <a:ext cx="6019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Find “average” translation vector</a:t>
            </a:r>
          </a:p>
        </p:txBody>
      </p:sp>
      <p:sp>
        <p:nvSpPr>
          <p:cNvPr id="465928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4114800" y="28956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29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4114800" y="2057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30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657600" y="24384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31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3657600" y="3352800"/>
            <a:ext cx="1676400" cy="76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5932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3810000" y="3124200"/>
            <a:ext cx="1676400" cy="76200"/>
          </a:xfrm>
          <a:prstGeom prst="line">
            <a:avLst/>
          </a:prstGeom>
          <a:noFill/>
          <a:ln w="57150" cmpd="thinThick">
            <a:solidFill>
              <a:schemeClr val="accent2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4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59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BE07C-20B5-4282-B1B0-2F9C7D3C3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Normalized Descriptor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3F7888-CF31-4DB7-BB62-EF3E89822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1939B2-4D53-4882-A08C-468BEB92C744}"/>
              </a:ext>
            </a:extLst>
          </p:cNvPr>
          <p:cNvSpPr txBox="1"/>
          <p:nvPr/>
        </p:nvSpPr>
        <p:spPr>
          <a:xfrm>
            <a:off x="1158240" y="2021840"/>
            <a:ext cx="742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interest point              neighborhood around          normalized neighborhood</a:t>
            </a:r>
          </a:p>
          <a:p>
            <a:r>
              <a:rPr lang="en-US" dirty="0"/>
              <a:t>                                           interest  point                       around interest point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A152E0-B17D-4DF7-BE17-B976E2446763}"/>
              </a:ext>
            </a:extLst>
          </p:cNvPr>
          <p:cNvSpPr txBox="1"/>
          <p:nvPr/>
        </p:nvSpPr>
        <p:spPr>
          <a:xfrm>
            <a:off x="1524000" y="3119120"/>
            <a:ext cx="53572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201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9BDA9-420E-4E1A-8877-FE62518996C0}"/>
              </a:ext>
            </a:extLst>
          </p:cNvPr>
          <p:cNvSpPr txBox="1"/>
          <p:nvPr/>
        </p:nvSpPr>
        <p:spPr>
          <a:xfrm>
            <a:off x="3450048" y="2963664"/>
            <a:ext cx="133241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lain" startAt="45"/>
            </a:pPr>
            <a:r>
              <a:rPr lang="en-US" dirty="0"/>
              <a:t>56   200</a:t>
            </a:r>
          </a:p>
          <a:p>
            <a:pPr marL="342900" indent="-342900">
              <a:buAutoNum type="arabicPlain" startAt="45"/>
            </a:pPr>
            <a:r>
              <a:rPr lang="en-US" dirty="0"/>
              <a:t>201 200</a:t>
            </a:r>
          </a:p>
          <a:p>
            <a:r>
              <a:rPr lang="en-US" dirty="0"/>
              <a:t>85  101  105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241C0E-2DAA-45C0-BFD5-85ABD0F96583}"/>
              </a:ext>
            </a:extLst>
          </p:cNvPr>
          <p:cNvSpPr txBox="1"/>
          <p:nvPr/>
        </p:nvSpPr>
        <p:spPr>
          <a:xfrm>
            <a:off x="5933440" y="2963664"/>
            <a:ext cx="1438214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lain" startAt="156"/>
            </a:pPr>
            <a:r>
              <a:rPr lang="en-US" dirty="0"/>
              <a:t>  145    1</a:t>
            </a:r>
          </a:p>
          <a:p>
            <a:pPr marL="342900" indent="-342900">
              <a:buAutoNum type="arabicPlain" startAt="155"/>
            </a:pPr>
            <a:r>
              <a:rPr lang="en-US" dirty="0"/>
              <a:t>     0      1</a:t>
            </a:r>
          </a:p>
          <a:p>
            <a:r>
              <a:rPr lang="en-US" dirty="0"/>
              <a:t>116   100   96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2C100-10E6-4E36-AA0B-5C9E9B35C122}"/>
              </a:ext>
            </a:extLst>
          </p:cNvPr>
          <p:cNvSpPr txBox="1"/>
          <p:nvPr/>
        </p:nvSpPr>
        <p:spPr>
          <a:xfrm>
            <a:off x="1056640" y="4572000"/>
            <a:ext cx="6888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simple descriptor just subtracts the center value from each of the neighbors, including itself to normalize for lighting and exposure.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can store this as a 1D vector to be efficient:  </a:t>
            </a:r>
          </a:p>
          <a:p>
            <a:r>
              <a:rPr lang="en-US" dirty="0"/>
              <a:t>      </a:t>
            </a:r>
            <a:r>
              <a:rPr lang="en-US" dirty="0">
                <a:solidFill>
                  <a:srgbClr val="FF0000"/>
                </a:solidFill>
              </a:rPr>
              <a:t>156 145 1 155 0 1 116 100 96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14C3958-72FE-4E5A-ACBE-72ED2223DF34}"/>
                  </a:ext>
                </a:extLst>
              </p14:cNvPr>
              <p14:cNvContentPartPr/>
              <p14:nvPr/>
            </p14:nvContentPartPr>
            <p14:xfrm>
              <a:off x="5783040" y="5161320"/>
              <a:ext cx="1924560" cy="55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14C3958-72FE-4E5A-ACBE-72ED2223DF3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73680" y="5151960"/>
                <a:ext cx="1943280" cy="7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524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21336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00"/>
            <a:ext cx="21145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3087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21614 -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RANSAC for estimating homography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RANSAC loop: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 four feature pairs (at random)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homography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/>
              <a:t> (exact)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Compute inliers where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||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´,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|| &lt;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ε</a:t>
            </a:r>
          </a:p>
          <a:p>
            <a:r>
              <a:rPr lang="en-US" dirty="0"/>
              <a:t>Keep largest set of inliers</a:t>
            </a:r>
          </a:p>
          <a:p>
            <a:r>
              <a:rPr lang="en-US" dirty="0"/>
              <a:t>Re-compute least-squares </a:t>
            </a: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dirty="0"/>
              <a:t> estimate using all of the inliers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08E9B-DFBF-4063-B602-DA87C37BB63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13930" y="2434856"/>
            <a:ext cx="213391" cy="1477925"/>
          </a:xfrm>
          <a:custGeom>
            <a:avLst/>
            <a:gdLst>
              <a:gd name="connsiteX0" fmla="*/ 138963 w 213391"/>
              <a:gd name="connsiteY0" fmla="*/ 1477925 h 1477925"/>
              <a:gd name="connsiteX1" fmla="*/ 75168 w 213391"/>
              <a:gd name="connsiteY1" fmla="*/ 1297172 h 1477925"/>
              <a:gd name="connsiteX2" fmla="*/ 64535 w 213391"/>
              <a:gd name="connsiteY2" fmla="*/ 1233377 h 1477925"/>
              <a:gd name="connsiteX3" fmla="*/ 11372 w 213391"/>
              <a:gd name="connsiteY3" fmla="*/ 839972 h 1477925"/>
              <a:gd name="connsiteX4" fmla="*/ 740 w 213391"/>
              <a:gd name="connsiteY4" fmla="*/ 616688 h 1477925"/>
              <a:gd name="connsiteX5" fmla="*/ 85800 w 213391"/>
              <a:gd name="connsiteY5" fmla="*/ 265814 h 1477925"/>
              <a:gd name="connsiteX6" fmla="*/ 149596 w 213391"/>
              <a:gd name="connsiteY6" fmla="*/ 116958 h 1477925"/>
              <a:gd name="connsiteX7" fmla="*/ 192126 w 213391"/>
              <a:gd name="connsiteY7" fmla="*/ 31897 h 1477925"/>
              <a:gd name="connsiteX8" fmla="*/ 213391 w 213391"/>
              <a:gd name="connsiteY8" fmla="*/ 0 h 147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3391" h="1477925">
                <a:moveTo>
                  <a:pt x="138963" y="1477925"/>
                </a:moveTo>
                <a:cubicBezTo>
                  <a:pt x="117698" y="1417674"/>
                  <a:pt x="93771" y="1358297"/>
                  <a:pt x="75168" y="1297172"/>
                </a:cubicBezTo>
                <a:cubicBezTo>
                  <a:pt x="68891" y="1276548"/>
                  <a:pt x="67813" y="1254685"/>
                  <a:pt x="64535" y="1233377"/>
                </a:cubicBezTo>
                <a:cubicBezTo>
                  <a:pt x="27047" y="989708"/>
                  <a:pt x="38126" y="1067384"/>
                  <a:pt x="11372" y="839972"/>
                </a:cubicBezTo>
                <a:cubicBezTo>
                  <a:pt x="7828" y="765544"/>
                  <a:pt x="-2890" y="691112"/>
                  <a:pt x="740" y="616688"/>
                </a:cubicBezTo>
                <a:cubicBezTo>
                  <a:pt x="8971" y="447942"/>
                  <a:pt x="28248" y="407076"/>
                  <a:pt x="85800" y="265814"/>
                </a:cubicBezTo>
                <a:cubicBezTo>
                  <a:pt x="106168" y="215820"/>
                  <a:pt x="127257" y="166103"/>
                  <a:pt x="149596" y="116958"/>
                </a:cubicBezTo>
                <a:cubicBezTo>
                  <a:pt x="162714" y="88099"/>
                  <a:pt x="176946" y="59727"/>
                  <a:pt x="192126" y="31897"/>
                </a:cubicBezTo>
                <a:cubicBezTo>
                  <a:pt x="198245" y="20679"/>
                  <a:pt x="213391" y="0"/>
                  <a:pt x="213391" y="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Arc 9"/>
          <p:cNvSpPr/>
          <p:nvPr/>
        </p:nvSpPr>
        <p:spPr bwMode="auto">
          <a:xfrm rot="14076353">
            <a:off x="297758" y="2575458"/>
            <a:ext cx="1447800" cy="1066800"/>
          </a:xfrm>
          <a:prstGeom prst="arc">
            <a:avLst/>
          </a:prstGeom>
          <a:noFill/>
          <a:ln w="127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E52069C-2AEA-4D89-9982-97711195F3E4}"/>
                  </a:ext>
                </a:extLst>
              </p14:cNvPr>
              <p14:cNvContentPartPr/>
              <p14:nvPr/>
            </p14:nvContentPartPr>
            <p14:xfrm>
              <a:off x="191160" y="1199520"/>
              <a:ext cx="8794080" cy="3934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E52069C-2AEA-4D89-9982-97711195F3E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1800" y="1190160"/>
                <a:ext cx="8812800" cy="3953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224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9600F-EDA6-4A28-A348-6746E4D9EE3E}" type="slidenum">
              <a:rPr lang="en-US"/>
              <a:pPr/>
              <a:t>32</a:t>
            </a:fld>
            <a:endParaRPr lang="en-US"/>
          </a:p>
        </p:txBody>
      </p:sp>
      <p:sp>
        <p:nvSpPr>
          <p:cNvPr id="808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Rather than homography H (8 numbers) </a:t>
            </a:r>
            <a:br>
              <a:rPr lang="en-US"/>
            </a:br>
            <a:r>
              <a:rPr lang="en-US"/>
              <a:t>fit y=ax+b (2 numbers a, b) to 2D pairs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B42DDEAA-CD81-44E1-89ED-3059879D4907}" type="slidenum">
              <a:rPr lang="en-US" sz="1400">
                <a:cs typeface="Times New Roman" charset="0"/>
              </a:rPr>
              <a:pPr algn="ctr"/>
              <a:t>32</a:t>
            </a:fld>
            <a:endParaRPr lang="en-US" sz="1400">
              <a:cs typeface="Times New Roman" charset="0"/>
            </a:endParaRPr>
          </a:p>
        </p:txBody>
      </p:sp>
      <p:sp>
        <p:nvSpPr>
          <p:cNvPr id="80900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1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2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3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4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5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6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7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8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09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10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11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0912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9D29763-EFC5-4A29-9994-734DDF01CD56}"/>
                  </a:ext>
                </a:extLst>
              </p14:cNvPr>
              <p14:cNvContentPartPr/>
              <p14:nvPr/>
            </p14:nvContentPartPr>
            <p14:xfrm>
              <a:off x="1448280" y="2586960"/>
              <a:ext cx="997560" cy="108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9D29763-EFC5-4A29-9994-734DDF01CD5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38920" y="2577600"/>
                <a:ext cx="1016280" cy="12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162119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CED768-FA70-4D64-A489-85A0DA7B7CE0}" type="slidenum">
              <a:rPr lang="en-US"/>
              <a:pPr/>
              <a:t>33</a:t>
            </a:fld>
            <a:endParaRPr lang="en-US"/>
          </a:p>
        </p:txBody>
      </p:sp>
      <p:sp>
        <p:nvSpPr>
          <p:cNvPr id="8192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Pick 2 points</a:t>
            </a:r>
          </a:p>
          <a:p>
            <a:r>
              <a:rPr lang="en-US"/>
              <a:t>Fit line</a:t>
            </a:r>
          </a:p>
          <a:p>
            <a:r>
              <a:rPr lang="en-US"/>
              <a:t>Count inliers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519CF59E-1C6B-4FD7-A3DB-7526171F5D35}" type="slidenum">
              <a:rPr lang="en-US" sz="1400">
                <a:cs typeface="Times New Roman" charset="0"/>
              </a:rPr>
              <a:pPr algn="ctr"/>
              <a:t>33</a:t>
            </a:fld>
            <a:endParaRPr lang="en-US" sz="1400">
              <a:cs typeface="Times New Roman" charset="0"/>
            </a:endParaRPr>
          </a:p>
        </p:txBody>
      </p:sp>
      <p:sp>
        <p:nvSpPr>
          <p:cNvPr id="81924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5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6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7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8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9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0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1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2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3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4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5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6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7" name="Line 17"/>
          <p:cNvSpPr>
            <a:spLocks noChangeShapeType="1"/>
          </p:cNvSpPr>
          <p:nvPr/>
        </p:nvSpPr>
        <p:spPr bwMode="auto">
          <a:xfrm>
            <a:off x="1966913" y="4171950"/>
            <a:ext cx="3732212" cy="1209675"/>
          </a:xfrm>
          <a:prstGeom prst="line">
            <a:avLst/>
          </a:prstGeom>
          <a:noFill/>
          <a:ln w="50800" cap="flat">
            <a:solidFill>
              <a:srgbClr val="3B00A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8" name="Oval 18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558E28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9" name="Rectangle 19"/>
          <p:cNvSpPr>
            <a:spLocks/>
          </p:cNvSpPr>
          <p:nvPr/>
        </p:nvSpPr>
        <p:spPr bwMode="auto">
          <a:xfrm>
            <a:off x="2387600" y="3759200"/>
            <a:ext cx="1131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rgbClr val="2B4714"/>
                </a:solidFill>
                <a:cs typeface="Times New Roman" charset="0"/>
              </a:rPr>
              <a:t>3 inliers</a:t>
            </a:r>
          </a:p>
        </p:txBody>
      </p:sp>
    </p:spTree>
    <p:extLst>
      <p:ext uri="{BB962C8B-B14F-4D97-AF65-F5344CB8AC3E}">
        <p14:creationId xmlns:p14="http://schemas.microsoft.com/office/powerpoint/2010/main" val="407926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build="p" bldLvl="5" autoUpdateAnimBg="0" advAuto="0"/>
      <p:bldP spid="81937" grpId="0" animBg="1"/>
      <p:bldP spid="81938" grpId="0" animBg="1"/>
      <p:bldP spid="81939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70839-66FE-4A1B-8B14-90FA56815E07}" type="slidenum">
              <a:rPr lang="en-US"/>
              <a:pPr/>
              <a:t>34</a:t>
            </a:fld>
            <a:endParaRPr lang="en-US"/>
          </a:p>
        </p:txBody>
      </p:sp>
      <p:sp>
        <p:nvSpPr>
          <p:cNvPr id="8294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Pick 2 points</a:t>
            </a:r>
          </a:p>
          <a:p>
            <a:r>
              <a:rPr lang="en-US"/>
              <a:t>Fit line</a:t>
            </a:r>
          </a:p>
          <a:p>
            <a:r>
              <a:rPr lang="en-US"/>
              <a:t>Count inliers</a:t>
            </a:r>
          </a:p>
        </p:txBody>
      </p:sp>
      <p:sp>
        <p:nvSpPr>
          <p:cNvPr id="82947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3B67B232-199C-4D98-A33F-0D708D60679F}" type="slidenum">
              <a:rPr lang="en-US" sz="1400">
                <a:cs typeface="Times New Roman" charset="0"/>
              </a:rPr>
              <a:pPr algn="ctr"/>
              <a:t>34</a:t>
            </a:fld>
            <a:endParaRPr lang="en-US" sz="1400">
              <a:cs typeface="Times New Roman" charset="0"/>
            </a:endParaRPr>
          </a:p>
        </p:txBody>
      </p:sp>
      <p:sp>
        <p:nvSpPr>
          <p:cNvPr id="82948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49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0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1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2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3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4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5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6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7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8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9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60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61" name="Line 17"/>
          <p:cNvSpPr>
            <a:spLocks noChangeShapeType="1"/>
          </p:cNvSpPr>
          <p:nvPr/>
        </p:nvSpPr>
        <p:spPr bwMode="auto">
          <a:xfrm>
            <a:off x="1095375" y="4406900"/>
            <a:ext cx="5013325" cy="20638"/>
          </a:xfrm>
          <a:prstGeom prst="line">
            <a:avLst/>
          </a:prstGeom>
          <a:noFill/>
          <a:ln w="50800" cap="flat">
            <a:solidFill>
              <a:srgbClr val="3B00A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82962" name="Group 18"/>
          <p:cNvGrpSpPr>
            <a:grpSpLocks/>
          </p:cNvGrpSpPr>
          <p:nvPr/>
        </p:nvGrpSpPr>
        <p:grpSpPr bwMode="auto">
          <a:xfrm>
            <a:off x="2565400" y="4305300"/>
            <a:ext cx="952500" cy="203200"/>
            <a:chOff x="0" y="0"/>
            <a:chExt cx="600" cy="128"/>
          </a:xfrm>
        </p:grpSpPr>
        <p:sp>
          <p:nvSpPr>
            <p:cNvPr id="82963" name="Oval 19"/>
            <p:cNvSpPr>
              <a:spLocks/>
            </p:cNvSpPr>
            <p:nvPr/>
          </p:nvSpPr>
          <p:spPr bwMode="auto">
            <a:xfrm>
              <a:off x="0" y="0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2964" name="Oval 20"/>
            <p:cNvSpPr>
              <a:spLocks/>
            </p:cNvSpPr>
            <p:nvPr/>
          </p:nvSpPr>
          <p:spPr bwMode="auto">
            <a:xfrm>
              <a:off x="472" y="0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82965" name="Rectangle 21"/>
          <p:cNvSpPr>
            <a:spLocks/>
          </p:cNvSpPr>
          <p:nvPr/>
        </p:nvSpPr>
        <p:spPr bwMode="auto">
          <a:xfrm>
            <a:off x="2387600" y="3759200"/>
            <a:ext cx="1131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rgbClr val="2B4714"/>
                </a:solidFill>
                <a:cs typeface="Times New Roman" charset="0"/>
              </a:rPr>
              <a:t>4 inliers</a:t>
            </a:r>
          </a:p>
        </p:txBody>
      </p:sp>
    </p:spTree>
    <p:extLst>
      <p:ext uri="{BB962C8B-B14F-4D97-AF65-F5344CB8AC3E}">
        <p14:creationId xmlns:p14="http://schemas.microsoft.com/office/powerpoint/2010/main" val="103612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 build="p" bldLvl="5" autoUpdateAnimBg="0" advAuto="0"/>
      <p:bldP spid="82961" grpId="0" animBg="1"/>
      <p:bldP spid="82965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 Placeholder 2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180103-7603-4F59-9985-A0E0D7616982}" type="slidenum">
              <a:rPr lang="en-US"/>
              <a:pPr/>
              <a:t>35</a:t>
            </a:fld>
            <a:endParaRPr lang="en-US"/>
          </a:p>
        </p:txBody>
      </p:sp>
      <p:sp>
        <p:nvSpPr>
          <p:cNvPr id="8396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Pick 2 points</a:t>
            </a:r>
          </a:p>
          <a:p>
            <a:r>
              <a:rPr lang="en-US"/>
              <a:t>Fit line</a:t>
            </a:r>
          </a:p>
          <a:p>
            <a:r>
              <a:rPr lang="en-US"/>
              <a:t>Count inliers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F35C0FEB-3123-476D-8041-763AEFBCA48E}" type="slidenum">
              <a:rPr lang="en-US" sz="1400">
                <a:cs typeface="Times New Roman" charset="0"/>
              </a:rPr>
              <a:pPr algn="ctr"/>
              <a:t>35</a:t>
            </a:fld>
            <a:endParaRPr lang="en-US" sz="1400">
              <a:cs typeface="Times New Roman" charset="0"/>
            </a:endParaRPr>
          </a:p>
        </p:txBody>
      </p:sp>
      <p:sp>
        <p:nvSpPr>
          <p:cNvPr id="83972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3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4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5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6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7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8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79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0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1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2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3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4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5" name="Line 17"/>
          <p:cNvSpPr>
            <a:spLocks noChangeShapeType="1"/>
          </p:cNvSpPr>
          <p:nvPr/>
        </p:nvSpPr>
        <p:spPr bwMode="auto">
          <a:xfrm rot="10800000" flipH="1">
            <a:off x="542925" y="3443288"/>
            <a:ext cx="4438650" cy="2173287"/>
          </a:xfrm>
          <a:prstGeom prst="line">
            <a:avLst/>
          </a:prstGeom>
          <a:noFill/>
          <a:ln w="50800" cap="flat">
            <a:solidFill>
              <a:srgbClr val="3B00A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3986" name="Rectangle 18"/>
          <p:cNvSpPr>
            <a:spLocks/>
          </p:cNvSpPr>
          <p:nvPr/>
        </p:nvSpPr>
        <p:spPr bwMode="auto">
          <a:xfrm>
            <a:off x="2286000" y="3759200"/>
            <a:ext cx="1131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rgbClr val="2B4714"/>
                </a:solidFill>
                <a:cs typeface="Times New Roman" charset="0"/>
              </a:rPr>
              <a:t>9 inliers</a:t>
            </a:r>
          </a:p>
        </p:txBody>
      </p:sp>
      <p:grpSp>
        <p:nvGrpSpPr>
          <p:cNvPr id="83987" name="Group 19"/>
          <p:cNvGrpSpPr>
            <a:grpSpLocks/>
          </p:cNvGrpSpPr>
          <p:nvPr/>
        </p:nvGrpSpPr>
        <p:grpSpPr bwMode="auto">
          <a:xfrm>
            <a:off x="1562100" y="3759200"/>
            <a:ext cx="2463800" cy="1295400"/>
            <a:chOff x="0" y="0"/>
            <a:chExt cx="1552" cy="816"/>
          </a:xfrm>
        </p:grpSpPr>
        <p:sp>
          <p:nvSpPr>
            <p:cNvPr id="83988" name="Oval 20"/>
            <p:cNvSpPr>
              <a:spLocks/>
            </p:cNvSpPr>
            <p:nvPr/>
          </p:nvSpPr>
          <p:spPr bwMode="auto">
            <a:xfrm>
              <a:off x="0" y="688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89" name="Oval 21"/>
            <p:cNvSpPr>
              <a:spLocks/>
            </p:cNvSpPr>
            <p:nvPr/>
          </p:nvSpPr>
          <p:spPr bwMode="auto">
            <a:xfrm>
              <a:off x="136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90" name="Oval 22"/>
            <p:cNvSpPr>
              <a:spLocks/>
            </p:cNvSpPr>
            <p:nvPr/>
          </p:nvSpPr>
          <p:spPr bwMode="auto">
            <a:xfrm>
              <a:off x="384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91" name="Oval 23"/>
            <p:cNvSpPr>
              <a:spLocks/>
            </p:cNvSpPr>
            <p:nvPr/>
          </p:nvSpPr>
          <p:spPr bwMode="auto">
            <a:xfrm>
              <a:off x="632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92" name="Oval 24"/>
            <p:cNvSpPr>
              <a:spLocks/>
            </p:cNvSpPr>
            <p:nvPr/>
          </p:nvSpPr>
          <p:spPr bwMode="auto">
            <a:xfrm>
              <a:off x="1104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93" name="Oval 25"/>
            <p:cNvSpPr>
              <a:spLocks/>
            </p:cNvSpPr>
            <p:nvPr/>
          </p:nvSpPr>
          <p:spPr bwMode="auto">
            <a:xfrm>
              <a:off x="1424" y="0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994" name="Oval 26"/>
            <p:cNvSpPr>
              <a:spLocks/>
            </p:cNvSpPr>
            <p:nvPr/>
          </p:nvSpPr>
          <p:spPr bwMode="auto">
            <a:xfrm>
              <a:off x="1168" y="136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486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0" grpId="0" build="p" bldLvl="5" autoUpdateAnimBg="0" advAuto="0"/>
      <p:bldP spid="83985" grpId="0" animBg="1"/>
      <p:bldP spid="83986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450B7-DE26-4E38-B542-266E10F1B1E9}" type="slidenum">
              <a:rPr lang="en-US"/>
              <a:pPr/>
              <a:t>36</a:t>
            </a:fld>
            <a:endParaRPr lang="en-US"/>
          </a:p>
        </p:txBody>
      </p:sp>
      <p:sp>
        <p:nvSpPr>
          <p:cNvPr id="8499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Pick 2 points</a:t>
            </a:r>
          </a:p>
          <a:p>
            <a:r>
              <a:rPr lang="en-US"/>
              <a:t>Fit line</a:t>
            </a:r>
          </a:p>
          <a:p>
            <a:r>
              <a:rPr lang="en-US"/>
              <a:t>Count inliers</a:t>
            </a: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B46404B3-0E6E-41E7-B66D-B9EB83FF7632}" type="slidenum">
              <a:rPr lang="en-US" sz="1400">
                <a:cs typeface="Times New Roman" charset="0"/>
              </a:rPr>
              <a:pPr algn="ctr"/>
              <a:t>36</a:t>
            </a:fld>
            <a:endParaRPr lang="en-US" sz="1400">
              <a:cs typeface="Times New Roman" charset="0"/>
            </a:endParaRPr>
          </a:p>
        </p:txBody>
      </p:sp>
      <p:sp>
        <p:nvSpPr>
          <p:cNvPr id="84996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997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998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4999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0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1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2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3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4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solidFill>
            <a:srgbClr val="4A00E6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5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6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7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8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09" name="Line 17"/>
          <p:cNvSpPr>
            <a:spLocks noChangeShapeType="1"/>
          </p:cNvSpPr>
          <p:nvPr/>
        </p:nvSpPr>
        <p:spPr bwMode="auto">
          <a:xfrm rot="10800000" flipH="1">
            <a:off x="542925" y="3330575"/>
            <a:ext cx="4335463" cy="2286000"/>
          </a:xfrm>
          <a:prstGeom prst="line">
            <a:avLst/>
          </a:prstGeom>
          <a:noFill/>
          <a:ln w="50800" cap="flat">
            <a:solidFill>
              <a:srgbClr val="3B00A4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5010" name="Rectangle 18"/>
          <p:cNvSpPr>
            <a:spLocks/>
          </p:cNvSpPr>
          <p:nvPr/>
        </p:nvSpPr>
        <p:spPr bwMode="auto">
          <a:xfrm>
            <a:off x="2286000" y="3759200"/>
            <a:ext cx="1131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rgbClr val="2B4714"/>
                </a:solidFill>
                <a:cs typeface="Times New Roman" charset="0"/>
              </a:rPr>
              <a:t>8 inliers</a:t>
            </a:r>
          </a:p>
        </p:txBody>
      </p:sp>
      <p:grpSp>
        <p:nvGrpSpPr>
          <p:cNvPr id="85011" name="Group 19"/>
          <p:cNvGrpSpPr>
            <a:grpSpLocks/>
          </p:cNvGrpSpPr>
          <p:nvPr/>
        </p:nvGrpSpPr>
        <p:grpSpPr bwMode="auto">
          <a:xfrm>
            <a:off x="1562100" y="3759200"/>
            <a:ext cx="2463800" cy="1295400"/>
            <a:chOff x="0" y="0"/>
            <a:chExt cx="1552" cy="816"/>
          </a:xfrm>
        </p:grpSpPr>
        <p:sp>
          <p:nvSpPr>
            <p:cNvPr id="85012" name="Oval 20"/>
            <p:cNvSpPr>
              <a:spLocks/>
            </p:cNvSpPr>
            <p:nvPr/>
          </p:nvSpPr>
          <p:spPr bwMode="auto">
            <a:xfrm>
              <a:off x="0" y="688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13" name="Oval 21"/>
            <p:cNvSpPr>
              <a:spLocks/>
            </p:cNvSpPr>
            <p:nvPr/>
          </p:nvSpPr>
          <p:spPr bwMode="auto">
            <a:xfrm>
              <a:off x="136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14" name="Oval 22"/>
            <p:cNvSpPr>
              <a:spLocks/>
            </p:cNvSpPr>
            <p:nvPr/>
          </p:nvSpPr>
          <p:spPr bwMode="auto">
            <a:xfrm>
              <a:off x="384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15" name="Oval 23"/>
            <p:cNvSpPr>
              <a:spLocks/>
            </p:cNvSpPr>
            <p:nvPr/>
          </p:nvSpPr>
          <p:spPr bwMode="auto">
            <a:xfrm>
              <a:off x="632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16" name="Oval 24"/>
            <p:cNvSpPr>
              <a:spLocks/>
            </p:cNvSpPr>
            <p:nvPr/>
          </p:nvSpPr>
          <p:spPr bwMode="auto">
            <a:xfrm>
              <a:off x="872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017" name="Oval 25"/>
            <p:cNvSpPr>
              <a:spLocks/>
            </p:cNvSpPr>
            <p:nvPr/>
          </p:nvSpPr>
          <p:spPr bwMode="auto">
            <a:xfrm>
              <a:off x="1424" y="0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585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4" grpId="0" build="p" bldLvl="5" autoUpdateAnimBg="0" advAuto="0"/>
      <p:bldP spid="85009" grpId="0" animBg="1"/>
      <p:bldP spid="85010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495A78-9545-45DD-8BC2-5DAA4627D6E6}" type="slidenum">
              <a:rPr lang="en-US"/>
              <a:pPr/>
              <a:t>37</a:t>
            </a:fld>
            <a:endParaRPr lang="en-US"/>
          </a:p>
        </p:txBody>
      </p:sp>
      <p:sp>
        <p:nvSpPr>
          <p:cNvPr id="8601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Simple example: fit a line</a:t>
            </a:r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/>
          <a:lstStyle/>
          <a:p>
            <a:r>
              <a:rPr lang="en-US"/>
              <a:t>Use biggest set of inliers</a:t>
            </a:r>
          </a:p>
          <a:p>
            <a:r>
              <a:rPr lang="en-US"/>
              <a:t>Do least-square fit</a:t>
            </a: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fld id="{208664EE-DE0A-49A8-A856-5BC3C5C5F96A}" type="slidenum">
              <a:rPr lang="en-US" sz="1400">
                <a:cs typeface="Times New Roman" charset="0"/>
              </a:rPr>
              <a:pPr algn="ctr"/>
              <a:t>37</a:t>
            </a:fld>
            <a:endParaRPr lang="en-US" sz="1400">
              <a:cs typeface="Times New Roman" charset="0"/>
            </a:endParaRPr>
          </a:p>
        </p:txBody>
      </p:sp>
      <p:sp>
        <p:nvSpPr>
          <p:cNvPr id="86020" name="Line 4"/>
          <p:cNvSpPr>
            <a:spLocks noChangeShapeType="1"/>
          </p:cNvSpPr>
          <p:nvPr/>
        </p:nvSpPr>
        <p:spPr bwMode="auto">
          <a:xfrm flipH="1">
            <a:off x="506413" y="3416300"/>
            <a:ext cx="0" cy="3068638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1" name="Line 5"/>
          <p:cNvSpPr>
            <a:spLocks noChangeShapeType="1"/>
          </p:cNvSpPr>
          <p:nvPr/>
        </p:nvSpPr>
        <p:spPr bwMode="auto">
          <a:xfrm rot="10800000">
            <a:off x="388938" y="6467475"/>
            <a:ext cx="5086350" cy="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2" name="Oval 6"/>
          <p:cNvSpPr>
            <a:spLocks/>
          </p:cNvSpPr>
          <p:nvPr/>
        </p:nvSpPr>
        <p:spPr bwMode="auto">
          <a:xfrm>
            <a:off x="1003300" y="5245100"/>
            <a:ext cx="203200" cy="203200"/>
          </a:xfrm>
          <a:prstGeom prst="ellipse">
            <a:avLst/>
          </a:prstGeom>
          <a:solidFill>
            <a:srgbClr val="3F691E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3" name="Oval 7"/>
          <p:cNvSpPr>
            <a:spLocks/>
          </p:cNvSpPr>
          <p:nvPr/>
        </p:nvSpPr>
        <p:spPr bwMode="auto">
          <a:xfrm>
            <a:off x="1562100" y="48514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4" name="Oval 8"/>
          <p:cNvSpPr>
            <a:spLocks/>
          </p:cNvSpPr>
          <p:nvPr/>
        </p:nvSpPr>
        <p:spPr bwMode="auto">
          <a:xfrm>
            <a:off x="21717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5" name="Oval 9"/>
          <p:cNvSpPr>
            <a:spLocks/>
          </p:cNvSpPr>
          <p:nvPr/>
        </p:nvSpPr>
        <p:spPr bwMode="auto">
          <a:xfrm>
            <a:off x="25654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6" name="Oval 10"/>
          <p:cNvSpPr>
            <a:spLocks/>
          </p:cNvSpPr>
          <p:nvPr/>
        </p:nvSpPr>
        <p:spPr bwMode="auto">
          <a:xfrm>
            <a:off x="33147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7" name="Oval 11"/>
          <p:cNvSpPr>
            <a:spLocks/>
          </p:cNvSpPr>
          <p:nvPr/>
        </p:nvSpPr>
        <p:spPr bwMode="auto">
          <a:xfrm>
            <a:off x="3822700" y="37592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8" name="Oval 12"/>
          <p:cNvSpPr>
            <a:spLocks/>
          </p:cNvSpPr>
          <p:nvPr/>
        </p:nvSpPr>
        <p:spPr bwMode="auto">
          <a:xfrm>
            <a:off x="3416300" y="3975100"/>
            <a:ext cx="203200" cy="203200"/>
          </a:xfrm>
          <a:prstGeom prst="ellips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29" name="Oval 13"/>
          <p:cNvSpPr>
            <a:spLocks/>
          </p:cNvSpPr>
          <p:nvPr/>
        </p:nvSpPr>
        <p:spPr bwMode="auto">
          <a:xfrm>
            <a:off x="1778000" y="47371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0" name="Oval 14"/>
          <p:cNvSpPr>
            <a:spLocks/>
          </p:cNvSpPr>
          <p:nvPr/>
        </p:nvSpPr>
        <p:spPr bwMode="auto">
          <a:xfrm>
            <a:off x="4241800" y="48387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1" name="Oval 15"/>
          <p:cNvSpPr>
            <a:spLocks/>
          </p:cNvSpPr>
          <p:nvPr/>
        </p:nvSpPr>
        <p:spPr bwMode="auto">
          <a:xfrm>
            <a:off x="4572000" y="4305300"/>
            <a:ext cx="203200" cy="203200"/>
          </a:xfrm>
          <a:prstGeom prst="ellipse">
            <a:avLst/>
          </a:prstGeom>
          <a:solidFill>
            <a:srgbClr val="FFFFFF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2" name="Oval 16"/>
          <p:cNvSpPr>
            <a:spLocks/>
          </p:cNvSpPr>
          <p:nvPr/>
        </p:nvSpPr>
        <p:spPr bwMode="auto">
          <a:xfrm>
            <a:off x="2946400" y="4305300"/>
            <a:ext cx="203200" cy="203200"/>
          </a:xfrm>
          <a:prstGeom prst="ellipse">
            <a:avLst/>
          </a:prstGeom>
          <a:solidFill>
            <a:srgbClr val="3F691E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6033" name="Line 17"/>
          <p:cNvSpPr>
            <a:spLocks noChangeShapeType="1"/>
          </p:cNvSpPr>
          <p:nvPr/>
        </p:nvSpPr>
        <p:spPr bwMode="auto">
          <a:xfrm rot="10800000" flipH="1">
            <a:off x="542925" y="3443288"/>
            <a:ext cx="4438650" cy="2173287"/>
          </a:xfrm>
          <a:prstGeom prst="line">
            <a:avLst/>
          </a:prstGeom>
          <a:noFill/>
          <a:ln w="50800" cap="flat">
            <a:solidFill>
              <a:srgbClr val="3F691E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86034" name="Group 18"/>
          <p:cNvGrpSpPr>
            <a:grpSpLocks/>
          </p:cNvGrpSpPr>
          <p:nvPr/>
        </p:nvGrpSpPr>
        <p:grpSpPr bwMode="auto">
          <a:xfrm>
            <a:off x="1562100" y="3759200"/>
            <a:ext cx="2463800" cy="1295400"/>
            <a:chOff x="0" y="0"/>
            <a:chExt cx="1552" cy="816"/>
          </a:xfrm>
        </p:grpSpPr>
        <p:sp>
          <p:nvSpPr>
            <p:cNvPr id="86035" name="Oval 19"/>
            <p:cNvSpPr>
              <a:spLocks/>
            </p:cNvSpPr>
            <p:nvPr/>
          </p:nvSpPr>
          <p:spPr bwMode="auto">
            <a:xfrm>
              <a:off x="0" y="688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36" name="Oval 20"/>
            <p:cNvSpPr>
              <a:spLocks/>
            </p:cNvSpPr>
            <p:nvPr/>
          </p:nvSpPr>
          <p:spPr bwMode="auto">
            <a:xfrm>
              <a:off x="136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37" name="Oval 21"/>
            <p:cNvSpPr>
              <a:spLocks/>
            </p:cNvSpPr>
            <p:nvPr/>
          </p:nvSpPr>
          <p:spPr bwMode="auto">
            <a:xfrm>
              <a:off x="384" y="62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38" name="Oval 22"/>
            <p:cNvSpPr>
              <a:spLocks/>
            </p:cNvSpPr>
            <p:nvPr/>
          </p:nvSpPr>
          <p:spPr bwMode="auto">
            <a:xfrm>
              <a:off x="632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39" name="Oval 23"/>
            <p:cNvSpPr>
              <a:spLocks/>
            </p:cNvSpPr>
            <p:nvPr/>
          </p:nvSpPr>
          <p:spPr bwMode="auto">
            <a:xfrm>
              <a:off x="1104" y="344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40" name="Oval 24"/>
            <p:cNvSpPr>
              <a:spLocks/>
            </p:cNvSpPr>
            <p:nvPr/>
          </p:nvSpPr>
          <p:spPr bwMode="auto">
            <a:xfrm>
              <a:off x="1424" y="0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041" name="Oval 25"/>
            <p:cNvSpPr>
              <a:spLocks/>
            </p:cNvSpPr>
            <p:nvPr/>
          </p:nvSpPr>
          <p:spPr bwMode="auto">
            <a:xfrm>
              <a:off x="1168" y="136"/>
              <a:ext cx="128" cy="128"/>
            </a:xfrm>
            <a:prstGeom prst="ellipse">
              <a:avLst/>
            </a:prstGeom>
            <a:solidFill>
              <a:srgbClr val="558E28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0066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 build="p" bldLvl="5" autoUpdateAnimBg="0" advAuto="0"/>
      <p:bldP spid="8603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43BBF-677D-4CB7-9930-8D2CF99AA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still needs to be fixed?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F90AA-97BF-40F6-86E5-E7AEA50F6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planar projections may not work so well</a:t>
            </a:r>
          </a:p>
          <a:p>
            <a:r>
              <a:rPr lang="en-US" dirty="0"/>
              <a:t>Your homework has extra credit for using cylindrical projections instead.</a:t>
            </a:r>
          </a:p>
          <a:p>
            <a:r>
              <a:rPr lang="en-US" dirty="0"/>
              <a:t>Here’s the idea.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24984-853F-4C6B-93A3-06305FC49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148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Panorama algorithm:</a:t>
            </a:r>
            <a:endParaRPr/>
          </a:p>
        </p:txBody>
      </p:sp>
      <p:sp>
        <p:nvSpPr>
          <p:cNvPr id="420" name="Google Shape;420;p6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Find corners in both images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Calculate descriptors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Match descriptors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RANSAC to find homography</a:t>
            </a: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Stitch together images with homography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1" name="Google Shape;421;p6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3738127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EED3A-7547-4C24-BEF3-EEAC0209F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our Descriptor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A25C8-B786-4B5A-BC2A-A55B23D75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Translation Invariant</a:t>
            </a:r>
          </a:p>
          <a:p>
            <a:r>
              <a:rPr lang="en-US" dirty="0"/>
              <a:t>Not scale invariant</a:t>
            </a:r>
          </a:p>
          <a:p>
            <a:r>
              <a:rPr lang="en-US" dirty="0"/>
              <a:t>Not rotation invariant</a:t>
            </a:r>
          </a:p>
          <a:p>
            <a:r>
              <a:rPr lang="en-US" dirty="0">
                <a:solidFill>
                  <a:srgbClr val="C00000"/>
                </a:solidFill>
              </a:rPr>
              <a:t>Somewhat invariant to lighting changes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Let’s look at the SIFT descriptor, because it is heavily used, even without using the SIFT key point detector.</a:t>
            </a:r>
          </a:p>
          <a:p>
            <a:r>
              <a:rPr lang="en-US" dirty="0">
                <a:solidFill>
                  <a:srgbClr val="0000FF"/>
                </a:solidFill>
              </a:rPr>
              <a:t>It already solves the scale problem by computing at multiple scales and keeping track.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0F0049-AE70-4F4A-90FF-C9BAB2789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8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Stitching panoramas:</a:t>
            </a:r>
            <a:endParaRPr/>
          </a:p>
        </p:txBody>
      </p:sp>
      <p:sp>
        <p:nvSpPr>
          <p:cNvPr id="427" name="Google Shape;427;p62"/>
          <p:cNvSpPr txBox="1">
            <a:spLocks noGrp="1"/>
          </p:cNvSpPr>
          <p:nvPr>
            <p:ph type="body" idx="1"/>
          </p:nvPr>
        </p:nvSpPr>
        <p:spPr>
          <a:xfrm>
            <a:off x="223800" y="1571350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Char char="-"/>
            </a:pPr>
            <a:r>
              <a:rPr lang="en" dirty="0">
                <a:solidFill>
                  <a:schemeClr val="dk1"/>
                </a:solidFill>
              </a:rPr>
              <a:t>We know homography is right choice under certain assumption:</a:t>
            </a:r>
            <a:endParaRPr dirty="0">
              <a:solidFill>
                <a:schemeClr val="dk1"/>
              </a:solidFill>
            </a:endParaRPr>
          </a:p>
          <a:p>
            <a:pPr lvl="1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Char char="-"/>
            </a:pPr>
            <a:r>
              <a:rPr lang="en">
                <a:solidFill>
                  <a:schemeClr val="dk1"/>
                </a:solidFill>
              </a:rPr>
              <a:t>Assume we are taking multiple images of planar object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8" name="Google Shape;428;p6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29" name="Google Shape;429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7513" y="2986150"/>
            <a:ext cx="3568974" cy="289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8A6263-1059-40B9-8145-3B040ADEC97B}"/>
              </a:ext>
            </a:extLst>
          </p:cNvPr>
          <p:cNvSpPr txBox="1"/>
          <p:nvPr/>
        </p:nvSpPr>
        <p:spPr>
          <a:xfrm>
            <a:off x="3444240" y="5860002"/>
            <a:ext cx="1706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homography</a:t>
            </a:r>
            <a:r>
              <a:rPr lang="en-US" dirty="0">
                <a:solidFill>
                  <a:srgbClr val="FF0000"/>
                </a:solidFill>
              </a:rPr>
              <a:t> 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527FAE-A81B-403A-9C54-FB122FF125A7}"/>
              </a:ext>
            </a:extLst>
          </p:cNvPr>
          <p:cNvSpPr txBox="1"/>
          <p:nvPr/>
        </p:nvSpPr>
        <p:spPr>
          <a:xfrm>
            <a:off x="4013200" y="2641616"/>
            <a:ext cx="102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3D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33E3852-C058-4703-9661-40DA95122844}"/>
                  </a:ext>
                </a:extLst>
              </p14:cNvPr>
              <p14:cNvContentPartPr/>
              <p14:nvPr/>
            </p14:nvContentPartPr>
            <p14:xfrm>
              <a:off x="3079800" y="4902120"/>
              <a:ext cx="2377800" cy="311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33E3852-C058-4703-9661-40DA9512284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70440" y="4892760"/>
                <a:ext cx="2396520" cy="33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84232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6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35" name="Google Shape;435;p6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36" name="Google Shape;436;p6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37" name="Google Shape;43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9789" y="1622125"/>
            <a:ext cx="4924425" cy="369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8311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43" name="Google Shape;443;p6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44" name="Google Shape;444;p6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45" name="Google Shape;44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601" y="1622114"/>
            <a:ext cx="6962775" cy="433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0781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51" name="Google Shape;451;p6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52" name="Google Shape;452;p6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53" name="Google Shape;45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3412" y="857250"/>
            <a:ext cx="5977179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83209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59" name="Google Shape;459;p6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60" name="Google Shape;460;p6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61" name="Google Shape;46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986" y="857251"/>
            <a:ext cx="7444831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4370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67" name="Google Shape;467;p6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68" name="Google Shape;468;p6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69" name="Google Shape;469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857238"/>
            <a:ext cx="9143999" cy="5090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83944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 practice:</a:t>
            </a:r>
            <a:endParaRPr/>
          </a:p>
        </p:txBody>
      </p:sp>
      <p:sp>
        <p:nvSpPr>
          <p:cNvPr id="475" name="Google Shape;475;p6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76" name="Google Shape;476;p6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77" name="Google Shape;47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2039"/>
            <a:ext cx="9143998" cy="48339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6189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483" name="Google Shape;483;p6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84" name="Google Shape;484;p6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85" name="Google Shape;485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6095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491" name="Google Shape;491;p7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492" name="Google Shape;492;p7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93" name="Google Shape;493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4904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499" name="Google Shape;499;p7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00" name="Google Shape;500;p7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01" name="Google Shape;501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7708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CustomShape 1"/>
          <p:cNvSpPr/>
          <p:nvPr/>
        </p:nvSpPr>
        <p:spPr>
          <a:xfrm>
            <a:off x="3124080" y="4505400"/>
            <a:ext cx="2895120" cy="456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Times New Roman"/>
              </a:rPr>
              <a:t>CSE 576: Computer Vision</a:t>
            </a:r>
            <a:endParaRPr/>
          </a:p>
        </p:txBody>
      </p:sp>
      <p:pic>
        <p:nvPicPr>
          <p:cNvPr id="612" name="Picture 2"/>
          <p:cNvPicPr/>
          <p:nvPr/>
        </p:nvPicPr>
        <p:blipFill>
          <a:blip r:embed="rId3"/>
          <a:stretch/>
        </p:blipFill>
        <p:spPr>
          <a:xfrm>
            <a:off x="2057400" y="1457280"/>
            <a:ext cx="4962240" cy="3495240"/>
          </a:xfrm>
          <a:prstGeom prst="rect">
            <a:avLst/>
          </a:prstGeom>
          <a:ln w="9360">
            <a:noFill/>
          </a:ln>
        </p:spPr>
      </p:pic>
      <p:sp>
        <p:nvSpPr>
          <p:cNvPr id="613" name="TextShape 2"/>
          <p:cNvSpPr txBox="1"/>
          <p:nvPr/>
        </p:nvSpPr>
        <p:spPr>
          <a:xfrm>
            <a:off x="379440" y="-152280"/>
            <a:ext cx="84596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4000" strike="noStrike">
                <a:solidFill>
                  <a:srgbClr val="000000"/>
                </a:solidFill>
                <a:latin typeface="Arial"/>
                <a:ea typeface="ＭＳ Ｐゴシック"/>
              </a:rPr>
              <a:t>Rotation invariance</a:t>
            </a:r>
            <a:endParaRPr/>
          </a:p>
        </p:txBody>
      </p:sp>
      <p:pic>
        <p:nvPicPr>
          <p:cNvPr id="614" name="Picture 5"/>
          <p:cNvPicPr/>
          <p:nvPr/>
        </p:nvPicPr>
        <p:blipFill>
          <a:blip r:embed="rId4"/>
          <a:stretch/>
        </p:blipFill>
        <p:spPr>
          <a:xfrm>
            <a:off x="5499000" y="274176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615" name="Line 3"/>
          <p:cNvSpPr/>
          <p:nvPr/>
        </p:nvSpPr>
        <p:spPr>
          <a:xfrm>
            <a:off x="7726680" y="2743200"/>
            <a:ext cx="45720" cy="1904760"/>
          </a:xfrm>
          <a:prstGeom prst="line">
            <a:avLst/>
          </a:prstGeom>
          <a:ln w="5076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6" name="Line 4"/>
          <p:cNvSpPr/>
          <p:nvPr/>
        </p:nvSpPr>
        <p:spPr>
          <a:xfrm>
            <a:off x="4343400" y="2201760"/>
            <a:ext cx="596880" cy="123840"/>
          </a:xfrm>
          <a:prstGeom prst="line">
            <a:avLst/>
          </a:prstGeom>
          <a:ln w="31680">
            <a:solidFill>
              <a:srgbClr val="0000FF"/>
            </a:solidFill>
            <a:round/>
            <a:headEnd type="triangle" w="lg" len="med"/>
            <a:tailEnd type="triangle" w="lg" len="med"/>
          </a:ln>
        </p:spPr>
      </p:sp>
      <p:sp>
        <p:nvSpPr>
          <p:cNvPr id="617" name="CustomShape 5"/>
          <p:cNvSpPr/>
          <p:nvPr/>
        </p:nvSpPr>
        <p:spPr>
          <a:xfrm>
            <a:off x="6963840" y="6568920"/>
            <a:ext cx="2188080" cy="288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300" strike="noStrike">
                <a:solidFill>
                  <a:srgbClr val="000000"/>
                </a:solidFill>
                <a:latin typeface="Arial"/>
              </a:rPr>
              <a:t>Image from Matthew Brown</a:t>
            </a:r>
            <a:endParaRPr/>
          </a:p>
        </p:txBody>
      </p:sp>
      <p:sp>
        <p:nvSpPr>
          <p:cNvPr id="618" name="CustomShape 6"/>
          <p:cNvSpPr/>
          <p:nvPr/>
        </p:nvSpPr>
        <p:spPr>
          <a:xfrm>
            <a:off x="336600" y="5035680"/>
            <a:ext cx="873396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Rotate patch according to its </a:t>
            </a:r>
            <a:r>
              <a:rPr lang="en-US" sz="2800" strike="noStrike" dirty="0">
                <a:solidFill>
                  <a:srgbClr val="FF0000"/>
                </a:solidFill>
                <a:latin typeface="Arial"/>
              </a:rPr>
              <a:t>dominant gradient orientation</a:t>
            </a:r>
            <a:endParaRPr dirty="0">
              <a:solidFill>
                <a:srgbClr val="FF0000"/>
              </a:solidFill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trike="noStrike" dirty="0">
                <a:solidFill>
                  <a:srgbClr val="000000"/>
                </a:solidFill>
                <a:latin typeface="Arial"/>
              </a:rPr>
              <a:t>This puts the patches into a canonical orientation.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976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07" name="Google Shape;507;p7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08" name="Google Shape;508;p7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09" name="Google Shape;509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45843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15" name="Google Shape;515;p7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16" name="Google Shape;516;p7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17" name="Google Shape;51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1C39657-EE85-4004-A63B-178D8D88047D}"/>
                  </a:ext>
                </a:extLst>
              </p14:cNvPr>
              <p14:cNvContentPartPr/>
              <p14:nvPr/>
            </p14:nvContentPartPr>
            <p14:xfrm>
              <a:off x="2821680" y="2337480"/>
              <a:ext cx="3510360" cy="1336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1C39657-EE85-4004-A63B-178D8D88047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12320" y="2328120"/>
                <a:ext cx="3529080" cy="135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3850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23" name="Google Shape;523;p7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24" name="Google Shape;524;p7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25" name="Google Shape;525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73895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31" name="Google Shape;531;p7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32" name="Google Shape;532;p7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33" name="Google Shape;53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0789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7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39" name="Google Shape;539;p7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40" name="Google Shape;540;p7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41" name="Google Shape;54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42709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7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What’s happening?</a:t>
            </a:r>
            <a:endParaRPr/>
          </a:p>
        </p:txBody>
      </p:sp>
      <p:sp>
        <p:nvSpPr>
          <p:cNvPr id="547" name="Google Shape;547;p7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48" name="Google Shape;548;p7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49" name="Google Shape;549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50858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7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Very bad for big panoramas!</a:t>
            </a:r>
            <a:endParaRPr/>
          </a:p>
        </p:txBody>
      </p:sp>
      <p:sp>
        <p:nvSpPr>
          <p:cNvPr id="555" name="Google Shape;555;p7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56" name="Google Shape;556;p7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57" name="Google Shape;557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701" y="1622125"/>
            <a:ext cx="6380598" cy="425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69469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7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Very bad for big panoramas!</a:t>
            </a:r>
            <a:endParaRPr/>
          </a:p>
        </p:txBody>
      </p:sp>
      <p:sp>
        <p:nvSpPr>
          <p:cNvPr id="563" name="Google Shape;563;p7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64" name="Google Shape;564;p7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65" name="Google Shape;565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3312" y="1622126"/>
            <a:ext cx="7017374" cy="4255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95928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Very bad for big panoramas!</a:t>
            </a:r>
            <a:endParaRPr/>
          </a:p>
        </p:txBody>
      </p:sp>
      <p:sp>
        <p:nvSpPr>
          <p:cNvPr id="571" name="Google Shape;571;p8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72" name="Google Shape;572;p8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73" name="Google Shape;573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218" y="1622125"/>
            <a:ext cx="8821571" cy="4255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68696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8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Fails :-(</a:t>
            </a:r>
            <a:endParaRPr/>
          </a:p>
        </p:txBody>
      </p:sp>
      <p:sp>
        <p:nvSpPr>
          <p:cNvPr id="579" name="Google Shape;579;p8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80" name="Google Shape;580;p8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81" name="Google Shape;581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978" y="1622125"/>
            <a:ext cx="7850046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081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extShape 1"/>
          <p:cNvSpPr txBox="1"/>
          <p:nvPr/>
        </p:nvSpPr>
        <p:spPr>
          <a:xfrm>
            <a:off x="3124080" y="6248520"/>
            <a:ext cx="2895120" cy="456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1400" strike="noStrike">
                <a:solidFill>
                  <a:srgbClr val="000000"/>
                </a:solidFill>
                <a:latin typeface="Arial"/>
              </a:rPr>
              <a:t>T. Tuytelaars, B. Leibe</a:t>
            </a:r>
            <a:endParaRPr/>
          </a:p>
        </p:txBody>
      </p:sp>
      <p:sp>
        <p:nvSpPr>
          <p:cNvPr id="620" name="CustomShape 2"/>
          <p:cNvSpPr/>
          <p:nvPr/>
        </p:nvSpPr>
        <p:spPr>
          <a:xfrm>
            <a:off x="2765520" y="4065480"/>
            <a:ext cx="2282400" cy="230328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1" name="CustomShape 3"/>
          <p:cNvSpPr/>
          <p:nvPr/>
        </p:nvSpPr>
        <p:spPr>
          <a:xfrm>
            <a:off x="3906720" y="405432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2" name="CustomShape 4"/>
          <p:cNvSpPr/>
          <p:nvPr/>
        </p:nvSpPr>
        <p:spPr>
          <a:xfrm>
            <a:off x="3906720" y="5218200"/>
            <a:ext cx="1153800" cy="116316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3" name="CustomShape 5"/>
          <p:cNvSpPr/>
          <p:nvPr/>
        </p:nvSpPr>
        <p:spPr>
          <a:xfrm>
            <a:off x="2754360" y="521820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4" name="CustomShape 6"/>
          <p:cNvSpPr/>
          <p:nvPr/>
        </p:nvSpPr>
        <p:spPr>
          <a:xfrm>
            <a:off x="2754360" y="4054320"/>
            <a:ext cx="1152000" cy="116316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5" name="CustomShape 7"/>
          <p:cNvSpPr/>
          <p:nvPr/>
        </p:nvSpPr>
        <p:spPr>
          <a:xfrm>
            <a:off x="3129120" y="4465800"/>
            <a:ext cx="769680" cy="8139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6" name="CustomShape 8"/>
          <p:cNvSpPr/>
          <p:nvPr/>
        </p:nvSpPr>
        <p:spPr>
          <a:xfrm>
            <a:off x="3132000" y="5267160"/>
            <a:ext cx="210600" cy="55692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7" name="CustomShape 9"/>
          <p:cNvSpPr/>
          <p:nvPr/>
        </p:nvSpPr>
        <p:spPr>
          <a:xfrm>
            <a:off x="3327480" y="5253120"/>
            <a:ext cx="1052280" cy="56484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8" name="CustomShape 10"/>
          <p:cNvSpPr/>
          <p:nvPr/>
        </p:nvSpPr>
        <p:spPr>
          <a:xfrm>
            <a:off x="3811680" y="5415120"/>
            <a:ext cx="837720" cy="51084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CustomShape 11"/>
          <p:cNvSpPr/>
          <p:nvPr/>
        </p:nvSpPr>
        <p:spPr>
          <a:xfrm>
            <a:off x="4249800" y="4583160"/>
            <a:ext cx="564840" cy="3600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0" name="CustomShape 12"/>
          <p:cNvSpPr/>
          <p:nvPr/>
        </p:nvSpPr>
        <p:spPr>
          <a:xfrm>
            <a:off x="4253040" y="4602240"/>
            <a:ext cx="118800" cy="65052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1" name="CustomShape 13"/>
          <p:cNvSpPr/>
          <p:nvPr/>
        </p:nvSpPr>
        <p:spPr>
          <a:xfrm>
            <a:off x="4932360" y="4292640"/>
            <a:ext cx="360000" cy="29808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2" name="CustomShape 14"/>
          <p:cNvSpPr/>
          <p:nvPr/>
        </p:nvSpPr>
        <p:spPr>
          <a:xfrm>
            <a:off x="3870360" y="4384800"/>
            <a:ext cx="1257120" cy="90144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3" name="CustomShape 15"/>
          <p:cNvSpPr/>
          <p:nvPr/>
        </p:nvSpPr>
        <p:spPr>
          <a:xfrm>
            <a:off x="1763640" y="3429000"/>
            <a:ext cx="3816000" cy="331272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4" name="TextShape 16"/>
          <p:cNvSpPr txBox="1"/>
          <p:nvPr/>
        </p:nvSpPr>
        <p:spPr>
          <a:xfrm>
            <a:off x="685800" y="76320"/>
            <a:ext cx="7772040" cy="8377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3400" strike="noStrike">
                <a:solidFill>
                  <a:srgbClr val="000000"/>
                </a:solidFill>
                <a:latin typeface="Arial"/>
                <a:ea typeface="ＭＳ Ｐゴシック"/>
              </a:rPr>
              <a:t>Orientation Normalization</a:t>
            </a:r>
            <a:endParaRPr/>
          </a:p>
        </p:txBody>
      </p:sp>
      <p:sp>
        <p:nvSpPr>
          <p:cNvPr id="635" name="TextShape 17"/>
          <p:cNvSpPr txBox="1"/>
          <p:nvPr/>
        </p:nvSpPr>
        <p:spPr>
          <a:xfrm>
            <a:off x="685800" y="914400"/>
            <a:ext cx="7772040" cy="5257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Compute orientation histogram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Select dominant orientation</a:t>
            </a:r>
            <a:endParaRPr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strike="noStrike" dirty="0">
                <a:solidFill>
                  <a:srgbClr val="000000"/>
                </a:solidFill>
                <a:latin typeface="Arial"/>
                <a:ea typeface="ＭＳ Ｐゴシック"/>
              </a:rPr>
              <a:t>Normalize: rotate to fixed orientation </a:t>
            </a:r>
            <a:endParaRPr dirty="0"/>
          </a:p>
        </p:txBody>
      </p:sp>
      <p:sp>
        <p:nvSpPr>
          <p:cNvPr id="636" name="CustomShape 18"/>
          <p:cNvSpPr/>
          <p:nvPr/>
        </p:nvSpPr>
        <p:spPr>
          <a:xfrm>
            <a:off x="6200640" y="4653000"/>
            <a:ext cx="2295000" cy="23400"/>
          </a:xfrm>
          <a:custGeom>
            <a:avLst/>
            <a:gdLst/>
            <a:ahLst/>
            <a:cxnLst/>
            <a:rect l="0" t="0" r="r" b="b"/>
            <a:pathLst>
              <a:path w="8675" h="104">
                <a:moveTo>
                  <a:pt x="8674" y="52"/>
                </a:moveTo>
                <a:lnTo>
                  <a:pt x="8629" y="0"/>
                </a:lnTo>
                <a:lnTo>
                  <a:pt x="0" y="0"/>
                </a:lnTo>
                <a:lnTo>
                  <a:pt x="0" y="103"/>
                </a:lnTo>
                <a:lnTo>
                  <a:pt x="8629" y="103"/>
                </a:lnTo>
                <a:lnTo>
                  <a:pt x="8582" y="52"/>
                </a:lnTo>
                <a:lnTo>
                  <a:pt x="8674" y="52"/>
                </a:lnTo>
                <a:lnTo>
                  <a:pt x="8674" y="0"/>
                </a:lnTo>
                <a:lnTo>
                  <a:pt x="8629" y="0"/>
                </a:lnTo>
                <a:lnTo>
                  <a:pt x="8674" y="5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7" name="CustomShape 19"/>
          <p:cNvSpPr/>
          <p:nvPr/>
        </p:nvSpPr>
        <p:spPr>
          <a:xfrm>
            <a:off x="8472600" y="4665600"/>
            <a:ext cx="23400" cy="1260000"/>
          </a:xfrm>
          <a:custGeom>
            <a:avLst/>
            <a:gdLst/>
            <a:ahLst/>
            <a:cxnLst/>
            <a:rect l="0" t="0" r="r" b="b"/>
            <a:pathLst>
              <a:path w="93" h="5561">
                <a:moveTo>
                  <a:pt x="47" y="5560"/>
                </a:moveTo>
                <a:lnTo>
                  <a:pt x="92" y="5509"/>
                </a:lnTo>
                <a:lnTo>
                  <a:pt x="92" y="0"/>
                </a:lnTo>
                <a:lnTo>
                  <a:pt x="0" y="0"/>
                </a:lnTo>
                <a:lnTo>
                  <a:pt x="0" y="5509"/>
                </a:lnTo>
                <a:lnTo>
                  <a:pt x="47" y="5458"/>
                </a:lnTo>
                <a:lnTo>
                  <a:pt x="47" y="5560"/>
                </a:lnTo>
                <a:lnTo>
                  <a:pt x="92" y="5560"/>
                </a:lnTo>
                <a:lnTo>
                  <a:pt x="92" y="5509"/>
                </a:lnTo>
                <a:lnTo>
                  <a:pt x="47" y="556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8" name="CustomShape 20"/>
          <p:cNvSpPr/>
          <p:nvPr/>
        </p:nvSpPr>
        <p:spPr>
          <a:xfrm>
            <a:off x="6189840" y="5902200"/>
            <a:ext cx="2293560" cy="23400"/>
          </a:xfrm>
          <a:custGeom>
            <a:avLst/>
            <a:gdLst/>
            <a:ahLst/>
            <a:cxnLst/>
            <a:rect l="0" t="0" r="r" b="b"/>
            <a:pathLst>
              <a:path w="8675" h="103">
                <a:moveTo>
                  <a:pt x="0" y="51"/>
                </a:moveTo>
                <a:lnTo>
                  <a:pt x="45" y="102"/>
                </a:lnTo>
                <a:lnTo>
                  <a:pt x="8674" y="102"/>
                </a:lnTo>
                <a:lnTo>
                  <a:pt x="8674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9" name="CustomShape 21"/>
          <p:cNvSpPr/>
          <p:nvPr/>
        </p:nvSpPr>
        <p:spPr>
          <a:xfrm>
            <a:off x="6189840" y="4653000"/>
            <a:ext cx="23400" cy="1261800"/>
          </a:xfrm>
          <a:custGeom>
            <a:avLst/>
            <a:gdLst/>
            <a:ahLst/>
            <a:cxnLst/>
            <a:rect l="0" t="0" r="r" b="b"/>
            <a:pathLst>
              <a:path w="92" h="5562">
                <a:moveTo>
                  <a:pt x="45" y="0"/>
                </a:moveTo>
                <a:lnTo>
                  <a:pt x="0" y="52"/>
                </a:lnTo>
                <a:lnTo>
                  <a:pt x="0" y="5561"/>
                </a:lnTo>
                <a:lnTo>
                  <a:pt x="91" y="5561"/>
                </a:lnTo>
                <a:lnTo>
                  <a:pt x="91" y="52"/>
                </a:lnTo>
                <a:lnTo>
                  <a:pt x="45" y="103"/>
                </a:lnTo>
                <a:lnTo>
                  <a:pt x="45" y="0"/>
                </a:lnTo>
                <a:lnTo>
                  <a:pt x="0" y="0"/>
                </a:lnTo>
                <a:lnTo>
                  <a:pt x="0" y="52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0" name="CustomShape 22"/>
          <p:cNvSpPr/>
          <p:nvPr/>
        </p:nvSpPr>
        <p:spPr>
          <a:xfrm>
            <a:off x="6200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CustomShape 23"/>
          <p:cNvSpPr/>
          <p:nvPr/>
        </p:nvSpPr>
        <p:spPr>
          <a:xfrm>
            <a:off x="6200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2" name="CustomShape 24"/>
          <p:cNvSpPr/>
          <p:nvPr/>
        </p:nvSpPr>
        <p:spPr>
          <a:xfrm>
            <a:off x="651528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3" name="CustomShape 25"/>
          <p:cNvSpPr/>
          <p:nvPr/>
        </p:nvSpPr>
        <p:spPr>
          <a:xfrm>
            <a:off x="618984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CustomShape 26"/>
          <p:cNvSpPr/>
          <p:nvPr/>
        </p:nvSpPr>
        <p:spPr>
          <a:xfrm>
            <a:off x="6189840" y="559116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5" name="CustomShape 27"/>
          <p:cNvSpPr/>
          <p:nvPr/>
        </p:nvSpPr>
        <p:spPr>
          <a:xfrm>
            <a:off x="6527880" y="4976640"/>
            <a:ext cx="325080" cy="9378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6" name="CustomShape 28"/>
          <p:cNvSpPr/>
          <p:nvPr/>
        </p:nvSpPr>
        <p:spPr>
          <a:xfrm>
            <a:off x="6527880" y="496584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7" name="CustomShape 29"/>
          <p:cNvSpPr/>
          <p:nvPr/>
        </p:nvSpPr>
        <p:spPr>
          <a:xfrm>
            <a:off x="6842160" y="49766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3" h="4185">
                <a:moveTo>
                  <a:pt x="47" y="4184"/>
                </a:moveTo>
                <a:lnTo>
                  <a:pt x="92" y="4133"/>
                </a:lnTo>
                <a:lnTo>
                  <a:pt x="92" y="0"/>
                </a:lnTo>
                <a:lnTo>
                  <a:pt x="0" y="0"/>
                </a:lnTo>
                <a:lnTo>
                  <a:pt x="0" y="4133"/>
                </a:lnTo>
                <a:lnTo>
                  <a:pt x="47" y="4082"/>
                </a:lnTo>
                <a:lnTo>
                  <a:pt x="47" y="4184"/>
                </a:lnTo>
                <a:lnTo>
                  <a:pt x="92" y="4184"/>
                </a:lnTo>
                <a:lnTo>
                  <a:pt x="92" y="4133"/>
                </a:lnTo>
                <a:lnTo>
                  <a:pt x="47" y="418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8" name="CustomShape 30"/>
          <p:cNvSpPr/>
          <p:nvPr/>
        </p:nvSpPr>
        <p:spPr>
          <a:xfrm>
            <a:off x="65152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9" name="CustomShape 31"/>
          <p:cNvSpPr/>
          <p:nvPr/>
        </p:nvSpPr>
        <p:spPr>
          <a:xfrm>
            <a:off x="6515280" y="4965840"/>
            <a:ext cx="23400" cy="948960"/>
          </a:xfrm>
          <a:custGeom>
            <a:avLst/>
            <a:gdLst/>
            <a:ahLst/>
            <a:cxnLst/>
            <a:rect l="0" t="0" r="r" b="b"/>
            <a:pathLst>
              <a:path w="92" h="4185">
                <a:moveTo>
                  <a:pt x="45" y="0"/>
                </a:moveTo>
                <a:lnTo>
                  <a:pt x="0" y="51"/>
                </a:lnTo>
                <a:lnTo>
                  <a:pt x="0" y="4184"/>
                </a:lnTo>
                <a:lnTo>
                  <a:pt x="91" y="4184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0" name="CustomShape 32"/>
          <p:cNvSpPr/>
          <p:nvPr/>
        </p:nvSpPr>
        <p:spPr>
          <a:xfrm>
            <a:off x="6853320" y="5289480"/>
            <a:ext cx="326520" cy="62496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1" name="CustomShape 33"/>
          <p:cNvSpPr/>
          <p:nvPr/>
        </p:nvSpPr>
        <p:spPr>
          <a:xfrm>
            <a:off x="6842160" y="527832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92" y="51"/>
                </a:moveTo>
                <a:lnTo>
                  <a:pt x="47" y="102"/>
                </a:lnTo>
                <a:lnTo>
                  <a:pt x="1279" y="102"/>
                </a:lnTo>
                <a:lnTo>
                  <a:pt x="1279" y="0"/>
                </a:lnTo>
                <a:lnTo>
                  <a:pt x="47" y="0"/>
                </a:lnTo>
                <a:lnTo>
                  <a:pt x="0" y="51"/>
                </a:lnTo>
                <a:lnTo>
                  <a:pt x="47" y="0"/>
                </a:lnTo>
                <a:lnTo>
                  <a:pt x="0" y="0"/>
                </a:lnTo>
                <a:lnTo>
                  <a:pt x="0" y="51"/>
                </a:lnTo>
                <a:lnTo>
                  <a:pt x="92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2" name="CustomShape 34"/>
          <p:cNvSpPr/>
          <p:nvPr/>
        </p:nvSpPr>
        <p:spPr>
          <a:xfrm>
            <a:off x="6842160" y="528948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3" h="2807">
                <a:moveTo>
                  <a:pt x="47" y="2704"/>
                </a:moveTo>
                <a:lnTo>
                  <a:pt x="92" y="2755"/>
                </a:lnTo>
                <a:lnTo>
                  <a:pt x="92" y="0"/>
                </a:lnTo>
                <a:lnTo>
                  <a:pt x="0" y="0"/>
                </a:lnTo>
                <a:lnTo>
                  <a:pt x="0" y="2755"/>
                </a:lnTo>
                <a:lnTo>
                  <a:pt x="47" y="2806"/>
                </a:lnTo>
                <a:lnTo>
                  <a:pt x="0" y="2755"/>
                </a:lnTo>
                <a:lnTo>
                  <a:pt x="0" y="2806"/>
                </a:lnTo>
                <a:lnTo>
                  <a:pt x="47" y="2806"/>
                </a:lnTo>
                <a:lnTo>
                  <a:pt x="47" y="2704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3" name="CustomShape 35"/>
          <p:cNvSpPr/>
          <p:nvPr/>
        </p:nvSpPr>
        <p:spPr>
          <a:xfrm>
            <a:off x="685332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8" h="103">
                <a:moveTo>
                  <a:pt x="1186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2"/>
                </a:lnTo>
                <a:lnTo>
                  <a:pt x="1232" y="102"/>
                </a:lnTo>
                <a:lnTo>
                  <a:pt x="1277" y="51"/>
                </a:lnTo>
                <a:lnTo>
                  <a:pt x="1232" y="102"/>
                </a:lnTo>
                <a:lnTo>
                  <a:pt x="1277" y="102"/>
                </a:lnTo>
                <a:lnTo>
                  <a:pt x="1277" y="51"/>
                </a:lnTo>
                <a:lnTo>
                  <a:pt x="1186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4" name="CustomShape 36"/>
          <p:cNvSpPr/>
          <p:nvPr/>
        </p:nvSpPr>
        <p:spPr>
          <a:xfrm>
            <a:off x="7167600" y="5278320"/>
            <a:ext cx="23400" cy="636120"/>
          </a:xfrm>
          <a:custGeom>
            <a:avLst/>
            <a:gdLst/>
            <a:ahLst/>
            <a:cxnLst/>
            <a:rect l="0" t="0" r="r" b="b"/>
            <a:pathLst>
              <a:path w="92" h="2807">
                <a:moveTo>
                  <a:pt x="46" y="102"/>
                </a:moveTo>
                <a:lnTo>
                  <a:pt x="0" y="51"/>
                </a:lnTo>
                <a:lnTo>
                  <a:pt x="0" y="2806"/>
                </a:lnTo>
                <a:lnTo>
                  <a:pt x="91" y="2806"/>
                </a:lnTo>
                <a:lnTo>
                  <a:pt x="91" y="51"/>
                </a:lnTo>
                <a:lnTo>
                  <a:pt x="46" y="0"/>
                </a:lnTo>
                <a:lnTo>
                  <a:pt x="91" y="51"/>
                </a:lnTo>
                <a:lnTo>
                  <a:pt x="91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5" name="CustomShape 37"/>
          <p:cNvSpPr/>
          <p:nvPr/>
        </p:nvSpPr>
        <p:spPr>
          <a:xfrm>
            <a:off x="718020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6" name="CustomShape 38"/>
          <p:cNvSpPr/>
          <p:nvPr/>
        </p:nvSpPr>
        <p:spPr>
          <a:xfrm>
            <a:off x="718020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2" y="0"/>
                </a:lnTo>
                <a:lnTo>
                  <a:pt x="0" y="0"/>
                </a:lnTo>
                <a:lnTo>
                  <a:pt x="0" y="101"/>
                </a:lnTo>
                <a:lnTo>
                  <a:pt x="1232" y="101"/>
                </a:lnTo>
                <a:lnTo>
                  <a:pt x="1187" y="51"/>
                </a:lnTo>
                <a:lnTo>
                  <a:pt x="1278" y="51"/>
                </a:lnTo>
                <a:lnTo>
                  <a:pt x="1278" y="0"/>
                </a:lnTo>
                <a:lnTo>
                  <a:pt x="1232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7" name="CustomShape 39"/>
          <p:cNvSpPr/>
          <p:nvPr/>
        </p:nvSpPr>
        <p:spPr>
          <a:xfrm>
            <a:off x="7493040" y="5707080"/>
            <a:ext cx="25200" cy="21888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5" y="969"/>
                </a:moveTo>
                <a:lnTo>
                  <a:pt x="91" y="918"/>
                </a:lnTo>
                <a:lnTo>
                  <a:pt x="91" y="0"/>
                </a:lnTo>
                <a:lnTo>
                  <a:pt x="0" y="0"/>
                </a:lnTo>
                <a:lnTo>
                  <a:pt x="0" y="918"/>
                </a:lnTo>
                <a:lnTo>
                  <a:pt x="45" y="867"/>
                </a:lnTo>
                <a:lnTo>
                  <a:pt x="45" y="969"/>
                </a:lnTo>
                <a:lnTo>
                  <a:pt x="91" y="969"/>
                </a:lnTo>
                <a:lnTo>
                  <a:pt x="91" y="918"/>
                </a:lnTo>
                <a:lnTo>
                  <a:pt x="45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8" name="CustomShape 40"/>
          <p:cNvSpPr/>
          <p:nvPr/>
        </p:nvSpPr>
        <p:spPr>
          <a:xfrm>
            <a:off x="716760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6" y="102"/>
                </a:lnTo>
                <a:lnTo>
                  <a:pt x="1278" y="102"/>
                </a:lnTo>
                <a:lnTo>
                  <a:pt x="1278" y="0"/>
                </a:lnTo>
                <a:lnTo>
                  <a:pt x="46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9" name="CustomShape 41"/>
          <p:cNvSpPr/>
          <p:nvPr/>
        </p:nvSpPr>
        <p:spPr>
          <a:xfrm>
            <a:off x="7167600" y="5694480"/>
            <a:ext cx="23400" cy="220320"/>
          </a:xfrm>
          <a:custGeom>
            <a:avLst/>
            <a:gdLst/>
            <a:ahLst/>
            <a:cxnLst/>
            <a:rect l="0" t="0" r="r" b="b"/>
            <a:pathLst>
              <a:path w="92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1" y="969"/>
                </a:lnTo>
                <a:lnTo>
                  <a:pt x="91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0" name="CustomShape 42"/>
          <p:cNvSpPr/>
          <p:nvPr/>
        </p:nvSpPr>
        <p:spPr>
          <a:xfrm>
            <a:off x="7505640" y="5602320"/>
            <a:ext cx="326520" cy="31248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CustomShape 43"/>
          <p:cNvSpPr/>
          <p:nvPr/>
        </p:nvSpPr>
        <p:spPr>
          <a:xfrm>
            <a:off x="7505640" y="559116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279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188" y="51"/>
                </a:lnTo>
                <a:lnTo>
                  <a:pt x="1279" y="51"/>
                </a:lnTo>
                <a:lnTo>
                  <a:pt x="1279" y="0"/>
                </a:lnTo>
                <a:lnTo>
                  <a:pt x="1233" y="0"/>
                </a:lnTo>
                <a:lnTo>
                  <a:pt x="1279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2" name="CustomShape 44"/>
          <p:cNvSpPr/>
          <p:nvPr/>
        </p:nvSpPr>
        <p:spPr>
          <a:xfrm>
            <a:off x="7819920" y="5602320"/>
            <a:ext cx="234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1429"/>
                </a:moveTo>
                <a:lnTo>
                  <a:pt x="91" y="1378"/>
                </a:lnTo>
                <a:lnTo>
                  <a:pt x="91" y="0"/>
                </a:lnTo>
                <a:lnTo>
                  <a:pt x="0" y="0"/>
                </a:lnTo>
                <a:lnTo>
                  <a:pt x="0" y="1378"/>
                </a:lnTo>
                <a:lnTo>
                  <a:pt x="45" y="1327"/>
                </a:lnTo>
                <a:lnTo>
                  <a:pt x="45" y="1429"/>
                </a:lnTo>
                <a:lnTo>
                  <a:pt x="91" y="1429"/>
                </a:lnTo>
                <a:lnTo>
                  <a:pt x="91" y="1378"/>
                </a:lnTo>
                <a:lnTo>
                  <a:pt x="45" y="142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3" name="CustomShape 45"/>
          <p:cNvSpPr/>
          <p:nvPr/>
        </p:nvSpPr>
        <p:spPr>
          <a:xfrm>
            <a:off x="7493040" y="5902200"/>
            <a:ext cx="339480" cy="2340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0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91" y="51"/>
                </a:lnTo>
                <a:lnTo>
                  <a:pt x="0" y="51"/>
                </a:lnTo>
                <a:lnTo>
                  <a:pt x="0" y="102"/>
                </a:lnTo>
                <a:lnTo>
                  <a:pt x="45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4" name="CustomShape 46"/>
          <p:cNvSpPr/>
          <p:nvPr/>
        </p:nvSpPr>
        <p:spPr>
          <a:xfrm>
            <a:off x="7493040" y="5591160"/>
            <a:ext cx="25200" cy="323640"/>
          </a:xfrm>
          <a:custGeom>
            <a:avLst/>
            <a:gdLst/>
            <a:ahLst/>
            <a:cxnLst/>
            <a:rect l="0" t="0" r="r" b="b"/>
            <a:pathLst>
              <a:path w="92" h="1430">
                <a:moveTo>
                  <a:pt x="45" y="0"/>
                </a:moveTo>
                <a:lnTo>
                  <a:pt x="0" y="51"/>
                </a:lnTo>
                <a:lnTo>
                  <a:pt x="0" y="1429"/>
                </a:lnTo>
                <a:lnTo>
                  <a:pt x="91" y="1429"/>
                </a:lnTo>
                <a:lnTo>
                  <a:pt x="91" y="51"/>
                </a:lnTo>
                <a:lnTo>
                  <a:pt x="45" y="102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45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5" name="CustomShape 47"/>
          <p:cNvSpPr/>
          <p:nvPr/>
        </p:nvSpPr>
        <p:spPr>
          <a:xfrm>
            <a:off x="7832880" y="5810400"/>
            <a:ext cx="325080" cy="10440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6" name="CustomShape 48"/>
          <p:cNvSpPr/>
          <p:nvPr/>
        </p:nvSpPr>
        <p:spPr>
          <a:xfrm>
            <a:off x="7819920" y="5799240"/>
            <a:ext cx="337680" cy="21960"/>
          </a:xfrm>
          <a:custGeom>
            <a:avLst/>
            <a:gdLst/>
            <a:ahLst/>
            <a:cxnLst/>
            <a:rect l="0" t="0" r="r" b="b"/>
            <a:pathLst>
              <a:path w="1279" h="103">
                <a:moveTo>
                  <a:pt x="91" y="51"/>
                </a:moveTo>
                <a:lnTo>
                  <a:pt x="45" y="102"/>
                </a:lnTo>
                <a:lnTo>
                  <a:pt x="1278" y="102"/>
                </a:lnTo>
                <a:lnTo>
                  <a:pt x="1278" y="0"/>
                </a:lnTo>
                <a:lnTo>
                  <a:pt x="45" y="0"/>
                </a:lnTo>
                <a:lnTo>
                  <a:pt x="0" y="51"/>
                </a:lnTo>
                <a:lnTo>
                  <a:pt x="45" y="0"/>
                </a:lnTo>
                <a:lnTo>
                  <a:pt x="0" y="0"/>
                </a:lnTo>
                <a:lnTo>
                  <a:pt x="0" y="51"/>
                </a:lnTo>
                <a:lnTo>
                  <a:pt x="91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7" name="CustomShape 49"/>
          <p:cNvSpPr/>
          <p:nvPr/>
        </p:nvSpPr>
        <p:spPr>
          <a:xfrm>
            <a:off x="7819920" y="5810400"/>
            <a:ext cx="23400" cy="115560"/>
          </a:xfrm>
          <a:custGeom>
            <a:avLst/>
            <a:gdLst/>
            <a:ahLst/>
            <a:cxnLst/>
            <a:rect l="0" t="0" r="r" b="b"/>
            <a:pathLst>
              <a:path w="92" h="511">
                <a:moveTo>
                  <a:pt x="45" y="408"/>
                </a:moveTo>
                <a:lnTo>
                  <a:pt x="91" y="459"/>
                </a:lnTo>
                <a:lnTo>
                  <a:pt x="91" y="0"/>
                </a:lnTo>
                <a:lnTo>
                  <a:pt x="0" y="0"/>
                </a:lnTo>
                <a:lnTo>
                  <a:pt x="0" y="459"/>
                </a:lnTo>
                <a:lnTo>
                  <a:pt x="45" y="510"/>
                </a:lnTo>
                <a:lnTo>
                  <a:pt x="0" y="459"/>
                </a:lnTo>
                <a:lnTo>
                  <a:pt x="0" y="510"/>
                </a:lnTo>
                <a:lnTo>
                  <a:pt x="45" y="510"/>
                </a:lnTo>
                <a:lnTo>
                  <a:pt x="45" y="408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8" name="CustomShape 50"/>
          <p:cNvSpPr/>
          <p:nvPr/>
        </p:nvSpPr>
        <p:spPr>
          <a:xfrm>
            <a:off x="783288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1187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2"/>
                </a:lnTo>
                <a:lnTo>
                  <a:pt x="1233" y="102"/>
                </a:lnTo>
                <a:lnTo>
                  <a:pt x="1279" y="51"/>
                </a:lnTo>
                <a:lnTo>
                  <a:pt x="1233" y="102"/>
                </a:lnTo>
                <a:lnTo>
                  <a:pt x="1279" y="102"/>
                </a:lnTo>
                <a:lnTo>
                  <a:pt x="1279" y="51"/>
                </a:lnTo>
                <a:lnTo>
                  <a:pt x="1187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9" name="CustomShape 51"/>
          <p:cNvSpPr/>
          <p:nvPr/>
        </p:nvSpPr>
        <p:spPr>
          <a:xfrm>
            <a:off x="8145360" y="5799240"/>
            <a:ext cx="25200" cy="115560"/>
          </a:xfrm>
          <a:custGeom>
            <a:avLst/>
            <a:gdLst/>
            <a:ahLst/>
            <a:cxnLst/>
            <a:rect l="0" t="0" r="r" b="b"/>
            <a:pathLst>
              <a:path w="93" h="511">
                <a:moveTo>
                  <a:pt x="46" y="102"/>
                </a:moveTo>
                <a:lnTo>
                  <a:pt x="0" y="51"/>
                </a:lnTo>
                <a:lnTo>
                  <a:pt x="0" y="510"/>
                </a:lnTo>
                <a:lnTo>
                  <a:pt x="92" y="510"/>
                </a:lnTo>
                <a:lnTo>
                  <a:pt x="92" y="51"/>
                </a:lnTo>
                <a:lnTo>
                  <a:pt x="46" y="0"/>
                </a:lnTo>
                <a:lnTo>
                  <a:pt x="92" y="51"/>
                </a:lnTo>
                <a:lnTo>
                  <a:pt x="92" y="0"/>
                </a:lnTo>
                <a:lnTo>
                  <a:pt x="46" y="0"/>
                </a:lnTo>
                <a:lnTo>
                  <a:pt x="46" y="102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0" name="CustomShape 52"/>
          <p:cNvSpPr/>
          <p:nvPr/>
        </p:nvSpPr>
        <p:spPr>
          <a:xfrm>
            <a:off x="8158320" y="5707080"/>
            <a:ext cx="325080" cy="207720"/>
          </a:xfrm>
          <a:prstGeom prst="rect">
            <a:avLst/>
          </a:pr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1" name="CustomShape 53"/>
          <p:cNvSpPr/>
          <p:nvPr/>
        </p:nvSpPr>
        <p:spPr>
          <a:xfrm>
            <a:off x="8158320" y="569448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79" h="102">
                <a:moveTo>
                  <a:pt x="1278" y="51"/>
                </a:moveTo>
                <a:lnTo>
                  <a:pt x="1233" y="0"/>
                </a:lnTo>
                <a:lnTo>
                  <a:pt x="0" y="0"/>
                </a:lnTo>
                <a:lnTo>
                  <a:pt x="0" y="101"/>
                </a:lnTo>
                <a:lnTo>
                  <a:pt x="1233" y="101"/>
                </a:lnTo>
                <a:lnTo>
                  <a:pt x="1186" y="51"/>
                </a:lnTo>
                <a:lnTo>
                  <a:pt x="1278" y="51"/>
                </a:lnTo>
                <a:lnTo>
                  <a:pt x="1278" y="0"/>
                </a:lnTo>
                <a:lnTo>
                  <a:pt x="1233" y="0"/>
                </a:lnTo>
                <a:lnTo>
                  <a:pt x="1278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2" name="CustomShape 54"/>
          <p:cNvSpPr/>
          <p:nvPr/>
        </p:nvSpPr>
        <p:spPr>
          <a:xfrm>
            <a:off x="8472600" y="5707080"/>
            <a:ext cx="23400" cy="21888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7" y="969"/>
                </a:moveTo>
                <a:lnTo>
                  <a:pt x="92" y="918"/>
                </a:lnTo>
                <a:lnTo>
                  <a:pt x="92" y="0"/>
                </a:lnTo>
                <a:lnTo>
                  <a:pt x="0" y="0"/>
                </a:lnTo>
                <a:lnTo>
                  <a:pt x="0" y="918"/>
                </a:lnTo>
                <a:lnTo>
                  <a:pt x="47" y="867"/>
                </a:lnTo>
                <a:lnTo>
                  <a:pt x="47" y="969"/>
                </a:lnTo>
                <a:lnTo>
                  <a:pt x="92" y="969"/>
                </a:lnTo>
                <a:lnTo>
                  <a:pt x="92" y="918"/>
                </a:lnTo>
                <a:lnTo>
                  <a:pt x="47" y="969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3" name="CustomShape 55"/>
          <p:cNvSpPr/>
          <p:nvPr/>
        </p:nvSpPr>
        <p:spPr>
          <a:xfrm>
            <a:off x="8145360" y="5902200"/>
            <a:ext cx="337680" cy="23400"/>
          </a:xfrm>
          <a:custGeom>
            <a:avLst/>
            <a:gdLst/>
            <a:ahLst/>
            <a:cxnLst/>
            <a:rect l="0" t="0" r="r" b="b"/>
            <a:pathLst>
              <a:path w="1280" h="103">
                <a:moveTo>
                  <a:pt x="0" y="51"/>
                </a:moveTo>
                <a:lnTo>
                  <a:pt x="46" y="102"/>
                </a:lnTo>
                <a:lnTo>
                  <a:pt x="1279" y="102"/>
                </a:lnTo>
                <a:lnTo>
                  <a:pt x="1279" y="0"/>
                </a:lnTo>
                <a:lnTo>
                  <a:pt x="46" y="0"/>
                </a:lnTo>
                <a:lnTo>
                  <a:pt x="92" y="51"/>
                </a:lnTo>
                <a:lnTo>
                  <a:pt x="0" y="51"/>
                </a:lnTo>
                <a:lnTo>
                  <a:pt x="0" y="102"/>
                </a:lnTo>
                <a:lnTo>
                  <a:pt x="46" y="102"/>
                </a:lnTo>
                <a:lnTo>
                  <a:pt x="0" y="51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4" name="CustomShape 56"/>
          <p:cNvSpPr/>
          <p:nvPr/>
        </p:nvSpPr>
        <p:spPr>
          <a:xfrm>
            <a:off x="8145360" y="5694480"/>
            <a:ext cx="25200" cy="220320"/>
          </a:xfrm>
          <a:custGeom>
            <a:avLst/>
            <a:gdLst/>
            <a:ahLst/>
            <a:cxnLst/>
            <a:rect l="0" t="0" r="r" b="b"/>
            <a:pathLst>
              <a:path w="93" h="970">
                <a:moveTo>
                  <a:pt x="46" y="0"/>
                </a:moveTo>
                <a:lnTo>
                  <a:pt x="0" y="51"/>
                </a:lnTo>
                <a:lnTo>
                  <a:pt x="0" y="969"/>
                </a:lnTo>
                <a:lnTo>
                  <a:pt x="92" y="969"/>
                </a:lnTo>
                <a:lnTo>
                  <a:pt x="92" y="51"/>
                </a:lnTo>
                <a:lnTo>
                  <a:pt x="46" y="101"/>
                </a:lnTo>
                <a:lnTo>
                  <a:pt x="46" y="0"/>
                </a:lnTo>
                <a:lnTo>
                  <a:pt x="0" y="0"/>
                </a:lnTo>
                <a:lnTo>
                  <a:pt x="0" y="51"/>
                </a:lnTo>
                <a:lnTo>
                  <a:pt x="46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5" name="CustomShape 57"/>
          <p:cNvSpPr/>
          <p:nvPr/>
        </p:nvSpPr>
        <p:spPr>
          <a:xfrm>
            <a:off x="6074280" y="600876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0</a:t>
            </a:r>
            <a:endParaRPr/>
          </a:p>
        </p:txBody>
      </p:sp>
      <p:sp>
        <p:nvSpPr>
          <p:cNvPr id="676" name="CustomShape 58"/>
          <p:cNvSpPr/>
          <p:nvPr/>
        </p:nvSpPr>
        <p:spPr>
          <a:xfrm>
            <a:off x="8365320" y="5975280"/>
            <a:ext cx="17640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AvantGarde Bk BT"/>
              </a:rPr>
              <a:t>2</a:t>
            </a:r>
            <a:endParaRPr/>
          </a:p>
        </p:txBody>
      </p:sp>
      <p:sp>
        <p:nvSpPr>
          <p:cNvPr id="677" name="CustomShape 59"/>
          <p:cNvSpPr/>
          <p:nvPr/>
        </p:nvSpPr>
        <p:spPr>
          <a:xfrm>
            <a:off x="8539200" y="5946840"/>
            <a:ext cx="153360" cy="334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pPr>
              <a:lnSpc>
                <a:spcPct val="100000"/>
              </a:lnSpc>
            </a:pPr>
            <a:r>
              <a:rPr lang="en-US" sz="2200" strike="noStrike">
                <a:solidFill>
                  <a:srgbClr val="000000"/>
                </a:solidFill>
                <a:latin typeface="Symbol"/>
              </a:rPr>
              <a:t>p</a:t>
            </a:r>
            <a:endParaRPr/>
          </a:p>
        </p:txBody>
      </p:sp>
      <p:sp>
        <p:nvSpPr>
          <p:cNvPr id="678" name="CustomShape 60"/>
          <p:cNvSpPr/>
          <p:nvPr/>
        </p:nvSpPr>
        <p:spPr>
          <a:xfrm>
            <a:off x="6608880" y="5991120"/>
            <a:ext cx="124920" cy="109080"/>
          </a:xfrm>
          <a:custGeom>
            <a:avLst/>
            <a:gdLst/>
            <a:ahLst/>
            <a:cxnLst/>
            <a:rect l="0" t="0" r="r" b="b"/>
            <a:pathLst>
              <a:path w="478" h="486">
                <a:moveTo>
                  <a:pt x="477" y="485"/>
                </a:moveTo>
                <a:lnTo>
                  <a:pt x="239" y="0"/>
                </a:lnTo>
                <a:lnTo>
                  <a:pt x="0" y="485"/>
                </a:lnTo>
                <a:lnTo>
                  <a:pt x="477" y="485"/>
                </a:lnTo>
                <a:lnTo>
                  <a:pt x="239" y="0"/>
                </a:lnTo>
                <a:lnTo>
                  <a:pt x="477" y="48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9" name="CustomShape 61"/>
          <p:cNvSpPr/>
          <p:nvPr/>
        </p:nvSpPr>
        <p:spPr>
          <a:xfrm>
            <a:off x="6659640" y="6091200"/>
            <a:ext cx="23400" cy="175680"/>
          </a:xfrm>
          <a:custGeom>
            <a:avLst/>
            <a:gdLst/>
            <a:ahLst/>
            <a:cxnLst/>
            <a:rect l="0" t="0" r="r" b="b"/>
            <a:pathLst>
              <a:path w="93" h="776">
                <a:moveTo>
                  <a:pt x="47" y="775"/>
                </a:moveTo>
                <a:lnTo>
                  <a:pt x="92" y="775"/>
                </a:lnTo>
                <a:lnTo>
                  <a:pt x="92" y="0"/>
                </a:lnTo>
                <a:lnTo>
                  <a:pt x="0" y="0"/>
                </a:lnTo>
                <a:lnTo>
                  <a:pt x="0" y="775"/>
                </a:lnTo>
                <a:lnTo>
                  <a:pt x="47" y="775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0" name="CustomShape 62"/>
          <p:cNvSpPr/>
          <p:nvPr/>
        </p:nvSpPr>
        <p:spPr>
          <a:xfrm rot="18210600">
            <a:off x="3437280" y="3626640"/>
            <a:ext cx="2625480" cy="42462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1" name="CustomShape 63"/>
          <p:cNvSpPr/>
          <p:nvPr/>
        </p:nvSpPr>
        <p:spPr>
          <a:xfrm rot="18210600">
            <a:off x="2773440" y="4105080"/>
            <a:ext cx="2282400" cy="2263320"/>
          </a:xfrm>
          <a:custGeom>
            <a:avLst/>
            <a:gdLst/>
            <a:ahLst/>
            <a:cxnLst/>
            <a:rect l="0" t="0" r="r" b="b"/>
            <a:pathLst>
              <a:path w="8630" h="9642">
                <a:moveTo>
                  <a:pt x="4314" y="0"/>
                </a:moveTo>
                <a:lnTo>
                  <a:pt x="4536" y="7"/>
                </a:lnTo>
                <a:lnTo>
                  <a:pt x="4754" y="25"/>
                </a:lnTo>
                <a:lnTo>
                  <a:pt x="4970" y="55"/>
                </a:lnTo>
                <a:lnTo>
                  <a:pt x="5182" y="98"/>
                </a:lnTo>
                <a:lnTo>
                  <a:pt x="5390" y="153"/>
                </a:lnTo>
                <a:lnTo>
                  <a:pt x="5594" y="217"/>
                </a:lnTo>
                <a:lnTo>
                  <a:pt x="5795" y="293"/>
                </a:lnTo>
                <a:lnTo>
                  <a:pt x="5991" y="380"/>
                </a:lnTo>
                <a:lnTo>
                  <a:pt x="6181" y="477"/>
                </a:lnTo>
                <a:lnTo>
                  <a:pt x="6368" y="583"/>
                </a:lnTo>
                <a:lnTo>
                  <a:pt x="6549" y="700"/>
                </a:lnTo>
                <a:lnTo>
                  <a:pt x="6724" y="825"/>
                </a:lnTo>
                <a:lnTo>
                  <a:pt x="6893" y="960"/>
                </a:lnTo>
                <a:lnTo>
                  <a:pt x="7056" y="1104"/>
                </a:lnTo>
                <a:lnTo>
                  <a:pt x="7213" y="1255"/>
                </a:lnTo>
                <a:lnTo>
                  <a:pt x="7363" y="1415"/>
                </a:lnTo>
                <a:lnTo>
                  <a:pt x="7505" y="1582"/>
                </a:lnTo>
                <a:lnTo>
                  <a:pt x="7641" y="1757"/>
                </a:lnTo>
                <a:lnTo>
                  <a:pt x="7769" y="1939"/>
                </a:lnTo>
                <a:lnTo>
                  <a:pt x="7890" y="2128"/>
                </a:lnTo>
                <a:lnTo>
                  <a:pt x="8002" y="2324"/>
                </a:lnTo>
                <a:lnTo>
                  <a:pt x="8106" y="2526"/>
                </a:lnTo>
                <a:lnTo>
                  <a:pt x="8202" y="2733"/>
                </a:lnTo>
                <a:lnTo>
                  <a:pt x="8289" y="2947"/>
                </a:lnTo>
                <a:lnTo>
                  <a:pt x="8366" y="3167"/>
                </a:lnTo>
                <a:lnTo>
                  <a:pt x="8433" y="3389"/>
                </a:lnTo>
                <a:lnTo>
                  <a:pt x="8492" y="3618"/>
                </a:lnTo>
                <a:lnTo>
                  <a:pt x="8541" y="3851"/>
                </a:lnTo>
                <a:lnTo>
                  <a:pt x="8578" y="4088"/>
                </a:lnTo>
                <a:lnTo>
                  <a:pt x="8606" y="4329"/>
                </a:lnTo>
                <a:lnTo>
                  <a:pt x="8623" y="4573"/>
                </a:lnTo>
                <a:lnTo>
                  <a:pt x="8629" y="4820"/>
                </a:lnTo>
                <a:lnTo>
                  <a:pt x="8623" y="5068"/>
                </a:lnTo>
                <a:lnTo>
                  <a:pt x="8606" y="5312"/>
                </a:lnTo>
                <a:lnTo>
                  <a:pt x="8578" y="5553"/>
                </a:lnTo>
                <a:lnTo>
                  <a:pt x="8541" y="5790"/>
                </a:lnTo>
                <a:lnTo>
                  <a:pt x="8492" y="6023"/>
                </a:lnTo>
                <a:lnTo>
                  <a:pt x="8433" y="6252"/>
                </a:lnTo>
                <a:lnTo>
                  <a:pt x="8366" y="6475"/>
                </a:lnTo>
                <a:lnTo>
                  <a:pt x="8289" y="6694"/>
                </a:lnTo>
                <a:lnTo>
                  <a:pt x="8202" y="6908"/>
                </a:lnTo>
                <a:lnTo>
                  <a:pt x="8106" y="7115"/>
                </a:lnTo>
                <a:lnTo>
                  <a:pt x="8002" y="7317"/>
                </a:lnTo>
                <a:lnTo>
                  <a:pt x="7890" y="7513"/>
                </a:lnTo>
                <a:lnTo>
                  <a:pt x="7769" y="7702"/>
                </a:lnTo>
                <a:lnTo>
                  <a:pt x="7641" y="7884"/>
                </a:lnTo>
                <a:lnTo>
                  <a:pt x="7505" y="8059"/>
                </a:lnTo>
                <a:lnTo>
                  <a:pt x="7363" y="8226"/>
                </a:lnTo>
                <a:lnTo>
                  <a:pt x="7213" y="8386"/>
                </a:lnTo>
                <a:lnTo>
                  <a:pt x="7056" y="8537"/>
                </a:lnTo>
                <a:lnTo>
                  <a:pt x="6893" y="8681"/>
                </a:lnTo>
                <a:lnTo>
                  <a:pt x="6724" y="8816"/>
                </a:lnTo>
                <a:lnTo>
                  <a:pt x="6549" y="8941"/>
                </a:lnTo>
                <a:lnTo>
                  <a:pt x="6368" y="9058"/>
                </a:lnTo>
                <a:lnTo>
                  <a:pt x="6181" y="9164"/>
                </a:lnTo>
                <a:lnTo>
                  <a:pt x="5991" y="9261"/>
                </a:lnTo>
                <a:lnTo>
                  <a:pt x="5795" y="9348"/>
                </a:lnTo>
                <a:lnTo>
                  <a:pt x="5594" y="9424"/>
                </a:lnTo>
                <a:lnTo>
                  <a:pt x="5390" y="9488"/>
                </a:lnTo>
                <a:lnTo>
                  <a:pt x="5182" y="9543"/>
                </a:lnTo>
                <a:lnTo>
                  <a:pt x="4970" y="9586"/>
                </a:lnTo>
                <a:lnTo>
                  <a:pt x="4754" y="9616"/>
                </a:lnTo>
                <a:lnTo>
                  <a:pt x="4536" y="9634"/>
                </a:lnTo>
                <a:lnTo>
                  <a:pt x="4314" y="9641"/>
                </a:lnTo>
                <a:lnTo>
                  <a:pt x="4093" y="9634"/>
                </a:lnTo>
                <a:lnTo>
                  <a:pt x="3875" y="9616"/>
                </a:lnTo>
                <a:lnTo>
                  <a:pt x="3659" y="9586"/>
                </a:lnTo>
                <a:lnTo>
                  <a:pt x="3447" y="9543"/>
                </a:lnTo>
                <a:lnTo>
                  <a:pt x="3238" y="9488"/>
                </a:lnTo>
                <a:lnTo>
                  <a:pt x="3034" y="9424"/>
                </a:lnTo>
                <a:lnTo>
                  <a:pt x="2833" y="9348"/>
                </a:lnTo>
                <a:lnTo>
                  <a:pt x="2638" y="9261"/>
                </a:lnTo>
                <a:lnTo>
                  <a:pt x="2447" y="9164"/>
                </a:lnTo>
                <a:lnTo>
                  <a:pt x="2260" y="9058"/>
                </a:lnTo>
                <a:lnTo>
                  <a:pt x="2080" y="8941"/>
                </a:lnTo>
                <a:lnTo>
                  <a:pt x="1905" y="8816"/>
                </a:lnTo>
                <a:lnTo>
                  <a:pt x="1736" y="8681"/>
                </a:lnTo>
                <a:lnTo>
                  <a:pt x="1573" y="8537"/>
                </a:lnTo>
                <a:lnTo>
                  <a:pt x="1416" y="8386"/>
                </a:lnTo>
                <a:lnTo>
                  <a:pt x="1266" y="8226"/>
                </a:lnTo>
                <a:lnTo>
                  <a:pt x="1124" y="8059"/>
                </a:lnTo>
                <a:lnTo>
                  <a:pt x="987" y="7884"/>
                </a:lnTo>
                <a:lnTo>
                  <a:pt x="860" y="7702"/>
                </a:lnTo>
                <a:lnTo>
                  <a:pt x="739" y="7513"/>
                </a:lnTo>
                <a:lnTo>
                  <a:pt x="627" y="7317"/>
                </a:lnTo>
                <a:lnTo>
                  <a:pt x="523" y="7115"/>
                </a:lnTo>
                <a:lnTo>
                  <a:pt x="426" y="6908"/>
                </a:lnTo>
                <a:lnTo>
                  <a:pt x="340" y="6694"/>
                </a:lnTo>
                <a:lnTo>
                  <a:pt x="262" y="6475"/>
                </a:lnTo>
                <a:lnTo>
                  <a:pt x="195" y="6252"/>
                </a:lnTo>
                <a:lnTo>
                  <a:pt x="137" y="6023"/>
                </a:lnTo>
                <a:lnTo>
                  <a:pt x="88" y="5790"/>
                </a:lnTo>
                <a:lnTo>
                  <a:pt x="50" y="5553"/>
                </a:lnTo>
                <a:lnTo>
                  <a:pt x="23" y="5312"/>
                </a:lnTo>
                <a:lnTo>
                  <a:pt x="6" y="5068"/>
                </a:lnTo>
                <a:lnTo>
                  <a:pt x="0" y="4820"/>
                </a:lnTo>
                <a:lnTo>
                  <a:pt x="6" y="4573"/>
                </a:lnTo>
                <a:lnTo>
                  <a:pt x="23" y="4329"/>
                </a:lnTo>
                <a:lnTo>
                  <a:pt x="50" y="4088"/>
                </a:lnTo>
                <a:lnTo>
                  <a:pt x="88" y="3851"/>
                </a:lnTo>
                <a:lnTo>
                  <a:pt x="137" y="3618"/>
                </a:lnTo>
                <a:lnTo>
                  <a:pt x="195" y="3389"/>
                </a:lnTo>
                <a:lnTo>
                  <a:pt x="262" y="3167"/>
                </a:lnTo>
                <a:lnTo>
                  <a:pt x="340" y="2947"/>
                </a:lnTo>
                <a:lnTo>
                  <a:pt x="426" y="2733"/>
                </a:lnTo>
                <a:lnTo>
                  <a:pt x="523" y="2526"/>
                </a:lnTo>
                <a:lnTo>
                  <a:pt x="627" y="2324"/>
                </a:lnTo>
                <a:lnTo>
                  <a:pt x="739" y="2128"/>
                </a:lnTo>
                <a:lnTo>
                  <a:pt x="860" y="1939"/>
                </a:lnTo>
                <a:lnTo>
                  <a:pt x="987" y="1757"/>
                </a:lnTo>
                <a:lnTo>
                  <a:pt x="1124" y="1582"/>
                </a:lnTo>
                <a:lnTo>
                  <a:pt x="1266" y="1415"/>
                </a:lnTo>
                <a:lnTo>
                  <a:pt x="1416" y="1255"/>
                </a:lnTo>
                <a:lnTo>
                  <a:pt x="1573" y="1104"/>
                </a:lnTo>
                <a:lnTo>
                  <a:pt x="1736" y="960"/>
                </a:lnTo>
                <a:lnTo>
                  <a:pt x="1905" y="825"/>
                </a:lnTo>
                <a:lnTo>
                  <a:pt x="2080" y="700"/>
                </a:lnTo>
                <a:lnTo>
                  <a:pt x="2260" y="583"/>
                </a:lnTo>
                <a:lnTo>
                  <a:pt x="2447" y="477"/>
                </a:lnTo>
                <a:lnTo>
                  <a:pt x="2638" y="380"/>
                </a:lnTo>
                <a:lnTo>
                  <a:pt x="2833" y="293"/>
                </a:lnTo>
                <a:lnTo>
                  <a:pt x="3034" y="217"/>
                </a:lnTo>
                <a:lnTo>
                  <a:pt x="3238" y="153"/>
                </a:lnTo>
                <a:lnTo>
                  <a:pt x="3447" y="98"/>
                </a:lnTo>
                <a:lnTo>
                  <a:pt x="3659" y="55"/>
                </a:lnTo>
                <a:lnTo>
                  <a:pt x="3875" y="25"/>
                </a:lnTo>
                <a:lnTo>
                  <a:pt x="4093" y="7"/>
                </a:lnTo>
                <a:lnTo>
                  <a:pt x="4314" y="0"/>
                </a:lnTo>
              </a:path>
            </a:pathLst>
          </a:custGeom>
          <a:solidFill>
            <a:srgbClr val="FFFFFF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2" name="CustomShape 64"/>
          <p:cNvSpPr/>
          <p:nvPr/>
        </p:nvSpPr>
        <p:spPr>
          <a:xfrm rot="18210600">
            <a:off x="3179520" y="386820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2">
                <a:moveTo>
                  <a:pt x="4360" y="4871"/>
                </a:moveTo>
                <a:lnTo>
                  <a:pt x="4360" y="4871"/>
                </a:lnTo>
                <a:lnTo>
                  <a:pt x="4359" y="4809"/>
                </a:lnTo>
                <a:lnTo>
                  <a:pt x="4358" y="4747"/>
                </a:lnTo>
                <a:lnTo>
                  <a:pt x="4356" y="4684"/>
                </a:lnTo>
                <a:lnTo>
                  <a:pt x="4354" y="4621"/>
                </a:lnTo>
                <a:lnTo>
                  <a:pt x="4351" y="4560"/>
                </a:lnTo>
                <a:lnTo>
                  <a:pt x="4347" y="4498"/>
                </a:lnTo>
                <a:lnTo>
                  <a:pt x="4343" y="4437"/>
                </a:lnTo>
                <a:lnTo>
                  <a:pt x="4337" y="4374"/>
                </a:lnTo>
                <a:lnTo>
                  <a:pt x="4332" y="4313"/>
                </a:lnTo>
                <a:lnTo>
                  <a:pt x="4325" y="4252"/>
                </a:lnTo>
                <a:lnTo>
                  <a:pt x="4318" y="4192"/>
                </a:lnTo>
                <a:lnTo>
                  <a:pt x="4310" y="4131"/>
                </a:lnTo>
                <a:lnTo>
                  <a:pt x="4301" y="4071"/>
                </a:lnTo>
                <a:lnTo>
                  <a:pt x="4291" y="4011"/>
                </a:lnTo>
                <a:lnTo>
                  <a:pt x="4281" y="3951"/>
                </a:lnTo>
                <a:lnTo>
                  <a:pt x="4271" y="3892"/>
                </a:lnTo>
                <a:lnTo>
                  <a:pt x="4260" y="3833"/>
                </a:lnTo>
                <a:lnTo>
                  <a:pt x="4248" y="3774"/>
                </a:lnTo>
                <a:lnTo>
                  <a:pt x="4236" y="3715"/>
                </a:lnTo>
                <a:lnTo>
                  <a:pt x="4223" y="3656"/>
                </a:lnTo>
                <a:lnTo>
                  <a:pt x="4208" y="3599"/>
                </a:lnTo>
                <a:lnTo>
                  <a:pt x="4194" y="3541"/>
                </a:lnTo>
                <a:lnTo>
                  <a:pt x="4179" y="3483"/>
                </a:lnTo>
                <a:lnTo>
                  <a:pt x="4163" y="3426"/>
                </a:lnTo>
                <a:lnTo>
                  <a:pt x="4147" y="3369"/>
                </a:lnTo>
                <a:lnTo>
                  <a:pt x="4131" y="3311"/>
                </a:lnTo>
                <a:lnTo>
                  <a:pt x="4112" y="3256"/>
                </a:lnTo>
                <a:lnTo>
                  <a:pt x="4095" y="3199"/>
                </a:lnTo>
                <a:lnTo>
                  <a:pt x="4076" y="3144"/>
                </a:lnTo>
                <a:lnTo>
                  <a:pt x="4057" y="3089"/>
                </a:lnTo>
                <a:lnTo>
                  <a:pt x="4036" y="3033"/>
                </a:lnTo>
                <a:lnTo>
                  <a:pt x="4016" y="2979"/>
                </a:lnTo>
                <a:lnTo>
                  <a:pt x="3995" y="2923"/>
                </a:lnTo>
                <a:lnTo>
                  <a:pt x="3974" y="2870"/>
                </a:lnTo>
                <a:lnTo>
                  <a:pt x="3951" y="2816"/>
                </a:lnTo>
                <a:lnTo>
                  <a:pt x="3929" y="2763"/>
                </a:lnTo>
                <a:lnTo>
                  <a:pt x="3906" y="2710"/>
                </a:lnTo>
                <a:lnTo>
                  <a:pt x="3882" y="2657"/>
                </a:lnTo>
                <a:lnTo>
                  <a:pt x="3857" y="2605"/>
                </a:lnTo>
                <a:lnTo>
                  <a:pt x="3832" y="2553"/>
                </a:lnTo>
                <a:lnTo>
                  <a:pt x="3807" y="2502"/>
                </a:lnTo>
                <a:lnTo>
                  <a:pt x="3780" y="2450"/>
                </a:lnTo>
                <a:lnTo>
                  <a:pt x="3754" y="2399"/>
                </a:lnTo>
                <a:lnTo>
                  <a:pt x="3727" y="2349"/>
                </a:lnTo>
                <a:lnTo>
                  <a:pt x="3699" y="2299"/>
                </a:lnTo>
                <a:lnTo>
                  <a:pt x="3671" y="2249"/>
                </a:lnTo>
                <a:lnTo>
                  <a:pt x="3643" y="2200"/>
                </a:lnTo>
                <a:lnTo>
                  <a:pt x="3613" y="2151"/>
                </a:lnTo>
                <a:lnTo>
                  <a:pt x="3584" y="2102"/>
                </a:lnTo>
                <a:lnTo>
                  <a:pt x="3554" y="2055"/>
                </a:lnTo>
                <a:lnTo>
                  <a:pt x="3523" y="2007"/>
                </a:lnTo>
                <a:lnTo>
                  <a:pt x="3492" y="1960"/>
                </a:lnTo>
                <a:lnTo>
                  <a:pt x="3461" y="1914"/>
                </a:lnTo>
                <a:lnTo>
                  <a:pt x="3428" y="1867"/>
                </a:lnTo>
                <a:lnTo>
                  <a:pt x="3396" y="1821"/>
                </a:lnTo>
                <a:lnTo>
                  <a:pt x="3362" y="1776"/>
                </a:lnTo>
                <a:lnTo>
                  <a:pt x="3329" y="1731"/>
                </a:lnTo>
                <a:lnTo>
                  <a:pt x="3295" y="1686"/>
                </a:lnTo>
                <a:lnTo>
                  <a:pt x="3260" y="1642"/>
                </a:lnTo>
                <a:lnTo>
                  <a:pt x="3225" y="1599"/>
                </a:lnTo>
                <a:lnTo>
                  <a:pt x="3189" y="1556"/>
                </a:lnTo>
                <a:lnTo>
                  <a:pt x="3154" y="1513"/>
                </a:lnTo>
                <a:lnTo>
                  <a:pt x="3117" y="1471"/>
                </a:lnTo>
                <a:lnTo>
                  <a:pt x="3081" y="1430"/>
                </a:lnTo>
                <a:lnTo>
                  <a:pt x="3044" y="1389"/>
                </a:lnTo>
                <a:lnTo>
                  <a:pt x="3006" y="1348"/>
                </a:lnTo>
                <a:lnTo>
                  <a:pt x="2968" y="1307"/>
                </a:lnTo>
                <a:lnTo>
                  <a:pt x="2929" y="1268"/>
                </a:lnTo>
                <a:lnTo>
                  <a:pt x="2890" y="1229"/>
                </a:lnTo>
                <a:lnTo>
                  <a:pt x="2851" y="1191"/>
                </a:lnTo>
                <a:lnTo>
                  <a:pt x="2811" y="1152"/>
                </a:lnTo>
                <a:lnTo>
                  <a:pt x="2771" y="1115"/>
                </a:lnTo>
                <a:lnTo>
                  <a:pt x="2730" y="1078"/>
                </a:lnTo>
                <a:lnTo>
                  <a:pt x="2689" y="1042"/>
                </a:lnTo>
                <a:lnTo>
                  <a:pt x="2648" y="1005"/>
                </a:lnTo>
                <a:lnTo>
                  <a:pt x="2606" y="970"/>
                </a:lnTo>
                <a:lnTo>
                  <a:pt x="2564" y="935"/>
                </a:lnTo>
                <a:lnTo>
                  <a:pt x="2521" y="901"/>
                </a:lnTo>
                <a:lnTo>
                  <a:pt x="2479" y="867"/>
                </a:lnTo>
                <a:lnTo>
                  <a:pt x="2435" y="834"/>
                </a:lnTo>
                <a:lnTo>
                  <a:pt x="2392" y="802"/>
                </a:lnTo>
                <a:lnTo>
                  <a:pt x="2347" y="769"/>
                </a:lnTo>
                <a:lnTo>
                  <a:pt x="2303" y="737"/>
                </a:lnTo>
                <a:lnTo>
                  <a:pt x="2258" y="707"/>
                </a:lnTo>
                <a:lnTo>
                  <a:pt x="2213" y="676"/>
                </a:lnTo>
                <a:lnTo>
                  <a:pt x="2167" y="647"/>
                </a:lnTo>
                <a:lnTo>
                  <a:pt x="2121" y="619"/>
                </a:lnTo>
                <a:lnTo>
                  <a:pt x="2076" y="589"/>
                </a:lnTo>
                <a:lnTo>
                  <a:pt x="2029" y="562"/>
                </a:lnTo>
                <a:lnTo>
                  <a:pt x="1982" y="535"/>
                </a:lnTo>
                <a:lnTo>
                  <a:pt x="1935" y="508"/>
                </a:lnTo>
                <a:lnTo>
                  <a:pt x="1888" y="482"/>
                </a:lnTo>
                <a:lnTo>
                  <a:pt x="1840" y="457"/>
                </a:lnTo>
                <a:lnTo>
                  <a:pt x="1791" y="432"/>
                </a:lnTo>
                <a:lnTo>
                  <a:pt x="1743" y="407"/>
                </a:lnTo>
                <a:lnTo>
                  <a:pt x="1694" y="385"/>
                </a:lnTo>
                <a:lnTo>
                  <a:pt x="1646" y="361"/>
                </a:lnTo>
                <a:lnTo>
                  <a:pt x="1596" y="339"/>
                </a:lnTo>
                <a:lnTo>
                  <a:pt x="1547" y="318"/>
                </a:lnTo>
                <a:lnTo>
                  <a:pt x="1497" y="296"/>
                </a:lnTo>
                <a:lnTo>
                  <a:pt x="1446" y="276"/>
                </a:lnTo>
                <a:lnTo>
                  <a:pt x="1396" y="257"/>
                </a:lnTo>
                <a:lnTo>
                  <a:pt x="1345" y="237"/>
                </a:lnTo>
                <a:lnTo>
                  <a:pt x="1295" y="219"/>
                </a:lnTo>
                <a:lnTo>
                  <a:pt x="1243" y="202"/>
                </a:lnTo>
                <a:lnTo>
                  <a:pt x="1191" y="185"/>
                </a:lnTo>
                <a:lnTo>
                  <a:pt x="1140" y="170"/>
                </a:lnTo>
                <a:lnTo>
                  <a:pt x="1088" y="154"/>
                </a:lnTo>
                <a:lnTo>
                  <a:pt x="1035" y="139"/>
                </a:lnTo>
                <a:lnTo>
                  <a:pt x="983" y="126"/>
                </a:lnTo>
                <a:lnTo>
                  <a:pt x="930" y="112"/>
                </a:lnTo>
                <a:lnTo>
                  <a:pt x="877" y="100"/>
                </a:lnTo>
                <a:lnTo>
                  <a:pt x="824" y="87"/>
                </a:lnTo>
                <a:lnTo>
                  <a:pt x="770" y="77"/>
                </a:lnTo>
                <a:lnTo>
                  <a:pt x="717" y="66"/>
                </a:lnTo>
                <a:lnTo>
                  <a:pt x="663" y="57"/>
                </a:lnTo>
                <a:lnTo>
                  <a:pt x="608" y="47"/>
                </a:lnTo>
                <a:lnTo>
                  <a:pt x="555" y="40"/>
                </a:lnTo>
                <a:lnTo>
                  <a:pt x="500" y="32"/>
                </a:lnTo>
                <a:lnTo>
                  <a:pt x="444" y="25"/>
                </a:lnTo>
                <a:lnTo>
                  <a:pt x="390" y="19"/>
                </a:lnTo>
                <a:lnTo>
                  <a:pt x="335" y="15"/>
                </a:lnTo>
                <a:lnTo>
                  <a:pt x="279" y="10"/>
                </a:lnTo>
                <a:lnTo>
                  <a:pt x="224" y="7"/>
                </a:lnTo>
                <a:lnTo>
                  <a:pt x="168" y="3"/>
                </a:lnTo>
                <a:lnTo>
                  <a:pt x="112" y="2"/>
                </a:lnTo>
                <a:lnTo>
                  <a:pt x="57" y="0"/>
                </a:lnTo>
                <a:lnTo>
                  <a:pt x="0" y="0"/>
                </a:lnTo>
                <a:lnTo>
                  <a:pt x="0" y="102"/>
                </a:lnTo>
                <a:lnTo>
                  <a:pt x="56" y="103"/>
                </a:lnTo>
                <a:lnTo>
                  <a:pt x="110" y="103"/>
                </a:lnTo>
                <a:lnTo>
                  <a:pt x="165" y="105"/>
                </a:lnTo>
                <a:lnTo>
                  <a:pt x="220" y="109"/>
                </a:lnTo>
                <a:lnTo>
                  <a:pt x="274" y="112"/>
                </a:lnTo>
                <a:lnTo>
                  <a:pt x="328" y="116"/>
                </a:lnTo>
                <a:lnTo>
                  <a:pt x="382" y="121"/>
                </a:lnTo>
                <a:lnTo>
                  <a:pt x="436" y="127"/>
                </a:lnTo>
                <a:lnTo>
                  <a:pt x="489" y="133"/>
                </a:lnTo>
                <a:lnTo>
                  <a:pt x="543" y="140"/>
                </a:lnTo>
                <a:lnTo>
                  <a:pt x="596" y="148"/>
                </a:lnTo>
                <a:lnTo>
                  <a:pt x="649" y="157"/>
                </a:lnTo>
                <a:lnTo>
                  <a:pt x="701" y="166"/>
                </a:lnTo>
                <a:lnTo>
                  <a:pt x="754" y="176"/>
                </a:lnTo>
                <a:lnTo>
                  <a:pt x="807" y="188"/>
                </a:lnTo>
                <a:lnTo>
                  <a:pt x="859" y="199"/>
                </a:lnTo>
                <a:lnTo>
                  <a:pt x="911" y="211"/>
                </a:lnTo>
                <a:lnTo>
                  <a:pt x="963" y="224"/>
                </a:lnTo>
                <a:lnTo>
                  <a:pt x="1014" y="239"/>
                </a:lnTo>
                <a:lnTo>
                  <a:pt x="1065" y="252"/>
                </a:lnTo>
                <a:lnTo>
                  <a:pt x="1115" y="268"/>
                </a:lnTo>
                <a:lnTo>
                  <a:pt x="1167" y="284"/>
                </a:lnTo>
                <a:lnTo>
                  <a:pt x="1217" y="300"/>
                </a:lnTo>
                <a:lnTo>
                  <a:pt x="1267" y="317"/>
                </a:lnTo>
                <a:lnTo>
                  <a:pt x="1317" y="335"/>
                </a:lnTo>
                <a:lnTo>
                  <a:pt x="1366" y="353"/>
                </a:lnTo>
                <a:lnTo>
                  <a:pt x="1416" y="372"/>
                </a:lnTo>
                <a:lnTo>
                  <a:pt x="1466" y="392"/>
                </a:lnTo>
                <a:lnTo>
                  <a:pt x="1514" y="413"/>
                </a:lnTo>
                <a:lnTo>
                  <a:pt x="1563" y="434"/>
                </a:lnTo>
                <a:lnTo>
                  <a:pt x="1611" y="456"/>
                </a:lnTo>
                <a:lnTo>
                  <a:pt x="1659" y="477"/>
                </a:lnTo>
                <a:lnTo>
                  <a:pt x="1706" y="501"/>
                </a:lnTo>
                <a:lnTo>
                  <a:pt x="1754" y="525"/>
                </a:lnTo>
                <a:lnTo>
                  <a:pt x="1802" y="549"/>
                </a:lnTo>
                <a:lnTo>
                  <a:pt x="1848" y="573"/>
                </a:lnTo>
                <a:lnTo>
                  <a:pt x="1895" y="599"/>
                </a:lnTo>
                <a:lnTo>
                  <a:pt x="1940" y="625"/>
                </a:lnTo>
                <a:lnTo>
                  <a:pt x="1987" y="651"/>
                </a:lnTo>
                <a:lnTo>
                  <a:pt x="2032" y="679"/>
                </a:lnTo>
                <a:lnTo>
                  <a:pt x="2077" y="707"/>
                </a:lnTo>
                <a:lnTo>
                  <a:pt x="2122" y="735"/>
                </a:lnTo>
                <a:lnTo>
                  <a:pt x="2167" y="765"/>
                </a:lnTo>
                <a:lnTo>
                  <a:pt x="2211" y="794"/>
                </a:lnTo>
                <a:lnTo>
                  <a:pt x="2255" y="824"/>
                </a:lnTo>
                <a:lnTo>
                  <a:pt x="2299" y="855"/>
                </a:lnTo>
                <a:lnTo>
                  <a:pt x="2341" y="887"/>
                </a:lnTo>
                <a:lnTo>
                  <a:pt x="2384" y="918"/>
                </a:lnTo>
                <a:lnTo>
                  <a:pt x="2426" y="951"/>
                </a:lnTo>
                <a:lnTo>
                  <a:pt x="2469" y="984"/>
                </a:lnTo>
                <a:lnTo>
                  <a:pt x="2510" y="1018"/>
                </a:lnTo>
                <a:lnTo>
                  <a:pt x="2552" y="1052"/>
                </a:lnTo>
                <a:lnTo>
                  <a:pt x="2592" y="1087"/>
                </a:lnTo>
                <a:lnTo>
                  <a:pt x="2633" y="1122"/>
                </a:lnTo>
                <a:lnTo>
                  <a:pt x="2673" y="1157"/>
                </a:lnTo>
                <a:lnTo>
                  <a:pt x="2713" y="1193"/>
                </a:lnTo>
                <a:lnTo>
                  <a:pt x="2752" y="1230"/>
                </a:lnTo>
                <a:lnTo>
                  <a:pt x="2791" y="1268"/>
                </a:lnTo>
                <a:lnTo>
                  <a:pt x="2830" y="1305"/>
                </a:lnTo>
                <a:lnTo>
                  <a:pt x="2867" y="1344"/>
                </a:lnTo>
                <a:lnTo>
                  <a:pt x="2906" y="1382"/>
                </a:lnTo>
                <a:lnTo>
                  <a:pt x="2943" y="1422"/>
                </a:lnTo>
                <a:lnTo>
                  <a:pt x="2980" y="1461"/>
                </a:lnTo>
                <a:lnTo>
                  <a:pt x="3016" y="1502"/>
                </a:lnTo>
                <a:lnTo>
                  <a:pt x="3053" y="1543"/>
                </a:lnTo>
                <a:lnTo>
                  <a:pt x="3088" y="1583"/>
                </a:lnTo>
                <a:lnTo>
                  <a:pt x="3123" y="1625"/>
                </a:lnTo>
                <a:lnTo>
                  <a:pt x="3158" y="1667"/>
                </a:lnTo>
                <a:lnTo>
                  <a:pt x="3192" y="1710"/>
                </a:lnTo>
                <a:lnTo>
                  <a:pt x="3226" y="1753"/>
                </a:lnTo>
                <a:lnTo>
                  <a:pt x="3259" y="1797"/>
                </a:lnTo>
                <a:lnTo>
                  <a:pt x="3292" y="1841"/>
                </a:lnTo>
                <a:lnTo>
                  <a:pt x="3325" y="1885"/>
                </a:lnTo>
                <a:lnTo>
                  <a:pt x="3356" y="1931"/>
                </a:lnTo>
                <a:lnTo>
                  <a:pt x="3388" y="1975"/>
                </a:lnTo>
                <a:lnTo>
                  <a:pt x="3419" y="2021"/>
                </a:lnTo>
                <a:lnTo>
                  <a:pt x="3449" y="2067"/>
                </a:lnTo>
                <a:lnTo>
                  <a:pt x="3480" y="2114"/>
                </a:lnTo>
                <a:lnTo>
                  <a:pt x="3509" y="2161"/>
                </a:lnTo>
                <a:lnTo>
                  <a:pt x="3538" y="2208"/>
                </a:lnTo>
                <a:lnTo>
                  <a:pt x="3567" y="2256"/>
                </a:lnTo>
                <a:lnTo>
                  <a:pt x="3595" y="2304"/>
                </a:lnTo>
                <a:lnTo>
                  <a:pt x="3622" y="2352"/>
                </a:lnTo>
                <a:lnTo>
                  <a:pt x="3650" y="2402"/>
                </a:lnTo>
                <a:lnTo>
                  <a:pt x="3676" y="2451"/>
                </a:lnTo>
                <a:lnTo>
                  <a:pt x="3702" y="2501"/>
                </a:lnTo>
                <a:lnTo>
                  <a:pt x="3728" y="2551"/>
                </a:lnTo>
                <a:lnTo>
                  <a:pt x="3752" y="2601"/>
                </a:lnTo>
                <a:lnTo>
                  <a:pt x="3776" y="2652"/>
                </a:lnTo>
                <a:lnTo>
                  <a:pt x="3801" y="2703"/>
                </a:lnTo>
                <a:lnTo>
                  <a:pt x="3824" y="2755"/>
                </a:lnTo>
                <a:lnTo>
                  <a:pt x="3847" y="2807"/>
                </a:lnTo>
                <a:lnTo>
                  <a:pt x="3869" y="2859"/>
                </a:lnTo>
                <a:lnTo>
                  <a:pt x="3891" y="2912"/>
                </a:lnTo>
                <a:lnTo>
                  <a:pt x="3912" y="2964"/>
                </a:lnTo>
                <a:lnTo>
                  <a:pt x="3932" y="3018"/>
                </a:lnTo>
                <a:lnTo>
                  <a:pt x="3952" y="3072"/>
                </a:lnTo>
                <a:lnTo>
                  <a:pt x="3972" y="3126"/>
                </a:lnTo>
                <a:lnTo>
                  <a:pt x="3991" y="3180"/>
                </a:lnTo>
                <a:lnTo>
                  <a:pt x="4009" y="3234"/>
                </a:lnTo>
                <a:lnTo>
                  <a:pt x="4027" y="3290"/>
                </a:lnTo>
                <a:lnTo>
                  <a:pt x="4043" y="3344"/>
                </a:lnTo>
                <a:lnTo>
                  <a:pt x="4061" y="3400"/>
                </a:lnTo>
                <a:lnTo>
                  <a:pt x="4076" y="3456"/>
                </a:lnTo>
                <a:lnTo>
                  <a:pt x="4092" y="3512"/>
                </a:lnTo>
                <a:lnTo>
                  <a:pt x="4106" y="3568"/>
                </a:lnTo>
                <a:lnTo>
                  <a:pt x="4120" y="3625"/>
                </a:lnTo>
                <a:lnTo>
                  <a:pt x="4135" y="3682"/>
                </a:lnTo>
                <a:lnTo>
                  <a:pt x="4147" y="3739"/>
                </a:lnTo>
                <a:lnTo>
                  <a:pt x="4159" y="3797"/>
                </a:lnTo>
                <a:lnTo>
                  <a:pt x="4171" y="3854"/>
                </a:lnTo>
                <a:lnTo>
                  <a:pt x="4182" y="3912"/>
                </a:lnTo>
                <a:lnTo>
                  <a:pt x="4192" y="3971"/>
                </a:lnTo>
                <a:lnTo>
                  <a:pt x="4201" y="4030"/>
                </a:lnTo>
                <a:lnTo>
                  <a:pt x="4212" y="4088"/>
                </a:lnTo>
                <a:lnTo>
                  <a:pt x="4220" y="4147"/>
                </a:lnTo>
                <a:lnTo>
                  <a:pt x="4228" y="4206"/>
                </a:lnTo>
                <a:lnTo>
                  <a:pt x="4235" y="4266"/>
                </a:lnTo>
                <a:lnTo>
                  <a:pt x="4241" y="4325"/>
                </a:lnTo>
                <a:lnTo>
                  <a:pt x="4247" y="4385"/>
                </a:lnTo>
                <a:lnTo>
                  <a:pt x="4252" y="4445"/>
                </a:lnTo>
                <a:lnTo>
                  <a:pt x="4256" y="4506"/>
                </a:lnTo>
                <a:lnTo>
                  <a:pt x="4260" y="4566"/>
                </a:lnTo>
                <a:lnTo>
                  <a:pt x="4263" y="4627"/>
                </a:lnTo>
                <a:lnTo>
                  <a:pt x="4266" y="4688"/>
                </a:lnTo>
                <a:lnTo>
                  <a:pt x="4267" y="4749"/>
                </a:lnTo>
                <a:lnTo>
                  <a:pt x="4268" y="4810"/>
                </a:lnTo>
                <a:lnTo>
                  <a:pt x="4269" y="4871"/>
                </a:lnTo>
                <a:lnTo>
                  <a:pt x="4360" y="4871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3" name="CustomShape 65"/>
          <p:cNvSpPr/>
          <p:nvPr/>
        </p:nvSpPr>
        <p:spPr>
          <a:xfrm rot="18210600">
            <a:off x="4132800" y="4499640"/>
            <a:ext cx="1153800" cy="1143000"/>
          </a:xfrm>
          <a:custGeom>
            <a:avLst/>
            <a:gdLst/>
            <a:ahLst/>
            <a:cxnLst/>
            <a:rect l="0" t="0" r="r" b="b"/>
            <a:pathLst>
              <a:path w="4361" h="4873">
                <a:moveTo>
                  <a:pt x="0" y="4872"/>
                </a:moveTo>
                <a:lnTo>
                  <a:pt x="0" y="4872"/>
                </a:lnTo>
                <a:lnTo>
                  <a:pt x="57" y="4872"/>
                </a:lnTo>
                <a:lnTo>
                  <a:pt x="112" y="4870"/>
                </a:lnTo>
                <a:lnTo>
                  <a:pt x="168" y="4869"/>
                </a:lnTo>
                <a:lnTo>
                  <a:pt x="224" y="4865"/>
                </a:lnTo>
                <a:lnTo>
                  <a:pt x="279" y="4862"/>
                </a:lnTo>
                <a:lnTo>
                  <a:pt x="335" y="4857"/>
                </a:lnTo>
                <a:lnTo>
                  <a:pt x="390" y="4853"/>
                </a:lnTo>
                <a:lnTo>
                  <a:pt x="445" y="4847"/>
                </a:lnTo>
                <a:lnTo>
                  <a:pt x="500" y="4840"/>
                </a:lnTo>
                <a:lnTo>
                  <a:pt x="555" y="4832"/>
                </a:lnTo>
                <a:lnTo>
                  <a:pt x="608" y="4825"/>
                </a:lnTo>
                <a:lnTo>
                  <a:pt x="663" y="4815"/>
                </a:lnTo>
                <a:lnTo>
                  <a:pt x="717" y="4806"/>
                </a:lnTo>
                <a:lnTo>
                  <a:pt x="770" y="4796"/>
                </a:lnTo>
                <a:lnTo>
                  <a:pt x="824" y="4785"/>
                </a:lnTo>
                <a:lnTo>
                  <a:pt x="877" y="4773"/>
                </a:lnTo>
                <a:lnTo>
                  <a:pt x="930" y="4760"/>
                </a:lnTo>
                <a:lnTo>
                  <a:pt x="983" y="4746"/>
                </a:lnTo>
                <a:lnTo>
                  <a:pt x="1035" y="4733"/>
                </a:lnTo>
                <a:lnTo>
                  <a:pt x="1088" y="4718"/>
                </a:lnTo>
                <a:lnTo>
                  <a:pt x="1140" y="4702"/>
                </a:lnTo>
                <a:lnTo>
                  <a:pt x="1191" y="4687"/>
                </a:lnTo>
                <a:lnTo>
                  <a:pt x="1243" y="4670"/>
                </a:lnTo>
                <a:lnTo>
                  <a:pt x="1295" y="4653"/>
                </a:lnTo>
                <a:lnTo>
                  <a:pt x="1345" y="4635"/>
                </a:lnTo>
                <a:lnTo>
                  <a:pt x="1396" y="4615"/>
                </a:lnTo>
                <a:lnTo>
                  <a:pt x="1446" y="4596"/>
                </a:lnTo>
                <a:lnTo>
                  <a:pt x="1497" y="4576"/>
                </a:lnTo>
                <a:lnTo>
                  <a:pt x="1547" y="4554"/>
                </a:lnTo>
                <a:lnTo>
                  <a:pt x="1596" y="4533"/>
                </a:lnTo>
                <a:lnTo>
                  <a:pt x="1646" y="4511"/>
                </a:lnTo>
                <a:lnTo>
                  <a:pt x="1694" y="4488"/>
                </a:lnTo>
                <a:lnTo>
                  <a:pt x="1743" y="4465"/>
                </a:lnTo>
                <a:lnTo>
                  <a:pt x="1791" y="4440"/>
                </a:lnTo>
                <a:lnTo>
                  <a:pt x="1840" y="4415"/>
                </a:lnTo>
                <a:lnTo>
                  <a:pt x="1888" y="4390"/>
                </a:lnTo>
                <a:lnTo>
                  <a:pt x="1935" y="4364"/>
                </a:lnTo>
                <a:lnTo>
                  <a:pt x="1982" y="4337"/>
                </a:lnTo>
                <a:lnTo>
                  <a:pt x="2029" y="4310"/>
                </a:lnTo>
                <a:lnTo>
                  <a:pt x="2076" y="4283"/>
                </a:lnTo>
                <a:lnTo>
                  <a:pt x="2121" y="4255"/>
                </a:lnTo>
                <a:lnTo>
                  <a:pt x="2167" y="4225"/>
                </a:lnTo>
                <a:lnTo>
                  <a:pt x="2213" y="4196"/>
                </a:lnTo>
                <a:lnTo>
                  <a:pt x="2258" y="4165"/>
                </a:lnTo>
                <a:lnTo>
                  <a:pt x="2303" y="4135"/>
                </a:lnTo>
                <a:lnTo>
                  <a:pt x="2347" y="4103"/>
                </a:lnTo>
                <a:lnTo>
                  <a:pt x="2392" y="4070"/>
                </a:lnTo>
                <a:lnTo>
                  <a:pt x="2435" y="4039"/>
                </a:lnTo>
                <a:lnTo>
                  <a:pt x="2478" y="4005"/>
                </a:lnTo>
                <a:lnTo>
                  <a:pt x="2521" y="3971"/>
                </a:lnTo>
                <a:lnTo>
                  <a:pt x="2564" y="3937"/>
                </a:lnTo>
                <a:lnTo>
                  <a:pt x="2606" y="3902"/>
                </a:lnTo>
                <a:lnTo>
                  <a:pt x="2648" y="3867"/>
                </a:lnTo>
                <a:lnTo>
                  <a:pt x="2689" y="3830"/>
                </a:lnTo>
                <a:lnTo>
                  <a:pt x="2730" y="3794"/>
                </a:lnTo>
                <a:lnTo>
                  <a:pt x="2771" y="3757"/>
                </a:lnTo>
                <a:lnTo>
                  <a:pt x="2811" y="3720"/>
                </a:lnTo>
                <a:lnTo>
                  <a:pt x="2851" y="3681"/>
                </a:lnTo>
                <a:lnTo>
                  <a:pt x="2890" y="3643"/>
                </a:lnTo>
                <a:lnTo>
                  <a:pt x="2929" y="3604"/>
                </a:lnTo>
                <a:lnTo>
                  <a:pt x="2968" y="3565"/>
                </a:lnTo>
                <a:lnTo>
                  <a:pt x="3006" y="3524"/>
                </a:lnTo>
                <a:lnTo>
                  <a:pt x="3044" y="3483"/>
                </a:lnTo>
                <a:lnTo>
                  <a:pt x="3081" y="3443"/>
                </a:lnTo>
                <a:lnTo>
                  <a:pt x="3117" y="3401"/>
                </a:lnTo>
                <a:lnTo>
                  <a:pt x="3154" y="3359"/>
                </a:lnTo>
                <a:lnTo>
                  <a:pt x="3189" y="3316"/>
                </a:lnTo>
                <a:lnTo>
                  <a:pt x="3225" y="3273"/>
                </a:lnTo>
                <a:lnTo>
                  <a:pt x="3260" y="3230"/>
                </a:lnTo>
                <a:lnTo>
                  <a:pt x="3295" y="3186"/>
                </a:lnTo>
                <a:lnTo>
                  <a:pt x="3329" y="3141"/>
                </a:lnTo>
                <a:lnTo>
                  <a:pt x="3362" y="3096"/>
                </a:lnTo>
                <a:lnTo>
                  <a:pt x="3396" y="3051"/>
                </a:lnTo>
                <a:lnTo>
                  <a:pt x="3428" y="3005"/>
                </a:lnTo>
                <a:lnTo>
                  <a:pt x="3461" y="2958"/>
                </a:lnTo>
                <a:lnTo>
                  <a:pt x="3492" y="2912"/>
                </a:lnTo>
                <a:lnTo>
                  <a:pt x="3523" y="2865"/>
                </a:lnTo>
                <a:lnTo>
                  <a:pt x="3554" y="2817"/>
                </a:lnTo>
                <a:lnTo>
                  <a:pt x="3584" y="2770"/>
                </a:lnTo>
                <a:lnTo>
                  <a:pt x="3613" y="2721"/>
                </a:lnTo>
                <a:lnTo>
                  <a:pt x="3643" y="2672"/>
                </a:lnTo>
                <a:lnTo>
                  <a:pt x="3671" y="2623"/>
                </a:lnTo>
                <a:lnTo>
                  <a:pt x="3699" y="2573"/>
                </a:lnTo>
                <a:lnTo>
                  <a:pt x="3727" y="2523"/>
                </a:lnTo>
                <a:lnTo>
                  <a:pt x="3754" y="2473"/>
                </a:lnTo>
                <a:lnTo>
                  <a:pt x="3780" y="2422"/>
                </a:lnTo>
                <a:lnTo>
                  <a:pt x="3807" y="2372"/>
                </a:lnTo>
                <a:lnTo>
                  <a:pt x="3832" y="2320"/>
                </a:lnTo>
                <a:lnTo>
                  <a:pt x="3857" y="2267"/>
                </a:lnTo>
                <a:lnTo>
                  <a:pt x="3882" y="2215"/>
                </a:lnTo>
                <a:lnTo>
                  <a:pt x="3906" y="2162"/>
                </a:lnTo>
                <a:lnTo>
                  <a:pt x="3929" y="2109"/>
                </a:lnTo>
                <a:lnTo>
                  <a:pt x="3951" y="2056"/>
                </a:lnTo>
                <a:lnTo>
                  <a:pt x="3974" y="2002"/>
                </a:lnTo>
                <a:lnTo>
                  <a:pt x="3995" y="1949"/>
                </a:lnTo>
                <a:lnTo>
                  <a:pt x="4016" y="1893"/>
                </a:lnTo>
                <a:lnTo>
                  <a:pt x="4036" y="1839"/>
                </a:lnTo>
                <a:lnTo>
                  <a:pt x="4057" y="1783"/>
                </a:lnTo>
                <a:lnTo>
                  <a:pt x="4076" y="1728"/>
                </a:lnTo>
                <a:lnTo>
                  <a:pt x="4095" y="1673"/>
                </a:lnTo>
                <a:lnTo>
                  <a:pt x="4112" y="1616"/>
                </a:lnTo>
                <a:lnTo>
                  <a:pt x="4131" y="1561"/>
                </a:lnTo>
                <a:lnTo>
                  <a:pt x="4147" y="1503"/>
                </a:lnTo>
                <a:lnTo>
                  <a:pt x="4163" y="1446"/>
                </a:lnTo>
                <a:lnTo>
                  <a:pt x="4179" y="1389"/>
                </a:lnTo>
                <a:lnTo>
                  <a:pt x="4194" y="1331"/>
                </a:lnTo>
                <a:lnTo>
                  <a:pt x="4208" y="1273"/>
                </a:lnTo>
                <a:lnTo>
                  <a:pt x="4223" y="1216"/>
                </a:lnTo>
                <a:lnTo>
                  <a:pt x="4236" y="1157"/>
                </a:lnTo>
                <a:lnTo>
                  <a:pt x="4248" y="1098"/>
                </a:lnTo>
                <a:lnTo>
                  <a:pt x="4260" y="1039"/>
                </a:lnTo>
                <a:lnTo>
                  <a:pt x="4271" y="980"/>
                </a:lnTo>
                <a:lnTo>
                  <a:pt x="4281" y="921"/>
                </a:lnTo>
                <a:lnTo>
                  <a:pt x="4291" y="861"/>
                </a:lnTo>
                <a:lnTo>
                  <a:pt x="4301" y="801"/>
                </a:lnTo>
                <a:lnTo>
                  <a:pt x="4310" y="741"/>
                </a:lnTo>
                <a:lnTo>
                  <a:pt x="4318" y="680"/>
                </a:lnTo>
                <a:lnTo>
                  <a:pt x="4325" y="620"/>
                </a:lnTo>
                <a:lnTo>
                  <a:pt x="4332" y="559"/>
                </a:lnTo>
                <a:lnTo>
                  <a:pt x="4337" y="498"/>
                </a:lnTo>
                <a:lnTo>
                  <a:pt x="4343" y="435"/>
                </a:lnTo>
                <a:lnTo>
                  <a:pt x="4347" y="374"/>
                </a:lnTo>
                <a:lnTo>
                  <a:pt x="4351" y="312"/>
                </a:lnTo>
                <a:lnTo>
                  <a:pt x="4354" y="251"/>
                </a:lnTo>
                <a:lnTo>
                  <a:pt x="4356" y="188"/>
                </a:lnTo>
                <a:lnTo>
                  <a:pt x="4358" y="125"/>
                </a:lnTo>
                <a:lnTo>
                  <a:pt x="4359" y="63"/>
                </a:lnTo>
                <a:lnTo>
                  <a:pt x="4360" y="0"/>
                </a:lnTo>
                <a:lnTo>
                  <a:pt x="4269" y="0"/>
                </a:lnTo>
                <a:lnTo>
                  <a:pt x="4268" y="62"/>
                </a:lnTo>
                <a:lnTo>
                  <a:pt x="4267" y="123"/>
                </a:lnTo>
                <a:lnTo>
                  <a:pt x="4266" y="184"/>
                </a:lnTo>
                <a:lnTo>
                  <a:pt x="4263" y="245"/>
                </a:lnTo>
                <a:lnTo>
                  <a:pt x="4260" y="306"/>
                </a:lnTo>
                <a:lnTo>
                  <a:pt x="4256" y="366"/>
                </a:lnTo>
                <a:lnTo>
                  <a:pt x="4252" y="427"/>
                </a:lnTo>
                <a:lnTo>
                  <a:pt x="4247" y="487"/>
                </a:lnTo>
                <a:lnTo>
                  <a:pt x="4241" y="547"/>
                </a:lnTo>
                <a:lnTo>
                  <a:pt x="4235" y="606"/>
                </a:lnTo>
                <a:lnTo>
                  <a:pt x="4228" y="666"/>
                </a:lnTo>
                <a:lnTo>
                  <a:pt x="4220" y="725"/>
                </a:lnTo>
                <a:lnTo>
                  <a:pt x="4212" y="784"/>
                </a:lnTo>
                <a:lnTo>
                  <a:pt x="4201" y="842"/>
                </a:lnTo>
                <a:lnTo>
                  <a:pt x="4192" y="901"/>
                </a:lnTo>
                <a:lnTo>
                  <a:pt x="4182" y="960"/>
                </a:lnTo>
                <a:lnTo>
                  <a:pt x="4171" y="1018"/>
                </a:lnTo>
                <a:lnTo>
                  <a:pt x="4159" y="1075"/>
                </a:lnTo>
                <a:lnTo>
                  <a:pt x="4147" y="1133"/>
                </a:lnTo>
                <a:lnTo>
                  <a:pt x="4135" y="1190"/>
                </a:lnTo>
                <a:lnTo>
                  <a:pt x="4120" y="1247"/>
                </a:lnTo>
                <a:lnTo>
                  <a:pt x="4106" y="1304"/>
                </a:lnTo>
                <a:lnTo>
                  <a:pt x="4092" y="1360"/>
                </a:lnTo>
                <a:lnTo>
                  <a:pt x="4076" y="1416"/>
                </a:lnTo>
                <a:lnTo>
                  <a:pt x="4061" y="1472"/>
                </a:lnTo>
                <a:lnTo>
                  <a:pt x="4043" y="1528"/>
                </a:lnTo>
                <a:lnTo>
                  <a:pt x="4027" y="1582"/>
                </a:lnTo>
                <a:lnTo>
                  <a:pt x="4009" y="1638"/>
                </a:lnTo>
                <a:lnTo>
                  <a:pt x="3991" y="1692"/>
                </a:lnTo>
                <a:lnTo>
                  <a:pt x="3972" y="1746"/>
                </a:lnTo>
                <a:lnTo>
                  <a:pt x="3952" y="1800"/>
                </a:lnTo>
                <a:lnTo>
                  <a:pt x="3932" y="1854"/>
                </a:lnTo>
                <a:lnTo>
                  <a:pt x="3912" y="1908"/>
                </a:lnTo>
                <a:lnTo>
                  <a:pt x="3891" y="1960"/>
                </a:lnTo>
                <a:lnTo>
                  <a:pt x="3869" y="2013"/>
                </a:lnTo>
                <a:lnTo>
                  <a:pt x="3847" y="2065"/>
                </a:lnTo>
                <a:lnTo>
                  <a:pt x="3824" y="2117"/>
                </a:lnTo>
                <a:lnTo>
                  <a:pt x="3801" y="2169"/>
                </a:lnTo>
                <a:lnTo>
                  <a:pt x="3776" y="2220"/>
                </a:lnTo>
                <a:lnTo>
                  <a:pt x="3752" y="2271"/>
                </a:lnTo>
                <a:lnTo>
                  <a:pt x="3728" y="2321"/>
                </a:lnTo>
                <a:lnTo>
                  <a:pt x="3702" y="2372"/>
                </a:lnTo>
                <a:lnTo>
                  <a:pt x="3676" y="2421"/>
                </a:lnTo>
                <a:lnTo>
                  <a:pt x="3650" y="2470"/>
                </a:lnTo>
                <a:lnTo>
                  <a:pt x="3622" y="2520"/>
                </a:lnTo>
                <a:lnTo>
                  <a:pt x="3595" y="2568"/>
                </a:lnTo>
                <a:lnTo>
                  <a:pt x="3567" y="2616"/>
                </a:lnTo>
                <a:lnTo>
                  <a:pt x="3538" y="2664"/>
                </a:lnTo>
                <a:lnTo>
                  <a:pt x="3509" y="2711"/>
                </a:lnTo>
                <a:lnTo>
                  <a:pt x="3480" y="2758"/>
                </a:lnTo>
                <a:lnTo>
                  <a:pt x="3449" y="2805"/>
                </a:lnTo>
                <a:lnTo>
                  <a:pt x="3419" y="2851"/>
                </a:lnTo>
                <a:lnTo>
                  <a:pt x="3388" y="2897"/>
                </a:lnTo>
                <a:lnTo>
                  <a:pt x="3356" y="2942"/>
                </a:lnTo>
                <a:lnTo>
                  <a:pt x="3325" y="2987"/>
                </a:lnTo>
                <a:lnTo>
                  <a:pt x="3292" y="3031"/>
                </a:lnTo>
                <a:lnTo>
                  <a:pt x="3259" y="3075"/>
                </a:lnTo>
                <a:lnTo>
                  <a:pt x="3226" y="3119"/>
                </a:lnTo>
                <a:lnTo>
                  <a:pt x="3192" y="3162"/>
                </a:lnTo>
                <a:lnTo>
                  <a:pt x="3158" y="3205"/>
                </a:lnTo>
                <a:lnTo>
                  <a:pt x="3123" y="3247"/>
                </a:lnTo>
                <a:lnTo>
                  <a:pt x="3088" y="3289"/>
                </a:lnTo>
                <a:lnTo>
                  <a:pt x="3053" y="3329"/>
                </a:lnTo>
                <a:lnTo>
                  <a:pt x="3016" y="3370"/>
                </a:lnTo>
                <a:lnTo>
                  <a:pt x="2980" y="3411"/>
                </a:lnTo>
                <a:lnTo>
                  <a:pt x="2943" y="3450"/>
                </a:lnTo>
                <a:lnTo>
                  <a:pt x="2906" y="3490"/>
                </a:lnTo>
                <a:lnTo>
                  <a:pt x="2867" y="3528"/>
                </a:lnTo>
                <a:lnTo>
                  <a:pt x="2830" y="3567"/>
                </a:lnTo>
                <a:lnTo>
                  <a:pt x="2791" y="3604"/>
                </a:lnTo>
                <a:lnTo>
                  <a:pt x="2752" y="3642"/>
                </a:lnTo>
                <a:lnTo>
                  <a:pt x="2713" y="3679"/>
                </a:lnTo>
                <a:lnTo>
                  <a:pt x="2673" y="3715"/>
                </a:lnTo>
                <a:lnTo>
                  <a:pt x="2633" y="3750"/>
                </a:lnTo>
                <a:lnTo>
                  <a:pt x="2592" y="3785"/>
                </a:lnTo>
                <a:lnTo>
                  <a:pt x="2552" y="3820"/>
                </a:lnTo>
                <a:lnTo>
                  <a:pt x="2510" y="3854"/>
                </a:lnTo>
                <a:lnTo>
                  <a:pt x="2469" y="3888"/>
                </a:lnTo>
                <a:lnTo>
                  <a:pt x="2426" y="3921"/>
                </a:lnTo>
                <a:lnTo>
                  <a:pt x="2384" y="3954"/>
                </a:lnTo>
                <a:lnTo>
                  <a:pt x="2341" y="3985"/>
                </a:lnTo>
                <a:lnTo>
                  <a:pt x="2299" y="4017"/>
                </a:lnTo>
                <a:lnTo>
                  <a:pt x="2255" y="4048"/>
                </a:lnTo>
                <a:lnTo>
                  <a:pt x="2211" y="4078"/>
                </a:lnTo>
                <a:lnTo>
                  <a:pt x="2167" y="4108"/>
                </a:lnTo>
                <a:lnTo>
                  <a:pt x="2122" y="4137"/>
                </a:lnTo>
                <a:lnTo>
                  <a:pt x="2077" y="4165"/>
                </a:lnTo>
                <a:lnTo>
                  <a:pt x="2032" y="4193"/>
                </a:lnTo>
                <a:lnTo>
                  <a:pt x="1987" y="4221"/>
                </a:lnTo>
                <a:lnTo>
                  <a:pt x="1940" y="4247"/>
                </a:lnTo>
                <a:lnTo>
                  <a:pt x="1895" y="4273"/>
                </a:lnTo>
                <a:lnTo>
                  <a:pt x="1848" y="4299"/>
                </a:lnTo>
                <a:lnTo>
                  <a:pt x="1802" y="4324"/>
                </a:lnTo>
                <a:lnTo>
                  <a:pt x="1754" y="4347"/>
                </a:lnTo>
                <a:lnTo>
                  <a:pt x="1706" y="4371"/>
                </a:lnTo>
                <a:lnTo>
                  <a:pt x="1659" y="4395"/>
                </a:lnTo>
                <a:lnTo>
                  <a:pt x="1611" y="4416"/>
                </a:lnTo>
                <a:lnTo>
                  <a:pt x="1563" y="4438"/>
                </a:lnTo>
                <a:lnTo>
                  <a:pt x="1514" y="4459"/>
                </a:lnTo>
                <a:lnTo>
                  <a:pt x="1466" y="4480"/>
                </a:lnTo>
                <a:lnTo>
                  <a:pt x="1416" y="4500"/>
                </a:lnTo>
                <a:lnTo>
                  <a:pt x="1366" y="4519"/>
                </a:lnTo>
                <a:lnTo>
                  <a:pt x="1317" y="4537"/>
                </a:lnTo>
                <a:lnTo>
                  <a:pt x="1267" y="4555"/>
                </a:lnTo>
                <a:lnTo>
                  <a:pt x="1217" y="4572"/>
                </a:lnTo>
                <a:lnTo>
                  <a:pt x="1167" y="4588"/>
                </a:lnTo>
                <a:lnTo>
                  <a:pt x="1115" y="4604"/>
                </a:lnTo>
                <a:lnTo>
                  <a:pt x="1065" y="4620"/>
                </a:lnTo>
                <a:lnTo>
                  <a:pt x="1014" y="4633"/>
                </a:lnTo>
                <a:lnTo>
                  <a:pt x="963" y="4648"/>
                </a:lnTo>
                <a:lnTo>
                  <a:pt x="911" y="4661"/>
                </a:lnTo>
                <a:lnTo>
                  <a:pt x="859" y="4673"/>
                </a:lnTo>
                <a:lnTo>
                  <a:pt x="807" y="4684"/>
                </a:lnTo>
                <a:lnTo>
                  <a:pt x="754" y="4696"/>
                </a:lnTo>
                <a:lnTo>
                  <a:pt x="701" y="4706"/>
                </a:lnTo>
                <a:lnTo>
                  <a:pt x="649" y="4715"/>
                </a:lnTo>
                <a:lnTo>
                  <a:pt x="596" y="4724"/>
                </a:lnTo>
                <a:lnTo>
                  <a:pt x="543" y="4732"/>
                </a:lnTo>
                <a:lnTo>
                  <a:pt x="489" y="4739"/>
                </a:lnTo>
                <a:lnTo>
                  <a:pt x="435" y="4745"/>
                </a:lnTo>
                <a:lnTo>
                  <a:pt x="382" y="4751"/>
                </a:lnTo>
                <a:lnTo>
                  <a:pt x="328" y="4756"/>
                </a:lnTo>
                <a:lnTo>
                  <a:pt x="274" y="4760"/>
                </a:lnTo>
                <a:lnTo>
                  <a:pt x="220" y="4763"/>
                </a:lnTo>
                <a:lnTo>
                  <a:pt x="165" y="4767"/>
                </a:lnTo>
                <a:lnTo>
                  <a:pt x="110" y="4769"/>
                </a:lnTo>
                <a:lnTo>
                  <a:pt x="56" y="4769"/>
                </a:lnTo>
                <a:lnTo>
                  <a:pt x="0" y="4770"/>
                </a:lnTo>
                <a:lnTo>
                  <a:pt x="0" y="4872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4" name="CustomShape 66"/>
          <p:cNvSpPr/>
          <p:nvPr/>
        </p:nvSpPr>
        <p:spPr>
          <a:xfrm rot="18210600">
            <a:off x="3497040" y="546120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3">
                <a:moveTo>
                  <a:pt x="0" y="0"/>
                </a:moveTo>
                <a:lnTo>
                  <a:pt x="0" y="0"/>
                </a:lnTo>
                <a:lnTo>
                  <a:pt x="0" y="63"/>
                </a:lnTo>
                <a:lnTo>
                  <a:pt x="1" y="125"/>
                </a:lnTo>
                <a:lnTo>
                  <a:pt x="3" y="188"/>
                </a:lnTo>
                <a:lnTo>
                  <a:pt x="6" y="251"/>
                </a:lnTo>
                <a:lnTo>
                  <a:pt x="9" y="312"/>
                </a:lnTo>
                <a:lnTo>
                  <a:pt x="13" y="374"/>
                </a:lnTo>
                <a:lnTo>
                  <a:pt x="17" y="435"/>
                </a:lnTo>
                <a:lnTo>
                  <a:pt x="22" y="498"/>
                </a:lnTo>
                <a:lnTo>
                  <a:pt x="28" y="559"/>
                </a:lnTo>
                <a:lnTo>
                  <a:pt x="35" y="620"/>
                </a:lnTo>
                <a:lnTo>
                  <a:pt x="42" y="680"/>
                </a:lnTo>
                <a:lnTo>
                  <a:pt x="50" y="741"/>
                </a:lnTo>
                <a:lnTo>
                  <a:pt x="58" y="801"/>
                </a:lnTo>
                <a:lnTo>
                  <a:pt x="68" y="861"/>
                </a:lnTo>
                <a:lnTo>
                  <a:pt x="78" y="921"/>
                </a:lnTo>
                <a:lnTo>
                  <a:pt x="89" y="980"/>
                </a:lnTo>
                <a:lnTo>
                  <a:pt x="100" y="1039"/>
                </a:lnTo>
                <a:lnTo>
                  <a:pt x="112" y="1098"/>
                </a:lnTo>
                <a:lnTo>
                  <a:pt x="124" y="1157"/>
                </a:lnTo>
                <a:lnTo>
                  <a:pt x="137" y="1216"/>
                </a:lnTo>
                <a:lnTo>
                  <a:pt x="152" y="1273"/>
                </a:lnTo>
                <a:lnTo>
                  <a:pt x="166" y="1331"/>
                </a:lnTo>
                <a:lnTo>
                  <a:pt x="181" y="1389"/>
                </a:lnTo>
                <a:lnTo>
                  <a:pt x="196" y="1446"/>
                </a:lnTo>
                <a:lnTo>
                  <a:pt x="212" y="1503"/>
                </a:lnTo>
                <a:lnTo>
                  <a:pt x="229" y="1561"/>
                </a:lnTo>
                <a:lnTo>
                  <a:pt x="247" y="1616"/>
                </a:lnTo>
                <a:lnTo>
                  <a:pt x="265" y="1673"/>
                </a:lnTo>
                <a:lnTo>
                  <a:pt x="283" y="1728"/>
                </a:lnTo>
                <a:lnTo>
                  <a:pt x="302" y="1783"/>
                </a:lnTo>
                <a:lnTo>
                  <a:pt x="323" y="1839"/>
                </a:lnTo>
                <a:lnTo>
                  <a:pt x="343" y="1893"/>
                </a:lnTo>
                <a:lnTo>
                  <a:pt x="364" y="1949"/>
                </a:lnTo>
                <a:lnTo>
                  <a:pt x="385" y="2002"/>
                </a:lnTo>
                <a:lnTo>
                  <a:pt x="408" y="2056"/>
                </a:lnTo>
                <a:lnTo>
                  <a:pt x="431" y="2109"/>
                </a:lnTo>
                <a:lnTo>
                  <a:pt x="454" y="2162"/>
                </a:lnTo>
                <a:lnTo>
                  <a:pt x="477" y="2215"/>
                </a:lnTo>
                <a:lnTo>
                  <a:pt x="502" y="2267"/>
                </a:lnTo>
                <a:lnTo>
                  <a:pt x="527" y="2320"/>
                </a:lnTo>
                <a:lnTo>
                  <a:pt x="552" y="2372"/>
                </a:lnTo>
                <a:lnTo>
                  <a:pt x="579" y="2422"/>
                </a:lnTo>
                <a:lnTo>
                  <a:pt x="605" y="2473"/>
                </a:lnTo>
                <a:lnTo>
                  <a:pt x="632" y="2523"/>
                </a:lnTo>
                <a:lnTo>
                  <a:pt x="660" y="2573"/>
                </a:lnTo>
                <a:lnTo>
                  <a:pt x="688" y="2623"/>
                </a:lnTo>
                <a:lnTo>
                  <a:pt x="717" y="2672"/>
                </a:lnTo>
                <a:lnTo>
                  <a:pt x="746" y="2721"/>
                </a:lnTo>
                <a:lnTo>
                  <a:pt x="776" y="2770"/>
                </a:lnTo>
                <a:lnTo>
                  <a:pt x="805" y="2817"/>
                </a:lnTo>
                <a:lnTo>
                  <a:pt x="837" y="2865"/>
                </a:lnTo>
                <a:lnTo>
                  <a:pt x="868" y="2912"/>
                </a:lnTo>
                <a:lnTo>
                  <a:pt x="900" y="2958"/>
                </a:lnTo>
                <a:lnTo>
                  <a:pt x="932" y="3005"/>
                </a:lnTo>
                <a:lnTo>
                  <a:pt x="964" y="3051"/>
                </a:lnTo>
                <a:lnTo>
                  <a:pt x="998" y="3096"/>
                </a:lnTo>
                <a:lnTo>
                  <a:pt x="1031" y="3141"/>
                </a:lnTo>
                <a:lnTo>
                  <a:pt x="1066" y="3186"/>
                </a:lnTo>
                <a:lnTo>
                  <a:pt x="1100" y="3230"/>
                </a:lnTo>
                <a:lnTo>
                  <a:pt x="1134" y="3273"/>
                </a:lnTo>
                <a:lnTo>
                  <a:pt x="1170" y="3316"/>
                </a:lnTo>
                <a:lnTo>
                  <a:pt x="1206" y="3359"/>
                </a:lnTo>
                <a:lnTo>
                  <a:pt x="1243" y="3401"/>
                </a:lnTo>
                <a:lnTo>
                  <a:pt x="1279" y="3443"/>
                </a:lnTo>
                <a:lnTo>
                  <a:pt x="1317" y="3483"/>
                </a:lnTo>
                <a:lnTo>
                  <a:pt x="1354" y="3524"/>
                </a:lnTo>
                <a:lnTo>
                  <a:pt x="1392" y="3565"/>
                </a:lnTo>
                <a:lnTo>
                  <a:pt x="1431" y="3604"/>
                </a:lnTo>
                <a:lnTo>
                  <a:pt x="1469" y="3643"/>
                </a:lnTo>
                <a:lnTo>
                  <a:pt x="1509" y="3681"/>
                </a:lnTo>
                <a:lnTo>
                  <a:pt x="1548" y="3720"/>
                </a:lnTo>
                <a:lnTo>
                  <a:pt x="1589" y="3757"/>
                </a:lnTo>
                <a:lnTo>
                  <a:pt x="1629" y="3794"/>
                </a:lnTo>
                <a:lnTo>
                  <a:pt x="1671" y="3830"/>
                </a:lnTo>
                <a:lnTo>
                  <a:pt x="1712" y="3867"/>
                </a:lnTo>
                <a:lnTo>
                  <a:pt x="1754" y="3902"/>
                </a:lnTo>
                <a:lnTo>
                  <a:pt x="1796" y="3937"/>
                </a:lnTo>
                <a:lnTo>
                  <a:pt x="1839" y="3971"/>
                </a:lnTo>
                <a:lnTo>
                  <a:pt x="1881" y="4005"/>
                </a:lnTo>
                <a:lnTo>
                  <a:pt x="1925" y="4039"/>
                </a:lnTo>
                <a:lnTo>
                  <a:pt x="1968" y="4070"/>
                </a:lnTo>
                <a:lnTo>
                  <a:pt x="2012" y="4103"/>
                </a:lnTo>
                <a:lnTo>
                  <a:pt x="2056" y="4135"/>
                </a:lnTo>
                <a:lnTo>
                  <a:pt x="2102" y="4165"/>
                </a:lnTo>
                <a:lnTo>
                  <a:pt x="2146" y="4196"/>
                </a:lnTo>
                <a:lnTo>
                  <a:pt x="2192" y="4225"/>
                </a:lnTo>
                <a:lnTo>
                  <a:pt x="2238" y="4255"/>
                </a:lnTo>
                <a:lnTo>
                  <a:pt x="2284" y="4283"/>
                </a:lnTo>
                <a:lnTo>
                  <a:pt x="2331" y="4310"/>
                </a:lnTo>
                <a:lnTo>
                  <a:pt x="2377" y="4337"/>
                </a:lnTo>
                <a:lnTo>
                  <a:pt x="2425" y="4364"/>
                </a:lnTo>
                <a:lnTo>
                  <a:pt x="2472" y="4390"/>
                </a:lnTo>
                <a:lnTo>
                  <a:pt x="2520" y="4415"/>
                </a:lnTo>
                <a:lnTo>
                  <a:pt x="2568" y="4440"/>
                </a:lnTo>
                <a:lnTo>
                  <a:pt x="2616" y="4465"/>
                </a:lnTo>
                <a:lnTo>
                  <a:pt x="2666" y="4488"/>
                </a:lnTo>
                <a:lnTo>
                  <a:pt x="2714" y="4511"/>
                </a:lnTo>
                <a:lnTo>
                  <a:pt x="2764" y="4533"/>
                </a:lnTo>
                <a:lnTo>
                  <a:pt x="2813" y="4554"/>
                </a:lnTo>
                <a:lnTo>
                  <a:pt x="2863" y="4576"/>
                </a:lnTo>
                <a:lnTo>
                  <a:pt x="2913" y="4596"/>
                </a:lnTo>
                <a:lnTo>
                  <a:pt x="2963" y="4615"/>
                </a:lnTo>
                <a:lnTo>
                  <a:pt x="3014" y="4635"/>
                </a:lnTo>
                <a:lnTo>
                  <a:pt x="3066" y="4653"/>
                </a:lnTo>
                <a:lnTo>
                  <a:pt x="3116" y="4670"/>
                </a:lnTo>
                <a:lnTo>
                  <a:pt x="3168" y="4687"/>
                </a:lnTo>
                <a:lnTo>
                  <a:pt x="3220" y="4702"/>
                </a:lnTo>
                <a:lnTo>
                  <a:pt x="3272" y="4718"/>
                </a:lnTo>
                <a:lnTo>
                  <a:pt x="3325" y="4733"/>
                </a:lnTo>
                <a:lnTo>
                  <a:pt x="3377" y="4746"/>
                </a:lnTo>
                <a:lnTo>
                  <a:pt x="3430" y="4760"/>
                </a:lnTo>
                <a:lnTo>
                  <a:pt x="3483" y="4773"/>
                </a:lnTo>
                <a:lnTo>
                  <a:pt x="3536" y="4785"/>
                </a:lnTo>
                <a:lnTo>
                  <a:pt x="3590" y="4796"/>
                </a:lnTo>
                <a:lnTo>
                  <a:pt x="3643" y="4806"/>
                </a:lnTo>
                <a:lnTo>
                  <a:pt x="3697" y="4815"/>
                </a:lnTo>
                <a:lnTo>
                  <a:pt x="3751" y="4825"/>
                </a:lnTo>
                <a:lnTo>
                  <a:pt x="3805" y="4832"/>
                </a:lnTo>
                <a:lnTo>
                  <a:pt x="3860" y="4840"/>
                </a:lnTo>
                <a:lnTo>
                  <a:pt x="3915" y="4847"/>
                </a:lnTo>
                <a:lnTo>
                  <a:pt x="3969" y="4853"/>
                </a:lnTo>
                <a:lnTo>
                  <a:pt x="4025" y="4857"/>
                </a:lnTo>
                <a:lnTo>
                  <a:pt x="4080" y="4862"/>
                </a:lnTo>
                <a:lnTo>
                  <a:pt x="4135" y="4865"/>
                </a:lnTo>
                <a:lnTo>
                  <a:pt x="4191" y="4869"/>
                </a:lnTo>
                <a:lnTo>
                  <a:pt x="4248" y="4870"/>
                </a:lnTo>
                <a:lnTo>
                  <a:pt x="4303" y="4872"/>
                </a:lnTo>
                <a:lnTo>
                  <a:pt x="4359" y="4872"/>
                </a:lnTo>
                <a:lnTo>
                  <a:pt x="4359" y="4770"/>
                </a:lnTo>
                <a:lnTo>
                  <a:pt x="4304" y="4769"/>
                </a:lnTo>
                <a:lnTo>
                  <a:pt x="4250" y="4769"/>
                </a:lnTo>
                <a:lnTo>
                  <a:pt x="4195" y="4767"/>
                </a:lnTo>
                <a:lnTo>
                  <a:pt x="4140" y="4763"/>
                </a:lnTo>
                <a:lnTo>
                  <a:pt x="4086" y="4760"/>
                </a:lnTo>
                <a:lnTo>
                  <a:pt x="4032" y="4756"/>
                </a:lnTo>
                <a:lnTo>
                  <a:pt x="3977" y="4751"/>
                </a:lnTo>
                <a:lnTo>
                  <a:pt x="3924" y="4745"/>
                </a:lnTo>
                <a:lnTo>
                  <a:pt x="3870" y="4739"/>
                </a:lnTo>
                <a:lnTo>
                  <a:pt x="3817" y="4732"/>
                </a:lnTo>
                <a:lnTo>
                  <a:pt x="3764" y="4724"/>
                </a:lnTo>
                <a:lnTo>
                  <a:pt x="3710" y="4715"/>
                </a:lnTo>
                <a:lnTo>
                  <a:pt x="3658" y="4706"/>
                </a:lnTo>
                <a:lnTo>
                  <a:pt x="3605" y="4696"/>
                </a:lnTo>
                <a:lnTo>
                  <a:pt x="3553" y="4684"/>
                </a:lnTo>
                <a:lnTo>
                  <a:pt x="3501" y="4673"/>
                </a:lnTo>
                <a:lnTo>
                  <a:pt x="3449" y="4661"/>
                </a:lnTo>
                <a:lnTo>
                  <a:pt x="3397" y="4648"/>
                </a:lnTo>
                <a:lnTo>
                  <a:pt x="3346" y="4633"/>
                </a:lnTo>
                <a:lnTo>
                  <a:pt x="3295" y="4620"/>
                </a:lnTo>
                <a:lnTo>
                  <a:pt x="3244" y="4604"/>
                </a:lnTo>
                <a:lnTo>
                  <a:pt x="3193" y="4588"/>
                </a:lnTo>
                <a:lnTo>
                  <a:pt x="3142" y="4572"/>
                </a:lnTo>
                <a:lnTo>
                  <a:pt x="3093" y="4555"/>
                </a:lnTo>
                <a:lnTo>
                  <a:pt x="3042" y="4537"/>
                </a:lnTo>
                <a:lnTo>
                  <a:pt x="2993" y="4519"/>
                </a:lnTo>
                <a:lnTo>
                  <a:pt x="2943" y="4500"/>
                </a:lnTo>
                <a:lnTo>
                  <a:pt x="2894" y="4480"/>
                </a:lnTo>
                <a:lnTo>
                  <a:pt x="2846" y="4459"/>
                </a:lnTo>
                <a:lnTo>
                  <a:pt x="2797" y="4438"/>
                </a:lnTo>
                <a:lnTo>
                  <a:pt x="2749" y="4416"/>
                </a:lnTo>
                <a:lnTo>
                  <a:pt x="2700" y="4395"/>
                </a:lnTo>
                <a:lnTo>
                  <a:pt x="2653" y="4371"/>
                </a:lnTo>
                <a:lnTo>
                  <a:pt x="2605" y="4347"/>
                </a:lnTo>
                <a:lnTo>
                  <a:pt x="2558" y="4324"/>
                </a:lnTo>
                <a:lnTo>
                  <a:pt x="2512" y="4299"/>
                </a:lnTo>
                <a:lnTo>
                  <a:pt x="2465" y="4273"/>
                </a:lnTo>
                <a:lnTo>
                  <a:pt x="2419" y="4247"/>
                </a:lnTo>
                <a:lnTo>
                  <a:pt x="2373" y="4221"/>
                </a:lnTo>
                <a:lnTo>
                  <a:pt x="2328" y="4193"/>
                </a:lnTo>
                <a:lnTo>
                  <a:pt x="2282" y="4165"/>
                </a:lnTo>
                <a:lnTo>
                  <a:pt x="2238" y="4137"/>
                </a:lnTo>
                <a:lnTo>
                  <a:pt x="2193" y="4108"/>
                </a:lnTo>
                <a:lnTo>
                  <a:pt x="2149" y="4078"/>
                </a:lnTo>
                <a:lnTo>
                  <a:pt x="2105" y="4048"/>
                </a:lnTo>
                <a:lnTo>
                  <a:pt x="2061" y="4017"/>
                </a:lnTo>
                <a:lnTo>
                  <a:pt x="2018" y="3985"/>
                </a:lnTo>
                <a:lnTo>
                  <a:pt x="1975" y="3954"/>
                </a:lnTo>
                <a:lnTo>
                  <a:pt x="1933" y="3921"/>
                </a:lnTo>
                <a:lnTo>
                  <a:pt x="1891" y="3888"/>
                </a:lnTo>
                <a:lnTo>
                  <a:pt x="1849" y="3854"/>
                </a:lnTo>
                <a:lnTo>
                  <a:pt x="1808" y="3820"/>
                </a:lnTo>
                <a:lnTo>
                  <a:pt x="1767" y="3785"/>
                </a:lnTo>
                <a:lnTo>
                  <a:pt x="1726" y="3750"/>
                </a:lnTo>
                <a:lnTo>
                  <a:pt x="1687" y="3715"/>
                </a:lnTo>
                <a:lnTo>
                  <a:pt x="1646" y="3679"/>
                </a:lnTo>
                <a:lnTo>
                  <a:pt x="1608" y="3642"/>
                </a:lnTo>
                <a:lnTo>
                  <a:pt x="1569" y="3604"/>
                </a:lnTo>
                <a:lnTo>
                  <a:pt x="1530" y="3567"/>
                </a:lnTo>
                <a:lnTo>
                  <a:pt x="1492" y="3528"/>
                </a:lnTo>
                <a:lnTo>
                  <a:pt x="1454" y="3490"/>
                </a:lnTo>
                <a:lnTo>
                  <a:pt x="1417" y="3450"/>
                </a:lnTo>
                <a:lnTo>
                  <a:pt x="1380" y="3411"/>
                </a:lnTo>
                <a:lnTo>
                  <a:pt x="1344" y="3370"/>
                </a:lnTo>
                <a:lnTo>
                  <a:pt x="1307" y="3329"/>
                </a:lnTo>
                <a:lnTo>
                  <a:pt x="1272" y="3289"/>
                </a:lnTo>
                <a:lnTo>
                  <a:pt x="1237" y="3247"/>
                </a:lnTo>
                <a:lnTo>
                  <a:pt x="1202" y="3205"/>
                </a:lnTo>
                <a:lnTo>
                  <a:pt x="1168" y="3162"/>
                </a:lnTo>
                <a:lnTo>
                  <a:pt x="1134" y="3119"/>
                </a:lnTo>
                <a:lnTo>
                  <a:pt x="1101" y="3075"/>
                </a:lnTo>
                <a:lnTo>
                  <a:pt x="1068" y="3031"/>
                </a:lnTo>
                <a:lnTo>
                  <a:pt x="1035" y="2987"/>
                </a:lnTo>
                <a:lnTo>
                  <a:pt x="1003" y="2942"/>
                </a:lnTo>
                <a:lnTo>
                  <a:pt x="971" y="2897"/>
                </a:lnTo>
                <a:lnTo>
                  <a:pt x="941" y="2851"/>
                </a:lnTo>
                <a:lnTo>
                  <a:pt x="910" y="2805"/>
                </a:lnTo>
                <a:lnTo>
                  <a:pt x="880" y="2758"/>
                </a:lnTo>
                <a:lnTo>
                  <a:pt x="851" y="2712"/>
                </a:lnTo>
                <a:lnTo>
                  <a:pt x="822" y="2664"/>
                </a:lnTo>
                <a:lnTo>
                  <a:pt x="793" y="2616"/>
                </a:lnTo>
                <a:lnTo>
                  <a:pt x="765" y="2568"/>
                </a:lnTo>
                <a:lnTo>
                  <a:pt x="738" y="2520"/>
                </a:lnTo>
                <a:lnTo>
                  <a:pt x="710" y="2470"/>
                </a:lnTo>
                <a:lnTo>
                  <a:pt x="684" y="2421"/>
                </a:lnTo>
                <a:lnTo>
                  <a:pt x="658" y="2372"/>
                </a:lnTo>
                <a:lnTo>
                  <a:pt x="632" y="2321"/>
                </a:lnTo>
                <a:lnTo>
                  <a:pt x="607" y="2271"/>
                </a:lnTo>
                <a:lnTo>
                  <a:pt x="583" y="2220"/>
                </a:lnTo>
                <a:lnTo>
                  <a:pt x="558" y="2169"/>
                </a:lnTo>
                <a:lnTo>
                  <a:pt x="535" y="2117"/>
                </a:lnTo>
                <a:lnTo>
                  <a:pt x="513" y="2065"/>
                </a:lnTo>
                <a:lnTo>
                  <a:pt x="491" y="2013"/>
                </a:lnTo>
                <a:lnTo>
                  <a:pt x="469" y="1960"/>
                </a:lnTo>
                <a:lnTo>
                  <a:pt x="448" y="1908"/>
                </a:lnTo>
                <a:lnTo>
                  <a:pt x="427" y="1854"/>
                </a:lnTo>
                <a:lnTo>
                  <a:pt x="407" y="1800"/>
                </a:lnTo>
                <a:lnTo>
                  <a:pt x="387" y="1746"/>
                </a:lnTo>
                <a:lnTo>
                  <a:pt x="369" y="1692"/>
                </a:lnTo>
                <a:lnTo>
                  <a:pt x="351" y="1638"/>
                </a:lnTo>
                <a:lnTo>
                  <a:pt x="333" y="1582"/>
                </a:lnTo>
                <a:lnTo>
                  <a:pt x="316" y="1528"/>
                </a:lnTo>
                <a:lnTo>
                  <a:pt x="299" y="1472"/>
                </a:lnTo>
                <a:lnTo>
                  <a:pt x="283" y="1416"/>
                </a:lnTo>
                <a:lnTo>
                  <a:pt x="268" y="1360"/>
                </a:lnTo>
                <a:lnTo>
                  <a:pt x="253" y="1304"/>
                </a:lnTo>
                <a:lnTo>
                  <a:pt x="240" y="1247"/>
                </a:lnTo>
                <a:lnTo>
                  <a:pt x="225" y="1190"/>
                </a:lnTo>
                <a:lnTo>
                  <a:pt x="212" y="1133"/>
                </a:lnTo>
                <a:lnTo>
                  <a:pt x="200" y="1075"/>
                </a:lnTo>
                <a:lnTo>
                  <a:pt x="189" y="1018"/>
                </a:lnTo>
                <a:lnTo>
                  <a:pt x="178" y="960"/>
                </a:lnTo>
                <a:lnTo>
                  <a:pt x="168" y="901"/>
                </a:lnTo>
                <a:lnTo>
                  <a:pt x="158" y="842"/>
                </a:lnTo>
                <a:lnTo>
                  <a:pt x="149" y="784"/>
                </a:lnTo>
                <a:lnTo>
                  <a:pt x="140" y="725"/>
                </a:lnTo>
                <a:lnTo>
                  <a:pt x="132" y="666"/>
                </a:lnTo>
                <a:lnTo>
                  <a:pt x="125" y="606"/>
                </a:lnTo>
                <a:lnTo>
                  <a:pt x="119" y="547"/>
                </a:lnTo>
                <a:lnTo>
                  <a:pt x="113" y="487"/>
                </a:lnTo>
                <a:lnTo>
                  <a:pt x="108" y="427"/>
                </a:lnTo>
                <a:lnTo>
                  <a:pt x="103" y="366"/>
                </a:lnTo>
                <a:lnTo>
                  <a:pt x="100" y="306"/>
                </a:lnTo>
                <a:lnTo>
                  <a:pt x="96" y="245"/>
                </a:lnTo>
                <a:lnTo>
                  <a:pt x="94" y="184"/>
                </a:lnTo>
                <a:lnTo>
                  <a:pt x="92" y="123"/>
                </a:lnTo>
                <a:lnTo>
                  <a:pt x="91" y="62"/>
                </a:lnTo>
                <a:lnTo>
                  <a:pt x="91" y="0"/>
                </a:lnTo>
                <a:lnTo>
                  <a:pt x="0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5" name="CustomShape 67"/>
          <p:cNvSpPr/>
          <p:nvPr/>
        </p:nvSpPr>
        <p:spPr>
          <a:xfrm rot="18210600">
            <a:off x="2543760" y="4830120"/>
            <a:ext cx="1152000" cy="1143000"/>
          </a:xfrm>
          <a:custGeom>
            <a:avLst/>
            <a:gdLst/>
            <a:ahLst/>
            <a:cxnLst/>
            <a:rect l="0" t="0" r="r" b="b"/>
            <a:pathLst>
              <a:path w="4360" h="4872">
                <a:moveTo>
                  <a:pt x="4359" y="0"/>
                </a:moveTo>
                <a:lnTo>
                  <a:pt x="4359" y="0"/>
                </a:lnTo>
                <a:lnTo>
                  <a:pt x="4303" y="0"/>
                </a:lnTo>
                <a:lnTo>
                  <a:pt x="4248" y="2"/>
                </a:lnTo>
                <a:lnTo>
                  <a:pt x="4191" y="3"/>
                </a:lnTo>
                <a:lnTo>
                  <a:pt x="4135" y="7"/>
                </a:lnTo>
                <a:lnTo>
                  <a:pt x="4080" y="10"/>
                </a:lnTo>
                <a:lnTo>
                  <a:pt x="4025" y="15"/>
                </a:lnTo>
                <a:lnTo>
                  <a:pt x="3969" y="19"/>
                </a:lnTo>
                <a:lnTo>
                  <a:pt x="3915" y="25"/>
                </a:lnTo>
                <a:lnTo>
                  <a:pt x="3860" y="32"/>
                </a:lnTo>
                <a:lnTo>
                  <a:pt x="3805" y="40"/>
                </a:lnTo>
                <a:lnTo>
                  <a:pt x="3751" y="47"/>
                </a:lnTo>
                <a:lnTo>
                  <a:pt x="3697" y="57"/>
                </a:lnTo>
                <a:lnTo>
                  <a:pt x="3643" y="66"/>
                </a:lnTo>
                <a:lnTo>
                  <a:pt x="3590" y="77"/>
                </a:lnTo>
                <a:lnTo>
                  <a:pt x="3536" y="87"/>
                </a:lnTo>
                <a:lnTo>
                  <a:pt x="3483" y="100"/>
                </a:lnTo>
                <a:lnTo>
                  <a:pt x="3430" y="112"/>
                </a:lnTo>
                <a:lnTo>
                  <a:pt x="3377" y="126"/>
                </a:lnTo>
                <a:lnTo>
                  <a:pt x="3325" y="139"/>
                </a:lnTo>
                <a:lnTo>
                  <a:pt x="3272" y="154"/>
                </a:lnTo>
                <a:lnTo>
                  <a:pt x="3220" y="170"/>
                </a:lnTo>
                <a:lnTo>
                  <a:pt x="3168" y="185"/>
                </a:lnTo>
                <a:lnTo>
                  <a:pt x="3116" y="202"/>
                </a:lnTo>
                <a:lnTo>
                  <a:pt x="3066" y="219"/>
                </a:lnTo>
                <a:lnTo>
                  <a:pt x="3014" y="237"/>
                </a:lnTo>
                <a:lnTo>
                  <a:pt x="2963" y="257"/>
                </a:lnTo>
                <a:lnTo>
                  <a:pt x="2913" y="276"/>
                </a:lnTo>
                <a:lnTo>
                  <a:pt x="2863" y="296"/>
                </a:lnTo>
                <a:lnTo>
                  <a:pt x="2813" y="318"/>
                </a:lnTo>
                <a:lnTo>
                  <a:pt x="2764" y="339"/>
                </a:lnTo>
                <a:lnTo>
                  <a:pt x="2714" y="361"/>
                </a:lnTo>
                <a:lnTo>
                  <a:pt x="2666" y="385"/>
                </a:lnTo>
                <a:lnTo>
                  <a:pt x="2616" y="407"/>
                </a:lnTo>
                <a:lnTo>
                  <a:pt x="2568" y="432"/>
                </a:lnTo>
                <a:lnTo>
                  <a:pt x="2520" y="457"/>
                </a:lnTo>
                <a:lnTo>
                  <a:pt x="2472" y="482"/>
                </a:lnTo>
                <a:lnTo>
                  <a:pt x="2425" y="508"/>
                </a:lnTo>
                <a:lnTo>
                  <a:pt x="2377" y="535"/>
                </a:lnTo>
                <a:lnTo>
                  <a:pt x="2331" y="562"/>
                </a:lnTo>
                <a:lnTo>
                  <a:pt x="2284" y="589"/>
                </a:lnTo>
                <a:lnTo>
                  <a:pt x="2238" y="619"/>
                </a:lnTo>
                <a:lnTo>
                  <a:pt x="2192" y="647"/>
                </a:lnTo>
                <a:lnTo>
                  <a:pt x="2146" y="676"/>
                </a:lnTo>
                <a:lnTo>
                  <a:pt x="2102" y="707"/>
                </a:lnTo>
                <a:lnTo>
                  <a:pt x="2056" y="737"/>
                </a:lnTo>
                <a:lnTo>
                  <a:pt x="2012" y="769"/>
                </a:lnTo>
                <a:lnTo>
                  <a:pt x="1968" y="802"/>
                </a:lnTo>
                <a:lnTo>
                  <a:pt x="1925" y="834"/>
                </a:lnTo>
                <a:lnTo>
                  <a:pt x="1881" y="867"/>
                </a:lnTo>
                <a:lnTo>
                  <a:pt x="1839" y="901"/>
                </a:lnTo>
                <a:lnTo>
                  <a:pt x="1796" y="935"/>
                </a:lnTo>
                <a:lnTo>
                  <a:pt x="1754" y="970"/>
                </a:lnTo>
                <a:lnTo>
                  <a:pt x="1712" y="1005"/>
                </a:lnTo>
                <a:lnTo>
                  <a:pt x="1671" y="1042"/>
                </a:lnTo>
                <a:lnTo>
                  <a:pt x="1629" y="1078"/>
                </a:lnTo>
                <a:lnTo>
                  <a:pt x="1589" y="1115"/>
                </a:lnTo>
                <a:lnTo>
                  <a:pt x="1548" y="1152"/>
                </a:lnTo>
                <a:lnTo>
                  <a:pt x="1509" y="1191"/>
                </a:lnTo>
                <a:lnTo>
                  <a:pt x="1469" y="1229"/>
                </a:lnTo>
                <a:lnTo>
                  <a:pt x="1431" y="1268"/>
                </a:lnTo>
                <a:lnTo>
                  <a:pt x="1392" y="1307"/>
                </a:lnTo>
                <a:lnTo>
                  <a:pt x="1354" y="1348"/>
                </a:lnTo>
                <a:lnTo>
                  <a:pt x="1317" y="1389"/>
                </a:lnTo>
                <a:lnTo>
                  <a:pt x="1279" y="1430"/>
                </a:lnTo>
                <a:lnTo>
                  <a:pt x="1243" y="1471"/>
                </a:lnTo>
                <a:lnTo>
                  <a:pt x="1206" y="1513"/>
                </a:lnTo>
                <a:lnTo>
                  <a:pt x="1170" y="1556"/>
                </a:lnTo>
                <a:lnTo>
                  <a:pt x="1134" y="1599"/>
                </a:lnTo>
                <a:lnTo>
                  <a:pt x="1100" y="1642"/>
                </a:lnTo>
                <a:lnTo>
                  <a:pt x="1066" y="1686"/>
                </a:lnTo>
                <a:lnTo>
                  <a:pt x="1031" y="1731"/>
                </a:lnTo>
                <a:lnTo>
                  <a:pt x="998" y="1776"/>
                </a:lnTo>
                <a:lnTo>
                  <a:pt x="964" y="1821"/>
                </a:lnTo>
                <a:lnTo>
                  <a:pt x="932" y="1867"/>
                </a:lnTo>
                <a:lnTo>
                  <a:pt x="900" y="1914"/>
                </a:lnTo>
                <a:lnTo>
                  <a:pt x="868" y="1960"/>
                </a:lnTo>
                <a:lnTo>
                  <a:pt x="837" y="2007"/>
                </a:lnTo>
                <a:lnTo>
                  <a:pt x="805" y="2055"/>
                </a:lnTo>
                <a:lnTo>
                  <a:pt x="776" y="2102"/>
                </a:lnTo>
                <a:lnTo>
                  <a:pt x="746" y="2151"/>
                </a:lnTo>
                <a:lnTo>
                  <a:pt x="717" y="2200"/>
                </a:lnTo>
                <a:lnTo>
                  <a:pt x="688" y="2249"/>
                </a:lnTo>
                <a:lnTo>
                  <a:pt x="660" y="2299"/>
                </a:lnTo>
                <a:lnTo>
                  <a:pt x="632" y="2349"/>
                </a:lnTo>
                <a:lnTo>
                  <a:pt x="605" y="2399"/>
                </a:lnTo>
                <a:lnTo>
                  <a:pt x="579" y="2450"/>
                </a:lnTo>
                <a:lnTo>
                  <a:pt x="552" y="2502"/>
                </a:lnTo>
                <a:lnTo>
                  <a:pt x="527" y="2553"/>
                </a:lnTo>
                <a:lnTo>
                  <a:pt x="502" y="2605"/>
                </a:lnTo>
                <a:lnTo>
                  <a:pt x="477" y="2657"/>
                </a:lnTo>
                <a:lnTo>
                  <a:pt x="454" y="2710"/>
                </a:lnTo>
                <a:lnTo>
                  <a:pt x="431" y="2763"/>
                </a:lnTo>
                <a:lnTo>
                  <a:pt x="408" y="2816"/>
                </a:lnTo>
                <a:lnTo>
                  <a:pt x="385" y="2870"/>
                </a:lnTo>
                <a:lnTo>
                  <a:pt x="364" y="2923"/>
                </a:lnTo>
                <a:lnTo>
                  <a:pt x="343" y="2979"/>
                </a:lnTo>
                <a:lnTo>
                  <a:pt x="323" y="3033"/>
                </a:lnTo>
                <a:lnTo>
                  <a:pt x="302" y="3089"/>
                </a:lnTo>
                <a:lnTo>
                  <a:pt x="283" y="3144"/>
                </a:lnTo>
                <a:lnTo>
                  <a:pt x="265" y="3199"/>
                </a:lnTo>
                <a:lnTo>
                  <a:pt x="247" y="3256"/>
                </a:lnTo>
                <a:lnTo>
                  <a:pt x="229" y="3311"/>
                </a:lnTo>
                <a:lnTo>
                  <a:pt x="212" y="3369"/>
                </a:lnTo>
                <a:lnTo>
                  <a:pt x="196" y="3426"/>
                </a:lnTo>
                <a:lnTo>
                  <a:pt x="181" y="3483"/>
                </a:lnTo>
                <a:lnTo>
                  <a:pt x="166" y="3541"/>
                </a:lnTo>
                <a:lnTo>
                  <a:pt x="152" y="3599"/>
                </a:lnTo>
                <a:lnTo>
                  <a:pt x="137" y="3656"/>
                </a:lnTo>
                <a:lnTo>
                  <a:pt x="124" y="3715"/>
                </a:lnTo>
                <a:lnTo>
                  <a:pt x="112" y="3774"/>
                </a:lnTo>
                <a:lnTo>
                  <a:pt x="100" y="3833"/>
                </a:lnTo>
                <a:lnTo>
                  <a:pt x="89" y="3892"/>
                </a:lnTo>
                <a:lnTo>
                  <a:pt x="78" y="3951"/>
                </a:lnTo>
                <a:lnTo>
                  <a:pt x="68" y="4011"/>
                </a:lnTo>
                <a:lnTo>
                  <a:pt x="58" y="4071"/>
                </a:lnTo>
                <a:lnTo>
                  <a:pt x="50" y="4131"/>
                </a:lnTo>
                <a:lnTo>
                  <a:pt x="42" y="4192"/>
                </a:lnTo>
                <a:lnTo>
                  <a:pt x="35" y="4252"/>
                </a:lnTo>
                <a:lnTo>
                  <a:pt x="28" y="4313"/>
                </a:lnTo>
                <a:lnTo>
                  <a:pt x="22" y="4374"/>
                </a:lnTo>
                <a:lnTo>
                  <a:pt x="17" y="4437"/>
                </a:lnTo>
                <a:lnTo>
                  <a:pt x="13" y="4498"/>
                </a:lnTo>
                <a:lnTo>
                  <a:pt x="9" y="4560"/>
                </a:lnTo>
                <a:lnTo>
                  <a:pt x="6" y="4621"/>
                </a:lnTo>
                <a:lnTo>
                  <a:pt x="3" y="4684"/>
                </a:lnTo>
                <a:lnTo>
                  <a:pt x="1" y="4747"/>
                </a:lnTo>
                <a:lnTo>
                  <a:pt x="0" y="4809"/>
                </a:lnTo>
                <a:lnTo>
                  <a:pt x="0" y="4871"/>
                </a:lnTo>
                <a:lnTo>
                  <a:pt x="91" y="4871"/>
                </a:lnTo>
                <a:lnTo>
                  <a:pt x="91" y="4810"/>
                </a:lnTo>
                <a:lnTo>
                  <a:pt x="92" y="4749"/>
                </a:lnTo>
                <a:lnTo>
                  <a:pt x="94" y="4688"/>
                </a:lnTo>
                <a:lnTo>
                  <a:pt x="96" y="4627"/>
                </a:lnTo>
                <a:lnTo>
                  <a:pt x="100" y="4566"/>
                </a:lnTo>
                <a:lnTo>
                  <a:pt x="103" y="4506"/>
                </a:lnTo>
                <a:lnTo>
                  <a:pt x="108" y="4445"/>
                </a:lnTo>
                <a:lnTo>
                  <a:pt x="113" y="4385"/>
                </a:lnTo>
                <a:lnTo>
                  <a:pt x="119" y="4325"/>
                </a:lnTo>
                <a:lnTo>
                  <a:pt x="125" y="4266"/>
                </a:lnTo>
                <a:lnTo>
                  <a:pt x="132" y="4206"/>
                </a:lnTo>
                <a:lnTo>
                  <a:pt x="140" y="4147"/>
                </a:lnTo>
                <a:lnTo>
                  <a:pt x="149" y="4088"/>
                </a:lnTo>
                <a:lnTo>
                  <a:pt x="158" y="4030"/>
                </a:lnTo>
                <a:lnTo>
                  <a:pt x="168" y="3971"/>
                </a:lnTo>
                <a:lnTo>
                  <a:pt x="178" y="3912"/>
                </a:lnTo>
                <a:lnTo>
                  <a:pt x="189" y="3854"/>
                </a:lnTo>
                <a:lnTo>
                  <a:pt x="200" y="3797"/>
                </a:lnTo>
                <a:lnTo>
                  <a:pt x="212" y="3739"/>
                </a:lnTo>
                <a:lnTo>
                  <a:pt x="225" y="3682"/>
                </a:lnTo>
                <a:lnTo>
                  <a:pt x="240" y="3625"/>
                </a:lnTo>
                <a:lnTo>
                  <a:pt x="253" y="3568"/>
                </a:lnTo>
                <a:lnTo>
                  <a:pt x="268" y="3512"/>
                </a:lnTo>
                <a:lnTo>
                  <a:pt x="283" y="3456"/>
                </a:lnTo>
                <a:lnTo>
                  <a:pt x="299" y="3400"/>
                </a:lnTo>
                <a:lnTo>
                  <a:pt x="316" y="3344"/>
                </a:lnTo>
                <a:lnTo>
                  <a:pt x="333" y="3290"/>
                </a:lnTo>
                <a:lnTo>
                  <a:pt x="351" y="3234"/>
                </a:lnTo>
                <a:lnTo>
                  <a:pt x="369" y="3180"/>
                </a:lnTo>
                <a:lnTo>
                  <a:pt x="387" y="3126"/>
                </a:lnTo>
                <a:lnTo>
                  <a:pt x="407" y="3072"/>
                </a:lnTo>
                <a:lnTo>
                  <a:pt x="427" y="3018"/>
                </a:lnTo>
                <a:lnTo>
                  <a:pt x="448" y="2964"/>
                </a:lnTo>
                <a:lnTo>
                  <a:pt x="469" y="2912"/>
                </a:lnTo>
                <a:lnTo>
                  <a:pt x="491" y="2859"/>
                </a:lnTo>
                <a:lnTo>
                  <a:pt x="513" y="2807"/>
                </a:lnTo>
                <a:lnTo>
                  <a:pt x="535" y="2755"/>
                </a:lnTo>
                <a:lnTo>
                  <a:pt x="558" y="2703"/>
                </a:lnTo>
                <a:lnTo>
                  <a:pt x="583" y="2652"/>
                </a:lnTo>
                <a:lnTo>
                  <a:pt x="607" y="2601"/>
                </a:lnTo>
                <a:lnTo>
                  <a:pt x="632" y="2551"/>
                </a:lnTo>
                <a:lnTo>
                  <a:pt x="658" y="2501"/>
                </a:lnTo>
                <a:lnTo>
                  <a:pt x="684" y="2451"/>
                </a:lnTo>
                <a:lnTo>
                  <a:pt x="710" y="2402"/>
                </a:lnTo>
                <a:lnTo>
                  <a:pt x="738" y="2352"/>
                </a:lnTo>
                <a:lnTo>
                  <a:pt x="765" y="2304"/>
                </a:lnTo>
                <a:lnTo>
                  <a:pt x="793" y="2256"/>
                </a:lnTo>
                <a:lnTo>
                  <a:pt x="822" y="2208"/>
                </a:lnTo>
                <a:lnTo>
                  <a:pt x="851" y="2160"/>
                </a:lnTo>
                <a:lnTo>
                  <a:pt x="880" y="2114"/>
                </a:lnTo>
                <a:lnTo>
                  <a:pt x="910" y="2067"/>
                </a:lnTo>
                <a:lnTo>
                  <a:pt x="941" y="2021"/>
                </a:lnTo>
                <a:lnTo>
                  <a:pt x="971" y="1975"/>
                </a:lnTo>
                <a:lnTo>
                  <a:pt x="1003" y="1931"/>
                </a:lnTo>
                <a:lnTo>
                  <a:pt x="1035" y="1885"/>
                </a:lnTo>
                <a:lnTo>
                  <a:pt x="1068" y="1841"/>
                </a:lnTo>
                <a:lnTo>
                  <a:pt x="1101" y="1797"/>
                </a:lnTo>
                <a:lnTo>
                  <a:pt x="1134" y="1753"/>
                </a:lnTo>
                <a:lnTo>
                  <a:pt x="1168" y="1710"/>
                </a:lnTo>
                <a:lnTo>
                  <a:pt x="1202" y="1667"/>
                </a:lnTo>
                <a:lnTo>
                  <a:pt x="1237" y="1625"/>
                </a:lnTo>
                <a:lnTo>
                  <a:pt x="1272" y="1583"/>
                </a:lnTo>
                <a:lnTo>
                  <a:pt x="1307" y="1543"/>
                </a:lnTo>
                <a:lnTo>
                  <a:pt x="1344" y="1502"/>
                </a:lnTo>
                <a:lnTo>
                  <a:pt x="1380" y="1461"/>
                </a:lnTo>
                <a:lnTo>
                  <a:pt x="1417" y="1422"/>
                </a:lnTo>
                <a:lnTo>
                  <a:pt x="1454" y="1382"/>
                </a:lnTo>
                <a:lnTo>
                  <a:pt x="1492" y="1344"/>
                </a:lnTo>
                <a:lnTo>
                  <a:pt x="1530" y="1305"/>
                </a:lnTo>
                <a:lnTo>
                  <a:pt x="1569" y="1268"/>
                </a:lnTo>
                <a:lnTo>
                  <a:pt x="1608" y="1230"/>
                </a:lnTo>
                <a:lnTo>
                  <a:pt x="1646" y="1193"/>
                </a:lnTo>
                <a:lnTo>
                  <a:pt x="1687" y="1157"/>
                </a:lnTo>
                <a:lnTo>
                  <a:pt x="1726" y="1122"/>
                </a:lnTo>
                <a:lnTo>
                  <a:pt x="1767" y="1087"/>
                </a:lnTo>
                <a:lnTo>
                  <a:pt x="1808" y="1052"/>
                </a:lnTo>
                <a:lnTo>
                  <a:pt x="1849" y="1018"/>
                </a:lnTo>
                <a:lnTo>
                  <a:pt x="1891" y="984"/>
                </a:lnTo>
                <a:lnTo>
                  <a:pt x="1933" y="951"/>
                </a:lnTo>
                <a:lnTo>
                  <a:pt x="1975" y="918"/>
                </a:lnTo>
                <a:lnTo>
                  <a:pt x="2018" y="887"/>
                </a:lnTo>
                <a:lnTo>
                  <a:pt x="2061" y="855"/>
                </a:lnTo>
                <a:lnTo>
                  <a:pt x="2105" y="824"/>
                </a:lnTo>
                <a:lnTo>
                  <a:pt x="2149" y="794"/>
                </a:lnTo>
                <a:lnTo>
                  <a:pt x="2193" y="765"/>
                </a:lnTo>
                <a:lnTo>
                  <a:pt x="2238" y="735"/>
                </a:lnTo>
                <a:lnTo>
                  <a:pt x="2282" y="707"/>
                </a:lnTo>
                <a:lnTo>
                  <a:pt x="2328" y="679"/>
                </a:lnTo>
                <a:lnTo>
                  <a:pt x="2373" y="651"/>
                </a:lnTo>
                <a:lnTo>
                  <a:pt x="2419" y="625"/>
                </a:lnTo>
                <a:lnTo>
                  <a:pt x="2465" y="599"/>
                </a:lnTo>
                <a:lnTo>
                  <a:pt x="2512" y="573"/>
                </a:lnTo>
                <a:lnTo>
                  <a:pt x="2558" y="549"/>
                </a:lnTo>
                <a:lnTo>
                  <a:pt x="2605" y="525"/>
                </a:lnTo>
                <a:lnTo>
                  <a:pt x="2653" y="501"/>
                </a:lnTo>
                <a:lnTo>
                  <a:pt x="2700" y="477"/>
                </a:lnTo>
                <a:lnTo>
                  <a:pt x="2749" y="456"/>
                </a:lnTo>
                <a:lnTo>
                  <a:pt x="2797" y="434"/>
                </a:lnTo>
                <a:lnTo>
                  <a:pt x="2846" y="413"/>
                </a:lnTo>
                <a:lnTo>
                  <a:pt x="2894" y="392"/>
                </a:lnTo>
                <a:lnTo>
                  <a:pt x="2943" y="372"/>
                </a:lnTo>
                <a:lnTo>
                  <a:pt x="2993" y="353"/>
                </a:lnTo>
                <a:lnTo>
                  <a:pt x="3042" y="335"/>
                </a:lnTo>
                <a:lnTo>
                  <a:pt x="3093" y="317"/>
                </a:lnTo>
                <a:lnTo>
                  <a:pt x="3142" y="300"/>
                </a:lnTo>
                <a:lnTo>
                  <a:pt x="3193" y="284"/>
                </a:lnTo>
                <a:lnTo>
                  <a:pt x="3244" y="268"/>
                </a:lnTo>
                <a:lnTo>
                  <a:pt x="3295" y="252"/>
                </a:lnTo>
                <a:lnTo>
                  <a:pt x="3346" y="239"/>
                </a:lnTo>
                <a:lnTo>
                  <a:pt x="3397" y="224"/>
                </a:lnTo>
                <a:lnTo>
                  <a:pt x="3449" y="211"/>
                </a:lnTo>
                <a:lnTo>
                  <a:pt x="3501" y="199"/>
                </a:lnTo>
                <a:lnTo>
                  <a:pt x="3553" y="188"/>
                </a:lnTo>
                <a:lnTo>
                  <a:pt x="3605" y="176"/>
                </a:lnTo>
                <a:lnTo>
                  <a:pt x="3658" y="166"/>
                </a:lnTo>
                <a:lnTo>
                  <a:pt x="3710" y="157"/>
                </a:lnTo>
                <a:lnTo>
                  <a:pt x="3764" y="148"/>
                </a:lnTo>
                <a:lnTo>
                  <a:pt x="3817" y="140"/>
                </a:lnTo>
                <a:lnTo>
                  <a:pt x="3870" y="133"/>
                </a:lnTo>
                <a:lnTo>
                  <a:pt x="3924" y="127"/>
                </a:lnTo>
                <a:lnTo>
                  <a:pt x="3977" y="121"/>
                </a:lnTo>
                <a:lnTo>
                  <a:pt x="4032" y="116"/>
                </a:lnTo>
                <a:lnTo>
                  <a:pt x="4086" y="112"/>
                </a:lnTo>
                <a:lnTo>
                  <a:pt x="4140" y="109"/>
                </a:lnTo>
                <a:lnTo>
                  <a:pt x="4195" y="105"/>
                </a:lnTo>
                <a:lnTo>
                  <a:pt x="4250" y="103"/>
                </a:lnTo>
                <a:lnTo>
                  <a:pt x="4304" y="103"/>
                </a:lnTo>
                <a:lnTo>
                  <a:pt x="4359" y="102"/>
                </a:lnTo>
                <a:lnTo>
                  <a:pt x="4359" y="0"/>
                </a:lnTo>
              </a:path>
            </a:pathLst>
          </a:custGeom>
          <a:solidFill>
            <a:srgbClr val="008FE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6" name="CustomShape 68"/>
          <p:cNvSpPr/>
          <p:nvPr/>
        </p:nvSpPr>
        <p:spPr>
          <a:xfrm rot="18210600">
            <a:off x="3030120" y="4977360"/>
            <a:ext cx="769680" cy="799560"/>
          </a:xfrm>
          <a:custGeom>
            <a:avLst/>
            <a:gdLst/>
            <a:ahLst/>
            <a:cxnLst/>
            <a:rect l="0" t="0" r="r" b="b"/>
            <a:pathLst>
              <a:path w="2906" h="3410">
                <a:moveTo>
                  <a:pt x="95" y="3357"/>
                </a:moveTo>
                <a:lnTo>
                  <a:pt x="85" y="3409"/>
                </a:lnTo>
                <a:lnTo>
                  <a:pt x="2905" y="69"/>
                </a:lnTo>
                <a:lnTo>
                  <a:pt x="2838" y="0"/>
                </a:lnTo>
                <a:lnTo>
                  <a:pt x="19" y="3339"/>
                </a:lnTo>
                <a:lnTo>
                  <a:pt x="9" y="3391"/>
                </a:lnTo>
                <a:lnTo>
                  <a:pt x="19" y="3339"/>
                </a:lnTo>
                <a:lnTo>
                  <a:pt x="0" y="3362"/>
                </a:lnTo>
                <a:lnTo>
                  <a:pt x="9" y="3391"/>
                </a:lnTo>
                <a:lnTo>
                  <a:pt x="95" y="3357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7" name="CustomShape 69"/>
          <p:cNvSpPr/>
          <p:nvPr/>
        </p:nvSpPr>
        <p:spPr>
          <a:xfrm rot="18210600">
            <a:off x="3709440" y="5699520"/>
            <a:ext cx="210600" cy="546840"/>
          </a:xfrm>
          <a:custGeom>
            <a:avLst/>
            <a:gdLst/>
            <a:ahLst/>
            <a:cxnLst/>
            <a:rect l="0" t="0" r="r" b="b"/>
            <a:pathLst>
              <a:path w="800" h="2330">
                <a:moveTo>
                  <a:pt x="736" y="2211"/>
                </a:moveTo>
                <a:lnTo>
                  <a:pt x="799" y="2240"/>
                </a:lnTo>
                <a:lnTo>
                  <a:pt x="86" y="0"/>
                </a:lnTo>
                <a:lnTo>
                  <a:pt x="0" y="34"/>
                </a:lnTo>
                <a:lnTo>
                  <a:pt x="713" y="2274"/>
                </a:lnTo>
                <a:lnTo>
                  <a:pt x="777" y="2302"/>
                </a:lnTo>
                <a:lnTo>
                  <a:pt x="713" y="2274"/>
                </a:lnTo>
                <a:lnTo>
                  <a:pt x="731" y="2329"/>
                </a:lnTo>
                <a:lnTo>
                  <a:pt x="777" y="2302"/>
                </a:lnTo>
                <a:lnTo>
                  <a:pt x="736" y="2211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8" name="CustomShape 70"/>
          <p:cNvSpPr/>
          <p:nvPr/>
        </p:nvSpPr>
        <p:spPr>
          <a:xfrm rot="18210600">
            <a:off x="3619440" y="5176080"/>
            <a:ext cx="1052280" cy="554760"/>
          </a:xfrm>
          <a:custGeom>
            <a:avLst/>
            <a:gdLst/>
            <a:ahLst/>
            <a:cxnLst/>
            <a:rect l="0" t="0" r="r" b="b"/>
            <a:pathLst>
              <a:path w="3981" h="2369">
                <a:moveTo>
                  <a:pt x="3959" y="45"/>
                </a:moveTo>
                <a:lnTo>
                  <a:pt x="3938" y="0"/>
                </a:lnTo>
                <a:lnTo>
                  <a:pt x="0" y="2277"/>
                </a:lnTo>
                <a:lnTo>
                  <a:pt x="41" y="2368"/>
                </a:lnTo>
                <a:lnTo>
                  <a:pt x="3980" y="90"/>
                </a:lnTo>
                <a:lnTo>
                  <a:pt x="3959" y="45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9" name="CustomShape 71"/>
          <p:cNvSpPr/>
          <p:nvPr/>
        </p:nvSpPr>
        <p:spPr>
          <a:xfrm rot="18210600">
            <a:off x="4045680" y="4961520"/>
            <a:ext cx="837720" cy="502200"/>
          </a:xfrm>
          <a:custGeom>
            <a:avLst/>
            <a:gdLst/>
            <a:ahLst/>
            <a:cxnLst/>
            <a:rect l="0" t="0" r="r" b="b"/>
            <a:pathLst>
              <a:path w="3172" h="2139">
                <a:moveTo>
                  <a:pt x="3147" y="43"/>
                </a:moveTo>
                <a:lnTo>
                  <a:pt x="3125" y="0"/>
                </a:lnTo>
                <a:lnTo>
                  <a:pt x="0" y="2049"/>
                </a:lnTo>
                <a:lnTo>
                  <a:pt x="45" y="2138"/>
                </a:lnTo>
                <a:lnTo>
                  <a:pt x="3171" y="87"/>
                </a:lnTo>
                <a:lnTo>
                  <a:pt x="3147" y="43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0" name="CustomShape 72"/>
          <p:cNvSpPr/>
          <p:nvPr/>
        </p:nvSpPr>
        <p:spPr>
          <a:xfrm rot="18210600">
            <a:off x="3605040" y="4291200"/>
            <a:ext cx="564840" cy="354600"/>
          </a:xfrm>
          <a:custGeom>
            <a:avLst/>
            <a:gdLst/>
            <a:ahLst/>
            <a:cxnLst/>
            <a:rect l="0" t="0" r="r" b="b"/>
            <a:pathLst>
              <a:path w="2137" h="1516">
                <a:moveTo>
                  <a:pt x="104" y="90"/>
                </a:moveTo>
                <a:lnTo>
                  <a:pt x="35" y="141"/>
                </a:lnTo>
                <a:lnTo>
                  <a:pt x="2090" y="1515"/>
                </a:lnTo>
                <a:lnTo>
                  <a:pt x="2136" y="1428"/>
                </a:lnTo>
                <a:lnTo>
                  <a:pt x="82" y="54"/>
                </a:lnTo>
                <a:lnTo>
                  <a:pt x="13" y="105"/>
                </a:lnTo>
                <a:lnTo>
                  <a:pt x="82" y="54"/>
                </a:lnTo>
                <a:lnTo>
                  <a:pt x="0" y="0"/>
                </a:lnTo>
                <a:lnTo>
                  <a:pt x="13" y="105"/>
                </a:lnTo>
                <a:lnTo>
                  <a:pt x="104" y="9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1" name="CustomShape 73"/>
          <p:cNvSpPr/>
          <p:nvPr/>
        </p:nvSpPr>
        <p:spPr>
          <a:xfrm rot="18210600">
            <a:off x="3841560" y="4421880"/>
            <a:ext cx="118800" cy="638640"/>
          </a:xfrm>
          <a:custGeom>
            <a:avLst/>
            <a:gdLst/>
            <a:ahLst/>
            <a:cxnLst/>
            <a:rect l="0" t="0" r="r" b="b"/>
            <a:pathLst>
              <a:path w="447" h="2718">
                <a:moveTo>
                  <a:pt x="402" y="2710"/>
                </a:moveTo>
                <a:lnTo>
                  <a:pt x="446" y="2702"/>
                </a:lnTo>
                <a:lnTo>
                  <a:pt x="91" y="0"/>
                </a:lnTo>
                <a:lnTo>
                  <a:pt x="0" y="15"/>
                </a:lnTo>
                <a:lnTo>
                  <a:pt x="356" y="2717"/>
                </a:lnTo>
                <a:lnTo>
                  <a:pt x="402" y="2710"/>
                </a:lnTo>
              </a:path>
            </a:pathLst>
          </a:custGeom>
          <a:solidFill>
            <a:srgbClr val="DC2B19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2" name="CustomShape 74"/>
          <p:cNvSpPr/>
          <p:nvPr/>
        </p:nvSpPr>
        <p:spPr>
          <a:xfrm rot="18210600">
            <a:off x="3742920" y="3689640"/>
            <a:ext cx="360000" cy="308520"/>
          </a:xfrm>
          <a:custGeom>
            <a:avLst/>
            <a:gdLst/>
            <a:ahLst/>
            <a:cxnLst/>
            <a:rect l="0" t="0" r="r" b="b"/>
            <a:pathLst>
              <a:path w="1362" h="1318">
                <a:moveTo>
                  <a:pt x="1361" y="0"/>
                </a:moveTo>
                <a:lnTo>
                  <a:pt x="625" y="1317"/>
                </a:lnTo>
                <a:lnTo>
                  <a:pt x="624" y="1307"/>
                </a:lnTo>
                <a:lnTo>
                  <a:pt x="622" y="1296"/>
                </a:lnTo>
                <a:lnTo>
                  <a:pt x="621" y="1285"/>
                </a:lnTo>
                <a:lnTo>
                  <a:pt x="619" y="1275"/>
                </a:lnTo>
                <a:lnTo>
                  <a:pt x="618" y="1265"/>
                </a:lnTo>
                <a:lnTo>
                  <a:pt x="616" y="1254"/>
                </a:lnTo>
                <a:lnTo>
                  <a:pt x="614" y="1244"/>
                </a:lnTo>
                <a:lnTo>
                  <a:pt x="613" y="1233"/>
                </a:lnTo>
                <a:lnTo>
                  <a:pt x="611" y="1223"/>
                </a:lnTo>
                <a:lnTo>
                  <a:pt x="609" y="1213"/>
                </a:lnTo>
                <a:lnTo>
                  <a:pt x="607" y="1203"/>
                </a:lnTo>
                <a:lnTo>
                  <a:pt x="605" y="1193"/>
                </a:lnTo>
                <a:lnTo>
                  <a:pt x="603" y="1184"/>
                </a:lnTo>
                <a:lnTo>
                  <a:pt x="601" y="1173"/>
                </a:lnTo>
                <a:lnTo>
                  <a:pt x="599" y="1163"/>
                </a:lnTo>
                <a:lnTo>
                  <a:pt x="597" y="1153"/>
                </a:lnTo>
                <a:lnTo>
                  <a:pt x="594" y="1143"/>
                </a:lnTo>
                <a:lnTo>
                  <a:pt x="592" y="1134"/>
                </a:lnTo>
                <a:lnTo>
                  <a:pt x="590" y="1124"/>
                </a:lnTo>
                <a:lnTo>
                  <a:pt x="587" y="1114"/>
                </a:lnTo>
                <a:lnTo>
                  <a:pt x="585" y="1104"/>
                </a:lnTo>
                <a:lnTo>
                  <a:pt x="582" y="1094"/>
                </a:lnTo>
                <a:lnTo>
                  <a:pt x="580" y="1085"/>
                </a:lnTo>
                <a:lnTo>
                  <a:pt x="577" y="1075"/>
                </a:lnTo>
                <a:lnTo>
                  <a:pt x="574" y="1066"/>
                </a:lnTo>
                <a:lnTo>
                  <a:pt x="572" y="1057"/>
                </a:lnTo>
                <a:lnTo>
                  <a:pt x="568" y="1047"/>
                </a:lnTo>
                <a:lnTo>
                  <a:pt x="565" y="1038"/>
                </a:lnTo>
                <a:lnTo>
                  <a:pt x="562" y="1029"/>
                </a:lnTo>
                <a:lnTo>
                  <a:pt x="559" y="1019"/>
                </a:lnTo>
                <a:lnTo>
                  <a:pt x="556" y="1009"/>
                </a:lnTo>
                <a:lnTo>
                  <a:pt x="553" y="1000"/>
                </a:lnTo>
                <a:lnTo>
                  <a:pt x="550" y="991"/>
                </a:lnTo>
                <a:lnTo>
                  <a:pt x="547" y="982"/>
                </a:lnTo>
                <a:lnTo>
                  <a:pt x="543" y="973"/>
                </a:lnTo>
                <a:lnTo>
                  <a:pt x="540" y="964"/>
                </a:lnTo>
                <a:lnTo>
                  <a:pt x="537" y="955"/>
                </a:lnTo>
                <a:lnTo>
                  <a:pt x="533" y="946"/>
                </a:lnTo>
                <a:lnTo>
                  <a:pt x="530" y="937"/>
                </a:lnTo>
                <a:lnTo>
                  <a:pt x="527" y="928"/>
                </a:lnTo>
                <a:lnTo>
                  <a:pt x="523" y="919"/>
                </a:lnTo>
                <a:lnTo>
                  <a:pt x="519" y="910"/>
                </a:lnTo>
                <a:lnTo>
                  <a:pt x="516" y="902"/>
                </a:lnTo>
                <a:lnTo>
                  <a:pt x="512" y="893"/>
                </a:lnTo>
                <a:lnTo>
                  <a:pt x="508" y="884"/>
                </a:lnTo>
                <a:lnTo>
                  <a:pt x="504" y="876"/>
                </a:lnTo>
                <a:lnTo>
                  <a:pt x="501" y="867"/>
                </a:lnTo>
                <a:lnTo>
                  <a:pt x="497" y="859"/>
                </a:lnTo>
                <a:lnTo>
                  <a:pt x="493" y="850"/>
                </a:lnTo>
                <a:lnTo>
                  <a:pt x="489" y="842"/>
                </a:lnTo>
                <a:lnTo>
                  <a:pt x="483" y="833"/>
                </a:lnTo>
                <a:lnTo>
                  <a:pt x="479" y="825"/>
                </a:lnTo>
                <a:lnTo>
                  <a:pt x="475" y="816"/>
                </a:lnTo>
                <a:lnTo>
                  <a:pt x="471" y="808"/>
                </a:lnTo>
                <a:lnTo>
                  <a:pt x="467" y="800"/>
                </a:lnTo>
                <a:lnTo>
                  <a:pt x="462" y="791"/>
                </a:lnTo>
                <a:lnTo>
                  <a:pt x="458" y="783"/>
                </a:lnTo>
                <a:lnTo>
                  <a:pt x="453" y="775"/>
                </a:lnTo>
                <a:lnTo>
                  <a:pt x="449" y="767"/>
                </a:lnTo>
                <a:lnTo>
                  <a:pt x="444" y="760"/>
                </a:lnTo>
                <a:lnTo>
                  <a:pt x="440" y="752"/>
                </a:lnTo>
                <a:lnTo>
                  <a:pt x="435" y="744"/>
                </a:lnTo>
                <a:lnTo>
                  <a:pt x="430" y="736"/>
                </a:lnTo>
                <a:lnTo>
                  <a:pt x="425" y="728"/>
                </a:lnTo>
                <a:lnTo>
                  <a:pt x="420" y="720"/>
                </a:lnTo>
                <a:lnTo>
                  <a:pt x="416" y="712"/>
                </a:lnTo>
                <a:lnTo>
                  <a:pt x="411" y="704"/>
                </a:lnTo>
                <a:lnTo>
                  <a:pt x="406" y="696"/>
                </a:lnTo>
                <a:lnTo>
                  <a:pt x="399" y="689"/>
                </a:lnTo>
                <a:lnTo>
                  <a:pt x="394" y="682"/>
                </a:lnTo>
                <a:lnTo>
                  <a:pt x="389" y="674"/>
                </a:lnTo>
                <a:lnTo>
                  <a:pt x="384" y="667"/>
                </a:lnTo>
                <a:lnTo>
                  <a:pt x="379" y="659"/>
                </a:lnTo>
                <a:lnTo>
                  <a:pt x="373" y="651"/>
                </a:lnTo>
                <a:lnTo>
                  <a:pt x="368" y="644"/>
                </a:lnTo>
                <a:lnTo>
                  <a:pt x="362" y="636"/>
                </a:lnTo>
                <a:lnTo>
                  <a:pt x="357" y="629"/>
                </a:lnTo>
                <a:lnTo>
                  <a:pt x="351" y="622"/>
                </a:lnTo>
                <a:lnTo>
                  <a:pt x="346" y="615"/>
                </a:lnTo>
                <a:lnTo>
                  <a:pt x="340" y="608"/>
                </a:lnTo>
                <a:lnTo>
                  <a:pt x="334" y="600"/>
                </a:lnTo>
                <a:lnTo>
                  <a:pt x="329" y="593"/>
                </a:lnTo>
                <a:lnTo>
                  <a:pt x="323" y="587"/>
                </a:lnTo>
                <a:lnTo>
                  <a:pt x="316" y="580"/>
                </a:lnTo>
                <a:lnTo>
                  <a:pt x="310" y="572"/>
                </a:lnTo>
                <a:lnTo>
                  <a:pt x="304" y="565"/>
                </a:lnTo>
                <a:lnTo>
                  <a:pt x="298" y="558"/>
                </a:lnTo>
                <a:lnTo>
                  <a:pt x="292" y="551"/>
                </a:lnTo>
                <a:lnTo>
                  <a:pt x="286" y="545"/>
                </a:lnTo>
                <a:lnTo>
                  <a:pt x="279" y="538"/>
                </a:lnTo>
                <a:lnTo>
                  <a:pt x="273" y="531"/>
                </a:lnTo>
                <a:lnTo>
                  <a:pt x="267" y="524"/>
                </a:lnTo>
                <a:lnTo>
                  <a:pt x="261" y="519"/>
                </a:lnTo>
                <a:lnTo>
                  <a:pt x="254" y="512"/>
                </a:lnTo>
                <a:lnTo>
                  <a:pt x="248" y="505"/>
                </a:lnTo>
                <a:lnTo>
                  <a:pt x="241" y="498"/>
                </a:lnTo>
                <a:lnTo>
                  <a:pt x="233" y="492"/>
                </a:lnTo>
                <a:lnTo>
                  <a:pt x="227" y="486"/>
                </a:lnTo>
                <a:lnTo>
                  <a:pt x="220" y="479"/>
                </a:lnTo>
                <a:lnTo>
                  <a:pt x="213" y="473"/>
                </a:lnTo>
                <a:lnTo>
                  <a:pt x="207" y="467"/>
                </a:lnTo>
                <a:lnTo>
                  <a:pt x="200" y="460"/>
                </a:lnTo>
                <a:lnTo>
                  <a:pt x="193" y="454"/>
                </a:lnTo>
                <a:lnTo>
                  <a:pt x="186" y="449"/>
                </a:lnTo>
                <a:lnTo>
                  <a:pt x="179" y="442"/>
                </a:lnTo>
                <a:lnTo>
                  <a:pt x="172" y="436"/>
                </a:lnTo>
                <a:lnTo>
                  <a:pt x="165" y="429"/>
                </a:lnTo>
                <a:lnTo>
                  <a:pt x="157" y="424"/>
                </a:lnTo>
                <a:lnTo>
                  <a:pt x="149" y="418"/>
                </a:lnTo>
                <a:lnTo>
                  <a:pt x="142" y="412"/>
                </a:lnTo>
                <a:lnTo>
                  <a:pt x="135" y="406"/>
                </a:lnTo>
                <a:lnTo>
                  <a:pt x="127" y="400"/>
                </a:lnTo>
                <a:lnTo>
                  <a:pt x="120" y="394"/>
                </a:lnTo>
                <a:lnTo>
                  <a:pt x="112" y="389"/>
                </a:lnTo>
                <a:lnTo>
                  <a:pt x="105" y="383"/>
                </a:lnTo>
                <a:lnTo>
                  <a:pt x="97" y="377"/>
                </a:lnTo>
                <a:lnTo>
                  <a:pt x="89" y="372"/>
                </a:lnTo>
                <a:lnTo>
                  <a:pt x="82" y="366"/>
                </a:lnTo>
                <a:lnTo>
                  <a:pt x="74" y="360"/>
                </a:lnTo>
                <a:lnTo>
                  <a:pt x="65" y="356"/>
                </a:lnTo>
                <a:lnTo>
                  <a:pt x="57" y="350"/>
                </a:lnTo>
                <a:lnTo>
                  <a:pt x="49" y="344"/>
                </a:lnTo>
                <a:lnTo>
                  <a:pt x="41" y="339"/>
                </a:lnTo>
                <a:lnTo>
                  <a:pt x="33" y="334"/>
                </a:lnTo>
                <a:lnTo>
                  <a:pt x="25" y="329"/>
                </a:lnTo>
                <a:lnTo>
                  <a:pt x="17" y="323"/>
                </a:lnTo>
                <a:lnTo>
                  <a:pt x="9" y="318"/>
                </a:lnTo>
                <a:lnTo>
                  <a:pt x="0" y="313"/>
                </a:lnTo>
                <a:lnTo>
                  <a:pt x="1361" y="0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3" name="CustomShape 75"/>
          <p:cNvSpPr/>
          <p:nvPr/>
        </p:nvSpPr>
        <p:spPr>
          <a:xfrm rot="18210600">
            <a:off x="3281400" y="4080240"/>
            <a:ext cx="1257120" cy="886680"/>
          </a:xfrm>
          <a:custGeom>
            <a:avLst/>
            <a:gdLst/>
            <a:ahLst/>
            <a:cxnLst/>
            <a:rect l="0" t="0" r="r" b="b"/>
            <a:pathLst>
              <a:path w="4750" h="3781">
                <a:moveTo>
                  <a:pt x="53" y="3696"/>
                </a:moveTo>
                <a:lnTo>
                  <a:pt x="105" y="3780"/>
                </a:lnTo>
                <a:lnTo>
                  <a:pt x="4749" y="168"/>
                </a:lnTo>
                <a:lnTo>
                  <a:pt x="4645" y="0"/>
                </a:lnTo>
                <a:lnTo>
                  <a:pt x="0" y="3612"/>
                </a:lnTo>
                <a:lnTo>
                  <a:pt x="53" y="3696"/>
                </a:lnTo>
              </a:path>
            </a:pathLst>
          </a:custGeom>
          <a:solidFill>
            <a:srgbClr val="1F1A17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4" name="CustomShape 76"/>
          <p:cNvSpPr/>
          <p:nvPr/>
        </p:nvSpPr>
        <p:spPr>
          <a:xfrm>
            <a:off x="2593800" y="4076640"/>
            <a:ext cx="2625480" cy="43207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5" name="CustomShape 77"/>
          <p:cNvSpPr/>
          <p:nvPr/>
        </p:nvSpPr>
        <p:spPr>
          <a:xfrm>
            <a:off x="6849000" y="1233360"/>
            <a:ext cx="2081520" cy="3646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trike="noStrike">
                <a:solidFill>
                  <a:srgbClr val="000000"/>
                </a:solidFill>
                <a:latin typeface="Arial"/>
              </a:rPr>
              <a:t>[Lowe, SIFT, 1999]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10351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8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587" name="Google Shape;587;p8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88" name="Google Shape;588;p8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  <p:extLst>
      <p:ext uri="{BB962C8B-B14F-4D97-AF65-F5344CB8AC3E}">
        <p14:creationId xmlns:p14="http://schemas.microsoft.com/office/powerpoint/2010/main" val="28067041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8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594" name="Google Shape;594;p8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95" name="Google Shape;595;p8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596" name="Google Shape;596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46797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8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02" name="Google Shape;602;p8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03" name="Google Shape;603;p8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04" name="Google Shape;604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62074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8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10" name="Google Shape;610;p8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11" name="Google Shape;611;p8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12" name="Google Shape;612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91066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8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18" name="Google Shape;618;p8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19" name="Google Shape;619;p8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0" name="Google Shape;62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20186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8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26" name="Google Shape;626;p8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27" name="Google Shape;627;p8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28" name="Google Shape;628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86" y="734426"/>
            <a:ext cx="8817430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0558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8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How do we fix it? Cylinders!</a:t>
            </a:r>
            <a:endParaRPr/>
          </a:p>
        </p:txBody>
      </p:sp>
      <p:sp>
        <p:nvSpPr>
          <p:cNvPr id="634" name="Google Shape;634;p8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35" name="Google Shape;635;p8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36" name="Google Shape;636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651" y="1622125"/>
            <a:ext cx="7296710" cy="425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B7057C-BC48-48E6-8A6E-3D72D2F9E362}"/>
              </a:ext>
            </a:extLst>
          </p:cNvPr>
          <p:cNvSpPr txBox="1"/>
          <p:nvPr/>
        </p:nvSpPr>
        <p:spPr>
          <a:xfrm>
            <a:off x="487680" y="5953760"/>
            <a:ext cx="609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xc,yc</a:t>
            </a:r>
            <a:r>
              <a:rPr lang="en-US" dirty="0">
                <a:solidFill>
                  <a:srgbClr val="FF0000"/>
                </a:solidFill>
              </a:rPr>
              <a:t>) = center of projection and f = focal length of camera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25BE4E3-C18A-4276-B3DE-9711A86B8191}"/>
                  </a:ext>
                </a:extLst>
              </p14:cNvPr>
              <p14:cNvContentPartPr/>
              <p14:nvPr/>
            </p14:nvContentPartPr>
            <p14:xfrm>
              <a:off x="1870200" y="6190560"/>
              <a:ext cx="2418120" cy="548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25BE4E3-C18A-4276-B3DE-9711A86B81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60840" y="6181200"/>
                <a:ext cx="2436840" cy="56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981926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8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Dependant on focal length!</a:t>
            </a:r>
            <a:endParaRPr/>
          </a:p>
        </p:txBody>
      </p:sp>
      <p:sp>
        <p:nvSpPr>
          <p:cNvPr id="642" name="Google Shape;642;p8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43" name="Google Shape;643;p8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44" name="Google Shape;644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0151" y="1622126"/>
            <a:ext cx="6383699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153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9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  f = 300								 f = 500</a:t>
            </a:r>
            <a:endParaRPr/>
          </a:p>
        </p:txBody>
      </p:sp>
      <p:sp>
        <p:nvSpPr>
          <p:cNvPr id="650" name="Google Shape;650;p9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51" name="Google Shape;651;p9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52" name="Google Shape;652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01" y="1622126"/>
            <a:ext cx="2868724" cy="425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0896" y="1622126"/>
            <a:ext cx="4003604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03551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9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1000</a:t>
            </a:r>
            <a:endParaRPr/>
          </a:p>
        </p:txBody>
      </p:sp>
      <p:sp>
        <p:nvSpPr>
          <p:cNvPr id="659" name="Google Shape;659;p91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60" name="Google Shape;660;p91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1" name="Google Shape;66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2426" y="1622126"/>
            <a:ext cx="5359155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9173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/>
          </p:nvPr>
        </p:nvSpPr>
        <p:spPr>
          <a:xfrm>
            <a:off x="609600" y="1143000"/>
            <a:ext cx="7772040" cy="837720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    Once we have found the key points and a dominant orientation for each,</a:t>
            </a:r>
          </a:p>
          <a:p>
            <a:endParaRPr lang="en-US" dirty="0"/>
          </a:p>
          <a:p>
            <a:r>
              <a:rPr lang="en-US" dirty="0"/>
              <a:t>   we need to </a:t>
            </a:r>
            <a:r>
              <a:rPr lang="en-US" dirty="0">
                <a:solidFill>
                  <a:srgbClr val="FF0000"/>
                </a:solidFill>
              </a:rPr>
              <a:t>describe</a:t>
            </a:r>
            <a:r>
              <a:rPr lang="en-US" dirty="0"/>
              <a:t> the (</a:t>
            </a:r>
            <a:r>
              <a:rPr lang="en-US" dirty="0">
                <a:solidFill>
                  <a:srgbClr val="0000FF"/>
                </a:solidFill>
              </a:rPr>
              <a:t>rotated and scaled</a:t>
            </a:r>
            <a:r>
              <a:rPr lang="en-US" dirty="0"/>
              <a:t>) neighborhood about each.</a:t>
            </a:r>
          </a:p>
        </p:txBody>
      </p:sp>
      <p:pic>
        <p:nvPicPr>
          <p:cNvPr id="4" name="Picture 5"/>
          <p:cNvPicPr/>
          <p:nvPr/>
        </p:nvPicPr>
        <p:blipFill>
          <a:blip r:embed="rId2"/>
          <a:stretch/>
        </p:blipFill>
        <p:spPr>
          <a:xfrm>
            <a:off x="1752600" y="2895600"/>
            <a:ext cx="1982520" cy="1987200"/>
          </a:xfrm>
          <a:prstGeom prst="rect">
            <a:avLst/>
          </a:prstGeom>
          <a:ln w="936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24400" y="3704534"/>
            <a:ext cx="25699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128-dimensional vector</a:t>
            </a:r>
          </a:p>
        </p:txBody>
      </p:sp>
      <p:cxnSp>
        <p:nvCxnSpPr>
          <p:cNvPr id="7" name="Straight Arrow Connector 6"/>
          <p:cNvCxnSpPr>
            <a:stCxn id="4" idx="3"/>
            <a:endCxn id="5" idx="1"/>
          </p:cNvCxnSpPr>
          <p:nvPr/>
        </p:nvCxnSpPr>
        <p:spPr>
          <a:xfrm>
            <a:off x="3735120" y="3889200"/>
            <a:ext cx="9892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82258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9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1400</a:t>
            </a:r>
            <a:endParaRPr/>
          </a:p>
        </p:txBody>
      </p:sp>
      <p:sp>
        <p:nvSpPr>
          <p:cNvPr id="667" name="Google Shape;667;p9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68" name="Google Shape;668;p92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69" name="Google Shape;669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9639" y="1622126"/>
            <a:ext cx="5784735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3737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9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10,000</a:t>
            </a:r>
            <a:endParaRPr/>
          </a:p>
        </p:txBody>
      </p:sp>
      <p:sp>
        <p:nvSpPr>
          <p:cNvPr id="675" name="Google Shape;675;p9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76" name="Google Shape;676;p93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77" name="Google Shape;677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8039" y="1622126"/>
            <a:ext cx="6367937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79960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94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r>
              <a:rPr lang="en"/>
              <a:t>f = 10,000</a:t>
            </a:r>
            <a:endParaRPr/>
          </a:p>
        </p:txBody>
      </p:sp>
      <p:sp>
        <p:nvSpPr>
          <p:cNvPr id="683" name="Google Shape;683;p94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84" name="Google Shape;684;p94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85" name="Google Shape;685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8039" y="1622126"/>
            <a:ext cx="6367937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865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95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691" name="Google Shape;691;p95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92" name="Google Shape;692;p95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693" name="Google Shape;693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4526" y="378887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8376" y="92047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501" y="3854250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7251" y="1687500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28901" y="104942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9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33876" y="2517750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9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80251" y="2102625"/>
            <a:ext cx="3039975" cy="210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9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381751" y="3281750"/>
            <a:ext cx="3039975" cy="2101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44557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06" name="Google Shape;706;p9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07" name="Google Shape;707;p96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08" name="Google Shape;708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7614" y="1622126"/>
            <a:ext cx="6728773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3883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14" name="Google Shape;714;p9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15" name="Google Shape;715;p97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16" name="Google Shape;716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21" y="1622125"/>
            <a:ext cx="8161966" cy="4255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79200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22" name="Google Shape;722;p9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23" name="Google Shape;723;p98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24" name="Google Shape;72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38" y="1622126"/>
            <a:ext cx="9104723" cy="4255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27477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</a:t>
            </a:r>
            <a:endParaRPr/>
          </a:p>
        </p:txBody>
      </p:sp>
      <p:sp>
        <p:nvSpPr>
          <p:cNvPr id="730" name="Google Shape;730;p9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31" name="Google Shape;731;p99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32" name="Google Shape;732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91336"/>
            <a:ext cx="9143996" cy="3717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65168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Does it work? Yay!</a:t>
            </a:r>
            <a:endParaRPr/>
          </a:p>
        </p:txBody>
      </p:sp>
      <p:sp>
        <p:nvSpPr>
          <p:cNvPr id="738" name="Google Shape;738;p100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15000"/>
              </a:lnSpc>
              <a:spcAft>
                <a:spcPts val="16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39" name="Google Shape;739;p100"/>
          <p:cNvSpPr txBox="1">
            <a:spLocks noGrp="1"/>
          </p:cNvSpPr>
          <p:nvPr>
            <p:ph type="title" idx="2"/>
          </p:nvPr>
        </p:nvSpPr>
        <p:spPr>
          <a:xfrm>
            <a:off x="229500" y="5643025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40" name="Google Shape;740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93476"/>
            <a:ext cx="9144006" cy="3313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25037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2745" y="111607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Where are we?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2080">
            <a:normAutofit fontScale="92500" lnSpcReduction="2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We are going to build a panorama from two (or more) images.</a:t>
            </a:r>
          </a:p>
          <a:p>
            <a:r>
              <a:rPr lang="en-US" dirty="0">
                <a:solidFill>
                  <a:srgbClr val="0070C0"/>
                </a:solidFill>
              </a:rPr>
              <a:t>We need to learn about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Finding interest points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Describing small patches about such points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Finding matches between pairs of such points on two images, using the descriptors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Selecting the best set of matches and saving them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Constructing </a:t>
            </a:r>
            <a:r>
              <a:rPr lang="en-US" dirty="0" err="1">
                <a:solidFill>
                  <a:srgbClr val="0070C0"/>
                </a:solidFill>
              </a:rPr>
              <a:t>homographies</a:t>
            </a:r>
            <a:r>
              <a:rPr lang="en-US" dirty="0">
                <a:solidFill>
                  <a:srgbClr val="0070C0"/>
                </a:solidFill>
              </a:rPr>
              <a:t> (transformations) from one image to the other and picking the best one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Stitching the images together to make the panorama</a:t>
            </a:r>
          </a:p>
          <a:p>
            <a:pPr marL="382588" indent="-342900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1F48E-99F6-7F4D-B791-C6C14C59EF17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/>
              <a:t>SIFT descriptor</a:t>
            </a:r>
          </a:p>
        </p:txBody>
      </p:sp>
      <p:pic>
        <p:nvPicPr>
          <p:cNvPr id="68611" name="Picture 4" descr="descri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90800"/>
            <a:ext cx="6580188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16x16 window into a 4x4 grid of cells (2x2 case shown below)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3" name="Rectangl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59050" y="6411913"/>
            <a:ext cx="3686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ＭＳ Ｐゴシック" charset="-128"/>
              </a:rPr>
              <a:t>Adapted from slide by David Lowe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78CB03E-9F72-4AC0-A72F-FD73479D24D3}"/>
                  </a:ext>
                </a:extLst>
              </p14:cNvPr>
              <p14:cNvContentPartPr/>
              <p14:nvPr/>
            </p14:nvContentPartPr>
            <p14:xfrm>
              <a:off x="676080" y="1670040"/>
              <a:ext cx="7273800" cy="3773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78CB03E-9F72-4AC0-A72F-FD73479D24D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6720" y="1660680"/>
                <a:ext cx="7292520" cy="3792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47643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WINDOWS\Desktop\iccv2003\images\SIFT2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924300"/>
            <a:ext cx="367506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:\WINDOWS\Desktop\iccv2003\images\SIF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4300"/>
            <a:ext cx="36750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RANSAC for Homography</a:t>
            </a:r>
          </a:p>
        </p:txBody>
      </p:sp>
      <p:sp>
        <p:nvSpPr>
          <p:cNvPr id="26631" name="TextBox 6"/>
          <p:cNvSpPr txBox="1">
            <a:spLocks noChangeArrowheads="1"/>
          </p:cNvSpPr>
          <p:nvPr/>
        </p:nvSpPr>
        <p:spPr bwMode="auto">
          <a:xfrm>
            <a:off x="2743200" y="4038600"/>
            <a:ext cx="3602038" cy="523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Initial Matched Points</a:t>
            </a:r>
          </a:p>
        </p:txBody>
      </p:sp>
    </p:spTree>
    <p:extLst>
      <p:ext uri="{BB962C8B-B14F-4D97-AF65-F5344CB8AC3E}">
        <p14:creationId xmlns:p14="http://schemas.microsoft.com/office/powerpoint/2010/main" val="17417827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C:\WINDOWS\Desktop\is2003\images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 descr="C:\WINDOWS\Desktop\is2003\images\ima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RANSAC for Homography</a:t>
            </a:r>
          </a:p>
        </p:txBody>
      </p:sp>
      <p:pic>
        <p:nvPicPr>
          <p:cNvPr id="27653" name="Picture 7" descr="C:\WINDOWS\Desktop\is2003\images\matches1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21125"/>
            <a:ext cx="367506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8" descr="C:\WINDOWS\Desktop\is2003\images\matches2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921125"/>
            <a:ext cx="3675062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Box 6"/>
          <p:cNvSpPr txBox="1">
            <a:spLocks noChangeArrowheads="1"/>
          </p:cNvSpPr>
          <p:nvPr/>
        </p:nvSpPr>
        <p:spPr bwMode="auto">
          <a:xfrm>
            <a:off x="2743200" y="4038600"/>
            <a:ext cx="3543300" cy="523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Final Matched Points</a:t>
            </a:r>
          </a:p>
        </p:txBody>
      </p:sp>
    </p:spTree>
    <p:extLst>
      <p:ext uri="{BB962C8B-B14F-4D97-AF65-F5344CB8AC3E}">
        <p14:creationId xmlns:p14="http://schemas.microsoft.com/office/powerpoint/2010/main" val="27435259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WINDOWS\Desktop\is2003\images\imag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C:\WINDOWS\Desktop\is2003\images\imag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3000"/>
            <a:ext cx="367665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RANSAC for Homography</a:t>
            </a:r>
          </a:p>
        </p:txBody>
      </p:sp>
      <p:pic>
        <p:nvPicPr>
          <p:cNvPr id="29701" name="Picture 7" descr="C:\WINDOWS\Desktop\is2003\images\homograph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3922713"/>
            <a:ext cx="5691187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AutoShape 8"/>
          <p:cNvSpPr>
            <a:spLocks noChangeArrowheads="1"/>
          </p:cNvSpPr>
          <p:nvPr/>
        </p:nvSpPr>
        <p:spPr bwMode="auto">
          <a:xfrm>
            <a:off x="4191000" y="3200400"/>
            <a:ext cx="739775" cy="1090613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4123"/>
      </p:ext>
    </p:extLst>
  </p:cSld>
  <p:clrMapOvr>
    <a:masterClrMapping/>
  </p:clrMapOvr>
  <p:transition>
    <p:dissolv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90765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Image Blending</a:t>
            </a:r>
          </a:p>
        </p:txBody>
      </p:sp>
      <p:pic>
        <p:nvPicPr>
          <p:cNvPr id="3891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05200"/>
            <a:ext cx="2925763" cy="2925763"/>
          </a:xfrm>
          <a:prstGeom prst="rect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44481" y="4968081"/>
            <a:ext cx="2058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What’s wrong?</a:t>
            </a:r>
          </a:p>
        </p:txBody>
      </p:sp>
    </p:spTree>
    <p:extLst>
      <p:ext uri="{BB962C8B-B14F-4D97-AF65-F5344CB8AC3E}">
        <p14:creationId xmlns:p14="http://schemas.microsoft.com/office/powerpoint/2010/main" val="238095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24894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Feathering</a:t>
            </a:r>
          </a:p>
        </p:txBody>
      </p:sp>
      <p:grpSp>
        <p:nvGrpSpPr>
          <p:cNvPr id="39962" name="Group 26"/>
          <p:cNvGrpSpPr>
            <a:grpSpLocks/>
          </p:cNvGrpSpPr>
          <p:nvPr/>
        </p:nvGrpSpPr>
        <p:grpSpPr bwMode="auto">
          <a:xfrm>
            <a:off x="990600" y="990600"/>
            <a:ext cx="6775450" cy="3048000"/>
            <a:chOff x="0" y="0"/>
            <a:chExt cx="4268" cy="1920"/>
          </a:xfrm>
        </p:grpSpPr>
        <p:pic>
          <p:nvPicPr>
            <p:cNvPr id="39939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" y="0"/>
              <a:ext cx="1644" cy="1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0" name="Picture 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8" y="0"/>
              <a:ext cx="1650" cy="1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9950" name="Group 14"/>
            <p:cNvGrpSpPr>
              <a:grpSpLocks/>
            </p:cNvGrpSpPr>
            <p:nvPr/>
          </p:nvGrpSpPr>
          <p:grpSpPr bwMode="auto">
            <a:xfrm>
              <a:off x="0" y="1566"/>
              <a:ext cx="1914" cy="354"/>
              <a:chOff x="0" y="0"/>
              <a:chExt cx="1914" cy="353"/>
            </a:xfrm>
          </p:grpSpPr>
          <p:grpSp>
            <p:nvGrpSpPr>
              <p:cNvPr id="39943" name="Group 7"/>
              <p:cNvGrpSpPr>
                <a:grpSpLocks/>
              </p:cNvGrpSpPr>
              <p:nvPr/>
            </p:nvGrpSpPr>
            <p:grpSpPr bwMode="auto">
              <a:xfrm>
                <a:off x="0" y="129"/>
                <a:ext cx="214" cy="224"/>
                <a:chOff x="0" y="0"/>
                <a:chExt cx="214" cy="224"/>
              </a:xfrm>
            </p:grpSpPr>
            <p:sp>
              <p:nvSpPr>
                <p:cNvPr id="39941" name="Line 5"/>
                <p:cNvSpPr>
                  <a:spLocks noChangeShapeType="1"/>
                </p:cNvSpPr>
                <p:nvPr/>
              </p:nvSpPr>
              <p:spPr bwMode="auto">
                <a:xfrm>
                  <a:off x="127" y="121"/>
                  <a:ext cx="87" cy="1"/>
                </a:xfrm>
                <a:prstGeom prst="line">
                  <a:avLst/>
                </a:prstGeom>
                <a:noFill/>
                <a:ln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9942" name="Rectangle 6"/>
                <p:cNvSpPr>
                  <a:spLocks/>
                </p:cNvSpPr>
                <p:nvPr/>
              </p:nvSpPr>
              <p:spPr bwMode="auto">
                <a:xfrm>
                  <a:off x="0" y="0"/>
                  <a:ext cx="169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40639" bIns="0">
                  <a:spAutoFit/>
                </a:bodyPr>
                <a:lstStyle/>
                <a:p>
                  <a:pPr marL="39688"/>
                  <a:r>
                    <a:rPr lang="en-US" sz="1800">
                      <a:solidFill>
                        <a:schemeClr val="tx1"/>
                      </a:solidFill>
                      <a:ea typeface="ＭＳ Ｐゴシック" charset="0"/>
                      <a:cs typeface="Times New Roman" charset="0"/>
                    </a:rPr>
                    <a:t>0</a:t>
                  </a:r>
                </a:p>
              </p:txBody>
            </p:sp>
          </p:grpSp>
          <p:sp>
            <p:nvSpPr>
              <p:cNvPr id="39944" name="Line 8"/>
              <p:cNvSpPr>
                <a:spLocks noChangeShapeType="1"/>
              </p:cNvSpPr>
              <p:nvPr/>
            </p:nvSpPr>
            <p:spPr bwMode="auto">
              <a:xfrm>
                <a:off x="257" y="121"/>
                <a:ext cx="741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45" name="Line 9"/>
              <p:cNvSpPr>
                <a:spLocks noChangeShapeType="1"/>
              </p:cNvSpPr>
              <p:nvPr/>
            </p:nvSpPr>
            <p:spPr bwMode="auto">
              <a:xfrm>
                <a:off x="1173" y="251"/>
                <a:ext cx="741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46" name="Line 10"/>
              <p:cNvSpPr>
                <a:spLocks noChangeShapeType="1"/>
              </p:cNvSpPr>
              <p:nvPr/>
            </p:nvSpPr>
            <p:spPr bwMode="auto">
              <a:xfrm>
                <a:off x="998" y="121"/>
                <a:ext cx="175" cy="13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grpSp>
            <p:nvGrpSpPr>
              <p:cNvPr id="39949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214" cy="224"/>
                <a:chOff x="0" y="0"/>
                <a:chExt cx="214" cy="224"/>
              </a:xfrm>
            </p:grpSpPr>
            <p:sp>
              <p:nvSpPr>
                <p:cNvPr id="39947" name="Line 11"/>
                <p:cNvSpPr>
                  <a:spLocks noChangeShapeType="1"/>
                </p:cNvSpPr>
                <p:nvPr/>
              </p:nvSpPr>
              <p:spPr bwMode="auto">
                <a:xfrm>
                  <a:off x="127" y="121"/>
                  <a:ext cx="87" cy="1"/>
                </a:xfrm>
                <a:prstGeom prst="line">
                  <a:avLst/>
                </a:prstGeom>
                <a:noFill/>
                <a:ln w="9525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9948" name="Rectangle 12"/>
                <p:cNvSpPr>
                  <a:spLocks/>
                </p:cNvSpPr>
                <p:nvPr/>
              </p:nvSpPr>
              <p:spPr bwMode="auto">
                <a:xfrm>
                  <a:off x="0" y="0"/>
                  <a:ext cx="169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40639" bIns="0">
                  <a:spAutoFit/>
                </a:bodyPr>
                <a:lstStyle/>
                <a:p>
                  <a:pPr marL="39688"/>
                  <a:r>
                    <a:rPr lang="en-US" sz="1800">
                      <a:solidFill>
                        <a:schemeClr val="tx1"/>
                      </a:solidFill>
                      <a:ea typeface="ＭＳ Ｐゴシック" charset="0"/>
                      <a:cs typeface="Times New Roman" charset="0"/>
                    </a:rPr>
                    <a:t>1</a:t>
                  </a:r>
                </a:p>
              </p:txBody>
            </p:sp>
          </p:grpSp>
        </p:grpSp>
        <p:grpSp>
          <p:nvGrpSpPr>
            <p:cNvPr id="39953" name="Group 17"/>
            <p:cNvGrpSpPr>
              <a:grpSpLocks/>
            </p:cNvGrpSpPr>
            <p:nvPr/>
          </p:nvGrpSpPr>
          <p:grpSpPr bwMode="auto">
            <a:xfrm>
              <a:off x="2353" y="1696"/>
              <a:ext cx="215" cy="224"/>
              <a:chOff x="0" y="0"/>
              <a:chExt cx="214" cy="224"/>
            </a:xfrm>
          </p:grpSpPr>
          <p:sp>
            <p:nvSpPr>
              <p:cNvPr id="39951" name="Line 15"/>
              <p:cNvSpPr>
                <a:spLocks noChangeShapeType="1"/>
              </p:cNvSpPr>
              <p:nvPr/>
            </p:nvSpPr>
            <p:spPr bwMode="auto">
              <a:xfrm>
                <a:off x="127" y="121"/>
                <a:ext cx="87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2" name="Rectangle 16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0</a:t>
                </a:r>
              </a:p>
            </p:txBody>
          </p:sp>
        </p:grpSp>
        <p:grpSp>
          <p:nvGrpSpPr>
            <p:cNvPr id="39957" name="Group 21"/>
            <p:cNvGrpSpPr>
              <a:grpSpLocks/>
            </p:cNvGrpSpPr>
            <p:nvPr/>
          </p:nvGrpSpPr>
          <p:grpSpPr bwMode="auto">
            <a:xfrm flipH="1">
              <a:off x="2611" y="1688"/>
              <a:ext cx="1657" cy="130"/>
              <a:chOff x="0" y="0"/>
              <a:chExt cx="1656" cy="130"/>
            </a:xfrm>
          </p:grpSpPr>
          <p:sp>
            <p:nvSpPr>
              <p:cNvPr id="39954" name="Line 18"/>
              <p:cNvSpPr>
                <a:spLocks noChangeShapeType="1"/>
              </p:cNvSpPr>
              <p:nvPr/>
            </p:nvSpPr>
            <p:spPr bwMode="auto">
              <a:xfrm>
                <a:off x="0" y="0"/>
                <a:ext cx="740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5" name="Line 19"/>
              <p:cNvSpPr>
                <a:spLocks noChangeShapeType="1"/>
              </p:cNvSpPr>
              <p:nvPr/>
            </p:nvSpPr>
            <p:spPr bwMode="auto">
              <a:xfrm>
                <a:off x="915" y="129"/>
                <a:ext cx="741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6" name="Line 20"/>
              <p:cNvSpPr>
                <a:spLocks noChangeShapeType="1"/>
              </p:cNvSpPr>
              <p:nvPr/>
            </p:nvSpPr>
            <p:spPr bwMode="auto">
              <a:xfrm>
                <a:off x="740" y="0"/>
                <a:ext cx="175" cy="129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9960" name="Group 24"/>
            <p:cNvGrpSpPr>
              <a:grpSpLocks/>
            </p:cNvGrpSpPr>
            <p:nvPr/>
          </p:nvGrpSpPr>
          <p:grpSpPr bwMode="auto">
            <a:xfrm>
              <a:off x="2353" y="1565"/>
              <a:ext cx="215" cy="224"/>
              <a:chOff x="0" y="0"/>
              <a:chExt cx="214" cy="224"/>
            </a:xfrm>
          </p:grpSpPr>
          <p:sp>
            <p:nvSpPr>
              <p:cNvPr id="39958" name="Line 22"/>
              <p:cNvSpPr>
                <a:spLocks noChangeShapeType="1"/>
              </p:cNvSpPr>
              <p:nvPr/>
            </p:nvSpPr>
            <p:spPr bwMode="auto">
              <a:xfrm>
                <a:off x="127" y="122"/>
                <a:ext cx="87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959" name="Rectangle 23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1</a:t>
                </a:r>
              </a:p>
            </p:txBody>
          </p:sp>
        </p:grpSp>
        <p:sp>
          <p:nvSpPr>
            <p:cNvPr id="39961" name="Rectangle 25"/>
            <p:cNvSpPr>
              <a:spLocks/>
            </p:cNvSpPr>
            <p:nvPr/>
          </p:nvSpPr>
          <p:spPr bwMode="auto">
            <a:xfrm>
              <a:off x="2088" y="467"/>
              <a:ext cx="371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6000">
                  <a:solidFill>
                    <a:srgbClr val="FF0000"/>
                  </a:solidFill>
                  <a:latin typeface="Times New Roman Bold" charset="0"/>
                  <a:ea typeface="ＭＳ Ｐゴシック" charset="0"/>
                  <a:cs typeface="Times New Roman Bold" charset="0"/>
                  <a:sym typeface="Times New Roman Bold" charset="0"/>
                </a:rPr>
                <a:t>+</a:t>
              </a:r>
            </a:p>
          </p:txBody>
        </p:sp>
      </p:grpSp>
      <p:grpSp>
        <p:nvGrpSpPr>
          <p:cNvPr id="39965" name="Group 29"/>
          <p:cNvGrpSpPr>
            <a:grpSpLocks/>
          </p:cNvGrpSpPr>
          <p:nvPr/>
        </p:nvGrpSpPr>
        <p:grpSpPr bwMode="auto">
          <a:xfrm>
            <a:off x="1143000" y="4114800"/>
            <a:ext cx="3571875" cy="2514600"/>
            <a:chOff x="0" y="0"/>
            <a:chExt cx="2250" cy="1584"/>
          </a:xfrm>
        </p:grpSpPr>
        <p:pic>
          <p:nvPicPr>
            <p:cNvPr id="39963" name="Picture 27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" y="0"/>
              <a:ext cx="1572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64" name="Rectangle 28"/>
            <p:cNvSpPr>
              <a:spLocks/>
            </p:cNvSpPr>
            <p:nvPr/>
          </p:nvSpPr>
          <p:spPr bwMode="auto">
            <a:xfrm>
              <a:off x="0" y="432"/>
              <a:ext cx="371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6000">
                  <a:solidFill>
                    <a:srgbClr val="FF0000"/>
                  </a:solidFill>
                  <a:latin typeface="Times New Roman Bold" charset="0"/>
                  <a:ea typeface="ＭＳ Ｐゴシック" charset="0"/>
                  <a:cs typeface="Times New Roman Bold" charset="0"/>
                  <a:sym typeface="Times New Roman Bold" charset="0"/>
                </a:rPr>
                <a:t>=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174525" y="3645972"/>
            <a:ext cx="676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ramp</a:t>
            </a:r>
          </a:p>
        </p:txBody>
      </p:sp>
    </p:spTree>
    <p:extLst>
      <p:ext uri="{BB962C8B-B14F-4D97-AF65-F5344CB8AC3E}">
        <p14:creationId xmlns:p14="http://schemas.microsoft.com/office/powerpoint/2010/main" val="273117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7796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Effect of window (ramp-width) size</a:t>
            </a:r>
          </a:p>
        </p:txBody>
      </p:sp>
      <p:pic>
        <p:nvPicPr>
          <p:cNvPr id="4096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Line 5"/>
          <p:cNvSpPr>
            <a:spLocks noChangeShapeType="1"/>
          </p:cNvSpPr>
          <p:nvPr/>
        </p:nvSpPr>
        <p:spPr bwMode="auto">
          <a:xfrm rot="10800000" flipH="1">
            <a:off x="1066800" y="4648200"/>
            <a:ext cx="3200400" cy="7620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 rot="10800000">
            <a:off x="1066800" y="4648200"/>
            <a:ext cx="3200400" cy="7620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7" name="Line 7"/>
          <p:cNvSpPr>
            <a:spLocks noChangeShapeType="1"/>
          </p:cNvSpPr>
          <p:nvPr/>
        </p:nvSpPr>
        <p:spPr bwMode="auto">
          <a:xfrm rot="10800000" flipH="1">
            <a:off x="914400" y="4495800"/>
            <a:ext cx="1588" cy="990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8" name="Line 8"/>
          <p:cNvSpPr>
            <a:spLocks noChangeShapeType="1"/>
          </p:cNvSpPr>
          <p:nvPr/>
        </p:nvSpPr>
        <p:spPr bwMode="auto">
          <a:xfrm>
            <a:off x="1066800" y="5486400"/>
            <a:ext cx="3200400" cy="1588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0971" name="Group 11"/>
          <p:cNvGrpSpPr>
            <a:grpSpLocks/>
          </p:cNvGrpSpPr>
          <p:nvPr/>
        </p:nvGrpSpPr>
        <p:grpSpPr bwMode="auto">
          <a:xfrm>
            <a:off x="615950" y="5195888"/>
            <a:ext cx="374650" cy="355600"/>
            <a:chOff x="0" y="0"/>
            <a:chExt cx="236" cy="224"/>
          </a:xfrm>
        </p:grpSpPr>
        <p:sp>
          <p:nvSpPr>
            <p:cNvPr id="40969" name="Line 9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70" name="Rectangle 10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0</a:t>
              </a:r>
            </a:p>
          </p:txBody>
        </p:sp>
      </p:grpSp>
      <p:grpSp>
        <p:nvGrpSpPr>
          <p:cNvPr id="40974" name="Group 14"/>
          <p:cNvGrpSpPr>
            <a:grpSpLocks/>
          </p:cNvGrpSpPr>
          <p:nvPr/>
        </p:nvGrpSpPr>
        <p:grpSpPr bwMode="auto">
          <a:xfrm>
            <a:off x="609600" y="4433888"/>
            <a:ext cx="374650" cy="355600"/>
            <a:chOff x="0" y="0"/>
            <a:chExt cx="236" cy="224"/>
          </a:xfrm>
        </p:grpSpPr>
        <p:sp>
          <p:nvSpPr>
            <p:cNvPr id="40972" name="Line 12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73" name="Rectangle 13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1</a:t>
              </a:r>
            </a:p>
          </p:txBody>
        </p:sp>
      </p:grpSp>
      <p:sp>
        <p:nvSpPr>
          <p:cNvPr id="40975" name="Rectangle 15"/>
          <p:cNvSpPr>
            <a:spLocks/>
          </p:cNvSpPr>
          <p:nvPr/>
        </p:nvSpPr>
        <p:spPr bwMode="auto">
          <a:xfrm>
            <a:off x="1371600" y="4464050"/>
            <a:ext cx="4254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left</a:t>
            </a:r>
          </a:p>
        </p:txBody>
      </p:sp>
      <p:sp>
        <p:nvSpPr>
          <p:cNvPr id="40976" name="Rectangle 16"/>
          <p:cNvSpPr>
            <a:spLocks/>
          </p:cNvSpPr>
          <p:nvPr/>
        </p:nvSpPr>
        <p:spPr bwMode="auto">
          <a:xfrm>
            <a:off x="1335088" y="4953000"/>
            <a:ext cx="5381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600">
                <a:solidFill>
                  <a:schemeClr val="tx1"/>
                </a:solidFill>
                <a:ea typeface="ＭＳ Ｐゴシック" charset="0"/>
                <a:cs typeface="Times New Roman" charset="0"/>
              </a:rPr>
              <a:t>right</a:t>
            </a:r>
          </a:p>
        </p:txBody>
      </p:sp>
      <p:sp>
        <p:nvSpPr>
          <p:cNvPr id="40977" name="Line 17"/>
          <p:cNvSpPr>
            <a:spLocks noChangeShapeType="1"/>
          </p:cNvSpPr>
          <p:nvPr/>
        </p:nvSpPr>
        <p:spPr bwMode="auto">
          <a:xfrm rot="10800000" flipH="1">
            <a:off x="5632450" y="4495800"/>
            <a:ext cx="1588" cy="990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0981" name="Group 21"/>
          <p:cNvGrpSpPr>
            <a:grpSpLocks/>
          </p:cNvGrpSpPr>
          <p:nvPr/>
        </p:nvGrpSpPr>
        <p:grpSpPr bwMode="auto">
          <a:xfrm>
            <a:off x="5784850" y="4648200"/>
            <a:ext cx="1600200" cy="839788"/>
            <a:chOff x="0" y="0"/>
            <a:chExt cx="1008" cy="529"/>
          </a:xfrm>
        </p:grpSpPr>
        <p:sp>
          <p:nvSpPr>
            <p:cNvPr id="40978" name="Line 18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1008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79" name="Line 19"/>
            <p:cNvSpPr>
              <a:spLocks noChangeShapeType="1"/>
            </p:cNvSpPr>
            <p:nvPr/>
          </p:nvSpPr>
          <p:spPr bwMode="auto">
            <a:xfrm rot="10800000">
              <a:off x="0" y="0"/>
              <a:ext cx="1008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80" name="Line 20"/>
            <p:cNvSpPr>
              <a:spLocks noChangeShapeType="1"/>
            </p:cNvSpPr>
            <p:nvPr/>
          </p:nvSpPr>
          <p:spPr bwMode="auto">
            <a:xfrm>
              <a:off x="0" y="528"/>
              <a:ext cx="1008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40984" name="Group 24"/>
          <p:cNvGrpSpPr>
            <a:grpSpLocks/>
          </p:cNvGrpSpPr>
          <p:nvPr/>
        </p:nvGrpSpPr>
        <p:grpSpPr bwMode="auto">
          <a:xfrm>
            <a:off x="5334000" y="5195888"/>
            <a:ext cx="374650" cy="355600"/>
            <a:chOff x="0" y="0"/>
            <a:chExt cx="236" cy="224"/>
          </a:xfrm>
        </p:grpSpPr>
        <p:sp>
          <p:nvSpPr>
            <p:cNvPr id="40982" name="Line 22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83" name="Rectangle 23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0</a:t>
              </a:r>
            </a:p>
          </p:txBody>
        </p:sp>
      </p:grpSp>
      <p:grpSp>
        <p:nvGrpSpPr>
          <p:cNvPr id="40987" name="Group 27"/>
          <p:cNvGrpSpPr>
            <a:grpSpLocks/>
          </p:cNvGrpSpPr>
          <p:nvPr/>
        </p:nvGrpSpPr>
        <p:grpSpPr bwMode="auto">
          <a:xfrm>
            <a:off x="5334000" y="4433888"/>
            <a:ext cx="374650" cy="355600"/>
            <a:chOff x="0" y="0"/>
            <a:chExt cx="236" cy="224"/>
          </a:xfrm>
        </p:grpSpPr>
        <p:sp>
          <p:nvSpPr>
            <p:cNvPr id="40985" name="Line 25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986" name="Rectangle 26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01172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3432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Effect of window size</a:t>
            </a:r>
          </a:p>
        </p:txBody>
      </p:sp>
      <p:grpSp>
        <p:nvGrpSpPr>
          <p:cNvPr id="41998" name="Group 14"/>
          <p:cNvGrpSpPr>
            <a:grpSpLocks/>
          </p:cNvGrpSpPr>
          <p:nvPr/>
        </p:nvGrpSpPr>
        <p:grpSpPr bwMode="auto">
          <a:xfrm>
            <a:off x="2185988" y="4433888"/>
            <a:ext cx="557212" cy="1117600"/>
            <a:chOff x="0" y="0"/>
            <a:chExt cx="351" cy="704"/>
          </a:xfrm>
        </p:grpSpPr>
        <p:sp>
          <p:nvSpPr>
            <p:cNvPr id="41987" name="Line 3"/>
            <p:cNvSpPr>
              <a:spLocks noChangeShapeType="1"/>
            </p:cNvSpPr>
            <p:nvPr/>
          </p:nvSpPr>
          <p:spPr bwMode="auto">
            <a:xfrm rot="10800000" flipH="1">
              <a:off x="192" y="39"/>
              <a:ext cx="1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41991" name="Group 7"/>
            <p:cNvGrpSpPr>
              <a:grpSpLocks/>
            </p:cNvGrpSpPr>
            <p:nvPr/>
          </p:nvGrpSpPr>
          <p:grpSpPr bwMode="auto">
            <a:xfrm>
              <a:off x="288" y="135"/>
              <a:ext cx="63" cy="529"/>
              <a:chOff x="0" y="0"/>
              <a:chExt cx="63" cy="529"/>
            </a:xfrm>
          </p:grpSpPr>
          <p:sp>
            <p:nvSpPr>
              <p:cNvPr id="41988" name="Line 4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63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89" name="Line 5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63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90" name="Line 6"/>
              <p:cNvSpPr>
                <a:spLocks noChangeShapeType="1"/>
              </p:cNvSpPr>
              <p:nvPr/>
            </p:nvSpPr>
            <p:spPr bwMode="auto">
              <a:xfrm>
                <a:off x="0" y="528"/>
                <a:ext cx="63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41994" name="Group 10"/>
            <p:cNvGrpSpPr>
              <a:grpSpLocks/>
            </p:cNvGrpSpPr>
            <p:nvPr/>
          </p:nvGrpSpPr>
          <p:grpSpPr bwMode="auto">
            <a:xfrm>
              <a:off x="4" y="480"/>
              <a:ext cx="236" cy="224"/>
              <a:chOff x="0" y="0"/>
              <a:chExt cx="236" cy="224"/>
            </a:xfrm>
          </p:grpSpPr>
          <p:sp>
            <p:nvSpPr>
              <p:cNvPr id="41992" name="Line 8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93" name="Rectangle 9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0</a:t>
                </a:r>
              </a:p>
            </p:txBody>
          </p:sp>
        </p:grpSp>
        <p:grpSp>
          <p:nvGrpSpPr>
            <p:cNvPr id="41997" name="Group 13"/>
            <p:cNvGrpSpPr>
              <a:grpSpLocks/>
            </p:cNvGrpSpPr>
            <p:nvPr/>
          </p:nvGrpSpPr>
          <p:grpSpPr bwMode="auto">
            <a:xfrm>
              <a:off x="0" y="0"/>
              <a:ext cx="236" cy="224"/>
              <a:chOff x="0" y="0"/>
              <a:chExt cx="236" cy="224"/>
            </a:xfrm>
          </p:grpSpPr>
          <p:sp>
            <p:nvSpPr>
              <p:cNvPr id="41995" name="Line 11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996" name="Rectangle 12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1</a:t>
                </a:r>
              </a:p>
            </p:txBody>
          </p:sp>
        </p:grpSp>
      </p:grpSp>
      <p:sp>
        <p:nvSpPr>
          <p:cNvPr id="41999" name="Line 15"/>
          <p:cNvSpPr>
            <a:spLocks noChangeShapeType="1"/>
          </p:cNvSpPr>
          <p:nvPr/>
        </p:nvSpPr>
        <p:spPr bwMode="auto">
          <a:xfrm rot="10800000" flipH="1">
            <a:off x="6318250" y="4495800"/>
            <a:ext cx="1588" cy="9906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2003" name="Group 19"/>
          <p:cNvGrpSpPr>
            <a:grpSpLocks/>
          </p:cNvGrpSpPr>
          <p:nvPr/>
        </p:nvGrpSpPr>
        <p:grpSpPr bwMode="auto">
          <a:xfrm>
            <a:off x="6470650" y="4648200"/>
            <a:ext cx="19050" cy="839788"/>
            <a:chOff x="0" y="0"/>
            <a:chExt cx="12" cy="529"/>
          </a:xfrm>
        </p:grpSpPr>
        <p:sp>
          <p:nvSpPr>
            <p:cNvPr id="42000" name="Line 16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12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1" name="Line 17"/>
            <p:cNvSpPr>
              <a:spLocks noChangeShapeType="1"/>
            </p:cNvSpPr>
            <p:nvPr/>
          </p:nvSpPr>
          <p:spPr bwMode="auto">
            <a:xfrm rot="10800000">
              <a:off x="0" y="0"/>
              <a:ext cx="12" cy="48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2" name="Line 18"/>
            <p:cNvSpPr>
              <a:spLocks noChangeShapeType="1"/>
            </p:cNvSpPr>
            <p:nvPr/>
          </p:nvSpPr>
          <p:spPr bwMode="auto">
            <a:xfrm>
              <a:off x="0" y="528"/>
              <a:ext cx="12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42006" name="Group 22"/>
          <p:cNvGrpSpPr>
            <a:grpSpLocks/>
          </p:cNvGrpSpPr>
          <p:nvPr/>
        </p:nvGrpSpPr>
        <p:grpSpPr bwMode="auto">
          <a:xfrm>
            <a:off x="6019800" y="5195888"/>
            <a:ext cx="374650" cy="355600"/>
            <a:chOff x="0" y="0"/>
            <a:chExt cx="236" cy="224"/>
          </a:xfrm>
        </p:grpSpPr>
        <p:sp>
          <p:nvSpPr>
            <p:cNvPr id="42004" name="Line 20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5" name="Rectangle 21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0</a:t>
              </a:r>
            </a:p>
          </p:txBody>
        </p:sp>
      </p:grpSp>
      <p:grpSp>
        <p:nvGrpSpPr>
          <p:cNvPr id="42009" name="Group 25"/>
          <p:cNvGrpSpPr>
            <a:grpSpLocks/>
          </p:cNvGrpSpPr>
          <p:nvPr/>
        </p:nvGrpSpPr>
        <p:grpSpPr bwMode="auto">
          <a:xfrm>
            <a:off x="6019800" y="4433888"/>
            <a:ext cx="374650" cy="355600"/>
            <a:chOff x="0" y="0"/>
            <a:chExt cx="236" cy="224"/>
          </a:xfrm>
        </p:grpSpPr>
        <p:sp>
          <p:nvSpPr>
            <p:cNvPr id="42007" name="Line 23"/>
            <p:cNvSpPr>
              <a:spLocks noChangeShapeType="1"/>
            </p:cNvSpPr>
            <p:nvPr/>
          </p:nvSpPr>
          <p:spPr bwMode="auto">
            <a:xfrm>
              <a:off x="140" y="135"/>
              <a:ext cx="96" cy="1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008" name="Rectangle 24"/>
            <p:cNvSpPr>
              <a:spLocks/>
            </p:cNvSpPr>
            <p:nvPr/>
          </p:nvSpPr>
          <p:spPr bwMode="auto">
            <a:xfrm>
              <a:off x="0" y="0"/>
              <a:ext cx="16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>
                  <a:solidFill>
                    <a:schemeClr val="tx1"/>
                  </a:solidFill>
                  <a:ea typeface="ＭＳ Ｐゴシック" charset="0"/>
                  <a:cs typeface="Times New Roman" charset="0"/>
                </a:rPr>
                <a:t>1</a:t>
              </a:r>
            </a:p>
          </p:txBody>
        </p:sp>
      </p:grpSp>
      <p:pic>
        <p:nvPicPr>
          <p:cNvPr id="42010" name="Picture 2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11" name="Picture 2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2304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53549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Good window size</a:t>
            </a:r>
          </a:p>
        </p:txBody>
      </p:sp>
      <p:pic>
        <p:nvPicPr>
          <p:cNvPr id="4301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23" name="Group 15"/>
          <p:cNvGrpSpPr>
            <a:grpSpLocks/>
          </p:cNvGrpSpPr>
          <p:nvPr/>
        </p:nvGrpSpPr>
        <p:grpSpPr bwMode="auto">
          <a:xfrm>
            <a:off x="3886200" y="4419600"/>
            <a:ext cx="658813" cy="1117600"/>
            <a:chOff x="0" y="0"/>
            <a:chExt cx="415" cy="704"/>
          </a:xfrm>
        </p:grpSpPr>
        <p:sp>
          <p:nvSpPr>
            <p:cNvPr id="43012" name="Line 4"/>
            <p:cNvSpPr>
              <a:spLocks noChangeShapeType="1"/>
            </p:cNvSpPr>
            <p:nvPr/>
          </p:nvSpPr>
          <p:spPr bwMode="auto">
            <a:xfrm rot="10800000" flipH="1">
              <a:off x="192" y="39"/>
              <a:ext cx="1" cy="624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43016" name="Group 8"/>
            <p:cNvGrpSpPr>
              <a:grpSpLocks/>
            </p:cNvGrpSpPr>
            <p:nvPr/>
          </p:nvGrpSpPr>
          <p:grpSpPr bwMode="auto">
            <a:xfrm>
              <a:off x="288" y="135"/>
              <a:ext cx="127" cy="529"/>
              <a:chOff x="0" y="0"/>
              <a:chExt cx="127" cy="529"/>
            </a:xfrm>
          </p:grpSpPr>
          <p:sp>
            <p:nvSpPr>
              <p:cNvPr id="43013" name="Line 5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27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14" name="Line 6"/>
              <p:cNvSpPr>
                <a:spLocks noChangeShapeType="1"/>
              </p:cNvSpPr>
              <p:nvPr/>
            </p:nvSpPr>
            <p:spPr bwMode="auto">
              <a:xfrm rot="10800000">
                <a:off x="0" y="0"/>
                <a:ext cx="127" cy="480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15" name="Line 7"/>
              <p:cNvSpPr>
                <a:spLocks noChangeShapeType="1"/>
              </p:cNvSpPr>
              <p:nvPr/>
            </p:nvSpPr>
            <p:spPr bwMode="auto">
              <a:xfrm>
                <a:off x="0" y="528"/>
                <a:ext cx="127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43019" name="Group 11"/>
            <p:cNvGrpSpPr>
              <a:grpSpLocks/>
            </p:cNvGrpSpPr>
            <p:nvPr/>
          </p:nvGrpSpPr>
          <p:grpSpPr bwMode="auto">
            <a:xfrm>
              <a:off x="4" y="480"/>
              <a:ext cx="236" cy="224"/>
              <a:chOff x="0" y="0"/>
              <a:chExt cx="236" cy="224"/>
            </a:xfrm>
          </p:grpSpPr>
          <p:sp>
            <p:nvSpPr>
              <p:cNvPr id="43017" name="Line 9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18" name="Rectangle 10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0</a:t>
                </a:r>
              </a:p>
            </p:txBody>
          </p:sp>
        </p:grpSp>
        <p:grpSp>
          <p:nvGrpSpPr>
            <p:cNvPr id="43022" name="Group 14"/>
            <p:cNvGrpSpPr>
              <a:grpSpLocks/>
            </p:cNvGrpSpPr>
            <p:nvPr/>
          </p:nvGrpSpPr>
          <p:grpSpPr bwMode="auto">
            <a:xfrm>
              <a:off x="0" y="0"/>
              <a:ext cx="236" cy="224"/>
              <a:chOff x="0" y="0"/>
              <a:chExt cx="236" cy="224"/>
            </a:xfrm>
          </p:grpSpPr>
          <p:sp>
            <p:nvSpPr>
              <p:cNvPr id="43020" name="Line 12"/>
              <p:cNvSpPr>
                <a:spLocks noChangeShapeType="1"/>
              </p:cNvSpPr>
              <p:nvPr/>
            </p:nvSpPr>
            <p:spPr bwMode="auto">
              <a:xfrm>
                <a:off x="140" y="135"/>
                <a:ext cx="96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021" name="Rectangle 13"/>
              <p:cNvSpPr>
                <a:spLocks/>
              </p:cNvSpPr>
              <p:nvPr/>
            </p:nvSpPr>
            <p:spPr bwMode="auto">
              <a:xfrm>
                <a:off x="0" y="0"/>
                <a:ext cx="169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800">
                    <a:solidFill>
                      <a:schemeClr val="tx1"/>
                    </a:solidFill>
                    <a:ea typeface="ＭＳ Ｐゴシック" charset="0"/>
                    <a:cs typeface="Times New Roman" charset="0"/>
                  </a:rPr>
                  <a:t>1</a:t>
                </a:r>
              </a:p>
            </p:txBody>
          </p:sp>
        </p:grpSp>
      </p:grpSp>
      <p:sp>
        <p:nvSpPr>
          <p:cNvPr id="43024" name="Rectangle 16"/>
          <p:cNvSpPr>
            <a:spLocks/>
          </p:cNvSpPr>
          <p:nvPr/>
        </p:nvSpPr>
        <p:spPr bwMode="auto">
          <a:xfrm>
            <a:off x="685800" y="5638800"/>
            <a:ext cx="80137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450"/>
              </a:spcBef>
            </a:pPr>
            <a:r>
              <a:rPr lang="ja-JP" alt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“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Optimal</a:t>
            </a:r>
            <a:r>
              <a:rPr lang="ja-JP" altLang="en-US" sz="20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”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window:  smooth but not ghosted</a:t>
            </a:r>
          </a:p>
          <a:p>
            <a:pPr marL="382588" indent="-342900">
              <a:spcBef>
                <a:spcPts val="413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18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Doesn</a:t>
            </a:r>
            <a:r>
              <a:rPr lang="ja-JP" altLang="en-US" sz="18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’</a:t>
            </a:r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 always work...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18217" y="5014913"/>
            <a:ext cx="22059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What can we do</a:t>
            </a:r>
          </a:p>
          <a:p>
            <a:r>
              <a:rPr lang="en-US" sz="2400" dirty="0">
                <a:solidFill>
                  <a:srgbClr val="FF0000"/>
                </a:solidFill>
              </a:rPr>
              <a:t>instead?</a:t>
            </a:r>
          </a:p>
        </p:txBody>
      </p:sp>
    </p:spTree>
    <p:extLst>
      <p:ext uri="{BB962C8B-B14F-4D97-AF65-F5344CB8AC3E}">
        <p14:creationId xmlns:p14="http://schemas.microsoft.com/office/powerpoint/2010/main" val="240436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5011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Pyramid blending</a:t>
            </a:r>
          </a:p>
        </p:txBody>
      </p:sp>
      <p:pic>
        <p:nvPicPr>
          <p:cNvPr id="44035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32" y="1066800"/>
            <a:ext cx="3490913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121886"/>
            <a:ext cx="34290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87630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ctangle 6"/>
          <p:cNvSpPr>
            <a:spLocks/>
          </p:cNvSpPr>
          <p:nvPr/>
        </p:nvSpPr>
        <p:spPr bwMode="auto">
          <a:xfrm>
            <a:off x="685800" y="6019800"/>
            <a:ext cx="80137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4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Create a Laplacian pyramid, blend each level</a:t>
            </a:r>
          </a:p>
          <a:p>
            <a:pPr marL="382588" indent="-342900">
              <a:spcBef>
                <a:spcPts val="275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Burt, P. J. and Adelson, E. H., A Multiresolution Spline with Application to Image Mosaics, ACM Transactions on Graphics, 42(4), October 1983, 217-236.  </a:t>
            </a:r>
            <a:r>
              <a:rPr lang="en-US" sz="1200" dirty="0">
                <a:latin typeface="Arial" charset="0"/>
                <a:ea typeface="ＭＳ Ｐゴシック" charset="0"/>
                <a:cs typeface="Arial" charset="0"/>
                <a:sym typeface="Arial" charset="0"/>
              </a:rPr>
              <a:t>http://persci.mit.edu/pub_pdfs/spline83.pdf</a:t>
            </a:r>
            <a:endParaRPr lang="en-US" sz="12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423" y="2055223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55429" y="2181026"/>
            <a:ext cx="836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orange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5AD05EB-0DD2-4DF6-AFFF-912B205FD785}"/>
                  </a:ext>
                </a:extLst>
              </p14:cNvPr>
              <p14:cNvContentPartPr/>
              <p14:nvPr/>
            </p14:nvContentPartPr>
            <p14:xfrm>
              <a:off x="6613200" y="6034680"/>
              <a:ext cx="1886040" cy="120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5AD05EB-0DD2-4DF6-AFFF-912B205FD78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03840" y="6025320"/>
                <a:ext cx="1904760" cy="13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85565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/>
          </p:cNvSpPr>
          <p:nvPr/>
        </p:nvSpPr>
        <p:spPr bwMode="auto">
          <a:xfrm>
            <a:off x="381000" y="4405313"/>
            <a:ext cx="84709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1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Encoding blend weights:   I(</a:t>
            </a:r>
            <a:r>
              <a:rPr lang="en-US" sz="20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x,y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) = (</a:t>
            </a:r>
            <a:r>
              <a:rPr lang="el-GR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R, </a:t>
            </a:r>
            <a:r>
              <a:rPr lang="el-GR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G, </a:t>
            </a:r>
            <a:r>
              <a:rPr lang="el-GR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B, </a:t>
            </a:r>
            <a:r>
              <a:rPr lang="el-GR" sz="20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) </a:t>
            </a:r>
          </a:p>
          <a:p>
            <a:pPr marL="39688">
              <a:spcBef>
                <a:spcPts val="11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color at p =</a:t>
            </a:r>
          </a:p>
          <a:p>
            <a:pPr marL="39688">
              <a:spcBef>
                <a:spcPts val="1150"/>
              </a:spcBef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Implement this in two steps:</a:t>
            </a:r>
          </a:p>
          <a:p>
            <a:pPr marL="39688">
              <a:spcBef>
                <a:spcPts val="900"/>
              </a:spcBef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1.  accumulate:  add up the (</a:t>
            </a:r>
            <a:r>
              <a:rPr lang="el-GR" sz="16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premultiplied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) RGB values at each pixel</a:t>
            </a:r>
          </a:p>
          <a:p>
            <a:pPr marL="39688">
              <a:spcBef>
                <a:spcPts val="900"/>
              </a:spcBef>
            </a:pP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2.  normalize:  divide each pixel</a:t>
            </a:r>
            <a:r>
              <a:rPr lang="ja-JP" altLang="en-US" sz="1600" dirty="0">
                <a:solidFill>
                  <a:schemeClr val="tx1"/>
                </a:solidFill>
                <a:latin typeface="Arial"/>
                <a:ea typeface="ＭＳ Ｐゴシック" charset="0"/>
                <a:cs typeface="Arial" charset="0"/>
                <a:sym typeface="Arial" charset="0"/>
              </a:rPr>
              <a:t>’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 accumulated RGB by its </a:t>
            </a:r>
            <a:r>
              <a:rPr lang="el-GR" sz="1600" dirty="0">
                <a:solidFill>
                  <a:schemeClr val="tx1"/>
                </a:solidFill>
                <a:latin typeface="Arial"/>
                <a:ea typeface="ＭＳ Ｐゴシック" charset="0"/>
                <a:cs typeface="Arial"/>
                <a:sym typeface="Arial" charset="0"/>
              </a:rPr>
              <a:t>α</a:t>
            </a:r>
            <a:r>
              <a:rPr lang="en-US" sz="16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value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45297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Alpha Blending</a:t>
            </a:r>
          </a:p>
        </p:txBody>
      </p:sp>
      <p:sp>
        <p:nvSpPr>
          <p:cNvPr id="46084" name="Rectangle 4"/>
          <p:cNvSpPr>
            <a:spLocks/>
          </p:cNvSpPr>
          <p:nvPr/>
        </p:nvSpPr>
        <p:spPr bwMode="auto">
          <a:xfrm>
            <a:off x="5562600" y="3352800"/>
            <a:ext cx="36703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800"/>
              </a:spcBef>
            </a:pPr>
            <a:r>
              <a:rPr lang="en-US"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Optional:  see Blinn (CGA, 1994) for details:</a:t>
            </a:r>
          </a:p>
          <a:p>
            <a:pPr marL="39688">
              <a:spcBef>
                <a:spcPts val="550"/>
              </a:spcBef>
            </a:pPr>
            <a:r>
              <a:rPr lang="en-US" sz="1000" u="sng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  <a:hlinkClick r:id="rId3"/>
              </a:rPr>
              <a:t>http://ieeexplore.ieee.org/iel1/38/7531/00310740.pdf?isNumber=7531&amp;prod=JNL&amp;arnumber=310740&amp;arSt=83&amp;ared=87&amp;arAuthor=Blinn%2C+J.F</a:t>
            </a:r>
            <a:r>
              <a:rPr lang="en-US" sz="1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. </a:t>
            </a:r>
          </a:p>
        </p:txBody>
      </p:sp>
      <p:sp>
        <p:nvSpPr>
          <p:cNvPr id="46085" name="Rectangle 5"/>
          <p:cNvSpPr>
            <a:spLocks/>
          </p:cNvSpPr>
          <p:nvPr/>
        </p:nvSpPr>
        <p:spPr bwMode="auto">
          <a:xfrm>
            <a:off x="1600200" y="1524000"/>
            <a:ext cx="2286000" cy="2057400"/>
          </a:xfrm>
          <a:prstGeom prst="rect">
            <a:avLst/>
          </a:prstGeom>
          <a:solidFill>
            <a:srgbClr val="E1E1E1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6" name="Rectangle 6"/>
          <p:cNvSpPr>
            <a:spLocks/>
          </p:cNvSpPr>
          <p:nvPr/>
        </p:nvSpPr>
        <p:spPr bwMode="auto">
          <a:xfrm>
            <a:off x="2819400" y="2286000"/>
            <a:ext cx="2286000" cy="2057400"/>
          </a:xfrm>
          <a:prstGeom prst="rect">
            <a:avLst/>
          </a:prstGeom>
          <a:solidFill>
            <a:srgbClr val="E1E1E1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7" name="Rectangle 7"/>
          <p:cNvSpPr>
            <a:spLocks/>
          </p:cNvSpPr>
          <p:nvPr/>
        </p:nvSpPr>
        <p:spPr bwMode="auto">
          <a:xfrm>
            <a:off x="3429000" y="990600"/>
            <a:ext cx="2286000" cy="2057400"/>
          </a:xfrm>
          <a:prstGeom prst="rect">
            <a:avLst/>
          </a:prstGeom>
          <a:solidFill>
            <a:srgbClr val="E1E1E1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8" name="Rectangle 8"/>
          <p:cNvSpPr>
            <a:spLocks/>
          </p:cNvSpPr>
          <p:nvPr/>
        </p:nvSpPr>
        <p:spPr bwMode="auto">
          <a:xfrm>
            <a:off x="3429000" y="1524000"/>
            <a:ext cx="457200" cy="7620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9" name="Rectangle 9"/>
          <p:cNvSpPr>
            <a:spLocks/>
          </p:cNvSpPr>
          <p:nvPr/>
        </p:nvSpPr>
        <p:spPr bwMode="auto">
          <a:xfrm>
            <a:off x="2819400" y="2286000"/>
            <a:ext cx="1066800" cy="12954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0" name="Rectangle 10"/>
          <p:cNvSpPr>
            <a:spLocks/>
          </p:cNvSpPr>
          <p:nvPr/>
        </p:nvSpPr>
        <p:spPr bwMode="auto">
          <a:xfrm>
            <a:off x="3886200" y="2286000"/>
            <a:ext cx="1219200" cy="7620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1" name="Rectangle 11"/>
          <p:cNvSpPr>
            <a:spLocks/>
          </p:cNvSpPr>
          <p:nvPr/>
        </p:nvSpPr>
        <p:spPr bwMode="auto">
          <a:xfrm>
            <a:off x="3429000" y="2286000"/>
            <a:ext cx="457200" cy="762000"/>
          </a:xfrm>
          <a:prstGeom prst="rect">
            <a:avLst/>
          </a:prstGeom>
          <a:solidFill>
            <a:srgbClr val="878787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2" name="Rectangle 12"/>
          <p:cNvSpPr>
            <a:spLocks/>
          </p:cNvSpPr>
          <p:nvPr/>
        </p:nvSpPr>
        <p:spPr bwMode="auto">
          <a:xfrm>
            <a:off x="1600200" y="1524000"/>
            <a:ext cx="2286000" cy="2057400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3" name="Rectangle 13"/>
          <p:cNvSpPr>
            <a:spLocks/>
          </p:cNvSpPr>
          <p:nvPr/>
        </p:nvSpPr>
        <p:spPr bwMode="auto">
          <a:xfrm>
            <a:off x="3429000" y="990600"/>
            <a:ext cx="2286000" cy="2057400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4" name="Rectangle 14"/>
          <p:cNvSpPr>
            <a:spLocks/>
          </p:cNvSpPr>
          <p:nvPr/>
        </p:nvSpPr>
        <p:spPr bwMode="auto">
          <a:xfrm>
            <a:off x="2819400" y="2286000"/>
            <a:ext cx="2286000" cy="2057400"/>
          </a:xfrm>
          <a:prstGeom prst="rect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5" name="Rectangle 15"/>
          <p:cNvSpPr>
            <a:spLocks/>
          </p:cNvSpPr>
          <p:nvPr/>
        </p:nvSpPr>
        <p:spPr bwMode="auto">
          <a:xfrm>
            <a:off x="1676400" y="30480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</a:t>
            </a:r>
            <a:r>
              <a:rPr lang="en-US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1</a:t>
            </a:r>
          </a:p>
        </p:txBody>
      </p:sp>
      <p:sp>
        <p:nvSpPr>
          <p:cNvPr id="46096" name="Rectangle 16"/>
          <p:cNvSpPr>
            <a:spLocks/>
          </p:cNvSpPr>
          <p:nvPr/>
        </p:nvSpPr>
        <p:spPr bwMode="auto">
          <a:xfrm>
            <a:off x="2895600" y="38862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</a:t>
            </a:r>
            <a:r>
              <a:rPr lang="en-US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2</a:t>
            </a:r>
          </a:p>
        </p:txBody>
      </p:sp>
      <p:sp>
        <p:nvSpPr>
          <p:cNvPr id="46097" name="Rectangle 17"/>
          <p:cNvSpPr>
            <a:spLocks/>
          </p:cNvSpPr>
          <p:nvPr/>
        </p:nvSpPr>
        <p:spPr bwMode="auto">
          <a:xfrm>
            <a:off x="5334000" y="990600"/>
            <a:ext cx="3937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400"/>
              </a:spcBef>
            </a:pP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</a:t>
            </a:r>
            <a:r>
              <a:rPr lang="en-US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3</a:t>
            </a:r>
          </a:p>
        </p:txBody>
      </p:sp>
      <p:sp>
        <p:nvSpPr>
          <p:cNvPr id="46098" name="Oval 18"/>
          <p:cNvSpPr>
            <a:spLocks/>
          </p:cNvSpPr>
          <p:nvPr/>
        </p:nvSpPr>
        <p:spPr bwMode="auto">
          <a:xfrm>
            <a:off x="3505200" y="2514600"/>
            <a:ext cx="76200" cy="76200"/>
          </a:xfrm>
          <a:prstGeom prst="ellipse">
            <a:avLst/>
          </a:prstGeom>
          <a:solidFill>
            <a:srgbClr val="000000"/>
          </a:solidFill>
          <a:ln w="9525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99" name="Rectangle 19"/>
          <p:cNvSpPr>
            <a:spLocks/>
          </p:cNvSpPr>
          <p:nvPr/>
        </p:nvSpPr>
        <p:spPr bwMode="auto">
          <a:xfrm>
            <a:off x="3505200" y="2438400"/>
            <a:ext cx="3937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050"/>
              </a:spcBef>
            </a:pPr>
            <a:r>
              <a:rPr lang="en-US" sz="1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</a:t>
            </a:r>
          </a:p>
        </p:txBody>
      </p:sp>
      <p:pic>
        <p:nvPicPr>
          <p:cNvPr id="46100" name="Picture 2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876800"/>
            <a:ext cx="56642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502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/>
              <a:t>SIFT descriptor</a:t>
            </a:r>
          </a:p>
        </p:txBody>
      </p:sp>
      <p:sp>
        <p:nvSpPr>
          <p:cNvPr id="68612" name="Rectangle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16x16 window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into a 4x4 grid of cells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</a:rPr>
              <a:t>orientation histogram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</a:t>
            </a:r>
            <a:r>
              <a:rPr lang="en-US" sz="1800" b="0" dirty="0">
                <a:solidFill>
                  <a:srgbClr val="0000FF"/>
                </a:solidFill>
                <a:latin typeface="Arial" charset="0"/>
              </a:rPr>
              <a:t>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FF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74" name="Picture 2" descr="Image result for 16x16 gri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38424"/>
            <a:ext cx="3514725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4762500" y="4648200"/>
            <a:ext cx="36957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54102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6096000" y="4405312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784109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84582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7848600" y="4406946"/>
            <a:ext cx="0" cy="2428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4818228" y="4768334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8        8         </a:t>
            </a:r>
            <a:r>
              <a:rPr lang="en-US" b="1" dirty="0"/>
              <a:t>. . .                      </a:t>
            </a:r>
            <a:r>
              <a:rPr lang="en-US" dirty="0"/>
              <a:t>8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609600" y="2638424"/>
            <a:ext cx="914400" cy="904876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1066800" y="3090862"/>
            <a:ext cx="4038600" cy="143752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209BF-32E9-49CB-9F4C-066BCF3FD8AA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5289FF9-6212-4381-BE9C-BB2E8312B351}"/>
                  </a:ext>
                </a:extLst>
              </p14:cNvPr>
              <p14:cNvContentPartPr/>
              <p14:nvPr/>
            </p14:nvContentPartPr>
            <p14:xfrm>
              <a:off x="258120" y="2119680"/>
              <a:ext cx="6591600" cy="2626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5289FF9-6212-4381-BE9C-BB2E8312B35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8760" y="2110320"/>
                <a:ext cx="6610320" cy="264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17939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-851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Gain Compensation: Getting rid of artifacts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18081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Simple gain adjustment</a:t>
            </a:r>
          </a:p>
          <a:p>
            <a:pPr lvl="1"/>
            <a:r>
              <a:rPr lang="en-US" dirty="0"/>
              <a:t>Compute average RGB intensity of each image in overlapping region</a:t>
            </a:r>
          </a:p>
          <a:p>
            <a:pPr lvl="1"/>
            <a:r>
              <a:rPr lang="en-US" dirty="0"/>
              <a:t>Normalize intensities by ratio of averages</a:t>
            </a:r>
          </a:p>
          <a:p>
            <a:pPr lvl="1"/>
            <a:endParaRPr lang="en-US" dirty="0"/>
          </a:p>
        </p:txBody>
      </p:sp>
      <p:pic>
        <p:nvPicPr>
          <p:cNvPr id="36867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1" r="1878" b="23344"/>
          <a:stretch>
            <a:fillRect/>
          </a:stretch>
        </p:blipFill>
        <p:spPr bwMode="auto">
          <a:xfrm>
            <a:off x="228600" y="2798762"/>
            <a:ext cx="472440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28" r="1552" b="23427"/>
          <a:stretch>
            <a:fillRect/>
          </a:stretch>
        </p:blipFill>
        <p:spPr bwMode="auto">
          <a:xfrm>
            <a:off x="228600" y="4972049"/>
            <a:ext cx="48768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2" descr="C:\Users\Hoiem\Documents\Classes\Computational Photography - Fall 2010\projects\stitching\display\merged_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7" t="22301" r="57269" b="23344"/>
          <a:stretch>
            <a:fillRect/>
          </a:stretch>
        </p:blipFill>
        <p:spPr bwMode="auto">
          <a:xfrm>
            <a:off x="5638800" y="2990849"/>
            <a:ext cx="1447800" cy="35036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3" descr="C:\Users\Hoiem\Documents\Classes\Computational Photography - Fall 2010\projects\stitching\display\merged_final_gainad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9" t="22028" r="58469" b="23427"/>
          <a:stretch>
            <a:fillRect/>
          </a:stretch>
        </p:blipFill>
        <p:spPr bwMode="auto">
          <a:xfrm>
            <a:off x="7512050" y="2990849"/>
            <a:ext cx="14033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7143750" y="4667249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2362200" y="4551362"/>
            <a:ext cx="381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574075" y="2727436"/>
            <a:ext cx="692331" cy="180317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934891" y="2864076"/>
            <a:ext cx="692331" cy="36319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Blending Comparison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0"/>
            <a:ext cx="535305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57250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-10742"/>
            <a:ext cx="8229600" cy="1143000"/>
          </a:xfrm>
        </p:spPr>
        <p:txBody>
          <a:bodyPr/>
          <a:lstStyle/>
          <a:p>
            <a:r>
              <a:rPr lang="en-US" dirty="0"/>
              <a:t>Recognizing Panoramas</a:t>
            </a:r>
          </a:p>
        </p:txBody>
      </p:sp>
      <p:grpSp>
        <p:nvGrpSpPr>
          <p:cNvPr id="37891" name="Group 40"/>
          <p:cNvGrpSpPr>
            <a:grpSpLocks/>
          </p:cNvGrpSpPr>
          <p:nvPr/>
        </p:nvGrpSpPr>
        <p:grpSpPr bwMode="auto">
          <a:xfrm>
            <a:off x="990600" y="963613"/>
            <a:ext cx="7010400" cy="5360987"/>
            <a:chOff x="45" y="0"/>
            <a:chExt cx="8064" cy="6166"/>
          </a:xfrm>
        </p:grpSpPr>
        <p:grpSp>
          <p:nvGrpSpPr>
            <p:cNvPr id="37894" name="Group 7"/>
            <p:cNvGrpSpPr>
              <a:grpSpLocks noChangeAspect="1"/>
            </p:cNvGrpSpPr>
            <p:nvPr/>
          </p:nvGrpSpPr>
          <p:grpSpPr bwMode="auto">
            <a:xfrm>
              <a:off x="762" y="2689"/>
              <a:ext cx="6855" cy="3477"/>
              <a:chOff x="9504" y="5904"/>
              <a:chExt cx="8160" cy="4137"/>
            </a:xfrm>
          </p:grpSpPr>
          <p:pic>
            <p:nvPicPr>
              <p:cNvPr id="37921" name="Picture 8" descr="C:\WINDOWS\Desktop\is2003\images\rohr2Large.jpg"/>
              <p:cNvPicPr preferRelativeResize="0"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16" y="5904"/>
                <a:ext cx="3840" cy="22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2" name="Picture 9" descr="C:\WINDOWS\Desktop\is2003\images\rohr1Large.jpg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04" y="5904"/>
                <a:ext cx="3241" cy="4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3" name="Picture 10" descr="C:\WINDOWS\Desktop\is2003\images\rohr3Large.jpg"/>
              <p:cNvPicPr preferRelativeResize="0"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16" y="8256"/>
                <a:ext cx="2496" cy="1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4" name="Picture 11" descr="C:\WINDOWS\Desktop\is2003\images\rohr4Large.jpg"/>
              <p:cNvPicPr preferRelativeResize="0"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08" y="8256"/>
                <a:ext cx="2256" cy="1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7895" name="Group 12"/>
            <p:cNvGrpSpPr>
              <a:grpSpLocks noChangeAspect="1"/>
            </p:cNvGrpSpPr>
            <p:nvPr/>
          </p:nvGrpSpPr>
          <p:grpSpPr bwMode="auto">
            <a:xfrm>
              <a:off x="45" y="0"/>
              <a:ext cx="8064" cy="2268"/>
              <a:chOff x="9216" y="4176"/>
              <a:chExt cx="9216" cy="2592"/>
            </a:xfrm>
          </p:grpSpPr>
          <p:pic>
            <p:nvPicPr>
              <p:cNvPr id="37897" name="Picture 13" descr="C:\WINDOWS\Desktop\is2003\images\thumb\0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8" name="Picture 14" descr="C:\WINDOWS\Desktop\is2003\images\thumb\1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899" name="Picture 15" descr="C:\WINDOWS\Desktop\is2003\images\thumb\2.jp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4176"/>
                <a:ext cx="1152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0" name="Picture 16" descr="C:\WINDOWS\Desktop\is2003\images\thumb\4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1" name="Picture 17" descr="C:\WINDOWS\Desktop\is2003\images\thumb\5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2" name="Picture 18" descr="C:\WINDOWS\Desktop\is2003\images\thumb\6.jp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3" name="Picture 19" descr="C:\WINDOWS\Desktop\is2003\images\thumb\7.jp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4" name="Picture 20" descr="C:\WINDOWS\Desktop\is2003\images\thumb\8.jp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5" name="Picture 21" descr="C:\WINDOWS\Desktop\is2003\images\thumb\9.jp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6" name="Picture 22" descr="C:\WINDOWS\Desktop\is2003\images\thumb\10.jpg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7" name="Picture 23" descr="C:\WINDOWS\Desktop\is2003\images\thumb\11.jpg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8" name="Picture 24" descr="C:\WINDOWS\Desktop\is2003\images\thumb\12.jpg"/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09" name="Picture 25" descr="C:\WINDOWS\Desktop\is2003\images\thumb\13.jpg"/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0" name="Picture 26" descr="C:\WINDOWS\Desktop\is2003\images\thumb\14.jpg"/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1" name="Picture 27" descr="C:\WINDOWS\Desktop\is2003\images\thumb\15.jpg"/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5040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2" name="Picture 28" descr="C:\WINDOWS\Desktop\is2003\images\thumb\19.jpg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3" name="Picture 29" descr="C:\WINDOWS\Desktop\is2003\images\thumb\20.jpg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824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4" name="Picture 30" descr="C:\WINDOWS\Desktop\is2003\images\thumb\21.jpg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976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5" name="Picture 31" descr="C:\WINDOWS\Desktop\is2003\images\thumb\22.jpg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28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6" name="Picture 32" descr="C:\WINDOWS\Desktop\is2003\images\thumb\23.jpg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280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7" name="Picture 33" descr="C:\WINDOWS\Desktop\is2003\images\thumb\3.jpg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672" y="4176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8" name="Picture 34" descr="C:\WINDOWS\Desktop\is2003\images\thumb\16.jpg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6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19" name="Picture 35" descr="C:\WINDOWS\Desktop\is2003\images\thumb\17.jpg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68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920" name="Picture 36" descr="C:\WINDOWS\Desktop\is2003\images\thumb\18.jp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20" y="5904"/>
                <a:ext cx="1152" cy="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896" name="AutoShape 37"/>
            <p:cNvSpPr>
              <a:spLocks noChangeArrowheads="1"/>
            </p:cNvSpPr>
            <p:nvPr/>
          </p:nvSpPr>
          <p:spPr bwMode="auto">
            <a:xfrm>
              <a:off x="3639" y="2016"/>
              <a:ext cx="314" cy="482"/>
            </a:xfrm>
            <a:prstGeom prst="downArrow">
              <a:avLst>
                <a:gd name="adj1" fmla="val 50000"/>
                <a:gd name="adj2" fmla="val 36827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7892" name="TextBox 35"/>
          <p:cNvSpPr txBox="1">
            <a:spLocks noChangeArrowheads="1"/>
          </p:cNvSpPr>
          <p:nvPr/>
        </p:nvSpPr>
        <p:spPr bwMode="auto">
          <a:xfrm>
            <a:off x="6022975" y="6488113"/>
            <a:ext cx="312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Brown and Lowe 2003, 2007</a:t>
            </a:r>
          </a:p>
        </p:txBody>
      </p:sp>
      <p:sp>
        <p:nvSpPr>
          <p:cNvPr id="37893" name="TextBox 36"/>
          <p:cNvSpPr txBox="1">
            <a:spLocks noChangeArrowheads="1"/>
          </p:cNvSpPr>
          <p:nvPr/>
        </p:nvSpPr>
        <p:spPr bwMode="auto">
          <a:xfrm>
            <a:off x="0" y="6550025"/>
            <a:ext cx="548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/>
              <a:t>Some of following material from Brown and Lowe 2003 talk</a:t>
            </a:r>
          </a:p>
        </p:txBody>
      </p:sp>
    </p:spTree>
    <p:extLst>
      <p:ext uri="{BB962C8B-B14F-4D97-AF65-F5344CB8AC3E}">
        <p14:creationId xmlns:p14="http://schemas.microsoft.com/office/powerpoint/2010/main" val="114721437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Select M candidate matching images by counting matched </a:t>
            </a:r>
            <a:r>
              <a:rPr lang="en-US" dirty="0" err="1"/>
              <a:t>keypoints</a:t>
            </a:r>
            <a:r>
              <a:rPr lang="en-US" dirty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Solve </a:t>
            </a:r>
            <a:r>
              <a:rPr lang="en-US" dirty="0" err="1"/>
              <a:t>homography</a:t>
            </a:r>
            <a:r>
              <a:rPr lang="en-US" dirty="0"/>
              <a:t> </a:t>
            </a:r>
            <a:r>
              <a:rPr lang="en-US" b="1" dirty="0" err="1"/>
              <a:t>H</a:t>
            </a:r>
            <a:r>
              <a:rPr lang="en-US" baseline="-25000" dirty="0" err="1"/>
              <a:t>ij</a:t>
            </a:r>
            <a:r>
              <a:rPr lang="en-US" dirty="0"/>
              <a:t> for each matched image</a:t>
            </a:r>
          </a:p>
        </p:txBody>
      </p:sp>
    </p:spTree>
    <p:extLst>
      <p:ext uri="{BB962C8B-B14F-4D97-AF65-F5344CB8AC3E}">
        <p14:creationId xmlns:p14="http://schemas.microsoft.com/office/powerpoint/2010/main" val="267687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32"/>
          <p:cNvGrpSpPr>
            <a:grpSpLocks noChangeAspect="1"/>
          </p:cNvGrpSpPr>
          <p:nvPr/>
        </p:nvGrpSpPr>
        <p:grpSpPr bwMode="auto">
          <a:xfrm rot="5400000">
            <a:off x="830399" y="2535374"/>
            <a:ext cx="6747514" cy="1897738"/>
            <a:chOff x="9216" y="4176"/>
            <a:chExt cx="9216" cy="2592"/>
          </a:xfrm>
        </p:grpSpPr>
        <p:pic>
          <p:nvPicPr>
            <p:cNvPr id="3" name="Picture 1033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34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035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036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037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38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39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40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41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42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043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044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045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046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047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048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049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050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051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052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053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054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055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056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Oval 26"/>
          <p:cNvSpPr/>
          <p:nvPr/>
        </p:nvSpPr>
        <p:spPr>
          <a:xfrm>
            <a:off x="4613730" y="349325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869000" y="1238484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066815" y="1450415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904832" y="3564965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571576" y="440765"/>
            <a:ext cx="102870" cy="91440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306722" y="1250378"/>
            <a:ext cx="102870" cy="91440"/>
          </a:xfrm>
          <a:prstGeom prst="ellipse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101285" y="2202414"/>
            <a:ext cx="102870" cy="91440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0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None/>
              <a:defRPr/>
            </a:pPr>
            <a:r>
              <a:rPr lang="en-US" dirty="0"/>
              <a:t>Input: N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Extract SIFT points, descriptors from all images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Find K-nearest neighbors for each point (K=4)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For each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Select M candidate matching images by counting matched </a:t>
            </a:r>
            <a:r>
              <a:rPr lang="en-US" dirty="0" err="1"/>
              <a:t>keypoints</a:t>
            </a:r>
            <a:r>
              <a:rPr lang="en-US" dirty="0"/>
              <a:t> (m=6)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Solve </a:t>
            </a:r>
            <a:r>
              <a:rPr lang="en-US" dirty="0" err="1"/>
              <a:t>homography</a:t>
            </a:r>
            <a:r>
              <a:rPr lang="en-US" dirty="0"/>
              <a:t> </a:t>
            </a:r>
            <a:r>
              <a:rPr lang="en-US" b="1" dirty="0" err="1"/>
              <a:t>H</a:t>
            </a:r>
            <a:r>
              <a:rPr lang="en-US" baseline="-25000" dirty="0" err="1"/>
              <a:t>ij</a:t>
            </a:r>
            <a:r>
              <a:rPr lang="en-US" dirty="0"/>
              <a:t> for each matched image</a:t>
            </a:r>
          </a:p>
          <a:p>
            <a:pPr marL="914400" lvl="1" indent="-514350">
              <a:buFont typeface="+mj-lt"/>
              <a:buAutoNum type="alphaLcParenR"/>
              <a:defRPr/>
            </a:pPr>
            <a:r>
              <a:rPr lang="en-US" dirty="0"/>
              <a:t>Decide if match is valid (</a:t>
            </a:r>
            <a:r>
              <a:rPr lang="en-US" dirty="0" err="1"/>
              <a:t>n</a:t>
            </a:r>
            <a:r>
              <a:rPr lang="en-US" baseline="-25000" dirty="0" err="1"/>
              <a:t>i</a:t>
            </a:r>
            <a:r>
              <a:rPr lang="en-US" dirty="0"/>
              <a:t>  &gt;  8  +   0.3  </a:t>
            </a:r>
            <a:r>
              <a:rPr lang="en-US" dirty="0" err="1"/>
              <a:t>n</a:t>
            </a:r>
            <a:r>
              <a:rPr lang="en-US" baseline="-25000" dirty="0" err="1"/>
              <a:t>f</a:t>
            </a:r>
            <a:r>
              <a:rPr lang="en-US" dirty="0"/>
              <a:t> )</a:t>
            </a:r>
            <a:endParaRPr lang="en-US" baseline="-25000" dirty="0"/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4572000" y="5867400"/>
            <a:ext cx="5334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941" name="TextBox 5"/>
          <p:cNvSpPr txBox="1">
            <a:spLocks noChangeArrowheads="1"/>
          </p:cNvSpPr>
          <p:nvPr/>
        </p:nvSpPr>
        <p:spPr bwMode="auto">
          <a:xfrm>
            <a:off x="4114800" y="6324600"/>
            <a:ext cx="979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# inliers</a:t>
            </a:r>
          </a:p>
        </p:txBody>
      </p:sp>
      <p:sp>
        <p:nvSpPr>
          <p:cNvPr id="39942" name="TextBox 6"/>
          <p:cNvSpPr txBox="1">
            <a:spLocks noChangeArrowheads="1"/>
          </p:cNvSpPr>
          <p:nvPr/>
        </p:nvSpPr>
        <p:spPr bwMode="auto">
          <a:xfrm>
            <a:off x="6629400" y="6211888"/>
            <a:ext cx="190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# keypoints in overlapping area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6858000" y="5867400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58141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/>
              <a:t>Make a graph of matched pairs</a:t>
            </a:r>
          </a:p>
          <a:p>
            <a:pPr marL="0" indent="0">
              <a:buNone/>
              <a:defRPr/>
            </a:pPr>
            <a:r>
              <a:rPr lang="en-US" dirty="0"/>
              <a:t>      Find connected components of the graph</a:t>
            </a:r>
          </a:p>
        </p:txBody>
      </p:sp>
      <p:sp>
        <p:nvSpPr>
          <p:cNvPr id="2" name="Oval 1"/>
          <p:cNvSpPr/>
          <p:nvPr/>
        </p:nvSpPr>
        <p:spPr>
          <a:xfrm>
            <a:off x="1672046" y="3775166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737360" y="4602480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468880" y="4602480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081347" y="4175760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481943" y="3770812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583577" y="4232366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458789" y="4214948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36423" y="3775166"/>
            <a:ext cx="217714" cy="21771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1" idx="3"/>
            <a:endCxn id="9" idx="7"/>
          </p:cNvCxnSpPr>
          <p:nvPr/>
        </p:nvCxnSpPr>
        <p:spPr>
          <a:xfrm flipH="1">
            <a:off x="3769408" y="3960997"/>
            <a:ext cx="298898" cy="30325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1" idx="5"/>
            <a:endCxn id="10" idx="1"/>
          </p:cNvCxnSpPr>
          <p:nvPr/>
        </p:nvCxnSpPr>
        <p:spPr>
          <a:xfrm>
            <a:off x="4222254" y="3960997"/>
            <a:ext cx="268418" cy="2858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9" idx="5"/>
            <a:endCxn id="10" idx="3"/>
          </p:cNvCxnSpPr>
          <p:nvPr/>
        </p:nvCxnSpPr>
        <p:spPr>
          <a:xfrm flipV="1">
            <a:off x="3769408" y="4400779"/>
            <a:ext cx="721264" cy="1741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8" idx="3"/>
            <a:endCxn id="7" idx="7"/>
          </p:cNvCxnSpPr>
          <p:nvPr/>
        </p:nvCxnSpPr>
        <p:spPr>
          <a:xfrm flipH="1">
            <a:off x="2267178" y="3956643"/>
            <a:ext cx="246648" cy="25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5" idx="7"/>
            <a:endCxn id="7" idx="3"/>
          </p:cNvCxnSpPr>
          <p:nvPr/>
        </p:nvCxnSpPr>
        <p:spPr>
          <a:xfrm flipV="1">
            <a:off x="1923191" y="4361591"/>
            <a:ext cx="190039" cy="2727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" idx="5"/>
            <a:endCxn id="7" idx="1"/>
          </p:cNvCxnSpPr>
          <p:nvPr/>
        </p:nvCxnSpPr>
        <p:spPr>
          <a:xfrm>
            <a:off x="1857877" y="3960997"/>
            <a:ext cx="255353" cy="2466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7" idx="5"/>
            <a:endCxn id="6" idx="1"/>
          </p:cNvCxnSpPr>
          <p:nvPr/>
        </p:nvCxnSpPr>
        <p:spPr>
          <a:xfrm>
            <a:off x="2267178" y="4361591"/>
            <a:ext cx="233585" cy="2727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" idx="6"/>
            <a:endCxn id="8" idx="2"/>
          </p:cNvCxnSpPr>
          <p:nvPr/>
        </p:nvCxnSpPr>
        <p:spPr>
          <a:xfrm flipV="1">
            <a:off x="1889760" y="3879669"/>
            <a:ext cx="592183" cy="43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5" idx="6"/>
            <a:endCxn id="6" idx="2"/>
          </p:cNvCxnSpPr>
          <p:nvPr/>
        </p:nvCxnSpPr>
        <p:spPr>
          <a:xfrm>
            <a:off x="1955074" y="4711337"/>
            <a:ext cx="51380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72865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Finding the panoramas</a:t>
            </a:r>
          </a:p>
        </p:txBody>
      </p:sp>
      <p:grpSp>
        <p:nvGrpSpPr>
          <p:cNvPr id="41987" name="Group 1032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2011" name="Picture 1033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2" name="Picture 1034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3" name="Picture 1035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4" name="Picture 1036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5" name="Picture 1037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6" name="Picture 1038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7" name="Picture 1039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8" name="Picture 1040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19" name="Picture 1041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0" name="Picture 1042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1" name="Picture 1043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2" name="Picture 1044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3" name="Picture 1045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4" name="Picture 1046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5" name="Picture 1047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6" name="Picture 1048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7" name="Picture 1049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8" name="Picture 1050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29" name="Picture 1051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0" name="Picture 1052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1" name="Picture 1053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2" name="Picture 1054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3" name="Picture 1055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34" name="Picture 1056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88" name="Line 1085"/>
          <p:cNvSpPr>
            <a:spLocks noChangeShapeType="1"/>
          </p:cNvSpPr>
          <p:nvPr/>
        </p:nvSpPr>
        <p:spPr bwMode="auto">
          <a:xfrm>
            <a:off x="15240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9" name="Line 1086"/>
          <p:cNvSpPr>
            <a:spLocks noChangeShapeType="1"/>
          </p:cNvSpPr>
          <p:nvPr/>
        </p:nvSpPr>
        <p:spPr bwMode="auto">
          <a:xfrm flipV="1">
            <a:off x="5943600" y="1676400"/>
            <a:ext cx="758825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Line 1087"/>
          <p:cNvSpPr>
            <a:spLocks noChangeShapeType="1"/>
          </p:cNvSpPr>
          <p:nvPr/>
        </p:nvSpPr>
        <p:spPr bwMode="auto">
          <a:xfrm>
            <a:off x="6934200" y="16764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Line 1088"/>
          <p:cNvSpPr>
            <a:spLocks noChangeShapeType="1"/>
          </p:cNvSpPr>
          <p:nvPr/>
        </p:nvSpPr>
        <p:spPr bwMode="auto">
          <a:xfrm>
            <a:off x="2514600" y="15240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Line 1089"/>
          <p:cNvSpPr>
            <a:spLocks noChangeShapeType="1"/>
          </p:cNvSpPr>
          <p:nvPr/>
        </p:nvSpPr>
        <p:spPr bwMode="auto">
          <a:xfrm>
            <a:off x="144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Line 1090"/>
          <p:cNvSpPr>
            <a:spLocks noChangeShapeType="1"/>
          </p:cNvSpPr>
          <p:nvPr/>
        </p:nvSpPr>
        <p:spPr bwMode="auto">
          <a:xfrm>
            <a:off x="25146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Line 1091"/>
          <p:cNvSpPr>
            <a:spLocks noChangeShapeType="1"/>
          </p:cNvSpPr>
          <p:nvPr/>
        </p:nvSpPr>
        <p:spPr bwMode="auto">
          <a:xfrm>
            <a:off x="34290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5" name="Line 1092"/>
          <p:cNvSpPr>
            <a:spLocks noChangeShapeType="1"/>
          </p:cNvSpPr>
          <p:nvPr/>
        </p:nvSpPr>
        <p:spPr bwMode="auto">
          <a:xfrm>
            <a:off x="43434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Line 1093"/>
          <p:cNvSpPr>
            <a:spLocks noChangeShapeType="1"/>
          </p:cNvSpPr>
          <p:nvPr/>
        </p:nvSpPr>
        <p:spPr bwMode="auto">
          <a:xfrm>
            <a:off x="5257800" y="2362200"/>
            <a:ext cx="7588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Line 1094"/>
          <p:cNvSpPr>
            <a:spLocks noChangeShapeType="1"/>
          </p:cNvSpPr>
          <p:nvPr/>
        </p:nvSpPr>
        <p:spPr bwMode="auto">
          <a:xfrm>
            <a:off x="5638800" y="1600200"/>
            <a:ext cx="1524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8" name="Line 1095"/>
          <p:cNvSpPr>
            <a:spLocks noChangeShapeType="1"/>
          </p:cNvSpPr>
          <p:nvPr/>
        </p:nvSpPr>
        <p:spPr bwMode="auto">
          <a:xfrm flipH="1">
            <a:off x="6096000" y="1905000"/>
            <a:ext cx="3048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9" name="Line 1096"/>
          <p:cNvSpPr>
            <a:spLocks noChangeShapeType="1"/>
          </p:cNvSpPr>
          <p:nvPr/>
        </p:nvSpPr>
        <p:spPr bwMode="auto">
          <a:xfrm flipH="1">
            <a:off x="1676400" y="17526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0" name="Line 1097"/>
          <p:cNvSpPr>
            <a:spLocks noChangeShapeType="1"/>
          </p:cNvSpPr>
          <p:nvPr/>
        </p:nvSpPr>
        <p:spPr bwMode="auto">
          <a:xfrm flipH="1">
            <a:off x="5715000" y="1447800"/>
            <a:ext cx="18288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1" name="Line 1098"/>
          <p:cNvSpPr>
            <a:spLocks noChangeShapeType="1"/>
          </p:cNvSpPr>
          <p:nvPr/>
        </p:nvSpPr>
        <p:spPr bwMode="auto">
          <a:xfrm flipV="1">
            <a:off x="16002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2" name="Line 1099"/>
          <p:cNvSpPr>
            <a:spLocks noChangeShapeType="1"/>
          </p:cNvSpPr>
          <p:nvPr/>
        </p:nvSpPr>
        <p:spPr bwMode="auto">
          <a:xfrm flipV="1">
            <a:off x="30480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3" name="Line 1100"/>
          <p:cNvSpPr>
            <a:spLocks noChangeShapeType="1"/>
          </p:cNvSpPr>
          <p:nvPr/>
        </p:nvSpPr>
        <p:spPr bwMode="auto">
          <a:xfrm flipV="1">
            <a:off x="4724400" y="2590800"/>
            <a:ext cx="1295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4" name="Line 1101"/>
          <p:cNvSpPr>
            <a:spLocks noChangeShapeType="1"/>
          </p:cNvSpPr>
          <p:nvPr/>
        </p:nvSpPr>
        <p:spPr bwMode="auto">
          <a:xfrm flipV="1">
            <a:off x="4038600" y="1905000"/>
            <a:ext cx="2667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5" name="Line 1102"/>
          <p:cNvSpPr>
            <a:spLocks noChangeShapeType="1"/>
          </p:cNvSpPr>
          <p:nvPr/>
        </p:nvSpPr>
        <p:spPr bwMode="auto">
          <a:xfrm flipV="1">
            <a:off x="5257800" y="1828800"/>
            <a:ext cx="6096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6" name="Line 1103"/>
          <p:cNvSpPr>
            <a:spLocks noChangeShapeType="1"/>
          </p:cNvSpPr>
          <p:nvPr/>
        </p:nvSpPr>
        <p:spPr bwMode="auto">
          <a:xfrm>
            <a:off x="1371600" y="2971800"/>
            <a:ext cx="9144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7" name="Line 1104"/>
          <p:cNvSpPr>
            <a:spLocks noChangeShapeType="1"/>
          </p:cNvSpPr>
          <p:nvPr/>
        </p:nvSpPr>
        <p:spPr bwMode="auto">
          <a:xfrm flipV="1">
            <a:off x="2286000" y="2895600"/>
            <a:ext cx="685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8" name="Line 1105"/>
          <p:cNvSpPr>
            <a:spLocks noChangeShapeType="1"/>
          </p:cNvSpPr>
          <p:nvPr/>
        </p:nvSpPr>
        <p:spPr bwMode="auto">
          <a:xfrm>
            <a:off x="4038600" y="30480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9" name="Line 1106"/>
          <p:cNvSpPr>
            <a:spLocks noChangeShapeType="1"/>
          </p:cNvSpPr>
          <p:nvPr/>
        </p:nvSpPr>
        <p:spPr bwMode="auto">
          <a:xfrm>
            <a:off x="4724400" y="2895600"/>
            <a:ext cx="11430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0" name="Line 1107"/>
          <p:cNvSpPr>
            <a:spLocks noChangeShapeType="1"/>
          </p:cNvSpPr>
          <p:nvPr/>
        </p:nvSpPr>
        <p:spPr bwMode="auto">
          <a:xfrm flipV="1">
            <a:off x="5638800" y="3124200"/>
            <a:ext cx="9144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7391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Finding the panoramas</a:t>
            </a:r>
          </a:p>
        </p:txBody>
      </p:sp>
      <p:grpSp>
        <p:nvGrpSpPr>
          <p:cNvPr id="43011" name="Group 3"/>
          <p:cNvGrpSpPr>
            <a:grpSpLocks noChangeAspect="1"/>
          </p:cNvGrpSpPr>
          <p:nvPr/>
        </p:nvGrpSpPr>
        <p:grpSpPr bwMode="auto">
          <a:xfrm>
            <a:off x="990600" y="1371600"/>
            <a:ext cx="7010400" cy="1971675"/>
            <a:chOff x="9216" y="4176"/>
            <a:chExt cx="9216" cy="2592"/>
          </a:xfrm>
        </p:grpSpPr>
        <p:pic>
          <p:nvPicPr>
            <p:cNvPr id="43050" name="Picture 4" descr="C:\WINDOWS\Desktop\is2003\images\thumb\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1" name="Picture 5" descr="C:\WINDOWS\Desktop\is2003\images\thumb\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2" name="Picture 6" descr="C:\WINDOWS\Desktop\is2003\images\thumb\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4176"/>
              <a:ext cx="1152" cy="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3" name="Picture 7" descr="C:\WINDOWS\Desktop\is2003\images\thumb\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4" name="Picture 8" descr="C:\WINDOWS\Desktop\is2003\images\thumb\5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5" name="Picture 9" descr="C:\WINDOWS\Desktop\is2003\images\thumb\6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6" name="Picture 10" descr="C:\WINDOWS\Desktop\is2003\images\thumb\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7" name="Picture 11" descr="C:\WINDOWS\Desktop\is2003\images\thumb\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8" name="Picture 12" descr="C:\WINDOWS\Desktop\is2003\images\thumb\9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9" name="Picture 13" descr="C:\WINDOWS\Desktop\is2003\images\thumb\10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0" name="Picture 14" descr="C:\WINDOWS\Desktop\is2003\images\thumb\1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1" name="Picture 15" descr="C:\WINDOWS\Desktop\is2003\images\thumb\12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2" name="Picture 16" descr="C:\WINDOWS\Desktop\is2003\images\thumb\13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3" name="Picture 17" descr="C:\WINDOWS\Desktop\is2003\images\thumb\14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4" name="Picture 18" descr="C:\WINDOWS\Desktop\is2003\images\thumb\15.jp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040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5" name="Picture 19" descr="C:\WINDOWS\Desktop\is2003\images\thumb\19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6" name="Picture 20" descr="C:\WINDOWS\Desktop\is2003\images\thumb\20.jp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7" name="Picture 21" descr="C:\WINDOWS\Desktop\is2003\images\thumb\21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7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8" name="Picture 22" descr="C:\WINDOWS\Desktop\is2003\images\thumb\22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69" name="Picture 23" descr="C:\WINDOWS\Desktop\is2003\images\thumb\23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0" name="Picture 24" descr="C:\WINDOWS\Desktop\is2003\images\thumb\3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72" y="4176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1" name="Picture 25" descr="C:\WINDOWS\Desktop\is2003\images\thumb\16.jp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6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2" name="Picture 26" descr="C:\WINDOWS\Desktop\is2003\images\thumb\17.jpg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3" name="Picture 27" descr="C:\WINDOWS\Desktop\is2003\images\thumb\18.jpg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" y="5904"/>
              <a:ext cx="1152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12" name="AutoShape 28"/>
          <p:cNvSpPr>
            <a:spLocks noChangeArrowheads="1"/>
          </p:cNvSpPr>
          <p:nvPr/>
        </p:nvSpPr>
        <p:spPr bwMode="auto">
          <a:xfrm>
            <a:off x="4146550" y="3125788"/>
            <a:ext cx="739775" cy="1090612"/>
          </a:xfrm>
          <a:prstGeom prst="downArrow">
            <a:avLst>
              <a:gd name="adj1" fmla="val 50000"/>
              <a:gd name="adj2" fmla="val 36856"/>
            </a:avLst>
          </a:prstGeom>
          <a:solidFill>
            <a:schemeClr val="accent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43013" name="Picture 29" descr="C:\WINDOWS\Desktop\is2003\images\thumb\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30" descr="C:\WINDOWS\Desktop\is2003\images\thumb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943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31" descr="C:\WINDOWS\Desktop\is2003\images\thumb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4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32" descr="C:\WINDOWS\Desktop\is2003\images\thumb\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715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33" descr="C:\WINDOWS\Desktop\is2003\images\thumb\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34" descr="C:\WINDOWS\Desktop\is2003\images\thumb\9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35" descr="C:\WINDOWS\Desktop\is2003\images\thumb\1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648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36" descr="C:\WINDOWS\Desktop\is2003\images\thumb\1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Picture 37" descr="C:\WINDOWS\Desktop\is2003\images\thumb\1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572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2" name="Picture 38" descr="C:\WINDOWS\Desktop\is2003\images\thumb\1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3" name="Picture 39" descr="C:\WINDOWS\Desktop\is2003\images\thumb\19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4" name="Picture 40" descr="C:\WINDOWS\Desktop\is2003\images\thumb\20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5" name="Picture 41" descr="C:\WINDOWS\Desktop\is2003\images\thumb\2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626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6" name="Picture 42" descr="C:\WINDOWS\Desktop\is2003\images\thumb\22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019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Picture 43" descr="C:\WINDOWS\Desktop\is2003\images\thumb\16.jp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4958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8" name="Picture 44" descr="C:\WINDOWS\Desktop\is2003\images\thumb\17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10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9" name="Picture 45" descr="C:\WINDOWS\Desktop\is2003\images\thumb\18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267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0" name="Picture 46" descr="C:\WINDOWS\Desktop\is2003\images\thumb\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292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31" name="Picture 47" descr="C:\WINDOWS\Desktop\is2003\images\thumb\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953000"/>
            <a:ext cx="876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2" name="Line 48"/>
          <p:cNvSpPr>
            <a:spLocks noChangeShapeType="1"/>
          </p:cNvSpPr>
          <p:nvPr/>
        </p:nvSpPr>
        <p:spPr bwMode="auto">
          <a:xfrm flipH="1" flipV="1">
            <a:off x="2895600" y="5334000"/>
            <a:ext cx="152400" cy="6127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3" name="Line 49"/>
          <p:cNvSpPr>
            <a:spLocks noChangeShapeType="1"/>
          </p:cNvSpPr>
          <p:nvPr/>
        </p:nvSpPr>
        <p:spPr bwMode="auto">
          <a:xfrm flipH="1" flipV="1">
            <a:off x="3429000" y="4114800"/>
            <a:ext cx="0" cy="765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4" name="Line 50"/>
          <p:cNvSpPr>
            <a:spLocks noChangeShapeType="1"/>
          </p:cNvSpPr>
          <p:nvPr/>
        </p:nvSpPr>
        <p:spPr bwMode="auto">
          <a:xfrm flipH="1" flipV="1">
            <a:off x="1981200" y="4038600"/>
            <a:ext cx="6096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5" name="Line 52"/>
          <p:cNvSpPr>
            <a:spLocks noChangeShapeType="1"/>
          </p:cNvSpPr>
          <p:nvPr/>
        </p:nvSpPr>
        <p:spPr bwMode="auto">
          <a:xfrm flipH="1" flipV="1">
            <a:off x="1828800" y="54864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6" name="Line 54"/>
          <p:cNvSpPr>
            <a:spLocks noChangeShapeType="1"/>
          </p:cNvSpPr>
          <p:nvPr/>
        </p:nvSpPr>
        <p:spPr bwMode="auto">
          <a:xfrm flipH="1" flipV="1">
            <a:off x="4724400" y="58674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7" name="Line 55"/>
          <p:cNvSpPr>
            <a:spLocks noChangeShapeType="1"/>
          </p:cNvSpPr>
          <p:nvPr/>
        </p:nvSpPr>
        <p:spPr bwMode="auto">
          <a:xfrm flipH="1" flipV="1">
            <a:off x="2514600" y="4800600"/>
            <a:ext cx="3810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8" name="Line 56"/>
          <p:cNvSpPr>
            <a:spLocks noChangeShapeType="1"/>
          </p:cNvSpPr>
          <p:nvPr/>
        </p:nvSpPr>
        <p:spPr bwMode="auto">
          <a:xfrm flipH="1" flipV="1">
            <a:off x="2057400" y="4800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9" name="Line 57"/>
          <p:cNvSpPr>
            <a:spLocks noChangeShapeType="1"/>
          </p:cNvSpPr>
          <p:nvPr/>
        </p:nvSpPr>
        <p:spPr bwMode="auto">
          <a:xfrm flipH="1">
            <a:off x="2743200" y="4191000"/>
            <a:ext cx="457200" cy="76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0" name="Line 58"/>
          <p:cNvSpPr>
            <a:spLocks noChangeShapeType="1"/>
          </p:cNvSpPr>
          <p:nvPr/>
        </p:nvSpPr>
        <p:spPr bwMode="auto">
          <a:xfrm flipH="1" flipV="1">
            <a:off x="2514600" y="4953000"/>
            <a:ext cx="0" cy="914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1" name="Line 59"/>
          <p:cNvSpPr>
            <a:spLocks noChangeShapeType="1"/>
          </p:cNvSpPr>
          <p:nvPr/>
        </p:nvSpPr>
        <p:spPr bwMode="auto">
          <a:xfrm flipH="1" flipV="1">
            <a:off x="7391400" y="57912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2" name="Line 60"/>
          <p:cNvSpPr>
            <a:spLocks noChangeShapeType="1"/>
          </p:cNvSpPr>
          <p:nvPr/>
        </p:nvSpPr>
        <p:spPr bwMode="auto">
          <a:xfrm flipH="1" flipV="1">
            <a:off x="5105400" y="4800600"/>
            <a:ext cx="83820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3" name="Line 61"/>
          <p:cNvSpPr>
            <a:spLocks noChangeShapeType="1"/>
          </p:cNvSpPr>
          <p:nvPr/>
        </p:nvSpPr>
        <p:spPr bwMode="auto">
          <a:xfrm flipV="1">
            <a:off x="5257800" y="4038600"/>
            <a:ext cx="3810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4" name="Line 62"/>
          <p:cNvSpPr>
            <a:spLocks noChangeShapeType="1"/>
          </p:cNvSpPr>
          <p:nvPr/>
        </p:nvSpPr>
        <p:spPr bwMode="auto">
          <a:xfrm flipH="1" flipV="1">
            <a:off x="5943600" y="41910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5" name="Line 63"/>
          <p:cNvSpPr>
            <a:spLocks noChangeShapeType="1"/>
          </p:cNvSpPr>
          <p:nvPr/>
        </p:nvSpPr>
        <p:spPr bwMode="auto">
          <a:xfrm flipH="1" flipV="1">
            <a:off x="4800600" y="64770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6" name="Line 64"/>
          <p:cNvSpPr>
            <a:spLocks noChangeShapeType="1"/>
          </p:cNvSpPr>
          <p:nvPr/>
        </p:nvSpPr>
        <p:spPr bwMode="auto">
          <a:xfrm flipH="1" flipV="1">
            <a:off x="5257800" y="5867400"/>
            <a:ext cx="7620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7" name="Line 65"/>
          <p:cNvSpPr>
            <a:spLocks noChangeShapeType="1"/>
          </p:cNvSpPr>
          <p:nvPr/>
        </p:nvSpPr>
        <p:spPr bwMode="auto">
          <a:xfrm flipV="1">
            <a:off x="6629400" y="57912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8" name="Line 66"/>
          <p:cNvSpPr>
            <a:spLocks noChangeShapeType="1"/>
          </p:cNvSpPr>
          <p:nvPr/>
        </p:nvSpPr>
        <p:spPr bwMode="auto">
          <a:xfrm flipV="1">
            <a:off x="6858000" y="64770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9" name="Line 67"/>
          <p:cNvSpPr>
            <a:spLocks noChangeShapeType="1"/>
          </p:cNvSpPr>
          <p:nvPr/>
        </p:nvSpPr>
        <p:spPr bwMode="auto">
          <a:xfrm flipH="1" flipV="1">
            <a:off x="6629400" y="5943600"/>
            <a:ext cx="0" cy="457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7435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Recognizing Panoramas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US" dirty="0"/>
              <a:t>(now we have matched pairs of images)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/>
              <a:t>Find connected components</a:t>
            </a:r>
          </a:p>
          <a:p>
            <a:pPr marL="514350" indent="-514350">
              <a:buFont typeface="Arial" charset="0"/>
              <a:buAutoNum type="arabicPeriod" startAt="4"/>
              <a:defRPr/>
            </a:pPr>
            <a:r>
              <a:rPr lang="en-US" dirty="0"/>
              <a:t>For each connected component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/>
              <a:t>Solve for rotation and f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/>
              <a:t>Project to a surface (plane, cylinder, or sphere)</a:t>
            </a:r>
          </a:p>
          <a:p>
            <a:pPr marL="914400" lvl="1" indent="-514350">
              <a:buFont typeface="Arial" charset="0"/>
              <a:buAutoNum type="alphaLcParenR"/>
              <a:defRPr/>
            </a:pPr>
            <a:r>
              <a:rPr lang="en-US" dirty="0"/>
              <a:t>Render with multiband blending</a:t>
            </a:r>
          </a:p>
        </p:txBody>
      </p:sp>
    </p:spTree>
    <p:extLst>
      <p:ext uri="{BB962C8B-B14F-4D97-AF65-F5344CB8AC3E}">
        <p14:creationId xmlns:p14="http://schemas.microsoft.com/office/powerpoint/2010/main" val="126193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x'_i \\ y'_i \\ 1} \cong&#10; \matrx{cccc}{h_{00} &amp; h_{01} &amp; h_{02} \\&#10;       h_{10} &amp; h_{11} &amp; h_{12} \\&#10;       h_{20} &amp; h_{21} &amp; h_{22}}&#10; \matrx{c}{x_i \\ y_i \\ 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161.875"/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&amp;=&amp; \frac{&#10;h_{00} x_i + h_{01} y_i  + h_{02}&#10;}{&#10;h_{20} x_i + h_{21} y_i  + h_{22} \quad&#10;} \\&#10;\\&#10;y'_i  &amp;=&amp; \frac{&#10;h_{10} x_i + h_{11} y_i  + h_{12}&#10;}{&#10;h_{20} x_i + h_{21} y_i  + h_{22} \quad&#10;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083.625"/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(&#10;h_{20} x_i + h_{21} y_i  + h_{22}) &amp; = &amp; h_{00} x_i +h_{01} y_i +  h_{02} \\&#10;y'_i (&#10;h_{20} x_i + h_{21} y_i  + h_{22}) &amp; = &amp; &#10;h_{10} x_i + h_{11} y_i + h_{12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773"/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 &#10;\matrx{ccccccccc}{x_i &amp; y_i &amp; 1 &amp; 0 &amp; 0 &amp; 0 &amp; -x'_i x_i &amp; -x'_i y_i  &amp; -x'_i \\&#10;0 &amp; 0 &amp; 0 &amp; x_i &amp; y_i &amp; 1 &amp;  -y'_i x_i &amp; -y'_i y_i  &amp; -y'_i}&#10;\matrx{c}{ h_{00} \\ h_{01} \\ h_{02}  \\ h_{10} \\ h_{11} \\ h_{12} \\  h_{20} \\ h_{21} \\ h_{22} } =&#10; \matrx{c}{0 \\0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039.375"/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begin{eqnarray*}&#10;x'_i (&#10;h_{20} x_i + h_{21} y_i  + h_{22}) &amp; = &amp; h_{00} x_i +h_{01} y_i +  h_{02} \\&#10;y'_i (&#10;h_{20} x_i + h_{21} y_i  + h_{22}) &amp; = &amp; &#10;h_{10} x_i + h_{11} y_i + h_{12}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773"/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 &#10;\matrx{ccccccccc}{x_1 &amp; y_1 &amp; 1 &amp; 0 &amp; 0 &amp; 0 &amp; -x'_1 x_1 &amp; -x'_1 y_1  &amp; -x'_1 \\&#10;0 &amp; 0 &amp; 0 &amp; x_1 &amp; y_1 &amp; 1 &amp;  -y'_1 x_1 &amp; -y'_1 y_1  &amp; -y'_1 \\&#10;\multicolumn{9}{c}{\vdots} \\&#10;x_n &amp; y_n &amp; 1 &amp; 0 &amp; 0 &amp; 0 &amp; -x'_n x_n &amp; -x'_n y_n  &amp; -x'_n \\&#10;0 &amp; 0 &amp; 0 &amp; x_n &amp; y_n &amp; 1 &amp;  -y'_n x_n &amp; -y'_n y_n  &amp; -y'_n \\&#10;}&#10;\matrx{c}{ h_{00} \\ h_{01} \\ h_{02}  \\ h_{10} \\ h_{11} \\ h_{12} \\  h_{20} \\ h_{21} \\ h_{22} } =&#10; \matrx{c}{0 \\0 \\ \vdots \\0 \\ 0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215.75"/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minimize $\|\bf Ah - 0\|^2$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TIMEOUT" val="(none)"/>
  <p:tag name="BOXWIDTH" val="348"/>
  <p:tag name="BOXHEIGHT" val="276"/>
  <p:tag name="BOXFONT" val="10"/>
  <p:tag name="BOXWRAP" val="False"/>
  <p:tag name="WORKAROUNDTRANSPARENCYBUG" val="False"/>
  <p:tag name="BITMAPFORMAT" val="bmp256"/>
  <p:tag name="DEBUGINTERACTIVE" val="True"/>
  <p:tag name="ORIGWIDTH" val="193.875"/>
  <p:tag name="PICTUREFILESIZE" val="81878"/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def\matrx #1#2{\left[&#10;    \begin{array}{#1} #2&#10;    \end{array} \right]} % real matrix (square brackets)&#10;\def\Rm{{\bf R}} % rotation matrix&#10;\[&#10; \matrx{c}{x'_i \\ y'_i \\ 1} \cong&#10; \matrx{cccc}{h_{00} &amp; h_{01} &amp; h_{02} \\&#10;       h_{10} &amp; h_{11} &amp; h_{12} \\&#10;       h_{20} &amp; h_{21} &amp; h_{22}}&#10; \matrx{c}{x_i \\ y_i \\  1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161.875"/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2955</TotalTime>
  <Words>3043</Words>
  <Application>Microsoft Office PowerPoint</Application>
  <PresentationFormat>On-screen Show (4:3)</PresentationFormat>
  <Paragraphs>571</Paragraphs>
  <Slides>119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30" baseType="lpstr">
      <vt:lpstr>ＭＳ Ｐゴシック</vt:lpstr>
      <vt:lpstr>Arial</vt:lpstr>
      <vt:lpstr>Arial Rounded MT Bold</vt:lpstr>
      <vt:lpstr>AvantGarde Bk BT</vt:lpstr>
      <vt:lpstr>Calibri</vt:lpstr>
      <vt:lpstr>Consolas</vt:lpstr>
      <vt:lpstr>Symbol</vt:lpstr>
      <vt:lpstr>Times New Roman</vt:lpstr>
      <vt:lpstr>Times New Roman Bold</vt:lpstr>
      <vt:lpstr>ヒラギノ明朝 ProN W3</vt:lpstr>
      <vt:lpstr>Office Theme</vt:lpstr>
      <vt:lpstr>  Computer Vision   CSE 455 More Matching  Linda Shapiro Professor of Computer Science &amp; Engineering Professor of Electrical Engineering</vt:lpstr>
      <vt:lpstr>Review</vt:lpstr>
      <vt:lpstr>Simple Normalized Descriptor</vt:lpstr>
      <vt:lpstr>Properties of our Descriptor</vt:lpstr>
      <vt:lpstr>PowerPoint Presentation</vt:lpstr>
      <vt:lpstr>PowerPoint Presentation</vt:lpstr>
      <vt:lpstr>  </vt:lpstr>
      <vt:lpstr>SIFT descriptor</vt:lpstr>
      <vt:lpstr>SIFT descriptor</vt:lpstr>
      <vt:lpstr>Matching with Features</vt:lpstr>
      <vt:lpstr>Matching with Features</vt:lpstr>
      <vt:lpstr>Find the best matches</vt:lpstr>
      <vt:lpstr>PowerPoint Presentation</vt:lpstr>
      <vt:lpstr>Simple case: translations</vt:lpstr>
      <vt:lpstr>Solving for translations</vt:lpstr>
      <vt:lpstr>Least squares</vt:lpstr>
      <vt:lpstr>Affine transformations</vt:lpstr>
      <vt:lpstr>Affine transformations</vt:lpstr>
      <vt:lpstr>Affine transformations</vt:lpstr>
      <vt:lpstr>Solving for homographies</vt:lpstr>
      <vt:lpstr>Solving for homographies</vt:lpstr>
      <vt:lpstr>Solving for homographies</vt:lpstr>
      <vt:lpstr>Direct Linear Transforms (n points)</vt:lpstr>
      <vt:lpstr>Direct Linear Transforms</vt:lpstr>
      <vt:lpstr>Answer from Sameer Agarwal (Dr. Rome in a Day)</vt:lpstr>
      <vt:lpstr>Matching features</vt:lpstr>
      <vt:lpstr>RAndom SAmple Consensus</vt:lpstr>
      <vt:lpstr>RAndom SAmple Consensus</vt:lpstr>
      <vt:lpstr>Least squares fit (from inliers)</vt:lpstr>
      <vt:lpstr>PowerPoint Presentation</vt:lpstr>
      <vt:lpstr>RANSAC for estimating homography</vt:lpstr>
      <vt:lpstr>Simple example: fit a line</vt:lpstr>
      <vt:lpstr>Simple example: fit a line</vt:lpstr>
      <vt:lpstr>Simple example: fit a line</vt:lpstr>
      <vt:lpstr>Simple example: fit a line</vt:lpstr>
      <vt:lpstr>Simple example: fit a line</vt:lpstr>
      <vt:lpstr>Simple example: fit a line</vt:lpstr>
      <vt:lpstr>What still needs to be fixed?</vt:lpstr>
      <vt:lpstr>Panorama algorithm:</vt:lpstr>
      <vt:lpstr>Stitching panoramas:</vt:lpstr>
      <vt:lpstr>In practice:</vt:lpstr>
      <vt:lpstr>In practice:</vt:lpstr>
      <vt:lpstr>In practice:</vt:lpstr>
      <vt:lpstr>In practice:</vt:lpstr>
      <vt:lpstr>In practice:</vt:lpstr>
      <vt:lpstr>In practice: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What’s happening?</vt:lpstr>
      <vt:lpstr>Very bad for big panoramas!</vt:lpstr>
      <vt:lpstr>Very bad for big panoramas!</vt:lpstr>
      <vt:lpstr>Very bad for big panoramas!</vt:lpstr>
      <vt:lpstr>Fails :-(</vt:lpstr>
      <vt:lpstr>How do we fix it? Cylinders!</vt:lpstr>
      <vt:lpstr>How do we fix it? Cylinders!</vt:lpstr>
      <vt:lpstr>How do we fix it? Cylinders!</vt:lpstr>
      <vt:lpstr>How do we fix it? Cylinders!</vt:lpstr>
      <vt:lpstr>How do we fix it? Cylinders!</vt:lpstr>
      <vt:lpstr>How do we fix it? Cylinders!</vt:lpstr>
      <vt:lpstr>How do we fix it? Cylinders!</vt:lpstr>
      <vt:lpstr>Dependant on focal length!</vt:lpstr>
      <vt:lpstr>  f = 300         f = 500</vt:lpstr>
      <vt:lpstr>f = 1000</vt:lpstr>
      <vt:lpstr>f = 1400</vt:lpstr>
      <vt:lpstr>f = 10,000</vt:lpstr>
      <vt:lpstr>f = 10,000</vt:lpstr>
      <vt:lpstr>Does it work?</vt:lpstr>
      <vt:lpstr>Does it work?</vt:lpstr>
      <vt:lpstr>Does it work?</vt:lpstr>
      <vt:lpstr>Does it work?</vt:lpstr>
      <vt:lpstr>Does it work?</vt:lpstr>
      <vt:lpstr>Does it work? Yay!</vt:lpstr>
      <vt:lpstr>Where are we?</vt:lpstr>
      <vt:lpstr>RANSAC for Homography</vt:lpstr>
      <vt:lpstr>RANSAC for Homography</vt:lpstr>
      <vt:lpstr>RANSAC for Homography</vt:lpstr>
      <vt:lpstr>Image Blending</vt:lpstr>
      <vt:lpstr>Feathering</vt:lpstr>
      <vt:lpstr>Effect of window (ramp-width) size</vt:lpstr>
      <vt:lpstr>Effect of window size</vt:lpstr>
      <vt:lpstr>Good window size</vt:lpstr>
      <vt:lpstr>Pyramid blending</vt:lpstr>
      <vt:lpstr>Alpha Blending</vt:lpstr>
      <vt:lpstr>Gain Compensation: Getting rid of artifacts</vt:lpstr>
      <vt:lpstr>Blending Comparison</vt:lpstr>
      <vt:lpstr>Recognizing Panoramas</vt:lpstr>
      <vt:lpstr>Recognizing Panoramas</vt:lpstr>
      <vt:lpstr>PowerPoint Presentation</vt:lpstr>
      <vt:lpstr>Recognizing Panoramas</vt:lpstr>
      <vt:lpstr>Recognizing Panoramas (cont.)</vt:lpstr>
      <vt:lpstr>Finding the panoramas</vt:lpstr>
      <vt:lpstr>Finding the panoramas</vt:lpstr>
      <vt:lpstr>Recognizing Panoramas (cont.)</vt:lpstr>
      <vt:lpstr>Finding the panoramas</vt:lpstr>
      <vt:lpstr>Homework 3</vt:lpstr>
      <vt:lpstr>Useful structures (defined in image.h)</vt:lpstr>
      <vt:lpstr>Overall algorithm</vt:lpstr>
      <vt:lpstr>1. Harris corner detection</vt:lpstr>
      <vt:lpstr>TODO #1.1: structure matrix</vt:lpstr>
      <vt:lpstr>TODO #1.2: response map</vt:lpstr>
      <vt:lpstr>TODO #1.3: NMS</vt:lpstr>
      <vt:lpstr>TODO #1.4: corner descriptors</vt:lpstr>
      <vt:lpstr>2. Matching descriptors</vt:lpstr>
      <vt:lpstr>TODO #2.1: best matches</vt:lpstr>
      <vt:lpstr>TODO #2.2: remove duplicates</vt:lpstr>
      <vt:lpstr>3. Perform RANSAC</vt:lpstr>
      <vt:lpstr>TODO #3.1: point projection</vt:lpstr>
      <vt:lpstr>TODO #3.2: model inliers </vt:lpstr>
      <vt:lpstr>TODO #3.3: implement RANSAC</vt:lpstr>
      <vt:lpstr>4. Combine images</vt:lpstr>
      <vt:lpstr>5. Extra Credit</vt:lpstr>
      <vt:lpstr>6. Super Extra Credit</vt:lpstr>
      <vt:lpstr>PowerPoint Presentation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287</cp:revision>
  <dcterms:created xsi:type="dcterms:W3CDTF">2013-01-06T19:09:38Z</dcterms:created>
  <dcterms:modified xsi:type="dcterms:W3CDTF">2020-04-28T18:23:57Z</dcterms:modified>
</cp:coreProperties>
</file>