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ink/ink5.xml" ContentType="application/inkml+xml"/>
  <Override PartName="/ppt/notesSlides/notesSlide14.xml" ContentType="application/vnd.openxmlformats-officedocument.presentationml.notesSlide+xml"/>
  <Override PartName="/ppt/ink/ink6.xml" ContentType="application/inkml+xml"/>
  <Override PartName="/ppt/notesSlides/notesSlide15.xml" ContentType="application/vnd.openxmlformats-officedocument.presentationml.notesSlide+xml"/>
  <Override PartName="/ppt/ink/ink7.xml" ContentType="application/inkml+xml"/>
  <Override PartName="/ppt/notesSlides/notesSlide16.xml" ContentType="application/vnd.openxmlformats-officedocument.presentationml.notesSlide+xml"/>
  <Override PartName="/ppt/ink/ink8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0.xml" ContentType="application/vnd.openxmlformats-officedocument.presentationml.notesSlide+xml"/>
  <Override PartName="/ppt/ink/ink11.xml" ContentType="application/inkml+xml"/>
  <Override PartName="/ppt/notesSlides/notesSlide21.xml" ContentType="application/vnd.openxmlformats-officedocument.presentationml.notesSlide+xml"/>
  <Override PartName="/ppt/ink/ink1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3.xml" ContentType="application/inkml+xml"/>
  <Override PartName="/ppt/notesSlides/notesSlide25.xml" ContentType="application/vnd.openxmlformats-officedocument.presentationml.notesSlide+xml"/>
  <Override PartName="/ppt/ink/ink14.xml" ContentType="application/inkml+xml"/>
  <Override PartName="/ppt/notesSlides/notesSlide26.xml" ContentType="application/vnd.openxmlformats-officedocument.presentationml.notesSlide+xml"/>
  <Override PartName="/ppt/ink/ink15.xml" ContentType="application/inkml+xml"/>
  <Override PartName="/ppt/notesSlides/notesSlide27.xml" ContentType="application/vnd.openxmlformats-officedocument.presentationml.notesSlide+xml"/>
  <Override PartName="/ppt/ink/ink16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7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37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notesSlides/notesSlide38.xml" ContentType="application/vnd.openxmlformats-officedocument.presentationml.notesSlide+xml"/>
  <Override PartName="/ppt/ink/ink22.xml" ContentType="application/inkml+xml"/>
  <Override PartName="/ppt/notesSlides/notesSlide39.xml" ContentType="application/vnd.openxmlformats-officedocument.presentationml.notesSlide+xml"/>
  <Override PartName="/ppt/ink/ink23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04:15.2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10084 11621 740 0,'2'-1'16'0,"-4"0"-2"0,2 1-1 16,4 0-7-16,-5 0-3 0,1 0-1 15,0 0-2-15,0-2-1 16,0 2-4-16,0 0-8 15,0 0-59-15,-1 0-66 16,1-1 87-16</inkml:trace>
  <inkml:trace contextRef="#ctx0" brushRef="#br0" timeOffset="4597.476">22087 4184 548 0,'-2'0'15'16,"2"3"-79"-16</inkml:trace>
  <inkml:trace contextRef="#ctx0" brushRef="#br0" timeOffset="4776.072">22079 4196 107 0,'-1'10'87'16,"1"0"27"-16,2 5-16 15,25 36-25-15,-2-28-21 0,13 7-33 16,9 2-6-16,14 7-7 16,10 3-3-16,2 6-5 15,1 5-10-15,2-4 2 16,-5 0 2-16,4-4 6 15,0-3 8-15,-14-3-3 16,2-1-3-16,-16-6-37 16,-4-5-36-16,-8-8 46 15</inkml:trace>
  <inkml:trace contextRef="#ctx0" brushRef="#br0" timeOffset="5331.231">22643 4036 468 0,'17'46'125'0,"-15"-38"-169"16,2 3 9-16,-3-2 59 15,1 0 27-15,-1 2 23 16,-1-2 9-16,0 0-25 16,0 1-7-16,-2 1-13 15,-3 0-7-15,1 4-11 16,-4 3-4-16,-5 12-11 16,-2 9-4-16,-1 13-4 15,-3 5-1-15,0 8 0 16,3 6 1-16,-6 3 1 15,6 8 1-15,4-6 2 16,-5-3 0-16,3-8 0 16,3-5-1-16,-2-5-1 15,2-5-6-15,1-11-24 0,-1-5-16 16,-2-11-32-16,4-7-11 16,-1-3-40-16,0-4-34 15,-1-7 108-15</inkml:trace>
  <inkml:trace contextRef="#ctx0" brushRef="#br0" timeOffset="5568.443">22060 4684 788 0,'6'-1'29'16,"2"-1"-107"-16</inkml:trace>
  <inkml:trace contextRef="#ctx0" brushRef="#br0" timeOffset="5760.09">22114 4678 315 0,'41'-1'176'16,"-24"0"-31"-16,11-2-85 16,5-2-19-16,7 0-5 0,2-2 3 15,1 1 6-15,-3-6-4 16,4-2-13-16,-4 1-6 16,10 0-16-16,2 2-5 15,7 3-4-15,8 2 0 16,2 1 2-16,-1 0 0 15,-7 3-4-15,-9-4-13 16,-17 5-103-16,-7 0 85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24:32.5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4122 14188 721 0,'0'-1'305'0,"-2"1"-182"15,0-1-70-15,2 1-58 16,0 0-5-16,0 0 11 16,0 0 20-16,0 0 31 15,0 0 14-15,0 0 15 16,0 0-4-16,0 0-14 15,-1 0-11-15,0 0-17 16,0 0-7-16,0 0-6 16,0-1-1-16,-1 0-2 0,1 0-1 15,0-1-6-15,-5 0-2 16,-2-2-3-16,0-2 0 16,-1 3 5-16,1-5 0 15,-30-27-1-15,25 27 0 16,1-1-1-16,-2 4-1 15,-1-1-2-15,0-1-2 16,-1 4-5-16,-2-1-3 0,0 4-2 16,-2 1 0-16,5 6-5 15,-2 1-1-15,2 4-2 16,1 4 1-16,0 2 4 16,2 4 3-16,4 3-2 15,4 2-1-15,4 2-4 16,2 3 1-16,5 3 2 15,3 3 2-15,6 1 0 16,-1-3 1-16,8-4 0 16,1-3 1-16,5-6-5 15,4 4-3-15,-1-6-15 16,1-1-12-16,-2-5-32 16,-2-3-22-16,0-7-45 15,-3-4-15-15,1-5-55 16,-1-9-95-16,-1-11 207 15</inkml:trace>
  <inkml:trace contextRef="#ctx0" brushRef="#br0" timeOffset="593.572">4571 14214 963 0,'-1'0'369'0,"0"0"-275"16,1 1-52-16,0-1-36 15,0 0 1-15,-1-1 11 16,0 0 6-16,0 1 7 16,-2 0 3-16,-8 2-2 15,-2 0-2-15,-28 7-7 16,30-6-8-16,1 0-7 15,1 5-4-15,-1 0-4 16,2 3 0-16,4 3 0 16,1 3 0-16,6 7-1 15,4 3-1-15,2 5-4 16,4 1-3-16,0-4-6 16,2-2 0-16,0-4 2 15,0 0 2-15,2-4 4 16,-4 0-1-16,0-5-1 15,0-4 1-15,-3-3 3 16,1-1 3-16,-2-5 6 0,0-1 3 16,-3 0 2-16,2-1 1 15,0-6 1-15,-1 1 0 16,2-2-1-16,-2-4-1 16,-1 4-2-16,-2-3 1 15,1 0 1-15,-4 1 0 16,-1 0 3-16,0 0-1 15,-5 1-1-15,1 1-2 0,-3-1-7 16,0 1-3 0,-1-5-8-16,0 0-4 0,0 2-8 15,3-1-6-15,1 7-24 16,0-1-34-16,2-2-157 16,2-1 160-16</inkml:trace>
  <inkml:trace contextRef="#ctx0" brushRef="#br0" timeOffset="1792.594">5109 14301 920 0,'0'4'366'16,"0"-2"-219"-16,1-2-135 15,-1 0-24-15,0 0-13 16,0 0-6-16,-1 0 4 15,0 0 2-15,-1 0 10 16,2 0 8-16,0 0 6 0,0 20-1 16,0 40-5-16,0-26-6 15,0 4-7-15,2 1 0 16,0-4 4-16,1-2 6 16,1-7 8-16,-2-5 2 15,-1-10 0-15,0 0 0 16,-1-6 0-16,0-1-3 0,2-2-1 15,-2-2 1-15,0 0 7 16,0 0 10-16,0 0 28 16,0-1 13-16,0 0 8 15,0 0-3-15,5-12-22 16,3-7-11-16,14-30-14 16,-15 28-5-16,-2 1-5 15,1 5-1-15,-1 2-2 16,1 1-1-16,6 4-1 15,-1 0-2-15,4 1 0 16,0-1 0-16,0-1 1 16,0 1 2-16,0 1 1 15,0 1-1-15,2 2-4 16,3 2-5-16,-4 2-9 16,1 4-1-16,2 7-4 15,-3 0 0-15,0 4 3 16,-1-2 2-16,-5-1 4 0,0-1 4 15,-2-2 3-15,-4-1 1 16,0 0 1-16,-2-1 4 16,-2-3 1-16,1 1-1 15,-1-4-3-15,0 0-5 16,0 0-12-16,0 0-1 16,0 0 3-16,0-1 5 15,0-1 14-15,0 1 2 16,0 0 4-16,0-1-1 0,14-19-2 15,30-31-1-15,-23 27-1 16,-1 0 1-16,0 5 2 16,2 4 3-16,-1 5 7 15,1 7 2-15,1 3 2 16,1 3-1-16,0 5-6 16,0 2-2-16,-1 10 7 15,-2 1 2-15,1 9 4 16,0 0-3-16,-1 1-11 15,-1 1-7-15,-2 1-21 16,-4 1-20-16,1-3-151 16,-4-2 132-16</inkml:trace>
  <inkml:trace contextRef="#ctx0" brushRef="#br0" timeOffset="2486.96">6437 14367 1131 0,'4'7'429'15,"2"2"-253"-15,3 11-286 16,5 4-54-16,-1 11-12 16,-5 3-4-16,-5 8 68 15,-4 1 37-15,-9 8 57 16,-2 5 33-16,-5 5 9 16,1-1-1-16,2-6-6 15,1-7 1-15,4-10 6 16,2-4 1-16,2-9 8 15,0-11 7-15,4-9 7 16,-4-3-1-16,5-5-13 16,-1 2-13-16,0-3-17 15,1 0 5-15,-1-6 15 16,1-24 7-16,3-44 7 16,4 21-3-16,2-4-7 15,3 3 5-15,-1-3 9 16,1 0 4-16,2-5-1 0,-2-3-9 15,5 2-14-15,-1 3-2 16,-1 12 0-16,0 3 1 16,0 14 4-16,-2 3-1 15,4 12-8-15,-1 4-3 16,2 3-12-16,4 5-9 16,0 5-14-16,3 2-8 15,-4 10-6-15,-1-3 4 0,0 5 13 16,-2 2 9-16,-1 4 17 15,-2-1 6-15,-5-3 11 16,-3 1 3-16,-7-2-5 16,-4-1-4-16,-8 5-13 15,-2 2-4-15,-5-3-5 16,-7-2-5-16,-1-4-17 16,-7-4-17-16,-3-2-73 15,-1-3-61-15,-4-3 110 16</inkml:trace>
  <inkml:trace contextRef="#ctx0" brushRef="#br0" timeOffset="3055.458">6953 14371 1362 0,'3'1'454'16,"5"3"-476"-16,3 1-66 0,8 1-72 15,0 3 6-15,1-5 27 16,1 1 33-16,-2-4 68 15,-3 2 32-15,-2-3 51 16,-5-3 9-16,1 1 11 16,-1-5-9-16,-3 0-11 15,4 0-4-15,-8-2-10 16,3 1-5-16,-4 0-15 16,-1 0-8-16,0 0-23 15,0 0-12-15,0-2-26 16,-5 1-8-16,-1 0-8 15,-6 1 4-15,-6 2 18 16,-2 3 6-16,-9 3 23 16,-1 1 8-16,1 6 15 15,3 0 3-15,3 5-1 16,2 3-3-16,1 4-11 16,3 4 0-16,4 1 5 15,3 1 1-15,7-2-1 0,5 0-2 16,11 1-8-16,5 1-2 15,10 3 1-15,2-3-4 16,7-3-11-16,2-1-20 16,5-8-91-16,2-6-48 15,2-8 105-15</inkml:trace>
  <inkml:trace contextRef="#ctx0" brushRef="#br0" timeOffset="3432.784">7680 13826 1249 0,'2'0'470'16,"-2"4"-304"-16,5 5-225 16,1 1-39-16,5 16 16 15,0 1 15-15,2 13 42 16,-5-1 15-16,2 5 16 0,0 2 6 16,-2 4 2-16,-1 4-1 15,1 1-8-15,-1 4-2 16,0-1-3-1,1 0 0-15,-3-3-1 0,2-5-4 16,-1-8-33-16,0-6-39 16,-3-7-105-16,1-3-96 15,-2-9 171-15</inkml:trace>
  <inkml:trace contextRef="#ctx0" brushRef="#br0" timeOffset="3790.105">7381 14218 1102 0,'1'4'418'0,"7"-3"-322"16,6 2-58-16,8-3-58 15,7 2 4-15,9 0 7 16,-1-2 6-16,5 4 3 16,-4-2 0-16,-3 3 1 0,1 0 1 15,-4 0 0-15,5-2 0 16,0-2-2-16,2-1-4 15,4-1-34-15,-1-2-27 16,6-1-83-16,0-3-48 16,-3-2 121-16</inkml:trace>
  <inkml:trace contextRef="#ctx0" brushRef="#br0" timeOffset="4075.841">8455 14344 1187 0,'2'3'418'0,"-2"1"-370"15,0 3-57-15,0-7-36 16,0 0 11-16,0 15 9 15,0 6 3-15,3 27 6 16,-3-32 2-16,1-2 9 16,0-4-12-16,1-2-47 15,0-1-41-15,-1-3-137 0,0-3-100 16,-1-2 214-16</inkml:trace>
  <inkml:trace contextRef="#ctx0" brushRef="#br0" timeOffset="4271.024">8331 13908 1381 0,'-3'4'512'0,"3"-4"-442"16,3 2-96-16,-3-2-193 15,0 0-95-15,16 7 191 16</inkml:trace>
  <inkml:trace contextRef="#ctx0" brushRef="#br0" timeOffset="4624.14">9307 13754 941 0,'0'1'494'0,"0"-1"-8"16,2 3-452-16,-2-3-50 15,0 0-5-15,0 5 3 16,2 25 11-16,4 39 4 15,-4-10 4-15,1 8 2 16,1 5 0-16,0 3 0 16,1-6-2-16,0 3-1 15,0-1-1-15,1-4 1 0,1-3 0 16,-1-10-1-16,1-11-9 16,-1-5-18-16,-2-13-64 15,1-4-63-15,-4-14-256 16,-1-2 264-16</inkml:trace>
  <inkml:trace contextRef="#ctx0" brushRef="#br0" timeOffset="4924.711">8794 14065 1101 0,'5'5'436'0,"10"-5"-303"0,9 3-62 16,19 3-75-16,10 1-1 16,15-3 0-16,-2 0 0 15,5 0-3-15,2 0-5 16,-5 3-11-16,2-1-3 15,-6-1-21-15,-6 2-12 16,-8-1-40-16,-2-1-57 16,-3-4-102-16,-1 0 157 15</inkml:trace>
  <inkml:trace contextRef="#ctx0" brushRef="#br0" timeOffset="5255.435">10074 14194 1470 0,'2'16'540'0,"-2"-9"-471"16,-1 5-53-16,-2 11-85 15,3 7 9-15,-4 18 27 16,-4 5 12-16,3 5 14 16,-5-1 1-16,1-6 6 15,0-1-7-15,3-10-27 0,1-5-16 16,5-13-33-16,0-11-21 16,0-6-70-16,0-4-41 15,9-7-36-15,4-4 16 16,8-13 26-16,6-8 133 15</inkml:trace>
  <inkml:trace contextRef="#ctx0" brushRef="#br0" timeOffset="5649.799">10370 14300 496 0,'3'-1'346'16,"-2"1"18"-16,-1 0-200 15,0 0-57-15,0 0-62 16,-1 0-16-16,0 0-9 15,-3 16-1-15,-10 44-1 16,2-25 0-16,-1 2-5 16,3-1-1-16,4-4-3 15,5-5 0-15,3-4-3 16,5-3-2-16,4-4-5 16,3-2-2-16,6-6 1 15,3-1 2-15,6-5 6 16,2-2 1-16,3-2 7 15,-3-2 3-15,-6-4 7 16,-2-1 6-16,-11 2 12 16,0-2 2-16,-6 1-4 15,-2-1-6-15,-4-7-21 0,-5-3-6 16,-6-2-10-16,-7-3-4 16,-16-2-8-16,-4-1-4 15,-10 1-6-15,1 4-7 16,5 7-49-16,5 2-45 15,10 3-155-15,6 0-114 16,9 4 244-16</inkml:trace>
  <inkml:trace contextRef="#ctx0" brushRef="#br0" timeOffset="6279.933">10980 14244 1302 0,'5'2'475'0,"-2"-1"-387"16,1 3-67-16,-4-4-57 16,0 0-8-16,0 1-10 15,8 23 6-15,3 43 25 16,-9-27 11-16,-4 5 17 15,0-1 1-15,2-5-1 16,1-2 3-16,2-1 12 16,0-5 8-16,-3-9 11 0,3-3-2 15,-3-11-10-15,2-1-8 16,-6-3-13-16,4-3-4 16,1 0-3-16,-1-1-1 15,0 0 0-15,0 0 1 16,0 0 5-16,0-1 2 15,0 0 4-15,0 0 2 16,4-5 1-16,4-16 0 16,32-39-2-16,-28 25-3 0,4-3-5 15,5-8-2-15,2 2 0 16,1 2-1-16,-1 4 8 16,-1 11 2-16,0 7 11 15,1 7 7-15,2 5 1 16,2 5-3-16,-1 4-13 15,2 1-10-15,1 9-8 16,-2 8-3-16,4 13 3 16,-3 9 1-16,-4 11 4 15,2 6 0-15,-8 5 4 16,2 0 0-16,-1 0-1 16,-5-2-1-16,-2 3-4 15,-3 0-5-15,-9-9-20 16,-2-5-28-16,-5-15-79 15,-6-8-47-15,-8-11-136 16,1-9-27-16,-10-16 214 0</inkml:trace>
  <inkml:trace contextRef="#ctx0" brushRef="#br0" timeOffset="6514.149">10167 13766 1619 0,'-10'5'572'0,"10"-5"-568"16,2 2-97-16,5 4-478 15,4 2 382-15</inkml:trace>
  <inkml:trace contextRef="#ctx0" brushRef="#br0" timeOffset="6969.163">5553 15392 946 0,'0'0'229'16,"-3"0"-388"-16,4-2 72 15</inkml:trace>
  <inkml:trace contextRef="#ctx0" brushRef="#br0" timeOffset="7522.275">5557 15371 410 0,'0'-1'272'0,"0"0"7"16,0 0-116-16,0 0-18 15,0-1-20-15,0 1-10 16,0 0-27-16,0 0-15 16,0 0-25-16,0 0-12 15,0 0-15-15,0-1-8 16,-1 1-8-16,0 0-3 15,0 0-4-15,-18-8 0 0,-31 2 1 16,25 18 1-16,0 7 1 16,0 0 0-16,-2 9 2 15,1 4 1-15,4 11 5 16,1 4 4-16,7 1 2 16,1-1 0-16,4-1-4 15,6 12-2-15,3 3-6 16,5 7-2-16,8 1-1 15,3-8 0-15,10-7 0 16,1-13-3-16,10-14-5 16,1-8-4-16,4-6-9 15,2-5-2-15,-1-10 4 16,0-2 5-16,-3-12 10 16,-4 0 4-16,-4-6 0 15,-5-3 0-15,-6-8 0 16,-1 0-1-16,-3-6 1 15,-1 6 1-15,1 3 1 16,-5-3 0-16,-4 2 0 0,-4 0-2 16,-8 1-8-16,-1 4-3 15,-4 6-6-15,-4 4-2 16,0 5-7-16,-5 3-8 16,-6 9-10-16,-2 6-3 15,-9 12 9-15,-2 10 5 16,0 19 4-16,-3 5-12 15,8 19-71-15,6 2-82 0,13 1 121 16</inkml:trace>
  <inkml:trace contextRef="#ctx0" brushRef="#br0" timeOffset="8198.273">6952 15427 335 0,'0'0'240'0,"0"1"7"15,0-1-87-15,0 0-20 16,0-1-28-16,-1-1-10 0,0 2-14 15,0 0-9-15,0 0-21 16,-4 0-7-16,-15 2-24 16,-33 3-13-16,27-2-10 15,-2 1-3-15,0 4-1 16,-3 5 0-16,1 2 4 16,-2 2 6-16,-1 2 2 15,6-2 1-15,5-2-8 16,6-1-5-16,11 1-11 15,5 3-3-15,15 3 1 16,7 4 1-16,20 5 9 16,0 1 3-16,12 4 0 15,5 1 1-15,0-4 0 16,1-4 1-16,-6-8 2 16,-9-2 1-16,-10-3 3 15,-9 0 2-15,-8 2 4 16,-2-2 0-16,-10-3 0 0,-2-3-2 15,-5-2-8-15,-2 1-4 16,-8 1-9-16,-3 4-5 16,-11-1-23-16,-7 0-29 15,-12-2-65-15,-2-5-63 16,1-6 117-16</inkml:trace>
  <inkml:trace contextRef="#ctx0" brushRef="#br0" timeOffset="8751.242">7470 15470 1399 0,'1'4'453'0,"2"2"-486"16,4 0-62-16,4 6 13 15,-1-3 15-15,4 3 46 16,2 0 14-16,2-2 8 16,2 1 4-16,4-4 2 15,-5-5 0-15,3 1-2 0,-2-3 0 16,1-4 6-16,-1-1 7 15,-4-4 13-15,3 0 2 16,-5 0-7-16,0 0-6 16,-1 1-14-16,-6 0-6 15,-3-2-15-15,0 5-7 16,-4-1-6-16,0 1 0 16,-6 2 14-16,0-2 5 15,-9 2 8-15,-2-2 1 0,-3 4 4 16,-5 2 2-16,0 6 0 15,-4 3 4-15,0 3 5 16,3 3 1-16,5-1-2 16,7 1-6-16,8 4-11 15,7 0-4-15,14 6 1 16,4 3 4-16,12 7 3 16,5 4-1-16,2 3-10 15,2-1-13-15,3-8-61 16,-1-5-54-16,4-8 85 15</inkml:trace>
  <inkml:trace contextRef="#ctx0" brushRef="#br0" timeOffset="9146.956">8296 14983 1324 0,'0'-1'437'0,"0"-1"-457"16,0 2-74-16,8 29-3 15,37 44 18-15,-26-19 51 16,-3 6 20-16,4 15 14 16,-2 10 5-16,-3 9 12 15,0-7 3-15,-2-10-1 16,-2-5 0-16,2-8-7 16,-2-2-2-16,0-15-5 15,-2-4-3-15,-4-17-20 16,0-3-23-16,-1-10-108 15,-3-12-86 1,-1-1 140-16</inkml:trace>
  <inkml:trace contextRef="#ctx0" brushRef="#br0" timeOffset="10132.211">8093 15504 973 0,'0'1'340'16,"2"-1"-291"-16,2 2-56 16,-4-2 4-16,0 0 9 15,0 0 22-15,11 3 7 16,6 2 2-16,30 10-6 16,-18-10-16-16,2-4-8 0,12 0-20 15,1-1-17-15,2-6-79 16,1 2-98-16,4-18 131 15</inkml:trace>
  <inkml:trace contextRef="#ctx0" brushRef="#br0" timeOffset="10670.291">9207 15399 1242 0,'6'0'381'16,"-1"0"-476"-16,1-1-71 15,-1 1-45-15,-4-1 38 16,-2 1 111-16,0 0 70 16,0 0 123-16,0 0 24 15,-21 1-6-15,-30 6-29 0,21-2-55 16,-3 2-21 0,0 3-12-16,-3 1-3 0,6 1-6 15,4-1-6-15,11-1-16 16,4-1-12-16,7 0-29 15,2 3-9-15,9 7-28 16,6 6 2-16,13 3 21 16,5 0 11-16,5-1 33 15,0-1 9-15,-6-3 17 16,-2 0 10-16,-11-4 16 16,-2 1 5-16,-6-5-2 15,-5 0-9-15,-3 1-27 16,-3 1-11-16,-9 1-15 15,-4-3 0-15,-4-4-9 16,-10 0-16-16,-9-5-76 16,-5 0-83-16,-9-6 124 15</inkml:trace>
  <inkml:trace contextRef="#ctx0" brushRef="#br0" timeOffset="11315.027">10177 15394 475 0,'-10'5'226'0,"-1"3"-104"16,1 3-94-16,-1 10-51 15,-1 2 20-15,3 5 51 16,1-2 23-16,1-2 16 15,6-1-9-15,1-6-11 16,0-1-13-16,0-3-10 16,4-1-3-16,-1-2-6 15,4 0-8-15,7 1-10 0,1 1-4 16,8 0-7-16,-1-1 0 16,4-1-1-16,0-1-1 15,3-1 1-15,2-3 3 16,0 0 7-16,1-5 10 15,-3-2 22-15,-2 1 6 16,-4-4 7-16,-4 1-3 16,-3-1-15-16,-2-3-5 0,-5-2-13 15,2 1-8-15,-4-1-8 16,-5-3-4 0,-1-1-2-16,0-1-1 0,-4-3 0 15,-1-2 1-15,-3-6-1 16,-10-7-1-16,-5-1-2 15,-7-2-2-15,-10 8-8 16,-3 8-9-16,-8 8-35 16,-1 6-30-16,-1 3-76 15,6 1-55-15,7 3 136 16</inkml:trace>
  <inkml:trace contextRef="#ctx0" brushRef="#br0" timeOffset="11939.846">11408 14942 947 0,'7'1'421'0,"-7"-1"-202"16,0 0-140-16,-1 0-95 15,0-1 2-15,-1 0 9 16,-10-1 5-16,-19-3 4 16,-34-5 1-16,27 10 3 15,-2 1-1-15,4 5-4 16,4 1-4-16,6 1-4 15,6 3 0-15,2 10 2 16,3 3 7-16,5 10 5 0,2 4-1 16,8 0 1-1,1 3-4-15,2 4-5 0,5 5-2 16,1 10-4-16,1 3 0 16,7 8 2-16,-3-6 1 15,0-5 2-15,1-6 0 16,-6-6-7-16,0-1-9 15,-2 0-13-15,-1-2-10 16,-1-15-29-16,-3-7-20 16,-1-15-61-16,0-2-41 0,-1-4-135 15,-3-2 201-15</inkml:trace>
  <inkml:trace contextRef="#ctx0" brushRef="#br0" timeOffset="12246.168">10787 15354 1369 0,'0'5'475'0,"3"-2"-388"16,9 3-118-16,0 1-6 15,14 1 23-15,2 1 10 16,12 0 4-16,6 3-4 16,2 3-13-16,9-1-24 15,3-5-128-15,3-7-172 16,8-12 215-16</inkml:trace>
  <inkml:trace contextRef="#ctx0" brushRef="#br0" timeOffset="13963.711">12531 15201 1311 0,'51'31'467'16,"-49"-26"-375"-16,3 5-109 15,0 1-7-15,1 11 0 0,1 6 2 16,-4 10 12-16,1 11 3 15,-3 19 3-15,-1 4 2 16,-5 12-22-16,2 4-11 16,-6-8-29-16,3 3-21 15,-1-12-24-15,-3-11-17 16,5-20-20-16,-1-13-20 16,4-21 110-16</inkml:trace>
  <inkml:trace contextRef="#ctx0" brushRef="#br0" timeOffset="14760.249">13240 15270 1579 0,'9'20'537'0,"-4"6"-546"16,-1 0-97-16,-4 10-96 16,-4 8 14-16,-4 12 53 15,-4 2 43-15,2 3 83 16,1-2 12-16,-2-3 14 16,3 0 1-16,0-14 3 15,1-7 3-15,5-22 12 16,-2-6 4-16,2-7-4 15,1 0-9-15,1 0-14 0,0-2-5 16,0 1-2-16,3-26-1 16,9-54-1-16,-2 22-8 15,4-1-26-15,1-6-7 16,5 0 0-16,-1-9 6 16,2-5 10-16,4 6 1 15,-3 14 2-15,1 13 6 0,-2 18 34 16,-2 10 20-16,-1 6 21 15,-5 5-4-15,4 9-23 16,1 7-22-16,5 9-37 16,6 12-9-16,-2 14-7 15,-5 8 5-15,-4 10 18 16,-4-2 7-16,-1-1 9 16,-2-3 1-16,0-8-1 15,-3-5-5-15,0-14-9 16,1-8-3-16,-3-9-12 15,4-4-1-15,-5-3 3 16,0-3 3-16,2-1 17 16,-1-7 8-16,3-2 11 15,1-3 3-15,3-7-3 16,2-1-2-16,0-13-6 16,2-4-1-16,0-3 1 15,-2 1-1-15,6 8 2 0,-3-1 6 16,5 2 14-16,4 2 6 15,-1 9 17-15,6 9-2 16,6 16-5-16,0 10 0 16,7 18-6-16,0 3 1 15,-2 16-2-15,-1 7-2 16,-9 2-10-16,-3 6-6 16,-12-5-13-16,-1 2-8 15,-9-5-47-15,-8-3-54 0,-8 1-158 16,-9-7-109-16,-8-12 223 15</inkml:trace>
  <inkml:trace contextRef="#ctx0" brushRef="#br0" timeOffset="15060.131">13105 14713 1558 0,'0'3'525'0,"0"-3"-528"0,1 0-88 15,-1 0-17-15,0 0 16 16,0 3 20-16,7 20 3 16,13 33-134-16,-11-25-171 15,9 0 238-15</inkml:trace>
  <inkml:trace contextRef="#ctx0" brushRef="#br0" timeOffset="15806.011">14997 15323 1359 0,'8'3'411'15,"1"0"-466"-15,-1-8-206 16,-2-1-59-16,0-1 48 16,-4-2 58-16,-2 4 187 0,1 3 94 15,-1 0 87-15,0 1 18 16,0 1-25-16,0 0-31 15,-1-2-27-15,0 1 3 16,0 0 16-16,0 0 0 16,-14-13-23-16,-40-32-16 15,22 31-31-15,-2 1-11 16,1 10-17-16,-4 0-6 16,0 9-21-16,1 5-9 0,-4 24-12 15,5 14-3-15,-5 17 16 16,1 8 10-16,10-2 13 15,2-9 4-15,14-9 3 16,4-13-1-16,7-10-1 16,3-4 0-16,3-6-1 15,5-1 0-15,4-4 1 16,1-4-1-16,7-5 0 16,3-2-2-16,5-10-4 15,4-2-6-15,4-6-9 16,3-3-8-16,-3-5-17 15,-2-1-7-15,-4-7-15 16,-3-1-4-16,0-9-7 16,-1-5 4-16,-4-4 12 15,-1 0 7-15,-5 10 28 16,-3 5 10-16,-3 13 18 16,-2 7 21-16,-2 12 25 0,-1 9 1 15,1 11 11 1,0 5-6-16,0 16-15 0,-2 9 3 15,0 9-10-15,0 4-7 16,-4 3-13-16,-2-1-13 16,-5-4-70-16,-1-6-66 15,-2-10 83-15</inkml:trace>
  <inkml:trace contextRef="#ctx0" brushRef="#br0" timeOffset="16494.964">15759 15261 1165 0,'3'0'405'0,"-8"-9"-358"16,-8-3-55-16,-9-6-2 15,-10 5 3-15,-18 2 7 16,-7 4 1-16,-8 7 2 0,-1 3 2 16,10 8-3-16,7 8-2 15,10 7 0-15,2 6 0 16,5 8 4-16,-3 1 3 15,10 6 4-15,2 2 1 16,15-1-3-16,8-3-3 16,13-8-10-16,7-7-7 15,9-8-11-15,6-6-1 16,6-4 1-16,4-8 1 0,6-6 6 16,1-6 1-16,-1-5 4 15,0-1 1-15,-4-2 6 16,-4 2 2-16,-7-10 9 15,-8 5 4-15,-10-4 11 16,-5 2 2-16,-5 5 2 16,0 3 1-16,-3 6 5 15,-1 1 3-15,-4 7 5 16,-1 5-2-16,-4 14-13 16,-3 7-6-16,-2 15-2 15,-2 8 2-15,1 19 6 16,1 7 6-16,0 22 6 15,2 3-1-15,6 5 4 16,-1 4-4-16,-2 3-14 16,0-1-5-16,-5-16-13 15,-2-10-6-15,4-29-18 16,1-10-13-16,4-22-35 0,1-8-40 16,2-21-69-16,2-13-33 15,6-26-91-15,4-10 181 16</inkml:trace>
  <inkml:trace contextRef="#ctx0" brushRef="#br0" timeOffset="17079.763">15849 15423 1278 0,'1'10'484'15,"4"0"-340"-15,-5-9-177 16,5 1-37-16,3-1 3 16,0 2 15-16,10 6 38 15,-2 0 10-15,8 5 10 16,4 1 7-16,4-4 0 15,2-4-1-15,5-9-8 16,1-5-3-16,2-10 3 16,0-2 5-16,0-1 7 15,-8-1 1-15,0 2-2 16,-5-3-5-16,-9-3-8 0,6-3-2 16,-15-4-5-16,-2 2-5 15,-7 6-12-15,-4 2-7 16,-7 4-16-16,-2 3-7 15,-4 5-1-15,-8 4 5 16,-5 4 20-16,-4 2 11 16,-10 4 17-16,-3 0 5 15,-2 6 4-15,-4 2 0 16,7 13 0-16,6 7-3 0,4 13 3 16,5 6 2-16,5 10 13 15,4 7 10-15,11-5 10 16,4 3 2-16,16 6-9 15,7-5-8-15,13 10-12 16,7 1-3-16,6-19-5 16,2-6-2-16,-3-20-23 15,1-12-30-15,-9-26-125 16,0-16-236-16,5-21 266 16</inkml:trace>
  <inkml:trace contextRef="#ctx0" brushRef="#br0" timeOffset="17559.717">16989 15263 1037 0,'13'0'393'15,"-5"-8"-318"-15,-1-1-85 16,-7-3-87-16,-7-2 9 0,-11 6 35 16,-5-1 25-16,-7 3 48 15,-3 0 12 1,-6 3 11-16,-2-1-1 0,-5 1-8 15,1 1-2-15,-9-3 5 16,-2 3 3-16,-3 2-4 16,2 2-6-16,11 5-14 15,8 3-5-15,13 4-10 16,5 3-2-16,13 15-6 16,5 6-5-16,21 12-23 15,10 10 0-15,20 7 5 16,9-3 7-16,2-3 28 15,-1 0 4-15,-4 0 3 16,-6 0-2-16,-13-6-5 16,-12-5-7-16,-11-14-103 15,-14-5-159-15,-30-15 170 16</inkml:trace>
  <inkml:trace contextRef="#ctx0" brushRef="#br0" timeOffset="19318.65">4751 15061 1286 0,'0'1'458'15,"0"-1"-393"-15,-1 0-51 16,0 0-17-16,1 0-2 16,-1 0 3-16,1 0 5 0,0 0 19 15,0 0 9-15,0 0 12 16,0 0 2-16,0 0-12 16,0 0-11-16,-1 0-13 15,1 0-7-15,0 0-5 16,0 0-2-16,14 22 2 15,41 35 2-15,-17-19 0 16,8 4-2-16,14 9 0 16,7-1-1-16,10-4 1 15,-1-2 1-15,3-5-1 16,1 1 1-16,1 3-2 16,1-6 1-16,0-3 1 15,-10-3 1-15,-4 2 0 16,-5 2 1-16,-3 9-3 15,1 0-3-15,-1-6-4 16,0-3-7-16,-6-10-16 16,-5-4-16-16,-16-5-49 0,-5-7-34 15,-16-5-139-15,-4-4 170 16</inkml:trace>
  <inkml:trace contextRef="#ctx0" brushRef="#br0" timeOffset="19743.913">5870 14950 1136 0,'-3'3'487'15,"3"-2"-213"-15,-3 2-252 16,2-3-55-16,-2 4-2 16,-12 26 3-16,-17 40 35 15,12-26 17-15,-6 4 6 16,-1 8 2-16,-6 11-10 15,0 5-5-15,0 8-4 0,1-4-2 16,3-9 0 0,-2-4-2-16,-2-4 4 0,-2 0 1 15,-1-5 0-15,2 3-1 16,4-3-13-16,2-6-12 16,10-2-29-16,3-11-32 15,4-16-148-15,6-5-242 16,6-8 303-16</inkml:trace>
  <inkml:trace contextRef="#ctx0" brushRef="#br0" timeOffset="22051.054">9980 16368 740 0,'6'4'294'0,"3"0"-188"16,-1-2-55-16,0-2-14 15,-6 0-2-15,-2 0 16 16,0 0 13-16,-1 0 18 16,1 0 4-16,0 0-15 15,0 0-14-15,0 0-30 16,0 0-10-16,0 0-10 0,0 0 0 15,0 0 7-15,0 0 4 16,0 0 10-16,0 0 2 16,-1-2-3-16,0 1-4 15,-1 0-10-15,1 1-2 16,0 0-4-16,0 0-2 16,0 0-3-16,-14 0-1 0,-9 5-3 15,-29 14 0-15,24-1 1 16,-2 4 0-16,2 1 1 15,1 1-1-15,4 2-7 16,0 3-3-16,4 3-5 16,4 3-4-16,6 4-11 15,1 4-3-15,7 1 1 16,6 1 6-16,3 0 17 16,2-4 5-16,8 2 0 15,0-4-6-15,10-7-6 16,5-3-4-16,7-8-1 15,3-4 6-15,5-3 9 16,-2-2 6-16,0-10 4 16,1-3 3-16,0-11 5 15,2-5 4-15,-3-3 7 16,-5 1 1-16,-4 0-2 16,-4 0-3-16,-6 0-3 15,-4 0 0-15,-8-1 2 0,-3 3 0 16,-6-2 1-16,0 1 0 15,-5-1-7-15,-2 1-2 16,-4 1-7-16,-3 2-1 16,-5 3-2-16,-4 1-1 15,-8 1 1-15,-3 3-1 16,-5 4 2-16,-2 3 1 16,0 2-1-16,0 4 0 0,10 8 0 15,-1 1-3-15,12 11-2 16,0 5-3-16,-1 11-6 15,7 3-7-15,0 0-17 16,4-1-14-16,4-3-81 16,1 1-94-16,-1 3 146 15</inkml:trace>
  <inkml:trace contextRef="#ctx0" brushRef="#br0" timeOffset="22664.892">11191 16501 709 0,'-1'3'313'0,"1"0"-155"16,0-3-72-16,0 0-54 15,0 0 23-15,0 0 37 16,0 0 17-16,-1 0 11 16,0 0-8-16,0 0-17 15,-1 0-13-15,0 2-26 16,-5 11-17-16,-2 5-23 16,-12 31-8-16,11-16-9 0,1 2-4 15,-2 7-8-15,4 3-6 16,5-2-18-16,1 0-14 15,1-9-32-15,0-3-23 16,3-11-76 0,4-3-82-16,7-11 169 0</inkml:trace>
  <inkml:trace contextRef="#ctx0" brushRef="#br0" timeOffset="23579.984">11461 16523 1415 0,'7'36'497'0,"-4"-14"-457"16,2-5-86-16,-2-3-71 15,1 3 5-15,-2 3 24 16,-3 6 22-16,2 8 58 16,0 0 21-16,-4 3 32 15,3-4 3-15,-2-6-11 16,-1-5-14-16,7-9-18 0,-4-8-6 16,1-5-2-16,0 0 1 15,-2-1 2-15,1 0 0 16,0 0 4-16,0 0 1 15,0-15 2-15,2-36 1 16,2 27-1-16,-2-1-2 16,7-1-1-16,-1 0-2 15,0-1-1-15,-2-2 6 16,0 0 8-16,1 1 5 0,4 4 11 16,4 2 1-16,0 6-1 15,3 0-2-15,-3 2-7 16,1 4-3-16,2 4-7 15,-1 2-2-15,4 5-7 16,1 3-1-16,-2 6-4 16,-1 1-1-16,0 6 3 15,-3 2 0-15,0 3 4 16,2 3 2-16,-3 2-2 16,2 5-1-16,-4 9-4 15,0-1-3-15,-1 8-4 16,-3 1 1-16,-5-1-2 15,-4-2-2-15,2-10 2 16,-4-8-2-16,2-13-4 16,-2-6-5-16,1-8-10 15,-2 0 0-15,-1-4 9 16,3 3 9-16,0 0 17 16,0-1 3-16,-1-24 2 0,6-34-2 15,3 27-6-15,0-3-2 16,2 0-2-16,4 2 0 15,-2-1 0-15,5 3 2 16,-2 2 0-16,-1 2 2 16,3 9 7-16,-1-1 4 0,0 7 7 15,2 4 2 1,-1 3-2-16,2 2-3 0,1 4 2 16,0 2-2-16,0 11-2 15,2 4 0-15,4 15-5 16,-1 6-2-16,-4 7 0 15,-2 8-3-15,-13 5-4 16,1 2-4-16,-7-2-22 16,-4-4-16-16,-4-15-40 15,-4-8-25-15,-4-11-85 16,-2-13-68-16,-2-15 165 16</inkml:trace>
  <inkml:trace contextRef="#ctx0" brushRef="#br0" timeOffset="23845.73">11372 16081 1201 0,'-8'8'489'16,"2"-3"-351"-16,3-3-94 15,3 4-136-15,0 0-6 16,0-6-24-16,2 8-14 0,1 21-139 16,52 33 171-16</inkml:trace>
  <inkml:trace contextRef="#ctx0" brushRef="#br0" timeOffset="24584.301">12934 16495 979 0,'12'3'387'0,"2"-9"-219"16,-3-8-181-16,-2-1-43 15,-2-3-3-15,-3 4 3 16,3 7 24-16,-6 1 20 15,1 6 29-15,2 0 10 16,-5 0 1-16,1 0 0 16,0 0-10-16,-2 0 1 15,1 0 12-15,0 0 10 0,0 0 12 16,-13 2 1-16,-11 1-8 16,-28 8-9-16,19-4-18 15,5 2-8-15,-3 5-7 16,0-4-1-16,4 10-4 15,1 3-2-15,2 6-7 16,2 10-2-16,7 4 4 16,6-1 2-16,5 2 4 15,5-5 2-15,6-3 1 16,3-2 3-16,4-8 3 16,2-4-2-16,2-8-4 15,-2-6-2-15,4-10-5 16,0-5 2-16,-2-13 0 15,2-1 2-15,-4-7 2 16,-6-2 0-16,0-5 0 16,-1-5 0-16,0 2-1 15,2 1-1-15,0 4 0 0,-4 9 1 16,0 8 2-16,0 3 3 16,-1 8 3-16,0 2 5 15,-1 3 1-15,2 2 2 16,4 10 5-16,4 5 0 15,-1 12 15-15,-1 8 2 16,-7 9-3-16,-1 4-4 16,-2 9-22-16,-2 1-12 15,0-6-38-15,-1-8-26 0,-1-20-83 16,-1-12-80-16,1-13 148 16</inkml:trace>
  <inkml:trace contextRef="#ctx0" brushRef="#br0" timeOffset="25109.307">13455 16472 1133 0,'11'11'461'0,"-1"-7"-303"16,-2-3-68-16,-2-1-85 16,-1 0 0-16,-5 0 17 0,-1 0 12 15,-1 0 22-15,1 0 5 16,0-1-7-16,0 1-12 16,-1 0-20-16,-16 2-11 15,-24 15-15-15,27-6-4 16,3 10-2-16,-1 0 1 15,2 3 5-15,2 1 4 16,5-2 3-16,2-2 2 16,4-4-1-16,-1-6-1 0,2-2-3 15,-1-3-1-15,6-3-2 16,0 3-3-16,0-5 2 16,5 6 0-16,-4-1 4 15,5 4 0-15,6 9 2 16,-1 0 1-16,3 18-2 15,0 7 0-15,-4 11-1 16,-3 5-4-16,-7 9-4 16,-4-1-3-16,-12 3-12 15,-3-2-7-15,-5-6-13 16,1-9-8-16,2-18-38 16,1-13-33-16,7-37-118 15,4-16-99-15,10-20 212 16</inkml:trace>
  <inkml:trace contextRef="#ctx0" brushRef="#br0" timeOffset="25674.841">13781 16406 1044 0,'20'32'487'16,"-6"-9"-224"-16,-3-10-144 16,0-8-156-16,2 0-7 0,-1-5 6 15,3 2 10-15,-2 1 26 16,4 0 11-16,4 3 22 16,1-1 5-16,3-1-5 15,0-4-8-15,-1-4-16 16,0-1-5-16,-1-1-1 15,-3-2 2-15,-2-2 2 16,-3 0 2-16,-3-1 0 16,-3-2-1-16,-3 0-4 15,-3 1-2-15,-2-6-10 16,-1 1-6-16,-6 0-14 16,0-2-2-16,-8 8-2 15,-2 1-1-15,-5 7 9 16,-2 1 3-16,-4 2 9 15,0 1 5-15,0 6 9 16,-1 3 0-16,7 11 2 0,-3 2 1 16,1 9-1-1,3 5 3-15,1-1 4 0,7 1 4 16,6-3 5-16,3-1-1 16,3 1-5-16,2 1-4 15,2-1-5-15,2 0-1 16,7-4-5-16,-2 1-3 15,1-5-14-15,2-1-13 16,-4-8-64-16,1-6-54 0,7-11-259 16,-6-4 262-16</inkml:trace>
  <inkml:trace contextRef="#ctx0" brushRef="#br0" timeOffset="26128.726">14790 16325 928 0,'5'5'326'0,"-3"-1"-245"16,-4-1-130-16,1-3-6 15,0 0 23-15,0 0 16 16,-17 13 34-16,-38 33 13 16,20-30 19-16,-2 0 7 15,-2-5-8-15,-2-3-4 16,2-2-12-16,5-2-5 15,12 1-12-15,2-1-4 0,11 3 8 16,5-1 11-16,0 7 10 16,5 2 1-16,0 1-21 15,5 4-15-15,10 4-20 16,6 3-5-16,12 8 0 16,0 2-1-16,6 3 5 15,1-1 2-15,-8-1-17 16,-7-1-28-16,-16 0 38 15</inkml:trace>
  <inkml:trace contextRef="#ctx0" brushRef="#br0" timeOffset="27412.639">16217 16376 1246 0,'4'34'490'15,"-4"-3"-298"-15,3-10-185 16,-2-2-48-16,4 0-4 16,3-2 6-16,-5-1 29 15,4-1 21-15,-7 3 22 16,-1-1 4-16,1 6-7 16,-2 0-7-16,4 0-23 15,-1 4-11-15,-2-4-16 0,-4-3-10 16,1-4-15-16,2-2-7 15,1-4-23-15,1-1-30 16,1-7-157-16,4-2 175 16</inkml:trace>
  <inkml:trace contextRef="#ctx0" brushRef="#br0" timeOffset="27971.815">16811 16375 1200 0,'4'41'437'0,"-3"-3"-385"16,3-9-124-16,-7-2-124 15,-1 2-3-15,-3 6 48 16,2 5 65-16,-5 0 131 15,2 2 32-15,3-8 23 16,-1-7-6-16,6-9-29 16,-1-6-15-16,-1-9-17 15,1 0-4-15,0-2 6 16,1-1 2-16,0 0 2 16,0 0 2-16,0-1-8 15,0 0-6-15,2-8-11 0,5-12-6 16,19-34-9-16,-8 27-1 15,2-8-6-15,2 2-1 16,-1-1 1-16,0-2 0 16,6 3 7-16,3 3 8 15,6 0 24-15,4 3 8 16,8 11 7-16,-1 3-4 16,1 14-22-16,1 9-8 15,-1 12-10-15,5 12-2 0,-1 8-3 16,-3 4-2-16,-9 11-4 15,-6 3-4-15,-13 4-10 16,-3 1-5-16,-13-4-13 16,-4-2-8-16,-4-13-23 15,-6-10-15-15,-6-15-31 16,-1-8-11-16,-6-12-67 16,-1-6-78-16,-6-18 178 15</inkml:trace>
  <inkml:trace contextRef="#ctx0" brushRef="#br0" timeOffset="28211.888">16301 16122 1187 0,'-3'19'516'15,"3"-7"-280"-15,7-1-188 16,1-4-245-16,9-1-106 16,18-1 183-16</inkml:trace>
  <inkml:trace contextRef="#ctx0" brushRef="#br0" timeOffset="29051.393">18185 16230 1174 0,'17'29'494'0,"5"-9"-307"16,2-6-90-16,11-7-129 15,6 0-6-15,7-1-5 16,5 1 6-16,7 0 21 16,2 3 8-16,-1 3 18 15,-1-3 1-15,3 1 1 16,4-4-2-16,0-11-5 16,1-2 3-16,-7-7 1 15,-7-1 1-15,-10 1-1 16,-6 2 0-16,-10-1 1 15,-4-1 0-15,-9-2-2 16,-3-2-2-16,-9-1-3 16,-3 0-3-16,-5-2-8 15,-5 0-3-15,-3 5-2 16,-5 0 0-16,-9 3 1 16,-1 8 2-16,-14 0 4 15,-4 3 4-15,-6 7 3 0,-4 3 1 16,6 5 1-16,0 3 1 15,12 8 1-15,8 1 3 16,11 6 4-16,-1 5 3 16,8 7 6-16,4 4 4 15,6 7 2-15,9 0-1 16,15-2-6-16,4-3-1 16,16-1-2-16,9-3-2 0,9-2-4 15,1-2 0-15,3-8-11 16,-5-5-8-16,-8-14-32 15,-2-12-25-15,2-18-72 16,6-6-59-16,4-13-181 16,1-6 233-16</inkml:trace>
  <inkml:trace contextRef="#ctx0" brushRef="#br0" timeOffset="29590.442">19955 16234 1008 0,'1'-4'391'15,"-2"1"-281"-15,-6-3-55 16,-5-5-53-16,-9 1 1 15,-7 0 0-15,-1 2-5 16,0 8-15-16,1 7-7 16,7 12-7-16,-1 8 6 15,4 4 14-15,-1 5 8 0,5 9 14 16,5-3 4 0,6 3 2-16,6-3-3 15,1-16-8-15,1-2-1 0,7-5 0 16,-2-5 4-1,7-4-2-15,-1-5-3 0,3-9-9 16,2-3-5-16,1-10-5 16,2-7-4-16,-1-10-12 15,0-11-10-15,-2-4-4 16,-1 0 6-16,-4 0 18 16,-1 6 13-16,-4 5 11 15,-2 6 4-15,-4 15 26 16,-1 6 14-16,0 16 10 15,3 7-2-15,0 16-23 16,1 9-7-16,-3 10 7 16,-2 6 3-16,-4 3-4 15,0-3-15-15,-5-10-64 16,4-7-49-16,-2-12-146 16,3-5-130-16,7-11 234 0</inkml:trace>
  <inkml:trace contextRef="#ctx0" brushRef="#br0" timeOffset="29964.268">20584 16041 1059 0,'-3'2'405'16,"-2"2"-261"-16,-12-3-129 15,-7 4-14-15,-12 3 11 16,-4 2 2-16,2 4 1 16,7 4 1-16,10 3-11 15,6 9-1-15,8 10 29 16,6 3 15-16,12 10 16 15,4 0 10-15,9 1-14 16,2-1-7-16,8-7-15 16,1-3-10-16,3-12-20 15,-1-4-11-15,-2-10-34 0,2-7-21 16,0-12-69-16,3-12-56 16,0-16 116-16</inkml:trace>
  <inkml:trace contextRef="#ctx0" brushRef="#br0" timeOffset="30514.298">21194 15520 1378 0,'8'35'496'0,"1"-3"-432"15,-5-3-78-15,-7 13-44 16,-6 9 7-16,-7 10 19 16,1 13 10-16,-4 4 5 15,4 2 1-15,-1 2 6 16,0-3 6-16,-3-13 3 15,6-2 0-15,-4-9-4 16,2-9-1-16,7-7 1 16,-4-10 0-16,7-13 4 15,4-5-1-15,1-8-12 16,0 0-6-16,0-3-16 0,0-1-7 16,0 0 9-16,0 0 5 15,0 0 20-15,1-14 7 16,5-14 3-16,7-33 0 15,-1 24 0-15,2-2 0 16,5-3 7-16,0 0 4 16,4-3 8-16,3 0 3 0,1 5-2 15,6 4-1-15,2 12-5 16,2 5-1-16,6 15-5 16,4 9-6-1,8 19-23-15,3 14-15 0,5 29-63 16,1 7-21-1,-9 26-167-15,-6 2 181 0</inkml:trace>
  <inkml:trace contextRef="#ctx0" brushRef="#br0" timeOffset="31984.76">11753 17658 286 0,'-1'-1'157'16,"1"0"-22"-16,0 0-12 16,0 0-6-16,0 0 7 0,0 0 8 15,0-1 1-15,0 1-7 16,0 0-6-16,0 0-16 16,0 0-9-16,0 0-18 15,0 0-7-15,0-1-16 16,0 2-10-16,0 0-19 15,4 22-8-15,8 50-15 16,-10-26-5-16,1 10-8 16,0 5-2-16,-1-1 3 15,-1 0 3-15,-1-8 4 16,-1-5 1-16,1-6-4 16,0-7-5-16,0 0-8 15,0-6-4-15,1-10-1 16,-1-5 0-16,0-12 2 15,0-1-1-15,-1 0 3 16,1 0 2-16,0 0 9 16,0 0 5-16,5 0 4 0,17 3 2 15,34 3 1-15,-25-9-1 16,-3-4 0-16,3-1 1 16,6-3 2-16,2-3 2 15,8 1 2-15,2 0 0 16,1-1-4-16,1 4-1 15,2-1-2-15,0 1-2 16,-5 4 0-16,-5 3-1 0,-9 3-3 16,-1 3 0-16,-2 5 0 15,-3 4 1-15,-3 0 3 16,-5 1 0-16,-9 0 3 16,2-4 1-16,-9-3 4 15,0-4 1-15,-4-2 4 16,0 0 2-16,0 0-1 15,0 0-1-15,0 0-3 16,0 0-1-16,0-1 1 16,-1 0 3-16,0-3 3 15,-4-21 0-15,-5-35-4 16,4 24-4-16,3-10-7 16,0-8-1-16,2-5 0 15,4-3-3-15,2 1-5 16,2 3-5-16,0 6-6 15,-1 11 1-15,-4 14 5 16,3 7 4-16,-5 5 7 0,-1 5 0 16,-2 2-2-16,-5 1 0 15,-2 4-1-15,-4-1-1 16,-3 2 0-16,-3 2 0 16,2 0 2-16,-3 0 1 15,-7 0 5-15,4 0 2 16,-8 5 4-16,-3-1 3 15,-3 3 1-15,-7 2 2 16,-7-2-1-16,-2 1 1 0,-2 4 0 16,3-3 1-16,4 0-7 15,3 3-4-15,0-4-20 16,1 0-14-16,5-1-53 16,5-2-57-16,16-5-242 15,4-2 249-15</inkml:trace>
  <inkml:trace contextRef="#ctx0" brushRef="#br0" timeOffset="32933.975">13409 17569 788 0,'2'12'384'16,"-2"-6"-153"-16,0 0-107 15,0-3-127-15,0-3-1 16,0 0 20-16,0 15 24 15,0 11 35-15,-3 31 12 16,4-24-7-16,-4 8-22 0,-3 5-42 16,-1 0-19-16,-7 5-22 15,2 1-2-15,-7 2 11 16,3-2 12-16,1-7 22 16,4-6 7-16,-1-8 8 15,3-1-3-15,2-1-12 16,1-4-6-16,4-7-11 15,0-6-4-15,0-7-7 16,2-3-1-16,2-1 1 16,-2-1 1-16,0 0 6 15,10 2 3-15,19-1 1 16,32 1 2-16,-25-8 0 16,0-3 0-16,11-3-1 15,3 0-1-15,7-2-1 16,4 1-2-16,-5 2-1 15,-3-3-1-15,-5 7 2 16,-4 2 1-16,-9 4 1 0,-4 1 1 16,-1 5 0-16,-3-2 0 15,-2 3-2-15,2 0-3 16,-9-2-4-16,1 1 0 16,-7-4 1-16,-4 3 2 15,-1-4 3-15,-3 1 0 16,-3-1 1-16,-1 0 1 15,0-1 3-15,-1 0 5 0,0-1 1 16,-1-8 0-16,0-11-3 16,-2-31-4-16,0 26-2 15,-1-6-1-15,1-11-4 16,-3-4-1-16,0 2-11 16,-2 4-4-16,0 1-4 15,2-2 0-15,0 0 9 16,2 0 1-16,1 10 0 15,2 10 1-15,-1 7 2 16,1 1 2-16,-1 0 8 16,-1 2 1-16,-3-2 3 15,0 0 1-15,-4 5 3 16,0-4 0-16,-3 4 0 16,-5 1-1-16,-7-5-5 15,-2 2-2-15,-12 3-6 16,-4 2-3-16,-17 6 0 15,-6 5 1-15,-6 4 5 16,1 1 2-16,6 2 3 0,4-1-11 16,7 3-57-16,5-6-49 15,10-2 68-15</inkml:trace>
  <inkml:trace contextRef="#ctx0" brushRef="#br0" timeOffset="34037.056">14868 17474 1025 0,'-6'17'406'15,"6"-1"-233"-15,0 1-160 16,-5 0-10-16,8 4 1 0,-3 2 11 15,-6 3 31-15,7 0 15 16,-6-2 14-16,0 2-3 16,0 3-27-16,-3 8-16 15,1 8-29-15,-3-2-10 16,0-3-9-16,0-2 2 16,0-7 10-16,4 3 6 15,-3-4 9-15,5-2 3 16,2-3 2-16,1-12-1 15,1-4-8-15,0-5-4 0,2-3-5 16,3 3-1 0,-5-4 2-16,0 0 3 0,18 0 2 15,33 1 2-15,-23-2 1 16,0 2 0-16,5-6 3 16,1 2 1-16,4-2 0 15,5-3 1-15,3 6-3 16,2-3-1-16,-4 1-3 15,1 0-1-15,-7 2-1 16,-1 1 0-16,-6 3-1 16,-2 1-1-16,2-1-3 15,-3 0-2-15,3 4-1 16,-2 2 2-16,-7 3 4 16,-1 1 3-16,-8-6 6 15,0-1 0-15,-6-2 2 0,1 0 1 16,-2 1 1-16,-3-3 1 15,0 0 4-15,-3-1-1 16,0 0 0-16,0 0 0 16,0-1-2-16,0 0 1 15,0-1 0-15,1-7-1 16,3-15-4-16,3-27-3 16,-7 18-3-16,0-1-2 15,3-8-1-15,2-10-2 16,6-8 0-16,0-2-2 0,4-2-6 15,-1 7-2-15,0 10-5 16,-1 6 2-16,-5 12 7 16,0 3 3-16,-7 12 5 15,1 2 1-15,-1 5 0 16,-3 4 2-16,-3-2-1 16,-2 2 1-16,-5 1-1 15,-2 0-2-15,-4 2 1 16,-6 0 0-16,-5 0 1 15,-1 3 0-15,-9-2 1 16,0 0 3-16,0 1 3 16,-1 2 3-16,-2 1 0 15,-4 0-2-15,-5 1-3 16,-5 0-2-16,-5 1 1 16,-1 1-1-16,0 2 0 15,2-1-2-15,9-1-1 0,2 4 0 16,8-4-8-16,6 2-10 15,11-2-40-15,9-1-31 16,10-7-175-16,15-4 171 16</inkml:trace>
  <inkml:trace contextRef="#ctx0" brushRef="#br0" timeOffset="34941.068">16484 17409 885 0,'2'9'415'0,"-2"-7"-194"16,0-2-82-16,-3 0-135 15,2 0-1-15,0 0 3 16,-1 0 9-16,-6 1 22 16,-5 2 11-16,-34 22 12 15,28-9-5-15,4 8-18 16,0 3-11-16,3 6-16 16,1 0-5-16,2 5-2 15,-2 4 0-15,-1 8 1 0,0 5 0 16,-5 1 5-16,6 1 2 15,3-6 6-15,2-5 4 16,4-6 5-16,-5-2 0 16,5-15-4-16,1 0-5 15,1-10-12-15,3-7-5 16,0-1-6-16,-2-5-2 16,6 0 4-16,1 0 3 15,8-2 5-15,7-4 1 0,1-1 1 16,8-9-1-16,9-2-2 15,3 2 0-15,9-6-1 16,0 7 0-16,8 0-1 16,-1 0 0-16,-5 6-1 15,-3 4 0-15,-6 5 0 16,-6 2 0-16,1 8 0 16,-6-1 0-16,-3 6 0 15,-2-3 0-15,-5 1-1 16,-3 3 0-16,-6-4-1 15,-1 3 1-15,-6-11 1 16,-2 1 0-16,-5-5-1 16,-2-1-1-16,0 5 1 15,0-5 1-15,-1 0 7 16,0 0 5-16,0 0 5 16,0-3 1-16,-10-20-3 0,-13-32-1 15,9 22-5-15,-4 0 0 16,-8-9-3-16,2-5-2 15,-5-8-1-15,2 1-2 16,4 0-1-16,1 4-2 16,0 1-1-16,5-3-1 15,5 14-1-15,-2 4 1 16,1 11 1-16,-3 8 1 16,-8-6 2-16,-2-1 0 15,-6 2-2-15,-2-1-1 0,-10 12 0 16,-4 3-1-16,-2 7 4 15,1 6 0-15,7 4-5 16,5 3-9-16,14 1-24 16,5 2-18-16,14-5-40 15,3-1-59-15,11-6 102 16</inkml:trace>
  <inkml:trace contextRef="#ctx0" brushRef="#br0" timeOffset="35885.937">17594 17300 1338 0,'1'29'488'16,"-2"-8"-390"-16,0-4-103 15,-7 2-43-15,1 2-9 16,-4 9 3-16,-3 7 18 16,2 11 26-16,-2 8 8 0,2 0 6 15,-1 2 0-15,2-2 0 16,-3 0 0-16,3-7 2 15,-1-8 4-15,4-13 19 16,1-7 9-16,3-5 14 16,3-5 4-16,1-5-15 15,2-5-11-15,5 1-16 16,2-2-8-16,5-6-4 16,4 2 1-16,5-8 0 15,0 3 0-15,3 0-1 16,1 1-1-16,-1 1 0 15,2 1 0-15,0 4 6 16,-1 0 2-16,-3 2 1 16,1 3 1-16,-1 0-4 15,-6 3 0-15,7 0 2 16,-4-1 2-16,-2 0 5 16,3 1 2-16,-8-2-1 0,-5 0-3 15,-2-1-6-15,-5-1-4 16,0-1-2-16,1-1-2 15,-3 0-1-15,0 0-1 16,0 0-2-16,0 0 0 16,0 0 1-16,0 0 0 15,0 0 2-15,0-1 1 16,0-1 3-16,0 1 3 0,0 0 3 16,1-4 0-1,5-8 0-15,1-8-2 0,9-36-2 16,-13 26-2-16,2-7-2 15,-1 1-1-15,3 0-2 16,-1 1 0-16,-3 4 0 16,1 2 0-16,-4 3 2 15,1 0-1-15,0 4 0 16,-1 0 0-16,-2 2-1 16,-3 3 1-16,-2-1 0 15,-1 5 0-15,-2 0 0 16,0 3-1-16,-3-3 0 15,-2-1 0-15,-5-1 1 16,-6-1 0-16,-4 2 1 16,-2 2 0-16,-6 4 2 15,-7 3 1-15,-14 6 0 16,-9 3 0-16,-6 4-1 0,7 2 1 16,15-2-18-16,12 0-11 15,13-3-35-15,9-1-29 16,10-2-113-16,6-5-102 15,25-10 192-15</inkml:trace>
  <inkml:trace contextRef="#ctx0" brushRef="#br0" timeOffset="36786.954">18641 17339 1299 0,'4'29'491'0,"-4"-8"-362"15,-6-4-93-15,0-2-47 16,-3 3-8-16,-6 14-2 15,-1 6 4-15,-2 10 12 16,-1 3 4-16,1-2 1 16,2-1 0-16,4-2-1 15,-1 0-1-15,6-5 3 16,2-6 5-16,2-12 16 0,3-6 8 16,1-6 19-16,3-3 2 15,0-3-7-15,2 0-8 16,3-4-21-16,3 2-5 15,6-5-10-15,3 1-2 16,1-3-3-16,2 0-3 16,1 2 2-16,1 0 0 0,6 2 1 15,-1-2 3 1,-1 1 0-16,5 1 2 0,-3 1 1 16,-1 1 2-16,-1 2 1 15,-6 1-1-15,-2-3 0 16,-1 3 1-16,-5-2-1 15,-2 5 0-15,-3-2 0 16,-1-1-1-16,-2-3-2 16,1-2 0-16,-1 2 0 15,0-1 1-15,0 3 0 16,-1-1-1-16,0-4 0 16,1 0 1-16,-4-1 5 15,2 2 5-15,-3 0 8 16,-3 0 1-16,0-1-2 15,0-1-5-15,0 1-4 16,0 0-2-16,6-15 0 16,6-29-1-16,-13 14-1 15,-2-4-2-15,0-13-2 16,1-2-1-16,0 8-2 0,-3 5-2 16,0 11-3-16,0 1-1 15,-5 1-1-15,4-2 3 16,0 2 2-16,0 6 3 15,1 3 1-15,0 2 1 16,-2-2-1-16,1-2 0 16,-1 4 0-16,-1-2-1 15,-2 2 1-15,-3 3 0 16,-2-10 0-16,-3 2-1 0,-6 1 1 16,-2-2 0-16,-9 8 3 15,-3-2 1-15,-3 8 0 16,-1 3 0-16,-5 4-13 15,-6 4-15-15,-18 6-49 16,-9-1-49-16,-2-3 76 16</inkml:trace>
  <inkml:trace contextRef="#ctx0" brushRef="#br0" timeOffset="37685.113">12380 18380 96 0,'-5'4'25'0,"-1"-2"-32"16,1 0-1-16,1 1 16 16,3-3 74-16,0 0 41 15,0 0 72-15,0 0 22 0,-1 0-9 16,1 0-13-16,0 0-43 16,0 0-25-16,0 0-33 15,0 0-14-15,0 0-30 16,1 0-11-16,0 0-13 15,0 0-4-15,-2 0-4 16,1 0-3-16,0 0-9 16,0 0-3-16,0 0-4 15,0 0-2-15,-1 0-1 16,1 0 0-16,0 1 1 16,-1 7 0-16,-3 6-1 15,-10 34 0-15,5-13 1 16,0 0 1-16,-1 11 2 15,0 3 2-15,-1 9 0 16,2-1 0-16,-2 3-1 16,0 5-2-16,2-5-32 15,1-5-41-15,8-32 47 0</inkml:trace>
  <inkml:trace contextRef="#ctx0" brushRef="#br0" timeOffset="39273.585">18811 18029 482 0,'6'77'309'0,"-14"-65"-5"16,-3-1-153-16,-6-8-127 15,-1 1-11-15,-6 2-1 16,0-2 7-16,2 3 25 16,-1 6 7-16,4 4 5 15,1 1-5-15,-2 8-22 16,2-1-7-16,-3 4-13 15,3 0-4-15,3-3-2 16,2-3-1-16,8-4 0 16,2 0 2-16,6 1-1 15,4 2-1-15,6-4 1 16,4 1-2-16,6-5-1 16,4 1 0-16,2-1-2 15,-3-8-2-15,-2 1-1 16,2-5 1-16,-1-6 0 15,3 1 2-15,2-9 0 0,-2 2 1 16,-4-3 1 0,-4-1 0-16,-6-4 1 0,-2-2 1 15,-4-1 3-15,-2 12 0 16,-6 8 0-16,-3-17-1 16,-4 0-2-16,-3-11-3 15,-5-3-4-15,-1 21-5 16,-6 9-26-16,-4 2-13 0,-3 13-69 15,-1 17-70 1,-3-4 123-16</inkml:trace>
  <inkml:trace contextRef="#ctx0" brushRef="#br0" timeOffset="42440.258">7826 4215 674 0,'-10'-1'206'0,"5"0"-260"16,3 1-2-16,1 0 33 15,-1 0 11-15,1 0 52 16,0-2 19-16,0 2 11 16,1 0-4-16,0 0-14 15,0 0 1-15,0 0 1 16,0 0 3-16,0-1 2 16,11-1-10-16,16-6-16 15,34-19-8-15,-24-6-11 16,1-5-4-16,0-1-5 15,-6-4-2-15,4 6-2 16,-6-2-1-16,-1-7-2 16,1 1 1-16,-5-1-1 15,2 5 0-15,-2 9 0 16,-3 3-1-16,-2 7 0 16,-3 2 0-16,-4 5-2 0,-4 9 0 15,-5 1-7-15,0 3-3 16,-2 8 0-16,3-3 2 15,-5-3 10-15,3 14 4 16,6 16 10-16,11 45 2 16,-13-24 3-16,2 2 3 15,2 7 1-15,0 2 2 0,4 7-1 16,2 3-3-16,1 3-6 16,1-3-6-16,-3-6-3 15,1-2 0-15,-4-6-2 16,-1-7 1-16,-4-9-1 15,-1-4 0-15,-5-13-3 16,-2-9-7-16,1-9-26 16,-1-6-18-16,0-1-39 15,-1-1-85-15,0 0 119 16</inkml:trace>
  <inkml:trace contextRef="#ctx0" brushRef="#br0" timeOffset="43084.954">7640 4700 922 0,'2'1'155'16,"4"4"-362"-16,4 2 26 15,-3 3 51-15,0-3 130 16,-5-2 40-16,6 2 50 15,1-5 20-15,4-2 14 16,-1 1-10-16,-2-2-37 16,1 0-17-16,1-1-21 15,2-2-2-15,6 2 15 16,9 2 11-16,17 0 4 0,12 1-6 16,17 2-28-16,4-1-17 15,10 1-15-15,3-2 9 16,10-4 26-16,4-4 5 15,-1-8 4-15,2 0-10 16,-8-2-24-16,-1 3-6 16,-9 3-4-16,-12 1-1 15,-19-2 0-15,-9 0-8 0,-9-4-54 16,-2-5-61-16,0-10 75 16</inkml:trace>
  <inkml:trace contextRef="#ctx0" brushRef="#br0" timeOffset="43835.02">18244 3605 1080 0,'2'0'270'16</inkml:trace>
  <inkml:trace contextRef="#ctx0" brushRef="#br0" timeOffset="44304.16">18226 3668 200 0,'-25'71'65'16,"19"-69"-37"-16,4 2 21 15,-8 1 43-15,-3 2 15 0,1 12 4 16,-11 0-22-16,-6 20-30 16,-3 9-13-16,-15 11-30 15,2 12-9-15,-4 6-7 16,3 6-1-16,13 1 0 15,4-8 0-15,10-8 1 16,4-6 0-16,12-5 3 16,1 0 3-16,10-5 4 15,2-5 4-15,4-10 5 16,10-6 3-16,3-9 1 16,6-3-2-16,15-13-9 15,3-1-8-15,8-8-8 16,4-6-1-16,-1-5 1 15,-1-5 2-15,-1-1 7 16,-3-3 2-16,-5 4 1 16,-3 0 0-16,-11 2-8 15,-4 0 0-15,-6-5-3 0,-7 0 1 16,-8 2 4-16,-5 4 3 16,-6 7 1-16,-4 3 2 15,-8 4 1-15,-7 3-2 16,-24 17 21-16,-6 9 8 15,-22 13 4-15,-6 7-2 16,-3 9-21-16,-1 0-9 16,0 3-41-16,-2 0-80 0,1 2 76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26:14.4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411 5812 197 0,'34'38'110'0,"-34"-38"-28"16,-3-3-25-16,4 3-39 15,-1 0-9-15,0 0-7 16,0 0-1-16,0 0-2 15,0 0-2-15,0 0 3 16,0 0 4-16,0 0 16 16,0 0 6-16,8 4 7 15,0-1-1-15,11 4-8 0,24 10-4 16,-25-15-7-16,6 2-1 16,-1-3-2-16,2-1 0 15,3-3 4-15,-1-2 1 16,-1-3 2-16,1-4 2 15,-1 1-2-15,1-1-2 16,0-1-4-16,2 4-3 16,2-1-3-16,0 1-1 0,0 1 1 15,3-1 0 1,-1-2 0-16,-2 2 0 0,10 0-1 16,-4 1 0-16,3 1 3 15,3 1 1-15,-1 4 4 16,2 0 1-16,2-4 4 15,2-1 2-15,-1-1 1 16,-1-1 0-16,-1-1-6 16,0 0-3-16,2-3-7 15,3 1-1-15,2 0-1 16,2-2 0-16,6 2 3 16,0-1 2-16,0 1 2 15,2 4 0-15,-3 0-2 16,2 1-3-16,2-2-3 15,1 5 1-15,-1-2-2 16,-8-3 1-16,0 6-1 16,-5 0 0-16,0 1 2 15,5 2 0-15,2 0 5 0,3 1 1 16,2 1 4-16,2 1 0 16,0 1-2-16,-2 1 12 15,-3-2 5-15,-3 0 2 16,0 1 2-16,-1-2-13 15,-3 1-8-15,0-1-2 16,-6-1-3-16,0 1 2 0,-2-2 2 16,-3 0-1-1,8 1 1-15,-3-3-1 0,7 0-2 16,2 0-1-16,-2-3-1 16,0 3-1-16,-2-3 0 15,0 4 1-15,-4-4 0 16,3 4-1-16,-1-1 1 15,-2-5 0-15,8 3 2 16,-1-4 1-16,0 0 2 16,1 1 2-16,-2-2 0 15,-5 1-1-15,-1-1-4 16,-3 0 0-16,0 1-1 16,3-2 2-16,1 3 1 15,4 2 1-15,3 0-1 16,-4 2-2-16,-2 0-3 15,-3 1 0-15,0 2 0 16,6-2 1-16,8-4 2 16,2 0-1-16,2-3 0 0,1 2-2 15,2-1-1-15,0 1 0 16,2 4-1-16,5 0 0 16,6 4-1-16,2 1 0 15,0 0 0-15,1 0 0 16,0-1 0-16,0 3 0 15,2-2 0-15,-4 2 0 16,-14-2 1-16,-9-2-1 16,-16 4-1-16,-7-2-4 15,-16 2-84-15,-5 1-126 0,-13 12 138 16</inkml:trace>
  <inkml:trace contextRef="#ctx0" brushRef="#br0" timeOffset="3027.326">18302 15204 622 0,'-30'-15'275'0,"30"16"-146"16,0 0-55-16,0-2-46 16,0 1-9-16,-1 0 11 15,1-1 6-15,-1 1 9 16,0 0 1-16,0 0 0 0,-1 0-1 15,1 0-9-15,0 0-7 16,0 0-24-16,0 0-9 16,0 0-10-16,-1 0 3 15,1 0 6-15,0 0 6 16,0 0 10-16,0 0 1 16,0 0-1-16,0 0-2 15,-1 0-9-15,1 0-5 16,0 0-3-16,1 0 3 0,0 0 11 15,9 1 6-15,20 0 9 16,33-4 2-16,-21-6-2 16,1-2-1-16,7-1-5 15,3-2-1-15,-2 1-4 16,-3-2-1-16,-3 5-2 16,-1-3-1-16,1 2-4 15,3 0 1-15,4 2-2 16,1 2 1-16,3 1-1 15,1 2 0-15,-5-2 0 16,-3 1 1-16,2 4 0 16,1-1-1-16,3 2 0 15,3-3 1-15,-2 1 2 16,0-4 1-16,2 1 1 16,1-2-2-16,-4-2-1 15,3 2 0-15,5-3-2 0,-1 2 0 16,5 0-1-16,-1 0 1 15,-7 1-1-15,-3 0 0 16,-10 2 0-16,-5-1 0 16,1 0-1-16,0 1 1 15,3 2-1-15,2 0 1 16,3 0-1-16,1 2-1 16,8-1 1-16,-2-1 1 15,2 0 0-15,2 0 0 0,1-2 1 16,0 0-1-1,6 0-1-15,-1-2 0 0,-2-1 0 16,2 2 0-16,-5-2 1 16,3 1 0-16,4-1 0 15,5 0-1-15,3 2 0 16,2 1 1-16,-5 4 0 16,-1 1 0-16,-1 2 0 15,0 0 1-15,9 0 0 16,0 1 0-16,-5 0 0 15,-4-2-1-15,-1 0 0 16,0 0 1-16,1-1 1 16,0 2 2-16,-10-2 2 15,0 4 3-15,-6-4 6 16,1 0 2-16,1 0 1 16,1-2-2-16,11 2-6 15,4-2-2-15,0 0-5 16,1 0 0-16,4 0-2 0,-4-1 0 15,4 2 0-15,2 1 1 16,-4 0 1-16,2 2 2 16,7 4 0-16,0 1-1 15,4 3-2-15,-2 4-1 16,-15 2-1-16,-3 3-1 16,-6 2 1-16,0 2-1 15,6 7 1-15,-1 0 2 16,-1 5 4-16,-6-1 2 0,-12-4 6 15,-4-3 1-15,-13-9-2 16,-4-2-3-16,-9-3-5 16,-2-2-3-16,-3 3-13 15,0-4-15-15,0 3-38 16,-5 0-26-16,-1 2-73 16,-1 4-55-16,-3 9 139 15</inkml:trace>
  <inkml:trace contextRef="#ctx0" brushRef="#br0" timeOffset="17042.151">10599 17876 244 0,'-1'2'101'0,"-3"-2"-49"15,4 0-50-15,0 0-9 16,0 0 8-16,0 0 14 16,0-2 26-16,0 2 8 15,0 0-2-15,0 0-9 0,0 0-25 16,0-1-6-16,0 0-1 15,0 0 4 1,0 1 14-16,0 0 12 0,0 0 22 16,0 0 6-16,0 0-2 15,0 0-9-15,0 0-23 16,-1 0-10-16,1 0-13 16,0 0-3-16,0-1-3 15,0 1 1-15,0 0 1 16,0-1 1-16,0 1 10 15,0 0 6-15,0 0 13 16,0 0 7-16,0 0 1 16,0 0-1-16,0 0-7 15,0 0-5-15,0 0-7 16,0-2-3-16,0 2-7 16,0 0-3-16,0-1-6 15,0 1-2-15,0 0-3 0,0 0-2 16,0 0 1-16,0 0 1 15,0 0 1-15,0 0 1 16,0 0 1-16,0 0 0 16,6 0 1-16,4 0-1 15,0-1 1-15,0 0-1 16,29-5 0-16,-26 4 0 16,-2-2-1-16,2 3 0 15,1 0 1-15,-3 1 0 0,1 0 1 16,-1 1 1-16,-2 0 1 15,3 1 2-15,-1 0 5 16,2 4 3-16,0-2 7 16,-1 1 1-16,1 0 2 15,-1-5 0-15,2 1 1 16,-1 1 0-16,5 0 0 16,-2-1 1-16,2-1-1 15,-2 2 0-15,3-1-4 16,-2 1 0-16,2 0-2 15,-2 1 0-15,-2-3-3 16,-4 1-2-16,2-1-6 16,0 1-2-16,1 1-2 15,5 1 1-15,-2-2 1 16,5 0 0-16,0-1-1 16,-2 0-1-16,1 0-1 0,-4-1-1 15,4 1 0-15,-4-1 0 16,1-1-1-16,0 2 1 15,-3-1-1-15,0 1 0 16,3 0 0-16,1 0 0 16,2-1 0-16,1 1 0 15,0-2 0-15,1-2 0 16,-7 3 0-16,3 1 0 16,-4 0 0-16,-1 4 0 15,-2-2 0-15,3-1-1 0,-2 1 0 16,1 0 1-16,2 0 0 15,-3-1 1-15,3 1-1 16,0 0 1-16,4-1-1 16,-2 1 0-16,3 0 0 15,-2 2 1-15,-1-1-1 16,-1 1 0-16,-3 0-6 16,-1 1-14-16,-2-1-55 15,1 3-51-15,-1 0 76 16</inkml:trace>
  <inkml:trace contextRef="#ctx0" brushRef="#br0" timeOffset="19194.465">12397 18542 171 0,'0'3'118'0,"0"-2"1"16,0-1-44-16,0 1-38 15,-1-1-3-15,0 0 13 16,1 0 14-16,0 0 28 16,0 0 17-16,0 0 23 15,0 3 5-15,0-3-6 16,0 1-7-16,0-1-27 16,0 0-16-16,0 0-31 15,0 0-13-15,0 0-20 16,0 0-7-16,0 0-7 15,0 0-2-15,0 0-7 16,0 0-4-16,0 0-6 16,0 0-3-16,0 0 4 0,0 3 4 15,1 2 6-15,2-1 5 16,4 0 2-16,7-3 1 16,30 35 4-16,-27-35-1 15,4 5 2-15,2 1 0 16,6-7-1-16,0 4 0 15,4-1-1-15,1-3-1 16,5 2 0-16,1-2-1 16,1 0 0-16,0 0 1 0,1 5 6 15,-2-7 4-15,-3 2 11 16,-2 0 2-16,0-2 3 16,-1 6 0-16,2-1 0 15,4 0 0-15,-1 0-5 16,2-2-4-16,0 1-7 15,1 4-1-15,2 2 0 16,-2 1 1-16,-3 2 2 16,0-6-1-16,3 2 0 15,2-6 1-15,1 4 7 16,0-3 1-16,-3-2 2 16,-3 0-1-16,1-5-4 15,1 0-2-15,-4 0-1 16,1 4-3-16,-5-1-3 15,1 0-4-15,3 0-2 16,-4-1-1-16,3 3-2 16,-1-2 2-16,-3 1-3 15,-2-2 1-15,-2 1 0 0,1 0-1 16,3 0 0-16,3-1 0 16,1-2 0-16,-5 4 0 15,2 0-1-15,-2 0-1 16,-2 2 1-16,5-4-1 15,-4-2 1-15,1 2 0 16,1-2-1-16,0 5-1 16,5-2 0-16,1-3 1 0,2 2 1 15,-1-4 0-15,-4 2 1 16,2 4 0-16,-3-4 0 16,-1 8 0-16,6-2 0 15,2-1 0-15,11 0-1 16,3-4 0-16,5 1-1 15,4-1 0-15,-5 0-1 16,0-2 0-16,-2 3 2 16,-1 1-1-16,6 2 2 15,-1 3 0-15,2-2-2 16,-3 0-1-16,-3 1-5 16,-4 3-1-16,-7-2-3 15,-8 2-4-15,-5 4-3 16,-2 2-7-16,-8-2-33 15,-1 1-31-15,-10-5 56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31:00.8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8357 5680 56 0,'-2'-2'22'15,"-1"-2"-17"-15,0-2-23 16,-1-1 0-16,-3-3 42 15,0-1 39-15,-1 0 66 16,-2 1 21-16,1 1-8 16,3 0-17-16,-1 4-46 15,0 0-20-15,-5 2-29 16,-1 1-12-16,-2 0-7 16,1 2-2-16,-1 2 2 15,-4-1 0-15,-1 1 3 0,0 0-1 16,-6 4-4-16,-1 2-1 15,-6 4-4-15,-1 3-1 16,-3 4-2 0,0 0 0-16,1 5 0 0,1-1 0 15,0-1 1-15,2 3-2 16,3-4 0-16,0 3 0 16,0 3 0-16,1-1-1 15,0 5 0-15,-1 3 0 0,-1 3 1 16,1-4 0-1,2 6 0-15,2 1 0 0,5-1 0 16,4 1 0-16,4-2-1 16,4-2 0-16,1-1 0 15,4-1 2-15,2 5 4 16,2 2 3-16,7 2 3 16,3 2-1-16,9 3-4 15,1 0-3-15,10 1-3 16,2-3 0-16,6-9 1 15,-3-3 3-15,5-3 5 16,0 2 1-16,3 1 0 16,1-3-3-16,5-4-2 15,2-4 1-15,-2-8 4 16,5-2 3-16,-4-7-2 16,0 0-2-16,-2-6-4 15,-2 0-3-15,5-4 0 0,-4-2 1 16,0-3 5-16,1-2 2 15,-8-1 2-15,1-2-1 16,-4-2-4-16,-2-2-2 16,-5-2 8-16,-4-2 3 15,-5 0 4-15,-5-3 4 16,-2 2-4-16,-1 0-2 16,-3-1-5-16,3-4-5 0,0-3-6 15,2-6 0-15,-3 1 2 16,1 1 2-16,-4 4 8 15,-2 6 1-15,-3-1 0 16,-1-2-3-16,-1-3-5 16,1-1 2-16,-2 2 7 15,-2 0 0-15,-5 4 0 16,1-4-2-16,-3-1-9 16,4-3-1-16,-1-4-1 15,-2 0 3-15,0 3 3 16,0 3 0-16,-3 1-1 15,2 2-4-15,-3-3-2 16,2 1 0-16,0 3 0 16,-1 2 0-16,1 4 0 15,3 0-1-15,-4 2 0 16,1 1 1-16,-4-4-2 16,-4 1 0-16,2-3-3 15,-1 2-1-15,-4 1 2 0,4-1 0 16,-7 3-1-16,1 0-2 15,-3 4-4-15,1 3 1 16,-4-1 6-16,2 1 1 16,-1-1 0-16,-2-2-5 15,0 1-10-15,-3-2 1 16,6 7 3-16,-1 2 5 16,5 5 4-16,1-1-4 15,1 3-4-15,-1 1-2 0,1 3-18 16,2 1-24-16,-9 0 36 15</inkml:trace>
  <inkml:trace contextRef="#ctx0" brushRef="#br0" timeOffset="580.774">17223 5785 1164 0,'15'10'414'0,"-2"-8"-500"16,-4 0-18-16</inkml:trace>
  <inkml:trace contextRef="#ctx0" brushRef="#br0" timeOffset="1314.068">17261 5799 552 0,'0'-1'291'0,"-1"0"-66"15,0-1-144-15,-6-8-35 16,-16-13-27-16,-34-32 0 16,18 22 10-16,0 0 3 15,-11 4-1-15,1 3-7 16,-4 3-14-16,1 4-4 16,0 1-6-16,4 2-2 0,-2 5-4 15,-3 4-1-15,0 6 1 16,-6 3 1-16,4 9 0 15,-2 4 0-15,2 4-4 16,3 1 0-16,5 6 0 16,1 2 2-16,2 9-2 15,1 6-5-15,1 4-16 16,0 4-3-16,12 5-4 16,5 1 6-16,13 3 14 15,9 5 3-15,11 7-1 16,8-1 0-16,10 1-8 15,6-1-4-15,6-5 1 16,0-1-3-16,0 7-5 16,-4-2 1-16,2-5-6 15,-4-2 0-15,6-12-1 16,5-4-5-16,-4 0-5 16,7-6-5-16,-1-3 4 0,4-3 9 15,5-4 15-15,0-4 14 16,-2-6 13-16,1-5 2 15,1-8 10-15,5-2 2 16,4-6 4-16,-1-3 2 16,-3-6 14-16,-6-6 2 15,-8-6 10 1,-4-2 4-16,-10-7-17 0,0 2-6 16,-3-5-12-16,1 0-5 0,-3-6 9 15,-4-3 17-15,-1-1 36 16,-4-2 16-1,-7 2 11-15,0-3-9 0,-12-3-27 16,-6-1-14-16,-10-1-18 16,-5 4-9-16,-8 0-10 15,-6-2-5-15,1 3-2 16,-3-2 0-16,-6-3 3 16,2-3 0-16,-7 4 1 15,-3 4-1-15,-3 5-4 16,-1 3-2-16,1 2-2 15,2 0 0-15,6 4-2 16,3 3-2-16,-3 1-12 16,6 4-13-16,1 0-56 15,1 0-47-15,5-2-136 16,1 2 164-16</inkml:trace>
  <inkml:trace contextRef="#ctx0" brushRef="#br0" timeOffset="2997.314">7273 13491 703 0,'-6'1'387'16,"4"-1"-18"-16,2-1-289 15,-2 1-104-15,1 0-7 16,0 0-1-16,1 0 7 15,0 0 33-15,0 0 14 16,0 0 24-16,-1 0 9 16,0 0-2-16,0-1-8 15,-1 0-19-15,1-1-4 0,0 1-2 16,0 0 0-16,-6-4-1 16,-10-8-4-16,-35-32-13 15,23 29-5-15,-10 1-16 16,-8-2-13-16,-18 6-24 15,-1 4-11-15,-4 4-5 16,5 3 9-16,-1 8 20 16,0 3 13-16,-1 9 14 15,-6 7 2-15,4 1-6 16,5 5-1-16,6-1-4 16,10-2-3-16,11 5-2 15,2 5-6-15,7 13-31 16,2 4-6-16,16 25-12 15,8 6 1-15,22 14 19 16,9 9-1-16,12 0-11 0,4 0-17 16,8-2-50-1,5-7 1-15,4-9 35 0,2-7 31 16,1-11 77-16,-5-7 30 16,-7-15 25-16,0-8 5 15,3-11 2-15,4-5-18 16,5-7-25-16,5-4-8 15,-9-11-12-15,-1-7 0 16,-6-10 16-16,-1-5 12 16,3-12 12-16,-2-2 6 0,2-10-7 15,-3-5-12-15,-2-1-16 16,-3-3-7-16,-6 0-7 16,-4 7 0-16,-11-4 5 15,-5 1 1-15,-8-6-2 16,4 1-3-16,-6-3-8 15,2-1-3-15,-2-5-6 16,-8-5 1-16,-1-5 6 16,0-2 3-16,-8 4 10 15,-1 0 3-15,1 3 25 16,-5 6 14-16,6 11 30 16,-4 5 7-16,-5 13-16 15,1 4-11-15,-4-1-28 16,-3 1-1-16,3 6 17 15,-5-3 10-15,-1 8 19 16,-1 3 2-16,-6-4-12 0,1 7-8 16,-6-3-18-1,0 0-8-15,-7-1-16 0,-2 1-6 16,-6-2-4-16,-1 0-4 16,0-1-20-16,3 2-4 15,7-1-13-15,-1 1-18 16,7-2-103-16,-2-4 111 15</inkml:trace>
  <inkml:trace contextRef="#ctx0" brushRef="#br0" timeOffset="3951.919">18416 13472 1325 0,'0'3'417'0,"-1"-3"-518"15,-1-4-32-15,1 3 21 16,-1 0 26-16,-29-23 97 15,-36-30 9-15,26 33 1 16,2 2 1-16,-3 3-4 16,-4 1-2-16,-8-2-6 15,-9-3-5-15,-2 1-3 16,3-2 2-16,8 5 1 16,3 1 1-16,5 7-3 15,-2 3-4-15,-6 4-14 16,-1 3-4-16,-6 9-20 15,1 7-13-15,2 9-39 0,5 8-27 16,8 14-43-16,1 5-12 16,4 13-5-16,0 3 18 15,6 11 39-15,3-2 19 16,16 10 23-16,7 2 48 16</inkml:trace>
  <inkml:trace contextRef="#ctx0" brushRef="#br0" timeOffset="4406.123">18676 14283 181 0,'38'-31'123'0,"-8"2"17"16,2-7-52-16,-4-8-49 15,-2 1-10-15,-5-1-18 16,-5-1 10-16,-7-1 45 15,-4 0 24-15,-10-1 66 16,-5 5 9-16,-9-2-16 0,-1 0-16 16,-5-3-63-1,0-1-21-15,1 5-30 0,-6-4-6 16,3 0-8-16,-4-1-1 16,-3 0-1-16,-2 6-1 15,-8 10-1-15,0-2-1 16,-10 4 1-16,1 2 0 15,-5-4-4-15,0 5-18 16,-2-3-91-16,-5-1-94 0,-3 3 125 16</inkml:trace>
  <inkml:trace contextRef="#ctx0" brushRef="#br0" timeOffset="6205.471">17085 13393 311 0,'-35'115'168'0,"26"-98"-44"15,0-4-149-15,2-2-75 16,-5-3 10-16,1 0 64 16,-1 3 49-16,-3 1 82 15,2 2 20-15,3-2 16 16,-1 3-7-16,3 1-27 16,2-1-10-16,0 1-23 15,4-3-10-15,-2-1-22 16,2 0-12-16,0 1-16 15,-1 3-6-15,2 3-6 16,0-2-2-16,-1 4-1 16,-2-2 0-16,2 10 1 15,-2 5 0-15,2 9 1 16,0 3-1-16,1 3 2 16,1 3 0-16,0 2 8 15,0 0 5-15,2 0 5 0,3 3 0 16,2 0-7-16,2 2-5 15,7 0-6-15,2-4-1 16,7-2 0-16,1 0-1 16,3-2 1-16,1-4-1 15,4-7 0-15,1-1-1 16,3-5 0-16,-1-1 0 16,-2-7 0-16,-2-4-1 15,4-5 0-15,4 1 1 0,7 0 0 16,4-1 1-16,-1 0 0 15,0-2 0-15,1 1 1 16,0 0 0-16,-4-2 0 16,3-2 0-16,-3-2 1 15,0-5 1-15,7 1 0 16,0-5-1-16,2-3-1 16,-4-5 0-16,-2-2 0 15,-8-5-1-15,-2-7 1 16,1 0-1-16,-2-4 1 15,6 2 0-15,0-1 1 16,-1-3-1-16,2-4-1 16,-2-6 1-16,1-1-1 15,-2-2 0-15,-8 2 0 16,2 0 1-16,-11 2-1 16,2 3 0-16,-1-1 7 15,-6 4 2-15,-1 0 4 0,-2 0 1 16,0 5-2-16,-1-4-2 15,-1-2-3-15,-2-2-1 16,-3 0-3-16,-2 2-1 16,-4 6 0-16,-2 3-3 15,-3 3-9-15,-4 2-9 16,-6-6-50-16,-5-3-51 16,-1-21 76-16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37:58.6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3087 9188 148 0,'-41'2'107'15,"32"-4"-1"-15,0 1-37 0,1-1-17 16,-2-4-27-16,1 2-2 16,-1-1 7-16,-1-2 8 15,2 4 11-15,1 0-1 16,2 0-7-16,-2 3-3 16,5 0-3-16,1-3-3 15,-1 2-1-15,3 1-1 16,0-1 5-16,-1 1 4 0,0 0 5 15,0-1-2-15,-1 1-14 16,0-1-8-16,1 0-13 16,0 1-5-16,0-1-2 15,1 1-1-15,0 0 0 16,1 0 0-16,0 0 1 16,-1 0 2-16,0 0-1 15,0 0 0-15,0 0-2 16,0 0-1-16,0 0-2 15,0 0-1-15,0 0 0 16,0 0 2-16,1 0 2 16,2 0 1-16,0-2 1 15,3 1 2-15,5-1 2 16,12-2 0-16,36-7 0 16,-26 5-1-16,-1-1-3 15,4 2 0-15,-2 0-1 16,1-1 0-16,-1 0 6 15,-1 2 4-15,-2-1 4 16,1 1 1-16,-7 0-2 0,4 1-3 16,-2-1-5-16,-4 0 0 15,2 0-2-15,-2-1-1 16,-1 1-1-16,2 0 0 16,-2 3 0-16,0-3-1 15,5 1 0-15,-3 1 1 16,4-3-1-16,-1 4 0 0,1-1 1 15,3 2-1-15,1-1 0 16,1-1 0-16,-5 0 0 16,-2 0 0-16,-3 2-1 15,-1 1 1-15,5 2-1 16,1-1 1-16,-4 5 0 16,4 0-1-16,1 2 1 15,1-1 0-15,5 0 0 16,4 2-1-16,-1 3 1 15,0-3 0-15,1 1-1 16,1-2 1-16,-1 0 0 16,2 3 0-16,0-3-1 15,1 1 0-15,6-2-1 16,2 1 1-16,3-4 1 16,1 1 1-16,-2-5 1 15,1-1 1-15,-6 0-2 16,0-2-1-16,4-2 0 0,-1 1 0 15,7 1-1-15,1-1 0 16,0 0 0-16,3-2 1 16,-12-2-1-16,0 0 1 15,-7 1 0-15,-4-1-1 16,2-1 1-16,-2 2 0 16,1 1 0-16,2 5-1 15,3 6-1-15,2 1 1 0,4 4-1 16,-5 1 0-16,0-1 2 15,-3 2 0-15,0-4 2 16,4-3-1-16,4 0 0 16,3-5-1-16,1 3 0 15,-1-2 0-15,-1-1-1 16,-5 2 1-16,-2-3 1 16,0 0 1-16,0 3 0 15,4-3 0-15,4-1-1 16,2-4 0-16,3-1-1 15,-1 0 0-15,-7 2 0 16,-2 3 0-16,-5 0 1 16,-5-1 0-16,7 5 1 15,-3-3 0-15,10 3-1 16,5 1 0-16,3-1 0 16,3 3 0-16,-2-6 0 15,-1 1 1-15,-2-1 0 0,-1-3 3 16,-1 0 8-1,-1 0 3-15,-2 0 10 0,2 3 2 16,-5-1-4-16,2 1-1 16,1 0 0-16,0-3 1 15,11-4 2-15,4 1-2 16,2-4-11-16,-3 2-6 16,-9 3-6-16,-2 0 1 15,-3 4 0-15,0 1 0 0,1 1 1 16,4 2 1-16,0 0 1 15,2 3 1-15,1 1 5 16,-2 0 1-16,3 0 1 16,2-4 0-16,0 1-6 15,4-2 1-15,-6-2-1 16,-3-2 4 0,-8-1 12-16,2 3 1 0,-1 0-2 15,1 5-3-15,5-3-13 16,-2 2-3-16,-3 0 0 15,1-1-2-15,-4 1 1 16,-4 1 0-16,-7-2-1 16,-3 2 1-16,0-5-1 15,2 2 1-15,6 3 0 16,3-1-1-16,4 2-1 16,-2-3 1-16,2 0-1 15,0 0 0-15,-3 3 0 0,-3 2 0 16,2 2 0-16,1 1 0 15,-1 1 0-15,5-8 1 16,-5 9-1-16,-1-4 0 16,-2 5-3-16,-3 6 0 15,-6-5-5-15,-6 0-12 16,-5-1-62-16,-2 3-70 16,11 2 94-16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41:19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1861 14449 610 0,'-18'-1'258'16,"5"-2"-136"-16,1-2-102 0,7 1-19 15,-1-4-25-15,-2 0-6 16,-3 1 13-16,-4 0 7 15,3 1 19-15,-2 2 10 16,-2 0 2-16,1 1-1 16,-1 2-3-16,3 1 3 15,4-1 17-15,2 1 11 16,2-2 12-16,2 1-2 0,0 1-17 16,2-1-13-16,0 1-21 15,0-1-5-15,1 1-6 16,0 0-3-16,0 0-2 15,0 0 2-15,0 0 4 16,0 0 4-16,18 6 7 16,33 34 0-16,-25-26-2 15,1 0-1-15,8 0-4 16,-2 3 0-16,5 9-1 16,-2 4-1-16,-5 6-1 15,3 1 1-15,-6-3 1 16,0-6 0-16,1-2 1 15,-4-7 0-15,-1-1-1 16,4-1-3-16,-1-1-6 16,-1 4-16-16,0-1-48 15,-2 0-33-15,-5-4-114 16,-3-5 136-16</inkml:trace>
  <inkml:trace contextRef="#ctx0" brushRef="#br0" timeOffset="470.908">2507 14055 826 0,'-33'-3'302'15,"33"7"-236"-15,-4-2-157 16,4 5-23-16,-11 5 3 16,3-2 24-16,4 11 85 15,-8-6 26-15,10-2 17 16,-6 2 2-16,2-4-10 15,1 0-7-15,-3 2-6 16,3 1 3-16,-6 2 7 16,-3 0 5-16,3 8 0 15,-5 7-4-15,-4 12-13 16,-3 10-8-16,-5 9-12 0,0 5-3 16,1-2-3-16,-1 1-2 15,5-5-4-15,3 0 1 16,2-1-3-16,2-6-3 15,3-5-24-15,2-5-25 16,2-11-83-16,1-6-66 16,2-6 135-16</inkml:trace>
  <inkml:trace contextRef="#ctx0" brushRef="#br0" timeOffset="934.046">1813 14835 686 0,'0'0'285'16,"0"-2"-180"-16,5-3-50 15,-5 4-50-15,4-1-2 16,25-13 5-16,29-14 2 16,-25 14-3-16,-1 1-2 0,4 1-4 15,3 1 0-15,8-2 2 16,5-2-1-16,6-3-1 16,2 0-1-16,2-5-4 15,3 0-2-15,7 0-45 16,3-1-50-16,9 0 64 15</inkml:trace>
  <inkml:trace contextRef="#ctx0" brushRef="#br0" timeOffset="6994.417">17226 14244 344 0,'7'-1'159'15,"-4"-2"-66"-15,-3 2-30 16,0 0-20-16,0 0-1 16,0 0 11-16,0-1 7 15,0 1 2-15,0 0-5 16,0 0-12-16,0 1-5 16,0-1-4-16,0 1-1 0,0-1 2 15,0 0 1-15,0-1-1 16,0 1 1-16,0 0-2 15,-3-6-2-15,-1-3-8 16,-4-3-5-16,-35-32-8 16,20 36-4-16,-7-1 6 15,2 1 4-15,1 3 4 16,-7-3 0-16,-5 1-6 16,-2 0-4-16,-4 3-5 15,1-2 0-15,2 2 3 16,1-2 2-16,-6 0 5 15,0 1 0-15,-6 1-3 16,-2 0-4-16,-1 2-6 16,-1 0-2-16,1 1-2 15,6 2 3-15,5 0 1 16,2 0 3-16,5 0-1 0,-3 0 0 16,-6 2-4-1,-1-1-1-15,1 2-1 0,1 1 0 16,2 1 0-1,5 3 0-15,0 1 1 0,3-1-1 16,5 7 0-16,-4-3 1 16,2 3 1-16,-4 1 1 15,0-2-2-15,2-1-1 16,-1 4-2-16,0-2-1 16,2-4 1-16,0 4 1 0,5-2 2 15,1 1 3-15,4 3 6 16,5-2 3-16,0 1 1 15,3 2-2-15,1 2-9 16,-1 5-3-16,-4 6-2 16,1 3-2-16,-6 3 0 15,-1 5 2-15,1 0 1 16,-3 3 1-16,0 3 2 16,-1-4-1-16,5 4-6 15,0 4-5-15,7 8-4 16,7 9 0-16,10 13 3 15,5-3 2-15,16 8 5 16,5-1 0-16,13-3 1 16,9 8 0-16,12-6 0 15,11-3 0-15,11 2 2 16,13-6 0-16,12-9 1 16,-7-3 0-16,6-15 0 0,-11-3-1 15,10-8 4-15,1-6 2 16,3-13 3-16,6-7 3 15,-6-8 5-15,7-1 1 16,-3-10-3-16,0 0-3 16,3-4-5-16,-6-6-3 15,-4-6-2-15,-2-5 0 16,-12-4 4-16,0-5 2 0,2 2 2 16,-8 0 1-1,-8-6-4-15,-8 3 1 0,-12-6 0 16,-3-4 0-16,-3 3 0 15,-2 3 1-15,-7 0 0 16,-1-2 0-16,-9-6 2 16,-5-1-1-16,-3 2-1 15,-4-3-1-15,-5 1-4 16,-4-3 0-16,-2 2-1 16,-1 4 1-16,-3-3-1 15,1-5 1-15,-7-19-3 16,0-9 0-16,-2-4-9 15,-3-4-6-15,-2 0-11 16,1 4-6-16,-5-2-3 16,-3 1 1-16,0 13 0 15,-7 5-1-15,-3 19 8 0,-4 5 3 16,-10 6 7-16,-2 5 2 16,-7 7-13-16,-3 7-10 15,-5 4-18-15,-2-2-5 16,-3 8-2-16,-6-1 8 15,-15 7 20-15,-9 3 10 16,-9 0 17-16,-4 1 4 16,-10 2-10-16,-6 0-23 15,-6 5-154-15,-8 2 131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42:27.7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9780 10312 540 0,'-10'29'182'16,"9"-30"-167"-16,-2 1-87 16,2 2-16-16,0-2 15 15,0 0 38-15,0 0 94 16,0 0 34-16,-1 0 33 15,1 0-3-15,0 0-29 16,0 0-10-16,0 0-19 0,0 0-6 16,-1 0-20-16,1 0-9 15,0 0-11-15,0 0-8 16,0 0-9-16,0 0-3 16,0 0-3-16,-1-1-1 15,1 0 4-15,-5-1 3 16,-3-3 9-16,-2-2 2 15,-30-26 2-15,28 20 0 16,-2-3-8-16,2 4-2 0,-1 0-4 16,-1-4-1-16,-2-1 0 15,-2-2 1 1,-4 0-1-16,1 2 0 0,-3 1-1 16,1 1 0-16,0 1 1 15,-1 0 0-15,6-1 0 16,-1 2 0-16,1 2-4 15,0 1 0-15,-4 4-2 16,3 0 1-16,-1 3-1 16,-4 2-3-16,0 1-5 15,-6 3 0-15,3 3 2 16,0 0 4-16,5-2 8 16,0-1 2-16,0-2 1 15,-1-1-1-15,-4 0-1 16,4 1-1-16,-7-1 0 15,5 0-1-15,-6 0-5 0,2-1 1 16,5 1 0-16,1 2 1 16,4 0 3-16,2 2-1 15,-1-1-5-15,2 0-1 16,0 1-3-16,5 0-5 16,2 1-8-16,-2 1-3 15,5-1-2-15,-5 1 3 16,-1-1 3-16,0-1-4 15,0 3-21-15,1-2-11 16,3 0-11-16,0 2 2 0,-4 1 21 16,-2 0 14-16,-2 4 20 15,-3-1 6-15,4 5 8 16,-1 0 8-16,-3 5 15 16,3 1 3-16,-1 0-2 15,2 1-7-15,1 1-15 16,0-3-3-16,-1-1-2 15,0-3 0-15,1-2 3 16,-1 0 3-16,1 1 2 16,0 2 2-16,0 2-2 15,0 4 0-15,-1 5-3 16,-3 0-1-16,2 2-1 16,-2-3 0-16,4 2 2 15,3 0 1-15,-5 3 0 16,-2 2-1-16,4 0-2 15,-1 0-1-15,5-2-7 16,4 4 1-16,0 4 1 0,0-1 1 16,9 4 5-16,3-5 2 15,1 1 1-15,2-2 1 16,-6 4-1-16,-1-1-1 16,1 1-3-16,3-3-1 15,1-1-4-15,0 4-5 16,-3 1-14-16,3 5-2 15,1-9 1-15,8-3 4 0,7-2 14 16,4-1 4-16,10 0 3 16,1 3 0-16,4-12-2 15,2-2-1-15,4-5 2 16,3-3 0-16,5-2 1 16,-7-6 0-16,3-1 1 15,0-4-1-15,-2-2 3 16,10-1 2-16,-2-2 2 15,0-1 1-15,2 1 5 16,-3-4 1-16,-2-2 12 16,-5-2 7-16,1-5 5 15,-6 1-1-15,-2-12-12 16,1-4-9-16,-5-8-11 16,-1-3-3-16,-5-2-2 15,-3-1 0-15,-8-2 4 16,-2 2 1-16,-4 5 0 15,3-3-3-15,-1-1-5 0,-4-3-2 16,-2 1 0-16,-2 5 1 16,-1-3 4-16,5 2 0 15,-5-4-1-15,-2 1 0 16,-3 7-1-16,-3 2-3 16,2 1-5-16,-4-3-1 15,4-2-1-15,-2-1 2 16,1 1 6-16,2 2 2 0,4-2 2 15,0-2 2-15,1 0-1 16,-2 4 0-16,-2 10-1 16,-1 6 0-16,-3 6 1 15,1 4 0-15,-2 2 1 16,1 0 1-16,0 6-2 16,-1-2-2-16,1 4-27 15,-3-1-32-15,1-1 38 16</inkml:trace>
  <inkml:trace contextRef="#ctx0" brushRef="#br0" timeOffset="15379.118">10789 10315 213 0,'2'5'16'16,"4"2"-43"-16</inkml:trace>
  <inkml:trace contextRef="#ctx0" brushRef="#br0" timeOffset="16335.395">10803 10378 133 0,'2'47'73'15,"-5"-24"-8"-15,-6 5-34 16,4 2-8-16,-4 2-4 16,-1 2-2-16,3-1-13 15,-2 4-4-15,1 5-3 16,1 1 0-16,1-3 0 15,2-6-6-15,0-3-24 16,1 0-12-16,-1 4-8 16,0 1 9-16,0-3 44 15,1-5 24-15,2-11 28 16,1-6 5-16,2-9-15 0,-1-3-14 16,-1-2-17-16,0 2-5 15,0-2 23-15,0-3 11 16,1-4 4-16,5-23 1 15,6-32-16-15,-7 29-2 16,0 4 7-16,1-3 0 16,0-4-7-16,-1-6-8 15,5-6-13-15,0-1-2 16,5-5-1-16,1-1-1 0,1 2 0 16,2 1 1-16,-2 12 4 15,0 9 3-15,1 2 7 16,-2 4 2-16,2 11-1 15,3 1-2-15,-3 11 0 16,0 4-1-16,0 3-1 16,-5-1 0-16,3 5-1 15,1 7 2-15,-3 3 6 16,6 7 1-16,-8-1-4 16,2 2-3-16,0 0-5 15,-5-1-3-15,1 7-1 16,-5-2-2-16,-4 4-2 15,-1 3 5-15,-2-5 7 16,-1-1 5-16,-3-9 8 16,0-1-4-16,-4-4-3 15,-3-4 3-15,-3 2-5 16,-1 0-1-16,-4-5-7 0,2 1-7 16,-1-1 5-16,-3 0 2 15,0-3 3-15,-4-3 1 16,3-1 5-16,0-2 5 15,5 1 9-15,1 0 0 16,3 0-5-16,0 0-4 16,3 0-6-16,1 0-1 15,4 2-3-15,1 0 0 0,4-1 0 16,2 2 0-16,-1-3 0 16,-1 0-3-16,1 0-3 15,0-1-2-15,2 1 0 16,3 1 2-16,3 3 6 15,13 4 3-15,41 18 0 16,-27-15-3-16,3 1-7 16,0 3-3-1,-10-7-3-15,2 4-1 0,-6-2 1 16,-4 1 0-16,0 5 0 16,-3 2 0-16,-1 9 0 15,2 6-1-15,-2 9 0 16,-2 0-2-16,-1 2 0 15,-3-3 0-15,-3-2-1 16,-3-2-2-16,-1-5-13 16,-1-2-12-16,-1-9-51 15,-1-6-45-15,-1-6-126 0,0-5 154 16</inkml:trace>
  <inkml:trace contextRef="#ctx0" brushRef="#br0" timeOffset="16801.767">11590 10317 775 0,'-7'3'298'0,"7"1"-233"16,0-1-194-16,5 8-7 15,-2-1 48-15,-3-2 130 16,3 0 42-16,-2-7 31 15,-1 2-3-15,5 0-10 16,-5-2-17-16,2 1-34 16,1 0-9-16,2 0-12 15,2-1-4-15,4 0-6 0,11 2-3 16,39 1-10-16,-25-4-5 16,11-1-15-16,2-1-11 15,-1-2-30-15,2 2-16 16,-11-1-27-16,-1-1-8 15,-1 4-7-15,-5-1-7 16,-5-2-56-16,-7-1-63 16,-9-3 152-16</inkml:trace>
  <inkml:trace contextRef="#ctx0" brushRef="#br0" timeOffset="17308.078">11568 10785 673 0,'-1'6'220'16,"2"-2"-217"-16,2 3-14 15,-1-3 24-15,-1 0 15 16,1-2 24-16,-2-2 9 16,1 0 3-16,2 0 3 0,0 0-9 15,2 0-9-15,3 0-21 16,11-2-10-16,41-3-12 16,-24 1-3-16,9 0-3 15,4 5 0-15,-1-1-2 16,0 2-2-16,-4 4-10 15,-5-3-14-15,1 3-41 16,-4-1-34-16,-4-2-118 16,-2 1 140-16</inkml:trace>
  <inkml:trace contextRef="#ctx0" brushRef="#br0" timeOffset="26520.941">12578 10756 186 0,'-4'1'35'0,"1"-1"-38"15</inkml:trace>
  <inkml:trace contextRef="#ctx0" brushRef="#br0" timeOffset="26670.56">12561 10731 214 0,'-9'-42'134'0,"6"31"-23"16,3-1-53-16,0-5-90 16,3 2-30-16,1 0-28 15,-1-1 6-15,1 1 37 16,-2-1 35-16,3-1 51 15,0-1 9-15,-1-3-5 16,1 0-31-16,1-1-12 16</inkml:trace>
  <inkml:trace contextRef="#ctx0" brushRef="#br0" timeOffset="27209.333">12614 10378 216 0,'29'-40'122'16,"-29"40"-4"-16,-1 1-85 0,1-1-16 15,-2 1-4-15,0 3 9 16,0 2 19-16,-2 5 4 16,-3 13-1-16,-8 29-8 15,8-18-10-15,2 5 2 16,-2 0 3-16,0 4 1 16,2 3-8-16,-2-4-4 15,0 3-9-15,4-2-3 0,-4-11-6 16,2 2-1-1,2-4 0-15,-3 1 0 0,2-9 0 16,2-3 0-16,0-10 2 16,-1-6 1-16,7 2 7 15,-5-6 7-15,-1-1-3 16,2-1-1-16,-4-2-5 16,1-2-7-16,-1-4 7 15,-1-12 5-15,-6-32 10 16,11 29 5-16,3 1 3 15,0 1-2-15,5-2-9 16,-3-5-4-16,2-4-4 16,1-3-1-16,3-3-2 15,4-4 1-15,6-4-4 16,1-2 1-16,4 5-1 16,1 8 0-16,3 9 2 15,0 3-3-15,-1 2 3 0,0 3 1 16,-3 7 2-16,3 1 0 15,1 11-3-15,0 2-3 16,-1 3-9-16,1 5-6 16,-4 7-17-16,1 1-10 15,-1 10-34-15,1 3-32 16,-3-2 65-16</inkml:trace>
  <inkml:trace contextRef="#ctx0" brushRef="#br0" timeOffset="28048.163">13293 10415 1154 0,'20'16'388'0,"-1"12"-398"0,5 5-125 16,9 8-69-1,-5-2 19-15,0-10 77 0,2-2 68 16,-2-6 115-16,-1-1 19 15,-1-7 23-15,-3-4-12 16,-1-6-24-16,0-5-5 16,2-6-13-16,-3-5-1 15,-1-4-12 1,-2-1-8-16,-5-1-24 0,1 0-17 16,0 0-30-16,0-1-10 0,1-2-5 15,-2 3 7-15,-2 4 19 16,-3 1 9-16,-2 7 8 15,1 1 1-15,-4 2 6 16,-1-1 1-16,-2 4 9 16,-2 0 5-16,2-1 5 15,0 2 0-15,0-1-8 16,-1 0-7-16,-1-1-12 16,-4-2-4-16,-2 1 0 15,-5-2 1-15,-36-11 5 16,28 13 1-16,-3-2-2 15,-3 2 0-15,-1 1-3 16,-1 1-3-16,-1 1-2 16,3 7-1-16,-2-4-6 15,1 6 0-15,1 1-1 16,3 3 2-16,0 6 7 16,2 3 4-16,2 5 5 0,-2-3 2 15,5 3 2-15,-3-7-1 16,2 3-2-16,2 4 0 15,4 3-2-15,4 3 1 16,8 3 0-16,2-6 1 16,9-5 4-16,7 2 2 15,11-3 1-15,2 5 2 16,6 4 4-16,2 1 0 16,7-1-3-16,3-6-1 0,6-8-8 15,-1-6-3-15,1-7-5 16,-4-3-6-16,-4-6-24 15,-1-1-29-15,-9-16-117 16,-2-8-121-16,1-16 187 16</inkml:trace>
  <inkml:trace contextRef="#ctx0" brushRef="#br0" timeOffset="28304.58">14761 10346 987 0,'16'0'219'16,"-7"1"-240"-16</inkml:trace>
  <inkml:trace contextRef="#ctx0" brushRef="#br0" timeOffset="28673.559">14789 10354 520 0,'-3'5'289'0,"-4"-1"-52"15,-6 1-99-15,-50 13-86 16,21-14-21-16,-11-2-19 15,-2 3-2-15,0 0-3 16,-2 2 0-16,11 5-2 16,-1 0-1-16,4 3-4 15,6 6-4-15,-1 3-13 16,8 2-3-16,12 4 1 16,7-3 3-16,17 0 11 15,11-1 2-15,15 4 0 16,7-1 0-16,6-3 0 15,2 0 0-15,5-3 3 16,1 0 1-16,1-2 3 16,3-3-1-16,-7 0 1 15,-4-1 0-15,-6 3 1 16,-7-3 2-16,-10-1 0 0,-6-4 2 16,-9-6 3-16,-5 0-3 15,-11 0-6-15,-11 2-3 16,-12 2-9-16,-6 3-2 15,-9-6-40-15,2 0-45 16,2-6-159-16,0-4 158 16</inkml:trace>
  <inkml:trace contextRef="#ctx0" brushRef="#br0" timeOffset="29476.406">15113 10356 1456 0,'5'14'431'0,"4"11"-570"16,0 10-52-16,-4 17-12 16,-5 2 50-16,-13 3 113 15,-3 0 56-15,-2-4 48 0,-1 1 5 16,1-4-22-16,-1 0-19 16,3-2-19-16,0 4-6 15,3-4 2-15,-2-4 6 16,4-7 8-16,-1-6 2 15,3-4-6-15,3-5-9 16,3-9-26-16,1-6-16 16,0-3-34-16,2-3-5 15,0-2 15-15,0-2 23 16,3-1 58-16,1-7 17 0,12-19 24 16,17-33 2-16,-14 19-6 15,3 2-2-15,-3-9-6 16,-1 0-1-16,-2 4-3 15,0 1-2-15,4 1-9 16,-2 0-8-16,3-1-12 16,-1-3-3-16,3 0-2 15,1-1-1-15,4 5-2 16,-4 3-2-16,1 10-2 16,2 6 0-16,-10 4 2 15,4 4 0-15,-4 3-1 16,-3 4-3-16,7 5-9 15,-4 3-6-15,-2 3-15 16,0 0-2-16,-1 9-2 16,-3 0 3-16,0 11 15 15,-4-2 3-15,-7 4 15 16,0 5 5-16,-8 2 5 0,-3 3 1 16,-8 4-9-16,-4-2-4 15,-7-4-11-15,-1-2-3 16,-3-6 1-16,-1-1 3 15,1-1 6-15,-3-1 1 16,6-7-5-16,2 3-1 16,4-11-6-16,0-1-8 0,0-4-36 15,-1-3-29-15,-1-4-62 16,2-7-57-16,6-4 133 16</inkml:trace>
  <inkml:trace contextRef="#ctx0" brushRef="#br0" timeOffset="30126.577">15979 10237 867 0,'-9'18'235'0,"1"-1"-223"15,-9 5-119-15,-3 4-275 16,-9 7 204-16,-7-6 222 15,3-1 111-15,2-2 105 16,1-4-95-16,1-1-34 16,0-3-50-16,-4-1-13 15,3 4-21-15,-1-3-10 0,3 5-12 16,4-1-7-16,5 3-16 16,5 3-5-16,10 5-14 15,4 1-3-15,10-3 2 16,8-2 2-16,7-10 8 15,3-3 4-15,5-4 4 16,3-3 4-16,2-2 3 16,-1-5-1-16,-2-5 5 15,0-1 1-15,0-5 8 16,0 0 4-16,-2-3 1 16,-2-3-1-16,-7-1-11 15,-3-2-5-15,-7-5-4 16,-2 1-2-16,-8-1 4 15,-2-1 2-15,-4-2 2 16,-5-3 1-16,-6-1-7 0,-2 4-2 16,-5 4-5-1,-5 1-2-15,-5 7-3 0,0 0-1 16,-3 2-15-16,0 6-9 16,8-2-25-16,1 5-22 15,12 4-133-15,3-4 142 16</inkml:trace>
  <inkml:trace contextRef="#ctx0" brushRef="#br0" timeOffset="30852.673">16380 10492 1502 0,'-3'12'413'0,"2"12"-721"15,-5 5-40-15,-7 13 55 16,-5 2 91-16,-4 4 264 15,0-1 51-15,4 0-12 16,4-2-15-16,-1-5-44 0,3 0-7 16,2-10 23-16,3-6 9 15,3-14 14-15,2-5-4 16,2-4-31-16,0-1-16 16,0-1-26-16,0 0-6 15,0-5-8-15,0-5-6 16,5-19-14-16,13-32-4 15,-2 29 4-15,0-2 6 16,-1 2 26-16,-2-2 14 16,-1-3 21-16,-2 4 7 15,-1 1 9-15,4 2-2 0,-5 3-13 16,6 1-8-16,0 0-16 16,-5 4-2-16,2 9-6 15,-7 4-1-15,3 9 1 16,-1 0-2-16,2 3-1 15,3 2 2-15,1 2 0 16,2 7 0-16,2 8 1 16,1 4 1-16,3 5 2 15,0 0 0-15,-1 5 2 16,-1 0 0-16,-2 8 1 16,-1 0 0-16,-2-5-4 15,-1 0-1-15,-4 2-4 16,-3 2-1-16,-2 6-2 15,-3-2-2-15,-5-4-6 16,-1 0-2-16,-3-7-1 0,-1 0 0 16,2-11-14-16,-2-8-16 15,6-10-54-15,2-2-44 16,2-4-77-16,1-9-30 16,4-9 152-16</inkml:trace>
  <inkml:trace contextRef="#ctx0" brushRef="#br0" timeOffset="31452.469">17595 10311 869 0,'0'4'123'0,"-1"-1"-203"15,-5 3-262-15,-2-1 186 16,-5-1 194-16,-6 1 134 15,-3-4 130-15,-4 1-121 16,-5 1-41-16,-9-2-67 0,-5 0-24 16,-3-1-26-16,0 2-11 15,0 2-1-15,3 3-1 16,5-2 1-16,4 3-1 16,10 2-9-16,8-1-6 15,10 6-11-15,4 1-3 16,11 9 1-16,4 5 3 15,17 8-5-15,6 0-4 16,9 3 0-16,7-2 3 0,9 0 15 16,-2 3 6-16,7-6 6 15,-4-1 3-15,-7-6 6 16,-6-4 0-16,-13-1-4 16,-6 2-3-16,-9 0-6 15,-2 1-1-15,-10-2 0 16,-5 2-1-16,-11-5-1 15,-8-3 1-15,-10-7 5 16,-3-1 1-16,-7-5-5 16,-7-1-18-16,-8-3-96 15,-5-5-85-15,1-7 119 16</inkml:trace>
  <inkml:trace contextRef="#ctx0" brushRef="#br0" timeOffset="31718.228">17881 10422 1162 0,'5'18'106'16,"1"0"-172"-16</inkml:trace>
  <inkml:trace contextRef="#ctx0" brushRef="#br0" timeOffset="32275.116">17894 10519 414 0,'10'62'271'16,"-2"-50"-5"-16,7-4-97 15,3-3-26-15,7 0-46 16,3-3-16-16,3-5-46 16,3-3-10-16,-1-8-11 15,0 2-1-15,2-6-2 16,-3-1 0-16,8-6-7 16,1-1-4-16,1 2-9 15,2 3-3-15,-7 1 2 16,-3 4 3-16,-8 2 8 15,-4 1 3-15,-10 6 1 0,-3 2 1 16,-6 4-3-16,-2 0-1 16,-1-2-1-16,-1 2-1 15,-2-1-5-15,-2-1 1 16,-3-1 1-16,-9-2 2 16,-39-5 2-16,26 7-1 15,-5-1 0-15,-5 0 0 16,5 3-1-16,0 0-1 15,10 6 0-15,-2-1-1 0,5 3-2 16,3 0 0-16,-2 1 2 16,6 1 2-16,-3 1 3 15,1 4 3-15,2 3 1 16,-1 2 1-16,0 4 0 16,-1 1-2-16,-3 5 0 15,1 0-2-15,0-2-1 16,4 0 1-16,3-7 1 15,-1 1 0-15,5 3 4 16,1 3 1-16,6 5 6 16,3 6 4-16,13 0 14 15,10 2 4-15,22 5 4 16,8 0 3-16,15 11-2 16,10-3 3-16,20 2 11 15,15-3-3-15,17-10-18 16,4-1-14-16,-1-11-72 15,-10-6-49-15,-4-13 61 0</inkml:trace>
  <inkml:trace contextRef="#ctx0" brushRef="#br0" timeOffset="82585.306">13633 15158 615 0,'-12'18'358'0,"6"-12"-30"16,1 0-192-16,4-6-129 16,1-1-14-16,-1 1-15 15,1 0 1-15,-2-1 19 16,1 1 8-16,1 0 16 16,0 0 1-16,0 0-3 15,0 0-5-15,0 0-10 16,0-2-3-16,0 1-2 15,0 0-1-15,10-1 1 0,10-5-1 16,36-14-2-16,-28 11 0 16,6-1-4-16,0 0 0 15,8 2-3-15,-6-4-2 16,1 5 0-16,1 0-1 16,-3 0 2-16,9 4 2 15,1 2 4-15,0-4 2 16,6 3 2-16,1-2 1 15,-5-1 0-15,5 5 0 16,-8-1 0-16,-4-3 0 0,2 2 0 16,-2-1 0-16,7 4 0 15,5 0 0-15,8 2-1 16,1-2 1-16,3 0 0 16,-5-2 0-16,-3 2 0 15,0 3 1-15,-4 0-1 16,0 1 0-16,1 1 1 15,1 0-1-15,-1-2 2 16,1 0 0-16,-9-2 1 16,4 0 2-16,0 1 3 15,0 0 3-15,11 0 3 16,-6-3 1-16,0-5-1 16,2 5-2-16,-6-4-2 15,-1 3-2-15,0 4-2 16,-1-3 0-16,0 4 2 15,5 1 3-15,0-4 2 16,2 8 1-16,3 1-2 0,-5-3 0 16,-6 3 5-16,-3-3 4 15,1-1 5-15,5 4 3 16,5 1-3-16,1-2 1 16,-1-2 1-16,-2 3-1 15,-1-3-2-15,-1 0-2 16,-4 2-7-16,0-5-2 15,-1 1-3-15,-1 4 0 16,7-2 1-16,3 3 3 0,2 0 4 16,0 1 0-16,-5 0-3 15,-3-1-2-15,-8 0 2 16,-4-1 1-16,2 5 4 16,-3-4 0-16,4 3-6 15,-2-3-4-15,3-1-5 16,-2 5-1-16,-1-4-3 15,0 5 1-15,-8-4 0 16,-2-3 0-16,-9 1 1 16,-4-3-1-16,-3-2 0 15,-1 2-1-15,-3-1-1 16,-2-1 0-16,0 0-2 16,-2-1 0-16,-4-2 0 15,2 1 0-15,-2-1 1 16,0 0-1-16,0 0-1 15,0 0-2-15,-2 0-8 0,2 0-5 16,0 0-16-16,0 0-7 16,0 0-23-16,0 0-17 15,0 0-56-15,0 0-77 16,0 0 138-16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44:54.4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11557 13016 502 0,'26'83'182'15,"-26"-73"-153"-15,0 3-28 0,-1 0-8 16,-4-2 1-16,1 3 18 16,3-5 16-16,1 2 31 15,-3-2 9-15,0-1 1 16,-3 3-11-16,2 1-27 15,1 1-8-15,2 4-10 16,-4-1-4-16,2 5-3 16,1 2-1-16,-3 0-3 15,0 5 6-15,-3 5 11 16,0 2 1-16,0 3 1 16,6 1-7-16,3-3-10 15,-1 2-2-15,4 0-2 16,-4 2 0-16,-2 6 0 15,0-3-1-15,1 8-1 16,0 3 1-16,-5 5 0 16,5 6 0-16,-3 3-1 15,-2-7 1-15,2-2-1 16,-1-4 0-16,-3-1 1 0,0 8-1 16,3-2-2-16,-5 1-1 15,0 3-10-15,0-3-4 16,-4-1-10-16,0 3-16 15,-1 5-12-15,-2-1 5 16,2 3 16-16,0-3 17 16,-1-10 25-16,3-7 8 15,0-6 14-15,2-6 8 16,-1 0 12-16,1 1 1 0,0 3 3 16,-2-3 6-16,7-12 10 15,1-3-1-15,3-18-20 16,3 0-20-16,5-5-28 15,2-1-6-15,9 1 2 16,3-1 4-16,7 0 2 16,4 0 2-16,3-1-2 15,2 0 1-15,0-1 0 16,1-3-1-16,5 1 0 16,4-1 0-16,7 2-1 15,2 0 0-15,3 3 1 16,-2 0 0-16,0 1 7 15,-4 3 2-15,-7 2 1 16,2-1 1-16,2 1-4 16,4-1-1-16,9-2 0 15,-4 2 1-15,5-3-5 16,-1 3 0-16,-1-3-2 0,-5 0 0 16,1 2 0-16,-1-4 2 15,1 6 3-15,1-3 4 16,-4-1 9-16,1 2 1 15,-5-3-3-15,-1 1-3 16,-1 2-10-16,-6-1-1 16,4 3-1-16,3 0 1 15,-1 2-2-15,1 0 0 0,-6-1-2 16,-1 2-1-16,-3-3-1 16,-3-2-1-16,-2 1 1 15,0 0 1-15,-3-4 0 16,-1 1 1-16,5-2 0 15,-2-2 0-15,2 2-1 16,4 2-1-16,-5-1-1 16,1 2 0-16,-4-1 2 15,-2 0 1-15,-8-1 1 16,-4 0 1-16,-3 3 1 16,-5-4 1-16,-1 1 3 15,-2 3 0-15,-6-7 6 16,0 2 8-16,0 0 20 15,-1 0 8-15,-1 0 9 16,2-1 1-16,0 1-15 0,-1 0-6 16,-3-24-14-16,-7-31-7 15,2 26-7-15,1-3-1 16,5-5 2-16,-5-5 2 16,1-5 5-16,1 3 2 15,1 3 1-15,2-1-1 16,-1-6-5-16,2-1-1 15,0-9-2-15,-2-1 0 16,3 1-1-16,1 4-1 0,0-3-3 16,2 5-3-16,1-7 0 15,0-2-1-15,2-3 2 16,-2-4 3-16,1 8 7 16,-2-5 1-16,-1 9 0 15,3 6-2-15,-1-3-6 16,3 4-2-16,0 4-3 15,1-2-1-15,1-3 1 16,1-1 1-16,-1 1-1 16,-1 9 1-16,2 3-2 15,-4 1-1-15,2 5 0 16,-2-2 1-16,-1 5-1 16,2 5 0-16,-2-1 0 15,0 1 0-15,-1 0 0 16,2 4 0-16,-5-5 0 15,1-1-1-15,7 4 1 16,-8-2-1-16,7 8-1 16,-3 0-1-16,-5 1-2 0,7-2-1 15,-6-1-1-15,3 3 0 16,1 0 3-16,-1 2 0 16,-1 2 0-16,-1-1-2 15,0 1-1-15,-1 7 1 16,0-7-1-16,0 1 1 15,-4-2-1-15,3-2 1 16,1 4 0-16,4 5 1 16,-1 0 1-16,-3-1 0 0,1 2 1 15,-3-4-1-15,3 4 0 16,-1 1 1-16,-4-3 0 16,1-1 1-16,-1-3 0 15,4 3-2-15,-2-2-2 16,2 1-2-16,2 4-1 15,1-2 0-15,-1 4 3 16,0 0 1-16,-4 1 2 16,1 1 2-16,0 0 1 15,0 0 0-15,0 0 4 16,0-1 0-16,-1 1 1 16,2 0 1-16,0 0-3 15,0 1 0-15,0 0 2 16,0 0 0-16,0-1 1 15,0 0 1-15,-1-1-2 16,0 1 0-16,0 0 0 0,0 0 1 16,-4 0 1-1,-4 0 1-15,-4-2-1 0,-30-9 0 16,25 6-3-16,-2 3-2 16,-6-2-2-16,2-1 0 15,-5 5 0-15,-3-1 1 16,-3-2 0-16,0 2-1 15,-1-2 0-15,1 1 0 16,3 2 0-16,-4 0-1 0,11-4 0 16,-6 0 0-16,-2 2 1 15,2 0 0-15,-7 1 0 16,1 2 0-16,2-3 0 16,0-1 0-16,0 2 0 15,3 0 0-15,3 0 1 16,3-1-1-16,2 0 1 15,-1-2 0-15,5 2 0 16,-5-1 0-16,-1-1 1 16,6 1-1-16,-6 1 4 15,4-3-1-15,-1 4 1 16,-3-2-1-16,1-1-2 16,0 2-2-16,-1 1 0 15,1-2 1-15,1 3 0 16,0-1 2-16,2-2 6 15,1 1 3-15,-2-3 2 16,1 0-1-16,-2 2-5 0,-3-2-4 16,3 0-3-16,1 0-1 15,5 1 0-15,3 1-1 16,-4 1 1-16,-1-4 1 16,-5 1 0-16,1 4 0 15,-1-5 0-15,-1 5-1 16,1-2 0-16,-1-4-1 15,3 8 0-15,0-2 0 0,3 2 0 16,-2-3 1-16,4 1-1 16,1 2 0-16,3 0-1 15,0-1-2-15,-1 1-1 16,4 0 0-16,-5-2 0 16,4 3 2-16,-2-1 2 15,3 0 0-15,7 0 1 16,-4 0-2-16,1-1 0 15,-3-1 1-15,0 4 0 16,4-4 1-16,1 2 0 16,3 2 1-16,1-4-1 15,0 2 0-15,0 0 0 16,-1-1 0-16,1 1 0 16,-1 0 0-16,-3 0-2 15,-2 0-2-15,-1 0 0 16,-1 0 0-16,2 0 1 15,3 0 1-15,-6 0 2 0,3 0 0 16,1 1 0-16,-4 1 0 16,1 0 0-16,-2 0 0 15,-31 17 0-15,28-12-1 16,-2 1 0-16,0 1 0 16,-3-2-2-16,1 2 1 15,0 3 0-15,-2-3 0 16,2 2 2-16,-1-1 0 15,-2 0 0-15,4 3 0 0,0 2-1 16,-3 1 0-16,10 2 0 16,-6-2 1-16,3-1 0 15,4-3 0-15,-4-4 0 16,4 2 0-16,0-1 0 16,-1 1 1-16,1-3-1 15,-1-2 1-15,4-1 0 16,6 0 0-16,0 2 0 15,2-3-1-15,-2-3 0 16,-1 0 0-16,0 0 0 16,0 0 0-16,0 0-1 15,1 0-1-15,-1 0-1 16,1 0-3-16,0 0-4 16,0 0-3-16,0 0-14 15,0 0-15-15,28 13 284 16,40 4-192-16</inkml:trace>
  <inkml:trace contextRef="#ctx0" brushRef="#br0" timeOffset="3332.802">12322 12882 465 0,'-1'0'158'0,"0"0"-195"16,0 0-70-16,0 0-38 15,-1 0 6-15,1 0 82 16,0 0 71-16,0 0 92 16,0-1 21-16,0 1-7 15,0 0-26-15,-1-1-44 16,1 0-16-16,-1 0-16 15,1 1-3-15,0-2-9 16,-1 1 1-16,1 1 13 16,0-1 7-16,0 0 8 15,0 0-1-15,0 0-13 16,0 1-6-16,-1 0-11 0,1 0-2 16,0-2-1-16,0 1 3 15,0 1 16-15,0 0 7 16,-1-1 7-16,1 1-1 15,0-1-16-15,0 1-7 16,0 0-4-16,0 0 1 16,0 0 4-16,-1 0 3 15,1 0 1-15,0 0-2 16,0 0-3-16,0 0-4 0,0 0-4 16,-1 7 0-16,-1 21-2 15,-4 34 1-15,2-18-1 16,2 3 0-16,-3 5-1 15,-1 2-1-15,2 0-5 16,-1 0-4-16,-1-5-2 16,2 2-1-16,1 2 5 15,1-2 5-15,2 0 2 16,0-4 1-16,0-3 0 16,0 0-2-16,1 2 1 15,1 0-1-15,2-4 1 16,2 3 1-16,1 4 0 15,1 1 1-15,-2-3 0 16,1-1 0-16,-2-7 0 16,-2 3-1-16,-2-1-3 15,0 2-9-15,-2-3-1 16,-5 0 0-16,-1 3 5 16,-3 0 10-16,1 2 5 0,-2-3-1 15,1 0-3-15,0-1 0 16,2 0-2-16,2 5-2 15,0-2 0-15,-1-1 0 16,3 2 0-16,-3-2 0 16,1 2-7-16,-3 2-5 15,1 2-12-15,-1-3-2 0,-2 1 2 16,4-2 6-16,-1-9 11 16,4 1 4-16,2-12 5 15,-5 1 0-15,6 0 0 16,-3 2-2-16,0-1-5 15,5 2-8-15,0-1-16 16,-1-5-5-16,3-3 3 16,-3-8 7-16,0-2 17 15,1-3 3-15,-2-2-79 16,4 2 63-16</inkml:trace>
  <inkml:trace contextRef="#ctx0" brushRef="#br0" timeOffset="4581.776">12895 12886 750 0,'0'0'272'0,"0"2"-213"16,-1-3-101-16,0 1-5 15,0 0 6-15,0-1 17 16,-1 1 42-16,1 0 13 16,0-2 19-16,1 2 5 15,-1-1-10-15,1 1-6 0,0 0-12 16,0 0-4-16,0 0-6 16,0 0-1-16,1 6 1 15,6 14 3-15,25 37-1 16,-29-26 0-16,-8 10-8 15,8 0-5-15,-1 1-2 16,1 2-2-16,5 3-1 16,-9-2 0-16,3 3 3 15,-1-2 2-15,2 3-1 16,-2 2-1-16,-2-3-3 16,-3 3-3-16,1-3-3 15,-1-2-1-15,3 5-2 16,-1-3 2-16,-4-2 3 15,3 3 2-15,2 0 4 16,1 2 1-16,-2-7-2 16,7 3-1-16,-2-4-1 15,-1 2-1-15,5 7 1 0,-6-3 0 16,3 7 0 0,1 0 1-16,-3-2 1 0,-1-2 0 15,-1-3 0-15,0-4 2 16,0-4 3-16,0 1 2 15,-3-4 1-15,-1-3 0 16,2-3-4-16,-4-3-2 16,4 3 1-16,-5 0 1 0,3 2 1 15,0 0 0-15,-3-5-2 16,0 0-1-16,-1-2 4 16,1 1 2-16,0-2 1 15,2-1 0-15,1-2-5 16,0 2 0-16,-6-3 2 15,8-2 0-15,-4-5-1 16,-1-2-2-16,7 0-3 16,-4 1-2-16,1 1 0 15,3-1-2-15,0 3-2 16,-3 1 0-16,-1 3 0 16,3 3 2-16,0-2 2 15,0-2 0-15,1-3 2 16,-2-2 0-16,-2-4 0 15,3-2-2-15,-5-2 0 16,1 0-1-16,1 1-6 16,1 0-5-16,-1-1-26 0,4 0-26 15,0-5-99-15,-1-2-93 16,0-1 159-16</inkml:trace>
  <inkml:trace contextRef="#ctx0" brushRef="#br0" timeOffset="5856.633">11554 13709 268 0,'0'1'166'0,"-1"-2"1"16,-2 0-33-16,3-1-24 15,0 1-8-15,-1 0-15 0,-1 0-7 16,1 0-17-16,0 0-9 16,0 0-19-16,0-4-9 15,0 4-7-15,0 0 4 16,-1-3 14-16,1 3 8 16,-1-5 4-16,1 4-4 15,0 1-9-15,-1 0-6 16,1-1-8-16,0 1-5 15,1 0-7-15,0 0-3 0,0 0-2 16,0 0 1-16,0-2 3 16,1 0 1-16,27-11 3 15,30-9 0-15,-17 20-4 16,6 1-2-16,-2-1-4 16,4 2-1-16,4 1 1 15,-1-2 0-15,-3 0-1 16,1 1 0-1,-2-5-2-15,2 4 0 0,7-4 1 16,2 3-1-16,0 2 0 16,0 0 1-16,-6 2-1 15,-4 0 0-15,2 0 0 16,-4 5 0-16,3 1 0 16,3 2 0-16,-3 1 0 15,0 1 1-15,-1-5 0 16,-2-3 1-16,-3-3 1 15,2 2 1-15,-9-2-1 16,0 1 0-16,2 4-3 0,-6-6 1 16,8 5 0-16,-1-1-1 15,2 3 1-15,1-1 0 16,4-1-1-16,-5 6 0 16,0-3 0-16,-5 5 1 15,-4-4 0-15,-2 0 0 16,-2-5-1-16,3 6 1 15,-1-3 0-15,2 2 0 0,2 0-1 16,-1 0 1-16,-1-1-1 16,1-1 0-16,-3 4 1 15,-1-5-1-15,-4 3 0 16,-5 0-1-16,-9-1-23 16,0-1-30-16,-8-3 35 15</inkml:trace>
  <inkml:trace contextRef="#ctx0" brushRef="#br0" timeOffset="7049.073">11425 14322 615 0,'29'7'250'16,"-30"-10"-116"-16,-6-2-229 15,5 0-66-15,-8 1-75 16,5 0 134-16,2 4-77 16,0-2 58-16,2 2 192 15,0-1 56-15,-1 0 78 16,1-1-13-16,0 1-75 16,0 0-34-16,1 1-51 15,0 0-8-15,0 0 8 16,0 0 8-16,16 2 14 0,30 3 0 15,-20-6-16-15,-2 1-8 16,1-4-16-16,5 4-7 16,4 0-5-16,3 0-1 15,2-2-1-15,0 1 0 16,-1 0 0-16,0 1 0 16,-3 0 0-16,0 0 0 15,-2 1 1-15,-3 1 0 16,-4 1 1-16,-1 0 0 0,1 3 0 15,4-3 0-15,4 5 0 16,1-3 0-16,4 1 0 16,-1-2 0-16,1-2 1 15,1 1 0-15,-5-3 1 16,1 2 1-16,-7-1 4 16,0 1 1-16,-4 3 1 15,-3-3-2-15,0-1-2 16,-2 2 0-16,-2-3 1 15,-2 1 0-15,4 2 0 16,3 0 1-16,-2-1-2 16,-1 2-1-16,2-1-2 15,-3-3 0-15,1 0 4 16,1 0 2-16,2 0 2 16,-1-2-1-16,2 2-5 15,2-1-1-15,4 0-2 16,2-3-1-16,0-2-1 15,-1 2 0-15,0-3 1 0,-1 2 0 16,3 1 0-16,-1-2 1 16,0 1 0-16,-1 3 1 15,3 2 0-15,0 0-2 16,2 1-1-16,1-1-1 16,0-1 0-1,-2 1 0-15,-6-1 0 0,3 1 0 16,-7 1 2-16,-1 2 1 0,2 0 2 15,-6-3 2-15,3 2 2 16,3-2 2 0,-4 0-1-16,1 4-1 0,-4-4-3 15,-4 0-2-15,0 3-1 16,-1-2-1-16,0 1 0 16,-1 2-1-16,2-2 1 15,-4-1-1-15,-3 4 0 16,0-2-1-16,-3-1 0 15,-2 0-1-15,0-3-10 16,-3 1-21-16,0 0-173 16,0-1 144-16</inkml:trace>
  <inkml:trace contextRef="#ctx0" brushRef="#br0" timeOffset="34943.222">15787 13305 775 0,'10'-3'311'0,"-7"3"-203"16,3-1-57-16,-2-3-50 15,-4 4 0-15,0-1 0 16,0 0 4-16,0 0 27 16,0 0 14-16,0-1 17 15,0 1 3-15,0 1-13 16,1 0-10-16,-1 0-7 0,0 0-4 16,0 0-10-16,0-1-5 15,0 0-15-15,-1 0-11 16,-1 0-15-16,-11-2-4 15,-18-1-1-15,-36-32 5 16,36 35 10-16,5 1 6 16,11 2 5-16,5 2 0 15,5-2 0-15,1-2-2 0,4-1-6 16,0 1-5-16,0 0-3 16,3 8 1-16,11 20 2 15,43 27 0-15,-22-23-8 16,-5 2-6-16,1 5-7 15,-7 3 2-15,-6-7 11 16,-1-2 5-16,-15-8 9 16,5-3 1-1,-3 3-2-15,-4-3 1 0,2 0 8 16,-8-6 6-16,-2-1 16 16,-1-1 3-16,-1 0 14 15,1 3 8-15,-8-7 10 16,-2-1 5-16,0-1-13 15,-5-3-12-15,3-1-32 16,-3-2-14-16,-6-4-27 16,5-4-21-16,-3-2-69 0,3-5-52 15,6-4 109-15</inkml:trace>
  <inkml:trace contextRef="#ctx0" brushRef="#br0" timeOffset="35347.137">16129 13289 1494 0,'0'0'489'0,"0"0"-540"16,0 0-68-16,-1 0 7 15,1 0 13-15,0 0 68 16,-1 0 31-16,1 0 13 16,-1 0 7-16,1 0 3 15,-2 0-3-15,1 8-5 16,1 5-2-16,1 4 4 15,3 27 1-15,-2-21-3 16,-1 6-3-16,0 3-10 16,2 4-2-16,0-3-18 0,-1-2-14 15,3-3-47-15,0-1-26 16,-3 0-68-16,3 0-60 16,-3-2 152-16</inkml:trace>
  <inkml:trace contextRef="#ctx0" brushRef="#br0" timeOffset="36066.609">16360 13225 745 0,'-2'10'359'0,"2"-14"-113"16,6 4-251-16,2 3-81 15,1-3 5-15,5 8 37 16,-3-7 28-16,-4 1 56 16,-1-1 17-16,3-1 26 0,0 4 3 15,6-2-30-15,4-1-16 16,11-1-25-16,6-2-6 16,4-4-7-16,2 3 0 15,-3-1 0-15,-2 1-1 16,-2 11 0-16,-4 0 0 15,-7 2-1-15,1 4 0 16,-4-3-1-16,-2 2 1 16,-2 2 0-16,-6-1 3 0,0-1 1 15,-4-1 1-15,-6-2 1 16,-1 5-2-16,-5 6-2 16,-8 2 1-16,-4 7 1 15,-4-2 4-15,-6-3 9 16,6-1 2-16,-4-7-2 15,4-2-5-15,-2-3-8 16,-4-2-2-16,12 5 0 16,-3-6 0-16,9-1 2 15,1-1 0-15,3-6 0 16,4 3 2-16,1-1-1 16,0-3 0-16,0 0-1 15,0 0 3-15,16 10 8 16,42 26 5-16,-16-10 4 15,3-5 0-15,8 0-9 16,4 3-4-16,-8-7-33 0,1 0-27 16,-14-3-98-16,-5-4-88 15,-14-3 147-15</inkml:trace>
  <inkml:trace contextRef="#ctx0" brushRef="#br0" timeOffset="36726.013">17087 13323 1298 0,'33'40'419'16,"-24"-37"-419"-16,9 10-194 16,3 3-51-16,8 7 11 15,-5-2 40-15,1-3 133 16,4 0 64-16,8-7 84 16,8 0 19-16,5-7-11 15,1-4-16-15,-2-4-38 16,-3-4-7-16,-5-12 0 15,-5-1 1-15,-7-3 3 16,-6 0-3-16,-10 6-11 16,-2 4-8-16,-5 4-16 0,-3 2-6 15,-5 1-7-15,-5 0-5 16,1-2-1-16,-5 1 3 16,-6 0 6-16,-7 2 8 15,-9 3 9-15,-3 0 5 16,-3 3 4-16,-1 3-1 15,-4 6 0-15,2 0-2 16,2 5-3-16,4 1-3 0,6-2-6 16,7 4-1-16,11 1-3 15,-2 4 0-15,6 4 2 16,3 1 3-16,3 6 14 16,2-3 6-16,7 4 7 15,0 2 3 1,10 6 6-16,4 1 5 0,11 5 9 15,4-5 2-15,3 2-4 16,9-1-5-16,3 1-9 16,4-2-7-16,4-13-20 15,-7-6-15-15,-6-17-47 16,-4-7-36-16,-7-21-64 16,1-12-58-16,-7-24 133 15</inkml:trace>
  <inkml:trace contextRef="#ctx0" brushRef="#br0" timeOffset="37052.138">15900 12954 1130 0,'16'13'403'16,"3"0"-342"-16,14 6-251 16,5 1 134-16</inkml:trace>
  <inkml:trace contextRef="#ctx0" brushRef="#br0" timeOffset="37954.601">19524 13310 1081 0,'16'-5'556'0,"-6"4"-30"0,-2-7-502 16,4-1-52-16,-7-3-17 16,1 0-1-16,-6 0 19 15,-6-1 14-15,-1-3 5 16,-8 1 6-16,-8-5 4 0,-4 2-1 15,-14 0-3-15,-4 0-2 16,-10 7-2-16,-5 3 0 16,0 4-4-16,6 3-4 15,7 6-14-15,4 2-11 16,11 9-16-16,4 4-8 16,13 11 4-16,8 3 14 15,10 3 23-15,5 1 16 16,11-7 10-16,7 3 2 15,7-2 3-15,-2-1 3 0,1-8 11 16,-4-2 4-16,0-12 4 16,6-2-2-16,-1-3-2 15,1-4 1-15,-7 1 0 16,-2 0 4-16,-12-2-6 16,0 1-2-16,-5-1-11 15,-3-1-6-15,3 6-11 16,1 4-8-16,10 12-22 15,0 8-14-15,4 16-11 16,0 10 3-16,-3 13 16 16,-6 5 13-16,-6 5 23 15,-4-6 9-15,-8-11 19 16,3-7 6-16,-2-12 6 16,-2-8-1-16,1-3-6 15,-3-9-4-15,-7-13-6 16,2 5 0-16,-6-10 2 15,-1 4 3-15,-10-1 11 0,-8-9 1 16,-23-10-9-16,-6-8-7 16,-3-17-23-16,-2-7-18 15,13-21-74-15,5-9-79 16,17-11 108-16</inkml:trace>
  <inkml:trace contextRef="#ctx0" brushRef="#br0" timeOffset="38329.597">19719 13117 1531 0,'31'12'507'0,"-35"-18"-539"15,-5 0-48-15,1 1-29 16,-5 1 17-16,2 6 51 16,2 5 22-16,-3 6 17 15,8 5 0-15,3 12-2 0,1 6-1 16,10 9 0-16,-2-1 0 15,0-6 4-15,1-2 6 16,-3-5 8-16,1-3-1 16,-2-9-13-16,-2-3-23 15,-1-10-88-15,0-3-69 16,-2-1 109-16</inkml:trace>
  <inkml:trace contextRef="#ctx0" brushRef="#br0" timeOffset="38550.008">19526 12712 1240 0,'0'0'401'0,"0"0"-491"16,0-3-86-16,-1 3-183 16,1 0 212-16</inkml:trace>
  <inkml:trace contextRef="#ctx0" brushRef="#br0" timeOffset="39104.869">20066 12944 1403 0,'3'13'425'16,"3"2"-489"-16,3 29-212 15,-2 8-36 1,-4 12 60-16,-4 4 63 0,-3-1 157 16,4 0 32-1,0 1 38-15,9-6 11 0,-4-12 4 16,-2-11 1-16,3-19-1 15,-5-5 17-15,0-12 41 16,-2 1 17-16,0-3-1 16,1-1-20-16,0 0-21 15,0-1-11-15,0-1-16 16,0 1-5-16,5-14-23 16,5-13-11-16,9-41-15 0,-10 25-3 15,-2-4 1 1,-6-1 0-16,1 0 1 0,-2 1 0 15,-4-1 2-15,1 3 3 16,-1-1 0-16,4 2 0 16,4 0-3-16,-5-1-2 15,1 13-4-15,-3 3-10 16,0 15-36-16,3 7-37 16,5 1-180-16,4 1 173 15</inkml:trace>
  <inkml:trace contextRef="#ctx0" brushRef="#br0" timeOffset="39643.488">20431 13030 1355 0,'17'14'491'0,"2"-10"-436"15,3 2-115-15,13 2-98 16,0 1 9-16,-5 0 55 16,2 0 48-16,2-3 86 15,3-1 14-15,2-3-2 0,2-2-11 16,-5-4-36-16,-1-1-12 15,-6-5-8-15,-4 1 7 16,-5-5 18-16,-6-5 4 16,-7 0-3-16,-3-6-4 15,-5-1-15-15,-4-1-11 16,-7 2-17-16,-7 4-5 16,-10 7 6-16,-5 8 6 0,-10 2 25 15,-1 4 10-15,2 7 13 16,4 6 1-16,8 11-6 15,6 7-3-15,7 15 8 16,3-1 6-16,6 1 24 16,4 0 7-16,6 4-3 15,6 3-4-15,6 1-20 16,8 6-8-16,9-2-18 16,2-4-10-16,13-7-27 15,1-8-16-15,5-14-57 16,1-8-52-16,3-11-182 15,-2-11 214-15</inkml:trace>
  <inkml:trace contextRef="#ctx0" brushRef="#br0" timeOffset="40258.162">21211 12977 1463 0,'-29'43'465'0,"35"-25"-582"16,0 5-101-16,-1 16-26 15,-4 3 42-15,-1 6 125 16,-1 3 68-16,1-7 29 15,1 0 8-15,2-9 2 16,-2-6-1-16,4-4-2 16,-3-3-12-16,1-10 23 15,0-3 15-15,-3-8 30 16,1-1 7-16,0 2-23 16,-1-2-14-16,0 0-30 15,0 0-10-15,0 0-9 16,0 0-2-16,0 0 1 15,0-1 3-15,0 0 4 16,6-21-1-16,10-41-1 16,-6 30-1-16,2 1-4 15,-1-6 1-15,5-3-1 16,2-1 3-16,1 4 11 0,3 8 6 16,1 6 12-1,-2 3 3-15,1 5 1 0,-1-1-5 16,-2 6-14-16,1 3-10 15,1 8-18-15,5 8-7 16,5 10-4-16,7 6 2 16,1 10 9-16,-1 1 6 15,-4 7 13-15,-1 4 3 16,-4-1 4-16,-3 6-3 0,-2 7-7 16,-9-1-7-16,-8 1-25 15,-5 2-30-15,-9-4-134 16,-6-1 124-16</inkml:trace>
  <inkml:trace contextRef="#ctx0" brushRef="#br0" timeOffset="57369.243">12960 13617 137 0,'-9'27'115'16,"12"-28"24"-16,-2 1-17 16,-3-1-38-16,2 1-8 15,0 0-7-15,-1 0-1 16,1 0-4-16,0 0-9 15,0 0-25-15,-1 0-9 16,1 0-8-16,0 0 1 0,0 0 8 16,0 0 4-16,0 0 5 15,0 0 0-15,0 0-3 16,0 0 1-16,0 0-2 16,0 0 7-16,0 0 10 15,0 0 6-15,0 0 3 16,0 0-5-16,0 0-7 15,0 0-3 1,0 0-8-16,0 0-2 0,0 0-8 16,0 0-3-16,0 0-2 15,0 0-1-15,0 0 0 16,0 0 0-16,0 0-5 16,0-1-2-16,-2 0-4 15,1-1-1-15,0 1 0 16,0 0 2-16,-3-1 1 15,-2-2 0-15,-4-4-4 16,0 3-1-16,-28-31-3 0,31 30-4 16,-1 3-4-16,2-2-3 15,-1 3 2-15,-1-2 3 16,1 1 6-16,-1 0 3 16,-1 1 1-16,3 1 1 15,-3-1 2-15,2-1 0 16,1 2 2-16,-1 0 0 15,0 0 2-15,-1-1 1 16,0 0 1-16,-1 2-1 0,-1-1-1 16,-2 1 0-16,1 0 3 15,0 0 3-15,-1-1 4 16,1 0-1-16,0 1-5 16,-2 1-4-16,0 1-5 15,-2 1-1-15,1-1-2 16,-1 2 1-16,4-2 1 15,-2 0-1-15,3 2 2 16,0-3 0-16,-1 1 1 16,2-2 2-16,-1 2-1 15,-2 1-1-15,2-1-1 16,0 3-1-16,2-2-2 16,-1 0 0-16,-1 3 0 15,-3-2-1-15,-1 1-1 16,3 4 0-16,-2 0-1 15,3-1 1-15,-1 1 1 0,2-3 0 16,2 2 1-16,-2 1-2 16,1-1 0-16,-1 4 0 15,-3 0 1-15,1-1-2 16,1 3 0-16,-1-2-1 16,-1-2 0-16,3 1-1 15,0-1-2-15,0 0-2 16,1 1-2-16,1 1 0 15,-3-1 4-15,3 0 0 0,-2 4 1 16,-1-2 2-16,3 5-3 16,0 0-1-16,4 1 2 15,-2-1 0-15,3-1 2 16,-2-2 0-16,3 0 0 16,0-2 0-16,1 0 2 15,0-1 0-15,0 1 2 16,1-3 0-16,3 5 1 15,-2-2 0-15,-2 1 0 16,3 3 0-16,0-4 1 16,1 4 0-16,5 0-1 15,-2-2 1-15,3 2 0 16,-1-4 0-16,-3-2 1 16,0-1 1-16,0-3-1 15,1 0 1-15,2 2-2 16,1-4 0-16,0 3 0 15,2-5 0-15,-2 2-1 16,3 2 0-16,-3-5 0 0,3 2 0 16,-5-2 0-16,2 1 1 15,-2 0-1-15,1-1-1 16,8 4 0-16,-8-2 1 16,6 0 0-16,-3-1 1 15,-1 0 1-15,3-1 0 16,-3 0-1-16,1 3 1 15,-2-3-1-15,-1 3-1 0,2-3 1 16,0 0-1-16,0 1-1 16,0-2-2-16,3 1 0 15,-1-2 0-15,3 1-3 16,-1-1 1-16,0 0-4 16,1 0 1-16,-1-2-2 15,2-3 1-15,2 1 4 16,1-5 0-16,-1 2 4 15,-1-1 0-15,-2 0-1 16,-1-3 1-16,0 1 0 16,-1-3 1-16,-1 0-1 15,2 1 0-15,-4-2-1 16,3 2-1-16,2 0-1 16,-5-6-2-16,1 2-3 15,-1 0 0-15,-8-2 1 16,5 0 3-16,-1 2 1 15,1-2 1-15,-2 0-2 0,-1-1-1 16,-2-1 2-16,-3-4 0 16,6 2 3-16,-5-1 2 15,0 1-1-15,1 1 0 16,-4-2-3-16,2 4-2 16,0 4-2-16,0 0 0 15,2 4-1-15,-2-2 1 16,0-2 2-16,0 2 1 0,0-2 2 15,-2 2-1-15,2 2-2 16,-3-3-1-16,0 1-1 16,3-1 0-16,-1 3 0 15,0 1 0-15,-6-1-2 16,3 2-1-16,-3-4-6 16,2 1 0-16,3 5-3 15,-4-3 2-15,1 3 5 16,0 2 3-16,-2-1 4 15,2 1 0-15,0 0 2 16,1 1-2-16,0 0-1 16,2-1 1-16,1 0 2 15,-4-2 2-15,5 3 2 16,-2-1 0-16,-3 1 0 16,3-2-1-16,-5-1-2 15,1 1-2-15,3 0-1 16,-4 3-2-16,1-1 1 0,-1 0 2 15,-3-1 2-15,3 3 3 16,0 1 3-16,-2-2 0 16,3 1 3-16,-2 0 0 15,2-2 2-15,2 2 0 16,-2 2-1-16,1 0-1 16,1 1 1-16,-2-1 1 15,0-1-1-15,-1 2-1 16,-1 0-5-16,-2 2-2 15,-2 1-1-15,0 1 0 0,-5-1 1 16,3 5 0-16,-3-3 1 16,2 4 1-16,-2 1-1 15,0 0-1 1,0 0-2-16,-1-2-5 0,-1 1-6 16,1 1-9-16,-4-3-63 15,3 4-122-15,2 0 135 16</inkml:trace>
  <inkml:trace contextRef="#ctx0" brushRef="#br0" timeOffset="71778.417">15369 14743 733 0,'-1'-2'352'0,"-2"2"-86"15,6 1-224-15,-4-1-46 16,1 0-4-16,0 0 0 16,-1 0 13-16,1 0 7 0,0 0 21 15,0-1 10-15,0-1 4 16,-1 1-5-16,-1 0-11 15,1 0-6-15,0 0-3 16,0 0-1-16,-14-4-9 16,-5-9-8-16,-31-28-17 15,23 29-9-15,1-3-10 16,3 9-2-16,1 0-10 16,0 3 0-16,1 4-5 15,0 3 3-15,-1-1 19 16,0 4 5-16,1 4 7 15,1 3 0-15,3 6 5 16,1 3 4-16,3 0 9 16,1 1 3-16,6 5-3 15,4 3 1-15,2 7 3 16,2 1 4-16,5-1 5 0,-1-3-1 16,8-3-4-16,4 3-5 15,3-2-6-15,5-4-4 16,6-9-13-16,5-2-25 15,1-10-138-15,0-1 123 16</inkml:trace>
  <inkml:trace contextRef="#ctx0" brushRef="#br0" timeOffset="72217.49">15562 14757 733 0,'9'4'191'0,"6"1"-280"16,6 2-54-16,4 0-21 15,-1 0 59-15,3-4 83 0,-2-1 57 16,-1-2 67-16,-1-1 5 16,-3-4-21-16,1-4-23 15,-4-4-31-15,2 0-14 16,0-4-14-16,-4-3-1 15,5 5 5-15,-2-6 1 16,-3 5 0-16,1-1-4 16,-6-3-17-16,-2 5-18 15,-4-3-53-15,-3 1-40 16,-4 2-60-16,-4 3-9 0,-6 4 119 16</inkml:trace>
  <inkml:trace contextRef="#ctx0" brushRef="#br0" timeOffset="72443.057">15897 14533 247 0,'-50'-2'150'0,"32"9"-18"15,0-2-25-15,-2 5-42 16,3 2-15-16,-4 0-20 16,0 5-11-16,4 4-14 15,-1 0 0-15,4 5 10 16,0 1 6-16,2-4 19 16,1 3 8-16,4 4 1 15,0-1-5-15,6 9-17 16,1 1-7-16,3 3-6 15,4 2 2-15,7-3-1 16,1 2-1-16,2-7-6 16,0-9-10-16,0-5-59 15,-3-5-56-15,8-3 71 0</inkml:trace>
  <inkml:trace contextRef="#ctx0" brushRef="#br0" timeOffset="73113.284">16018 14744 1012 0,'51'107'327'16,"-48"-89"-309"-16,2 5-262 16,-1 4-55-16,-2 7 78 15,-1 0 68-15,-1 0 153 16,-1-1 51-16,-1-6 30 16,-1-4 2-16,3-9-19 15,-1-5-15-15,1-7-36 16,0 0 0-16,1 0 22 15,-1-2 13-15,-1 0 27 16,1 0 6-16,0-2 5 16,0 1-6-16,0 0-28 15,2-21-12-15,8-35-30 0,-7 27-6 16,1 1-3 0,-1 3-1-16,3 7 0 0,1 1 0 15,3 6 2-15,3-1 1 16,1 0 5-16,2 4 6 15,2-3 10-15,2 0 1 16,2 3-3-16,0-3-4 16,-3 2-12-16,2 0-2 15,3 0-2-15,-1 2-1 0,9 2-2 16,2 2-3-16,0 3-3 16,-1-2-3-16,0 6-2 15,-1 1 1-15,-3 7 5 16,-1 3 3-16,-8 9 4 15,-3 0 1-15,-4 7-2 16,-3 4-2-16,-3 9-1 16,-3 8 1-16,-4-5 3 15,0 0 5-15,-2-9-3 16,-4-6-4-16,2 1-34 16,-2 3-38-16,0-8-121 15,0-6 123-15</inkml:trace>
  <inkml:trace contextRef="#ctx0" brushRef="#br0" timeOffset="73546.363">17252 14032 1151 0,'17'30'462'0,"-5"-5"-306"15,-1 7-221-15,7 12-54 16,0 4 19-16,-7 9 91 15,0 5 35-15,-1 7 35 16,-3 5 3-16,2 1-6 16,2-7-8-16,-3-5-16 15,-1 0-9-15,0 2-13 16,-4-1 3-16,1 4 11 16,-1 0 1-16,-1-12-3 15,3 0-6-15,-2-11-19 16,3-3-12-16,-1-1-45 15,-1-1-35-15,1-3-101 16,-3-7-57-16,1-13-147 16,-3-4 238-16</inkml:trace>
  <inkml:trace contextRef="#ctx0" brushRef="#br0" timeOffset="73927.499">16840 14704 1347 0,'-2'9'492'0,"10"-4"-422"15,8 3-49-15,10-1-69 16,6 2 14-16,7 0 26 16,1 0 13-16,6 4 14 15,-1-2 3-15,-1 3-2 16,0-3-6-16,-6-6-9 16,7 2-4-16,7-7-1 15,4 3 0-15,10-3 4 16,-1-3 3-16,0 1 2 15,-6-4-1-15,-5 0-12 16,-2 0-28-16,-9-7-115 16,3-3-113-16,-3-9 157 0</inkml:trace>
  <inkml:trace contextRef="#ctx0" brushRef="#br0" timeOffset="74481.12">17768 14847 856 0,'14'5'334'0,"8"-1"-151"0,8-8-273 16,1-5-77-16,4-5 12 16,-4-3 0-16,-8 1 72 15,-1 2 51-15,-7 3 39 16,-4-1 14-16,-1 4 18 16,-3 0 7-16,-3-1-2 15,-3-1 0-15,-1 1-5 16,-4-1-6-16,-6-3-11 15,-1-1-7-15,-10 3-16 16,-1-3-9-16,-5 2-18 0,-3 9-9 16,-3 2 3-16,-1 2 7 15,-2 13 20-15,3-2 13 16,6 8 10-16,2 2-1 16,10-1-3-16,0 2 2 15,6 0 15-15,4 7 10 16,1 7 27-16,6 0 1 15,0 2 2-15,9-3-3 16,3-1-16-16,6-1-7 0,4 1-19 16,-2-2-11-16,9-4-10 15,-1-2-6-15,5-9-25 16,-1 1-22-16,-3-13-90 16,0-1-64-16,-2-4 124 15</inkml:trace>
  <inkml:trace contextRef="#ctx0" brushRef="#br0" timeOffset="75080.164">18190 14734 1321 0,'10'10'459'16,"-6"0"-467"-16,4 5-77 16,4 13-71-16,-3 2 22 15,-2 6 75-15,-5 0 44 16,-2 5 47-16,0-1 7 0,0 3-2 15,1 3-10 1,-1-12-13-16,0-4-4 0,1-11 19 16,1-10 8-16,0-1 6 15,-2-4-4-15,1-3-25 16,-2-1-9-16,0 0-13 16,1 0-3-16,0 0-10 15,-1 0-5-15,-1-1-15 16,1 0-10-16,0 0 10 15,0-1 5-15,0-11 21 16,-3-19 7-16,1-44-1 16,3 30-1-16,-2 1 4 15,5 3 8-15,-4 2 13 16,1 2 5-16,7 3 5 16,1 6-2-16,6 7-8 15,9 1-4-15,2 5-9 16,5 3-3-16,7 4-2 15,2 3 3-15,4 11 4 0,4 3 4 16,-16 7-2 0,-16-8-5-1,1 1-22-15,39 25-23 0,-9 4-119 0,-11-2-198 16,-23-22 235-16</inkml:trace>
  <inkml:trace contextRef="#ctx0" brushRef="#br0" timeOffset="76184.604">19237 14261 967 0,'6'1'340'16,"-2"4"-286"-16,6 3-48 16,5 0 2-16,-1 3 17 15,2 1 21-15,1-2 6 16,4 3 3-16,4 0-8 16,9-1-18-16,4 2-7 15,9 1-17-15,6-1-5 16,3 2-11-16,-1-1-4 15,3-1-1-15,1 1 3 16,6-4 7-16,5 0 2 0,-4 0-6 16,-3 2-2-16,-9 0-2 15,-3 1 3-15,-7-1 7 16,-2 0 2-16,-1 0-3 16,-4-3 1-16,-8-1-1 15,-3 2 2-15,-11-7 4 16,-2 1 0-16,-7-3 1 15,-4-2-1-15,-2 3 1 16,0-5 3-16,-1 2 3 16,1 0 2-16,0-1-3 15,0 1 0-15,0 0-5 16,0 0-2-16,0 0 1 16,0 0-1-16,0 0 0 15,0 0 3-15,0 0-1 16,0 0 1-16,0 0-2 0,-1 0-1 15,-1 0 2-15,1 0 1 16,0 0 2-16,0 0 3 16,0 0-1-16,0 0 0 15,-1 0-3-15,1 0 1 16,0 0 1-16,-2 3 1 16,-11 4 1-16,1 1 1 15,-31 31 0-15,29-27-1 0,-4 2-1 16,-4-2 0-1,-3-1-4-15,1-1 1 16,1 5-2-16,1-4 0 0,2 4-1 16,-2 2 0-16,-2-2-1 15,-3 4 0-15,-3 2 1 16,-4 0-1-16,-4 3 0 16,-1 1 0-16,-2-6 0 15,2 2 0-15,1 0 0 16,5 0 0-16,6 0 0 15,-4-4 0-15,11-1 0 16,0-3 0-16,7-2 0 16,7-2 1-16,1-1 0 15,-2-1 0-15,2-4 1 16,3-1 0-16,3-1 4 16,0-1 4-16,0 0 3 15,0 0 2-15,0 0-1 16,0 0-5-16,0 0-6 15,0 0-2-15,-1 0-9 0,-1-1-9 16,1 1-29-16,1 0-34 16,0 0-256-16,0 0 230 15</inkml:trace>
  <inkml:trace contextRef="#ctx0" brushRef="#br0" timeOffset="77286.09">21010 14472 957 0,'34'36'381'15,"-34"-36"-236"-15,-3 0-179 16,-1-1-40-16,4 1 8 15,0 0 18-15,0 0 51 16,0 0 13-16,2 4 14 16,3 11 3-16,7 25-12 15,-11-25-19-15,-3 7-35 16,1 3-9-16,-2 8 5 16,-4-2 11-16,2 5 17 15,2 4 2-15,-3 9 3 16,-1-2 2-16,0-4 3 0,1-5 0 15,3-11 0-15,0-2-1 16,5-5-11-16,-2-5-12 16,1-8-28-16,0-3-15 15,-1-4 6-15,-1-2 14 16,0 1 40-16,1 0 35 16,0 0 38-16,0 0 14 15,8-23 16-15,10-35-8 0,-9 25-20 16,-2-5-8-16,-2-7-26 15,4 0-12-15,-4 0-13 16,-1 1-7-16,6 3-2 16,-2-3 0-16,-1 9 0 15,5 2 0-15,0 11 1 16,-3 6-1-16,4 6 0 16,-5 4 1-16,3 4-2 15,2 1-2-15,-2 2-3 16,4 0-1-16,2 4-2 15,-1 4 0-15,1 9-2 16,1 4 2-16,2 11 1 16,-2 3 0-16,-1 3 3 15,-5 0-1-15,-1 4-2 16,-1 6-1-16,-3 13-6 16,-1 5-3-16,-6 10-6 0,-4-7-7 15,-4-2-14-15,-2 0-17 16,-3-6-22-16,-2-1 7 15,2-16-15-15,1-9-71 16,-1-23 120-16</inkml:trace>
  <inkml:trace contextRef="#ctx0" brushRef="#br0" timeOffset="78017.937">21432 14703 866 0,'11'4'264'16,"0"1"-258"-16,6 1-127 16,0 0-1-16,-5-2 60 15,2-2 23-15,-1 4 82 16,3 1 20-16,0 2 15 16,-2-3 5-16,4-2-15 0,-2-4-14 15,6 0-17-15,5 0-7 16,-3-5-5-16,5-1-1 15,-1-3-3-15,0 1-3 16,1-2-5-16,-1 1-5 16,-2-2-5-16,-3 0-3 15,-4-1-8-15,0-3 0 16,-4 1-1-16,-3-1 2 16,-3 3 1-16,-3 5 3 0,-4 0 1 15,-1-1 1-15,2 4 3 16,-2-3 1-16,-5-4 2 15,1 0 1-15,-10-4-3 16,-2-1-1-16,0 4-11 16,-4 2-3-16,-3 1-3 15,-4 4 0-15,-2 5 6 16,-1 4 1-16,0 7 1 16,1 4 2-16,4 1 2 15,-1 5 2-15,1 3 5 16,4 2 3-16,4 5 4 15,1-6 3-15,4 5 3 16,1 2-2-16,5 3 6 16,2 5 2-16,8 4 7 15,0-2 4-15,5 1-5 16,3 3-5-16,4-4-13 0,3-2-7 16,6-7-18-16,-2-8-15 15,-1-7-40-15,-1-1-27 16,-3-8-96-16,4-7-66 15,1-8 162-15</inkml:trace>
  <inkml:trace contextRef="#ctx0" brushRef="#br0" timeOffset="78408.062">21992 14541 703 0,'56'39'314'16,"-53"-31"-64"-16,0 2-401 15,0 2-28-15,0 6 87 16,0 0 78-16,-3 2 125 16,0-1 24-16,0 1-25 15,1 1-24-15,-2-1-37 16,0 3-12-16,-1 6-24 0,1 4-3 16,2 1 1-16,-3-2-1 15,2-5-2-15,-1-8-3 16,0-4-23-16,4-3-27 15,-3-6-110-15,3-3-110 16,-3-7 163-16</inkml:trace>
  <inkml:trace contextRef="#ctx0" brushRef="#br0" timeOffset="78658.904">21975 14213 1306 0,'0'0'435'0,"1"0"-473"16,-1 0-71-16,0 0-53 15,0 0-49-15,0 0-162 16,0 0 252 0</inkml:trace>
  <inkml:trace contextRef="#ctx0" brushRef="#br0" timeOffset="79441.51">22564 14615 990 0,'-7'10'384'0,"9"-9"-341"16,-4-5-195-16,-2-3-131 16,-4 1-6-16,-5 2 115 15,8 4 71-15,1 0 129 16,-1 0 45-16,6 2 38 16,-2-2-7-16,1 0-16 15,0 0-10-15,0-1 1 16,-1 0 15-16,0-1 12 15,0 1-5-15,0 0-26 16,-1 0-16-16,1 0-27 16,-8-4-9-16,-11-6-15 15,-27-12-6-15,18 20-16 0,-1 6-16 16,2 5-31-16,0 7-17 16,6 8-13-16,4 3 0 15,8 6 10-15,7 0 18 16,6-2 33-16,8-2 19 15,4-3 41-15,1-9 6 32,-8-8 0-32,1 1-1 0,28 13-5 0,0-1 2 15,3-5 9-15,-20-14 4 0,-2 0-6 16,1-2-5-16,-10 3-12 16,5 0-5-16,-3 3-8 15,0 1-4-15,0 1-15 16,-2 2-11-16,1 9-13 15,0 0 1-15,0 19-5 32,-4 2 6-32,-6 3 9 0,-3 6 6 0,-4-5 21 15,0 2 10-15,-1 2 15 16,-1 1 3-16,1-9-1 16,-4-4 1-16,3-6 6 15,0-5 2-15,-4-1 9 16,7-1-5-16,-4-7-18 15,0-3-9-15,-1-7-16 16,-3-1-4-16,-3-8-13 16,-5-5-12-16,-12-15-59 15,-4-9-68-15,-4-26 99 0</inkml:trace>
  <inkml:trace contextRef="#ctx0" brushRef="#br0" timeOffset="80222.712">22728 14052 818 0,'2'4'294'0,"-2"-4"-306"16,1 0-160-16,-1 0-54 16,0 0 19-16,-1 0 144 15,0 8 102-15,1 18 105 16,-1 29 27-16,-1-31-17 15,-1 1-22-15,1 4-56 16,0 2-31-16,1 19-35 16,-1 0-4-16,1 7-5 15,1 3 0-15,0-5 0 0,1 2 0 16,2-3 0-16,-2-3-1 16,2-1-5-16,1 0-9 15,-1 2-21-15,0-2-4 16,-2-1 2-16,-1-4 8 15,1-13 24-15,0-2 5 16,1-20 2-16,0 0 0 16,-1-8 2-16,-1-3 0 0,-3 2 6 15,3-2 14-15,-1 0 35 16,1 0 12-16,0-10 7 16,1-17-11-16,5-37-38 15,0 21-13-15,-3-3-16 16,1-4-3-16,0 3-2 15,0 3-1-15,3 7-6 16,0 2-2-16,3 9 0 16,0 3 2-16,-1 7 9 15,-1 9 3-15,-6-2 8 16,-1 5 2-16,3 4-1 16,1 1-1-16,-5 0-8 15,0 0-2-15,16 12 3 16,29 41 4-16,-30-19 9 15,-2 4 3-15,-1 9-2 16,-2 4-1-16,-2 8-4 16,-2-1 0-16,-5 1-1 0,-1-4-7 15,-4-6-33-15,2-6-35 16,-6-16-146-16,-1-6 137 16</inkml:trace>
  <inkml:trace contextRef="#ctx0" brushRef="#br0" timeOffset="81015.102">23301 13935 1261 0,'14'17'442'16,"-5"-1"-363"-16,-1 3-247 16,-1 5-30-16,-2 14 63 15,-5 1 55-15,-6 13 143 16,-1-1 19-16,-2 1-25 15,-1 9-20-15,1-1-24 0,-2 5-6 16,-2 1-7 0,0-4-2-16,3-4 3 0,1-4 2 15,2-12 9-15,0-2-1 16,1-4-2-16,2-3-2 16,-1-1-9-16,4-4-7 15,-3-7-16-15,3-3-8 16,0-6-11-16,0-4 1 15,1-5 6-15,0-3 8 16,1 0 18-16,-1 0 14 16,0 0 32-16,-1 0 9 0,1 0 20 15,0-1 2-15,0 0 6 16,0 0-2-16,10-20-13 16,20-38-10-16,-17 24-23 15,-2-5-6-15,2 6-10 16,1-3-2-16,3 5-3 15,-1 1 0-15,1 4 2 16,2 7 1-16,-2 7 0 16,0 1 0-16,-2 6-2 15,0 0-2-15,1 6-2 16,3 4 0-16,5 7-6 16,0 8-1-16,0 6-1 15,-2 8-2-15,-7 1 3 16,-3 1-2-16,-7 4 1 15,-2 0 3-15,-3 4 2 16,-1-2 3-16,-3-5 1 0,-4-3 0 16,-6-1 0-16,0-1 0 15,-6-4 0-15,-3-4 0 16,-1-6-3-16,-1-6-3 16,-6-9-10-16,-5-2-3 15,-7-12-16-15,-4-7-24 16,3-14-115-16,6-6-135 15,12-14 193-15</inkml:trace>
  <inkml:trace contextRef="#ctx0" brushRef="#br0" timeOffset="81556.962">23709 14733 881 0,'8'8'448'0,"-4"-3"-105"16,-3-4-287-16,-2 2-126 15,-1-3-6-15,1 0 22 16,-1 3 22-16,-10 20 43 15,-12 30 4-15,20-20 4 16,0-8 0-16,4 0-7 0,2 0-4 16,2-7-7-16,1 3 0 15,4-3 3-15,0 0 4 16,5-6 6-16,2-3-1 16,2-4-5-16,2-4-5 15,1-2-6-15,1-5-1 16,0-3 1-16,-3-1-1 15,-3-4-1-15,2 3-2 16,-5 1 0-16,-3 0 0 0,-1 2 4 16,-7 0 1-16,-2-1 1 15,5 5 1-15,-3-4 0 16,0 0 1-16,0-3 5 16,-6 0 2-16,-6-8 3 15,-1 0 0-15,-9-2-3 16,-3 0-1-16,-9 5-4 15,-4 2-2-15,-4 4-12 16,0 1-16-16,3 1-73 16,3 1-68-16,6-3 104 15</inkml:trace>
  <inkml:trace contextRef="#ctx0" brushRef="#br0" timeOffset="82110.146">24024 14662 921 0,'3'34'460'15,"1"-21"-141"-15,-3 0-360 0,-5 6-240 16,-7 7-7-16,-5 13 80 16,-5 3 83-16,5 0 168 15,7-1 10-15,-2-5-1 16,2-6-9-16,4-4-7 16,0-5-6-16,5-9-23 15,0-1-3-15,0-8 25 16,0-2 14-16,-1 1 5 15,1-2 1-15,0 0-29 16,0-2-12-16,0 1-7 16,0-6-2-16,2-24-6 15,9-38-9-15,-10 21-16 16,6-4-5-16,-3-5 2 16,-3 0 8-16,6 5 17 15,4 3 7-15,0 4 18 16,0 3 13-16,1 9 25 15,-5 7 10-15,4 13 9 0,5 3-6 16,-2 6-22-16,0 2-14 16,0 3-25-16,1 4-28 15,3 8-22-15,1 3-12 16,-1 10-36-16,-3 5 3 16,-5-3-43-16,-1 0-59 15,-5-8 129-15</inkml:trace>
  <inkml:trace contextRef="#ctx0" brushRef="#br0" timeOffset="82890.58">24845 14518 348 0,'-3'4'190'15,"-9"-3"-36"-15,-2 2-14 16,-2 2-34-16,-5-4-19 16,-4 2-34-16,-1 0-15 15,-4 2-22-15,-1 1-6 16,0 1-4-16,1 1-1 0,2 0-3 15,2 6-1-15,3-1 0 16,2 2 1-16,6 1 1 16,5 0 2-16,5-1 4 15,-3-1 3-15,3-1 7 16,4-2 4-16,5 4 10 16,8 0 7-16,10 1 3 15,-1-1 1-15,2 0-13 16,1-2-9-16,2-2-13 15,2 2-5-15,4 1-2 16,-4 0 2-16,4 1 3 16,-5 1 0-16,-1-2 0 15,-2 1-1-15,-1-3-3 16,-5 0-2-16,-2-2-3 16,2-1-4-16,-4 4-1 15,-4 1 1-15,-4 2 3 0,-3 4 2 16,2-3 0-16,4 1 0 15,-3 0-1-15,-3-2 0 16,-5-1-1-16,-3 2 0 16,1 2 4-16,-2-1 4 15,-1 3 9-15,-3 1 3 16,-5 7 5-16,-6 1 3 16,-8 4-1-16,-6 1 0 15,-9-5-8-15,-8-5-2 16,-14-11-49-16,-3-7-71 0,-11-20 71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47:31.6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12177 5938 129 0,'1'-4'81'0,"0"-1"-10"15,-1 3-15-15,0-3-10 16,0 2-5-16,0 2-1 16,0-2-1-16,0 1-13 15,0-3-6-15,0 0-2 16,-1 0 3-16,0 3 12 16,1-1 6-16,-1-1 5 15,0 2 1-15,-1-3-5 16,1-1-2-16,0 2 1 15,0-1-2-15,-1-1-4 16,-1 2-2-16,1 0-7 0,0 1-2 16,-4-1-8-16,-6 0-3 15,-5 0 1-15,-27-28 5 16,26 32 10 0,2 1 4-16,0-1-5 0,-2-1-1 15,5 1-1-15,-2 0-2 16,3 0 1-16,-3 1-2 15,-3-1-12-15,-1 0-1 0,0 1-4 16,1 4-1 0,-2 1-2-16,-5-2 1 0,-4 1 2 15,-1-2 3-15,-3 2 7 16,2 2 2-16,1 1-3 16,1 1-4-16,1 1-7 15,-3 1-1-15,0 4 0 16,0 0-1-16,1 1 0 15,-1 1 0-15,3-1 0 16,-1 3 0-16,1-4-1 16,0 0 0-16,1-3 0 15,2-1 0-15,3 4-1 16,0-3 0-16,5 9-1 16,1-1 0-16,3 1 0 15,3 4 1-15,-2 0-1 16,2 2 1-16,0 2-1 15,-1-1 1-15,3 2 1 16,1 3-1-16,4 0-1 0,0-1 0 16,3 2 0-16,0-3 1 15,-2 1 0-15,2 6-1 16,-3 10 0-16,0 3-2 16,2 6-4-16,-5-4-2 15,5 0-3-15,-2-5-1 16,3 1 2-16,2-3-4 0,3-1-8 15,2-1-4 1,2 4 0-16,1-1 4 16,6-10 11-16,2-2 3 0,6-12 5 15,1-5 2-15,5 1 3 16,0-4 1-16,0-6 0 16,-1 1 1-16,-2-10 0 15,1 3 0-15,3-6 2 16,-2-6-1-16,-1-5 0 15,2-3 0-15,2-4-1 16,6 2 1-16,5-7-1 16,2-2 0-16,1-9 1 15,0-5 1-15,4 0-2 16,-3 1-1-16,-1 4 0 16,1 0-1-16,-5-3 0 15,0-4 0-15,2 0 0 16,-2 1-1-16,-1 0 2 15,-3 1 0-15,-3-5 2 16,-3 2 1-16,-3 5 0 0,-1 2 1 16,-6 9 8-16,-3 0 1 15,-3 3 8-15,-3-4 2 16,-5 2 1-16,0 0-1 16,-3 2 0-16,1 0 2 15,-1 1 7-15,-5 0 4 16,-1-6 3-16,-5-1-5 15,-1 1-10-15,1-2-4 16,-5 10-6-16,3 1-1 0,-5 5-1 16,0 2-3-16,-4-3-2 15,1 0-1-15,1-3-3 16,-3 2-1-16,-2-2 1 16,1 4 0-16,-1 0 2 15,3 2-1-15,1 10-1 16,1-7-2-16,1 4-4 15,-1 2-5-15,0-2-6 16,-1 6-5-16,-2 2-7 16,1 0-9-16,0 0-44 15,4 0-45-15,6 0 78 16</inkml:trace>
  <inkml:trace contextRef="#ctx0" brushRef="#br0" timeOffset="4915.783">18355 5744 92 0,'-33'1'71'0,"29"-5"18"16,4 1 1-16,0-1-12 15,-1 3-13-15,1 0-28 16,0 0-7-16,0 0-9 16,0 0 1-16,0-1-1 15,0 1-4-15,0 0-8 16,-1 0-2-16,0 0 4 15,0 0 5-15,-1 0 10 16,1-1 10-16,-1-5 6 16,-3-4-4-16,1 1-12 0,-17-30-11 15,12 29-12-15,-6-3-3 16,-2 1 0-16,-5 2 4 16,4-1 10-16,1 5 4 15,-1 2 5-15,0-1-3 16,-2 2-7-16,0 0-5 15,2 0-6-15,-2 2-1 16,0-1-1-16,3 3 0 16,0 0 0-16,1 2 0 0,-1 0 0 15,1 2 0 1,0-1-1-16,0 2 1 0,-2 4 1 16,-1 1 3-16,1 10 3 15,-2 4 0-15,-2 7-2 16,1 6-1-16,4-1-3 15,1 1 0-15,1-2 0 16,1 4-1-16,-1 0 0 16,-4 2 0-16,1 1 0 15,1-5 0-15,-5 8 1 16,3-2-1-16,0 0 4 16,3 0 0-16,4-10 1 15,5-2 0-15,3-2-3 16,0-1-1-16,4 3 0 15,2 0-1-15,3 2 0 16,3 1 1-16,6-6-1 16,0-2 1-16,3-4 9 0,6-1 2 15,-5-1 6-15,6-1 3 16,1-3-1-16,2-1-1 16,14-2-3-16,2-3-3 15,9-2-8-15,4-2-2 16,0-1-1-16,0-3 0 15,-4-4 1-15,-2-4 1 16,-3-10 0-16,-1-3 1 16,0-4-1-16,1-2-2 0,-2 2-1 15,-1 2-1-15,-2 2 1 16,-4 0 0-16,-5-2 7 16,-5-1 5-16,-7-3 9 15,-2 0 1-15,-10-2-7 16,4 3-7-16,-5 3-9 15,-3 0-2-15,-1-1 1 16,-2-3 1-16,-4-7 5 16,-2-5 2-16,1-6 7 15,-2 3-1-15,1 3 0 16,0 1-3-16,-3 3-3 16,-5-3-2-16,-1-1-3 15,-2 1 2-15,1 5-3 16,-4 2-1-16,-4 3 0 15,5 2-2-15,-5 2-3 16,1 0 0-16,-2 2 1 16,-3-3 1-16,-6 0 3 0,-4 0 1 15,-7 5-3-15,2 2-4 16,-3 7-17-16,0 4-10 16,-6 4-68-16,-10 3-113 15,-8 8 142-15</inkml:trace>
  <inkml:trace contextRef="#ctx0" brushRef="#br0" timeOffset="16317.543">18877 4992 235 0,'40'-37'91'16,"-38"30"-64"-16,-2 1-17 15,0 3 11-15,0-3 15 16,0 5 25-16,0 0 14 0,0 0 2 16,0 0-3-16,0-1-4 15,0 1-6-15,0 0-11 16,0 0-2-16,0 0-12 15,0 0-5-15,0-1-10 16,0 1-7-16,0 0-12 16,0 0-1-16,0 0 1 15,0 0 1-15,0 0-1 16,0-1-2-16,0 1-2 16,1-3 0-16,0 0 0 15,2-2 1-15,-3 4-1 16,1-1 0-16,-1 1-1 15,0 1-3-15,0 0-2 16,0 0-2-16,0 0 1 16,0 0-1-16,0 0 0 15,0-1-2-15,0 1-3 0,0 0-1 16,0 0-6-16,0 0 0 16,0 0 4-16,0-1 2 15,0 2 8-15,4 3 0 16,2 0 1-16,1 5-4 15,1 6-7-15,31 32-5 16,-26-26-5-16,1-1-1 16,4 6 0-16,3 1 0 0,3-2 1 15,2-2 3 1,-2-2 8-16,5-3 1 0,-2-1-1 16,7 4-2-16,3 3-9 15,-4 4-10-15,2 0-27 16,-8 1-27-16,-1 1 55 15</inkml:trace>
  <inkml:trace contextRef="#ctx0" brushRef="#br0" timeOffset="16986.743">19298 4871 93 0,'-8'14'52'15,"2"-3"-5"-15,-2 1 8 16,3 2 5-16,-4 3 15 16,-1-1-2-16,1 8-16 15,-5 3-10-15,0 3-24 16,4 1-10-16,-2 0-9 0,3 1-2 16,-4 5 0-16,1 4-1 15,-6 0-1-15,1-1 1 16,0-6 0-16,2-2 0 15,4-7 0-15,2 1 0 16,3-1-1-16,-3-4-8 16,1 1-87-16,1-4 70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53:33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20644 16304 93 0,'-2'-1'79'16,"1"0"28"-16,0-1 9 15,0 1-5-15,0 0-12 16,0 0-26-16,0 0-15 16,-1 0-29-16,1-1-10 15,0 1-17-15,0 1-3 0,1 0 0 16,0 0 1-16,0 0 0 16,18 1-1-16,27 2-1 15,-24-2 0-15,-2 1 0 16,-3-1 1-16,-1 1-1 15,0-1 0-15,-2-2-3 16,2-3 0-16,2 2-1 16,-2-2 2-16,3 2 2 15,0 0 0-15,2-1 2 16,0 1-1-16,-2 0 1 16,3 1 0-16,-4 0 0 15,-2 1 2-15,-2 0 4 16,-4 1 0-16,1 1 3 15,0 0 1-15,-2-1-1 16,1 1 0-16,-2-1-3 16,1 1-1-16,5 1-3 15,-5 1-2-15,4-2 0 16,0-1 0-16,2-1 1 0,0 0 1 16,-2 2 4-16,2-2 1 15,1 2 2-15,5-2 1 16,-2 0-2-16,4 1 0 15,0-1-1-15,-2 1 2 16,3-1 6-16,-2 1 3 16,0-1 7-16,1-1 2 15,0 1 2-15,-2-1 1 16,-4 0 3-16,-1 1 0 0,-3 0-9 16,5 0-7-16,2 0-9 15,0-1-4-15,1 0-2 16,0-2 0-16,-3 3-1 15,6 0-1-15,-2 0 1 16,-1 0-1-16,5-1 0 16,-4 0 0-16,3 1 0 15,-2-1 0-15,-2-2 0 16,3 2 0-16,-4 0 1 16,3 1 0-16,-2 0 1 15,-3-1 0-15,0 0 2 16,-1 1 0-16,2 0-1 15,1 0 0-15,-1 0-2 16,1 0 1-16,1 0 2 16,-3 0 4-16,0 0 4 15,1-1 1-15,-3 1-2 0,0-1-4 16,1 1-3-16,-2 0 0 16,1-2 0-16,3 1 1 15,0 1 0-15,1-1-2 16,1 2-1-16,-2-1 0 15,0 1-2-15,3 1 0 16,0-2 0-16,0 0 0 16,1-2 0-16,-2 2 0 15,2 0 0-15,0 0 0 0,2 0 0 16,3 2 1-16,-4-1 1 16,1 0 6-16,-4-2 19 15,0 1 6-15,1 1 10 16,0 0-3-16,2 2-12 15,-2-3-5-15,1 0-7 16,3 2-2-16,2-2-8 16,1 1-1-16,2 0-4 15,-1-1 0-15,-2 0 0 16,-1 0-1-16,-4 0 0 16,-2-1 0-16,-4 1 0 15,-2 0 0-15,3 0-2 16,-2 1-2-16,0-1-5 15,6 3-3-15,-5 0-4 16,5-1 2-16,-3 1 4 16,-2-1 2-16,-1 0 3 15,-1 0-2-15,3-1-5 0,2 3-2 16,5-1-2-16,4 2 0 16,-1 1 5-16,0-2 2 15,-1 1 6-15,1 0 3 16,-5-2 1-16,-3 0 2 15,-5-1-1-15,-5-1 0 16,0-1-1-16,-3 2-1 16,0-1 0-16,0 2-1 0,-3-2 1 15,-3-1-1 1,0-1 2-16,0 1 1 0,0-2 7 16,0 2 5-16,0 0 5 15,0 0 3-15,0 0 0 16,0 0-3-16,0 0-1 15,0 0-2-15,0 0-2 16,0 0-1-16,0 0-4 16,0 0-1-16,0-1-3 15,0 0-1-15,-1 0 0 16,0 0 0-16,-1-8-2 16,-2-5 0-16,-7-29-2 15,7 26 1-15,3-2 0 16,0-1 0-16,1-2 1 15,0 1 0-15,0 1 3 16,1-3 1-16,-1 1 0 16,0-1 0-16,1-6-2 0,-1-5-1 15,0-11-2-15,3-5-1 16,-2 1 0-16,1 0 0 16,0 3 0-16,0 1 1 15,0-1-1-15,0 3 0 16,0 8 0-16,2 0 1 15,-2-3-1-15,2-1 0 16,-2-5 2-16,3 3-1 16,-2-1 0-16,2 2 1 0,2-4 1 15,-5-3 0-15,3 6-1 16,-2 3 1-16,-1 7 5 16,2 2 4-16,-2-1 9 15,-1 0 2-15,-2-1 0 16,-1 0-3-16,-3 3-4 15,-1 2-2-15,3-4-4 16,-3-1-1-16,-1-4-4 16,0 1 1-16,-1 5-1 15,0 1 0-15,-1 4 0 16,-1-4-1-16,-3-2-2 16,-1-1-1-16,0-3-2 15,-4-2-2-15,-1-2-7 16,0 1 0-16,-3 0-1 15,0 0 0-15,-3-1 1 16,-2 0-4-16,-1 3-3 16,-3 2 1-16,4 7 6 0,1 2 5 15,-3 5 5-15,3-2 0 16,-9-1 2-16,-6-1 0 16,-3 0 2-16,-1 5 2 15,-1 3 1-15,2 2 2 16,-1 0 0-16,1 2-1 15,6 3 2-15,1 1 2 16,6 3 2-16,-2 1 0 0,-1 2-1 16,1 2-2-16,-2 1-2 15,3 2 0-15,-4-3-1 16,-1 1-1 0,3 3-2-16,-5-2-2 0,4 2-3 15,1 3 0-15,1-4-2 16,6 2 0-16,-2-1-1 15,0 1 1 1,-2 1 1-16,2-3 0 0,-1 4 1 16,-1-3 0-16,-4 2 0 15,0 1 0-15,-2-1-2 16,2 1 0-16,5-1-1 16,0-2 0-16,1 2 0 15,3-3 0-15,-1 0 2 16,1-1 0-16,2-1 1 15,-2 3 1-15,0-3 1 16,-2 1 0-16,-4 0 0 0,-4-2 0 16,-2 0-1-1,-1 0-1-15,4 2 1 0,4 0-1 16,3 5 0-16,0-5 0 16,1 3-1-16,3 0 0 15,0-1-6-15,4 2 0 16,3-1 0-16,1 0 1 15,3 0 6-15,-3-3 0 16,1 0 0-16,1 0 0 0,0 2-5 16,1-1 1-16,1 5-4 15,-3-3 1-15,1 2 0 16,1 4-3-16,-1 2 0 16,2 1 0-16,-2 4 1 15,1 3 1-15,-1 9-2 16,1-1 0-16,2 3-1 15,0 0 4-15,1-4 3 16,1 3 3-16,-1-1 1 16,1-2 0-16,-2 4 0 15,4-5 0-15,-1-1-1 16,1 1 1-16,-1 0-2 16,0 2-1-16,0 8 0 15,0 4 0-15,2-2 2 16,3 2 1-16,0-4 0 15,3 1-1-15,-1-1 1 0,0-3-1 16,-1-4 1 0,0-4 0-16,3 2 1 0,0 1 1 15,-1 2 0-15,1 1 0 16,-2-2 0-16,0-1 0 16,0-6-2-16,-4-1 1 15,1 2-1-15,0 2 0 16,-2 3 1-16,2 5-1 15,-1-5 2-15,-1-5 0 0,-1 1-1 16,3-5 2-16,-2 1-2 16,0 3 0-16,3 3 0 15,-1 1 0-15,4 3-1 16,-1 2 1-16,1-3-1 16,0 0 0-16,-2 3 0 15,-1 1 0-15,-2 2 0 16,-1 2 1-16,2-5-1 15,4-3 0-15,2-4 0 16,-2-2 0-16,0-1-1 16,-5 2 1-16,-1 2 0 15,6 2-1-15,-4-4 1 16,6 0 0-16,-2-7 0 16,-2-5 1-16,4-1 0 15,-2-2-1-15,2 3 0 16,0 4-2-16,-4-2 1 15,1 0 0-15,-1-1 1 16,-1-2 3-16,7 0 0 0,-3 0 0 16,1-1-1-16,-1 0-2 15,-1-3-4-15,0 0-7 16,0-1-61-16,3 0-92 16,-3 0 105-16</inkml:trace>
  <inkml:trace contextRef="#ctx0" brushRef="#br0" timeOffset="10388.88">23536 15482 442 0,'-3'4'238'0,"5"-4"-51"0,-2 2-124 16,0-2-72-16,0 0-6 15,0 0 11-15,0 0 11 16,0 0 19-16,0 0 1 15,0-2-4-15,0 2-7 16,-1 0-17-16,0 0-10 16,1 0-18-16,0 0-7 15,0 0-8-15,0 0 1 0,0 0 11 16,0 0-3-16,-1 0-59 16,-1 0-91-16,1-1 117 15</inkml:trace>
  <inkml:trace contextRef="#ctx0" brushRef="#br0" timeOffset="12606.377">23220 15754 61 0,'6'-13'66'0,"2"3"13"16,-1 1 16-16,-1 2 8 15,1 0 14-15,0 5 5 16,-4-3-1-16,4 3-5 16,-1-2-19-16,0-2-12 15,-1 2-30-15,0-1-13 16,0 2-27-16,0-3-7 15,0 0-6-15,-1-1 1 16,0 4 8-16,-3-2 5 16,-1 4 14-16,0 0 6 0,0 0 2 15,0 0 0-15,-1-1-10 16,0 1-7-16,0 0-11 16,-4-12-4-16,-2 0-4 15,-18-30 0-15,13 28 0 16,1 1 1-16,-2 1 0 15,-1 1 0-15,-1 0 2 16,-1-2 0-16,2 7 3 16,0-2 3-16,3 2 0 15,-2 3 1-15,0-2-2 16,3 4 1-16,-4-2 2 16,3 3 1-16,-1-1-1 15,-2-1-2-15,-2 3-4 16,2-1-1-16,2 0-2 15,-2-1-1-15,4 0-2 16,-3-1 0-16,0 1 0 16,3-2 1-16,-1 2-1 0,1-1 0 15,3 2 0-15,-1-2 0 16,-3 1-1-16,0 1 0 16,-3 1 1-16,-2-1-1 15,2 3 1-15,-3-2 0 16,0 2-1-16,-3 2 0 15,1-2 0-15,-2 1-1 16,1 3 0-16,3-1 1 16,2 1-1-16,0 2 1 0,1 2-1 15,0-1-1-15,0 3-2 16,1-1 0-16,0 0 0 16,-4 0 1-16,3 2 3 15,2 1 0-15,-3 1 0 16,4 0 0-16,-3 1-1 15,0 0 1-15,3-1 0 16,-1 3 0-16,3 2 0 16,-3 2 1-16,-4 4 0 15,3 4-1-15,1 5 0 16,-1 0-1-16,4-5 0 16,-5 5 0-16,1 0 0 15,2 5 0-15,3 4 1 16,3-9 0-16,3-5 0 15,1-5-1-15,0 0-4 16,2 3 0-16,1-1-1 16,1 0 1-16,2 4 2 0,-3-1 1 15,4-1 1-15,0 0 1 16,-2 0 2-16,2 0 1 16,0 4 2-16,-1-1 1 15,3-4 0-15,0 0-1 16,0-9-2-16,2 7 0 15,4-6 0-15,-1-1-2 16,3 4 1-16,1-1-1 0,0 0 5 16,4 1 4-16,2-5 4 15,4-2 2 1,-1-2-1-16,3-1-1 0,-1-3-4 16,-3-2 0-16,2-3-5 15,1 1 0-15,-1-4-3 16,1 1 0-16,-2-3 0 15,0-1 0-15,2-1 0 16,-3-2-1-16,2 2 0 16,-5-4 1-16,-1-2-2 15,5 0 1-15,0-3-1 16,3-2 0-16,-4-2 1 16,-1 1-1-16,-3 2 2 15,-3 1 0-15,1 4 0 16,-2-4-1-16,0 2 0 15,-2-9-1-15,2 2 0 16,0 3 0-16,-1-5-1 16,0 3-1-16,-1-3 0 0,-1-2 0 15,-3 0 2-15,3 2 0 16,-2-2 0-16,-2 3 0 16,1-3 0-16,-5 1-1 15,3-2-2-15,-1 1-2 16,0 3 1-16,1 3-1 15,-2 4 3-15,-3-2 2 16,0 1 0-16,-2-1 0 16,2 2 1-16,-1 0-1 0,2 2 1 15,-1-2 1-15,0-2-1 16,-1 0 0-16,2 1 0 16,-4-4-1-16,4 1 0 15,-1-2-4-15,1-5-4 16,-1-1-3-16,1-2-6 15,-1-2-1-15,-3-2 0 16,2 0 3-16,-1-2 6 16,1 0 1-16,0-1 4 15,-3 3-3-15,3 6-8 16,-2-2-7-16,0 0-11 16,3-3-4-16,-1-4-1 15,-1 1 0-15,-2 4 2 16,-2 3 3-16,2 5 11 15,-4 2 7-15,2 4 12 16,0 1 3-16,-5 3 2 0,0-1 0 16,0 1-1-16,1-4-2 15,0 1-8-15,1-2-5 16,-9-2-19-16,1 0-13 16,-5-2-7-16,2 2 0 15,1 4 14-15,-6 2 12 16,4 3 13-16,-2 3 5 15,1 1-1-15,3 3-3 0,-4 0-13 16,2 4-4-16,1 0 3 16,0-1 1-16,2 0-25 15,-1 0-50-15,0-2 66 16</inkml:trace>
  <inkml:trace contextRef="#ctx0" brushRef="#br0" timeOffset="22939.204">22167 10120 78 0,'-5'62'19'0</inkml:trace>
  <inkml:trace contextRef="#ctx0" brushRef="#br0" timeOffset="23923.904">22239 9917 223 0,'5'28'56'0</inkml:trace>
  <inkml:trace contextRef="#ctx0" brushRef="#br0" timeOffset="25231.154">22244 9945 128 0,'0'0'123'0,"0"0"44"0,0 0-14 16,0 0-41-16,0 0-21 16,0 0-36-16,0 0-10 15,0 0-8-15,0 0 0 16,0 0-1-16,0 0-1 15,0 0-10-15,0 0-7 16,0 0-12-16,0 0-4 16,-1 0-6-16,-1 0 0 0,1 0 1 15,0 0 2-15,-3 9 1 16,-1-1 0-16,-5 7 0 16,-23 32 0-16,19-30-2 15,-2 7-1-15,-2-5-2 16,1 1-2-16,-8 4 2 15,5 0 0-15,-1 2 4 16,-3-1 1-16,2 3 1 16,-2-1 0-16,-5 6 0 15,1 0 0-15,-3 6 0 16,-3 1 1-16,-2 8 1 16,-1 0 0-16,3 1 1 15,2-3 0-15,3-2 1 16,0-1 1-16,1-1 2 15,1 0-1-15,5-2 1 16,0-3 0-16,0 9 3 16,0 3 3-16,-6 3 3 0,-1 1-1 15,-1-1-3-15,-5-5-2 16,3 6-4-16,-4-1-1 16,-2 5-1-16,0 5 0 15,-1 0-2-15,1 6 0 16,1-1 2-16,4-5 2 15,-3 2-1-15,1-2 1 16,-6 7-4-16,-5-1-1 0,-4 6-1 16,-3-3 1-16,3-7-1 15,2-1 0-15,3-3-1 16,5-3-1-16,7-1 1 16,9-2 2-16,3-6 7 15,1 0 2-15,5-8-1 16,-6 5-1-16,1-7-8 15,4-2 0-15,-1 3 2 16,2-3 4-16,1 8 10 16,-2 1 6-16,3-5 11 15,-1 4 6-15,3 2 0 16,1 3 1-16,1 0-4 16,3 2 0-16,-1-7 9 15,-1 2 3-15,1 1 2 16,-4-1-2-16,3 0-10 15,-1 3-7-15,0 4-6 16,0 3-4-16,-2 0-5 16,-2-3-1-16,3-3 0 0,-1 1 1 15,-6 0 4-15,4 0 2 16,-4 3-1-16,2 2-1 16,5 1-5-16,2-1-5 15,0-7-6-15,2-1-2 16,2 3 0-16,-3-3 0 15,1 4 1-15,-3 5-2 0,2 0 1 16,1 5-2-16,3 2 1 16,1 0-1-16,1 0-1 15,0-1-1-15,-4-1 0 16,5 4 1-16,-3-4-1 16,-2 3-2-16,3 1-5 15,-3-7-2-15,1-3 2 16,3-2 3-16,0-7 5 15,-1 2 0-15,5-3 0 16,-3-6-1-16,3-3-3 16,2-1-2-16,-3 1 0 15,5 2-2-15,-4 0 1 16,2-4 1-16,2-4-2 16,0-1 2-16,0 0 2 15,2 3 1-15,1 4 0 16,0 2-3-16,5-2-1 15,-2-4-1-15,6 1 0 16,0 0 2-16,2 4 1 0,0 2 1 16,0-9 1-16,-2-2 0 15,2-7-2-15,-1-1 0 16,0-3 0-16,-1 1 0 16,-3 1 1-16,0-5 1 15,-2 4 0-15,0-4-2 16,1 1-7-16,-2 2-4 15,-1-3-6-15,0 0 1 16,-9-5 2-16,3-1 1 0,-1-4-10 16,-4-2-15-16,-1 0-91 15,-1-3-122-15,-1-1 164 16</inkml:trace>
  <inkml:trace contextRef="#ctx0" brushRef="#br0" timeOffset="31924.875">21697 4939 123 0,'-1'0'52'0,"0"0"-27"0,0 0-6 15,0 0 28-15,-4 2 15 16,-2 2 26-16,1-2 0 16,2 0-27-16,1-2-16 15,2 0-16-15,0 0 0 16,0 0 7-16,0 0 4 15,0 0 5-15,0 0-2 16,-1 0 1-16,1 0-2 0,0 0-14 16,0 0-7-16,0 0-16 15,0 0-4-15,0 0 4 16,-1 0 4-16,1 0 5 16,0 0 1-16,0 0-3 15,0 0-1-15,1 0-4 16,0 0-1-16,0 0-1 15,0 0-2-15,4 3-2 16,6 1-1-16,1 1 1 16,28 10 0-16,-26-16 0 15,1-1 1-15,3 0-1 16,7 1 0-16,3 1 0 16,1 0-1-16,1 0 0 15,0 0 0-15,2-1 0 16,-2 1 1-16,4 0-1 15,-6 0 1-15,5-2 4 16,2 0 0-16,-1-1 4 0,3-1 3 16,-5 1 2-16,-2-2 4 15,-4 2 2-15,1 2-3 16,-5 1-4-16,-1 0-5 16,-6 2-5-16,-2 0-2 15,-2 2 0-15,0-2 0 16,1 0 3-16,-1 0 2 15,1-2 5-15,-2 0 2 16,1-4-2-16,3 3-1 0,-2 1-6 16,3-1 0-1,2 2-2-15,-1-2-1 0,4-1 1 16,-2-1-1-16,0 0 2 16,3 2 0-16,0-2 2 15,3 3 0-15,-2-1-1 16,0-1-1-16,1 0-2 15,-2-1 0-15,0 3 0 16,0 0 0-16,0 0-1 16,-3 0 0-16,0-1 1 15,1 1-1-15,-3 0 0 16,0 0 0-16,-4 0 0 16,-1 0 0-16,-1 0 0 15,-3 1 0-15,2 2 1 16,4-3-1-16,0 2 0 15,0-2 0-15,0 0 1 16,-4 0-1-16,2-1 1 0,-2 1-1 16,3 0 1-16,-3 0-1 15,0 0 0-15,0 1 0 16,1 0 0-16,3 0 0 16,0-1 0-16,1 0 0 15,1 1 1-15,3 2-1 16,0 0 0-16,3-3 1 15,3 2-1-15,2 0 0 0,7 1-1 16,2-2 0-16,3 1 1 16,1 2 0-16,-4-5 0 15,-1 1 1-15,-4 1-1 16,-4-1 1-16,-1 0-1 16,-3 0 0-16,-4 0 0 15,-2 1-1 1,-7 0 1-16,-3-1-1 0,-3 0 0 15,1 0 0-15,-3-1 0 16,0 1 0-16,0 0-2 16,0 0-2-16,0 0-3 15,0 0-1-15,0 0-6 16,0 0-4-16,0 0-7 16,0 0-6-16,2 0-15 15,4 1-10-15,1 3-22 16,3 1-10-16,2 0-31 15,28 35-41-15,-25-22 106 0</inkml:trace>
  <inkml:trace contextRef="#ctx0" brushRef="#br0" timeOffset="50386.928">22733 16992 200 0,'10'60'86'0,"-11"-61"-45"15,1 1-29-15,0 0 6 16,0 0 17-16,0 0 41 16,0 0 15-16,0 0 6 0,0 0-5 15,0 0-19-15,0 0-9 16,0 0-6-16,0 0-2 16,0 0-2-16,0 0 1 15,0 0-9-15,0 0-4 16,0-1-6-16,0 0-6 15,0 1-11-15,0 0-5 16,0 0-7-16,0 0-2 0,0 0-1 16,0 0 3-16,0 0 2 15,0 0 1-15,0 0-3 16,0 0-1-16,0 0-4 16,0 0 0-16,0 0 8 15,0 0 5-15,0 0 6 16,0 0 0-16,0 0-5 15,0 0-4-15,-1 0-3 16,0 0-1-16,-1-2-1 16,-2 1-3-16,-16-3-3 15,-31-7-1-15,30 9-5 16,-3-1-2-16,0-2-7 16,0 1-2-16,3 1-5 15,3 1-5-15,3 2-7 16,1-1-5-16,1 1-8 15,0 1-5-15,1 0-2 16,0 1 3-16,1 3 8 0,2-1 8 16,-1 4 3-16,4 2-1 15,-4 0-11-15,1 3-8 16,4 3-31-16,-1 0-21 16,6 1-82-16,0 5 114 15</inkml:trace>
  <inkml:trace contextRef="#ctx0" brushRef="#br0" timeOffset="50622.06">22182 17639 45 0,'-27'-1'22'16,"2"-4"-22"-16,3-4-2 16</inkml:trace>
  <inkml:trace contextRef="#ctx0" brushRef="#br0" timeOffset="52173.737">22761 16994 347 0,'0'2'180'15,"0"-1"-18"-15,0-1-142 16,0 0-15-16,-1 0 46 15,1 0 28-15,0 0 35 16,0 0 5-16,0 0-35 16,0 0-22-16,0 1-34 15,0-1-10-15,0 0-7 16,0 0 4-16,0 0 16 16,0 0 4-16,0 0 1 15,0 0-4-15,0 0-17 16,0 0-6-16,0 1-5 15,0-1-3-15,0 1-1 0,-1-1 0 16,0 0-2-16,-1 4 0 16,-4-1-1-16,-13 1 1 15,-34 28 0-15,28-30 1 16,-1 0 1-16,1 2 0 16,2 1 0-16,3-4 0 15,-1 0-1-15,0-1 0 16,4 0-1-16,-4 0 1 0,9 3 0 15,-3 1 1-15,0-4 0 16,4 3 0-16,-3-3 0 16,5 1 1-16,2 4 0 15,1-3 1 1,3 4-1-16,2-4 0 0,-2 4 1 16,1-4 3-16,2-2 7 15,0 0 2-15,0 0 3 16,0 0 0-16,1 7-6 15,0-2 0-15,2 3 0 16,0 1 2-16,2 0 4 16,-1 1 0-16,24 24-3 15,-19-27-2-15,-2 0-5 16,-1 0-3-16,2 2-2 16,1-4 0-16,0 3-2 15,3 1 1-15,-4-1-1 0,0 1 1 16,-1 0-1-1,2 0 1-15,0 0-1 0,2 2 0 16,-2 1 0-16,0 0 0 16,0-1 0-16,-2 2 0 15,0-2 1-15,0 2-1 16,-1 1 0-16,0-4 0 16,2 1 0-16,-1-1 1 15,-2 0 1-15,0 0 1 16,0-2 1-16,-4-1 1 0,2-4 3 15,0 2 0-15,-5-1 4 16,2 2 1-16,-1 0-1 16,0-2 2-16,1 2-4 15,-1-1-2-15,-1-1-4 16,-1 2-1-16,-1 1-1 16,-2 3-1-16,-4 1 1 15,-1-2 0-15,-4 1 0 16,-1-2 0-16,0 1 2 15,-4-1 0-15,1 1 1 16,0-1 0-16,0 1 0 16,-3 3 0-16,0-7 0 15,-5 2-1-15,1-2-2 16,2 0-2-16,1 0-2 16,2 0-6-16,1-3-13 15,5 2-11-15,3-1-54 16,0-4-44-16,5-1-248 0,0-12 247 15</inkml:trace>
  <inkml:trace contextRef="#ctx0" brushRef="#br0" timeOffset="52879.811">23254 17237 749 0,'0'0'233'0,"0"0"-259"16,0 1-28-16,-1-1 61 15,1 0 45-15,0 0 73 16,0 0 16-16,0 0-21 16,0 0-23-16,0 0-42 15,0 0-19-15,0 0-23 0,0 0-7 16,0-1 1-1,0 1 3-15,-2-2 6 0,1 1 1 16,0 0-4-16,0 0-3 16,-14-6-6-16,-30-13-3 15,28 13 1-15,-2 2 0 16,2-3-1-16,1 3 1 16,-4-3-1-16,2 2 1 15,0 3 1-15,-1-4 0 16,2 7 1-16,3 0 0 0,0 0 2 15,1 2 0-15,4-1 0 16,-1-1 0-16,0 4 1 16,2-2-1-16,0 6-1 15,-1 1-3-15,2 1-10 16,3 2-6-16,0 4-11 16,3 3 0-16,2 9 6 15,3 3 7-15,5 6 13 16,2 2 1-16,7-7 3 15,-1-4-1-15,2-6-3 16,2 1 1-16,-4-4-1 16,2 0-1-16,-3-5-7 15,-3-6-19-15,-3-3-47 16,-1-2-32-16,2-4-85 16,0-8-36-16,1-9 142 15</inkml:trace>
  <inkml:trace contextRef="#ctx0" brushRef="#br0" timeOffset="53742.477">23552 17275 774 0,'0'-2'302'0,"0"1"-183"0,0 0-146 16,0 0-18-16,0 0 31 15,0 0 32-15,0 0 54 16,0-1 9-16,0 1-11 15,-1 0-18-15,0 0-33 16,-5 0-9-16,-11-4-10 16,-28-13 1-16,30 10 1 15,6 3 0-15,-2 0 0 16,-1 1 1-16,0 0-1 0,-1 1-1 16,2-1-1-1,-1 2 0-15,-1-1-4 0,-2-1-5 16,-5 3-12-16,2-1-4 15,3 3-6-15,-2 1-1 16,4 5 4-16,-2 3 2 16,1 1 8-16,2 3 4 15,5 1 11-15,3 2 2 16,4 3 4-16,2-2 2 16,4 0 4-16,2-4 0 15,0-1-3-15,1-4-3 0,2-1-10 16,1-1-5-16,6-3-19 15,0 1-8-15,4-5-12 16,0 3-5-16,-4-2 5 16,1-2 0-16,-7-4 5 15,2-2 4-15,-1-2 6 16,1 3 6-16,-6 2 18 16,-5-1 10-16,-2 5 26 15,-1-2 13-15,0 1 14 16,-1-1 4-16,1 1-11 15,0 1-5-15,-1-1-9 16,0 0-4-16,0 0 0 16,0 0-3-16,-1-1-5 15,1 1-4-15,0 0-5 16,0 0-1-16,0 0 3 0,0 0 1 16,0 0 2-16,-1-1 0 15,1 1 1-15,0 0 2 16,0 0 3-16,0 0 2 15,0 1-4-15,-1 0-5 16,2 4-7-16,0 19-5 16,6 28-5-16,-2-32-10 15,-2-6-39-15,4-1-37 16,-6-3-171-16,-1-1 169 0</inkml:trace>
  <inkml:trace contextRef="#ctx0" brushRef="#br0" timeOffset="54258.248">23676 16515 1129 0,'0'-1'386'15,"0"0"-381"-15,0-1-37 16,0 1 17-16,0 0 19 15,0 0 54-15,0 0 6 16,0 1-21-16,2 0-13 16,3 3-23-16,-2 9-6 15,-1 9-6-15,29 32-1 16,-26-22-1-16,1 4 2 0,2 10 2 16,0 5 0-1,1 11-1-15,-1 2-3 0,3 4-7 16,0 0-4-16,3-3-11 15,0-7-4-15,-3 3 5 16,1 1 5-16,-5-1 15 16,1-1 5-16,-2-8-11 15,-2-6-10-15,-1-13-13 16,-3 0-6-16,1-9-29 16,-2-9-40-16,-4-9 73 15</inkml:trace>
  <inkml:trace contextRef="#ctx0" brushRef="#br0" timeOffset="55021.959">23839 17058 1149 0,'31'42'424'15,"-28"-37"-363"-15,-3-1-101 16,2 0-58-16,-2-4 10 0,0 0 50 16,0 0 43-16,0 0 23 15,0 0-3-15,5 6-15 16,-2 0-15-16,8-1-16 15,-1 0 0-15,28 27 11 16,-27-27 13-16,-2-5 25 16,1 0 3-16,3 0-7 15,-1-2-7-15,4-1-16 16,1-1-5-16,-2-5-9 16,1 2-4-16,-1-4-10 15,-3 2-4-15,-1 4-10 16,-3-4-5-16,-2 3 0 15,-3 2 3-15,-2-1 14 16,0 5 11-16,-1 0 16 16,0 0 7-16,0 0 7 15,0 0-1-15,0 0-5 16,-1 0-4-16,0-1-4 0,0 0-1 16,-1 0 1-16,-16-7 0 15,-30-21 1-15,31 21 1 16,-2 1 0-16,3-1-1 15,-1 5-2-15,1 0-1 16,4 1-1-16,0 1 1 16,2 1 2-16,0 1 2 15,2 3-5-15,-4 4-4 16,4 2-6-16,2 0 1 16,-2 0 8-16,1 3 9 0,4 4 21 15,-1 3 7-15,2 5 6 16,2-2-1-16,0 2-3 15,0-2-1-15,2 1 8 16,6 7 2-16,5 4-6 16,3 7-7-16,10 0-19 15,5-2-9-15,9-1-6 16,2-3-3-16,5-1-17 16,-2-5-20-16,-1-6-92 15,2-12-128-15,1-12 169 16</inkml:trace>
  <inkml:trace contextRef="#ctx0" brushRef="#br0" timeOffset="55795.622">18835 17124 808 0,'-26'76'362'0,"24"-76"-182"15,2 1-88-15,1-1-87 16,-1 0 5-16,0 0 34 15,-1 0 22-15,1 0 26 16,-1-1-1-16,1-1-25 16,0 2-17-16,0 0-28 15,0 0-10-15,0 0-21 16,0 0-9-16,3 22-21 16,7 45-17-16,-5-14-42 15,3 12-30-15,-2 9-68 16,1 2-34-16,-7 3-77 15,-2 5 183-15</inkml:trace>
  <inkml:trace contextRef="#ctx0" brushRef="#br0" timeOffset="56305.953">18789 18031 311 0,'-8'23'146'15,"3"-14"-68"-15,-1-2-54 16,6-8-65 0,-1 2-3-16,-2-3 31 0,3 1 34 15,-2-1 69-15,1 1 20 16,0-18 9-16,-6-38-9 15,7 23-22-15,1 0-8 16,1-10-13-16,1-2-5 16,-1-9-9-16,2-2-7 15,0 4-15-15,2 0-6 0,1-3-12 16,1 2-4-16,1 1-5 16,2 2-2-16,1 7 0 15,0 4-1-15,-1 7 1 16,1 6 1-16,-2 11 4 15,1 0 1-15,-2 6 1 16,1 1 0-16,1 0-3 16,3 1-1-16,-1 1-2 15,3 2-2-15,3 0-4 16,-2 2-2-16,4 4-3 16,-1-1 0-16,1 11 4 15,-1 3-2-15,-1 3-4 16,-4 6-4-16,0 7-7 15,-3 4-1-15,-6 8 7 16,2-1 6-16,-8-6 17 16,-1-4 15-16,-6-5 23 15,-2 0 7-15,-10 2 2 0,-4 3-6 16,-7-2-14-16,-5-4-6 16,-5-6-8-16,1-4-6 15,-1-6-17-15,1-2-15 16,3-7-54-16,0-4-61 15,6-15-184-15,2-14 199 16</inkml:trace>
  <inkml:trace contextRef="#ctx0" brushRef="#br0" timeOffset="56971.09">19480 17050 1065 0,'4'8'417'0,"-4"-8"-317"16,0 0-106-16,0 0-89 15,0 0 11-15,-1 0 48 16,0 0 45-16,-1 0 50 0,1 1 6 16,-5 6-7-1,-3 6-17-15,-22 26-24 0,21-27-11 16,-4 5-6-16,0-1 0 16,-3 2 0-16,-1 4 0 15,2 1-2-15,-1 3-1 16,2 7-3-16,2 7-1 15,5 1-11-15,4-3-7 16,3-4-19-16,5-6-8 16,3 0 3-16,2-3 5 0,4-3 19 15,-3-1 9-15,3-10 7 16,0 0-1-16,3-7-2 16,1-4-4-16,4-1 0 15,3-5 5-15,0-6 5 16,2-2 4-16,-3-1 2 15,0-4 0-15,-2 2 2 16,-3-1 1-16,-5-1 3 16,-4 4 1-16,-1 2 5 15,-3 0 1-15,-3-4 1 16,2-3-2-16,-6-6-6 16,0 0-1-16,-3 0-3 15,-2 2-2-15,-1 6 0 16,-4 1 0-16,-7 3-1 15,-2 3 0-15,-9-1-6 16,0 1-8-16,-5 2-20 0,-6-2-20 16,1 1-67-16,3 0-47 15,6 0 104-15</inkml:trace>
  <inkml:trace contextRef="#ctx0" brushRef="#br0" timeOffset="57686.625">20078 17113 421 0,'1'2'204'16,"0"0"-38"-16,-1-2-146 15,0 0-19-15,0-2 24 0,-1 2 17 16,0 0 29-16,-1-1 5 16,1 1-10-16,-7 0-12 15,-2 1-26-15,-4 2-8 16,-32 12-14-16,27-14-5 16,-5 4-7-16,1-1-5 15,-3-3-13-15,-1 11-7 16,3-1-13-16,1 0-3 15,6 5 5-15,3-5 8 0,3 2 22 16,3 0 9 0,2-2 11-16,3-1 0 0,2 0-6 15,3 3-9-15,7 5-6 16,5 4-1-16,6 1 5 16,2 0 8-16,4-1 1 15,1-2 0-15,0-4 1 16,1-4-1-16,-6-5 0 15,-2 3 0-15,-4-4 5 16,-2 2 6-16,-4-2 17 16,-2-2 11-16,-6 0 15 15,-2-1 6-15,-2-1 0 16,1-2-7-16,0 0-15 16,0 0-9-16,-22 8-12 15,-37 37 3-15,23-32-3 16,-1 3-2-16,0-9-31 0,3-2-36 15,6 1-128 1,4-10 117-16</inkml:trace>
  <inkml:trace contextRef="#ctx0" brushRef="#br0" timeOffset="58079.924">20293 17247 702 0,'-7'7'351'0,"3"0"-126"16,1-1-132-16,0-3-121 16,1 2-7-16,-3 1 20 15,-1 3 19-15,-1 7 27 16,1 3 2-16,2 9-2 16,0 1-8-16,1-4-10 15,-1-3-7-15,3 1-13 16,0 0-4-16,1 9-6 0,-1 2-1 15,0-1-18-15,0-2-16 16,-3-7-71-16,2-6-71 16,-2-9 122-16</inkml:trace>
  <inkml:trace contextRef="#ctx0" brushRef="#br0" timeOffset="58305.017">20127 17100 1088 0,'0'2'444'16,"-1"0"-252"-16,-1-2-163 15,2 0-33-15,-1 0-25 16,-1 0-11-16,2 0-37 15,0 0-62-15,0 0 90 16</inkml:trace>
  <inkml:trace contextRef="#ctx0" brushRef="#br0" timeOffset="58709.049">20528 16911 1248 0,'0'18'438'0,"-1"-10"-425"15,0 2-91 1,3 7-63-16,1 3 14 0,2 10 63 16,2 7 53-16,-1 7 37 15,0 4-1-15,1 4-20 16,-3-1-15-16,3 8-19 16,0-5-1-16,-2-7 10 15,-2-1 13-15,3-11 21 16,-5-4 5-16,0 0-1 15,-1-3-4-15,-1-9-18 16,2 2-17-16,-1-8-89 16,1-5-77-16,-3-4 114 15</inkml:trace>
  <inkml:trace contextRef="#ctx0" brushRef="#br0" timeOffset="59054.146">20124 17102 726 0,'-6'10'392'0,"6"-5"-87"15,0 0-232-15,11-2-130 16,3 5-5-16,10-2 37 16,8 3 35-16,3 0 47 15,6-1 6-15,6 2-10 16,3-1-12-16,6-4-27 16,-1-2-14-16,-5-7-13 15,-5-2-9-15,-9-3-25 16,2 0-13-16,-3-3-76 15,3-3-61-15,0-4 123 16</inkml:trace>
  <inkml:trace contextRef="#ctx0" brushRef="#br0" timeOffset="59400.73">20906 17174 780 0,'0'18'305'0,"-2"-7"-246"15,-1-1-101-15,0 3-69 16,0 2 22-16,-6 7 91 16,-1 5 64-16,-2 4 57 15,0 3 3-15,2-3-36 16,1-5-29-16,1-9-52 16,0-5-32-16,3-8-67 15,0 2-53-15,3-4 88 16</inkml:trace>
  <inkml:trace contextRef="#ctx0" brushRef="#br0" timeOffset="59903.97">21056 17204 1039 0,'-1'12'422'15,"0"-4"-282"-15,0 0-115 16,-5 1-100-16,-2 6-3 16,-7 13 13-16,-3 4 22 0,-4 7 33 15,1-2-4-15,4-11-29 16,4-6-25-16,5-9-21 15,3-2 2-15,4-3 31 16,2-2 27-16,6-3 23 16,4 3 4-16,5-3 9 15,1 0 4-15,4-3 4 16,3-3 0-16,-3-2-2 16,-2-1-3-16,-3 3-5 15,-5-2-3-15,-2-1-3 16,0 2-1-16,-4-1 2 15,-2 0 5-15,-1 5 22 16,-1-1 10-16,-1 3 20 16,-1 0 6-16,1-1 3 15,-2 0-3-15,1 0-15 16,0 0-8-16,0 0-25 16,-13-9-13-16,-42-39-43 0,28 31-35 15,-6-3-283 1,0-4 245-16</inkml:trace>
  <inkml:trace contextRef="#ctx0" brushRef="#br0" timeOffset="60577.336">21247 17241 1119 0,'-2'13'430'16,"-1"0"-280"-16,2-4-240 16,0 1-55-16,-3 9 5 15,2 6 22-15,-4 7 85 16,1 0 29-16,0 0 10 15,-1-6 0-15,0-1-5 16,2 2 0-16,1-7-1 16,1-2 7-16,2-8 19 15,-2-3 9-15,2 0 15 16,-1-4-6-16,-1-3-18 16,2 0-10-16,0-2-19 0,0 2-5 15,0 0-4-15,0 0-1 16,0 0 4-16,0 0 5 15,0-1 6-15,0 0 4 16,0 0 9-16,0 0 4 16,0 0 11-16,2-4 3 15,4-11 1-15,30-27 1 16,-27 25-7-16,-1 2-5 0,3 3-9 16,2 3-5-16,0 0-7 15,2-1-1-15,1 0-1 16,1-5-1-16,2 1-1 15,1-1-2-15,-1 1-4 16,0 6-2-16,-1 4-8 16,-2 3-1-16,1 3-6 15,1 4 3-15,-5 6 9 16,4 6 5-16,-3 2 9 16,-1 3 3-16,-4-2 3 15,-1 0 1-15,0 3-3 16,-3 0-2-16,-1 3-22 15,-3-1-13-15,-1-9-55 16,1 2-45-16,-4-10-176 16,-3-7 194-16</inkml:trace>
  <inkml:trace contextRef="#ctx0" brushRef="#br0" timeOffset="60819.226">20835 16970 1228 0,'-5'23'501'0,"5"-11"-352"16,4-3-144-16,14 7-215 15,9 1-46-15,12 5-110 16,7 3 205-16</inkml:trace>
  <inkml:trace contextRef="#ctx0" brushRef="#br0" timeOffset="61286.944">21769 17203 975 0,'16'73'396'0,"-14"-73"-252"16,-4 0-71-16,2 2-63 16,0-2 2-16,0 0 6 15,0 2 6-15,8 23 7 16,15 32-3-16,-9-27-9 16,0 1-9-16,1 5-16 15,-1 1-14-15,-4 14-59 16,-2 6-65-16,-10 19 91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55:06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5407 15761 262 0,'3'-45'156'15,"-5"45"-11"-15,2-1-75 16,0 3-18-16,-1-3-21 15,0 0-11-15,0 0-15 16,0-1-4-16,0 1-1 16,0 1 7-16,-1 0 21 15,1 0 7-15,0 0 15 16,0 0 1-16,-1 0-7 0,0 0-4 16,-3 0-10-16,0 0-5 15,2 0-1 1,-3 0 3-16,5 0 2 0,0 0-2 15,-1 0-10-15,1 0-9 16,0 0-13-16,0 0-6 16,0 0-5-16,0 0 2 15,-3 7 6-15,0 15 5 16,-5 36 4-16,9-31 2 16,0 7 1-16,0 4-1 0,4 7 1 15,-1 4 0-15,-3-2-1 16,2-5 0-16,-1 0 1 15,-1-3 0-15,0-5 1 16,-7 0 2-16,2-10 7 16,-2-2 3-16,2-4 5 15,5-7 0-15,-3-7-4 16,2-2-3-16,0-2 2 16,0 0 3-16,0 0 1 15,-1 0 0-15,1-2-8 16,0 1-7-16,0-2-6 15,-2-22 0-15,-7-39 0 16,6 28 0-16,0 1 0 16,3-1 0-16,0-1 0 15,3 0 0-15,1-10 0 16,0-3 0-16,5 3-1 16,0-1-1-16,-1 7 0 0,2 3 0 15,2 5 0-15,-1 2-1 16,6 5 0-16,-2 5 1 15,2 3-1-15,-1 2 1 16,1 4 0-16,2-3 1 16,-1 4-1-16,0 4 0 15,-2 3-1-15,0 3 0 16,1 2 1-16,0 5 0 0,2 2 2 16,-1 6 3-16,-7 2 4 31,-5-8 4-31,1 0 3 0,17 28 0 0,-5 6 3 15,0 6 2-15,-14-11 10 16,-4 0 4-16,-3 3 2 16,-10-1-3-16,-3 4-12 15,-7 1-4-15,-6-6 0 16,5-3 0-16,-7-11 5 16,2-2 3-16,2-5-2 15,-2-4-2-15,6 2-6 16,-1-8-2-16,6-1-6 15,0 3 3-15,7-9 6 16,5 3 2-16,2-2-1 16,2-3-4-16,2 4-8 15,0-2-5-15,0 0-7 16,0 0-2-16,0 0 2 0,0-1 3 16,0 0 6-16,18-3 2 15,36-11 1-15,-28 8-1 16,3-1-1-16,4-3-1 15,0 3-1-15,-1 0-2 16,-1 4 0-16,2 3-1 16,-5 1 0-16,-1 1 1 15,-7 3 1-15,-1 3 0 16,-4 2 0-16,5 5 1 0,-3 2-1 16,-4 3 0-16,-1 4 1 15,-4-1 0-15,1 5 1 16,-6-4 1-16,-3 1 0 15,-1 3 1-15,-8-1 3 16,1 1-2-16,-5 0 1 16,-3 0-1-16,-3-7 0 15,1 0-1-15,-5-4 1 16,-6-2-1-16,-7-1-1 16,-4-2-1-16,-7-1-1 15,1 0-3-15,-1 4-2 16,2 1-1-16,3 0-1 15,3 2-1-15,4-4 3 16,0-4-1-16,10-1 2 16,1-6 1-16,9 1-8 15,7-3-11-15,5-3-36 16,6-5-26-16,8-9-72 0,8-7-100 16,15-19 168-16</inkml:trace>
  <inkml:trace contextRef="#ctx0" brushRef="#br0" timeOffset="464.364">6064 15659 421 0,'-8'2'183'16,"0"2"-54"-16,4 8-141 15,-2 5-15-15,4 12 21 16,-2 1 15-16,2 2 37 16,-2-2 18-16,0 2 31 15,-1 5 9-15,-2 6-9 16,3 4-11-16,-1 3-36 0,0-1-13 16,3 2-19-16,-1 3-5 15,-1 4-5-15,1 4-2 16,-3 8 0-16,-2-4-1 15,1-5 0-15,-1-5-1 16,1-20-2-16,2-4-14 16,4-9-62-16,1-8-74 0,1-7 91 15</inkml:trace>
  <inkml:trace contextRef="#ctx0" brushRef="#br0" timeOffset="1318.114">6566 15658 826 0,'-7'4'410'15,"-3"-3"-70"-15,2 2-284 16,-1-4-50-16,0-1-16 16,1-2-5-16,-2 3 9 0,-2 2 10 15,4 1 13-15,-2-2 4 16,-2-2 2-16,2 5-3 16,-4 0-7-16,0 1-4 15,-2-2-5-15,0-4-1 16,-2-1-1-16,-2 2 0 15,0 0-1-15,4 3 0 16,2 3-11-16,3 5-7 16,-1 6-11-16,-6 2-3 0,1 9 8 15,-1 1 7-15,3 3 9 16,5 0 2 0,1 6-1-16,-1 5-1 0,7 11 0 15,1 4-1-15,12 6 3 16,3-3 0-16,2-4 2 15,4-2 0-15,-5-9 0 16,1 0 0-16,4-10 2 16,-1-2 0-16,2-7 1 15,2-7 2-15,-3-5 1 16,2-5 1-16,-1-3 4 16,1-4 1-16,0-3 6 15,-1 1 1-15,-2-3-2 16,-2-2-1-16,-3 0-5 15,-1-1-1-15,-4-1 1 16,-1 0-2-16,-2 2 3 16,-1-1 1-16,-4 3 8 0,1-1 4 15,-2 3 3-15,0 0-3 16,-1-3-9-16,-2-17-6 16,-13-32-7-16,6 32-3 15,-3 5-2-15,1 2-2 16,-2 4-2-16,-3-2 2 15,6 2 2-15,0 2 2 16,2 2-2-16,2 4-2 16,2-1-4-16,0 2-1 15,0-1 3-15,4 0 4 0,1 0 5 16,0 1 0-16,1 1 0 16,0 0-2-16,0 0 3 15,1 3 7-15,25 10 11 16,37 29 2-16,-18-31-4 15,6 1-8-15,6-3-62 16,2-1-82-16,5-8 86 16</inkml:trace>
  <inkml:trace contextRef="#ctx0" brushRef="#br0" timeOffset="23195.698">4840 10022 202 0,'-2'0'54'0,"1"2"-47"16,-1-2-93-16,2 0 9 15,0-1 77-15,-1 0 51 0,0 1 45 16,0 0 6-16,0 0-7 15,0 0-2-15,0 0-16 16,-1 0-13-16,1 0-25 16,0 0-13-16,0 0-14 15,0 0-2-15,-4-1-7 16,4 1-1-16,0 0-1 16,-1 0 0-16,0 0 2 15,-6-1 2-15,5-1 10 16,2 1 4-16,0 0 6 15,-2 1-1-15,2 0-8 16,0 0-4-16,0 0 4 16,0 0 10-16,0 0 25 15,-1 0 7-15,1 0 3 16,0 0-7-16,0-1-25 16,0 0-8-16,0 0-12 15,-3 0-6-15,-9-3 2 16,-8-1 6-16,-30-7 11 15,30 5 3-15,-1 1 1 0,0 1-6 16,0 3-10-16,-2 2-4 16,-5 1-7-16,-1 5-1 15,-3 7-3-15,1 3-1 16,1 6-2-16,-2-1 1 16,10-1-1-16,5 0 1 15,5-6 2-15,6-3-2 16,5-2-4-16,1 0-7 15,1 1-8-15,-1 1-4 0,4 9-1 16,5-1 5-16,8 4 7 16,7 4 2-16,5-3 6 15,0 3 1-15,0-4 6 16,1-3 0-16,-3-2 4 16,0-3 0-16,-5 1 1 15,-3-1 2-15,-6-1 0 16,-3 1 2-16,-5-2 5 15,-4-2 8-15,-5 3 16 16,-4 2 7-16,-9 4 8 16,-2-2-2-16,-7 1-4 15,-2-7-1-15,-1-2-4 16,0-2-4-16,-3-6-13 16,1-1-9-16,0-2-31 15,1-6-21-15,6-1-42 16,3-5-15-16,5 2-15 0,2-5 2 15,9-5 9-15,1 0-4 16,9-9-58-16,4 0 105 16</inkml:trace>
  <inkml:trace contextRef="#ctx0" brushRef="#br0" timeOffset="23411.649">4678 9893 777 0,'-2'-1'127'0,"1"1"-180"15</inkml:trace>
  <inkml:trace contextRef="#ctx0" brushRef="#br0" timeOffset="24399.936">4675 9895 215 0,'0'1'153'0,"0"-1"6"16,0 0-36-16,0 0-55 16,0 0-16-16,0 1-20 15,1 2-8-15,2 5-14 0,1 7-4 16,14 40-4-1,-9-19-2-15,0 5-1 0,1 2-2 16,3-4-1-16,-5-5-1 16,5-4 2-16,-3 1 0 15,-2-1 2-15,2-1 1 16,-5-4 1-16,2-6 0 16,-2-7 0-16,-1-2 0 15,-1-7 1-15,-4-1-1 0,1-1 2 16,-2-2 0-16,1 1 2 15,0-1 2-15,0 0 9 16,0 1 1-16,0-1 0 16,-1-1-2-16,1 1-3 15,0 0 1-15,-2-12 0 16,-3-9-1-16,-12-36-5 16,7 28-3-16,5 1-2 15,-2 0 1-15,4 6 2 16,3 0 2-16,-5 2 3 15,5 3-1-15,-2-1-5 16,-1 2-3-16,5-1-4 16,0-1-2-16,4 2 0 15,0 1 0-15,2 3 1 16,-2 0 0-16,4 4-1 16,2 2-1-16,-1-1-5 0,4 2-9 15,-2 3-15-15,1-2-7 16,1 4-7-16,0 1 5 15,1 6 14-15,1 2 7 16,-1 6 8-16,1 2-2 16,-2 6-10-16,0 4 0 15,-3 5 4-15,0 2 5 16,-3-1 14-16,-3-3 2 16,0-4 2-16,0 1 0 15,-3-5 2-15,1 0 0 0,0 0 0 16,-2-6 0-16,-1-2 0 15,0-6 4-15,-2-5 3 16,0 1 4-16,2-3 10 16,0 0 0-16,0 0 13 15,0-1 2-15,-1 0-12 16,0 0-5-16,0 0-19 16,0-5-5-16,-3-12 1 15,-3-33 1-15,6 25 0 16,-1 0 0-16,3-5 0 15,0-5 0-15,2-1 1 16,1-1 0-16,1 5 0 16,-1 3 0-16,1 10-1 15,-2 4 0-15,0 7-3 16,1 2-5-16,-1 1-20 16,-2 3-13-16,1 1-14 0,-2 1-2 15,0 1 18-15,0-1 14 16,0 0 16-16,0 0 10 15,0 1 3-15,0 0 0 16,14 2-2-16,3 3-1 16,34 21-1-16,-28-2-3 15,-1 16-1-15,-4 5 0 16,-1 7-2-16,-4-1-2 16,0-1 1-16,-4-4 0 15,-5-6-15-15,2 2-28 0,-6-11 35 16</inkml:trace>
  <inkml:trace contextRef="#ctx0" brushRef="#br0" timeOffset="25374.052">5724 9938 402 0,'0'0'155'0,"3"0"-112"15,-5 0-19-15,2 0-1 16,0 0 10-16,0 0 18 15,0-1 5-15,0-1-4 16,0 1-5-16,-1 0-2 16,0 0 2-16,0 0 1 15,0 0 0-15,0 0-6 16,0-1-5-16,-1 1-9 16,0-3-3-16,-1-4-6 15,-2-2-4-15,-1 1-6 16,-21-29-2-16,16 28 2 15,3 3 2-15,0-2 3 16,1 3 2-16,-1 1-4 16,-1-1-3-16,1 3-6 15,-1 1-5-15,-2 0-16 16,1 2-8-16,-6 0-9 0,-4 3 3 16,-4 4 12-16,0-2 10 15,2 10 8-15,2-2-3 16,1 2-8-16,-1 4-3 15,4-3-2-15,-1 3 1 16,4 4 0-16,2 3 0 16,5 5-5-16,2 2-4 15,4-3-1-15,1-1 0 0,5-7 8 16,0-4 4 0,0-5 0-16,2-3 2 0,-1-3 2 15,1-2 3-15,-1-2 9 16,-1-1 3-16,3-5 5 15,-1 0 0-15,1-1 0 16,1 0-1-16,-1-1-4 16,1-2-2-16,-2-2-1 15,-3 2-1-15,1 1 1 16,0-1 0-16,-5 3 1 16,3-3 1-16,-3 3 1 15,0 2-1-15,1 0 0 16,-2 1-2-16,0 1-2 15,0 0-3-15,0 0 0 16,0 0-1-16,0 0 1 16,0 0 1-16,9 2 1 15,5 4 0-15,29 18-9 16,-30-10-13-16,0 3-60 0,-1 3-37 16,-2 5 72-16</inkml:trace>
  <inkml:trace contextRef="#ctx0" brushRef="#br0" timeOffset="25808.517">5581 9380 299 0,'4'6'87'0,"0"4"-101"16,3 4-8-16,22 35 16 16,-20-28 8-16,1 6 34 15,-1 1 14-15,-2 8 20 0,0 1 1 16,2 0-29-16,0 3-15 16,3 2-21-16,0 4-4 15,-2 5-3-15,-4-3-1 16,-2 5-8-16,-2 2-9 15,-1 0-31-15,4-2-37 16,-3-11 55-16</inkml:trace>
  <inkml:trace contextRef="#ctx0" brushRef="#br0" timeOffset="26298.733">5780 9418 776 0,'-1'0'206'0,"-1"0"-307"0,1 0-7 16,0 1 27-16,1 12 44 16,0 3 53-16,-1 31 12 15,1-26 16-15,-1 2 5 16,-4 2-2-16,6 4-7 15,3 7-16-15,-1 1-9 16,5 6-5-16,0 1-4 0,-1 5-3 16,0 1-1-1,2 6-2-15,1 3 0 0,-2 0-1 16,-3 0 1 0,6-3-1-16,-1-9 1 0,1-9 0 15,-1-5-1-15,-5-8-11 16,-1-6-29-16,2-8-133 15,1-1 117-15</inkml:trace>
  <inkml:trace contextRef="#ctx0" brushRef="#br0" timeOffset="26934.414">5862 9973 783 0,'-5'3'292'0,"5"-3"-109"16,10 4-453-16,5 3-34 15,8 0 83-15,3 0 85 16,-6-3 124-16,0-4 63 16,-2 0 52-16,-1-3 5 0,-1-1-18 15,2-3-32 1,1-7-36-16,-1-1 1 0,1 0 6 16,-4-1 2-16,0 2-2 15,-5 1-8-15,-1 3-10 16,-1 0-5-16,-3-1-8 15,1 3-1-15,-2 2-13 16,-4 1-4-16,1 0-5 16,-1 5 0-16,-1-1 13 15,0 0 4-15,0-1 4 16,0 1 1-16,0 0-2 16,-10-3 1-16,-6-2 4 15,-29-6-1-15,27 12-4 16,3 0-5-16,0 3-14 15,-2 2-5-15,-1 7 0 16,1 1 5-16,-1 3 11 16,3 2 5-16,6 4 7 0,2 6 1 15,5 5 7-15,5 4 3 16,4 6 1 0,4-1 1-16,4-4-1 0,2 0-1 15,3-1 0-15,2-3-2 16,6 3-5-16,-2-3-3 15,3-8-41-15,0-2-46 16,-2-14 55-16</inkml:trace>
  <inkml:trace contextRef="#ctx0" brushRef="#br0" timeOffset="27185.685">6409 9696 984 0,'-3'118'325'0,"3"-112"-520"0,3 9 99 16</inkml:trace>
  <inkml:trace contextRef="#ctx0" brushRef="#br0" timeOffset="27319.066">6420 10080 92 0,'4'12'45'15,"-2"0"-4"-15,1-4 1 16,-1-5 1-16,-1 0-9 15,-1-3-22-15,0 0-10 16,0 0-58-16,0 0 40 0</inkml:trace>
  <inkml:trace contextRef="#ctx0" brushRef="#br0" timeOffset="27572.679">6441 10120 222 0,'3'0'166'0,"1"0"-2"0,0-1-48 15,-2-2-25-15,0-12-38 16,0-12-15-16,28-35-6 15,-32 26-4-15,2 1 1 16,-1 3 0-16,-1-4-7 16,2-1-5-16,0-4-11 15,1 0-4-15,4 6-1 16,-2 5 2-16,4 7 4 16,2 0-1-16,4 6 3 15,1 1-2-15,5 5-3 16,6 3-1-16,6 10-4 15,4 8 1-15,12 15-6 16,-2 3-14-16,3 14-124 0,0 5 102 16</inkml:trace>
  <inkml:trace contextRef="#ctx0" brushRef="#br0" timeOffset="38614.565">5129 4027 270 0,'0'0'154'0,"-1"0"-23"0,0 0-29 15,0 0-45-15,0 0-18 16,0 0-14-16,0 0 3 15,-1 0 15-15,1 0 5 16,0 0-3-16,0 0-5 16,0 0-16-16,0 0-7 15,-1 0-15-15,1 0-7 16,0 0-5-16,0 0 0 0,-2 3 5 16,-10 26 5-16,-9 40 0 15,12-24 1-15,-3-2-1 16,0 2-1-16,3-7-1 15,1 1 1-15,-1-5-1 16,1-8 0-16,1-3 1 16,1-5 0-16,0-8 1 15,3-2 1-15,0-5 4 16,3-1 0-16,-1-5 0 16,1 3-3-16,-1-1-4 15,1 0-1-15,0 1-1 16,0-1 2-16,0 0 0 15,0 0 0-15,0-1 0 16,-2-1-1-16,-3-10 2 16,2-1 1-16,-8-31 0 15,16 27 1-15,-2-5 0 16,2 1 0-16,1-6 1 0,-1 3-1 16,2 4 1-16,0-1 1 15,4 4-1-15,-1 1 2 16,2-8 1-16,2 0 1 15,2-6-1-15,-1 0-2 16,2 4-3-16,1 3 0 16,1 8 0-16,0 3-1 15,-1 3 0-15,1 2 1 0,-2 0 0 16,-4 1 0-16,2 1 0 16,-3 1 0-16,3 5-3 15,-3-1 1-15,-1 1-1 16,2-1 0-16,-4 1 2 15,6 0 0-15,1 2 1 16,-2 1 1-16,3 1 0 16,0 1 0-16,2 1 1 15,3 4 1-15,1 0 3 16,1 4 3-16,-3 5-1 16,-2 0-1-16,-2 4-3 15,-3-1-2-15,-4-1 0 16,-1-2 1-16,-4-7 3 15,-3 0 3-15,-1-3 8 16,-3 0 1-16,-1 2 0 16,-4-3-5-16,-5 3-8 15,-1-3-2-15,-2 3-1 0,-3-3-1 16,2 0 4-16,-1-1 5 16,-1-2 11-16,0 1 6 15,2-2 2-15,-2-3-2 16,-2 0-11-16,4 0-4 15,-8-1-5-15,4 2 0 16,-1 2 8-16,1-3 6 16,2 0 9-16,-1-2 3 15,3-2 1-15,0 3-1 16,3-2-7-16,0 2-3 0,0 4-9 16,3-4-3-16,-1 0 4 15,0-1 1-15,6-2 0 16,-3 1-2-16,4 0-8 15,1-1-6-15,2 1-44 16,1 2-41-16,1-1-90 16,0 0-38-1,1-4 8-15,1-26 24 0,59-62 12 16,-23 30-4-16,14-2 112 16</inkml:trace>
  <inkml:trace contextRef="#ctx0" brushRef="#br0" timeOffset="38819.871">5577 3678 1186 0,'-5'-2'250'16,"4"11"-657"-16,3 7 248 16</inkml:trace>
  <inkml:trace contextRef="#ctx0" brushRef="#br0" timeOffset="39799.195">5565 3764 335 0,'-4'61'190'15,"4"-61"-47"-15,0 0-82 16,0 1-27-16,0-2-47 15,0 0-11-15,0 0-2 16,0 0 2-16,0 0 7 16,0-1 6-16,0 1 9 15,0 0 2-15,0 0 0 16,0 0 0-16,0 0-2 16,0 0-1-16,0-1 4 15,0 1 3-15,0 0 2 16,0 0 2-16,0 0-1 15,0 0-1-15,0-1 3 16,0 2 2-16,0 0 3 16,0 0 2-16,0 0 7 0,0 0 4 15,0 0 3-15,2 2 0 16,0 1-5-16,-1 3-5 16,2 1-5-16,-2 1-4 15,1-4-4-15,0 5-2 16,2 1 0-16,1-3 2 15,-2 4 2-15,29 31 1 16,-27-28-3-16,-3 3-2 16,3 0-3-16,1-1-1 15,-1 2-1-15,0-1 0 0,1 3 0 16,-4 1 0-16,3 1 0 16,0 1 0-16,0-2 0 15,1-2 0-15,0-4 1 16,-1-2-1-16,0-3 1 15,0-1-1-15,3-4 0 16,-2 0 0-16,3-1 1 16,2-3 2-16,1-1 2 15,0-2 4-15,4-5 5 16,-1-3 2-16,2-2 0 16,0-1-2-16,-1-2-6 15,1 1-3-15,-2 0-2 16,-1 1-1-16,1 1 1 15,-5-1 1-15,-3 3 11 16,-1 0 3-16,-1-2 7 16,-4 3 3-16,1 1-6 0,-1-1-2 15,-1 3-4-15,2 0-2 16,-2 1-4-16,-2 3-1 16,2 1 0-16,0 0-1 15,0 1-5-15,0 0-2 16,-1 0-7-16,1 0-3 15,0 0-4-15,0 0 2 16,0 0 4-16,0 0 1 16,3 7 2-16,3 15-1 0,18 41 1 15,-12-26 0-15,3 4 1 16,0 2 0-16,-2-4 2 16,-2 5 0-16,2-1 1 15,-1-3 0-15,-2-8 0 16,-1-4 0-16,-4 0-1 15,-2-1 1-15,-2 7 0 16,-2-2 0-16,-7-2 0 16,-1 1 2-16,-3-8 1 15,-3-3 3-15,3-7 7 16,-1-2 3-16,-3-2-2 16,-1 2-3-16,-5-2-17 15,-2-1-14-15,-3-2-45 16,3-5-24-16,-2-5-69 15,2-6-74-15,-2-11 153 16</inkml:trace>
  <inkml:trace contextRef="#ctx0" brushRef="#br0" timeOffset="40056.435">6322 3896 390 0,'1'15'97'16</inkml:trace>
  <inkml:trace contextRef="#ctx0" brushRef="#br0" timeOffset="40486.932">6327 4077 421 0,'-1'3'190'0,"1"0"-90"15,0 1-44-15,0-4-45 16,0 0-3-16,0 0-5 15,0 0-2-15,-1 10-2 0,-1 9-1 16,-4 30 0 0,6-27 0-16,0 0 0 0,1 1-2 15,-1-1-6-15,0 0-3 16,0-5-1-16,0-3 1 16,-1-7 7-16,1-2 4 15,0-4 2-15,0 1 0 16,0-2-1-16,0 0 2 15,0 0 8-15,0-1-1 16,0 0-1-16,-1 0-7 0,0-18-11 16,-3-34 2-16,4 25 9 15,-2-1 9-15,2-11 4 16,1 0 0-16,2-4-8 16,1 4-4-16,1 10 0 15,-4 3-1-15,2 8 0 16,3-1-1-16,2 3-6 15,1 4-2-15,3 4-5 16,2 2-1-16,-1 5 2 16,4 2 2-16,0 4 3 15,-1 4-1-15,1 6-57 16,1 1-57-16,-3 1 76 16</inkml:trace>
  <inkml:trace contextRef="#ctx0" brushRef="#br0" timeOffset="40738.904">7201 3803 502 0,'6'8'126'0</inkml:trace>
  <inkml:trace contextRef="#ctx0" brushRef="#br0" timeOffset="41462.858">7218 3875 356 0,'11'66'177'0,"-10"-66"-55"16,-2 0-38-16,1 0-26 15,-1-2-10-15,0 1-9 16,-1 0-2-16,1 0-14 16,0 0-6-16,0 0-12 15,0-1-4-15,-10-1-1 16,0 0-1-16,-35-8 1 15,31 5 0-15,-4 3 0 0,-3 2-2 16,0 1-1-16,-2 7-2 16,-3 0 0-1,-2 1 0-15,-3 2 2 0,0 4 1 16,4 1-1-16,2 0 0 16,5 1-5-16,0 0-2 15,6 5-2-15,2 1 1 16,4 2 4-16,1-2 0 15,5 1 1-15,1-2-1 0,1-4-1 16,5 1-3-16,3-5-5 16,1-2 0-16,5-2 2 15,0-2 4-15,1-5 5 16,6 1 1-16,2-3 2 16,4-1-1-16,1-3 3 15,0-3 0-15,-3-2 1 16,0-2 1-16,-2-2 1 15,4-2-1-15,-1-4 2 16,-1-4-1-16,-1 1 0 16,-7 2 2-16,-8 6 6 15,-4 3 3-15,-5-2-4 16,1 4-2-16,-3-1-10 16,2-1-3-16,-3 3 5 15,-4 0-4-15,1 0 12 16,-1 2 1-16,-1 3-2 0,0 1 6 15,3 2-13-15,2 0-4 16,2 3-1-16,2-3 1 16,0 0 7-16,0 1 5 15,5 22 0-15,13 39-1 16,-13-18-2-16,2 0 0 16,1 6-2-16,2-2 1 15,0-4-3-15,0-3-1 16,-2-8 0-16,-2-7-1 0,-2-11-4 15,-2-3-6-15,1-8-4 16,-1-1-4-16,1-6-36 16,-3 2-82-16,0 0 92 15</inkml:trace>
  <inkml:trace contextRef="#ctx0" brushRef="#br0" timeOffset="42390.694">7609 4033 809 0,'8'4'266'15,"-1"6"-116"-15,-1 13-250 16,1 8 17-16,0 7 69 0,-12 1 1 15,-2-4-2-15,4-2 1 16,-5-8 4-16,8-3 5 16,1-12 8-16,-1-4 5 15,0-3 14-15,-2-3 4 16,0 0-1-16,2 0-7 16,0-1-28-16,0-1-11 15,0 1-5-15,-1 0 4 16,1-13 15-16,0-5 6 0,5-30 2 15,-2 29 1-15,5-5-1 16,1-4-1-16,1-4 3 16,0 1 4-16,-3 5 13 15,1 4 6-15,-5 8 3 16,-1 1-4-16,4 7-14 16,-5 1-6-16,6 3-7 15,3 3-5-15,2-2-1 16,-3 2 0-16,2-1 4 15,-1 1 2-15,-2 0 2 16,4 2 0-16,2 3-1 16,0-1 0-16,3 3-3 15,-1 2 0-15,-1 2-6 16,0 3-6-16,-2 1-6 16,1-2-1-16,0-2 4 15,-5-1 8-15,-2-4 8 16,-1-1 4-16,-3-2 1 0,3-2 0 15,-1-1-1-15,-2 1-1 16,-3-1 1-16,0 0 0 16,0-1 2-16,0 0 3 15,0 0 0-15,0 0 2 16,1 0-3 0,4-4 0-16,-2 2-2 0,1-8 1 15,-1 0-1-15,31-29 1 0,-30 29-2 16,0 1 1-16,1-1-3 15,1 3 1 1,1 0-1-16,2 0-2 0,1 3 0 16,-1 2-2-16,2 2-2 15,0 1 0-15,-1 1 1 16,2 0 1-16,-1 4 4 16,-2 0 1-16,1 6 4 15,0 1 1-15,3 8 1 16,-2 2 0-16,1 9-3 15,-7 0-2-15,-3 3 0 16,2-3 0-16,1-5 0 16,1 1-1-16,-4-8-1 15,-2 0 1-15,0-6 0 16,-2-2-9-16,2-6-16 16,0-3-9-16,1-1-29 15,-1-2-42-15,0 0 71 16</inkml:trace>
  <inkml:trace contextRef="#ctx0" brushRef="#br0" timeOffset="42706.571">8646 3981 1127 0,'0'11'272'15,"5"8"-366"-15,-3 18-62 16,-1 5 50-16,-4 3 85 16,0-4 9-16,1-12 10 15,-2-9 2-15,1-5 4 16,0-3-1-16,-1-8 1 15,4 1 3-15,0-5-3 16,-2-3 1-16,0 1-115 16,1 1-80-16,1-22 115 15</inkml:trace>
  <inkml:trace contextRef="#ctx0" brushRef="#br0" timeOffset="42901.218">8497 3648 954 0,'-2'0'219'0,"-1"0"-340"15,2 9-147-15,1 2-1 0,-1 1 179 16</inkml:trace>
  <inkml:trace contextRef="#ctx0" brushRef="#br0" timeOffset="43724.019">9305 3959 1087 0,'0'0'269'16,"2"0"-249"-16,2 8-297 0,1-1 33 15,-3-1 169-15,-1-1 75 16,-1-3 46-16,-1-2 17 15,0 0 6-15,0-2-8 16,-1 1-26-16,1 0-8 16,0 0-1-16,-12-1-2 15,0-2-4-15,-35-5-8 16,23 3-17-16,1 6-7 16,-10 3-1-16,0 0 0 15,0 5 4-15,-1 1 0 0,8 4-8 16,6 0-5-16,7 1-5 15,6 2 2-15,3 3 7 16,1 2 3-16,4 4 3 16,0 2-4-16,5-4-16 15,-1-1-5-15,3-6-5 16,1-4 5-16,3-6 17 16,-3 0 8-16,1-5 10 15,-4 0 2-15,6-1 9 16,-3-1 7-16,7-3 6 15,2 0 1-15,-6-1 0 16,3-2-7-16,-3-4 1 16,-2 0 2-16,3-5 5 15,-1-3 3-15,2-4 2 16,0-2 1-16,-3-4 0 16,-2-3-3-16,-3 0 1 0,0 1-2 15,-3-6-6-15,1-2 1 16,-4-8-8-16,-1-1-2 15,0-2-4-15,-2 2 0 16,3 7 12-16,-3 3 6 16,3 14 1-16,-1 4-1 15,0 11-15-15,2 5-10 16,0 1-13-16,0 3-6 16,0 0-5-16,0 0 5 0,0 0 12 15,0 0 5-15,2 20 5 16,7 44 2-16,-1-14-3 15,2 9 0-15,-2 12-2 16,2 5-1-16,-1 8-1 16,0 5-1-16,4-3-39 15,0-5-42-15,8-7 54 16</inkml:trace>
  <inkml:trace contextRef="#ctx0" brushRef="#br0" timeOffset="55356.717">16855 16797 704 0,'-30'31'293'0,"5"-1"-175"16,1-5-81-16,3-9-102 15,-2-1-21-15,-7-4-17 16,-6 0 13-16,-8 1 62 16,-2 1 27-16,1-3 21 15,-3 0-15-15,1-7-129 16,-1-4 88-16</inkml:trace>
  <inkml:trace contextRef="#ctx0" brushRef="#br0" timeOffset="56349.304">15795 16798 306 0,'-4'0'170'0,"1"-2"-31"16,3 2-89-16,0 0-71 15,0-1-5-15,0 1 4 16,0-1 10-16,0 0 22 16,0 0 8-16,0-1 18 15,0 1 7-15,8 0 7 16,1 0 0-16,0 0-3 15,7 1 0-15,27-1 3 16,-23-1 0-16,4 1-3 16,-7-2-5-16,7 4-10 15,-4-1-3-15,3 2-2 16,4 1 1-16,2-2 0 16,5 0 0-16,4 0-7 15,1-1-3-15,-2 1-2 0,-1 0 1 16,-3 2 6-16,-2-1 4 15,4 3 2-15,1 0-1 16,1 3-4-16,1-1-2 16,1-1-4-16,0 1-1 15,-2-2-5-15,1 0-1 16,-3 2-3-16,1 4-1 16,-6-2-2-16,3 2-1 0,-4-2-2 15,-1-1 0-15,6-1-1 16,-3-1 0-16,5 4 0 15,-1-2-1-15,5 1 1 16,2 0-1-16,3-3 1 16,0 1 1-16,-3-3 0 15,3 0 0-15,-11-2 3 16,1 3 2-16,-2-3 6 16,-4 0 4-16,6 2 5 15,-4-4 3-15,1 2 0 16,-2-1 1-16,0-1 0 15,-1 0 0-15,-2 0-3 16,2 2-1-16,0 0-5 16,0 2-2-16,-1-2-3 15,-3 0-2-15,1 1-3 16,0 0-1-16,2 0 0 16,-1-1 0-16,-1-2 2 0,0 4 1 15,-1-2 0-15,0 0 2 16,1 2 0-16,1-4 1 15,-1 0 1-15,2 0-2 16,-2 0-3-16,3 5-2 16,2-2-5-16,-3-3 0 15,4 0-1-15,-2 0-1 16,-1-2-1-16,7 2-1 16,-5 0 1-16,1-1-1 0,-2 2-1 15,-2-2-2-15,-5 1-5 16,-1 0-5-16,-3 0-15 15,1 0-12-15,0-2-21 16,-2 0-12-16,-1-3-15 16,-2 2-7-16,-3-4-36 15,-2 1-56-15,1-10 125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05:04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8556 11755 376 0,'-11'31'75'16,"11"-32"-77"-16</inkml:trace>
  <inkml:trace contextRef="#ctx0" brushRef="#br0" timeOffset="1677.934">8545 11785 109 0,'0'0'105'16,"0"0"24"-16,0-2-18 0,0 2-44 15,0 0-16-15,-1-1-13 16,0 0-5-16,0 0-13 15,0 0-6-15,0 0-12 16,-4 0-1-16,-5-1 3 16,-3 2 2-16,-26 3 5 15,30-3 2-15,-1 1 6 16,6 1 2-16,-2-2 7 16,1 4 3-16,3-6 5 15,1 1 2-15,0 0 0 16,0 0-1-16,1 1-8 15,0 0-4-15,0 0-10 16,-2-1-2-16,2 1 2 16,0 0 4-16,0 0 1 15,0 0-1-15,0 0-9 16,0 0-4-16,0 0-5 16,0 0-1-16,0 0 0 0,0 0 0 15,0 0 3-15,0 0 6 16,5 1 6-16,-2-1 2 15,6 2 1-15,-1-1-3 16,1 1-3-16,2 0-2 16,32 6-5-16,-28-9-1 15,2 2-2-15,4 0 0 16,-1-1 5-16,-1 0 3 16,1 0 13-16,1-2 7 0,2 1 10 15,3-3 1-15,3-2-7 16,0 2-7-16,0 2-13 15,-5 3-6-15,-1-1-4 16,0 3-3-16,-1-1 0 16,0 2 0-16,3 1 0 15,-1 0 0-15,4-2 0 16,0 0 0-16,-1 2 1 16,-1-4-1-16,-2 6 3 15,-4-3 2-15,-2 0 2 16,6 2 2-16,-2-4 3 15,7 3 2-15,0-4 7 16,0 1 3-16,4-2 0 16,0 1-2-16,3 3-6 15,1-4-3-15,1 2-2 16,0-2 1-16,-2 0 4 0,-4-2 0 16,-4-3-1-16,-3 3 0 15,2-1-1-15,-3 3-1 16,4 2 1-16,-3-4 0 15,0-1-2-15,2-1-1 16,-3 2-5-16,3 0 0 16,1 2-3-16,2-1-1 15,1 1-1-15,-1 0-1 16,0 1 1-16,2 3 0 0,-5-1 1 16,3 1 1-16,-3-4 1 15,-2-1-1-15,4 0 2 16,-3-1-2-16,6 1 2 15,0 1 0-15,0-3 0 16,4 1-2-16,-2-3 0 16,2 2-1-16,0 1-1 15,-3-4 1-15,1 4 1 16,-1-2-2-16,-5 1 2 16,-2 1-2-16,2 0 0 15,-1 1 0-15,4 1-1 16,1-1 0-16,-2 1-1 15,-1-1 1-15,-3-2-1 16,-1 1 1-16,2 1 0 16,0-1-1-16,4 2 0 15,2-2 0-15,2 2 0 16,-1 2 0-16,-1 0 0 0,-1-1 1 16,-4-1-1-16,3 1 0 15,6-1 0-15,-3 0 0 16,10 3 0-16,1-1 1 15,2 5 0-15,2-4-1 16,-2 3 1-16,-1 0 0 16,-6-2-1-16,-1-1 0 15,0-1 0-15,-1-2 0 0,2 0 1 16,3 1 0-16,-2-1-1 16,1-1 1-16,2-2 0 15,-1 1-1-15,0-2 1 16,-1 1 0-16,-10 2-1 15,-2 0 0-15,-5 1 1 16,-2 0-1-16,6 1 0 16,0-1 0-16,0 1 0 15,-1 2 0-15,1-3 0 16,2 1 0-16,2 0 0 16,-3-1 1-16,-1 1 0 15,-4-2 0-15,-1-1 1 16,-1-1 0-16,-1 1 0 15,1 1 0-15,-1 1-2 16,-1 0 1-16,1 0-1 16,-5 3 0-16,0-3 2 15,3-1 1-15,-2 1 2 0,5-2 1 16,3 2 0-16,0 0-2 16,3 0-1-16,2 0 0 15,4 0-2-15,-2 1 0 16,4 0 1-16,-1-1-1 15,0 0 3-15,-4-1 1 16,-3 0 1-16,1 1 0 16,3 0-1-16,4 3-1 15,4 0-2-15,2 0-1 0,3 1 1 16,3-3 2-16,-2 0 5 16,1 2 1-16,-6-1 1 15,-3 0 1-15,-12-1-2 16,-4 1 0-16,-6-2-3 15,-1 5-2-15,-2-3-5 16,-3-1-1-16,-6 5-5 16,0-2-2-16,-5-2-9 15,1 1-10-15,-1-3-26 16,-1 0-25-16,1 0-92 16,-1 5-68-16,-4 18 147 15</inkml:trace>
  <inkml:trace contextRef="#ctx0" brushRef="#br0" timeOffset="17095.967">18108 13955 830 0,'37'101'301'0,"-38"-101"-252"0,1 0-83 16,-2-1-32-16,2 1 19 16,0 0 40-16,0 0 28 15,0 0 36-15,0 0 2 16,0 0 8-16,-1 0-5 15,0 0-10-15,1 0-5 16,0 0-9-16,0 0-3 16,0 0-9-16,0 0-6 0,0 0-11 15,0 0-5-15,0 0-8 16,0 0-4-16,0-2 0 16,0 1 3-16,-2 0 4 15,1 0 1-15,0 0 3 16,-1-11 0-16,-1 0 2 15,-5-32 1-15,8 28-1 16,0-5-2-16,-3-2-7 16,0-5-3-16,-6-3-6 15,1 1-1-15,0 0 3 16,4 2 1-16,-4 4 6 16,1-1 0-16,-3-6-6 15,-3-2-7-15,-5-3-16 16,0 3-7-16,-5 4-2 15,-1 1 3-15,-1 1 11 16,0-4 7-16,-3 0 11 16,1 1 5-16,-7 0 7 0,4 5 2 15,-4-1 3-15,3 0 1 16,-4 2 2-16,-5-8 1 16,-2 1 7-16,-4 4 3 15,-1-5 3-15,1 9-1 16,2 6-9-16,-1 2-4 15,1 0-2-15,1 1 0 16,-3-1 3-16,-1 0 0 16,-7 3-2-16,-3-1-3 0,-9 3-2 15,-4-3-2-15,1 3-2 16,-5 1 0-16,1 4 0 16,-3 0-2-16,-11 5 0 15,-1-1 1-15,5 2 0 16,3 0 1-16,9 2 2 15,3-1 2-15,-1 0 1 16,-2 3 1-16,-1-1-1 16,3 2 0-16,-1 1-1 15,-2 0 0-15,-8 1-3 16,-6 0-1-16,0 1-3 16,2 3 0-16,10-3 0 15,1-1 0-15,4 3 1 16,2-1 0-16,-1 3 2 15,6 0 0-15,10 1 0 16,-3 2 0-16,10 4 0 0,4 1-1 16,0 5-3-16,7-5-3 15,2 2-7-15,2-1-3 16,8-4-3-16,6 4 2 16,3-2 7-16,3 4 4 15,0 5 7-15,-2 3 2 16,2 7 0-16,-4 1 0 15,1-2-1-15,-2 0 0 16,-2 2 1-16,-1-2 0 0,-1 5-1 16,1-2 0-16,3-4-1 15,2 5-1-15,3-3 1 16,-2 1 0-16,4 3 3 16,0-4 1-16,1-3 7 15,0 0 4-15,1 2 3 16,1 0-1-16,-6 0-7 15,5 0-3-15,-4-1-4 16,3 5-1-16,-3 7-1 16,1 3 0-16,-3-2-1 15,-1 2 0-15,9-5 0 16,-4 1 0-16,8 1 0 16,-3-3-2-16,6 5 1 15,-1 2 0-15,1 4-1 16,7 3 0-16,1-2-6 15,3 0-1-15,4-6-8 16,0 3-4-16,3-1-13 0,2-1-10 16,2 1-12-1,1-6-7-15,6-9 17 0,1-2 12 16,6 0 23-16,3-4 11 16,5 7 0-16,-1-2 1 15,0-5-1-15,5-3 0 16,0-1 0-16,4 1-1 15,4-4 0-15,1 4 0 16,9-1-1-16,2-1 2 0,4 2 0 16,6-5 1-16,1-3 0 15,1 0-1-15,7 3 4 16,-7 5 6-16,-2 0 12 16,-4-1 3-16,0-2 1 15,4-6 0-15,-3-6-5 16,-2-1 1-16,-8-7 2 15,-2-1 0-15,-4-3 6 16,-2-3 5-16,1 2 10 16,0-2 4-16,-5 0-2 15,-1 0-8-15,-7-2-15 16,-4 0-7-16,1 1-3 16,-2 0 0-16,-2-1 4 15,2 0-1-15,-4-1-2 16,4-1-1-16,-2 1-4 15,2-2-2-15,-3 0-4 0,-2-1 0 16,-4 1-2-16,-3-1 1 16,-6 2 2-16,1-1 2 15,-3-3 2-15,0 4-1 16,3-6-2-16,2 1-3 16,4-2-3-16,4-4 0 15,1-5 0-15,2-1 0 16,3-3 0-16,0 2 1 0,-5 1 0 15,-1 1 0-15,-7 1-1 16,-5-3 0-16,-4-1 0 16,-1-1-1-16,0-2-2 15,-1-2 0-15,7 0-1 16,0 4 1-16,0 0-2 16,-2 3-1-16,-6-2-1 15,-1-6 0-15,-5-2-3 16,-1-2 2-16,-3 0-1 15,-1 2 0-15,-2 0 3 16,0 1 0-16,-1-6-1 16,0 3 1-16,0-1 0 15,-1 4 0-15,0 9 3 16,0 0 0-16,-2 5-1 16,1-3-2-16,-1 1-3 15,-1-3 2-15,0-4 1 16,-3-1 3-16,-3-5 2 15,4-1-2-15,-2 2-10 0,3-2-6 16,3-8-8-16,0 1-3 16,3-3 2-16,4 0 4 15,2 7 7-15,2 2 2 16,0 3 6-16,0 0-1 16,1 0-4-16,-1 4-4 15,1 1-3-15,-3 0-1 16,-2 3 8-16,-1 0 4 15,-2 4 7-15,1-1 3 0,0 2 0 16,-5-1-4-16,-1-8-10 16,-4 1-4-16,-3-4-10 15,0 0-1-15,-3 5 3 16,1 1 3-16,-5 3 7 16,-1 3 2-16,0 0 6 15,0 2 2-15,3 4 3 16,0 1 0-16,1 4 1 15,1-3 0-15,-4 0-4 16,2-2 0-16,-1 1 2 16,0 0 0-16,2 0 4 15,1 6 0-15,2-4-1 16,5 4 1-16,-1 3 0 16,-1-2-3-16,5 2-43 15,-1-1-28-15,-1 1-65 16,2 0-29-16,0-1-15 0,2-13 0 15,1 1 123-15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0T16:19:04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1029 10933 653 0,'2'0'28'0,"1"1"-3"0,0-1 26 15,-2 0-10-15,-1 0-6 0,-1 0-7 16,1 0-6-16,0 0-9 16,0 0-4-16,0 0 0 15,0 0 1-15,0 0 17 0,0 0 11 16,0 0 20-16,0 0 5 16,0 0-4-16,0 0-8 15,0 0-14-15,0 0-8 16,-1 0-12-16,1 0-5 15,0 0-8-15,0 0 0 16,0 0-2-16,0-1 2 16,0 1-2-16,0 0 0 0,0 0-1 15,0 0 0-15,0 0 0 16,0 0 0-16,0 0 0 16,0 0 0-16,0 0-1 15,0 0 0-15,0 0-2 16,0 0 1-16,0 0-1 15,0 0 1-15,0 0 0 16,0 0-1-16,0 0 1 16,0 0-1-16,0 0-1 15,0 0 0-15,0 0-1 16,0-2 1-16,0 2 2 16,0 0 1-16,0-1 0 15,0 0 1-15,3 0 0 16,7 0-1-16,2-1 1 15,-2-1 0-15,32-8-1 16,-32 8 0-16,2 0 0 16,-2 1 1-16,-1-1-1 0,1 2 0 15,-4 0 0-15,1 1 0 16,0 0 1-16,-1-1-1 16,0 2 0-16,-2 0 1 15,0 0-1-15,-4-1 0 16,0 0 1-16,0 0 0 15,0 0 1-15,0 0 1 16,0 0 0-16,1 4 0 16,5 4 1-16,1 0 2 0,0 1 1 15,31 29 0-15,-29-27-1 16,-1 0-1-16,-1 0 0 16,1 2-1-16,-2-2 2 15,1-4 1-15,0 0 4 16,-3-4 3-16,3 2-3 15,-3-2-1-15,1 2-4 16,0-1-2-16,-3 1 0 16,2 1 0-16,-4-2 1 15,0 3-1-15,2-1 3 16,0 0 0-16,-1-2-1 16,-1 1 1-16,0 1-3 15,0-2-1-15,0 4-1 16,-1 0 1-16,-1-3 1 15,-1 3 1-15,-1-1 2 16,0-2 1-16,-1 5 0 0,-1-2-2 16,-2 1-1-16,1 2-1 15,-1-2-1-15,0 1-1 16,1-5 1-16,0 1-1 16,0-3 1-16,1-1 1 15,2 1 0-15,-1 0 0 16,0 2-2-16,-2-2-1 15,0 3-1-15,0-4 2 16,1 1 1-16,-1 0 2 0,1 1 3 16,-1-4 2-16,4 1 2 15,-1 0 0-15,3-1-4 16,0 0-2-16,0 0-4 16,0 0 0-16,0 0 1 15,-7 1 1-15,1-1 3 16,-1 0 1-16,2 0-1 15,0-1-2-15,2 0-1 16,-1 0 0-16,1-1-1 16,1 1 2-16,0 0-1 15,-1 0 2-15,2 0 1 16,-1 0 0-16,1 0 3 16,0-1 0-16,-2 1-1 15,1 0-2-15,1 0-5 16,-2-1 0-16,1-1-2 15,-1 1 0-15,1-4 0 16,-2 0 0-16,-1-3 1 0,2 1 0 16,-1-1 0-1,-12-27-1-15,17 30 0 0,0 0-2 16,0 1 0-16,-2-2 0 16,0-2 0-16,2 1 1 15,2-2 0-15,-1 1 0 16,0 2 1-16,0-1 0 15,0 0-1-15,2 2 0 16,-1 0 0-16,1 0 0 16,-2 1 0-16,3-3 1 0,-2 0 0 15,2 1 0-15,3-3 0 16,-2-2 2-16,-1 1-2 16,0-3 1-16,0 3-1 15,-1 2 1-15,0 3-1 16,-1 1 0-16,-2 0-1 15,0 2-1-15,0 1 2 16,0 1 0-16,0 0-1 16,0 0 1-16,0 0 0 15,0 0 1-15,0 0-1 16,0-1 0-16,3-1 0 16,2-2 0-16,-3 3 0 15,1 0 0-15,0-2 0 16,-1 2 0-16,2-1 1 15,-1-1-1-15,0 2 0 0,0-2 0 16,1 1-1-16,-1-1 1 16,0 1 0-16,2-2-1 15,0 2-1-15,0-2 0 16,2 1-1-16,4-2 1 16,1-1 1-16,31-15 1 15,-26 16 0-15,-1 1 0 16,2 0 0-16,-1-2 0 15,-1 0 1-15,-1 1 0 0,1 2 0 16,-2 0 1-16,-6 0-1 16,4 2 1-16,-8 0-1 15,4 0-1-15,-1 0 2 16,-1-2-1-16,0 2 1 16,0 2 0-16,-1 0 0 15,2 0 0-15,0 0-1 16,-3 1 0-16,-1-2-1 15,-3 1 0-15,0-1-1 16,0 1 0-16,0 0 1 16,0 0 0-16,0 0 0 15,4 0 0-15,4 0 0 16,-4 0 0-16,1 1 0 16,-4-1 0-16,0 0-1 15,4 2 1-15,-2-1-1 16,0 0 1-16,4 3-1 15,-4-3 1-15,0 0-1 0,4 4 1 16,-3-3-1-16,-1 0 1 16,1 0 0-16,-2-1 0 15,1 0 0-15,1 0 1 16,-3-1 0-16,3 2 0 16,-3-2-7-16,0 0-3 15,1 1-4-15,-2-1-2 16,0 0 6-16,0 0 2 15,0 0-13-15,0 0-18 0,0 0-67 16,0 0-66-16,1 0 106 16</inkml:trace>
  <inkml:trace contextRef="#ctx0" brushRef="#br0" timeOffset="909.031">1749 11044 372 0,'29'20'104'0,"-29"-20"-83"16</inkml:trace>
  <inkml:trace contextRef="#ctx0" brushRef="#br0" timeOffset="2075.59">1778 11062 222 0,'0'0'120'16,"0"0"-26"-16,0 0-15 15,0 0-29-15,-1 0-13 16,1 0-20-16,0 0-3 16,0 0-4-16,0 0-1 15,0 0-1-15,0 0 0 0,0 0 9 16,0 0 10-16,0 0 17 15,0 0 4-15,0 0-1 16,0 0-7-16,0 0-11 16,-1 0-5-16,0 0-9 15,1 0-5-15,-2 0-5 16,1 0-3-16,1 0-1 16,-1 0-1-16,0 0 2 15,0 0-1-15,0 0 1 16,0 0 2-16,-1 0 3 15,2 0 1-15,0 0 1 16,0 0-2-16,0 0-3 16,-1 0-1-16,0 0 4 15,0 0 0-15,0 0 0 16,1 0-2-16,-1 0-3 16,-1 0-1-16,1 0 1 15,0 0 1-15,0 0 3 0,0-1 3 16,0 1 5-16,0-2 1 15,-1 1 0-15,1 0-2 16,0 0-6-16,0 0-3 16,0 0-2-16,-4 0-2 15,-4-1 0-15,0 2-1 16,-2 0-1-16,-29-1 0 16,27 1-2-16,-1 1 1 15,-1 2-1-15,-1 0 0 0,1 2 1 16,-1 1-1-16,1 0 1 15,0 3-1-15,3 1 1 16,1-1 0-16,4 1-4 16,3 2 0-16,-4-2-2 15,2 1-2-15,2-3 4 16,0-1 0-16,5 0 2 16,7 3 2-16,-2-2 3 15,4 1 1-15,-3-1 2 16,-1-3-2-16,0 2 1 15,0-2 0-15,-1-5 0 16,-1 3 1-16,0-1-1 16,1-1 2-16,1 5-1 15,-1-3 0-15,0 0-1 16,-2 2-1-16,3-3-1 16,-1 1 1-16,3 2 1 15,1-2 0-15,-2 1 1 0,4 2 0 16,-1-3 0-1,-2 1 0-15,1-1 0 0,-1 2-1 16,-2-2 0-16,1 1 1 16,-3-1 0-16,4-2-1 15,-1 0 1-15,-2 3-1 16,2-1-1-16,-5 1 0 16,3 3 0-16,-1-5 0 15,-2 0 2-15,1 1 3 0,-3-3 3 16,0 0 3-16,0 0 1 15,-1 0-1-15,0 0-3 16,0 0 0-16,-1 0 1 16,1 0 4-16,0 1 4 15,-4 4 3-15,1 1 3 16,-1-1 4-16,2-2 12 16,-6 2 3-16,-2-3 0 15,2 3-5-15,-31 27-18 16,29-30-7-16,-1 0-8 15,-3 2-2-15,0-2-2 16,-2 2 0-16,4-2 0 16,0 2-1-16,0-1-1 15,2 1 0-15,0 0-4 16,0 2-2-16,-1 0-6 16,4 1-10-16,1 0-39 15,-3-2-43-15,4 3 66 0</inkml:trace>
  <inkml:trace contextRef="#ctx0" brushRef="#br0" timeOffset="2640.503">1990 10970 511 0,'-14'74'163'16,"14"-76"-165"-16,0 1-41 15</inkml:trace>
  <inkml:trace contextRef="#ctx0" brushRef="#br0" timeOffset="2878.63">1979 11034 127 0,'5'0'76'15,"2"0"-7"-15,4 0-13 16,-2 0-4-16,4 0 1 16,29 5-3-16,-29-5-6 15,3 1-5-15,1-1-8 16,1 0-5-16,2 0-8 16,2 0-4-16,-1 0-6 0,0 0 0 15,-4 0-5-15,-2 1 1 16,-3-1 1-16,-3 0-1 15,-2 0-2-15,-4 0-8 16,-2 0-57-16,-1 0-54 16,0 0 71-16</inkml:trace>
  <inkml:trace contextRef="#ctx0" brushRef="#br0" timeOffset="3118.412">2163 11116 493 0,'-19'89'74'0,"19"-89"-99"16</inkml:trace>
  <inkml:trace contextRef="#ctx0" brushRef="#br0" timeOffset="3897.067">2144 11205 242 0,'0'0'178'0,"0"0"19"0,-2 0-68 16,1 0-66-16,0 0-20 15,0 0-20-15,0 0-4 16,0 0-8-16,-1 0-3 16,1 0-6-16,0 0-1 15,0 0 5-15,0 0 8 0,0 0 17 16,0 0 6-16,-1 0 3 16,1 0-5-16,0 0-14 15,0 0-5-15,0 0-7 16,0 0-3-16,-1 0-4 15,1 0-2-15,0 0 1 16,0 0 2-16,0 0 9 16,0 0 7-16,0 0 8 15,-1 0 3-15,1 0-2 16,0 0-3-16,0 0-7 16,0 0-3-16,0 0-10 15,-1 0-2-15,1 0-3 16,0 0 0-16,-1 0 0 15,-3 1 1-15,1 0 0 16,-2 1-1-16,1-1 1 16,-1 2-1-16,2-2 0 15,-1 0-1-15,2 0 0 16,-3 2 1-16,1-2 2 0,4-1 0 16,0 0 8-16,0 0 1 15,0 0 0-15,0 0-1 16,0 0-8-16,-1 0-2 15,1 0-2-15,0 0-1 16,0 0 0-16,0 0 1 16,0 0 0-16,-1 0 1 15,2 1 1-15,0 1 0 0,0 0 0 16,2 1 0 0,-1-1 1-16,1-1 0 0,5 4-1 15,1-1 1-15,0 0-1 16,0-1 0-16,1 1 1 15,1-2-1-15,0 0 0 16,28 12 1-16,-28-14-1 16,0 0 1-16,0 0 0 15,-3 0 0-15,-2 0 1 16,-2 3-1-16,-3-3 1 16,0 0 0-16,0 0-1 15,0 0-1-15,0 0 0 16,0 0 0-16,0 0-1 15,0 0 0-15,0 0 0 16,0 0-2-16,0 0-15 16,0 0-20-16,0 0-105 15,0 0-117-15,0 0 162 0</inkml:trace>
  <inkml:trace contextRef="#ctx0" brushRef="#br0" timeOffset="4494.972">2621 11179 399 0,'-1'5'102'0,"1"-5"-87"16</inkml:trace>
  <inkml:trace contextRef="#ctx0" brushRef="#br0" timeOffset="5596.885">2620 11178 177 0,'0'-1'148'16,"0"0"14"-16,0 0-11 15,0 0-9-15,0-1-28 16,3-1-20-16,-1 1-44 15,0-4-19-15,2-4-24 16,0 0-6-16,1 7-3 16,2-3-1-16,0 4 1 0,0-1-1 15,-1 0 1-15,0 0 1 16,-2 0 1-16,2-3 0 16,1 2 6-16,-1 0 1 15,1 1 0-15,0 1-1 16,-1-1-1-16,3 2-1 15,-4 0 0-15,2 1 0 16,-1 0 0-16,-1 0-1 16,-1 1 0-16,1 0-1 15,1 3 0-15,1 0 0 0,-1-1 2 16,3 7 0-16,27 28 1 16,-32-29 1-16,4 5 1 15,-2-3-1-15,-4 2-2 16,1-1 0-16,-1 1-1 15,1-2-1-15,1 0-1 16,-4 1 0-16,3-3-1 16,-3 1 1-16,0-1 0 15,5 0 1-15,-5-3 0 16,2 2 0-16,-2-1 1 16,-2 0-1-16,2 3 0 15,1-1 0-15,-1 2 0 16,-4 0 0-16,-3 2 0 15,0 1 1-15,3 0 1 16,-2-1 2-16,0-1 5 16,-1-2 4-16,-2-2 3 0,0 2 0 15,-4-2-2-15,2-1-2 16,-3 1-7-16,-1-1-1 16,-2 2-6-16,-3 0-1 15,-3-1-2-15,0 0 2 16,0-2 1-16,1-1 2 15,1-5 1-15,4 1-1 16,0-2-1-16,0-2-1 0,5 2 0 16,0-1 0-16,3 2 1 15,2-2 1-15,1-1 1 16,1 2 1-16,1-2 3 16,1-1 2-16,-2 1-1 15,2-1 1-15,3 2-2 16,0 1-2-16,-2 0-1 15,2-1-2-15,0 1-2 16,0 0-3-16,0 0-1 16,0 0 1-16,5-4 0 15,4-1 1-15,4 0 1 16,28-13 0-16,-29 18 1 16,1 0 1-16,-1 0 1 15,1 1 1-15,1 0 0 16,1 0-1-16,0-1 0 15,0-1-1-15,1 1 2 16,-1 0 3-16,3 1 3 16,0 0 2-16,0 1 2 0,-2 0 1 15,-1 1-1-15,-2 0 0 16,0 4-1-16,3-2-2 16,-2 2-3-16,-3 2 0 15,1-3 0-15,-4 0 0 16,-2 2 1-16,3-1 1 15,-3 2 0-15,3 1-1 0,-2 1 0 16,3 1-1-16,-2 1 0 16,-2 1-1-16,3 1 2 15,-7 1 0-15,2-1-2 16,-2-5-2-16,0 1-6 16,0-2-6-16,-2 1-17 15,-2-2-23-15,-3 0-117 16,0 0-153-16,-1 1 200 15</inkml:trace>
  <inkml:trace contextRef="#ctx0" brushRef="#br0" timeOffset="13924.748">3295 10755 25 0,'0'0'15'0,"0"0"1"16,0 0 3-16,0 0 6 15,0 0 21-15,0 0 10 16,0 0 16-16,0 0 7 16,0 0-8-16,0 0-4 15,0 0-19-15,0 0-11 16,0 0-10-16,0 0-2 0,0 0 7 15,0 0 8-15,0 0 12 16,0 0-2-16,0 0-5 16,0 0-7-16,0 0-10 15,0 0-2-15,0-1-5 16,0 0 0-16,0 1-6 16,0-1 1-16,0-1 0 15,0 1 0-15,0 0-6 16,0 0-1-16,0 0-6 15,0 0 0-15,0 1 1 16,0-1 3-16,0-1 6 16,0 2 4-16,0 0 7 15,0 0 0-15,0-1 1 16,0 1-2-16,0-1-3 16,0 0-2-16,0 0-6 15,0 0-3-15,0 1-3 16,0 0 1-16,0 0 3 15,0-1 2-15,0-1 5 0,0 1 2 16,0 1-2-16,0 0 1 16,0 0 1-16,0 0 2 15,0 0 2-15,0 0 0 16,0 0-3-16,0 0-2 16,0 0 0-16,0-1 0 15,0 0 0-15,0 0-4 16,-1 0-7-16,0-1-5 15,0 1-5-15,0 0-1 0,-3 0 2 16,-6-4 1-16,-1 1 1 16,1 0 1-16,-28-3-1 15,28 9 0-15,0-2-2 16,3-2-1-16,-1 2 0 16,1 4 0-16,2-3-1 15,-1 1 0-15,2-2-4 16,3-1-1-16,0 1 4 15,0 0-1-15,1 0 5 16,0 0-1-16,0 0-4 16,0 0-1-16,0 0 1 15,0 0 0-15,0 0 3 16,0 5 0-16,0 1 1 16,1 4 0-16,0-5 1 15,2 4-1-15,-1 0 1 16,0-2 0-16,2 3-1 15,-2 1 1-15,11 24 0 0,-9-25 1 16,-1-3-1-16,0-1 0 16,1 6 0-16,-1-3 0 15,2 0 0-15,0 3-1 16,0-3 2-16,-3 2 0 16,2-3 0-16,-3-1 1 15,2 1 0-15,2-3 0 16,-3 2-1-16,1-1 0 0,-1 1 0 15,0-1 0-15,-1 1 1 16,-1 1 0-16,0-5 0 16,-1 4 0-16,-1-1 1 15,3 0 1-15,-1 1 2 16,-1-2 3-16,0-1 5 16,-3-1 4-16,3-3 8 15,0 0 4-15,0 0-1 16,0 0-3-16,0 0-11 15,-1 0-5-15,-1 0-5 16,-7 1 2-16,-2 1 3 16,3-2 1-16,-29 3 2 15,30-6-1-15,-4 0-1 16,2-1-1-16,1-1-2 16,-3-1-1-16,3 0-4 15,-2 2 0-15,0-2-2 0,1 1-2 16,-1 2-5-16,3-2-3 15,-2 3-6-15,0 2-1 16,-1-1-10-16,-2 1-9 16,5-1-40-16,0 1-28 15,3 0-56-15,5 0-25 16,0 1-73-16,0-1-47 16,0-1 197-16</inkml:trace>
  <inkml:trace contextRef="#ctx0" brushRef="#br0" timeOffset="14304.578">3521 10694 373 0,'28'-13'64'0,"-27"6"-59"16</inkml:trace>
  <inkml:trace contextRef="#ctx0" brushRef="#br0" timeOffset="15093.054">3550 10659 213 0,'0'-1'94'0,"0"0"-51"16,0 0-19-16,0-1-23 16,2-5-5-16,1 0-6 15,-2 2 0-15,0 2 3 16,1-2 4-16,1 1 4 15,-1 0 2-15,4 1 4 16,1 0 3-16,-3 1 4 16,-2 0 4-16,2-2 3 15,-3 3 2-15,1-1 2 16,0 1 0-16,-2-1 3 16,1 1 1-16,-1 0 6 15,0 0 0-15,0 0 0 0,1 0-1 16,-1 0-2-16,0-1-2 15,0 1 2-15,0 0-2 16,0 0-5-16,0 0-2 16,0 0-7-16,0-1 1 15,0 2 0-15,0 0 1 16,0 0 0-16,0 0-3 16,0 0-4-16,0 0-4 15,1 9-2-15,-1-1-2 0,0 2 2 16,0-1 0-16,-1 3 1 15,-3 29 2-15,1-29 2 16,1-1 0-16,-2-1 6 16,2 0 4-16,0 0 7 15,-3 1 2-15,1-1-4 16,0-1-4-16,0-2-11 16,1 1-3-16,-1-3-5 15,1 2 0-15,1 1 0 16,-1-1-1-16,1 0 1 15,1-3 0-15,1-1 0 16,-1 1-1-16,0-4 0 16,-1 0 1-16,1 0-1 15,0 0 1-15,0 0 0 16,0 0-1-16,0 5 1 16,-2 1-1-16,1 1 0 0,0-3-1 15,0 2 0-15,-1-2 0 16,0 5 0-16,-1-1 0 15,1 0 0-15,-1 0 1 16,2-1-1-16,0-2 0 16,-2 1 0-16,1 0 0 15,1-3 0-15,-2 3-1 16,2-1-1-16,-1 1 1 0,1-3-3 16,0 2-2-16,1-2-10 15,0-1-14-15,-1 1-82 16,1-2-93-16,0 0 128 15</inkml:trace>
  <inkml:trace contextRef="#ctx0" brushRef="#br0" timeOffset="16906.966">3798 10793 247 0,'30'28'121'15,"-29"-28"-46"-15,-2-2-18 16,1-1-30-16,0 3-11 0,0-1-11 16,0 0-2-16,0 1-2 15,0-1 0-15,0 1 1 16,0 0-1-16,0 0 0 15,0 0 0-15,0-1 1 16,0-1 3-16,0 1 11 16,0 0 7-16,0 0 9 15,0 0 0-15,0 0-2 16,0 0-3-16,4-1-5 16,-2 1-2-16,0 0-7 15,-2 0-2-15,0 0 0 16,0 0 5-16,0-1 16 15,0 1 6-15,0 0 8 16,0 0-1-16,0 0-8 16,0 0-6-16,0 0-13 15,0-1-5-15,0 1-6 16,0 0-1-16,0 0-1 0,0 0 2 16,0 0 3-16,0-1 2 15,0 1 2-15,0 0 0 16,0 0-2-16,0 0-4 15,0 0-4-15,0 0-4 16,-1-1-1-16,0 1 0 16,-1 0-2-16,0 0 0 0,-8 0 0 15,-1 1-1-15,0 1 0 16,-27 8 1-16,27-5 0 16,1 3 0-16,2-3 2 15,1 0 0-15,0 0-6 16,4 0-2-16,2-2-7 15,-3 3-3-15,3-5 2 16,0 0 3-16,0 0 7 16,0 0 2-16,-1 0 4 15,1 0 1-15,0 0 0 16,1 0 2-16,0 1-1 16,0 1 0-16,1 2-1 15,2 0-2-15,-2-2 1 16,1 2 0-16,-2-3 1 15,2 3 1-15,3 0-1 16,-3-2 0-16,-1 2 0 16,3-2 0-16,2 0 1 15,-2 2-1-15,4 2 1 16,-4-2 0-16,-3 0 0 0,3-2 1 16,-2-1 0-16,3 2-1 15,-1-1 1-15,2 0 0 16,-4-1-1-16,-1 3 0 15,6 2 1-15,-4-1 1 16,6 0 1-16,-3 0 0 16,-4-4 4-16,0 1-1 15,0 3 2-15,0-3 0 16,7 1-1-16,-8 1-1 0,0-2-2 16,-1-1 1-16,0 0 1 15,0 1 3-15,1 0 3 16,0 0 3-16,-1-1 4 15,1 2 3-15,0-1 2 16,-1-1 0-16,2 1-4 16,0 2-2-16,-1-2 3 15,0 2 1-15,0-1 2 16,1 3 3-16,-2-4 2 16,-2-1 1-16,1 7 8 15,0-3 1-15,0 1-5 16,-1 1-2-16,0-6-15 15,1-1-3-15,-4 3-8 16,-9 4-2-16,-25 11-3 16,27-18-2-16,-2 0 1 15,3 0-1-15,-1-2 0 0,-2 2-1 16,2 0 0-16,-3 0-1 16,1 0-3-16,0 0-2 15,2-1-3-15,2 2 0 16,2-1-1-16,1 3-2 15,1-1-4-15,3-1-5 16,-1 1-16-16,3-2-9 0,0 0-37 16,0 0-34-1,0 0-107-15,1 0-112 0,0 0 212 16</inkml:trace>
  <inkml:trace contextRef="#ctx0" brushRef="#br0" timeOffset="18159.56">3990 11251 125 0,'29'29'32'0</inkml:trace>
  <inkml:trace contextRef="#ctx0" brushRef="#br0" timeOffset="19394.397">3996 11260 159 0,'0'-1'84'0,"0"0"-17"16,0 0-4-16,0-1 5 15,0 1 1-15,0 0 3 16,0 0-1-16,0 0-9 16,0 0-7-16,1 0-11 15,4-4-7-15,-3 3-19 16,2-3-7-16,0 2-10 15,1-4-1-15,0 4-1 16,0-2 1-16,-1 1 0 16,2-1 2-16,-3 3-1 15,0 0 0-15,6-3-1 16,-4 1 0-16,3-1 2 16,-1 2 3-16,-1-1 4 15,3 1 2-15,-1 0 3 16,2 1-2-16,0 1 1 15,-1 1-2-15,30 10 0 0,-29-3-2 16,0-1-1-16,-2 0-1 16,0 2-2-16,-1 2 0 15,-1 1-3-15,1 0 0 16,-3-5 0-16,1 0 0 16,-2-1 1-16,2 0 0 15,0 3 1-15,-2-1 0 16,-1 0 1-16,2 0 1 15,-4-1-2 1,0-4-1-16,0 1 0 0,-1-3-1 16,1 0-1-16,-1 10-1 0,-2 0-1 15,0 0-2-15,-13 32 5 16,8-33 6-16,1 3 11 16,-5-2 3-16,-2-4 2 15,3 1-3-15,-5-3-4 16,2 0-3-16,-1 3-6 15,-3 1-2-15,5-3-2 16,0 1 1-16,1-3 10 16,4-2 8-16,0-1 14 15,1 0 7-15,2-3 4 16,-1 1 0-16,1-4-11 16,-2 1-6-16,-1-5-12 15,1 0-7-15,0-2-3 16,3 1 0-16,-2-2-1 0,1 1-2 15,3-1-1-15,-1-1-1 16,0 1-1-16,2-1 0 16,-1-1 0-16,2 3 0 15,1-1 1-15,-1-2 1 16,0-1 0-16,-1 1 0 16,1 1-1-16,0-1-1 15,0 3-1-15,2-2-1 16,-2-2-1-16,0 1 0 0,4-3-1 15,-4 3 0-15,4-1-1 16,0 3 1-16,1 0 0 16,0-1 0-16,0-1-1 15,0 0-1-15,1-6-2 16,1 0-1-16,1 2-3 16,0-2-1-16,3 4-3 15,-2-1-1-15,2 5 1 16,1-2 3-16,-3 6 4 31,-4 5 3-31,1 0 0 0,17-13-1 0,-1 2-5 16,3 2-3-16,-8 10-1 15,-2 1 1-15,4-1-1 16,-4 2 2-16,3-1 3 16,3 1 0-16,-4 1 7 15,6 2 0-15,-2 2 0 16,-4-1 1-16,-2 2 0 0,-3-2 1 15,-1 2-2-15,0 0-6 16,-1 1-39-16,-2 1-41 16,-8 3 54-16</inkml:trace>
  <inkml:trace contextRef="#ctx0" brushRef="#br0" timeOffset="21465.709">4523 11321 107 0,'12'28'83'16,"-12"-28"11"-16,-3-4-15 16,2 7-8-16,0-4-12 15,0-1-14-15,1 1-20 16,0 0-8-16,-1 0-14 16,-1 0 0-16,1 0 9 15,0-1 7-15,0 1 22 16,0 0 6-16,1 0 3 15,0 0-4-15,0 0-19 16,0 0-6-16,0-1-13 16,-1 1-5-16,0 0 2 15,1 0 7-15,0 0 16 16,0 0 6-16,0-1 12 16,0 1-2-16,0 0-8 0,0 0-4 15,-2 0-12-15,1 0-6 16,0 0-6-16,1-1 0 15,-1 1 5-15,0 0 2 16,0 0 5-16,0 0 0 16,-1 0-1-16,1-1 0 15,0 1-2-15,1 0 1 16,-1 0-1-16,0 0 3 16,1 0 4-16,0 0 1 15,-1-1 0-15,-1 1-4 16,1 0-9-16,0 0-4 0,0 0-5 15,0 0-2-15,0 0-1 16,0-1-1-16,-3 1-2 16,-3-1 0-16,-1 1 0 15,0 1-1-15,-2 1 0 16,-2 0-1-16,-22 8-1 16,24-9-3-16,7 5-2 15,-2 1-2-15,-3-3 0 16,4 7 3-16,-2-4 2 15,-1 1 1-15,0 2 5 16,3-3 1-16,3 3 1 16,1 1 1-16,-1 0-1 15,-1 0 0-15,0 1 1 16,2-1 1-16,1-1 3 16,-1 1 1-16,0-4 2 15,-3 3-1-15,3-3-2 0,2-1-1 16,-1 2-2-16,0-2-1 15,0 0 0-15,-2 2 2 16,0-1 0-16,3-1 1 16,-1-1 2-16,3 0-1 15,-1-1 1-15,1 1-2 16,0 0-1-16,3 0-1 0,0-1 1 16,0-1-1-16,-4 3 2 15,3-3 1-15,-4 2 1 16,-2-4 2-16,0 0 2 15,0 0 2-15,0 0 3 16,0 0-1-16,0 0-1 16,2 0-2-16,5 0-2 15,-3 0-1-15,1 0-2 16,-2-1 0-16,2 0-2 16,-1-1 1-16,2 1 4 15,0-1 2-15,-1 1 7 16,0-2 2-16,0 1-2 15,0 0-3-15,-1-2-5 16,1 0-4-16,-1-1-2 16,2 1-2-16,0-7 0 15,1 1-1-15,29-32 2 16,-28 30 1-16,-1-3 4 16,-1 2 2-16,0 3 1 0,0 0-2 15,-1 3-3-15,0-2-2 16,-2 0-1-16,-1 2 0 15,-1 1 1-15,0 3 0 16,-2-1 1-16,0 3-1 16,0 0 0-16,0 0 0 15,0 0 0-15,-1 0 1 16,1-1 0-16,0 1-1 16,0 0 0-16,0 0-2 0,0 0 0 15,-1-1-1-15,1 0-1 16,-2-2-1-16,2 3-2 15,-2-1 0-15,-4-3 2 16,1 0-1-16,-1 2 1 16,-1-1-1-16,1 2-9 15,0 0-8-15,1 0-29 16,1 1-17-16,0 1-27 16,-1 0-6-16,0 0-7 15,1 0-8-15,0 0-60 16,1 0-99-16,-3 4 177 15</inkml:trace>
  <inkml:trace contextRef="#ctx0" brushRef="#br0" timeOffset="25339.692">2843 10974 109 0,'0'-1'25'0,"-1"1"-39"15,-2-1 6-15,3 1 27 16,0 0 23-16,0 0 42 16,0 0 13-16,0-1 10 15,0 0-10-15,-1-1-32 16,-1 1-18-16,1 0-26 15,1 0-8-15,0 0-7 16,0 0-1-16,0 1-1 16,0 0 2-16,0 0 1 15,0 0-1-15,0 0-2 16,0 0-3-16,0 0-2 16,0 0-3-16,0 0-1 15,0 0 0-15,0 0 2 16,0 0 2-16,0 0 1 15,0 0 1-15,0 0 1 0,3 0-2 16,2 0 1-16,3 0-1 16,-4 0 0-16,-1-2 0 15,2 1 0-15,-2 0 0 16,5 1 1-16,-3 0-1 16,2-1 2-16,0 0 0 15,-1 0 1-15,4 0 1 16,-1-1 1-16,3 1 0 15,26-3 3-15,-32 4 0 0,2 0-1 16,1 0 1-16,-2-2-4 16,3 1 1-16,-2-1 5 15,1 0 3-15,2 2 6 16,2-4 2-16,-1 1 3 16,1 0 1-16,0 0-4 15,-1 1-3-15,2 1-9 16,-4-3-4-16,3 4-3 15,-4-2-1-15,1 2 0 16,-1 0-1-16,1-1 4 16,-2-3 1-16,0 1 2 15,2 0 1-15,0 0-2 16,-1 2-1-16,2 0-3 16,-1 1 0-16,-1-1-1 15,0-1-1-15,4 1 0 16,-4-2 1-16,0 0-1 15,3 2 0-15,-7 0 0 0,4 0 0 16,0 1 0-16,-3-1 0 16,4 1 1-16,-1 0 0 15,-1 0 0-15,-1-2 1 16,3 0-1-16,0 0 1 16,2 2-1-16,-1-1 0 15,1 1-1-15,-1 0 0 16,-1-2 0-16,4 2 0 0,-1-3 0 15,-3 3 1-15,2 0-1 16,-1 0 0-16,0 1 1 16,-1-1 0-16,2 0 0 15,-1 0 0-15,0 0 0 16,0-1 0-16,1 1-1 16,-1-3 0-16,1-1 0 15,-2 2 0-15,0 1 0 16,2 0 1-16,-2 1-1 15,2-1 1-15,-2-1 0 16,0 2 0-16,-1-2 2 16,0 2-1-16,-2-1 1 15,0 1 0-15,-3-1-3 16,2 1 1-16,0 0-1 16,0 0 0-16,-1-1 0 15,0 1-1-15,2 0 0 16,1 1 1-16,2 0 0 15,1-1 0-15,-5 0 1 0,1 2 1 16,-1 1-1-16,1-2 1 16,0-1-1-16,-6-3-1 15,2 2 0-15,-3 1 0 16,-1 0-1-16,-1 0-1 16,2 0-2-16,0 0-2 15,0 0-8-15,0 0-13 16,0 0-100-16,0 0 88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56:45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8954 18160 284 0,'-3'-1'96'15,"-1"0"-77"-15,-2-3-30 0,-3-2 2 16,-3 2 10-16,1 2 6 16,-4-3 19-16,-2 4 15 15,2 1 22-15,4-1-1 16,-2 1-21-16,3 0-19 16,-3-3-47-16,0 2-17 15,1-2-23-15,-1-2-4 16,5 0 19-16,1 0 14 15,1 1 22-15,-1-2 8 0,-2 2-13 16,1 2-22-16,0-1-29 16,1 2 1-16,1 0 18 15,-1 1 23-15,3-1 30 16,0 1 7-16,1 0 25 16,2 0 16-16,0 0 32 15,1 0 11-15,0 0 2 16,0 0-4-16,0 0-13 15,0-1-7-15,0 0-16 16,-1 1-9-16,-1 0-16 16,1 0-7-16,1 0-11 15,0 0-3-15,0 0-4 16,0 0-1-16,-1 0 0 16,0 0 1-16,1 0 0 15,-1 0-1-15,0 0 18 16,-1 0 14-16,1 0 28 15,1 0 14-15,-1 0 5 0,0 0-3 16,0 0-18-16,0 0-10 16,1 0-18-16,0 0-6 15,0 0 1-15,0 0 1 16,0 0 9-16,0-2 1 16,0 1 1-16,0 1-2 15,0 0-4-15,0 0-5 16,0 0-8-16,0 0-6 0,0 0-7 15,0 0-1-15,-1 0 0 16,-1 0 2-16,1 0 4 16,0 0 1-16,0 0 1 15,1 0 0-15,0 0-4 16,0 0-4-16,0 0-4 16,0 0-3-16,0 0-3 15,0 0-2-15,0 0-2 16,0 0-2-16,0 0 1 15,0 0 0-15,0 0 4 16,0 0 1-16,3 0 1 16,5 1 1-16,6 1 0 15,4 0 0-15,25 4-1 16,-24-9 1-16,-2 3-2 16,-1 0-1-16,2 0-7 15,1 4-2-15,2-4-3 0,0 0 1 16,1 0 4-1,-2 0 1-15,0 1 1 0,1 2-3 16,-2 1-4-16,1-4 0 16,-2 4-4-16,0 0 3 15,0-4 6-15,-5 4 3 16,2-6 5-16,-6 2 1 16,0 2-7-16,-3-3-11 15,-5 0-36-15,0 0-28 16,-1 1-90-16,0 0-89 0,0-1 167 15</inkml:trace>
  <inkml:trace contextRef="#ctx0" brushRef="#br0" timeOffset="1740.397">4256 14798 56 0,'12'59'14'0</inkml:trace>
  <inkml:trace contextRef="#ctx0" brushRef="#br0" timeOffset="2893.381">4268 14856 109 0,'0'0'99'15,"-1"0"27"-15,0 0-5 16,1 0-27-16,0 0-11 16,0 0-21-16,0 0-12 0,0 0-21 15,0 0-11-15,0-1-7 16,0 1-2-16,0 0 3 15,0 0-1 1,0 0-1-16,0 0-2 0,0 0-6 16,0 0-1-16,0 0-1 15,0 0 0-15,0 0 1 16,0 0 1-16,0 0-1 16,0 0 0-16,1 0 0 15,0 0-1-15,0 0 0 16,2 0 1-16,-1 0-1 15,1-1 1-15,2 1 0 16,0-2-1-16,0 1 1 16,1 0-1-16,0 0 1 15,0 0-1-15,0-2 0 16,0 2 0-16,3 0 0 0,-1-1 0 16,1 1 1-16,-1-2 0 15,1 1 0-15,3 1-1 16,29 0 0-16,-26 2 0 15,-1-1 0-15,-1-1 0 16,2 1 2-16,0-1 0 16,-2 1 2-16,1 1 1 15,0-2 0-15,2 1-2 16,2 0-1-16,-2 1 0 0,0 2-1 16,-1 1-1-16,1 1 2 15,0-1 3-15,-1 1 13 16,1-4 1-16,-3-1 4 15,1 2-3-15,-3-1-10 16,2 1-2-16,-3 0-4 16,2-2 0-16,1 2-3 15,-8-2 1-15,5 1 1 16,0 0 2-16,-2 2 9 16,1 0 3-16,-2-1 3 15,-2-1-3-15,-2-1-7 16,4 2-4-16,3 0-3 15,0-1 0-15,-5 1-1 16,6 0 0-16,-4-1 2 16,2 2 1-16,1 1 1 15,-3-2 0-15,2 1-2 16,2 1 0-16,-1 0-2 0,2-2 0 16,-1 0 0-16,1-1 0 15,2-1 1-15,-2 1 0 16,2 0 2-16,0-1 1 15,0 0 0-15,1 0 1 16,-1-1 4-16,2-1 3 16,1 1 4-16,2-2-1 15,1 0-5-15,0 0-3 0,-3 0-4 16,2 1-1-16,-4 0 0 16,0-1 1-16,-3 1 3 15,6 2 1 1,-2-1 2-16,0 0-1 0,0-2-3 15,-3 2-2-15,1-1-2 16,-2 0 0-16,3 0 0 16,-1 0-1-16,2 0-1 15,0 1 0-15,3 0 1 16,0-1-1-16,1 1-1 16,1 0 2-16,-1-1-1 15,-1-1 0-15,-1 0 1 16,-2 1-1-16,3-2 0 15,-2 2 1-15,-3 0 0 16,1-1 0-16,0 3 0 16,-1-2 0-16,4 1 0 15,-2 0 0-15,-3-2-1 0,0 2 0 16,-6-2 0 0,3 1 0-16,-2 2 0 0,-1-3-1 15,-2 3 0-15,-2 1-1 16,-4-1-13-16,1 0-25 15,1 2-109-15,0 0-180 16,4 5 210-16</inkml:trace>
  <inkml:trace contextRef="#ctx0" brushRef="#br0" timeOffset="20804.166">22262 14505 159 0,'-1'0'115'0,"1"0"10"15,0 0-18-15,0 0-42 16,0 0-16-16,0 0-19 16,0 0-5-16,0 0-2 15,0 0-2-15,0 0-5 16,0 0-1-16,0 0 1 16,0 0 0-16,0 0 3 0,0 0 3 15,0 0 15 1,0 0 9-16,0 0 21 0,0 0 6 15,0 0 5-15,0 0-3 16,0 0-10-16,0 0-6 16,0 0-17-16,0 0-7 15,0 0-11-15,0 0-4 16,0 0-6-16,0 0-2 16,0 0-5-16,0 0-1 15,0 0-2-15,0 0-1 0,0 0 2 16,0 0 0-16,0 0 6 15,0 0 5-15,0 3 4 16,0-1 1-16,0-2-5 16,0 0-5-16,0 1-6 15,0 1-2-15,1 3-1 16,2 0-2-16,0 2 0 16,2 1 0-16,-2-3-3 15,2 2-2-15,-3-3-5 16,1 0 0-16,8 0-2 15,-2 0 3-15,4 2 2 16,28 27 1-16,-28-30 2 16,4 0 1-16,-2 2 0 15,0-1-1-15,-1 2-5 16,0-1-4-16,-1 0-9 16,-2 2-2-16,3-3-1 15,-1 0 4-15,-5-4 9 0,3 1 4 16,-4-1 6-1,1 1 2-15,4 1 0 0,-4-2 0 16,3 0 0-16,-4-2-3 16,1 2-3-16,-1 1-1 15,-2-3 0-15,-3 1 4 16,-2-3 1-16,0 3 2 16,0 0 0-16,0 1 0 15,0 0 0-15,0 0 1 0,0 0 1 16,0 0-1-16,0 0-1 15,0 0 0-15,0-1 2 16,0 1-1-16,7-1 1 16,5-2-1-16,1 1-1 15,30-8 0-15,-30 7 0 16,-1 1 2-16,1 1 1 16,0-4 1-16,1-2 1 15,1 0-1-15,4-1-2 16,-2 1-1-16,1 4-1 15,-3-3-1-15,-5 3 1 16,1 2-1-16,-2-1 1 16,1 2 0-16,3 0 0 15,1-2 1-15,-1 2 0 16,-2-1-1-16,-2-3 0 0,1 2 0 16,-1-2 1-16,-1 4 0 15,-3 0 1-15,1 2 0 16,0 0 1-16,2-2 1 15,2 1 1-15,-4-1 0 16,3-1-1-16,2 1 1 16,1 0-2-16,6 0-1 15,0 0 0-15,-1 1 0 16,0 0-1-16,0 1 1 16,0-2 0-16,3 1 0 0,-1 1 0 15,2 0 0-15,2 3-1 16,-1-2 0-16,0-1-1 15,-2 1 0-15,-2 2 0 16,-1-4 0-16,-2 0 0 16,0-1 0-16,1 0 0 15,-1 2-1-15,-1 1 0 16,0 0 0-16,-4-1 0 16,4 1 1-16,0 0 0 15,0-1 0-15,0 1 0 16,-6-2 0-16,1 2 0 15,-1-3 0-15,-4 0 0 16,1 2 0-16,1-2-3 16,-6 0-5-16,0 0-56 15,0 0-88-15,0 0 98 16</inkml:trace>
  <inkml:trace contextRef="#ctx0" brushRef="#br0" timeOffset="34059.125">993 17103 175 0,'-33'31'53'16,"31"-29"-52"-16,1 2 3 15,-1 0 42-15,1-4 29 16,0 0 41-16,-1 0 6 16,1 0-14-16,0 0-13 15,0 0-28-15,0 0-10 16,0 0-10-16,-2 0-3 16,0 1-2-16,-4 4 1 0,2-3-3 15,0 2-5-15,-1-2-14 16,5-2-7-16,-3 1-8 15,2-1 1-15,0 0 6 16,0 1 4-16,1-1 2 16,0 0-4-16,0 0-7 15,0 0-4-15,-1 3 1 16,0-3 4-16,1 0 4 16,0 0 4-16,0 0 2 15,0 0 3-15,0 0 1 16,1 1-3-16,0 2-5 15,0-1-4-15,1 0-6 16,1 1 0-16,-1 0-1 16,6 1 2-16,-2 0 4 15,1-3 2-15,-1 1 6 0,0-1 1 16,6 2 0-16,-4-1 0 16,4 0-2-16,26 28-1 15,-33-29-2-15,7 2-2 16,-4-2-2-16,3 0-1 15,0 1-2-15,2 2-2 16,1-2 1-16,3 1-2 16,0 1-1-16,-1-1 1 15,1 1-3-15,-1-1 1 16,1 0-1-16,1 0 0 0,1-1 1 16,0 0 0-16,-3 0 1 15,0-2 1-15,0 1 2 16,0 0 2-16,1 0 1 15,-1-1 0-15,0 3 0 16,1-3 0-16,2 1 2 16,0 0 2-16,0-1 0 15,2-1-1-15,0-2-2 16,-3 1-3-16,1 2-1 16,1 0-2-16,-3 1 1 15,-1 2 1-15,-1-3 4 16,1 0 2-16,-1 0 4 15,2 0 3-15,2 0 1 16,1 1-2-16,-4-1-3 16,1-1-3-16,-1 1-5 15,-1 0-2-15,3-2-2 16,-1 1 0-16,-1 0-2 0,0 0 0 16,0 0 0-16,-2 1 0 15,2-2-1-15,0 0 1 16,1 1-1-16,0-1 0 15,2 1 0-15,0 1-1 16,-2-1 1-16,1 2-1 16,-1 0 0-16,4 1 0 15,-3 2 0-15,-1-4 0 16,3 1 0-16,-3-1 0 0,3 0 0 16,2 2 1-16,-5-1-1 15,2 2 1-15,-5-2 0 16,0 0 1-16,-6 2-1 15,-1 0 0-15,-4-1-3 16,0-1-9-16,-2-1-30 16,0 0-26-16,0 0-79 15,0 0-55-15,3 12 126 16</inkml:trace>
  <inkml:trace contextRef="#ctx0" brushRef="#br0" timeOffset="38356.605">745 17623 1078 0,'43'56'400'15,"-50"-53"-304"-15,2-3-133 16,3-2-18-16,-4 2-4 15,5-1 9-15,0 1 62 16,0 0 20-16,-3-1 33 16,-5 1 9-16,0 0-10 15,1 0-12-15,1 0-24 16,-2 0-7-16,-2-1-2 16,1 0 1-16,-29-3 3 15,28 3-1-15,2-1-5 16,0-2-4-16,-3 1-11 0,0-3-5 15,1 6-10-15,-4-1-2 16,5 2-2-16,-1 1 3 16,-1-3-1-16,0 1 3 15,0 1-2-15,4 3-5 16,-4 4-3-16,3-1-8 16,0 4-6-16,-5 2-2 15,4 6-8-15,-1 4-6 16,4 8-8-16,1 5-4 0,6 2-1 15,1 4 9-15,6 0 11 16,3 2 9-16,1-8 16 16,3 0 2-16,-1-5 1 15,4-5-1-15,0-6 0 16,2-3 4-16,-2-9 11 16,0-4 6-16,-1-3 17 15,2-1 7-15,-2-4 7 16,-1-2 3-16,1-1-7 15,2-2-6-15,3-7-5 16,-1 0-3-16,-3-13-3 16,1 1 0-16,-1-2-3 15,-4-1 0-15,-2 7 2 16,-1 0 3-16,-4 2 5 16,1 1 1-16,-4-1-1 15,-2-1-3-15,1-2-6 16,-2-2-1-16,-2 2-1 0,1-2 0 15,-2 3 0-15,1 3-1 16,-3-2 0-16,-2 1-2 16,0 4-2-16,0-4 1 15,0 6-2-15,0 4 1 16,3 3-4-16,-1 3-7 16,1 3-36-16,-1 2-35 15,1-3-137-15,3 6 137 16</inkml:trace>
  <inkml:trace contextRef="#ctx0" brushRef="#br0" timeOffset="39035.109">1123 17605 663 0,'-4'14'387'0,"2"-10"-23"16,-1-3-266-16,3 4-152 16,-1-5-23-16,0 0-7 0,0 1 11 15,-3 17 54-15,-10 28 12 16,6-19 10-16,2 3 1 15,1 9-35-15,0 5-22 16,5 0-22-16,-1-4 1 16,1-6 36-16,1-6 25 15,-1-8 26-15,0-4 2 16,1-9-14-16,0 1-17 16,3-4-45-16,-2 1-21 15,2 0-12-15,-1-1 7 0,-1 2 39 16,3-4 20-16,-3 3 27 15,-1-5 7-15,-1 0 18 16,0 0 6-16,0 0 5 16,0 0 4-16,0 0 12 15,0 0 3-15,0-1 18 16,-1 0 1-16,0 0-19 16,0-2-10-16,-1-16-26 15,-1-33-10-15,3 23-6 16,0-1-2-16,3-3 0 15,1 0 0-15,2-1-2 16,2-4 1-16,0 8 0 16,0 2-1-16,3 8 1 15,-1 7-1-15,4 6 1 16,0-1 1-16,1 3 0 16,0 0 3-16,1 2 1 15,1 1-1-15,2 2-1 0,-2 0-1 16,-1 3 0-16,2 0 0 15,0 4 0-15,1 0-4 16,1 0-39-16,-3 1-51 16,6 5 58-16</inkml:trace>
  <inkml:trace contextRef="#ctx0" brushRef="#br0" timeOffset="39410.011">1707 17755 1050 0,'0'3'361'0,"0"-1"-369"16,0 0-60-16,0-2-32 16,0 0 16-16,0 0 54 15,0 0 39-15,0 11 23 16,2 11 6-16,5 31-7 16,-6-28-9-16,0 1-22 0,-2 3-10 15,0 2-13-15,1 2-6 16,-4-1-14-16,3-6-10 15,-2-8-34-15,0-2-30 16,2-13-119-16,0 2 149 16</inkml:trace>
  <inkml:trace contextRef="#ctx0" brushRef="#br0" timeOffset="39614.826">1670 17499 926 0,'-3'0'374'16,"3"2"-220"-16,0-1-198 15,-1-1-60-15,1 0-166 16,0 0 167-16</inkml:trace>
  <inkml:trace contextRef="#ctx0" brushRef="#br0" timeOffset="40563.39">2560 17565 1086 0,'-1'1'401'0,"1"-1"-286"0,-3-1-206 16,2 1-32-16,0 0 22 15,0 0 30-15,0 0 113 16,-7 2 23-16,1 1 10 15,0-1-7 1,2-1-50-16,2 0-17 0,-4 3-9 16,2-2 1-16,1-1 13 15,0 0 9-15,2-1 16 16,1 0 5-16,-1 0 4 16,1 0-1-16,0 0-9 15,0 0-4-15,0 0-9 16,0 0-1-16,0 0 2 15,-1 0 3-15,1 0 4 16,0 0-3-16,0 0-6 16,-5 2-5-16,-4-1-6 15,-5-2-3-15,-32-8-2 16,26 7-1-16,-9 2-10 0,-4 0-7 16,-5 6-15-16,-1 1-6 15,1 7-5-15,3 4-4 16,2 5 4-16,7 1 0 15,8 8-2-15,2 2 4 16,10 12 2-16,5 0-1 16,8-4 2-16,5-5 3 15,9-8 11-15,0-1 6 16,9-3 16-16,1-3 1 0,7-10 1 16,2-6 1-16,-2-10 3 15,-2-4 3-15,-3-4 6 16,-4-4 3-16,-2-1 2 15,-2-2-2-15,-7 0-4 16,2 4 0-16,-5-1-2 16,1 1 0-16,-2 4-2 15,-9 5-1 1,-1 3 0-16,-1 0 2 0,-2 2 2 16,0 0-1-16,0 0-6 15,0 1-7-15,3 6-34 16,4 24-27-16,37 71-105 15,-31-32-57-15,-2 30-39 16,-3 4 29-16,-6-2 188 16,-1-2 114-16,-5-33 149 15,-1-10 14-15,-4-25-66 16,1-8-47-16,-1-6-70 16,1-7-12-16,-1-4 3 0,-5-6 16 15,-4 1 33-15,-2-2 13 16,-7-5 4-16,1 1-15 15,-6-7-42-15,-4-5-19 16,-12-7-30-16,-6-13-16 16,-3-16-31-16,0-5-21 15,16-2-81-15,9 0-95 16,20-1 160-16</inkml:trace>
  <inkml:trace contextRef="#ctx0" brushRef="#br0" timeOffset="40923.808">2909 17650 343 0,'-2'0'146'16,"-3"-1"-53"-16,0 1-6 16,4 0 15-1,0 0-3-15,0 0-31 0,0 0-24 16,-4 6-29-16,-6 17-2 15,-12 36 5-15,15-23 1 16,2 9-8-16,0-4-24 16,-1 10-106-16,4 2-103 15,0 0 134-15</inkml:trace>
  <inkml:trace contextRef="#ctx0" brushRef="#br0" timeOffset="41611.931">3065 17709 836 0,'0'14'262'0,"0"8"-260"15,-1 14-241-15,-1 7-31 16,-2 6 65-16,-4 0 80 16,0-2 200-16,-3-9 44 15,2 0 23-15,2-7-25 16,0-10-64-16,5-4-23 15,0-7-26-15,-2-5 5 16,4-4 31-16,-2 1 13 16,2-3 12-16,0 0-2 15,0 0-19-15,0 0-6 0,0 0-9 16,0-3-5-16,3-20-12 16,6-30-6-16,-4 21-5 15,-1-1-1-15,-2 3 2 16,2 1 4-16,1 7 18 15,-1 4 10-15,0 4 21 16,-3 3 4-16,0 3-5 16,1 1-6-16,-2 6-14 15,0 1-7-15,0 0-14 16,0 1-7-16,0 0-12 16,0 0-6-16,0 0-9 15,0 0-3-15,9 2-2 16,10 15 2-16,30 32 8 15,-30-30 6-15,-1 2 9 16,-2 0 2-16,0 3 2 16,-1 4 0-16,-1-6-1 0,-3 1 1 15,-4-7-4-15,0-6-11 16,-6 0-44-16,1-9-26 16,-1 1-47-16,-1-1-22 15,0-2-49-15,-1 0-29 16,-1 0 146-16</inkml:trace>
  <inkml:trace contextRef="#ctx0" brushRef="#br0" timeOffset="41838.84">2811 17465 791 0,'1'7'347'16,"-2"-4"-108"-16,1 1-249 15</inkml:trace>
  <inkml:trace contextRef="#ctx0" brushRef="#br0" timeOffset="42776.651">3604 17795 722 0,'1'2'266'15,"-1"-1"-224"-15,0-2-72 0,0 0-38 16,0 1 23-16,0-1 59 15,-1 1 36-15,1 0 22 16,0 0-1-16,0 0-28 16,0 0-19-16,0 0-21 15,0 0-4-15,0 0 11 16,0 0 16-16,0 0 22 16,0 0 5-16,0 0-2 15,0 0-10-15,0 0-14 16,0 0-3-16,-1-2-5 15,0 1-3-15,0 0-6 16,0 0-3-16,-1 0-6 16,1 0-1-16,-6-10-1 0,3 1-3 15,-35-29-14-15,28 28-8 16,-3 3-11-16,1-3 0 16,0 5 12-16,-7-1 7 15,3 1 11-15,2 3 2 16,-2-1 2-16,6 3-1 15,-3 1-3-15,1 0-6 16,-2 4-13-16,-2 3-8 0,2 4-19 16,2 4 0-16,0 7-2 15,1 2 3-15,4 8 9 16,3 6-14-16,2 2-23 16,4-2-4-16,6 0 12 15,1-4 22-15,5-2 44 16,2-4 13-16,1-8 15 15,7-5 2-15,-3-5 3 16,2-5 5-16,0-5 4 16,-5-6 3-16,5-8 11 15,-1-5 5-15,-3-6-5 16,2 0-5-16,-6-1-10 16,-3 1-9-16,-4 5-5 15,-1-1 0-15,-6 5-5 16,0 0-3-16,-4 2-3 15,0-1-3-15,-1 1-2 16,-2 1-1-16,4 4 0 16,0 1 0-16,1 7 0 0,1 0 0 15,1-2 1-15,0 3-1 16,0 0 1-16,0 0 0 16,0 0-6-16,0 14-1 15,3 14-3-15,10 27 1 16,-5-28 3-16,0-1-4 15,1 0-32-15,-3 0-39 0,2-4-211 16,-1-1 191-16</inkml:trace>
  <inkml:trace contextRef="#ctx0" brushRef="#br0" timeOffset="43097.852">3746 17386 966 0,'5'6'398'0,"-5"-5"-262"16,0 4-136-16,1 3-93 15,0 4 3-15,1 11 38 16,4 8 34-16,2 13 49 0,-2 4 8 16,1 6 1-16,0 3-10 15,-3 12-25-15,5 2-14 16,2 16-21-16,0 2-12 16,0-13-61-16,-2 2-53 15,0-17 98-15</inkml:trace>
  <inkml:trace contextRef="#ctx0" brushRef="#br0" timeOffset="67558.308">1188 13423 62 0,'0'-1'15'0</inkml:trace>
  <inkml:trace contextRef="#ctx0" brushRef="#br0" timeOffset="69075.922">1192 13417 427 0,'3'0'223'0,"-2"0"-58"15,0-1-38-15,-1 1-54 16,-1-1-20-16,0 0-27 16,0 1-11-16,-2 0-11 15,1 0-3-15,-2 0-1 16,-1 1 3-16,-2 0 12 16,-1 1 9-16,0 2 13 15,0-1 7-15,0 1 7 16,-1-1-1-16,0 1 1 15,-2-1-2-15,-33 10-10 16,28-10-9-16,8 1-14 16,-2-3-5-16,4 2-6 0,3-2-1 15,0-1 2-15,2 2-1 16,1-2 0-16,0 0 0 16,0 0-4-16,0 0-1 15,0 0-4-15,0 0-1 16,1 0-2-16,0 0 1 15,-1 0-1-15,0-2-1 16,-1 2-1-16,1 0 0 16,1 2 3-16,1 0 2 0,3 1 3 15,1 1-1-15,3 0 0 16,10 4 0-16,30 13-2 16,-30-14-1-16,2 0-1 15,0-2 0-15,0-1 3 16,-1 0 0-16,2-2 3 15,-1 1 0-15,0-1 0 16,-2 1 0-16,2-2 1 16,0 3 0-16,2-3 0 15,-2-1 1-15,0 0-1 16,3 1 0-16,-5 1 1 16,2-1 0-16,1-1 0 15,0 2 0-15,3-2-2 16,5 1 0-16,0-1 0 15,-1-3 0-15,0 1 1 16,-1 1 0-16,-4-1 0 0,-2 1 1 16,-5-1 1-16,-1 1 2 15,-3 1 1-15,-1 0 2 16,0 0 0-16,1 0 0 16,2 0 1-16,-3 0 0 15,3 1-1-15,-1 1 0 16,-2-2-2-16,3 1-1 15,0 1 0-15,0-2-1 16,-2 1 0-16,2 1 0 0,-1-2-1 16,1 0-1-16,-2 0 2 15,-2 0 1-15,2 0 1 16,-2 0 0-16,2 0-1 16,5 0-1-16,-1-1-3 15,3 0 0-15,-1 1-1 16,1-2 0-16,3 0 1 15,0 0-1-15,-1 0 0 16,2 1 1-16,-1 0-1 16,-1-2 0-16,0 1 0 15,2 0 0-15,-7-2 0 16,4 2 0-16,-5 2 0 16,-3-1 1-16,3 1-1 15,-7-1 0-15,4 0 0 16,0 1 0-16,-1 0 0 15,3-2 0-15,0 2 0 0,-1 0 1 16,-2 0-1-16,2 0 0 16,-3 0 1-16,2 0-1 15,2 3 0-15,-4-3 1 16,2 0-1-16,-3-1 1 16,0-2-1-16,-1 3 0 15,1-2 1-15,0 2 0 16,1-1 0-16,-2-1 0 15,3-2 0-15,-2-1-1 0,3 2 1 16,-3 1-1-16,3-1 0 16,-2 0 0-16,2 2-1 15,1-3 1-15,-2 3 0 16,1 1-1-16,2-2 1 16,0 0 0-16,1 0-1 15,2 1 1-15,-3-1 0 16,0 1 0-16,2-2 0 15,-1 1 0-15,4 0 0 16,-1-2 0-16,3 3-1 16,2-2-1-16,-1 3 1 15,4 0 0-15,-4 0 0 16,1 0 1-16,-1 0-1 16,-1 0 1-16,-2 0 0 15,-1-1 0-15,1 1-1 16,-2 1 1-16,2 1-1 15,-2 0 0-15,2 3 1 16,1-3 0-16,-6 1 0 0,0 0 0 16,-1 1 0-16,-4-2 0 15,4 2 0-15,2 0 0 16,-3 1 0-16,-2-2-1 16,-2 0 1-16,1 3 0 15,-1-3 0-15,5 1 0 16,-4 0 0-16,-4-4 0 15,1 2-1-15,-5-1 0 0,-2 0-3 16,0-1-2-16,0 0-8 16,0 0-6-16,0 0-14 15,0 1-16-15,0 1-54 16,1-1-63-16,3 2 106 16</inkml:trace>
  <inkml:trace contextRef="#ctx0" brushRef="#br0" timeOffset="73824.088">951 11650 91 0,'-25'103'101'16,"20"-96"59"-16,2-1 7 15,-2-5-8-15,5 0-13 16,-1-1-37-16,1 0-20 0,0 0-38 16,0 0-15-16,-1 0-24 15,0 0-7-15,0 0-6 16,0 0-3-16,1 0 1 15,0 0-1-15,0-1 0 16,0 1 1-16,0 0 1 16,0 0 0-16,0 0 2 15,7 0-1-15,3 1 1 16,-1 1 0-16,3-1 0 16,30 5-1-16,-24-3 1 15,1 0 0-15,3 3 0 16,2 0 0-16,-1-1 0 15,3-3 0-15,-1 1 0 16,2 0 0-16,-1-3 0 16,1 2 1-16,-1-4 4 15,3 2 4-15,7 0 10 16,-1 0 3-16,2 1 2 16,-1-2-2-16,-9 1-8 0,1-1-3 15,-4-1-4-15,-3 1-3 16,4 2-2-16,-8 3-1 15,3-2 0-15,1 4 0 16,-3-4 0-16,2 1 0 16,1-1-1-16,0-1 1 15,4 0 0-15,0-1 1 16,-1 2 1-16,0-2 0 0,1 0 1 16,1 0-1-16,-1 2-1 15,0-1 0 1,-6 0-1-16,-3 1-1 0,1-1 1 15,-2 3 0-15,0-2-1 16,0 3 1-16,-3-4-1 16,2-2 1-16,-2 2 1 15,1-2-1-15,0 3 1 16,-3 0 1-16,2-1 1 16,1 3 0-16,4-4-1 15,-1 2 0-15,3-2-2 16,2 0 1-16,0 0-1 15,1-2 1-15,2 1 0 16,-3 0 0-16,2-3 0 16,0 3-1-16,0-1 0 15,0-2-1-15,-4 3 0 16,0-2 0-16,-1 3 0 0,-1-1 1 16,-4-2-1-16,6 3 0 15,-3-4 0-15,7 2 0 16,5 0 1-16,-4 0-1 15,5 1 0-15,-3-2 0 16,-3 3 0-16,-2-2 0 16,0 2 0-16,-2 1 0 15,1-2 0-15,1 2 0 0,-2-1 0 16,3 1 1-16,0 2-1 16,-1-4 0-16,3 1 0 15,0-2 1-15,1 1 0 16,-4 1 1-16,-1 0 1 15,-3-1 0-15,-1 2 0 16,1-2 1-16,1 1-1 16,0 1-1-16,1-2 0 15,-2 2-1-15,-1-1 0 16,2 0 1-16,0 0 0 16,1 1 1-16,1-1 1 15,1-1 0-15,0 1-2 16,1 0 0-16,-2 4-1 15,-1-2 1-15,-2 1-1 16,0 0 0-16,-3-3 0 16,0 2-1-16,0-2 1 15,-4 0 0-15,1 0 1 0,-4 1 1 16,0-1 0-16,1 0 1 16,2 3-1-16,3-3-1 15,-4 0-1-15,6-2 0 16,-4-1-1-16,6 1 0 15,4-1 1-15,-3 0-1 16,3 2 1-16,-2-3-1 16,-2 1 1-16,2 0 0 0,-2-1 0 15,-1 2-1-15,2-2 0 16,-1 2 0-16,-1 2 0 16,1-5 1-16,1 5-1 15,1-3 0-15,5-2 0 16,1 4 0-16,0-3 0 15,-1 2 0-15,-4 0 0 16,-1-2 0-16,-2 3 0 16,-4-1 0-16,2 2 0 15,-2-1 0-15,2 0 0 16,1-3 0-16,1 2 0 16,2 2 0-16,-1-2-1 15,1 2 1-15,-1 0 0 16,1 0-1-16,-1-2 1 15,1 2 0-15,-4-3 1 16,3 2-1-16,-1 0 0 16,-1-1 0-16,-1 2 0 0,-1-3 0 15,-2 2 0-15,0-1 0 16,-1 2 0-16,0 0 0 16,2 0 0-16,-3 0 0 15,4 2-1-15,1-1 0 16,-1 1 1-16,-2-3 0 15,-3 1 0-15,2 1 0 16,0 0-1-16,-1 3 1 16,1-3 0-16,-5-1 0 15,3 0 1-15,0-1-1 0,0-1 1 16,1 2-1-16,3 0 0 16,0 2 0-16,-1 0 0 15,0-1 0-15,-2-1 0 16,2 2-1-16,-8-2 1 15,3 0-2-15,-3 2 1 16,-2-3-1-16,-2 1-2 16,0 0 0-16,0-1-5 15,0-1-6-15,0 1-32 16,0 1-39-16,0 0 55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59:18.5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16762 5470 68 0,'-4'-3'17'0</inkml:trace>
  <inkml:trace contextRef="#ctx0" brushRef="#br0" timeOffset="1583.367">16753 5466 147 0,'-1'-1'106'15,"-1"-2"-2"-15,1 0-27 16,0-1-9-16,-1 0-22 16,-2-1-6-16,0 1-3 15,0-1 4-15,0-1 10 16,0 0 2-16,1-1-2 16,0 3-10-16,1-1-17 15,1 2-7-15,0 0-13 16,0 2-3-16,-1 0-1 15,2 1 0-15,0 0 1 16,0 0 2-16,2 0 2 16,-1 0 2-16,0 0 0 15,0 0 0-15,3 0-3 16,0 0 1-16,3 0 0 16,1-1 0-16,3 1 1 0,5-1-2 15,27 0-1-15,-23 1-1 16,-3-1 0-1,1-2-1-15,2-1 1 0,1-2 0 16,1-1-1-16,2-1 0 16,-1-1 0-16,-1 1-1 15,-6 1 1-15,1 3-1 16,-5 3 1-16,0 0 0 16,-1 1-1-16,2 0 1 15,0 0-1-15,-1 0 0 16,0 1-1-16,2 1 1 0,-2 3 0 15,0-4 1-15,-2 1 1 16,2 0 1-16,-1-1 3 16,1-1 1-16,3 1 0 15,-1 0 0-15,-1-1-4 16,7 0 0-16,-6 0 0 16,0 0 0-16,3 1 2 15,-2-1 2-15,8 0 6 16,-2 1 0-16,3-1-1 15,1 0-2-15,-2-1-5 16,5 0-3-16,0 1 0 16,3-1 0-16,2 1 0 15,2 0-1-15,-2 0 1 16,0 0-1-16,-2 0 0 16,-2-1-1-16,1 1 0 15,-2-3 0-15,1 0 0 16,4 0 0-16,-4-3 0 0,1 5 1 15,2-3-1-15,-1 2 1 16,2-2 0-16,-1 0-1 16,3 4 0-16,-2 0 0 15,2 4 1-15,1 2-1 16,0 0 1-16,-4-4 1 16,1 2 5-16,2 0 6 0,2-3 10 15,3 6 0-15,-2-5-3 16,-1-1-6-16,1 2-7 15,-1-3-1-15,-1-1 5 16,-1 1 4-16,-3-2 8 16,-6 1 4-16,-3 1-4 15,4 0-4-15,-5 1-9 16,2 2-4-16,-4-1-3 16,-2 3-1-16,-1-5 0 15,2 0 0-15,2 1 0 16,5 2 1-16,4 0 1 15,4 0 1-15,7 1 0 16,1-4 1-16,3 1 0 16,-4-1-1-16,-6-1 1 15,-1 1 0-15,-1 0 1 16,2 0 0-16,3 1 0 16,-2-1 1-16,1 2-2 15,2 0-1-15,1 2-1 0,2-2-1 16,-1 0-1-16,1 0-1 15,-6-2 2-15,0 1-1 16,-2-4 2-16,1 0 0 16,2-1 0-16,1-1-1 15,2 2-1-15,-1-1-1 16,1 0 0-16,2 2-1 16,0 5 0-16,-1-3 0 0,-1 3 0 15,-1-3 1 1,-1-2 0-16,1 2 0 0,2 0 1 15,-1-2-1-15,4 3-1 16,-3-1 0-16,1 0 1 16,-1 0-1-16,2 0 1 15,-4 0 0-15,2 3 0 16,-1 1 0-16,-4 0-1 16,4 2 1-16,0-6 0 15,3 3 0-15,2-5 2 16,1 2 1-16,1 1 6 15,2-1 0-15,-3 0 3 16,-1 0-2-16,-6-1-3 16,-3 1-1-16,-2 0 1 15,1 0 0-15,4 0-1 16,0 1 1-16,3-1-3 16,-2 3-1-16,-1-1-1 0,-2-3-2 15,3 2 2-15,-2 1-1 16,0-3 1-16,0 1-1 15,-7-1 0-15,2-3-1 16,0 4-1-16,-1-1 1 16,2 5-1-16,3-3-1 15,1 2 1-15,2 3-1 16,-6-5 1-16,-4 5 1 0,-7 1 0 16,-2-5 1-16,-4 3-1 15,-3 1 0-15,-2-5 0 16,-6 1 0-16,-2 0-1 15,2 0 0-15,-2-1-9 16,-3-1-24-16,2-1-138 16,0-2 118-16</inkml:trace>
  <inkml:trace contextRef="#ctx0" brushRef="#br0" timeOffset="22985.976">23590 8857 594 0,'0'-2'196'0,"3"1"-243"15,1 1-12-15,-4-1-6 0,0 0 16 16,0 0 96-16,0-1 32 16,0 1 39-16,0 0 7 15,0 0-35-15,0 0-24 16,0 0-42-16,1 0-14 15,4-2-7-15,0 0 2 16,-1-1 12-16,2 0 5 16,0-2-1-16,1 4-2 15,0-5-14-15,1 1-4 0,1-2-1 16,30-30-1-16,-27 29 0 16,-1-2 1-16,1 0 0 15,-2 0 0-15,-1-3 1 16,0 2 1-16,0-1 6 15,-3-2 6-15,1-2 3 16,-1-3 1-16,-1-4-4 16,-3 0-5-16,-4 0 0 15,-1 2-1-15,-2 1 2 16,-5 1 1-16,4 2-1 16,-5-1-2-16,1 3-4 15,2 1-2-15,-4 1-2 16,3 3-1-16,-5 5 0 15,0 2 0-15,3 4 0 16,-3-2 1-16,4 2-2 16,-3 0-1-16,1 0-1 15,2 6-1-15,0 5-7 16,-1 2-3-16,5 8-6 0,3 2 0 16,2 4 7-16,4 3 2 15,7 8 6-15,0 2 0 16,6 9-3-16,-2-1 0 15,0-4 3-15,-2-3 3 16,-1-4 1-16,-2 2 1 16,-2 2-3-16,0 0-3 0,0 1-7 15,0 0-5-15,1 0-1 16,2 2 1-16,3-4 7 16,-2-3 3-16,5-9 6 15,-1 0 1-15,2-3 2 16,-4 1-1-16,-3 2 1 15,-1-4 0-15,-2 0 0 16,-1-5-1-16,-1-6-1 16,-4-2-1-16,-4-5 4 15,-3-3 7-15,-9-2 6 16,-1 0 6-16,-2-2 10 16,-2-2 1-16,2-5 6 15,-4-3 0-15,-4-4-3 16,1-1-5-16,-1-2-4 15,1-1 0-15,3 1 0 16,2-2 4-16,1 0-2 16,1-1-3-16,4 0-10 15,2 1-4-15,7 3-4 0,0-5 1 16,8 3 8-16,0-6 1 16,0-1 1-16,4 1 0 15,-2-4-7-15,4 3-3 16,3 7-2-16,0 0-3 15,1 2-1-15,-2-3 0 16,1-3-1-16,-3-1 1 16,-1 1 0-16,0 0 1 15,-1 1 2-15,-1 1 0 0,0-1 2 16,-3-2-1-16,0-3 0 16,-1 0-1-1,0-2-3-15,3 3 1 0,-2 2 0 16,-2 0 0-16,3 8 4 15,-3 0-1-15,2 5 0 16,1 1-3-16,-2 7-5 16,-1-3-8-16,-1 3-45 15,0 2-36-15,-1-1-137 16,0 1 143-16</inkml:trace>
  <inkml:trace contextRef="#ctx0" brushRef="#br0" timeOffset="25219.752">23348 6291 830 0,'0'1'285'15,"-1"-1"-258"-15,1 0-93 16,0 0-9-16,0-1 31 16,0 0 27-16,0 0 32 15,0 0 1-15,0 0-11 16,0-1 3-16,0 1 25 15,13-7 11-15,2-1 13 16,23-21-2-16,-28 18-24 16,-1 0-11-16,-2 0-14 15,-1 3-3-15,-4 1-3 16,1 2 0-16,1-1 1 16,3-1-1-16,0-2 1 15,2-2 1-15,2-2 1 16,-6-3 2-16,2-2 5 15,1-1 2-15,-3-1 3 0,4 4-1 16,-3-4-6-16,-4-4-2 16,-4-2-3-16,1-1 0 15,0 6 0-15,-5 5 0 16,-2 2-6-16,-6 5-3 16,-2 0-2-16,0 2 0 15,-4 5 0-15,3 5 1 16,-6 2-9-16,1 6-5 0,-1 8-10 15,1 1 1-15,2 10 6 16,2 2 4-16,3-1 8 16,1-1 1-16,3 1 1 15,0-5 0-15,4 0-8 16,4 2-2-16,5-7-5 16,4 1 1-16,7-2 4 15,2-6 1-15,2-4 6 16,1-3 4-16,5-5 15 15,3 0 3-15,-2-3-1 16,1-3-2-16,-2 0-7 16,-3-1-2-16,1-1 1 15,-2 0 0-15,-3-5 6 16,5 0 1-16,-3-1 2 16,0 0-1-16,-3-3-2 15,-2-2 0-15,-4-1 5 0,0 2 4 16,-4 3 3-1,-2 2 0-15,-3 0-5 0,0-2 6 16,-3-1-4-16,-2-1-1 16,3 5-2-16,-2 4-6 15,4 5 0-15,0 2 2 16,0 2 1-16,0-2-1 16,0 0-3-16,0 0-1 15,0 0 6-15,0 3 3 16,3 20 7-16,5 37 0 0,0-17-4 15,2 7-3-15,2 7-4 16,2-1-3-16,-1-3-2 16,0-4-1-16,1 3 0 15,-3-3 1-15,-3 8 0 16,1-2-1-16,-6-3 1 16,-1-7-1-16,2-14 1 15,-3-8 0-15,0-4 0 16,1-3 0-16,0-1-1 15,1-1-1-15,-2-4-6 16,0-2-9-16,2-1-27 16,-2-4-30-16,1 3-163 15,1 0 157-15</inkml:trace>
  <inkml:trace contextRef="#ctx0" brushRef="#br0" timeOffset="27058.337">23656 11160 833 0,'-2'8'297'0,"2"-7"-271"15,0-1-72-15,0 1 7 16,0-2 30-16,0 1 73 16,0-1 39-16,0 0 12 15,-1 0-18-15,-1-1-35 16,1-2-19-16,-6-16-26 15,-17-32-6-15,8 29-5 16,-2-2 0-16,-5-2-2 16,1 3-1-16,-1-4-3 15,-2 7 0-15,3 3-3 16,2 1-1-16,-7 7-7 16,-4-1-3-16,-6 10-5 15,-4 2 1-15,-5 10 6 0,5 2 3 16,2 6 8-16,2 0 0 15,5 6 0-15,4 0-1 16,7 0 0-16,2 2-3 16,6-3 0-16,4 0 0 15,2 2 0-15,5 0 1 16,5-2 3-16,1-3 0 16,4-2 0-16,2-4-1 0,8-3-3 15,3-1 1-15,6-6 0 16,2-2 1-16,-2-4 3 15,7-4-1-15,0 2 0 16,-3-6 0-16,-2-4 1 16,-6 1 0-16,-1-4 5 15,0 2 1-15,-3-2-1 16,-5-2 0-16,1-4-1 16,-1 0-1-16,-3 4 6 15,3 5 0-15,-12 3 2 16,2 5-1-16,-4 0-6 15,-1 3-1-15,1 1-3 16,0-1 1-16,0 2-1 16,0 0-3-16,0 0-3 15,0 0 0-15,0 0 1 16,0 0 1-16,0 0 1 16,0 0 0-16,0 0-3 0,0 0 1 15,0 0 3-15,1 14 1 16,1 16 2-16,3 49-1 15,-2-36 0-15,0 4 0 16,-3 2 0-16,-2 4 0 16,2 5 1-16,-7 4-1 15,9 6 2-15,-2-1 1 16,-2-5 1-16,2-3 0 16,-5-11 0-16,1-1 1 0,0-8 1 15,5-4-1-15,2-13-1 16,-2-6-4-16,1-7-51 15,-2-6-79-15,0-1 84 16</inkml:trace>
  <inkml:trace contextRef="#ctx0" brushRef="#br0" timeOffset="38179.196">17051 16255 113 0,'0'-1'107'16,"0"0"13"-16,0 0-24 15,0 0-12-15,0 0-11 16,0 0-1-16,1-1 0 15,-1 1-3-15,0 0-15 16,0 0-9-16,0 0-9 16,0 0 0-16,0-1 9 15,0 1 8-15,0 0 19 16,0 0 4-16,0 0 3 16,0 0-1-16,0 0-10 15,0-1-2-15,0 1-11 16,0 0-1-16,0 0 0 15,0 0 0-15,0 1-3 0,0 0-6 16,0 0-10-16,0 0-6 16,0 0-8-16,0 0-5 15,0 0-6-15,0 0-2 16,0 0-2-16,0 0 3 16,0 0 0-16,0-1 2 15,0 1-2-15,0-2-2 16,0 1-2-16,0 1-2 15,0-1-1-15,0 1-1 0,0 0-1 16,0 0 0-16,0 0 0 16,0-1 0-16,0 1-1 15,0 0 0-15,0 0 0 16,0 0-1-16,0 0 2 16,2 0 0-16,-2 0-1 15,0 0 1-15,0 0 0 16,0 0-1-16,0 0 0 15,0 0 0-15,0 0-1 16,0 0 0-16,0 0-2 16,0 0-3-16,0 0-1 15,0 0-1-15,1 0 1 16,-1 0 2-16,1 0-1 16,0 0-1-16,2 0-2 15,3 2 0-15,3 2 1 16,3 2-1-16,31 25 0 15,-31-19 1-15,2 2 0 0,-1-1 2 16,-2-2 3-16,1 3 0 16,-1 7 1-16,1 2-1 15,1 7-3-15,-2 1-2 16,1-2-4-16,2 1 0 16,-3-4 1-16,2-4 2 15,1 3 1-15,-3-1 2 0,2-2 2 16,-2 2 0-16,0-2 2 15,0-3-1-15,1 3-1 16,-2-1-1-16,2-3-3 16,-3 2-2-16,1-4-2 15,-1 3 0-15,2 3-7 16,-1 1 0 0,-1 2-1-16,0-2-4 0,-4-6-5 15,-1-1-3-15,-1-4-7 16,0 0-8-16,-2-3-38 15,0-2-70-15,-2 3 101 16</inkml:trace>
  <inkml:trace contextRef="#ctx0" brushRef="#br0" timeOffset="39003.486">17433 16210 328 0,'34'27'151'16,"-34"-28"-43"-16,2 2-96 15,-1-1-12-15,-1-1 0 16,0 1 0-16,0-1 11 15,0 0 9-15,0-1 21 16,0 1 9-16,0 0 8 16,0 1 0-16,0 0-11 15,0 0-5-15,0 0-5 16,0 0 3-16,0 0 8 16,0 0 6-16,0 0 2 15,0 0-5-15,0 0-20 0,0-1-9 16,0 0-14-16,0 1 0 15,0-1 0-15,0 1 2 16,0 0 5-16,0 0-1 16,-1 0-3-16,-1 9 0 15,-1 2-4-15,-2 0 0 16,-17 28-3-16,11-29-1 16,-2 9-3-16,-2 2 0 15,-1 6 0-15,-1 2 0 0,-2 0 1 16,2 0 0-16,2-3-1 15,0-2-1-15,1-1-2 16,0 0-1-16,-1-2 1 16,-1 5 3-16,4 0 7 15,-1-1 2-15,1 2 3 16,4-3 1-16,-2-3-2 16,-2 2 1-16,2 1-2 15,-1 0 1-15,0 4 4 16,2 0 6-16,-1-2 14 15,2-1 5-15,-2-6-2 16,3-3-8-16,3-3-16 16,-3-3-6-16,3-3-7 15,2-1-1-15,1-3-16 16,1 0-23-16,-1-3-86 16,0 0-93-16,-1 0 135 0</inkml:trace>
  <inkml:trace contextRef="#ctx0" brushRef="#br0" timeOffset="39812.931">17595 16877 834 0,'63'60'321'0,"-62"-60"-198"15,0 0-161-15,-1 1-25 16,0-1 2-16,0 0 7 15,0 0 48-15,0 0 16 16,-1 0 15-16,1 0 0 16,-1 0-9-16,1 0-8 15,0 0-13-15,0 0-2 16,0 0 0-16,0 0 2 16,0 0 7-16,0 0 7 0,0 0 19 15,0-1 9-15,0 0 5 16,0 1-3-16,0 0-17 15,0 0-10-15,-1 0-10 16,-1 0-1-16,2 0-1 16,0 0 1-16,0 0 3 15,0 0 6-15,0 0 6 16,5 4 6-16,1 2 12 16,-2 2 4-16,2-1 4 15,0 1 0-15,-3 2-10 16,31 27-5-16,-30-27-5 15,1 5-3-15,3 4-5 16,0 2-1-16,5 5-7 16,-4-3-2-16,-2 1-2 15,1 2 1-15,-6-3-1 16,4 1 1-16,-4 1 2 0,-2 0 1 16,-4 4-3-16,3 2-2 15,-9 1-12-15,5-3-8 16,0-6-27-16,-10-7-27 15,2-8-100-15,-10-5-131 16,-9-10 193-16</inkml:trace>
  <inkml:trace contextRef="#ctx0" brushRef="#br0" timeOffset="40637.919">18065 16265 539 0,'3'-4'271'0,"-3"4"-84"15,0 0-83-15,0 0-71 16,-1 0 9-16,1 0 21 0,0 0 15 16,-1 0 13-16,1 0-7 15,-1 0-26-15,-1 0-16 16,-2 8-26-16,-8 12-9 15,-20 39-5-15,17-26 2 16,5 5 5-16,0 1 4 16,10-8 4-16,0-5-3 15,7-4-18-15,4-5-15 16,6 6-34-16,3 2-12 0,6-3 3 16,3 0 10-16,-4-6 30 15,1-1 12-15,-7-5 10 16,-1-5 0-16,-5-6 0 15,5-2 0-15,-6-6 5 16,3-3 2-16,2-1 5 16,-5-2 2-16,4-3 2 15,-3-3-1-15,-1-2 0 16,1-3 0-16,-3-4-3 16,-3-5-2-16,-2-13-8 15,1-2-7-15,0 5-11 16,-3 2-2-16,1 18 2 15,-2 7 4-15,-2 7 10 16,1 8 4-16,-1 2 15 16,0 1 2-16,0 0 5 15,-1 0 2-15,1 0-9 16,0 0-2-16,-1 0-5 0,0 0-4 16,-3 30-4-16,-5 57 0 15,1-27 1-15,2 0 1 16,2 0-1-16,0 3-2 15,4 9-5-15,1 11-3 16,3 6 1-16,-4-6 1 16,0 0-11-16,0-5-7 15,0-1-14-15,0 3-4 16,-3-6-16-16,-2-7-22 0,-5-13-96 16,1-12-170-16,1-22 224 15</inkml:trace>
  <inkml:trace contextRef="#ctx0" brushRef="#br0" timeOffset="40923.72">18496 16775 1167 0,'59'72'376'0,"-58"-51"-488"0,0 6-162 16,1 18-101-16,2 8 44 15,-3 14 202 1,-2-2 137-16,-6-6 100 0,-1-3-36 15,-5-9-58-15</inkml:trace>
  <inkml:trace contextRef="#ctx0" brushRef="#br0" timeOffset="42091.11">18741 16336 602 0,'15'-29'278'0,"-16"28"-80"16,4 0-199-16,1 0-37 15,-4 0 4-15,0 0 7 0,1-1 44 16,5 0 21-16,-4 1 29 16,1 0 8-16,0 0-6 15,3-2-10-15,5 0-25 16,3-3-6-16,32-18-4 15,-30 11-1-15,-1 2 7 16,2 0 3-16,-2 1-2 16,4 0-3-1,5-1-12-15,3 4-6 0,3 3-9 16,2 0-5-16,-2 9-8 16,0-2-4-16,-2 10-6 15,-4 3 1-15,-1 9 4 16,1 5 3-16,-1 10 11 15,-1 3 3-15,-1 6 6 16,-1 0 4-16,-7-5 7 16,0-5 2-16,-5-4 2 0,-2-3 0 15,-4-1-2-15,-1-2-1 16,-4-1-3-16,-3-2 0 16,-4-1 2-16,-4-2 2 15,-2-4 5-15,-1 0 2 16,0-2 5-16,0-2 0 15,6-6-4-15,-3-2-3 16,2-6-12-16,-6 0-3 16,-4-4-1-16,-1-3 0 15,-5-5 1-15,5-4 2 0,-2-1-1 16,0-4-2-16,0-4-3 16,2-2-2-16,2-2-2 15,4 0 1-15,6 0-1 16,-1 1 1-16,3-2-1 15,0-1 0-15,0 1 0 16,3-2-1-16,6-6 0 16,0-3-2-16,2-3-2 15,2 1 0-15,3 3 0 16,-1 4-1-16,3 1 2 16,1 1 1-16,-1 8 1 15,1 4 2-15,-2 6 4 16,3 3 4-16,-1 2 2 15,3 2 1-15,-1 1 2 16,3 0 0-16,3 1-1 16,-1-1 1-16,5 2-5 15,0 1-1-15,1 0-3 0,1 6-1 16,4-1-2-16,2 2 0 16,4 2 0-16,4 2-1 15,-3-2 0-15,1 5 0 16,-9-3-2-16,-2-3-3 15,-7 1-10-15,-3-5-10 16,-2 1-34-16,-4 1-28 0,0 1-101 16,0 0-93-16,2 2 177 15</inkml:trace>
  <inkml:trace contextRef="#ctx0" brushRef="#br0" timeOffset="42587.081">19692 15896 815 0,'2'8'380'15,"7"0"-149"-15,10 3-137 16,13 11-90-16,1 0-2 15,-1 5 1-15,3-5 7 16,5 1 18-16,3 3 9 0,3 2 6 16,-1 2-5-16,-7 2-20 15,-6 5-10-15,-1 3-15 16,-5 2-4-16,-1 11-3 16,1 2 2-16,-10 4 7 15,-5 3 3-15,-7 1 3 16,-9-1-1-16,-9-2-7 15,-4 1-8-15,-11-2-33 16,1-4-27-16,-6-4-114 16,-8-10-131-16,-17-13 204 15</inkml:trace>
  <inkml:trace contextRef="#ctx0" brushRef="#br0" timeOffset="43285.442">17080 15887 774 0,'1'0'310'16,"-1"-2"-169"-16,3-2-186 15,-3 3-41-15,0-1 10 16,0 1 14-16,0 0 59 15,0 0 29-15,0 0 25 16,0 0 3-16,0 0-19 0,0-1-15 16,-2 1-32-16,1 0-3 15,-30 3 15-15,-40 13 22 16,34 3 30-16,-4 1 4 16,8 7-13-16,-3 2-26 15,2 9-37-15,0 7-16 16,3 8-4-16,-1 7 8 15,2 4 26-15,2 8 14 16,5 8 7-16,7-4-2 16,8 6-8-16,6-3-3 0,6-6-2 15,8 5 3-15,12 4 6 16,5-5 8-16,11-3 9 16,5-2 1-16,6-17-13 15,5-3-23-15,10-11-138 16,2-5 103-16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8:00:54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6536 8886 505 0,'-51'-1'232'15,"34"-7"-50"-15,7 6-187 16,5-3-32-16,3 6-93 0,2-1-60 15,0 0-20-15,-2 0 49 16,2 0 157-16,0 0 79 16,0 0 79-16,0-1-2 15,-1 1-41-15,1 0-14 16,0 0-28-16,0 0-13 16,0 0-22-16,0 0-7 15,0 0-10-15,0 0-5 16,0 0-7-16,0 0-3 0,0 0-8 15,0 0-8-15,0 0 1 16,0 0 1 0,5 0 4-16,16 0 7 0,32 4 0 15,-29 0 0-15,4 4-9 16,-2-2-7-16,1 3-1 16,3 4 1-16,-2-1 9 15,0 2 6-15,1-1 2 16,-5-5 0-16,3-1 2 15,1-1 1-15,2-1 1 16,0-1 4-16,-2 0 5 16,1-1 1-16,-5-1 1 15,-1 1-2-15,0 2-5 16,-3 5-4-16,1 4-2 16,2 5 0-16,-3 6-1 15,-1 3 0-15,-4 2-1 16,-4-1 1-16,-6 4-1 0,-2-2 0 15,-5 3 2-15,-4 2 0 16,1-3 0-16,-2 4 0 16,-1-4 0-16,-2-1-1 15,2-2 0-15,-1-2 0 16,1 5 0-16,-1 4 1 16,-3-3 0-16,0-2 0 15,2-3 1-15,1-6 0 0,3-5 2 16,1-5 3-16,-1-5 7 15,1-2 4-15,-2-2 5 16,0 0-1-16,-1 4-6 16,-3 0-6-16,-2-1-5 15,-1 4-1 1,-3-8-1-16,2 4 2 0,0 2 6 16,0-3 2-16,0 3-1 15,0-2-2-15,-5 0-6 16,3 0-3-16,1 2-3 15,-4-1-8-15,1 4-36 16,-2-1-28-16,-3 3-76 16,0 2-41-16,-5-3 118 15</inkml:trace>
  <inkml:trace contextRef="#ctx0" brushRef="#br0" timeOffset="2745.484">6500 9064 241 0,'-2'1'165'0,"1"-1"-6"16,1 0-59-16,0 0-27 16,-1-1-36-16,-1 0-14 15,1 0-24-15,0-1-13 16,0 1-8-16,0-11-1 15,0 0 5-15,1-26 5 16,2 37-18-16,1-1-37 16,6-2 45-16</inkml:trace>
  <inkml:trace contextRef="#ctx0" brushRef="#br0" timeOffset="3607.08">6732 8887 448 0,'-6'2'180'0,"3"-2"-128"16,2-2-28-16,-1 2-63 15,1 0-14-15,0 0 5 16,-7 5 17-16,-12-4 75 16,-30 35 26-16,34-34 34 15,-4-2 1-15,5-2-20 0,0 1-11 16,-2-5-28-16,1 3-12 16,-2-3-18-16,2-1-4 15,-5 1-7-15,-1 2-1 16,1-2-2-16,-4 0-1 15,5 0 1-15,0-1 2 16,0 2 7-16,5 0 4 0,5 0 5 16,-5 3-1-1,4 0-7-15,-2 1-3 0,-2 2-8 16,6 2-2-16,-3 4-2 16,-1 2-1-16,-4 5 2 15,-5 3-1-15,0 3 2 16,2 1-1-16,3 0-2 15,2 0 1-15,-1 8 0 16,0 6 0-16,-1 8 2 16,0 3 0-16,3-5 0 15,1 1 1-15,4-4-1 16,1 2 0-16,0 4 0 16,2 0 1-16,0 2-1 15,-1 3 0-15,5 7 1 16,-3-3-1-16,2-3 0 15,2-5 1-15,1-11 0 16,3-4-1-16,4-1 1 16,1-7-1-16,4 1-1 0,2-4 1 15,1-2-1-15,3 1 1 16,2-4 0-16,0-2 0 16,3 0 0-1,0 1 0-15,2 0 0 0,-6 0-1 16,1 0 0-16,-1-2 1 15,-2-2-1-15,1 1 0 16,-1-3-1-16,-4 0-6 0,5 2-3 16,-3-4 0-1,3 0 0-15,1-1 6 0,-1-3 2 16,2-1 0-16,1 2 1 16,0 0-2-16,1-1-11 15,-1 2-6-15,-2-2-18 16,1 0-9-16,-2 4-27 15,-1-1-22-15,3 6-119 16,2 0 140-16</inkml:trace>
  <inkml:trace contextRef="#ctx0" brushRef="#br0" timeOffset="7533.887">16677 9108 89 0,'51'-8'63'0,"-47"-4"-1"16,1-3-28-16,-2-3-29 16,4-2-3-16,-2 3 6 0,-1-1 4 15,-2 3 13-15,1 0 3 16,-1-2-3-16,-1 1-5 15,-1-5-12-15,-1 3-5 16,-5-1-15-16,2 2-16 16,-9 2-25-16,-4 0 4 15,-6 5 14-15,-8 1 22 16,-5 3 38-16,0 1 8 16,-2 5 12-16,-2 1-3 15,3 6-13-15,1 2-8 0,0 2-17 16,4 4-3-16,1 0-2 15,5 4-1-15,2 9 1 16,6 1 1-16,-2 2 0 16,1 11 1-16,0 8-1 15,-3 6 0-15,4 9 5 16,-1-1 4-16,4-3 2 16,-1-1-1-16,4 0-3 15,-1-4-3-15,5 4-2 16,3-2 0-16,6-4 3 15,6-2 1-15,9-13 5 16,2-2 2-16,4-6 8 16,2-4 6-16,-1-7 17 15,-2-5 1-15,1-8-8 16,-1-1-6-16,5-6-21 16,6 0-1-16,5-8-2 15,5-5 0-15,5-8-6 0,3-4-2 16,2-4-6-16,-1-1-1 15,-2-1 2-15,-6 4 4 16,-6-7 3-16,-2 3 1 16,-8-2-1-16,-1-2 0 15,-1-1-1-15,-2 2 0 16,-2 7 0-16,-3-1 0 0,-3 5-3 16,-2-1-2-16,-4-3-1 15,-3-3 2-15,-4 0 4 16,-3 1 4-16,-6-1 2 15,-1 2 0-15,-3 0 8 16,-3 1 4-16,-1 0 1 16,-1 3-1-16,-4 1-17 15,-1 0-9-15,1 6-31 16,-1 2-39-16,4 5 51 16</inkml:trace>
  <inkml:trace contextRef="#ctx0" brushRef="#br0" timeOffset="14157.146">4605 16933 658 0,'24'63'296'0,"-25"-63"-144"15,0 0-70-15,1 0-63 16,0 0-18-16,-1 0-14 15,1-2-1-15,0 2 4 16,0 0 6-16,0 0 13 16,0 0 4-16,0 0 2 15,0 0-2-15,0 0-9 16,0 0-4-16,0 0-6 0,0 0-4 16,0 0 1-16,0-1 1 15,0 0 5-15,3 0 3 16,16-2 0-16,31-6 1 15,-23 5 0-15,4-2-1 16,-2 1 0-16,2 0 0 16,0-2 0-16,-1 0 0 15,3-1 1-15,2-1 0 16,0 0 2-16,0 0 2 16,3-1 2-16,0-3 1 0,-3 1-2 15,1 2-1-15,-5 1-2 16,-1 6-2-16,1 3 0 15,-7-2 0-15,0 7 2 16,1 2 1-16,-6 3 1 16,7 5 3-16,-2-1-1 15,-1 1 1-15,4-2-2 16,-1 0-1-16,2-4 1 16,1-1 4-16,3-4 12 15,0 0 5-15,1-4 8 16,4 0 1-16,-2-1-9 15,2 0-4-15,-2-1-11 16,1 1-5-16,5-3-3 16,-1-1-2-16,6-3-10 15,1-1-21-15,-4-4-77 16,-22 7-92 0,1 1 122-16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8:14:02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12949 17625 660 0,'60'7'44'0,"-44"-6"-10"0,-5 0 39 0,18 3-19 16,-29-4-4-16,1 0 9 15,-1 0 3-15,0-1 4 16,-1-1-1-16,-1 1-8 16,2 1-6-16,0 0-14 0,0 0-6 15,0 0-8-15,0 0-4 16,-1 0-11-16,0 0-4 15,0 0-7-15,0 0-6 16,-4 8-7-16,-4 10-4 16,-19 39-1-16,16-24 2 15,2 13 8-15,-1-5 4 16,-2 1 0-16,2 0-5 16,-5-1-18-16,3 1-10 0,0 2-22 15,-4 0-10-15,1-9 2 16,2 5 10-16,-1-2 32 15,3 0 20-15,4-1 27 16,-1-8 8-16,5-12 12 16,2-4-1-16,2-9-10 15,-1-3-7-15,1-1-23 16,-1 0-11-16,1 0-12 16,0 0-1-16,0-1 12 15,0 0 6-15,0 0 10 16,0 0 4-16,6-16 2 15,10-35 1-15,-10 24 2 16,-2-1-2-16,1 0-3 16,1 1-1-16,2-4-3 15,-1-3 1-15,0-6-2 16,5-2 0-16,-4 1 0 16,2 3-1-16,3 1 4 0,-7 2 1 15,5-2 3-15,-2 2 0 16,-1 4-2-16,2 4-1 15,-2 11-2-15,2 3-1 16,-7 6-1-16,-1 5 2 16,-2-1 21-16,1 3 9 15,-1 1 4-15,0 0-1 16,0 0-19-16,0 0-11 16,0 0-7-16,10 17-5 0,15 37-5 15,-15-25 1-15,-2 6 4 16,1 1 3-16,1-2 3 15,-3-1 3-15,1-5 0 16,1 3 0-16,-1 3 0 16,3 3-1-16,0 4-2 15,0-7 1-15,0 5-1 16,-2-2 0-16,0 3 0 16,-2 3 0-16,0 5 0 15,-1-6-2-15,-4-18-13 16,2-4-8-16,-4-16-28 15,0 7-21-15,-2 4-69 16,-1 0-90-16,-4-7 149 16</inkml:trace>
  <inkml:trace contextRef="#ctx0" brushRef="#br0" timeOffset="688.605">12854 18004 151 0,'43'30'92'0,"-43"-30"-13"16,2 0-36-16,-4 3-40 15,2-3-3-15,0 0 9 16,0 0 9-16,0 0 11 16,0 0 5-16,0 0 3 0,0 0 0 15,0-2-1-15,0 1 2 16,0 0 3-16,0 0 4 15,0 0 6-15,0 0-1 16,0 0 2-16,0-1-2 16,0 1-2-16,0 1 0 15,0 0-1-15,0 0 1 16,0 0 4-16,0 0-2 0,0 0-10 16,0-1-8-16,0 1-11 15,7 1-4-15,6 2-3 16,1 0 0-16,29 12-5 15,-31-12-1-15,2-4-4 16,2 2-2-16,2-3-2 16,-4-1 0-16,1 3-8 15,-2-3-11-15,-1 2-37 16,-1 1-37-16,-2-1-105 16,2 0-101-16,0-3 188 15</inkml:trace>
  <inkml:trace contextRef="#ctx0" brushRef="#br0" timeOffset="1163.286">13578 17844 771 0,'-4'17'323'16,"1"0"-166"-16,3-6-126 15,0-4-16-15,0-1-20 16,0 3-8-16,0 2-1 16,0 8-3-16,0 6-5 15,0 2-6-15,-1 7-20 16,-1 2-5-16,0 0-8 15,-2 1 6-15,-2 0 20 16,-1-2 10-16,1 5 18 16,0-2 5-16,-1 5-6 15,0-2-26-15,-2-23-104 0,2-4 92 16</inkml:trace>
  <inkml:trace contextRef="#ctx0" brushRef="#br0" timeOffset="1642.71">13398 17692 766 0,'-5'10'316'0,"1"-5"-194"15,-1-2-64-15,5-3-30 16,0 2-18-16,0-2 3 15,0 0 7-15,0 0 10 16,0-2 8-16,0 2-7 16,0 0-6-16,0 0-13 0,0 0-9 15,0 0-11-15,0 0-5 16,0 0-4-16,0 0 1 16,16 6 7-16,33 11 4 15,-25-10 2-15,3-7 2 16,6 1-5-16,-2-1-8 15,0-3-21-15,0 0-14 16,-3-1-52-16,-2 1-32 16,0 0-98-16,-3 2 139 15</inkml:trace>
  <inkml:trace contextRef="#ctx0" brushRef="#br0" timeOffset="2667.226">13861 18438 710 0,'1'14'317'16,"-3"-6"-180"-16,1-3-38 16,1-6-108-16,-2-1-6 15,1 1-1-15,-1 0 2 16,0-15 15-16,-1-22 1 15,-1 14 2-15,0 0 0 16,4-8 2-16,0-15 1 16,-2 5-1-16,7 2 0 0,0 6 0 15,3 1 1-15,-1 1 0 16,-1 1 0-16,6-5-4 16,-6 2-1-16,8 2-1 15,-3 0 0-15,0 2 0 16,1 1-1-16,-1-1 0 15,1-1 0-15,-1 4-1 16,-1 4 0-16,0 7 0 16,1 4 0-16,-2 1 0 15,-2 2 1-15,-1 2 0 16,1 1 0-16,-2 5 1 16,-1 1-1-16,-1-1 10 15,-3 1 3-15,0 0 2 16,0 0 1-16,0 0-10 15,6 8-4-15,8 19-4 16,30 34-2-16,-30-23-5 16,-2 0-1-16,-3 3-4 15,1 4-2-15,-2 5-5 0,-1 2 0 16,1-3 4-16,0-4 4 16,-1 0 11-16,0 1 2 15,-2-3 1-15,-2-4 1 16,-1-7 0-16,-1-3-1 15,-1-2-1-15,1-4 0 16,-1-8 3-16,0-4 1 16,-1-5-2-16,1-5-6 0,0-1-29 15,0-1-10-15,0 0-6 16,0 0 4-16,0 0 27 16,0-1 9-16,0 1 10 15,0 0 5-15,1-16 7 16,3-25 2-16,-4 22 2 15,-1-5 1-15,-3-5-2 16,-3-10-1-16,-1 0-2 16,-1 1-1-16,-4 3-4 15,3 4-2-15,-1-2-2 16,0 4-2-16,-1-8 0 16,-3 1-1-16,-2 3 0 15,-1-1 0-15,-2 9-1 16,-2 0 1-16,-1 5-3 15,2 1-1-15,-2 7-6 16,-1 4-6-16,-2 9-13 16,-7 9-11-16,2 8-16 15,1 5-9-15,4 1-18 0,4-1-41 16,5 1 82-16</inkml:trace>
  <inkml:trace contextRef="#ctx0" brushRef="#br0" timeOffset="3626.889">14232 18490 537 0,'7'9'303'0,"-5"-9"-33"16,-1-4-188-16,1-5-92 15,-2-9 1-15,0-10 13 16,0 2 7-16,1-3 10 0,1 0 5 16,0-6 6-16,1-3-1 15,1-4-6-15,2 0-3 16,3 8-5-16,-3-4-3 16,5 3-3-16,-1-1-4 15,2-8-3-15,-2 9-1 16,0 2-2-16,0 2 0 15,-1 8 0-15,-1 0-1 16,-3 8 1-16,-1 5 0 16,-1 5 4-16,-3 3 6 0,0 1 23 15,0 0 10-15,0 1 7 16,0 0-6-16,0 0-24 16,0 0-15-16,5 19-20 15,10 43-5-15,-9-17-3 16,-1 7 1-16,-5 5-1 15,1 0-6-15,-1 13-10 16,-2 8-3-16,-3-5 7 16,5 0 7-16,0-16 16 15,2-13 6-15,6-9 10 16,-4-5 3-16,-1-11 1 16,1-11 0-16,-3-3-9 15,0-5-5-15,7-3-3 16,-1 2 0-16,3-2 12 15,3-1 3-15,-4-4 3 16,4 1 1-16,0-1-2 0,-2-3 1 16,1-6 5-16,-1-1 3 15,0-9 0-15,-1-3-1 16,-1-6-5-16,-1 10-3 16,1-15-4-16,3-5 0 15,-3-4-1-15,3-15-1 16,-1 14 0-16,1 0 1 15,-2 1 0-15,-2 3-1 0,-1 4 0 16,-3 6-1-16,-2 13-2 16,0 5 1-16,-2 4-1 15,0 2 0-15,-1 4 1 16,0 2-1-16,1 6 0 16,0 1-2-16,0 0-13 15,0 0-9-15,-1 0-18 16,0-1-7-16,-1-1-21 15,1 1-17-15,0 0-71 16,0 0-81-16,-6-5 152 16</inkml:trace>
  <inkml:trace contextRef="#ctx0" brushRef="#br0" timeOffset="4581.805">14975 17721 1144 0,'0'4'428'0,"-1"-4"-303"15,1-2-130-15,0 1-9 0,0 1-2 16,0 0 8-16,0 0 22 16,0 0 8-16,0 0 14 15,0 0 1-15,0 0-5 16,0-1-5-16,0 0-1 15,0-1 4-15,0 1 6 16,0 0 3-16,11-2-2 16,1-2-5-16,32-16-9 15,-28 14-3-15,1 0-10 16,4 3-2-16,1-2-4 16,1 3-2-16,0-2-2 15,1 3 0-15,-1 2-7 16,0 1-4-16,-3 3-4 15,-1 1 1-15,-4-1 3 0,-2 1 2 16,0 3 5-16,-5 2-1 16,1 5-1-16,-2 1 1 15,-1 2-2-15,-2 5-4 16,1 4-8-16,0-1-4 16,-4 2-2-16,1-2 1 15,-7-5 4-15,1 0 5 16,-4-1 8-16,-2-1 0 0,0 7 2 15,-3-3-1 1,-7 0-4-16,-6-1 1 0,-6 1 2 16,-5 1 2-16,1-1 3 15,-3 0 1-15,2-8 1 16,4 0 0-16,3 0 0 16,5 0 0-16,4 1-1 15,0 0 1-15,8-3 0 16,1-2 1-16,6-6 2 15,4-4 1-15,0-1 0 16,2 0-1-16,0 0-1 16,0 0-1-16,0 0 1 15,0 0 1-15,0 0 5 16,0 0 0-16,0 0 3 16,0 0 1-16,0 0-1 15,12 5 3-15,2-1-1 16,28 14-2-16,-24-14-1 0,3-1-3 15,4 2-4-15,7 1 0 16,13 1-3-16,5 1 1 16,8 1-1-16,5-2 0 15,12 13-6-15,1-5-6 16,17 3-15-16,4-12-13 16,-5-11-42-16,-5 4-34 15,-18-10-133-15,-9 22 156 16</inkml:trace>
  <inkml:trace contextRef="#ctx0" brushRef="#br0" timeOffset="170196.865">14031 2979 38 0,'-9'-1'14'0,"-4"0"-8"16,-26 5 6-16,31 0 7 16,0 0 1-16,5-1-7 15,3-2-5-15,0 0 10 16,0-1 19-16,0 0 27 15,0 0 9-15,15 5-5 16,9 2-16-16,35 3-20 16,-28-8-7-16,-3-2-8 15,1 3-1-15,-5 0-2 16,-1-2 0-16,-1 4-3 0,0 1 0 16,0-4-4-16,-1 1-2 15,-3 0-1-15,-4-2-1 16,-1 2 0-16,-3 2 1 15,-4-2 8-15,3 3 4 16,-6 3 8-16,-3 7 0 16,0 16-3-16,-4 2-3 15,-3 12-5-15,1-1-1 0,-3 0-1 16,0 1 0-16,1 3 8 16,1 0 2-16,-3 3 7 15,1 0-1-15,-1 6-7 16,-1-1-4-16,1 6-4 15,-3-4-1-15,1-1 0 16,-2 0 2-16,-1-6 8 16,2-2 0-16,3 0-2 15,-1 3-3-15,6 0-11 16,-1 1-2-16,2 0-2 16,3-6 0-16,1 0-1 15,1-2 0-15,3-5 0 16,-1-1 1-16,2 1-1 15,0 1 1-15,1-1-1 16,1 1 0-16,1-2 0 16,2 3 0-16,2 2-1 15,0-1 1-15,-1-6 0 0,1-5 0 16,-2-2 1-16,-2-1-1 16,-1 4 1-16,0-1-1 15,-4 3 0-15,-3-3 0 16,0-3 0-16,-3-1 0 15,-1-1 0-15,-3-4 0 16,-6 2 1-16,0 0 0 16,0-8 1-16,-2 4 0 0,-3-7 0 15,2-1 0-15,-2-2 2 16,0-3 1-16,-4 1 0 16,-1-2-1-16,-4 3-1 15,-2 1 4-15,0 3 5 16,1 1 8-16,3 1 19 15,0-4 1-15,3-1-3 16,0-3-6-16,3 0-20 16,4 1-4-16,-1-2-5 15,0 0 0-15,-2-4 1 16,-2 0-2-16,2-1-25 16,-2 2-27-16,2-5-145 15,-4-2 129-15</inkml:trace>
  <inkml:trace contextRef="#ctx0" brushRef="#br0" timeOffset="171447.742">16204 3415 630 0,'1'1'318'0,"-4"-5"-95"15,0 2-300-15,2 1-88 16,0 1 17-16,1 0 97 16,-1 0 55-16,0-1 50 15,0 0 0-15,-1 0-22 16,1-1-12-16,0 1-18 15,0 0-1-15,0 0 11 16,0 0 4-16,-2-3 4 16,0-1 1-16,-1-2-13 0,2 3-6 15,-1-2-7-15,0 3-3 16,-1-4 1-16,1 4 6 16,2 1 9-16,-1-1 5 15,1 2 4-15,0 0-2 16,-3-4-6-16,3 4-2 15,-2-6-3-15,-1-2 0 0,2-2 9 16,1-2 6 0,-2-31 7-16,7 29 5 0,-2-3-1 15,3 2-1-15,-2 0-3 16,-1-1-4-16,2 1-8 16,-3 2-4-16,0 1-1 15,2 7 0-15,-3 4 4 16,1 2 2-16,-1 0-1 15,0 0 0-15,0 0-5 16,0 0-3-16,0 0-4 16,0 0-2-16,0 0-1 15,0 1 0-15,1 21 1 16,2 35 1-16,0-26-1 16,-2 3 0-16,2 3 0 15,-3 1 0-15,1 6 0 16,2 1 0-16,-3-2 1 15,0 2 0-15,0-1 0 16,0 1-1-16,-4-3-1 0,2-3-9 16,0-10-37-16,-1-3-26 15,3-5-59-15,-1-3-17 16,-1-7 9-16,1-3 27 16,0-11 56-16,1-9-45 15,1-12 84 1</inkml:trace>
  <inkml:trace contextRef="#ctx0" brushRef="#br0" timeOffset="171940.648">15833 3117 246 0,'-5'-3'85'0,"3"2"-74"0,1 1-9 16,1 0 16-16,0 0 17 16,0 0 33-16,0 0 5 15,0 0-16-15,0 0-16 16,0 0-5-16,0 0 12 16,13 8 17-16,17-1 1 15,48 33-26-15,-17-32-17 16,11-4-13-16,4-3 3 15,-1-6 4-15,-4-1 3 0,-9-3 1 16,-3 2-4-16,-6 0-4 16,-6 3-4-16,-11 1-6 15,-7 2-1-15,-13 0-13 16,-7 1-13-16,-7 0-30 16,-1 0-33-16,-5-1 54 15</inkml:trace>
  <inkml:trace contextRef="#ctx0" brushRef="#br0" timeOffset="172460.405">15746 3724 704 0,'4'-1'109'0,"8"-1"-309"15,3 0 1-15,6 0 82 16,-1 1 77-16,-1-2 75 15,6 2 16-15,8 1 15 16,6 0 0-16,4 5-23 16,6-3-12-16,1 5-17 15,0-2-4-15,-3 2 12 16,-8 0 6-16,-7 1 9 16,-5 1-2-16,-9-1-25 15,-2 2-33-15,-4 1-95 16,-5-4 78-16</inkml:trace>
  <inkml:trace contextRef="#ctx0" brushRef="#br0" timeOffset="172725.394">16580 3396 1066 0,'18'11'192'16,"4"14"-465"-16,14 13 139 15</inkml:trace>
  <inkml:trace contextRef="#ctx0" brushRef="#br0" timeOffset="172879.42">16745 3649 374 0,'0'11'218'15,"1"0"-31"-15,1-4-106 16,4 2-33-16,-4 1-31 16,-1-1-8-16,-1 3-4 15,0 1 0-15,6 3-2 16,3 6 0-16,10 5-3 15,-1 3-6-15,6 4-35 0,7-4-35 16,8-3-130-16,4-2 130 16</inkml:trace>
  <inkml:trace contextRef="#ctx0" brushRef="#br0" timeOffset="173406.546">17100 3534 180 0,'-5'4'106'0,"-2"-2"-5"0,-1 2-63 15,-5 2-34-15,-2-1 9 16,-3 6 10-16,-3 0 7 16,-6 5 11-16,0 4-3 15,-4 9-1-15,2 3-2 16,-1 5-13-16,4 3-5 16,-3 3-10-16,2 3-1 15,2-1 8-15,-4-2 5 16,1-6 7-16,1-3 0 0,3 1-8 15,2-2-7-15,7 1-6 16,3-3-3-16,5-10-13 16,3-5-24-16,4-6-99 15,1-5 89-15</inkml:trace>
  <inkml:trace contextRef="#ctx0" brushRef="#br0" timeOffset="174159.479">16052 4572 1204 0,'1'0'316'0,"8"6"-495"0,4 0-56 16,1 3 54-16,-1 0 66 15,-6-1 133-15,-3 0 27 16,-2-1 27-16,-1 0 5 16,2 2-15-16,0 1-16 15,-2 6-12-15,2 3 0 16,-3 10 5-16,-3 8 1 16,-3 8-7-16,0 1-6 15,-3 7-13-15,0 0-6 0,1 6-6 16,-2 1-2-16,1-3-10 15,-3-3-11-15,2-11-34 16,-1-3-19-16,1-17-22 16,3-8-2-16,1-9-15 15,-1-9-92-15,-2-19 143 16</inkml:trace>
  <inkml:trace contextRef="#ctx0" brushRef="#br0" timeOffset="174386.655">15855 4504 870 0,'-25'38'217'0</inkml:trace>
  <inkml:trace contextRef="#ctx0" brushRef="#br0" timeOffset="174533.405">15873 4585 272 0,'76'48'198'0,"-52"-50"7"15,2-5-71-15,9-4-87 16,7-4-21-16,5 0-12 15,4 0 0-15,-1 2 1 16,3 3-3-16,2 5-7 16,-2 5-12-16,-1 5-58 15,-3 5-44-15,-11 2 64 16</inkml:trace>
  <inkml:trace contextRef="#ctx0" brushRef="#br0" timeOffset="175009.347">15640 5133 116 0,'12'13'53'16,"-2"-1"16"-16,-2-1 14 0,-1-4 43 16,-2-2 16-16,4-2-11 15,1 0-16-15,10-1-37 16,6 3-17-16,3-4-32 16,6-1-8-16,5 0-5 15,6 0-3-15,7 3 1 16,3 2-2-16,1 3-8 15,-6 2-2-15,-3 3-29 16,-8-1-39-16,-10-3-177 16,-5-1 159-16</inkml:trace>
  <inkml:trace contextRef="#ctx0" brushRef="#br0" timeOffset="175271.351">16590 4873 1004 0,'9'9'5'0,"7"12"-139"15</inkml:trace>
  <inkml:trace contextRef="#ctx0" brushRef="#br0" timeOffset="176222.174">16635 5084 446 0,'-8'5'256'0,"5"-3"-45"16,-1-1-132-16,2 0-90 15,1-1-1-15,-1 0 15 16,1 0 11-16,1 0-1 16,0 0-8-16,0 0-17 15,0 0-6-15,0 0 0 0,0 0-3 16,1 0-11-16,21 8-8 16,38 6-32-16,-26-15-4 15,4-9 17-15,0-3 17 16,-1-5 43-16,0-3 20 15,-4 0 14-15,2 0-1 16,-5 2-10-16,-3 0-8 16,-5 3-9-16,-11 5-1 31,-6 5 2-31,1 0 3 0,8-9 13 0,-5 4 2 0,-4 1-4 16,-5 10-10-16,0 0-16 15,1 0-6-15,-2 0 1 16,0 0 4-16,-1 0 3 15,1 0 3-15,-3 8 2 16,-2 3-1-16,-1 3-1 16,-11 34 0-16,16-28 0 15,2 5 0-15,3 2 0 16,-1-2-1-16,1-2 1 16,2-2 1-16,1 1-1 15,0-2 1-15,-1 5 1 16,2 1-1-16,3 1 1 15,-4-2-1-15,5-2-1 16,-2-2 0-16,0-2 0 16,2 2-1-16,-3-4 1 15,0 2 0-15,0 0 0 0,-1-2-1 16,-1 3 0-16,-2 1 0 16,-2-5 0-16,2 4 1 15,-2-4-1-15,2-1 1 16,-3 0 0-16,0-2 0 15,0-1-1-15,-1 1 0 16,-3 0 0-16,2 1 0 16,-2-2 1-16,2 1 1 15,0-3 0-15,-4-2 1 0,5 2 6 16,-3-3 4-16,3-1 7 16,-1 1 3-16,-5-2 3 15,-2 0-5-15,-5 0-5 16,-2 0-4-16,0 1-7 15,0-1-1-15,0-2 2 16,0 0 4-16,1-3 6 16,-2-2 3-16,2 1 2 15,-2-3-2-15,-1 0-4 16,0 0-1-16,-1 0-5 16,-1-2-3-16,3 0-2 15,0 0 0-15,-2-3 3 16,4 2 2-16,-1 3 3 15,-2-4-1-15,6 1 1 16,-3-3 0-16,0 3 5 16,5-1 3-16,-3-1 6 15,1 2 0-15,6-2-6 16,-2 2-5-16,1 2-9 0,5 1-4 16,-6-1-3-16,3 3-5 15,-3 0-17-15,0-2-24 16,0 1-124-1,0-3 114-15</inkml:trace>
  <inkml:trace contextRef="#ctx0" brushRef="#br0" timeOffset="177772.619">18321 4560 195 0,'-15'65'49'15</inkml:trace>
  <inkml:trace contextRef="#ctx0" brushRef="#br0" timeOffset="179539.96">18811 3603 160 0,'5'2'97'15,"2"1"-12"-15,2 0-12 16,1 3 2-16,-5-4 2 16,1 0-2-16,-2-1-12 15,-4-2-9-15,0 1-14 16,0-1-1-16,0 1 12 15,0-1 10-15,1 0 14 16,1 1-1-16,-2-1-9 16,0-1-11-16,0 1-25 15,0 0-8-15,0 0-11 16,0 0-2-16,2-12 6 16,-3-1 4-16,-13-25-1 15,4 31 0-15,-1 2-7 0,-2 0-3 16,-2 1-6-16,-2 1-1 15,0 1 0-15,1-1-1 16,2 4 1-16,5-1-1 16,6 2 0-16,-1-1 0 15,4 4-1-15,0-4 1 16,-1 0 1-16,0 0 0 16,0 0 3-16,-3 8 0 15,-3 8-1-15,-12 34-1 16,12-23-1-16,2 6 1 15,-2-1-1-15,3 1 0 0,3-4 0 16,2-1 0-16,0-1 3 16,-1 2 1-16,2 0 1 15,-1 0 0-15,4-1-2 16,-4-4-1-16,4-4-1 16,-2-1-1-16,-3-3 1 15,3 0 0-15,-2 4 0 16,1 2 0-16,1 2-1 15,1 2 1-15,-2 3-1 16,-2 0 1-16,1-1-1 16,3-3 0-16,-1 3 0 15,0-3 0-15,0 5 0 16,5 2 0-16,-6-2 0 16,1 0 0-16,0-2 0 15,-5-6 0-15,1-1 1 0,-2-4-1 16,0-1 0-16,-3-1 0 15,5-3-5-15,1-1-3 16,0-4-19-16,5-1-15 16,-6-4-43-16,-2 0-30 15,2-3-35-15,0 0-71 16,0 0 148-16</inkml:trace>
  <inkml:trace contextRef="#ctx0" brushRef="#br0" timeOffset="179766.267">18194 3900 945 0,'10'2'236'15</inkml:trace>
  <inkml:trace contextRef="#ctx0" brushRef="#br0" timeOffset="179914.505">18415 3997 374 0,'37'3'172'0,"13"1"-75"0,4-2-53 15,1-2-40-15,-1 1-3 16,-2-1-1-16,-5 0 1 16,-2-1 1-16,-1-2-8 15,-6-2-60-15,1 1-98 16,2-2 104-16</inkml:trace>
  <inkml:trace contextRef="#ctx0" brushRef="#br0" timeOffset="180125.706">19158 3957 849 0,'-5'8'104'0,"-3"12"-191"16</inkml:trace>
  <inkml:trace contextRef="#ctx0" brushRef="#br0" timeOffset="180649.867">19103 4025 231 0,'-69'97'110'0,"54"-72"-42"16,5-3-11-16,9-4-17 0,1-2-13 15,2-2 0-15,5 0 11 16,2-1 18-16,1-2 7 15,4 0-10-15,2-4-10 16,1-5-21 0,3 1-9-16,1-3-9 0,-2 0 1 15,4-1 5-15,0-3 6 16,-3-3 10-16,1 1 5 16,-5 0 7-16,-4 0-2 15,-4 3-6-15,-2-1-5 0,-3-1-12 16,-3 1-6-16,0-5-7 15,-2-5-1-15,-3-8 3 16,-1-3 4-16,1-6 5 16,-3-2 0-16,2 5-4 15,1-1 0-15,5 8 0 16,0 3-2-16,3 6-5 16,5 3-3-16,1 0-7 15,2 2 2-15,2-1 2 16,-1 4 2-16,-2 2-1 15,-1 0-1-15,0 2-1 16,-2 0 0-16,-1 3 3 16,1 2 1-16,0 3 2 15,-1 2 1-15,-3 4 1 16,2 2-1-16,-5 7 0 16,0 6 0-16,1 8-1 0,-1 4 1 15,1 0 0-15,0-3 1 16,2 0 0-1,0-4 0-15,2 3-1 0,0-3-1 16,3-8-18-16,3-2-19 16,3-5-75-16,1-5-61 15,4-5 107-15</inkml:trace>
  <inkml:trace contextRef="#ctx0" brushRef="#br0" timeOffset="181039.626">20378 3275 837 0,'3'7'192'16,"-1"-6"-181"-16</inkml:trace>
  <inkml:trace contextRef="#ctx0" brushRef="#br0" timeOffset="181670.18">20378 3332 161 0,'2'80'61'0,"-1"-65"-42"16,3-6-9-16,-2-6 19 16,-1-1 16-16,-1 1 17 15,0-3-1-15,0-2-22 16,0 2-17-16,0 0-34 16,0 0-5-16,0 0 0 15,0-1-11-15,0 0 17 16,0 0 9-16,0 0 18 15,0 0 24-15,0 0-2 16,0-1-8-16,0 1-24 16,0 0-13-16,0 0-13 15,0 0 0-15,0 0 6 16,0-1 7-16,2-3 22 16,1-5 12-16,-1 7 24 0,2-5 11 15,-3 5 11-15,0 0-2 16,4-1-13-16,-3 1-8 15,2 1-11-15,-2 0 0 16,0-1-2-16,0 2 0 16,-2 0-3-16,0 0-7 15,0 0-1-15,0 0 1 16,0-1 1-16,0 1 0 16,0 0-7-16,0 0-8 15,0 0-11-15,0 0-2 0,0 1 9 16,2 1 7-16,0 24 9 15,31 39 1-15,-30-13-8 16,0 12-3-16,1 11-6 16,-3 5-1-16,3 8-3 15,-4-7-3-15,3-1 0 16,2 0-1-16,-1-11 1 16,4 1 1-16,1-12 0 15,4-2 1-15,-2-12-2 16,-2-5 0-16,-5-12 0 15,0-7-1-15,-1-3 0 16,1-6 0-16,-1-3-10 16,-2-2-11-16,-2-5-30 15,0-2-21-15,0 0-28 16,0 1-32-16,0 0 86 0</inkml:trace>
  <inkml:trace contextRef="#ctx0" brushRef="#br0" timeOffset="181909.386">20752 3178 725 0,'-1'0'182'16</inkml:trace>
  <inkml:trace contextRef="#ctx0" brushRef="#br0" timeOffset="182458.076">20672 3545 257 0,'6'48'133'0,"1"6"-35"16,1 2-37-16,4 1-27 16,-1-2-4-16,3-2-6 15,-4-2 0-15,1-4-3 0,-1 1 1 16,-1 3-2 0,3 2-2-16,-3 0-7 0,-2-5-5 15,0-3-4-15,-4-1-1 16,4-3 0-16,0-9 0 15,-3-7-1-15,2-5 1 16,-3-7 0-16,-1-2 1 16,2-4 1-16,-2-4 1 15,-1-1 1-15,0-1-1 0,-1-1 1 16,0 0 1-16,0 0 1 16,0 0 6-16,0 0 23 15,0 0 9-15,0-1 14 16,-1-1-6-16,1 1-23 15,0 0-12-15,0 0-17 16,0 0 1-16,0 0 5 16,3-12 2-16,1-9 2 15,6-30 0-15,-7 21-6 16,-2-1-2-16,-1-3-2 16,0 1-1-16,-7-1-2 15,-1-8 1-15,-7 2-1 16,-3-1 0-16,-9 7 0 15,-6 7-1-15,-8 7-5 16,-1 2-2-16,-8 4-5 16,-3 0 0-16,-8 4-6 15,-3 7 0-15,0 5-2 16,2 2 0-16,11 5-9 0,4 3-8 16,10-2-11-16,6 2-11 15,8-1-66-15,6-3 87 16</inkml:trace>
  <inkml:trace contextRef="#ctx0" brushRef="#br0" timeOffset="182834.097">21370 3995 561 0,'1'0'140'16</inkml:trace>
  <inkml:trace contextRef="#ctx0" brushRef="#br0" timeOffset="183452.727">21364 3988 235 0,'-1'-1'98'0,"0"-1"-49"15,0 1-38-15,0-3-1 0,-1-4 28 16,1-3 8-16,0 1 0 16,-5-29-9-16,4 26-8 15,-1-1 7-15,-3 0 2 16,-2-1-6-16,-3 0-20 15,-3 2-10-15,-4 0-5 16,-2 2 4-16,-6 5 12 16,-2 0 4-16,-2 2 5 15,-2 3-3-15,4 3-7 16,0 4-7-16,2 3-5 16,0 3-1-16,-3 4-1 15,1 1 1-15,0 3 0 16,7-2-1-16,7 0-3 15,6 0 0-15,8 1 1 16,5 3 1-16,10-2 3 16,5-1 1-16,9-2-1 15,-1 0-1-15,4-5 2 0,0-2 4 16,0-5 10-16,5-3 1 16,-3-3-3-16,-2-1-6 15,-2-4-12-15,-4-2-4 16,-1 1 2-16,-2-1 3 15,-5 0 6-15,-2 1 2 16,-5-1-4-16,-2-1-5 16,-3-5-9-16,-1-1-1 0,-1-7 1 15,-3 0 8-15,-1 0 16 16,-1 4 8-16,-4 5 6 16,2 0-4-16,1 12-14 15,-1-4-8-15,1 5-5 16,1 0 5-16,0 0 18 15,-3 11 6-15,-2 19 2 16,-2 34-6-16,7-22-13 16,1-2-4-16,-1 4-4 15,0-2-5-15,0-12-13 16,0-7-7-16,1-13-3 16,0-4-1-16,0-5 2 15,0-1-8-15,0-1 25 16</inkml:trace>
  <inkml:trace contextRef="#ctx0" brushRef="#br0" timeOffset="184001.959">21632 3753 758 0,'0'11'225'0,"0"26"-119"0,0-9-385 16,-3 6 25-16,-6 5 131 16,1-2 68-16,-7-10 107 15,3-2 16-15,2 4-5 16,-1 1-9-16,7 1-21 15,-2-1-15-15,4-10-5 16,1-3 3-16,-1-10 9 16,2-2 4-16,0-5-3 15,0 0-2-15,0 0-7 16,0-2-4-16,-2 1 1 16,1 0-1-16,1 0-8 15,0 0-4-15,1-6-9 16,5-21 0-16,13-28 7 15,-10 28 1-15,4 2 2 16,3-2-1-16,-5-2-1 16,4 0 5-16,1-2 25 0,2 4 12 15,0 7 11-15,-3 5-4 16,-6 7-30-16,-3 3-19 16,-1 7-26-16,-2 2-3 15,3 9 2-15,0 1-3 16,-1 2-12-16,1 3-18 15,-2-6-63-15,-3-3-26 16,-1-4-44-16,1-5 108 0</inkml:trace>
  <inkml:trace contextRef="#ctx0" brushRef="#br0" timeOffset="184561.168">22122 3766 1199 0,'-11'15'319'0,"12"5"-562"16,-1 11-132-16,-10 13 20 15,0 3 92-15,-8-15 216 0,3-10 110 16,7-8 63-16,-1-2-24 16,7-1-43-16,-4-4-10 15,5-3-5-15,0-3 14 16,-1-2 13-16,2 1 3 16,0 0-38-16,0 0-28 15,0 0-25-15,0-1-10 16,0-1-12-16,0 1 5 15,0 0 10-15,0-2 11 16,0-7 23-16,3-5 0 16,7-28-7-16,-5 23-4 0,3-5-6 15,1-2-5-15,0-3-4 16,5 4 0-16,-5-2 6 16,6 6 4-16,3 4 6 15,-5-2 0-15,5 8-3 16,-2-1-2-16,2 2-8 15,0 4-5-15,2 6-1 16,1 3 3-16,0 8 13 16,1 4 5-16,-3 7 3 15,-1 6-3-15,-4 4-4 16,-3 3-7-16,-3-2-29 16,-3-2-33-16,1-6 44 15</inkml:trace>
  <inkml:trace contextRef="#ctx0" brushRef="#br0" timeOffset="184921.849">22673 3747 936 0,'31'53'225'0,"-25"-28"-448"16,0 10-34-16,-3 7 74 15,-4 1 69-15,-4-11 134 16,-1-2 42-16,0 6 6 15,3-4-20-15,0 3-18 16,-1-4-12-16,2-11-14 16,-1-3-1-16,2-11-2 15,0-3-3-15,1-3-29 16,0-1-30-16,0 0 38 16</inkml:trace>
  <inkml:trace contextRef="#ctx0" brushRef="#br0" timeOffset="185149.2">22734 3527 1044 0,'-1'0'271'16,"2"4"-402"-16,2 16 18 15</inkml:trace>
  <inkml:trace contextRef="#ctx0" brushRef="#br0" timeOffset="185441.259">23606 3626 477 0,'-3'3'119'15</inkml:trace>
  <inkml:trace contextRef="#ctx0" brushRef="#br0" timeOffset="185567.278">23353 3691 729 0,'-15'-13'123'0,"-11"1"-172"15</inkml:trace>
  <inkml:trace contextRef="#ctx0" brushRef="#br0" timeOffset="185834.741">23151 3681 171 0,'-40'16'59'0,"7"5"-58"16,9 3-24-16,10 2-26 16,4-1 1-16,11 1 30 15,5 1 38-15,14-1 58 16,3 1 5-16,9 3-18 16,4-2-20-16,4 0-31 15,3 5-5-15,2 1 3 16,-3 4 0-16,1 3 1 0,-2-4-3 15,-8-4 8-15,-3-2 12 16,-6 0 15-16,-7 0 5 16,-3 1-8-16,-5-5-7 15,-12 1 4-15,-5 0 9 16,-15-4 7-16,-10-3-4 16,-13-3-18-16,-9-1-14 15,-14 1-39-15,-9-3-68 16,-3-3 60-16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06:23.0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20671 9070 503 0,'46'22'153'0,"-40"-31"-214"15,0 1-17-15,2 3 22 16,-1 1 40-16,-1 1 102 15,-2-2 32-15,2-2 23 16,0 0-10-16,2-4-31 16,1 0-17-16,0 1-31 15,-1 0-12-15,0 2-15 16,-1-3-6-16,0 0-3 16,-1-4 4-16,-5-3 7 15,2 1 0-15,-6 3-3 16,0-1-10-16,-5 1-20 15,-6 5-10-15,-6-2-9 16,-4 3 1-16,-7 6 9 16,-1 2 7-16,-2 4 8 15,4 0 2-15,0 1 0 16,1-1-1-16,3 6 1 0,-3 0-1 16,-1 6 2-16,-2 1-1 15,0-2-1-15,3 1-1 16,-1 0 0-16,2-2 0 15,2 4-4-15,-3 5 0 16,1 6 1-16,0 6 0 16,1 3 4-16,3-3 2 0,5 8 1 15,-1 0 2-15,4 7 3 16,3 5 0-16,2 0 0 16,4 4-2-16,6-3-3 15,6 2-1-15,0-9-2 16,6-4 0-16,2-8 4 15,-1-2 3-15,3-3 7 16,4 0 1-16,1-4 0 16,0-4 0-16,2-4 7 15,-1-6 5-15,-3-3 3 16,1-3 0-16,-1-3-4 16,-2-2-3-16,0-3-4 15,2-1-1-15,-3-1-4 16,-2-1 2-16,-2-1 9 15,-4-3 2-15,-2 0 1 16,0 0-4-16,-2-5-12 16,0-1-4-16,-3-10-7 15,-3-5-1-15,0-1 0 16,-2-1 0-16,-2 4 2 0,2 4 1 16,-2 4-2-16,1 0-1 15,0 6 0-15,-1 0 0 16,3 4 2-16,1 3 0 15,2 4 0-15,1 1-1 16,0 0-2-16,0 0-1 16,10 3-2-16,19 17-4 15,45 31-15-15,-30-31-18 0,-1-3-54 16,-2-3-35-16,4-10-60 16,0-3-5-16,0-9-26 15,-5-5-21-15,-10-5 170 16</inkml:trace>
  <inkml:trace contextRef="#ctx0" brushRef="#br0" timeOffset="675.673">21222 9490 986 0,'5'-2'350'0,"0"0"-299"15,0-3-170-15,0 3-13 16,-3-2 1-16,-2 2 24 16,-1 1 91-16,0 0 21 15,0 0 13-15,0 0 6 16,-9-3 1-16,-8-2 0 15,-35-6 10-15,28 9 8 16,-1 2 7-16,-3-1-5 16,2 3-15-16,-2 6-11 15,-7 4-13-15,3 7-4 0,-3 11-7 16,4 7-10-16,12 9-20 16,6 3-5-16,15 0-1 15,6-4 8-15,11-4 23 16,2 2 8-16,5-10 10 15,2-4 2-15,1-6 1 16,-4-10 2-16,0-4-2 16,-3-2-2-16,-4-5-6 15,2-1-2-15,-8-4-3 16,2-3 0-16,-3-5 3 16,0-2 4-16,-1-9 4 15,-6-5 0-15,0-6-3 16,-3 1-3-16,0 2-2 15,2 3 0-15,-8-3 4 16,3-3 0-16,-2 5 2 16,0 2 1-16,3 12 0 0,-2 6-4 15,2 7-4-15,2 4-3 16,7 8-3-16,3 7 2 16,-2 10 5-16,4 6 4 15,2 5 4-15,1 3 1 16,4 4 0-16,-2 3-2 15,-2-2-7-15,-1-1-13 16,-4-2-74-16,-1-6-59 16,-3-9 86-16</inkml:trace>
  <inkml:trace contextRef="#ctx0" brushRef="#br0" timeOffset="930.001">21628 9555 923 0,'-7'17'293'0,"1"6"-230"0</inkml:trace>
  <inkml:trace contextRef="#ctx0" brushRef="#br0" timeOffset="1155.768">21507 9923 401 0,'0'22'208'16,"8"-5"-47"-16,3-3-38 15,1-5-47-15,2-6-18 16,3-9-37-16,6-6-15 0,12-9-24 16,4-4-15-16,11-6-33 15,2-2-14-15,0-1-1 16,-2-3 11-16,-6 2 39 16,-4 0 18-16,-11 0 22 15,-5 6 0-15,-9-3-9 16,-8 2-15-16,-1 0-73 15,-6 4-84-15,-7 1 108 16</inkml:trace>
  <inkml:trace contextRef="#ctx0" brushRef="#br0" timeOffset="1739.659">22526 9323 401 0,'4'-1'162'16,"-5"0"-150"-16,1 2-148 15,0-1 83-15</inkml:trace>
  <inkml:trace contextRef="#ctx0" brushRef="#br0" timeOffset="2323.438">22531 9323 152 0,'0'0'128'16,"0"0"32"-16,0 0-5 0,2 4-28 16,-2-3-11-16,1 1-19 15,0 0-9-15,-1-2-27 16,0 0-13-16,0 0-22 16,0 0-11-16,0 0-11 15,0 0-3-15,-1 0-5 16,0 0-1-16,-5 0 1 15,-12 2 1-15,-28 5 4 16,31-2 1-16,-2 1 1 16,3 6 0-16,1 0-3 15,-1 2-1-15,7 2 1 16,0-1 1-16,3-2 9 16,3 0 2-16,-2 0-1 15,2 0-1-15,0 4-8 16,-1 3-2-16,-1 1 0 15,2-2 0-15,-1-4 0 0,0-1 0 16,-1-2 0-16,3-2-1 16,1 0-1-16,5 2-2 15,6 0 0-15,-1-2 2 16,11 0 2-16,-2-1 0 16,1 1 0-16,-1 0 2 15,-4-3-1-15,5 5 0 16,-2-3 0-16,-1 1 0 15,2 2-1-15,-8-4 1 0,3 2-1 16,-1 0 0-16,-1 0 0 16,1 4 1-16,-5-5 3 15,-2 2 1-15,-4-3 0 16,2-3 1-16,-5 2-1 16,0-2-2-16,-5 4-1 15,-3 2 0-15,-7-3-1 16,-2 2 1-16,-6-2-1 15,-2-3 0-15,-3 1-1 16,-6-1-2-16,0-3-16 16,-5-2-15-16,-9-1-52 15,0-3-32-15,-2-2 71 16</inkml:trace>
  <inkml:trace contextRef="#ctx0" brushRef="#br0" timeOffset="2589.38">23000 9383 550 0,'0'0'138'0</inkml:trace>
  <inkml:trace contextRef="#ctx0" brushRef="#br0" timeOffset="3177.683">22995 9397 669 0,'-1'0'270'0,"0"0"-179"16,0 0-33-16,0 0-37 15,0 0-10-15,0 0-5 16,-1 0-2-16,1 0-1 16,0 0 0-16,0 0-2 15,0 0 0-15,0 0-1 16,-1 0 0-16,1-1 0 15,0 0 1-15,-1 0 3 0,-6-1 3 16,-4 0 1-16,-2 0 0 16,-31-5-5-16,29 7-3 15,0 1-1-15,1 0 0 16,-1 2 0-16,0-1 1 16,1 2-2-16,1 4-3 15,4 3-3-15,0-2-4 16,4 0 1-16,2-2 4 15,2-2 6-15,2 2 4 0,4 1 1 16,3 0 0-16,3 2-3 16,1 1-1-16,4 2-2 15,1-1-2-15,2 0 2 16,-1-1 1-16,0-5 3 16,0 3 1-16,0-1 0 15,-2 0-1-15,-4 4-1 16,4-3-1-16,-5 0 0 15,-3-2 0-15,1 1-1 16,-3-1-1-16,-4 3-1 16,5 1-2-16,-4-1-2 15,-2 2-1-15,3-3 1 16,-3 4 2-16,-5-5 0 16,3 2 0-16,-6-1-4 15,3 1 0-15,-3 1 0 16,0 1 0-16,-6-2-7 0,-6-2-8 15,-3-3-27-15,-7-1-15 16,2 0-67-16,-1-7-91 16,1 1 147-16</inkml:trace>
  <inkml:trace contextRef="#ctx0" brushRef="#br0" timeOffset="3462.864">23360 9267 426 0,'0'6'66'0,"-3"3"-91"16</inkml:trace>
  <inkml:trace contextRef="#ctx0" brushRef="#br0" timeOffset="3657.313">23347 9302 198 0,'-15'32'148'0,"15"-30"41"0,-1-2-43 15,1-1-28-15,0 1-13 16,-1 0-37-16,1 0-18 16,0 0-26-16,0 0-12 15,0 0-8-15,2 4-1 16,7 16-2-16,17 30 0 16,-14-30-2-16,-1 3-1 15,-3 2-2-15,-4 1-4 0,-1 4-19 16,0-3-17-16,1-6-57 15,3-4-76-15,-1-7 114 16</inkml:trace>
  <inkml:trace contextRef="#ctx0" brushRef="#br0" timeOffset="3898.309">24159 9335 877 0,'0'-1'221'15,"0"2"-245"-15</inkml:trace>
  <inkml:trace contextRef="#ctx0" brushRef="#br0" timeOffset="4421.843">24149 9335 276 0,'-1'-1'165'0,"0"-1"2"16,-2 1-68-16,-5-2-5 0,-5-4-2 15,-29-26-9-15,29 22-36 16,-4-2-16-16,-6 3-28 15,-2 1-14-15,-6 2-18 16,-3 3-4-16,8 4 5 16,-2 4 7-16,5 9 17 15,3 2 4-15,-6 5-1 16,2 2 1-16,2 6 0 16,5 3 1-16,6-1 0 15,3-3-1-15,5-8-8 16,2 0-2-16,4-2 0 15,3 4 3-15,4-2 12 16,3 0 3-16,1-7 0 16,2-5 0-16,1-2-1 15,2-4 1-15,-2-3 1 16,-1-3-1-16,1-3-4 0,-2 0-2 16,0-4 1-16,2 2 2 15,-8-6 4-15,1 0 0 16,0 1 2-16,-5 0-2 15,1 3-4-15,3 1 3 16,-9 0 10-16,7 3 9 16,-8 3 14-16,1 1 3 15,1 4-8-15,-2-1-8 16,1 1-15-16,0 0 0 16,0 1-1-16,2 22 3 15,39 41-2-15,-29-23-5 0,-1 6-8 16,-5-2-10-16,-1-7-36 15,-5-2-38-15,-5-9-110 16,-1-5-100-16,-1-8 183 16</inkml:trace>
  <inkml:trace contextRef="#ctx0" brushRef="#br0" timeOffset="5125.732">24209 9354 1339 0,'40'32'419'16,"-38"-23"-618"-16,0 5-70 15,-1 6-7-15,-2 3 32 16,-3 6 184-16,-2-1 74 16,0 6 32-16,3 1 7 15,1-3 4-15,1 1 2 16,1-12-4-16,1-1 0 0,2-3 2 16,-2-3-5-1,1 0-17-15,-1-1-11 0,-1-3-16 16,0-1-6-16,-1-2-23 15,0 0-11-15,0-3-4 16,1-2 4-16,-1-2 27 16,1 0 18-16,0 0 18 15,0 0 1-15,0 0-2 16,-1-1-5-16,-1 0-7 16,1-1-3-16,1 1-6 15,0 0-3-15,0 0-6 16,0-2-1-16,4-12 0 15,0-3 1-15,11-29 7 16,-9 26 3-16,3-4 2 16,1 0 1-16,0-7-6 15,1 6 1-15,0-3-1 16,4 0-2-16,0 7-2 0,-2 2-1 16,3 6 7-1,-5 5 4-15,0 3 2 0,4-2-1 16,-6 7-11-16,6 2-4 15,-3 4-5-15,3 7 0 16,5 11 4-16,-2 8 0 16,6 20-1-16,-4 4-2 15,0 7-5-15,-2-3-6 16,-7-3-10-16,-3-2-9 0,-5-8-28 16,-3-3-16-16,-1-15-93 15,-5-5-135-15,-5-11 202 16</inkml:trace>
  <inkml:trace contextRef="#ctx0" brushRef="#br0" timeOffset="5331.76">23453 8869 1453 0,'0'15'312'16,"2"12"-359"-16</inkml:trace>
  <inkml:trace contextRef="#ctx0" brushRef="#br0" timeOffset="5947.397">21493 9540 876 0,'-2'1'139'15,"3"0"-165"-15</inkml:trace>
  <inkml:trace contextRef="#ctx0" brushRef="#br0" timeOffset="6326.979">21489 9539 442 0,'0'0'250'15,"0"0"-59"-15,0 0-98 16,0 0-31-16,0 0-51 16,0 0-12-16,0-1-15 15,0 0-3-15,0-1 4 0,0 1 5 16,0 0 10-16,0 0 6 16,0 0 3-16,0 0 1 15,0-1-1-15,0 1-5 16,0 0-7-16,-1 0-6 15,-1-1-8-15,1 2 0 16,1 0 4-16,0 4 7 16,1 22 8-16,2 31 2 15,-8-24 2-15,4-2 1 0,-1 0 5 16,-2 2 3-16,3 4 4 16,-2-1 3-16,1 4 3 15,-2-4 0-15,-1 0-3 16,2-1-4-16,-4 2-10 15,1 0-3-15,1-3-3 16,0-3 0-16,1-8-1 16,2-4-1-16,0-5-14 15,2-2-41-15,0-4 37 16</inkml:trace>
  <inkml:trace contextRef="#ctx0" brushRef="#br0" timeOffset="11746.512">17938 9946 632 0,'0'1'203'0,"-1"2"-219"16,1 3-6-16,0-6 8 0,0 0 7 15,-1 0 28-15,1 0 15 16,0 0 27-16,-2 0 10 15,2 0-1-15,0 0-7 16,0 0-10-16,0 0-3 16,0 0-10-16,0 0-7 15,0-1-18-15,0 0-9 16,-1 0-9-16,1 0-5 0,0-1-3 16,0 1-2-16,0 0 4 15,0 0 1-15,0-1 6 16,0-2 2-16,0 3 5 15,0-2 4-15,0 1 3 16,0 0 0-16,0 0-6 16,0 1-4-16,0-3-7 15,-1 0-4-15,-4-3 2 16,-4-1 1-16,-16 2 7 16,-30-29 3-16,26 29 0 15,1 3-1-15,-3 2-4 16,2-3-2-16,-7 9-1 15,-4 1-5-15,-4 3-2 16,-4 4 0-16,3 1 4 16,4 2 3-16,7 3 4 15,5 3 0-15,9 5-2 0,5 0 0 16,12 1-1 0,3 1 1-16,10-3 1 0,10 1 1 15,10-6-2-15,9-3-1 16,6-2-2-16,-2-2 0 15,5-4 5-15,-6 1 3 16,-7-4 1-16,1 3 0 16,-12-2-3-16,2 3-1 15,-2 1-2-15,-3 0 0 16,-4-1 1-16,-5 3-1 0,-4-1 1 16,-4-2 1-16,-4 3-1 15,-3 1-1-15,-6-3-1 16,-4-1 0-16,-4 0 1 15,-7-5 2-15,0 3 8 16,-6-3 0-16,-8 1-1 16,3 4-2-16,-16 0-3 15,0 2-1-15,-3 0-5 16,-6-2-5-16,3-2-25 16,8 1-14-16,11-5-67 15,11 2-82-15,13-4 127 16</inkml:trace>
  <inkml:trace contextRef="#ctx0" brushRef="#br0" timeOffset="12002.007">18447 10165 831 0,'8'9'164'0,"1"-4"-205"16</inkml:trace>
  <inkml:trace contextRef="#ctx0" brushRef="#br0" timeOffset="12525.558">18461 10224 421 0,'-7'38'203'0,"2"-34"-59"16,-1-4-41-16,-2-2-38 16,-2 1-15-16,1-5-36 15,-2-1-15-15,-3 1-16 16,2 3-4-16,0-2-11 15,-1 3-8-15,0 0-5 16,-1-1 2-16,2 3 16 16,-2 3 12-16,-2 5 15 15,1-2 6-15,-2 3 9 16,-2 3 3-16,3 0-2 0,0 4-5 16,0 3-11-16,4-2-2 15,-1 1-2-15,1 1 0 16,7-1 2-16,-4 1-1 15,7-1-2-15,-1 2 1 16,6-2 4-16,2 2 3 16,3-1 4-16,3-4 1 15,2-3-2-15,-3-1-4 16,4-4-8-16,-2 1-8 0,2-5-9 16,4-3-4-16,2-6 0 15,5-3 6-15,1-6 7 16,2-4 6-16,-2 1 8 15,-2-2 4-15,-1 2 12 16,-3 2 8-16,-8-1 2 16,-3 0 2-16,-8 1-9 15,-2 0-10-15,-6 0-9 16,-1 2-7-16,-6-2-3 16,-2 2 4-16,-4 1 10 15,-3-3 3-15,1 6 0 16,2-2-7-16,-1 5-57 15,4 5-119-15,-2 1 117 16</inkml:trace>
  <inkml:trace contextRef="#ctx0" brushRef="#br0" timeOffset="12811.249">18689 9784 637 0,'-6'33'74'0,"-9"-1"-133"15</inkml:trace>
  <inkml:trace contextRef="#ctx0" brushRef="#br0" timeOffset="13443.099">18547 10095 292 0,'-24'44'207'15,"4"0"-1"-15,0-2-110 16,3-1-38-16,2-3-47 15,1-5-11-15,4-10-2 16,2-4-1-16,4-6-3 16,1-4 0-16,1-4-8 0,2-2-7 15,3-3-13-15,-3 0 0 16,0-1-2-16,0 0 8 16,0 0 17-16,9-3 6 15,4 0 17-15,28-15 8 16,-28 10 12-16,2-1 2 15,0-2 1-15,0-1-3 16,0-3 2-16,-4-2-4 16,4-3-5-16,-2 0-3 15,-3-1-8-15,2 2-2 0,-1-1-4 16,-2 0-2-16,4 7-6 16,-1-1 0-16,-4 4-1 15,2-1-1-15,-3 1-3 16,0 5-1-16,1 3-10 15,3 3-1-15,1 7 0 16,6 3 0-16,0 4 9 16,0 2 3-16,-1 2 4 15,-5 2 2-15,0 3 2 16,-3 0 1-16,-1 4-1 16,-3 0 1-16,-5 2 2 15,-3 0 1-15,-3-4 5 16,-3-1 0-16,-2 1 8 15,-1 0 3-15,1 2 10 16,-4 0 3-16,0 0 2 0,1-5-4 16,-2-3-6-1,-1-6-2-15,-1-5-3 16,1-1 0-16,1-1-4 0,1-1-6 16,1 0-8-16,-1-2-5 15,0-3-2-15,1 0 1 16,0-2 1-1,1 0 2-15,0-2-3 0,-1 0-6 16,4-2-32-16,-1 0-25 0,4-2-57 16,3-1-47-16,2-4 107 15</inkml:trace>
  <inkml:trace contextRef="#ctx0" brushRef="#br0" timeOffset="14162.632">18623 9646 353 0,'76'57'151'15,"-76"-57"-108"-15,0-3-163 16,-1 3 69-16</inkml:trace>
  <inkml:trace contextRef="#ctx0" brushRef="#br0" timeOffset="14818.487">18693 9700 117 0,'-1'0'84'0,"0"0"14"16,-1 0-21-16,1 0-30 15,0 0-11-15,0 0-11 16,0 0-1-16,0 0 4 15,0 0 1-15,-1 0-2 16,1 0-3-16,0 0-4 16,0 0-3-16,0 0-6 15,0 0-3-15,1 0-4 16,0 0 0-16,0 0-2 16,0 0 0-16,0 0-1 15,0 0 0-15,0 0 1 16,0 0 1-16,0 0 5 15,0 0 6-15,0 0 5 16,0 0-1-16,0 0-4 0,0 0-4 16,0 0-4-16,0 0 1 15,0 0 3-15,0 0 3 16,0 1 6-16,2 6 3 16,0 3 2-16,1 0 0 15,-1 6 0-15,4 28 0 16,-5-26-3-16,0 0-1 0,-2-5-5 15,2 5 0 1,-7-6 3-16,4 1 2 0,-4-3 4 16,1 0 0-1,5-2-3-15,-2 0-3 0,2 1-5 16,-3 0-2-16,-5 3-1 16,5 0 1-16,-4 2 4 15,3-2 1-15,-4 1-2 16,-4-3-3-16,2-1-5 15,-1 3-2-15,7-4-2 16,2 3 0-16,-4-5-1 16,2 1 1-16,-3-1-1 15,4-1 1-15,1 2-1 16,-3-2 1-16,4 1-1 16,-1-3 0-16,0 2-1 15,2-5 0-15,0 0 0 16,-1 0 0-16,1 0 0 15,0 0-1-15,0 1 0 0,0 2 0 16,0 3-1 0,0 1-7-16,0-2-49 0,0 0-58 15,0-2 73-15</inkml:trace>
  <inkml:trace contextRef="#ctx0" brushRef="#br0" timeOffset="15234.417">19111 10233 819 0,'4'0'170'16,"2"0"-444"-16,-2 1 162 15</inkml:trace>
  <inkml:trace contextRef="#ctx0" brushRef="#br0" timeOffset="15718.975">19149 10246 226 0,'36'24'146'0,"-20"-16"-7"16,1-1-21-16,2-1-44 16,3-2-8-16,-4-6-3 15,2 0-4-15,-4-7-9 16,4 4-8-16,-2 0-19 16,0-4-8-16,-2 1-7 15,-5-6-3-15,1 6-3 16,-4-3-1-16,-2 3-2 15,-1 4-1-15,-1-4 0 16,-2 3 1-16,-1-2 6 16,0-1 4-16,-1 1 7 15,0-2 0-15,-2 2-4 16,-3 0-5-16,-3 0-7 16,-4 1-1-16,-6 3-2 15,-1 0 1-15,-2 3 2 16,-1-2 0-16,1 4 0 0,2 1-1 15,-1 0-2-15,4 4-1 16,2 0 2-16,3 3 1 16,5 0 4-16,-3 1 3 15,3 7 6-15,-2 2 2 16,0 1 3-16,2 1 0 16,4 1 5-16,-4-2 3 15,5 0 0-15,1-2-1 16,0-3-9-16,8-2-4 0,1 2-5 15,0-1 0-15,11 0-3 16,-4 0-1-16,4-2-2 16,-5-3-3-16,-3-3-16 15,-1-1-15-15,-2-1-55 16,1 0-58-16,1-2 93 16</inkml:trace>
  <inkml:trace contextRef="#ctx0" brushRef="#br0" timeOffset="16407.524">19576 9787 810 0,'8'1'276'0,"-1"-3"-287"16,0-3-36-16,-1 0-13 16,-3 1 5-16,-1 4 34 15,0-1 14-15,-2 1 14 16,0-2 7-16,0 1 6 15,0 1 1-15,0 0-3 16,0 0 2-16,0 0 6 16,0 0 3-16,0 0 2 15,0 0-4-15,0 0-10 16,1 3-5-16,8 15-7 16,6 33-1-16,-18-26 1 15,0 3 4-15,3 11 9 0,4 6-1 16,-2 4-1-16,-2 0-6 15,3-9-9-15,-3-4 0 16,4-5 1-16,3-3 2 16,-4-4 4-16,2-1 2 15,-4-1 4-15,-4 0-1 16,3 2-3-16,0-4-2 16,-2-5-5-16,2 2 0 15,-2-3-3-15,0 1 0 16,0 0-9-16,4-3-17 0,-2-1-79 15,-2 3-88-15,2-2 119 16</inkml:trace>
  <inkml:trace contextRef="#ctx0" brushRef="#br0" timeOffset="37010.695">12127 11768 246 0,'5'0'87'15,"3"4"-71"-15,2-1-11 16,5 3 5-16,0-4 7 16,0-2 23-16,3 0 12 15,-6-2 13-15,3 1 3 16,-2 0-16-16,-1 1-11 16,-1-1-18-16,-1 0-9 15,-1 1-10-15,-1 0-1 0,-1 0 5 16,-1-2 9-16,4 2 16 15,-3-1 4-15,2 1-5 16,1 0-8-16,4-1-16 16,4 1-3-16,2 2-3 15,1 0-1-15,-2 1 1 16,2-3-1-16,3 0 4 16,2-1 6-16,3-1 9 15,-3-1 3-15,-2 1 2 16,-1 0-5-16,-1-3-9 15,-1 2-3-15,1 0-2 16,1 1-1-16,0-3 0 16,1 2 0-16,2-2-3 15,1-3-1-15,1 2 0 16,0 1-1-16,-3-1 0 16,-1 6 0-16,-4-2 0 15,-5 0 0-15,0 1 0 16,-1 1-1-16,2 3 1 0,7-2-1 15,-4 1 1-15,3 3 0 16,0-2 1-16,2 1-1 16,6 0 2-16,3 0-1 15,2-2 1-15,3 0 0 16,2 1 0-16,2-1-1 16,1 2 1-16,1-1 5 0,3 0 13 15,0-3 3-15,4 0 8 16,3-2 1-16,2 0-8 15,0 0 0-15,2 1-4 16,-2 1-5-16,2 0-5 16,-4 0-3-16,4 0-3 15,-2-1 2-15,1 0 6 16,3 0 3-16,-2-4 2 16,-1-2-2-16,-4 0-5 15,2-1-2-15,1 5-4 16,3-1-2-16,5 1-1 15,-2 1 0-15,2-4 0 16,-2 1 0-16,-3-2-1 16,-1-2 1-16,6 2 0 15,2-3 0-15,4-3 0 16,5 3 0-16,-5-5 1 16,-2-4-1-16,2 2 0 0,-4 0 0 15,3 3 0-15,3 5-1 16,-6 6 0-16,-3 3 0 15,-12 4 0-15,1 1 0 16,-2-1 0-16,0 4 0 16,5 3 1-16,-3-1 3 15,0-2 5-15,-2-3 3 16,-2-1 1-16,-4-1-1 16,-3-3-5-16,2 0-1 15,3-6-3-15,4 3-1 0,3 2-1 16,1 0 1-16,-1 1-1 15,0-1 1-15,-1 0 3 16,-6 1 1-16,-6-2 1 16,2 0 0-16,-3-1-1 15,2-2-2-15,8-2-1 16,-1 2-1-16,5 0-1 16,1 2 0-16,0 4 0 15,-3 3 1-15,-3 3 1 16,-1-1 2-16,-1-3 4 15,1 2 2-15,1-3 4 16,-2 0 0-16,-2 0-4 16,-2-2-2-16,1 2-4 15,-2 2-1-15,0-4-2 16,-1 3 0-16,2-1-1 16,0 0 0-16,1 3 0 0,1 0-1 15,1 0 0-15,-3 0 1 16,-1 1 0-16,-2 1 0 15,-7 0 0-15,-1 0 0 16,-2 1-1-16,-6-4 1 16,1 0-1-16,-3-1 0 15,1 0 0-15,4 4 0 16,7 0 0-16,-1-3 0 0,4 0 2 16,-2-3-1-16,1 3 5 15,0 1 2-15,-3 1 4 16,0-2 1-16,-3-1-4 15,-1 1-1-15,-2-1-6 16,-3 0-1-16,-4 1 0 16,3 2 0-16,-2-2 0 15,1-1-1-15,1 3 1 16,-7-4-1-16,-8 3-1 16,2-2-5-16,-7 0-23 15,1 0-23-15,-2 2-102 16,-1-5-124-16,-1 0 176 15</inkml:trace>
  <inkml:trace contextRef="#ctx0" brushRef="#br0" timeOffset="40823.338">2509 12389 596 0,'-3'1'188'0,"3"-1"-277"16,1 0-67-16,-1 0-14 16,0 0 21-16,0 0 95 15,0 0 54-15,0 0 40 16,0-1 13-16,0 1 23 15,0 0 2-15,0-1-21 0,0 1-13 16,0-2-25-16,0 1-11 16,0 0-14-16,0 0-14 15,0 0-46-15,0 0-18 16,0 0 3-16,0-1 12 16,0 1 46-16,0 1 18 15,4 0 7-15,7 0 6 16,-1 1 12-16,3 2 7 0,28 4 8 15,-29-7 1-15,-1 2-4 16,-2-2-3-16,-2 0-4 16,1 2 2-16,-5-2 2 15,0 2 2-15,0 3 1 16,-3-5-4-16,0 0-11 16,0 0-3-1,0 0-17-15,0 5-8 0,0 2-18 16,0-3-9-16,-2 4-1 15,1-1 5-15,0-4 17 16,0 0 9-16,0-3 9 16,0 1-1-16,-1 0-43 15,-4 3-40-15,-4 0 51 16</inkml:trace>
  <inkml:trace contextRef="#ctx0" brushRef="#br0" timeOffset="42232.177">2586 12472 245 0,'-29'27'128'0,"31"-27"-35"15,-1 2-25-15,-1-1-35 0,-1-1-10 16,-1 0-5-16,1 0 3 16,0 0 16-16,0 1 9 15,-1 1 12-15,-1 2 4 16,2-4-4-16,0 2-5 16,0-1-14-16,0 0-7 15,-3 4-8-15,2-2-1 16,-2 1-8-16,0 2-3 15,-1-2-9-15,1 2-3 0,-2 1-4 16,2-3-4-16,2 0-10 16,0-1-6-16,0 2 1 15,-1 1 2-15,3 2 10 16,1-1 6-16,2 0 4 16,1 0 1-16,4-3 0 15,11 0 2-15,33 30 1 16,-29-31 1-16,3-1 3 15,2 0 1-15,2-3 7 16,3 4 3-16,-2-1 2 16,-2-1 0-16,-5 1 2 15,0-2-1-15,-3 3 3 16,1 1 2-16,0-1-2 16,-3 1 0-16,0-2 7 15,3-1-1-15,5 0-4 16,0-1-3-16,5 0-11 15,-1 0-2-15,2-1-2 0,3-2-2 16,1 2-1-16,1-3-1 16,-1 3-1-16,-2 0 1 15,-2-1-2-15,-8 2 0 16,-1 0-1-16,-4 0 1 16,-4 1-1-1,6 0 2-15,-4-1 1 0,3 1 2 16,1-1 0-16,-1 2 0 0,2 2-1 15,2 2-2-15,4-2-1 16,2 3-1-16,0-1 0 16,3-1 0-16,-2 0 0 15,-2 0 0 1,-4 0 0-16,-5-3 0 0,0 1 0 16,-1 2-1-16,-3 0 1 15,2 1-1-15,-2 1 1 16,1-3 2-16,-3-2 1 15,2 2 1-15,2 1 1 16,1 2-1-16,4-2-2 16,-4-2-1-16,2 1-1 15,0-4 0-15,1 7 0 16,1 0 1-16,2-3 0 16,-3 4 0-16,-1-2-1 15,3-2 1-15,-2 1 0 16,5 0-1-16,3 2 0 0,-6-3 1 15,1 2-1-15,-1-2-1 16,-3-2 1-16,3 1-1 16,3 0 1-16,-2-2-1 15,2-1 1-15,-1 0-1 16,3-1 1-16,-2 1 0 16,0-4 0-16,2 2 1 15,-6 0 0-15,2-2 0 0,0 3 0 16,1-1-1-1,-2-1 1-15,4 2 0 0,2-2 3 16,-1 1 0-16,10-4 1 16,1 0-1-16,4 0-3 15,0-2 0-15,-5 2 2 16,-3-1 5-16,-4 2 9 16,-3 0 3-16,-3 0 4 15,-2 3-3-15,-3-2-7 16,1 0-2-16,-3 2-7 15,-1-6-1-15,-1 3-3 16,-2-3 0-16,1 2-1 16,1 5 1-16,-1-3 0 15,1 1 0-15,-2 3 0 16,0-2 0-16,-1 2-1 16,0 0 1-16,0-2-1 15,0-2 0-15,1 0 1 16,2 2 0-16,1 4-1 15,1-2 1-15,-2 1-2 0,4-1 1 16,1-3 0-16,4 3-1 16,-4-2 0-16,1 1 1 15,0 0-1-15,-4-3 1 16,4 3-1-16,-2-1 1 16,0 2-1-16,3 0 0 0,3-2 1 15,1-2-1-15,2-1 1 16,0 2 0-16,0 3 0 15,1-1 0-15,-5 1-1 16,1 4 0 0,-5-1 0-16,-3-2 0 0,-1-1-1 15,-5 0-2-15,-2-1-25 16,-1 4-32-16,0 0-128 16,3 1-174-16,2 9 230 15</inkml:trace>
  <inkml:trace contextRef="#ctx0" brushRef="#br0" timeOffset="43803.665">2616 13788 36 0,'-1'-1'9'0</inkml:trace>
  <inkml:trace contextRef="#ctx0" brushRef="#br0" timeOffset="45359.986">2673 13781 78 0,'43'-2'51'0,"-22"2"1"16,0-2-8-16,9-4-15 16,-4-1-7-16,6 1-10 15,2 1-5-15,-2-2-4 16,7 1-1-16,-3 0 0 16,0 2 0-16,3 0 10 15,-2 4 6-15,2-1 9 16,-1 2 3-16,2 1 6 15,-1-3 2-15,0-5 9 16,0 2 2-16,-4-3-9 16,1 3-6-16,0 6-13 15,0-2-5-15,6 2-4 16,0 1-2-16,2-3-4 0,3 5-1 16,3-5-3-16,1 2 0 15,-1 1-1-15,4-3 0 16,1-2-1-16,-2 1 1 15,6-2-1-15,-3 1 0 16,-3 2 0-16,0 0 1 16,-5 1-1-16,-1 3 1 15,-8 1-1-15,2 1 0 16,0 1 14-16,-3-5 10 0,5 1 22 16,-1 1 8-16,3-2-4 15,1 3-8-15,5-5-19 16,-4 0-6-16,-4-5-8 15,-3-2-2-15,-6 3 1 16,-1-1 0-16,-2 3 0 16,3 2 1-16,-3-1-1 15,1-2 1-15,3 2-3 16,-2 0 0-16,5 0-4 16,1 2-1-16,3-1 0 15,3 5 0-15,-1-1 0 16,1 0 0-16,-4 2 0 15,1-6 0-15,3 3-1 16,2 3 1-16,2-5 0 16,3 2 0-16,2 2 1 15,1-3 0-15,-5 3 0 0,1-3 2 16,-4-1 7 0,-2 0 3-16,5-1 9 0,-3-1 2 15,4-2 1-15,1 2-1 16,-5-1-7-16,1 2-5 15,-3 0-7-15,-3-1-2 16,2 1-3-16,-3 0 0 16,2 0 0-16,1 3 0 15,-3-2 0-15,2 2 0 0,-2 1 0 16,-1-4 0-16,0 4 2 16,0-1 1-1,1-2 3-15,-4 3-1 0,-1-1-1 16,4 0-1-16,0-1-2 15,6 2 0-15,0-1-1 16,0 0 0-16,2-2 0 16,-7-1 6-16,6-1 10 15,-5-2 7-15,6 1 10 16,3 0 0-16,-4-3-3 16,6 2-5-16,-2-3-8 15,1 2-3-15,1 1-5 16,-2-1 1-16,-3 2 5 15,2 0 0-15,-1-3-1 16,2 1-4-16,5 1-4 16,1-1-2-16,-1 0 2 15,0 4 2-15,-6-2 1 0,2 0 1 16,4 0 0-16,0-4-1 16,6 0 1-16,4-3-1 15,-2-2 3-15,-1 2-2 16,-5-3-1-16,-10 2-2 15,-2 4-5-15,-2-2 0 16,0 2-2-16,2 5 1 16,0-4-1-16,2 5 0 15,5 0 0-15,0-3 0 0,2 3 0 16,-6 0-1-16,-5-1 1 16,1-2-1-16,-6 2 6 15,3 1 5-15,-2 0 13 16,-3 3 3-16,-6-3 3 15,-2 0-3-15,-5-1-11 16,1 1-3-16,-3 4-8 16,3 0-1-16,-6 2-2 15,0-6-1-15,5 1 0 16,0 2-1-16,-2-4 1 16,3 5 0-16,-6-4 1 15,-3 0 1-15,7 8 1 16,-3-5 0-16,5-1 0 15,1 4-1-15,-1-1-1 16,2-2 1-16,0 3 0 16,1-3-1-16,-4-1 0 0,-1 3-1 15,-1-1 1-15,0 2 0 16,1-3 0-16,-3-3 0 16,0-1 0-16,-2-1 0 15,2-2-2-15,1 4 1 16,5 2-1-16,9-3 0 15,8 2 0-15,6 2-1 16,6-3 1-16,0 4 0 16,-2 1 0-16,-6-3 0 0,-8 6 1 15,-4-3-1-15,-12 0 0 16,0-1-5-16,-8-2-41 16,-4 1-49-16,9 0 59 15</inkml:trace>
  <inkml:trace contextRef="#ctx0" brushRef="#br0" timeOffset="46835.556">14561 13730 489 0,'-2'0'265'16,"2"0"-22"-16,0 0-198 15,-1 0-41-15,1 0-22 16,0 0-10-16,-2 0 5 16,2 0 3-16,0 0 18 15,0 0 12-15,0 0 8 16,0 0 4-16,0 0 3 16,0 0 3-16,0 0 19 15,0 0 10-15,0 0 8 16,0 0 1-16,0 0-19 15,0 0-13-15,0 0-21 0,0-2-6 16,0 1-9-16,0 0-5 16,2-5-5-16,3-6-2 15,-3-3 0-15,40-25 0 16,-26 28 2-16,0 3-2 16,1 2 3-16,-1-4 2 15,2 8 5-15,-1-3 4 16,7 0 0-16,-1 3 2 15,0-4-1-15,1 1-1 16,-3-1 1-16,1 0 0 0,-4-1 0 16,2 0 0-16,-1 0 1 15,0 0 1-15,4 1 2 16,-3-1 0-16,1 0 0 16,-1 0-1-16,1 0-3 15,0 0 1-15,2-3 0 16,2 3 1-16,-3-2 3 15,-1-4 4-15,-2 6 8 16,-4-2 5-16,-4 4 10 16,1 2 1-16,-3 0-5 15,0 1-6-15,4 1-12 16,3 0-5-16,-2-2-4 16,2 3 0-16,-5-1-1 15,0 0 0-15,4 2 0 16,-2-4 1-16,1 2-1 15,-1 0-1-15,-3-2 0 16,2 4 0-16,3 0-6 0,-5 2-9 16,-1 0-20-16,1-2-17 15,-4 1-61-15,2-1-64 16,6-3 114-16</inkml:trace>
  <inkml:trace contextRef="#ctx0" brushRef="#br0" timeOffset="47736.712">15730 13225 107 0,'20'43'3'0,"-23"-41"19"15</inkml:trace>
  <inkml:trace contextRef="#ctx0" brushRef="#br0" timeOffset="48677.548">15732 13288 205 0,'-1'0'92'0,"0"0"-49"16,0 0-17-16,0 0-16 16,0 0-3-16,-1 0-1 15,1 0 1-15,0 0-11 16,0 0-11-16,0 0-20 15,0 0-6-15,0 0 4 0,-1 0 10 16,1 0 43-16,0 0 25 16,0 0 41-16,0 0 13 15,0 0-1-15,-1 0-10 16,1 0-26-16,0 0-13 16,0 0-25-16,0 0-12 15,0 0-15-15,0 0-4 16,-1 0 3-16,1 0 8 0,0 0 33 15,0 0 16-15,0 0 26 16,0 0 5-16,-1 0-6 16,1 0-12-16,0 0-22 15,0 0-11-15,0 0-18 16,0 0-5-16,0 0-4 16,-1 0-2-16,1 0 0 15,1 0 0-15,0 0 2 16,0 0 0-16,0 0 3 15,0 0-1-15,0 0 0 16,0 0 1-16,0 0 1 16,0 0 2-16,0 0 1 15,0 0-1-15,0 0-2 16,11 0-2-16,-1-1-1 16,0-1-1-16,32-9-1 15,-31 7-1-15,4 0 0 16,-2 1 0-16,1-2 0 0,0 3 0 15,-2-2 0-15,2 0 0 16,1-1 6-16,-3-2 0 16,4 1 2-16,-3-3-1 15,-1 1-4-15,4 1-1 16,-2 1 0-16,1 3 0 16,-2-2 1-16,0 0 0 15,0 0 1-15,1-2 0 16,2 1-2-16,-1 4-1 0,2-4 0 15,-2 3 0-15,1 0-1 16,1-2 0-16,1 2 0 16,2 0 0-16,2-1 0 15,-1 2 0-15,1-3 0 16,2 3 0-16,-2-4 0 16,1 2 1-16,0 1 1 15,-1-1 1-15,3 0 2 16,3 2 2-16,-1-1 3 15,1-1-1-15,-1 1-1 16,0-2-1-16,0-2-3 16,0 3-1-16,1-3 1 15,-3 1 1-15,0-1-1 16,-2-1 1-16,0 0-2 16,0-4-1-16,-2 4-1 15,-1 0 0-15,-6 1 0 16,-2 3-1-16,-5 0 0 0,-3 3-4 15,-3 0-16-15,2 1-18 16,-3 0-60-16,0-1-59 16,0 1 99-16</inkml:trace>
  <inkml:trace contextRef="#ctx0" brushRef="#br0" timeOffset="50731.466">14869 14253 393 0,'-8'29'175'15,"11"-29"-96"-15,-2 0-71 16,7 0-47-16,4 1-2 16,0-2 11-16,3 0 9 15,0-2 7-15,-3 2 4 16,1 1 17-16,-3 0 9 16,-3 0 14-16,-1-2 8 15,0 3 9-15,-2-1 2 0,0 2 3 16,-4-2-2-16,0 0-11 15,0 0-6-15,0 0-15 16,0 0-4-16,0 0 4 16,2 0 1-16,8-1-1 15,2 0-2-15,1 0-8 16,26-5-3-16,-30 6 0 16,1-2 0-16,-1 1 2 15,1-2 2-15,0 2 2 16,-3 0 5-16,2 1 5 15,-2 0 3-15,1-1 0 16,3 1-1-16,-1 0-2 16,1 0-2-16,-2-1-2 15,2-2 0-15,1 3-4 16,-2-1-1-16,6-1-2 16,-3 2-2-16,-1-2-3 0,4-1 0 15,-5 2-3-15,3-2 0 16,-2-1-1-16,0 2 0 15,0-2 0-15,-2 0 0 16,4-3 1-16,-6 1 1 16,5 4 1-16,-1-2 0 15,-1 3 0-15,0-1-1 16,1-7-1-16,-1 3 1 0,6 0-1 16,-1-1 0-16,2 2-2 15,2-4 1-15,-1 0 0 16,1-2-1-16,1-1 1 15,-1 4-1-15,2-3 0 16,0 4 0-16,0 0 0 16,1-2 1-16,0-2-1 15,-1 2 1-15,-2-3 0 16,-2 1 0-16,-2 4 3 16,-1 0 3-16,-2 1 2 15,1 3 3-15,-3-2-1 16,1 1-1-16,1 1-1 15,-5 1 0-15,3-1 0 16,0-1 2-16,-3-1 0 16,1 2 1-16,-1 0-2 15,-1-1 0-15,1 1-1 16,0 0 0-16,1 1-2 16,2 0-1-16,-1-2-2 0,-1 3-1 15,2-1-1-15,-1-1-1 16,-2 2 0-16,1-3-1 15,0 0 1-15,0 0 0 16,3 0 2-16,2-2 1 16,3-2 1-16,1 3 1 15,1-7-2-15,2 6 0 0,-1 1-2 16,3-2 0-16,-5 2 0 16,-2-1 0-16,0 2-1 15,-3-1 0-15,2 2 0 16,-1-2 0-16,-3 0 1 15,2 1 0-15,-1-1 1 16,3 0 0-16,0 0-1 16,2 0 0-16,2-2-1 15,0 1-1-15,1 1 1 16,-1-1-1-16,0 1 1 16,0 1-1-16,2-2 0 15,3 0 1-15,3 2 0 16,1-3 0-16,0 2 0 15,-4 0-1-15,-4-2 2 16,-3 2 3-16,1-1 4 16,0 1 4-16,-2 1 5 15,3 0-1-15,-6 0 1 0,0-1 0 16,0 0-2 0,-4 1 0-16,0 2-4 0,0-3-2 15,3 3-2-15,-4-2-2 16,4 0-2-16,-3 1 0 15,-1 0-1-15,1-1-1 16,-4 3 1-16,2 0-1 16,1-1 0-16,0 2-1 15,1-1 0-15,-4-3-1 16,1 3 1-16,1-3 0 0,-1 1 0 16,0 1 0-16,-3 1 0 15,1 1 0-15,-4 0 0 16,0-2 0-16,0 1 0 15,0 1 0-15,0 0-1 16,0 0-3-16,0 0-4 16,0 0-1-16,0 0-4 15,0 0-2 1,0 0-11-16,0-1-13 0,0 1-57 16,0 0-64-16,0 0 100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08:25.2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11227 4777 746 0,'1'-4'187'15</inkml:trace>
  <inkml:trace contextRef="#ctx0" brushRef="#br0" timeOffset="1416.817">11376 4128 824 0,'4'3'320'16,"-3"-3"-109"-16,1 1-285 15,-2-1 10-15,0 0 50 16,0 1 17-16,-2 0 23 15,2-1 8-15,0 0 10 16,-1 0 4-16,1 0-8 16,0 1-8-16,-1 0-18 0,0 2-3 15,0 1 2-15,-1 3 0 16,-1 11-2-16,-3 43-4 16,6-17-7-16,-1 4-1 15,1 7-2-15,0-3 1 16,-2 5 0-16,1 3 1 15,0 2-1-15,-2 1 1 16,1 0 0-16,0-4-1 16,-1-4 0-16,0-3-1 0,0-10 1 15,0-3 2 1,1-7 2-16,0-9 2 0,-1-7 2 16,1-6 0-16,2-6 2 15,0-2 1-15,-1-2 4 16,0-1 3-16,0-3 0 15,-2-2-1-15,0-3-6 16,-3-15 0-16,-4-36 4 16,6 24 3-16,2-3 4 15,0-5-1-15,2-8-1 16,-3-3 0-16,3-1 0 16,1-1 0-16,2 2-1 15,4 2-1-15,1 6-1 16,3 2 1-16,5-2 1 15,-1-1 3-15,4-2 1 16,0 4-1-16,-4 11-4 16,4 6-4-16,-5 9-5 0,-5-1-2 15,5 8-5 1,-4 0 0-16,2 1 1 0,4 3 0 16,-5 1 1-16,2 1 0 15,2 3 1-15,-3 0-1 16,3 3 0-16,2 1-1 15,-2 5-2-15,0 1 0 16,-1 6-1-16,-3 1 1 16,0 4-1-16,-1 0 0 0,-2 2 0 15,-2-1 0-15,1 2-2 16,-5-1 0-16,-2 7 0 16,-1 4 0-16,-5 5 1 15,-2 2 0-15,-1-2 1 16,-4-4 0-16,2-8-3 15,-4-3-1-15,-2-2 0 16,4-2 2-16,-2-1 3 16,1-2 1-16,6-2 1 15,-4-4 0-15,5-1 0 16,0 0 1-16,2-4-1 16,2-1 2-16,2 2-1 15,1-3 0-15,0 0 0 16,0 0-2-16,0 0 0 15,0 0 0-15,2 1 0 16,2 1 0-16,2 2 0 16,2 0-1-16,4 4 1 0,37 27 0 15,-25-13 0-15,-1-1 1 16,1-1-1-16,-1 2 1 16,-3 4 0-16,1 4-1 15,-5 6 0-15,-1 4 1 16,0-2-1-16,-4-3 1 15,1 0-1-15,-2-4 1 16,-2-1 0-16,-2 1 0 0,-4-4-1 16,1-3 0-16,-2-6-4 15,-1-5-17-15,-1-5-76 16,-3-4-52-16,2-6-157 16,-4-8 183-16</inkml:trace>
  <inkml:trace contextRef="#ctx0" brushRef="#br0" timeOffset="2021.455">12137 4598 1178 0,'-2'0'417'16,"6"0"-180"-16,0 0-440 15,-4-2 21-15,2 1 108 16,0 1 49-16,0 0 37 15,2 1 2-15,0 1 3 16,3-1 7-16,1 1 9 16,7 0 0-16,35 9-5 15,-28-8-2-15,5-2-6 16,3 2-1-16,4-1-7 16,-2-2-4-16,2-2-3 15,0 1-3-15,-3-2-2 16,0 3-5-16,-4 0-14 15,-2-2-11-15,-3 0-20 0,2-3-5 16,-2-1-2-16,1 3 1 16,0-3-11-16,0 0-13 15,-4-1-93-15,-1-1-141 16,-5-1 206-16</inkml:trace>
  <inkml:trace contextRef="#ctx0" brushRef="#br0" timeOffset="2711.087">12303 4902 565 0,'1'0'71'16,"-2"0"-230"-16,1 1 14 15,-2-1 123-15,1 1 65 16,0 0 45-16,0 1 8 16,1-1-6-16,0 0-2 15,0 0-26-15,0 0-19 16,0-1-19-16,1 1 1 15,0 1 16-15,0-1 6 16,1 0 13-16,-1 0 2 0,-1 0-7 16,1 0-4-16,0 0-14 15,1 1-8-15,2-1-6 16,0 1-3 0,3 2 6-16,3-1 5 0,7 4 10 15,35 9 0-15,-29-11-7 16,2 0-4-16,2 1-7 15,-1 0-2-15,6 0-3 16,1-2-2-16,1 2-6 16,-1-2-3-16,-7 0-2 15,-1 0-2-15,-7-3-1 16,-7 0-2-16,-3 0-9 16,-3-1-8-16,-3 0-11 15,-1-1-1-15,-1 0-14 16,0 0-23-16,0-2-81 15,-1-1-67-15,0-6 128 0</inkml:trace>
  <inkml:trace contextRef="#ctx0" brushRef="#br0" timeOffset="3447.91">13466 4427 253 0,'2'3'44'16,"5"1"-20"-16,-2 1-73 15,-4 0 74-15,-1 0 101 16,-2 2 22-16,2 2-3 16,0 5-17-16,3 5-12 15,0 1-10-15,-3 4-22 16,2-2-12-16,-5 5-28 0,3 0-10 15,0 5-7-15,5 1-2 16,-3 5-4-16,-2-1-5 16,-2 6-7-16,0-4-1 15,2-8-3-15,0-5-1 16,0-8-1-16,-3-2-1 16,3-6 1-16,-1 1 0 15,1-7 1-15,2-2 1 16,-3 0 8-16,0-2 10 0,1 0 17 15,0-2 5-15,0 0-6 16,0-2-9-16,0-6-18 16,0-12-5-16,4-41-3 15,3 26-1-15,-3-11 0 16,4 0 0-16,5-1 0 16,-2-2 3-16,4 7 5 15,-1 2 2-15,-1 11 4 16,-2 3-1-16,2 12-6 15,0 2-1-15,3 7-5 16,1 4-2-16,2 1 0 16,-1 2-1-16,-1 4-1 15,-2 2-5-15,-1 4-14 16,-1-1-13-16,-3 2-24 16,1-3-7-16,-4-6-25 15,3 0-21-15,0-5-91 16,1-2-100-16,4-2 189 0</inkml:trace>
  <inkml:trace contextRef="#ctx0" brushRef="#br0" timeOffset="4225.279">14106 4400 1338 0,'5'3'312'16,"7"1"-402"-16,1 3-165 16,-1 5 33-16,-4 5 161 15,-1 2 45-15,5 4 21 16,2-4 5-16,5 1 21 15,2-2 15-15,0-5 29 16,-2 1 14-16,0-8 11 16,3-2-7-16,-3-6-24 15,6-2-16-15,-4-4-33 16,-2-1-9-16,-1 0-8 16,-3-3-3-16,3 3-6 15,-1-2-2-15,3 1-2 0,-2 2 1 16,-2-2 5-16,-3-2 2 15,-5 2 2-15,-2-1 2 16,-2 0-3-16,-1 4 0 16,-3-1 0-1,0 0-1-15,-5-1 0 0,-2 1-1 16,-5 0-2-16,-3 2 0 16,-2 5 2-16,-4-3 2 15,1 4 1-15,-2 0-1 16,-1 0 1-16,-1 4-1 0,0 2 1 15,-1 0 0 1,7 5-1-16,-4-1 1 0,1-3 0 16,1 2 1-16,0 1 0 15,1 1 0-15,1 9 1 16,0 3 2-16,3 7 0 16,3 1 0-16,4 3 1 15,4-1 4-15,2-3 10 16,2 1 3-16,7 2 7 15,2 3 0-15,11-1-7 16,4-2 0-16,5-5-3 16,2-3-2-16,2-5-4 15,3-4-2-15,-3-2-5 16,-3-5-1-16,0-2-3 16,-1-3-2-16,-1-4-20 15,0 0-13-15,-3-6-50 16,-2-5-41-16,-1-7-80 0,-4-8-38 15,1-8-43-15,-2-7-21 16,0-8 206-16</inkml:trace>
  <inkml:trace contextRef="#ctx0" brushRef="#br0" timeOffset="4795.836">15419 4399 1420 0,'14'0'212'0,"9"4"-604"16,-6 3-15-16,-10 5 118 15,-7 0 226-15,-12-1 141 16,1-2 21-16,2-4 31 16,-1 1 6-16,-5-5 8 15,2-1-3-15,-6-6-34 16,0 0-24-16,1-1-39 0,-1 2-13 16,-1 0-22-16,-2 2-3 15,-2 2-2-15,0 1 0 16,5 2-3-16,4 3-2 15,7 0-5-15,5 5-1 16,9 4-7-16,3 3 0 16,9 5-10-16,6 3 0 15,4 5 7-15,3 1 2 16,-4-1 14-16,-2-4 2 16,-4-1 4-16,-5-1-1 0,-7 1-1 15,-4 1-1-15,-11 0-1 16,-3-5 4-16,-7-2 6 15,-6-3 1-15,-4-8 1 16,0-1-4-16,-3-6-14 16,-2-2-14-16,-1-7-35 15,-3-5-6-15,4-11 6 16,6-2 10-16,11-4-51 16,7 0-83-16,15 2 112 15</inkml:trace>
  <inkml:trace contextRef="#ctx0" brushRef="#br0" timeOffset="5599.689">16188 4451 1252 0,'15'22'312'15,"-3"16"-517"-15,-2 9 48 16,-13 8 145-16,-1 1 8 0,-3 10 40 16,-2-2 12-16,-2 2-2 15,0-2-2-15,-3-6-15 16,0 2-9-16,-3-7 10 15,2-3 11-15,1-11 19 16,2-3 9-16,3-10-16 16,0-1-12-16,2-10-23 15,1-3-9-15,2-3-7 16,1-2-2-16,2-3 0 16,0-2 0-16,1-3 2 15,0-3 0-15,1-2 0 16,1-9-2-16,18-51-7 15,-4 24 0-15,4-10 1 16,2-5 2-16,4-3 6 16,-3-2 2-16,2 1 1 15,0 3 0-15,-3-3-5 16,3 1-2-16,6-4-9 0,2 1-3 16,5 10 1-16,1 2 2 15,-2 13 10-15,1 9 3 16,-4 10 3-16,1 4-1 15,-5 9-3-15,-6 3-1 16,-3 3 0-16,-4 4-3 16,-2 7-1-16,-1 1 1 15,-5 10-1-15,0 1 2 16,-5 5 1-16,-2 4 1 0,-3 6 8 16,-7 0 3-16,-7-1 7 15,-8-5 1-15,-12-3-5 16,-8-2-3-16,-15-3-8 15,-6 2 1-15,-4-2-1 16,4-9 0-16,4-5 0 16,5-4-1-16,-1-9-4 15,1-2-4-15,1-13-4 16,0-5-1-16,4-11 0 16,12 1-9-16,17 0-76 15,11-2-54-15,13 1-41 16,6-3 12-16,10 1 82 15,3 3 45-15,11 5-116 16,3 3 124-16</inkml:trace>
  <inkml:trace contextRef="#ctx0" brushRef="#br0" timeOffset="6188.413">17054 4309 1271 0,'16'10'304'0,"-11"6"-505"16,-5 6 3-16,-11 0 107 15,-5-1 51-15,-4 0 44 16,3-1 4-16,1-4 25 15,2 1 7-15,2-1 12 16,3 1 13-16,1 1 9 16,1 2 3-16,-1-1 0 15,-2 4-15-15,2 4-36 16,-2-2-14-16,8 2-12 16,3-3-1-16,10-2-3 15,5 2 0-15,9-7 2 16,6-1 0-16,10-9 3 15,5-2 0-15,5-9 1 16,-1-5 0-16,1-3 1 16,1-6-1-16,-3 1 0 15,1 0-1-15,-5-2-1 16,-6 0 1-16,-8-9 0 0,-5-4-1 16,-9-4 1-16,-3-2 1 15,-6 3-1-15,-2 4 1 16,-6 4-1-16,-3 0 0 15,-7 3 0-15,-6-2 0 16,-8 5-1-16,-3 3 0 16,2 8-5-16,3 3-16 15,10 4-40-15,2 1-11 16,8 2-28-16,0-2-17 16,7 0-51-16,-3-1-23 0,3-1-8 15,4-2-3-15,12-4 147 16</inkml:trace>
  <inkml:trace contextRef="#ctx0" brushRef="#br0" timeOffset="6829.671">18067 4337 1221 0,'21'21'348'0,"-7"0"-438"16,-2 2-8-16,-5 2 52 15,-3 5 28-15,-8 3 27 0,0 7 15 16,0 6 25-16,-2-2 4 16,2-1-4-16,-3-2-13 15,-1-8-25-15,3-2-5 16,0-11 0-16,2-4 5 15,1-8 5-15,2-2 4 16,1-4 15-16,-1-1 4 16,0-2-2-16,1-2-6 0,0-4-18 15,0-4-10-15,2-17-5 16,5-30 0-16,1 21-1 16,2 1 1-16,4-9 0 15,2-2 0-15,-1 3 2 16,0 3 0-16,-1 7 1 15,2 9 1-15,4 0-1 16,0 4-1-16,1 6 0 16,-2-1-2-16,1 13-2 15,1 3 0-15,2 11-1 16,-2 6 2-16,1 6 3 16,-2-1 0-16,-2 6 4 15,-1-1-1-15,-2 9-2 16,-1 6 0-16,-4 6 1 15,0 2 2-15,-8-1 1 16,0 1 1-16,-8-8-3 16,-3 0-1-16,-4-13-4 0,-4-6-5 15,0-8-12-15,0-8-2 16,2-7-4-16,1-3-6 16,5-6-31-16,1-7-16 15,5-4-35-15,2-12-22 16,5-7-89-16,3-3 144 15</inkml:trace>
  <inkml:trace contextRef="#ctx0" brushRef="#br0" timeOffset="7373.178">19354 4230 967 0,'15'11'367'16,"0"-6"-69"-16,-11 15-519 16,-5-1 21-16,-19 3 105 15,-7 0 36-15,-10-6 87 16,-2 1 18-16,1-8 10 15,2 0 3-15,7-2-6 16,6-3-14-16,5 4-17 0,7-1-2 16,2 0 4-16,0 0 5 15,8 1 6-15,-2 3-1 16,8 4-2-16,6 4-9 16,3 8-13-16,1 4-5 15,1 6-3 1,5 0-1-16,8 1 1 0,1 1 1 15,0-6-1-15,-4 0 1 16,-13-5 0-16,-4-5 1 16,-10-6 2-16,-6-4-1 0,-15-2 5 15,-5-3 0-15,-7-4 0 16,-5-1-1-16,2-8-12 16,1-3-9-16,2-5-8 15,5-4-4-15,6-5-3 16,2-1 1-16,8-5-13 15,4 3-13-15,8 3-45 16,2 1-36-16,5-2-76 16,4-1-91-16,5-2 194 15</inkml:trace>
  <inkml:trace contextRef="#ctx0" brushRef="#br0" timeOffset="8093.011">19538 4403 744 0,'10'2'269'0,"1"2"-220"16,-7 1-41-16,1 3-7 15,-4 0 6-15,1 3 2 16,-2-1 5-16,3 3 10 15,0 2 23-15,1-1 11 16,6 0 22-16,-2-3 5 16,4-1 0-16,-1-1-5 0,-2-7-14 15,8-1-14-15,1-3-27 16,2-3-9-16,7-2-10 16,-1 1-2-16,-1-4 0 15,1 1 0-15,-2-2-1 16,-3 1 0-16,2 0-3 15,-1-2 0-15,-2 2-3 16,-2-1-1-16,-3-1 1 16,-2-1 0-16,-3 0 2 15,-1-2-1-15,-4 5-2 16,-4-2-2-16,-3 1-4 16,-6 1-2-16,-6-3 1 15,-8 1 1-15,-5 2 3 16,-3 5 2-16,0 4 1 15,3 2 0-15,2 2 0 16,2 2 1-16,1 1 1 0,-1 1 0 16,3 3 2-16,1 2 1 15,1 4 0-15,5 1 0 16,-2 3 0-16,0-4-1 16,0 3 2-16,-2-3 0 15,5 2 1-15,-1 3 2 16,5 3 3-16,3 3 2 15,7 5 9-15,3 1 1 16,8 1 2-16,4 0 2 0,10 3 1 16,6 0 4-16,14 4 2 15,8-1-5-15,10-6-8 16,3-2-9-16,3 1-5 16,-7-4-1-16,1 4-7 15,-3 1-5-15,-7-9-23 16,-2-1-19-16,-17-10-79 15,-7-5-74-15,-15-4 127 16</inkml:trace>
  <inkml:trace contextRef="#ctx0" brushRef="#br0" timeOffset="17704.441">5141 8494 150 0,'0'0'101'0,"0"0"-6"15,0 0-20-15,0 0-11 16,1 0-28-16,-1 0-14 16,1 0-19-16,-1 1-4 15,0-1-1-15,1 0 0 16,2 2 1-16,3 2 0 16,2 1 1-16,0-2 1 0,2 2 0 15,32 11 0-15,-29-15-1 16,5 0 0-1,2 1 1-15,-1-2 1 0,5 0 2 16,1 0 0-16,0-4 1 16,5 1-1-16,-2-2-1 15,2 2-1-15,0-3 0 16,2 1-1-16,-5-1-1 16,1 1 0-16,0 1 0 15,0-2 0-15,3 2 1 16,2-3 1-16,-2-1 1 15,-1 0 1-15,0-3 0 16,-4 2 1-16,5 1 9 16,1 1-1-16,-5 6-1 15,2-2-2-15,-5 3-10 16,0 1 0-16,-4-2 1 16,1 1 0-16,-2 0 1 15,1 3 1-15,2-4 2 0,1 0 1 16,5 0 0-16,-4-3 0 15,4 3 0-15,-8 1-1 16,-5-4 5-16,5 3 2 16,-6 0 4-16,0-1 0 15,1 2-3-15,-6 0-2 16,-1 0-5-16,1 1-2 0,-3 1-2 16,2 2-1-16,-2-3-2 15,-4 0-8-15,-1-1-57 16,-1 0-80-16,0 0 92 15</inkml:trace>
  <inkml:trace contextRef="#ctx0" brushRef="#br0" timeOffset="19053.888">7542 9361 43 0,'-1'0'6'15,"0"0"3"-15</inkml:trace>
  <inkml:trace contextRef="#ctx0" brushRef="#br0" timeOffset="20626.992">7538 9360 54 0,'-1'-1'51'16,"1"0"25"-16,0 1-2 0,0 0-15 15,0 0-12-15,0 0-26 16,0 0-9-16,0 0-10 16,0 0-2-16,0 0 3 15,0 0 5-15,-2 0 16 16,1 0 5-1,0 0 4-15,0 0-3 16,0 0-12-16,0 0-6 0,0 0-6 16,1 0-1-16,0 0-1 15,0 0 2-15,0 0 1 16,0 0 1-16,0 0-1 16,0 0 0-16,0 0-1 15,0 0 2-15,0 0-2 16,0 0 0-16,0 0-3 15,0 0 2-15,0 0 11 16,0 0 4-16,0 0 1 16,0 0 3-16,0 0-2 0,0 0 1 15,0 0 0-15,0 0-2 32,0 0-7-32,0 0-4 0,0 0-4 0,0 0-2 15,0 0-2-15,0-1 1 16,0 1 6-16,0 0 6 15,0-1 10-15,0 1 2 16,0 0 0-16,0 0-3 16,0 0-3-16,0-2 1 15,3 1-3-15,-3 1-3 0,0 0-7 16,0-1-1-16,0 1-1 16,0 0 1-16,0 0-1 15,0 0 0-15,1 0-3 16,-1 0-1-16,2-1-2 15,-2 0 1-15,3 0 0 16,-3-1 0-16,1 1 0 16,1 0 0-16,-1 0 0 15,1 0-1-15,2 0-1 16,0 0 0-16,1 1 0 16,0 0-1-16,-4-2 1 15,3 1 0-15,-3 0 0 16,3 0 0-16,2 0-1 15,-4 0 1-15,7-1-1 16,-7 2 0-16,5 0 0 0,-4 0 0 16,1 0 1-1,3-1 0-15,-6 0-1 0,4-1 0 16,-2 1 0-16,1 0 1 16,6-2 0-16,-3 2-1 15,2 0 0-15,0 0 0 16,0 0 0-16,5-2-1 15,28-4 1-15,-29 7-1 16,1-3 2-16,-3 2 0 16,0 0 0-16,1-3 0 0,-1 3 0 15,2-2 0-15,2 3 1 16,1 0 1-16,4 0 0 16,-2 2-1-16,3-2 0 15,2 3 1-15,0-3 1 16,-1 0 1-16,2 0 2 15,1-2-1-15,0-1-1 16,-1 1-1-16,2 1 4 16,-3-2 10-16,3 3 9 15,1-5-1-15,1 3-4 16,0 0-11-16,-1-4-8 16,1 2 1-16,-5 0 0 15,3 4 0-15,-3 0-1 16,1 1 0-16,-2 0-1 15,1-3 1-15,-3 1 6 16,1-2 0-16,2 1 0 16,-1 2-1-16,2 0-4 0,2 0 0 15,-5 0 6-15,-1-1 3 16,1 3 5-16,-3 0 1 16,8 4-7-16,-1 0-3 15,-3-6-5-15,2 2 0 16,3 2-1-16,-3-1-1 15,3 2 1-15,-1 2 1 16,2-5 2-16,2 4 2 16,4 2 2-16,0-5-1 0,-1 7 0 15,1-7-1-15,-3-2-4 16,-2 4-1-16,-2-5-1 16,-1 3 3-16,-3-2 8 15,3 1 2-15,-3-1 2 16,1 3-3-16,3 1-7 15,-2-3-2-15,4 2-2 16,1-7 1-16,-1-1-1 16,2 1 0-16,0 0-1 15,-3-2 1-15,1 5 1 16,-3-3-1-16,-5-3-1 16,3 6 1-16,-5-1-2 15,-3 0 1-15,2 1-1 16,1-4 1-16,0 3-1 15,4-1 0-15,1 0 1 0,1 3-1 16,0-2 0-16,2 1 0 16,3 3 1-16,-3-3 0 15,1 1 0-15,-2 0 1 16,-5-1 2-16,-2 3 4 16,-8-1 4-16,-2-1 1 15,-3 1-2-15,-4-2-3 16,2 0-6-16,-4-1-3 15,-1 1-13-15,0 0-8 16,-1 0-28-16,1 0-19 16,0 0-109-16,-10 3-125 0,-7 0 193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09:12.4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4819 7753 109 0,'13'-7'73'0,"-6"-4"-5"16,3 3-17-16,1-4-5 0,3 4 3 16,-2 1-2-16,-3 0-5 15,2 4-1-15,-3-1-8 16,3 4-3-16,2 0-3 16,0 0-4-16,4 0-3 15,1 4 1-15,6-2 0 16,-3 0 2-16,3 1-1 15,1-3-1-15,0 0-2 16,2 2 3-16,4 2 5 16,-2 1 2-16,0-1 1 15,3-1-5-15,-6-1-5 16,0-1 0-16,-1 3 1 16,0-3-2-16,3 3-2 15,3 2-5-15,3-2-3 16,-1-1 0-16,2 0 5 15,0-3 3-15,0 0 5 16,1 2-1-16,-2 3-6 0,3-1-3 16,-3 1-7-16,0-2-1 15,3 1 0-15,-1 1 1 16,2 1 14-16,-2 0 7 16,-1-3 13-16,1-1 2 15,1-4-13-15,2 2-8 16,3 0-12-16,-1 2-5 15,-3 0-3-15,0-3 1 16,-7-3 0-16,2 2 2 0,-1-5 0 16,1 2 0-16,2-1 0 15,2 0 0-15,2-2 0 16,0 3-1-16,4-1-1 16,1 2-1-16,1 1 0 15,1-1 0-15,-2-1 0 16,-3 3-1-16,2 0 1 15,-1-2 0-15,2 4 0 16,2 0 1-16,-3 1 1 16,0-1 0-16,-1-4 1 15,1-1 0-15,-3 0-2 16,0 0 0-16,1 0 0 16,2-3-1-16,4 1 2 15,3 0 3-15,1-1 5 16,2 2 0-16,-1 1-1 0,-1-1-3 15,-6 2-4 1,-1 1-2-16,-2 1 0 0,0 0 0 16,4-1 0-16,1 2 0 15,4 1 1-15,-2 1 0 16,2 4-1-16,-1-3 1 16,-3 1 0-16,-1-1-1 15,2-2 0-15,2 0 0 16,6-3 1-16,1 0-1 15,-1-2 0-15,-3 1 0 16,-4 0 0-16,-1 2 1 0,-7 1 1 16,-2-1 0-1,-3 1 1-15,1 0 0 0,7 1-1 16,-2-1 1-16,6 0 0 16,-1 0 0-16,-1 0 2 15,2-1 0-15,-5 0 1 16,3 0 0-16,-5-2 0 15,-3-1 1-15,1 1 2 16,-1-1 2-16,6 2-1 16,2 2 1-16,2 0-6 15,-1 0-1-15,1-4-3 16,-1 4 0-16,-3-5 0 16,-3 0-1-16,2 1 0 15,-4-4 0-15,3 4 0 16,0-2 0-16,6 3 0 15,0 1-1-15,0-1 1 16,7 2 0-16,-12 2 0 0,2 1 0 16,-7 3 1-16,-4 0-1 15,0 0 0-15,-2-1 0 16,-1 1 0-16,-1-1 0 16,0-1 0-16,1 0 1 15,2 0 0-15,-2-1 0 16,3 3-1-16,-1-1 0 0,3-1 0 15,-3 2 1-15,-4-2 0 16,1 0 0-16,-6 3 1 16,-1 0-1-16,2-1 0 15,-6 0 0-15,-4 0 0 16,0-3-1-16,-9 1-18 16,-1-2-26-16,-4 0-138 15,-1 0 121-15</inkml:trace>
  <inkml:trace contextRef="#ctx0" brushRef="#br0" timeOffset="82312.716">7639 12008 146 0,'0'-4'101'0,"-1"0"-6"16,1 1-25-16,-1 0-31 16,0 1-1-16,0 0 15 15,-1 0 13-15,1-1 15 16,-1 1-2-16,0 1-16 15,-1 0-14-15,1-1-26 16,0 1-3-16,-2 0 6 16,2-1 4-16,0 1 12 15,1 0 4-15,-1-2 3 16,1 2 1-16,0 0-5 16,1 0-3-16,-1 1-10 15,1 0-1-15,-1 0 2 16,0 0-2-16,0 0 2 15,1 0-4-15,0 0-9 16,0 0-4-16,0 0-9 16,0 0-2-16,1 0-2 0,0 0-1 15,-1 0-1-15,0 0-1 16,-1 1 0-16,-3 1-2 16,1 3-2-16,-2 1 1 15,2 2-4-15,-2 8-2 16,-6 36-6-16,8-28-2 15,-1 7 0-15,4 1 2 16,-2 3 1-16,2 4-1 16,-1 0 4-16,0-1 1 0,-1 3 6 15,-3-6 2-15,-1-3 2 16,-2 1-2-16,-3 0-6 16,2 2-3-16,-3 0-10 15,3-2-7-15,0-9-6 16,-2-3-1-16,6-6-17 15,-2-6-8-15,2-2-22 16,2-1-23-16,-1-2-109 16,-2 0 141-16</inkml:trace>
  <inkml:trace contextRef="#ctx0" brushRef="#br0" timeOffset="84309.484">7616 11888 121 0,'34'-12'54'15,"-29"6"-18"-15,2-1-32 0,-1 1 3 16,-1 2 43-16,-1-4 26 16,4 2 42-16,-1 0 9 15,7 1-21-15,-5 1-20 16,1 0-38-16,1 2-15 16,-2-1-22-16,10 0-5 15,0 1-5-15,0-1-1 16,3 3-2-16,0 3 1 15,2 0 2-15,2 3 2 0,3 0 1 16,-1-1-1-16,3-1-1 16,-2-1-2-16,0-2 0 15,-2 0 0-15,-3 0 0 16,1 0 0-16,-11 1 2 16,3 3 1-16,-5-2 2 15,-2 0 1-15,-3 1 0 16,0-1-2-16,-2 4-2 15,1-2-2-15,2 5 0 16,-2-2 0-16,1-1 0 16,0 3 0-16,2 0-1 15,-1 1 0-15,-1-3 1 16,0 0 0-16,-1-2 0 16,-1-1 1-16,2 0 1 15,-1 0 0-15,-1 0 5 16,-2 0 2-16,2 0 9 15,-2-1 3-15,1 1 7 16,-1-2 4-16,-1 1 5 0,-2-3 1 16,0 1-4-16,0 2-3 15,0 0-8-15,0 3-4 16,0 1-1-16,-1 7-2 16,-3 33 0-16,1-30-1 15,2 2-4-15,0-1-2 16,-1 1-4-16,1-1 0 15,-3 4-1-15,1-1 1 0,0 6 1 16,0 2 3-16,1 2 0 16,-1 3 1-16,1-4 1 15,0-3 0-15,-1-2 0 16,2 3-2-16,1 0-5 16,1 1-1-16,3-3-2 15,-2-2-1-15,-1-3 0 16,2-2 0-16,-3-4 0 15,3 1 0-15,-2-4-1 16,0 0 1-16,4 0-1 16,-4-3 0-16,1 1 0 15,1 0 0-15,-2-3 1 16,1 4 1-16,-1-4-1 16,1-1-1-16,-1 2 1 15,-1-5 0-15,1 2 1 16,-1-2 2-16,-1-3 1 15,0 0-1-15,-1 0 0 0,1 0 0 16,1 0-1-16,-1-1 3 16,0 0 11-16,1 0 10 15,0 2 11-15,0-1 4 16,-1-1-8-16,0 0-5 16,-2 0-10-16,1-1-3 15,-1 1-2-15,-1-2 1 16,-1 1 2-16,0 0 1 0,-2-1 0 15,-1-2-3-15,-2 1-6 16,1 1-2-16,1-1-5 16,-1 0 0-16,0-1 0 15,0 0 1-15,-28-11 2 16,23 11 0-16,-1 0-1 16,3 4-1-16,0 0-1 15,1-4-1-15,0 2 0 16,-1-1 0-16,-1-3-1 15,2 3 1-15,2 2-1 16,-3-1-1-16,2 3-1 16,2-3 0-16,0 1 1 15,-2-3 1-15,2 2 1 16,0 2 0-16,-1-1 0 16,0 1 0-16,-5-1 0 15,3-1 0-15,-2 1 0 16,-1-1 0-16,5 2 0 0,-2-2 1 15,3 1 0-15,0-1 0 16,0 2-1-16,0 0 0 16,0 2 0-16,-3-4 0 15,-2 2 0-15,0 2 0 16,0 0 1-16,1 2 1 16,-3-2 0-16,2 0 1 15,-1-1 1-15,0-1-2 16,5 0-1-16,-3 0 0 15,-1 1 0-15,4 2 0 0,-2-3 0 16,0 2-1-16,0 0 0 16,0-2 0-16,0 1 1 15,6-1 1-15,-2 0 0 16,1 0 0-16,-1 4 0 16,-3-4 0-16,-1 0 0 15,0-1 0-15,0 1-1 16,1 2-1-16,0 3 0 15,-2 1 0-15,-1-1-1 16,2 1 1-16,-1 0 0 16,0-3 2-16,3 3-1 15,-4-4 1-15,4 4-1 16,-1-3 0-16,-1 1-1 16,2 4 1-16,-1-4 0 15,4 3-1-15,-1-2 1 16,3 1-1-16,-2-2-2 0,-1 0-4 15,4 0-14-15,-2-1-10 16,3 1-47-16,1 2-56 16,0 1 85-16</inkml:trace>
  <inkml:trace contextRef="#ctx0" brushRef="#br0" timeOffset="95490.963">5945 10340 69 0,'-2'0'31'0,"1"0"-12"15,0 0 2-15,0 0 5 16,0 0 3-16,0 0 8 16,-1 0 0-16,1 0 1 15,0 1-3-15,0 2-5 16,1-1-2-16,0 2-5 16,0 0-1-16,2 4-6 15,1-2-2-15,0 2-6 16,3 2-2-16,-2-2-3 15,29 31-1-15,-22-27-1 16,-2-2 0-16,3 4 0 16,-2-1 0-16,1 1 0 15,0 1-1-15,2 3 2 0,2-1 1 16,1 0 4-16,0-2 2 16,2-5 0-16,-2 0-1 15,0 1-3-15,-2-1 0 16,-3 2-1-16,4 0 0 15,-2 4-2-15,3 1-1 16,0 0 0-16,-1 4 0 16,-2-4 0-16,1 1 0 15,-1 0 1-15,2-3-1 0,4 1 2 16,0-1 1-16,2 0 2 16,2 0 2-16,2 1 3 15,-2 2 2-15,4 4-3 16,1 1 0-16,2 4-2 15,-1-1-1-15,3 3-1 16,-1-2-2-16,-2-3-2 16,2-2-2-16,-7 0 0 15,0 2 0-15,1 0 1 16,-2 1 0-16,2-3 1 16,0-1 1-16,2-4 0 15,0 0-1-15,-3-1-1 16,-1-1-1-16,2 1 0 15,-3 0 0-15,0 2 0 16,0 1 0-16,0 2 0 16,1 0 0-16,-1 0 0 0,1 0 0 15,-4 0 0-15,-1-1 1 16,-1 0 0-16,-1 1 1 16,0 1 1-16,0 2 0 15,-2 2 4-15,1 2 3 16,1 3 6-16,0 0 3 15,4-1 3-15,-3-2-1 16,3-6-4-16,-2-1-4 16,-1-3-5-16,0-3 1 15,-2 4 2-15,1-2 0 0,1 0 1 16,-2 2 0-16,1-3-4 16,-1-2 0-16,0-1 0 15,3 0 3-15,0-1 7 16,-1-2 1-16,4 3 0 15,-1 2-4-15,1 3-8 16,-3 2-2-16,0 3-4 16,-1-1 0-16,-8-3 0 15,9 4 0-15,-1-3 1 16,1 1 0-16,5 5 1 16,-4-5 1-16,1 4 4 15,4 3 5-15,-2-3 7 16,-1 4 0-16,1 0-5 15,-3-2-6-15,4-2-6 16,-1-4 0-16,0-3 0 16,0 5 2-16,2 2 3 0,-1 3 2 15,1 4-2-15,0-2 0 16,-1-4-6-16,-2 0-1 16,-2-5-1-16,-3-3 0 15,0 8-1-15,7-2-1 16,1 4 2-16,3 5 0 15,4-2 0-15,-2 0 0 16,2-2 1-16,3 1 0 16,-2 4 0-16,3 0 0 0,1 7 0 15,0-3 0-15,1-3 13 16,2 2 5-16,-5-1 1 16,-1-3-2-16,-3-4-13 15,-2-1-4-15,2-4-1 16,-3 2 0-16,2-1 0 15,-2-1-1-15,4-1-1 16,-2 1 1-16,2 10 0 16,1-2 0-16,2 7-1 15,0 0-1-15,1-5-2 16,-3 4 0-16,-1 0-1 16,-3-2 0-16,-1 3 3 15,3-5 2-15,-4-2 2 16,1 0 1-16,-5-1 0 15,3 7 0-15,-2 4 0 16,2-1-2-16,-1-2 1 0,-2-3 0 16,-2-5 0-16,-1-2 1 15,-1 3-1-15,2-2 0 16,-1-1 1-16,-3-1-1 16,0-8 2-16,-6-1-1 15,-1-4 0-15,1 0 0 16,-3 2 0-16,1-2 0 15,0 0-1-15,-2 1-1 16,0-1 0-16,-2 0-1 0,1 0-2 16,-1 0 0-16,-1 0-5 15,-2 0-6 1,0-1-14-16,-1-2-17 0,2-2-78 16,-2 1-151-16,1 1 180 15</inkml:trace>
  <inkml:trace contextRef="#ctx0" brushRef="#br0" timeOffset="97021.029">7811 12411 204 0,'28'28'34'16,"-31"-29"23"-16</inkml:trace>
  <inkml:trace contextRef="#ctx0" brushRef="#br0" timeOffset="98301.834">7826 12437 31 0,'-1'0'15'0,"0"0"-3"15,0 0-1-15,-1 0 12 16,2 0 10-16,-1 0 12 15,0 0 0-15,0 0-7 16,0 0-5-16,0 0-8 16,-1 0 1-16,1 0 7 15,0 0 2-15,0 0 9 16,0 0 1-16,0 0-5 16,0 0-4-16,-1 0-6 15,1 0 0-15,0 0 1 0,0 0 0 16,-1 0 1-16,-4 6-3 15,0 2 3-15,-2-3-2 16,3 0-5-16,-6 2-4 16,-23 26-11-16,31-28-2 15,-2 1-3-15,5 0 2 16,0 2 0-16,-9-2 2 16,5 1 0-16,-1 0-1 15,-3-3 0-15,8 4-1 16,-2-2 1-16,-4 0 1 0,1 1 1 15,-1-3 0-15,4 5-3 16,2 2-1-16,-4-3-4 16,-2 2-1-16,-3 0 0 15,-3-2 1-15,4 0 3 16,-2-3 1-16,0 1 6 16,3-2 2-16,-3 1-2 15,4 6-1-15,-1-4-6 16,-2 0-2-16,0 1-2 15,-3-1-1-15,1 3 0 16,-1 2 0-16,1-1 0 16,2 1 0-16,1-2 1 15,-2-2-1-15,3-1 0 16,0 0 1-16,2 1 1 16,-1 2 0-16,0-2-1 15,0-2 0-15,2 0 0 0,-1 0-1 16,1-1 0-16,-2 2 0 15,1 0 0-15,1-2 0 16,0 1 1-16,0 1 0 16,-1-2 0-16,-1 0 1 15,0 0 2-15,1-1 0 16,-2 3 0-16,0-1-1 16,0 3-1-16,-1 3 0 15,0-2 0-15,-5 5 1 0,1 3 4 16,-2 0 3-16,-3 1 2 15,4-3 2-15,-5-1-4 16,6 3-1-16,-2-1-1 16,1-2 0-16,3-2 1 15,2-1 1-15,-2-1 3 16,-3-1 1-16,0 2 0 16,-3-1 0-16,2 2-7 15,4 1-2-15,-3 0-2 16,1 2-2-16,1 3-1 15,-1 0 0-15,-2 1-1 16,-2 1 0-16,-1 0-1 16,2-1 0-16,1-1 2 15,0 0 0-15,-1 0 0 16,0 2 1-16,0 2-1 16,-2 2 0-16,1 0-1 0,0 0 0 15,-2-2 1-15,-1-2-1 16,-4-2 0-16,2 6 1 15,-3 1 1-15,2 5 0 16,-1 3 0 0,-1-1 1-16,-3-2-1 0,1-3 0 15,-2 0 0-15,-5 0-1 16,0 7-2-16,-2 4-1 16,-5 0 1-16,3-3 0 15,4-7 2-15,0-6 0 0,1 0-2 16,4 0-4-1,-2 4 0-15,5 3-7 0,-3-3-30 16,-2 3-3-16,1-2 3 16,-7-4 6-16,5-2 35 15,2-2 4-15,1 0 0 16,4 1-2-16,5 1-10 16,-1 0-6-16,2 6-9 15,-2 2-4-15,-1 0 5 16,2 2 4-16,0 2-9 15,3 3-3-15,-1 1-47 16,0 0-88-16,7 2 114 16</inkml:trace>
  <inkml:trace contextRef="#ctx0" brushRef="#br0" timeOffset="99059.333">7683 12555 55 0,'29'33'13'0</inkml:trace>
  <inkml:trace contextRef="#ctx0" brushRef="#br0" timeOffset="100006.128">7707 12586 154 0,'0'0'133'0,"0"0"29"0,0 0-16 15,-1-1-55-15,0 0-26 16,0-1-35-16,0 1-11 15,-1 0 2-15,1 0 5 16,0 0 6-16,0 0-2 16,-1-7-8-16,1 3-5 15,-2-2-8-15,1 2-3 16,1 1-4-16,0-2 0 0,0-1 0 16,1-3 1-16,2-5 0 15,13-29 1-15,-4 28 1 16,7 1 3-16,1 0 5 15,-1-5 3-15,1-2 4 16,-2-1 1-16,1 0 3 16,-2 1-3-16,0 0-7 15,-1-1-3-15,0 6-8 16,1-3-1-16,0 4 0 16,3 1-1-16,0 0 0 15,-4 3 0-15,-1 0-1 16,-4 1 0-16,2-4 0 15,1 0 1-15,-2 0 0 16,1 1 0-16,-1 3 0 16,0-1-1-16,0-1 0 15,1-2 0-15,-2 0 0 16,-3 0-1-16,1 2 0 16,2 0 1-16,-3 1 0 0,7-2 1 15,-2-2 2-15,-2-1 0 16,-1-5 1-16,1-1 1 15,3 0-2-15,1 0-1 16,5 0-1-16,-4 1-1 16,-2 1-1-16,5 3 0 15,-2 3 0-15,1 0 1 0,-4-2 0 16,0 1 0-16,-2-1 0 16,-1-1 1-16,3 0 0 15,-2-1-1-15,2 0 0 16,4 2 0-16,-1 0 0 15,1 1-1-15,0-1 0 16,-1 4 0-16,1-2 1 16,0 0 0-16,-1-2 0 15,2 1 0-15,-1-2 0 16,1-1 1-16,-4 3-1 16,1-3 1-16,3 1 0 15,-3 2 0-15,4-1 0 16,-3 2 0-16,-6 0-1 15,4-1 0-15,-1 3 0 16,2 2 0-16,7-2 0 16,-4 1 0-16,3-5 1 15,-2-1-1-15,2-2 0 16,3-1 1-16,2 1-1 0,1-2 1 16,-1 1 1-16,0 4 2 15,0 0 3-15,0-1 2 16,4-7 2-16,-1-4-1 15,7-6-4-15,-2 1-1 16,0 1-4-16,3 6-1 16,-7 5 0-16,-2 1 0 15,1 5 0-15,-5-3 1 16,1 3 0-16,-2-1-1 0,-5 0-7 16,1 4-20-16,-8 4-34 15,2 4-39-15,-5 6 60 16</inkml:trace>
  <inkml:trace contextRef="#ctx0" brushRef="#br0" timeOffset="102709.81">10075 10609 667 0,'29'0'178'16,"-29"-4"-279"-16,1 1-7 16,5-1 48-16,-7 3 43 15,0 0 69-15,0 0 5 16,-1-3-18-16,-1-12-13 15,-9-36-20-15,9 26 1 0,-5-3 21 16,-7-1 5-16,-12 6 8 16,-6 1-7-16,-4 9-26 15,-3 6-8-15,-3 8-23 16,3 6-8-16,2 7-13 16,3 8-10-16,9 12-12 15,4 5-3-15,7 7-15 16,7-2 0-16,9 1 21 15,4-5 7-15,12-1 35 16,2-3 19-16,8-9 17 16,3-2 8-16,4-9 5 15,0-5 4-15,-1-7 6 16,-3-4 6-16,-1-8 8 16,0-4-6-16,-4-5-10 15,-2 2-4-15,-7-2 1 16,-2 0 8-16,-7 3 20 15,-2 0 8-15,-4 2 9 0,0 8-1 16,-1 2-24-16,2 3-16 16,-3 0-31-16,0 0-8 15,1 7 0-15,0 23 4 16,0 46 5-16,0-27-1 16,-3 26-3-16,-3 5-1 15,-1 19-2-15,-1-2 1 16,1-18 17-16,-3-8 12 15,-2-18 19-15,2-4 7 16,-8-12-13-16,0-6-19 0,-7-12-38 16,-4-6-29-16,-9-8-71 15,1-5-52-15,-1-17 103 16</inkml:trace>
  <inkml:trace contextRef="#ctx0" brushRef="#br0" timeOffset="103219.683">10193 10537 1164 0,'-5'7'257'0,"3"6"-427"15,-7 17-125-15,1 11 14 16,-10 15 144-16,-2 2 79 16,2-2 105-16,0-1 7 15,2 3 1-15,4-2-5 16,-2-8-15-16,7-8 6 0,6-21 27 15,0-8 23-15,1-8 12 16,-1-2-3-16,-2-3-27 16,1 1-22-16,1 0-43 15,0-1-16-15,-6-30-19 16,6-41-11-16,10 18-15 16,0-1 2-16,4-1 0 15,0-3 1-15,8-3-2 16,3-6 8-16,3 1 29 15,2 8 26-15,-3 17 53 16,-2 13 2-16,-3 21-17 16,0 7-24-16,5 13-43 15,0 10-25-15,2 17-90 16,-4 8-114-16,-5 4 156 16</inkml:trace>
  <inkml:trace contextRef="#ctx0" brushRef="#br0" timeOffset="103819.656">10820 10674 1100 0,'0'-2'336'0,"-1"-1"-425"16,1 0-33-16,0 3 12 15,-1 0 25-15,0-1 69 16,-1 0 20-16,0 0 13 16,-15-5 7-16,-33-9-1 15,28 12-4-15,-4 0-12 16,-1 2-4-16,-4 2-1 15,-1 4 3-15,1 3 1 16,0 2 1-16,-4 7-3 16,0 0-3-16,5 9-2 15,1 3-2-15,11 2-1 16,8 5-2-16,10 0-6 16,3 0-1-16,12 0 2 15,4-2 5-15,4-10 10 16,2-4 8-16,-1-12 14 0,-2-8 3 15,2-11 1-15,1-2-4 16,0-12-14-16,2 3-4 16,-4-5-3-16,-1 1 1 15,-5 2 8-15,-5 3 4 16,-2 3 6-16,-3 0 1 16,-3 5 2-16,-1 4 1 15,-3 5-4-15,0 2-5 16,2 6-13-16,-2-4-6 0,0 0-11 15,4 25-11-15,2 38-36 16,-9-28-26-16,-4 2-112 16,1 3-105-16,-2-11 192 15</inkml:trace>
  <inkml:trace contextRef="#ctx0" brushRef="#br0" timeOffset="104518.565">11086 10817 893 0,'-2'-4'365'15,"-1"-1"-180"-15,-1-2-185 0,-2-1-24 16,-5 0-8-16,-6 1-2 15,-12 4 10-15,-7 3 4 16,-6 5 2-16,-1 6 2 16,1 2-10-16,8 3-7 15,13-2-34-15,8-3-4 16,12 3 13-16,3-4 14 16,12 4 43-16,2-1 10 0,10-2 1 15,1-3-2 1,3-6-6-16,4-5 1 0,-5-8 0 15,0-4 0-15,-1-1 5 16,-8-2 4-16,-2 1 15 16,1 3 10-16,-6-8 15 15,0 0 4-15,-1-2-6 16,-7-7-7-16,-2-2-19 16,-2-4-7-16,-9-7-10 15,-5-7-4-15,-4-3-3 16,-5-3 0-16,-1 2 1 15,-1 6 3-15,-2 2-2 16,2 2 0-16,2 10-1 16,4 2 0-16,3 16 2 15,4 4 0-15,2 12-7 16,1 5-4-16,0 8 0 16,-1 10 2-16,5 13 11 0,4 4 6 15,6 11 11-15,2 3 7 16,5 15 3-16,0 3-3 15,0 5-12-15,2 2-6 16,-4-14-8-16,1 0-1 16,-1-2 1-16,-2-3-2 15,-2 1 1-15,1-2-1 16,-5-8-1-16,0-6 0 16,-3-25-15-1,0-9-16-15,1 0-69 16,-2 21-52-16,1-13-117 0,-1-6 159 0</inkml:trace>
  <inkml:trace contextRef="#ctx0" brushRef="#br0" timeOffset="104883.328">11185 10542 1031 0,'10'48'245'0,"-3"-18"-390"15,-4 11-6-15,-3 15 73 0,-8 4 58 16,-7 0 41-16,-2-1 16 16,-2-2 1-16,3-5-3 15,3-15-41-15,3-7-30 16,5-17-21-16,1-5 4 16,-2-12 26-16,0-8 9 15,2-16-53-15,-2-10-84 0,4-12 97 16</inkml:trace>
  <inkml:trace contextRef="#ctx0" brushRef="#br0" timeOffset="105049.633">11185 10423 1133 0,'-1'0'323'16,"1"0"-427"-16,4 0 35 16</inkml:trace>
  <inkml:trace contextRef="#ctx0" brushRef="#br0" timeOffset="105543.354">11431 10661 870 0,'15'17'358'15,"0"-10"-140"-15,5 3-254 16,2 2-16-16,-5-4 0 15,-5-4 5-15,-7-4 47 16,1-3 23-16,-5-5 22 16,1 0 0-16,2-8-25 15,-4-1-13-15,1-1-10 16,-3-3 0-16,-1 4 5 16,-7-1 2-16,-5 1 3 15,1 4-1-15,-11 1-5 16,4 5-1-16,-12 8-1 15,-7 5-2-15,0 8 1 16,-4 3 0-16,11 2 1 16,6 1 1-16,8 3 1 15,6 5 4-15,5 7 13 16,1-1 4-16,6 3 1 0,1 0-5 16,1-5-24-1,5 4-20-15,1-4-56 0,1-5-38 16,7-9-54-16,3-10-20 15,6-16-25-15,6-10-35 16,4-17 172-16</inkml:trace>
  <inkml:trace contextRef="#ctx0" brushRef="#br0" timeOffset="105987.355">11581 10594 590 0,'0'24'236'0,"0"6"-151"16,0 2-47-16,-7 9-29 15,-5-1-4-15,-3-1-2 16,-2 1 0-16,3-3 7 16,5-3 7-16,1-9 21 15,3-5 9-15,3-12 5 16,-1-6 3-16,4-2-1 15,-2-2 0-15,1 1-6 16,0-1-13-16,0-9-31 16,2-14-13-16,10-37-19 15,1 30 0-15,8-6 12 16,-1-6 6-16,5-6 14 16,-1-2 4-16,0-1 13 0,2 4 7 15,-2 12 18-15,-1 5 5 16,-2 16-9-16,-3 8-10 15,1 10-25-15,0 6-9 16,2 14-11-16,1 6-3 16,-1 9 0-16,-2 5-4 15,1 8-19-15,1 4-16 16,-4 3-47-16,1 0-35 16,-8 0-110-16,-3-8 154 0</inkml:trace>
  <inkml:trace contextRef="#ctx0" brushRef="#br0" timeOffset="106397.196">12230 9881 852 0,'-2'-1'286'0,"2"9"-402"0,2 8-217 15,-2 21 41-15,-2 10 108 16,-5 11 304-16,-1 2 80 15,4-2 9-15,3 2-34 16,6 8-62-16,-3 9-38 16,3 13-55-16,-1 7-15 15,-1-2-6-15,0-6 0 16,3-15 8-16,-2-10 11 0,2-8 8 16,1-8 0-16,-4-11-19 15,1-8-33-15,-3-12-98 16,-1-3-66-16,0-7 110 15</inkml:trace>
  <inkml:trace contextRef="#ctx0" brushRef="#br0" timeOffset="106706.088">11754 10397 1036 0,'26'0'413'15,"23"0"-252"-15,10 1-150 16,20 2-38-16,3 3 0 15,-1 1 12-15,-3 0 8 16,-9-4 7-16,-5 1-3 16,-15-4-40-16,-7-5-33 15,-12-2-133-15,-5-3 130 0</inkml:trace>
  <inkml:trace contextRef="#ctx0" brushRef="#br0" timeOffset="107700.737">10601 11865 1139 0,'0'0'386'16,"0"-1"-346"-16,8-18-215 15,12-38-46-15,-20 33 6 16,-5 1 41-16,-4 6 142 16,-4 0 60-16,0 4 56 0,1 3 5 15,-1 8-33-15,-1-3-20 16,-4 8-29-16,-3 0-5 16,-4 1 8-16,-5 5 5 15,2-2 11-15,-4 1 2 16,3 3-8-16,0-1-5 15,3 2-11-15,1 2-6 16,7 5-12-16,3 4-6 16,5 9-8-16,2 0 0 0,4 2 13 15,3-4 6-15,6-7 14 16,4-4 6-16,3-4 3 16,6-2-1-16,4-5-6 15,1 0-3-15,4-6-2 16,0-3 1-16,2-6 10 15,-1-3 6-15,2-3 12 16,-4 1 4-16,-5-3-1 16,-4-2-5-16,-4-2-14 15,-1-3-4-15,-1-2-10 16,0 1 0-16,-7 1-1 16,5 6 0-16,-2 8 0 15,-4 2 2-15,4 6 0 16,-3 3 0-16,2 4 1 15,3 5-3-15,1 7 2 16,0 5-2-16,1 10-9 16,-4 4-13-16,-2 9-56 0,0-3-56 15,-6-8 84 1</inkml:trace>
  <inkml:trace contextRef="#ctx0" brushRef="#br0" timeOffset="108265.366">10812 11643 1278 0,'26'94'358'16,"-27"-78"-456"-16,2 12-178 16,2 13-40-16,-8 7 56 15,-2-3 66-15,-3-8 185 16,1-10 56-16,2-3 53 16,4-4 4-16,1-6-56 15,2-5-8-15,0-6-6 16,0-3 9-16,0-4 28 15,0 3 3-15,0 0-13 16,2-7-15-16,5-13-36 0,14-29-10 16,-12 23-20-1,2-4-8-15,4-7 0 0,1-3 3 16,1 1 14-16,2 3 7 16,-2-2 4-16,-1-3 3 15,1 2 1-15,4 1 0 16,-7 10 3-16,1 6 1 15,1 13-2-15,-8 4-1 16,4 8-3-16,0 6-2 0,1 15 1 16,8 8 2-16,-1 14 2 15,5 1 0-15,-7 5-2 16,-3 1-3-16,-5 0-13 16,-4 1-12-16,-5-12-57 15,1-6-32-15,-1-14-130 16,3-7 149-16</inkml:trace>
  <inkml:trace contextRef="#ctx0" brushRef="#br0" timeOffset="108782.382">11612 11696 931 0,'-1'1'329'0,"1"-1"-286"0,0 0-38 15,0 0-6-15,-1-1 3 16,0 0 9-16,-1 1 2 16,-18-1 4-16,-33 4 4 15,20 3-1-15,2 2-3 16,-6 3-13-16,0 2-6 15,6 1-6-15,1 0-1 16,14 1-6-16,6-1-2 0,9 2 1 16,4 2 2-16,5-2 11 15,4 2 3 1,7-1 0-16,7-2-1 0,5 1-3 16,5-1-1-16,-1 2 1 15,-1 3 0-15,3 10 2 16,-3 4 1-16,0 11 1 15,-1 0 3-15,-8 0 5 16,-6-2 2-16,-6 3 5 16,-7 5 2-16,-6-3 11 15,-3-4 7-15,-11-8 3 16,-3-4 3-16,-8-4-12 16,-8 1-11-16,0-8-26 15,-6-4-19-15,-1-12-38 16,0-5-21-16,-7-16-57 15,6-9-50-15,5-20 123 0</inkml:trace>
  <inkml:trace contextRef="#ctx0" brushRef="#br0" timeOffset="109134.413">11800 11242 1331 0,'0'1'364'0,"0"10"-545"16,0 9-17-16,-1 21 65 15,-4 14 52-15,-2 8 120 16,3 8 19-16,4 9 1 16,2-2 0-16,4 11-25 15,2-1-16-15,-2-11-12 16,-2 1-4-16,-3-19 1 16,-1-10-2-16,-1-15-24 15,-1-13-36-15,2-12-150 16,0-6 136-16</inkml:trace>
  <inkml:trace contextRef="#ctx0" brushRef="#br0" timeOffset="109391.198">11948 11514 595 0,'34'98'6'16,"-20"-78"-9"-16</inkml:trace>
  <inkml:trace contextRef="#ctx0" brushRef="#br0" timeOffset="109810.174">12039 11675 429 0,'90'82'231'0,"-59"-71"-55"15,4 0-36-15,6-8-63 16,3 0-5-16,0-6-6 16,-1-2-1-16,-7-7-4 15,1 0-9-15,-8-2-19 16,2-1-10-16,-5 0-16 15,-5-2-5-15,-3 4-7 16,-5 2-2-16,-5 3 3 0,-4 1 0 16,-2 1 4-16,-2 0 1 15,-3-1 1-15,-3-3 0 16,-8-1-2-16,-3 0 0 16,-10-2 0-16,-5 2 0 15,-6 3-1-15,-5 2 1 16,-5 8 0-16,-1 2-4 0,-4 11-3 15,4 6 0-15,5 3 1 16,0 3 3-16,8 1 5 16,5 4 1-16,12 8 3 15,4 6 6-15,18 12 9 16,5 5 9-16,24 11 23 16,17 1 7-16,23-4 7 15,21 0-1-15,10-10-18 16,5-5-13-16,-6-11-40 15,-5-9-23-15,-5-15-41 16,-10-4-32-16,-11-17-159 16,-6-2 173-16</inkml:trace>
  <inkml:trace contextRef="#ctx0" brushRef="#br0" timeOffset="128752.856">7195 12673 185 0,'-3'43'86'0,"2"-43"-39"16,-3-1-26-16,9 1-23 16,-5 0-1-16,0 0 23 15,0 0 20-15,0 0 21 16,0 0 6-16,-1 0-6 15,0-1-10-15,-1 0-4 16,2 1-1-16,0 0-8 16,0 0-6-16,-1 0-6 15,0-1-1-15,0-1 8 16,0 2 1-16,0 0-3 16,0 0-3-16,-3 0-12 15,-6 0-5-15,-1 2-9 16,0 2-2-16,-34 33-7 15,29-16 0-15,-2 8 2 16,0-2 0-16,1 0 5 0,-2 3 0 16,-2 3 0-16,0 3 0 15,-2 7 0-15,-1-3 1 16,4-5-1-16,-2-5 0 16,2-4-2-16,1 2-2 15,4-4 0-15,5 2-1 16,1-8 2-16,5-1 0 15,4-3 2-15,-3-1 0 16,6-1 0-16,-2-1-1 0,0-2-3 16,2-2-1-1,0-2 0-15,4 1 0 0,-1 0 2 16,4-1 3-16,2-2 0 16,0-1 0-16,2-2 1 15,1 2 0-15,1 1-1 16,1-1 1-16,4 1-1 15,-1 0 0-15,1 2 0 16,0 0 0-16,-2 5 1 16,0 1 0-16,2 3 2 15,0 3 0-15,-4 3 0 16,0 1 0-16,-2-4 0 16,-4 0 1-16,-1-2 2 15,0-2 3-15,1 0 5 16,-1-3 2-16,1-2 2 15,-2 0 2-15,-1-1 4 16,-6-2 2-16,0-1-2 0,3 1-4 16,0-2-9-16,0 2-4 15,1-2-4-15,1 1 1 16,-6-3 6-16,3-1 6 16,-4 0 5-16,-1 0 1 15,-1-1-8-15,1 1-6 16,1-1-7-16,0 0 0 15,0-1-1-15,11-2 1 0,7-1 1 16,33-43 0-16,-26 22-1 16,1-6-1-16,1-2-2 15,0-2-1-15,-1 0 1 16,2 7-1-16,-4 3-1 16,-1-1-2-16,-1-4 0 15,0 3 0-15,-5 3 4 16,1-4 1-16,-3 11 3 15,-4-1 1-15,-2 4-1 16,-2 8 0-16,-1-1 1 16,-5 3 1-16,1 1 2 15,-2-3 1-15,0 3 9 16,0-1 5-16,2 0 2 16,0 1 0-16,-6-1-11 15,-1-2-5-15,-3-3-2 16,3 1 0-16,0-4 3 15,2 0 3-15,-2 1 6 0,-3 0 4 16,1 2 2-16,2 2 0 16,-3-4-7-16,-1-3-5 15,-1-1-6-15,1-2-2 16,-5 6 0-16,0 2 0 16,0 2-1-16,-1-2 1 15,0 0 0-15,-1-2 3 16,-1 1 3-16,-3 1 2 15,-3-1 4-15,-2 1 0 16,-5-1-3-16,1 1-3 0,-7 1-16 16,-3 0-12-16,-5-2-9 15,-1 4-5-15,0 7-17 16,3 1-8-16,3 4-84 16,6 0-158-1,19-18 202 1</inkml:trace>
  <inkml:trace contextRef="#ctx0" brushRef="#br0" timeOffset="130162.25">6602 13472 603 0,'0'74'271'0,"-5"-73"-121"0,2 1-100 15,1-2-75-15,1 0-15 16,0 0-27-16,0 0 2 16,0 0 18-16,0 0 9 15,0 0 28-15,-1 0 8 16,1 0 6 0,0 0 3-16,-1 0-3 0,-9 3-2 15,2 0-1-15,-1 14 1 16,-32 32 4-16,26-27-1 0,-1 3 0 15,-3 4-1-15,2 6-4 16,-2 1-2-16,3-1-2 16,1 6-1-16,-2-2 1 15,1 1 2-15,6-4 3 16,-3-7 3-16,6-11 4 16,4-4 1-16,-1-7 4 15,5-1-1-15,-3-4-5 16,3 3-5-16,0-5-4 15,0 0-2-15,0 0 2 16,0 0 2-16,0 0 0 16,5 0 0-16,10 1-1 15,1 0 0-15,34 4-1 16,-26-4 0-16,6 3 1 16,3 3-1-16,3 1 0 15,1 5 0-15,0 2 1 0,-4-2 0 16,3 6 1-16,-3-1 1 15,-7-2 0-15,-1 2 1 16,-5-5-1-16,-1-2-1 16,1 2 1-16,1-1-1 15,-5-1 0-15,-1-1 1 16,-3-4 3-16,-2 0 4 16,-3-5 13-16,-4 0 5 15,-2-1 3-15,-1 0-3 0,0 0-11 16,0 0-5-16,0 0-3 15,0 0 4-15,0 0 10 16,0 0 5-16,0 0 3 16,0 0-4-16,0 0-11 15,0 0-5-15,0-1-7 16,0 0 0 0,2-7-1-16,6-15 0 0,31-42-1 15,-30 25-1-15,1 3-1 16,-2 1 0-16,0 9 2 15,-2 2 0-15,-1-1 1 16,-1-2 1-16,-1 2 0 16,-2-1 1-16,-4 5 9 15,0 6 5-15,-1 2 9 16,0 4 1-16,-3 3-5 16,1-2-3-16,-3 4 0 0,1-3 4 15,-5 1 6 1,-1-1 1-16,-2-2 1 0,-1 1-2 15,1-2-1-15,0 2 0 16,-2-1-7-16,1-3-6 16,0-2-9-16,2 1-4 15,4-1-2-15,1 4 1 16,1 0 1-16,2 2 1 16,0 2 0-16,-1 1-1 0,6 1-5 15,-11-1-8-15,-1 1-30 16,1 1-25-16,-8 0-92 15,2-1-68-15,-2 2 140 16</inkml:trace>
  <inkml:trace contextRef="#ctx0" brushRef="#br0" timeOffset="130579.3">5865 14187 233 0,'-2'1'40'15,"1"1"27"-15</inkml:trace>
  <inkml:trace contextRef="#ctx0" brushRef="#br0" timeOffset="131656.803">5822 14422 290 0,'-17'28'192'16,"0"-5"-20"-16,4-3-77 15,-1-4-34-15,6 5-46 16,-2 2-12-16,-2 3-7 16,3-2-2-16,-1 2 2 0,2-4 2 15,0-6 7-15,1 0 7 16,0-7 15-1,2-2 9-15,4 0 10 0,0-2 2 16,1-2-2-16,-1-1-5 16,-1-2-7-16,2 0-4 15,0 0-12-15,0 0-5 16,0 0-8-16,0 0-3 0,0 0-1 16,0 0 0-16,5 3-1 15,3 0 0 1,3 1-1-16,-1-2 0 0,35 9-1 15,-26-11 0-15,4 0 1 16,5 3 1-16,1 1-1 16,0 4 1-16,0 4-1 15,-2 2-3-15,3 2-8 16,-2 1-1-16,0 2 0 16,-1-1 3-16,1 2 9 15,-2-3 1-15,4-3 0 16,4-3-1-16,-8-3-1 15,2-2-2-15,-7-2 0 16,-4-1 0-16,2-3 2 16,-1 0 2-16,-2 0 1 15,-3-2 2-15,1-1 1 16,-4 2 1-16,-2-1 1 16,0-1-3-16,-3 0-5 0,1-2-10 15,0-2-10 1,0-1 1-16,1-4 5 0,-1-1 8 15,-1-1 13-15,-1 1 9 16,-3-1 9-16,-1 1 2 16,0-1 0-16,-4-1-5 15,1 4-8-15,-1-3-5 16,-1 0-5-16,2 0-1 0,-1-2 1 16,2-2 2-16,0-8 2 15,-1-1 4-15,2-10 3 16,0-1 2-16,1 0 3 15,2 0-1-15,3 0-1 16,0 2-1-16,0-1-3 16,1 2-3-16,0 7-3 15,0-1-3-15,-1 9-3 16,0 6 1-16,0 4 0 16,-3 4 1-16,-1 3 0 15,0-2 1-15,-1 4 0 16,0 0 2-16,0 0 3 15,0 1 2-15,-1 0 1 16,0 0 2-16,0 0 5 16,0 0 2-16,-1 0 6 15,1 0-1-15,-10 1-3 16,-2 1-1-16,-25 10-3 0,25-10 0 16,2 1 7-16,2-1 3 15,-5-2 3-15,0 1-1 16,4-1-3-16,-7 1-1 15,5-1-2-15,0-1 1 16,-3 0-4-16,0 1-5 16,-7-3-6-16,-4 3-2 15,-4 0-5-15,-2-2-2 16,-1 2-2-16,0 0-3 16,-1 0-6-16,0 3-2 0,2 1-14 15,0 2-10-15,5 1-27 16,3-2-24-16,-1 7-119 15,2-5 134-15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13:33.5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2976 8627 88 0,'-6'0'55'0,"4"-1"-10"16,1 1-15-16,0 0-24 16,1 0 7-16,0 0 42 15,-2-1 25-15,1-1 39 16,0 1 0-16,0 0-24 16,0 0-19-16,0 0-30 0,1 0-8 15,0 0-14-15,-2-4-3 16,1-7-5-16,-1 1-2 15,-8-28-2-15,5 29-3 16,5 6-3-16,-1-2 0 16,1 3-3-16,0 1 0 15,0 1 1-15,0 1 4 16,0-1 2-16,0 1-1 0,0-1-2 16,0 1-4-16,0 0-4 15,0 0 0-15,0 0 0 16,0 0 2-16,0 0 4 15,0 0 2-15,9-1 2 16,3 0 2-16,3 0 5 16,31 1 0-16,-30 0 1 15,0 0-1-15,1 1-4 16,1-1 0-16,1 1-1 16,0 0-1-16,0-1 1 15,-2 1-2-15,1 0-1 16,0-1-1-16,2 1-3 15,1 1 0-15,-1-1-1 16,1-1 0-16,0-1 4 16,3-3 0-16,-2-3 1 15,3 0 0-15,1 0-5 16,-2-1 0-16,4 3-2 0,-2 1 0 16,-1 2 1-16,-1 2 1 15,0 0 7-15,-1 3 3 16,3 1 7-16,4-1 1 15,1 1-4-15,-2-1-4 16,-3 1-6-16,-3-1 0 16,-6 0 7-16,-2 0 4 15,7 1 4-15,-6-1 0 0,1-1-4 16,5 0-1 0,-9-2-2-16,5 1-1 0,-3-1-2 15,-2-1-2-15,4 0 1 16,2 0-1-16,0-1-2 15,2 1-2-15,-1 1-3 16,-2 0-2-16,1 0-1 16,-1 1 1-16,2 0-1 15,-2 0 1-15,2 0-1 16,-2-1 0-16,3 0 0 16,3 2 0-16,0 0 0 15,0-1 1-15,-2 1 0 16,0-2 1-16,-2 0 0 15,1-2-1-15,2-1 1 16,-1 2 0-16,4-2-1 16,-1-1 0-16,3-1 0 15,-3-3 0-15,0-2 0 16,2 2 0-16,1 0-1 0,2 2 1 16,1 1-1-16,0-1 2 15,2 0 0-15,-2-1-1 16,2-1 1-16,-1 0-1 15,-5-1 0-15,-2-2-1 16,-1 1 1-16,-5 3 0 16,7 1-1-16,0 5 0 15,0 2 1-15,1-1-1 16,-3 0 0-16,-1 0 0 0,0-1 0 16,-1 0 0-16,0 0 0 15,-1 1 0-15,-4 1 0 16,-1 1 0-16,-1-2 0 15,0 4 0-15,2-2-1 16,0 0 1-16,0 5-1 16,2 0 0-16,-2-1 0 15,-1 2 1-15,-2 3 0 16,2-3 0-16,0 3 0 16,0-2 0-16,0-2 0 15,-2 0 0-15,1-1 0 16,3 1 0-16,8 2 0 15,-2-1 0-15,0 1 0 16,0-3 0-16,1-1 0 16,-2 1 0-16,0-2-1 15,2 2 1-15,-2 0-1 0,0-1 1 16,3 1 0-16,-2-1 0 16,0-1 0-16,2 0 1 15,-1 0-1-15,2 0 0 16,3-2 0-16,-1 2 0 15,3-2 1-15,1 0-1 16,-1 2 0-16,0-3 1 16,-2 1-1-16,-1-1 1 15,-1 2-1-15,-2-2 1 0,1 2-1 16,-3 0 0-16,-3 0 0 16,-3 2 0-16,-6-2 1 15,-1 1-1-15,-5-1 0 16,-1-1 1-16,-2 1-1 15,-3 0-2-15,0-3-7 16,0 0-4-16,0 0-33 16,0 0-53-16,-1 0 66 15</inkml:trace>
  <inkml:trace contextRef="#ctx0" brushRef="#br0" timeOffset="4525.788">5025 15868 441 0,'28'-7'218'16,"-26"7"-76"-16,-1 0-94 16,-1 0-72-16,-1 0-9 15,-1 0 2-15,2-1 14 0,0 1 33 16,0 0 17-16,-1-1 28 15,0 0 6-15,0 1 0 16,0 0-4-16,0 0-8 16,-1 0 1-16,1-1 2 15,0 1-5-15,0 0-18 16,0 0-13-16,0 0-26 16,0 0-8-16,-8 30 0 15,1 50 0-15,12-13 9 16,-1 5 2-16,3 6 2 15,0 3 0-15,-4 10 0 16,-1-5 1-16,-1-9-2 16,-2-6 0-16,0-26-5 15,-2-10-22-15,1-15-81 16,0-11-70-16,1-6 105 16</inkml:trace>
  <inkml:trace contextRef="#ctx0" brushRef="#br0" timeOffset="5600.894">5569 15949 1255 0,'-10'16'443'0,"0"-7"-406"15,2 0-60-15,3 2-38 16,0 1 6-16,-2 6 20 15,-1 1 27-15,-3 0 19 16,2-2 2-16,0 0-1 16,2 3-7-16,0 5-11 15,1 6-6-15,3 9-3 16,0-1 1-16,2-5 7 16,1-1 3-16,4-4-1 0,-3-3-1 15,4-1-4-15,-1-3-8 16,2-7-27-16,1-4-15 15,-1-6-18-15,2-1 1 16,-4-3 29-16,2-2 19 16,0-4 40-16,-2-2 17 15,1-4 22-15,-2-6 5 16,-3-11-6-16,-2-2-7 16,-2-12-17-16,-3-1-4 0,1-6-10 15,0-4-4-15,5 4-5 16,0-1-2-16,4 6-6 15,4 2-5-15,6 2-7 16,1 5-1-16,4 12 1 16,3 6 5-16,1 12 11 15,1 3 4-15,5 5 6 16,-3 3 3-16,4 11 5 16,-3 7 2-16,-4 11 0 15,2 4-1-15,-3 0-9 16,1-1-3-16,-1 4-5 15,-3-1-2-15,-4 2 0 16,-2 2-2-16,-7-7 4 16,1-1 0-16,-4-3 0 15,2-4 0-15,-4-6 0 16,0-5-3-16,0-12-10 16,-2-5-8-16,3 0-19 15,-1-2-8-15,0 0 1 0,0 0 6 16,0-1 22-16,0 0 14 15,0 0 14-15,7-23 4 16,17-35-1-16,-8 27-1 16,2-3-5-16,1 0 0 15,-2 0 6-15,0-1 3 16,2 11 9-16,-1-1 3 16,2 3-2-16,0 4-2 0,-1-3-11 15,0 3-5-15,-2 5-5 16,1 3-1-16,-3 5 1 15,-1 4 0-15,-2 5 0 16,-3 2 2-16,2 8 6 16,-1-1 1-16,6 3 3 15,-4 1-1-15,2 3-3 16,1 4 0-16,-1 8 1 16,5 6-1-16,-3 9-2 15,2 0-2-15,-1 9-8 16,1 3-10-16,-4-3-49 15,1 2-47-15,-4-10-237 16,-1-1 226-16</inkml:trace>
  <inkml:trace contextRef="#ctx0" brushRef="#br0" timeOffset="6072.968">5156 15687 876 0,'-2'2'303'16,"-1"-3"-250"-16,2 1-137 15,0 0-5-15,0 0 44 16,0 0 45-16,0-1 90 0,-1 0 25 16,1 0 10-16,0 1-16 15,0-1-65-15,0 1-56 16,0 0-1-16</inkml:trace>
  <inkml:trace contextRef="#ctx0" brushRef="#br0" timeOffset="7028.732">6934 16269 530 0,'0'0'142'0,"1"-2"-215"16,-1 1-39-16,0 0 39 15,0 0 56-15,0-1 130 0,0 1 45 16,0 0 58-16,0 0-5 16,0 0-44-1,-1 0-29-15,0-1-52 0,-1 1-19 16,1 0-22-16,0 0-6 15,-4-7-13-15,-5-9-7 16,-23-34-12-16,14 27-5 16,0-3-8-16,0 4-4 15,3 1-4-15,-4-2 1 16,8 4 6-16,-1 2 3 0,0 4 5 16,8 4 3-16,-8-1-1 15,3 3-1-15,-5 4-1 16,0 0 0-16,-2 2 0 15,-2 2 0-15,-3 0-1 16,-2 1-4-16,-2 3 0 16,4 1-1-16,4 2-2 15,1 2 0-15,5 3-7 16,3-1-4-16,2 6-24 16,4 2-10-16,5 3-11 15,5 2-2-15,8 11 10 16,3-2 8-16,3 5 5 15,1 0 7-15,1-9 16 16,-2-5 6-16,1-5 13 16,0-3 2-16,-3-3 1 15,1 2 0-15,-3-6-2 0,1-3-1 16,0-5 2-16,1-2 5 16,2-6 4-16,-5 0 1 15,0-2-3-15,-3-1-3 16,-5 0-3-16,-1 1 0 15,-3-4 1-15,-2 0-1 16,-2-8-1-16,-4-2-1 16,-4-6-2-16,-1-2-1 15,-2 2 0-15,-2-1 0 0,-1 8 1 16,1 3 0-16,3 8 1 16,2 3 3-16,6 4 8 15,2 3 4-15,1 2 7 16,-1-1 3-16,0 0-6 15,-1 0-5-15,1 2-6 16,3 21-3-16,17 40 3 16,-7-23 3-16,5 5-2 15,3 3-3-15,-3 5-35 16,3 2-58-16,-2 1 57 16</inkml:trace>
  <inkml:trace contextRef="#ctx0" brushRef="#br0" timeOffset="7656.326">7380 15995 1097 0,'-2'6'391'0,"2"-6"-357"15,0-1-65-15,-2-1-41 16,1 1 22-16,0 1 53 16,0-1 29-16,0 1 23 15,0-1 8-15,-2 0-9 16,-8 1-14-16,-7-1-21 15,-26-1-9-15,22 1-5 16,2 1 0-16,-2 3 3 16,-6 0-1-16,3 7 0 15,-4 0-3-15,3 1-18 16,0 2-16-16,6 1-34 16,1 2-11-16,8 2-20 15,4 2-1-15,7 4 17 16,4 5 11-16,10-4 33 15,2 4 18-15,9-5 16 16,-1-5 1-16,-2-4 1 16,-2-4-1-16,-1-5 2 0,-2-5 2 15,4-4 3-15,0-3 2 16,-1-3 2-16,0-2-1 16,-4-1 0-16,0-1 2 15,-8-1 4-15,-2 4 8 16,-1 4 9-16,-3 1 1 15,-1 4-4-15,1 0-7 16,-2 0-18-16,-1 1-7 0,1 0-25 16,0 0-10-16,1 2-31 15,10 27-24-15,49 67-190 16,-27-18 190-16</inkml:trace>
  <inkml:trace contextRef="#ctx0" brushRef="#br0" timeOffset="7766.946">7615 16941 282 0,'22'75'173'0,"-5"-14"-6"15,2-4-82-15,-7-5-16 16,-4-8 14-16,-8-12 3 16,-5-4-23-16,-8-9-86 15,-4-2-78-15,-16-17 60 16</inkml:trace>
  <inkml:trace contextRef="#ctx0" brushRef="#br0" timeOffset="8588.109">7630 16132 1061 0,'3'2'367'0,"-5"-3"-357"16,0-2-63-16,1 2-32 15,0 1 26-15,1 0 48 16,0 0 21-16,0 0 24 15,0 0 5-15,0 0 8 16,3 3-6-16,9 9-12 16,29 23-10-16,-28-31-6 15,4-1 3-15,4-3 3 16,0 0 1-16,5-2-2 16,-1-1-2-16,5-3-6 15,2-2-4-15,0-5-9 16,2 3-6-16,-2-4-11 15,-5-2-4-15,-3 2 3 16,-3-1 3-16,-6 2 10 16,1 5 5-16,-7 1 8 0,-2 0 3 15,-4 0 7-15,-3 0 5 16,0-2 2-16,0 2 1 16,0-1 0-1,-3 0-4-15,-5 0-4 0,-4-1-5 16,-6 1-7-16,-4-3-2 15,-6 3-3-15,-7 3 0 16,-5 5 1-16,-2 2 1 0,2 5 2 16,1 2 1-16,4 5-2 15,6 4-1-15,5 1-2 16,1 1-2-16,3 0-2 16,-2 4 1-16,3 7 5 15,3 2 2-15,3 8 7 16,3-2 1-16,7-4-2 15,5 0-5-15,7-2-5 16,0 3-2-16,8 6 1 16,2 1 3-16,11-1 4 15,9-4 4-15,8-4 8 16,3-3 2-16,10-4 3 16,-3 0-2-16,7-6-7 15,5-1-5-15,-8-6-7 16,0-5-6-16,-6-8-42 15,-4-1-50-15,-4-14 62 0</inkml:trace>
  <inkml:trace contextRef="#ctx0" brushRef="#br0" timeOffset="9906.754">4600 17175 714 0,'28'75'310'0,"-32"-72"-170"15,3-3-61-15,1 0-67 16,-1-1-5-16,1-1 8 15,-1 1 18-15,1 1 21 16,0 0 6-16,-1 0-13 16,0 0-14-16,1 18-23 15,0 39-11-15,3-19-19 16,3 4-10-16,1 11-16 16,2 0-3-16,3 9 2 15,-1 3 9-15,-2-1 20 16,-2 0 14-16,-3-13 23 15,-3-7 7-15,0-22 2 0,-1-8-3 16,0-11-25-16,0 0-15 16,0-4-20-16,0-1 2 15,0 1 18-15,1-14 13 16,4-16 20-16,7-55 3 16,-3 37-3-16,-3 0 0 15,3 0 1-15,0-3 1 0,-2 1 8 16,4-3 7-16,3-4 2 15,1 5-1-15,3 1-9 16,3 8-8-16,6 13-11 16,4 4-3-16,6 8-5 15,0 1-2-15,0 9-4 16,3 9-1-16,-2 6 1 16,-2 9 0-16,-5 9 4 15,-2 5 1-15,-4 19 3 16,-4 5 0-16,0 2 2 15,-8 0 0-15,-7-9 5 16,-1-6 4-16,-9-5 4 16,5-6 0-16,-1-11-3 15,0-6-4-15,-1-5-7 16,0-6-3-16,1-2-7 16,-1 0 1-16,1-1 1 15,-1 1 3-15,-3-17 1 16,0-41 0-16,5 18-1 15,1-4 0-15,4-18 0 0,1-1 0 16,3-4-2-16,2 0 1 16,0 9 0-16,2 7 2 15,-1 11 3-15,2 9 5 16,3 17 6-16,3 3 3 16,8 7 4-16,4 4-1 15,8 8-3-15,6 6-1 16,3 17-3-16,3 4-1 0,1 19-3 15,-7 4-1-15,-2 11-2 16,-6 8-2-16,-5-8-3 16,-2 2-2-16,-9-11-17 15,-3-10-12-15,-9-13-49 16,2-8-57-16,4-15 87 16</inkml:trace>
  <inkml:trace contextRef="#ctx0" brushRef="#br0" timeOffset="10581.471">6604 17261 1097 0,'-2'6'449'16,"-1"-3"-239"-16,3-2-186 0,-1-1-40 16,0-1 2-16,0 0 2 15,0 0 18-15,-8-2 6 16,-6-1 1-16,-29-11-3 16,22 10-10-16,0-1-5 15,-3 1-5-15,-3 0 1 0,1-2 5 16,-1-1 3-16,-4 3 4 15,1 2 0-15,1 3-1 16,5 2-1-16,1 4-4 16,-2-1-7-16,3 7-13 15,-3 2-4-15,4 14-20 16,3 9 1-16,10 10-4 16,5 6 4-16,9 1 22 15,5-5 7-15,6-12 15 16,4-3 2-16,5-13-2 15,0-5-2-15,2-4 0 16,-2-7 2-16,1-6 3 16,3-3 3-16,0-10 4 15,-1-5 1-15,-2-6-2 16,-1-4-1-16,-1-7-2 16,-1 3-1-16,-2 1 0 0,-4-5 0 15,-3 4 3-15,-4-2 1 16,-3 5 3-1,-1 8 3-15,-4 9 4 0,0 7 3 16,1 5 9-16,-1 1 1 16,-2 0 0-16,0 0-4 15,11 30-10-15,44 47-7 16,-28-22-3-16,2-1 0 16,-5-1-2-16,-4 2-6 15,2-5-33-15,1 2-26 0,-5-3-75 16,3 3-56-16,-2-6 121 15</inkml:trace>
  <inkml:trace contextRef="#ctx0" brushRef="#br0" timeOffset="10956.253">7101 16706 1394 0,'-2'7'503'15,"0"-3"-390"-15,0-1-165 0,1-3-37 16,0 0 18-16,0 20 16 15,1 53 50-15,4-16 14 16,3 12 9-16,1 5 1 16,5 1-8-16,3-4-6 15,1 16-21-15,3-2-9 16,-2 4-1-16,0-5 7 16,-9-26 23-16,-1-9 8 15,-2-19-16-15,-2-4-37 0,3-10-114 16,-3-5-111-16,1-5 162 15</inkml:trace>
  <inkml:trace contextRef="#ctx0" brushRef="#br0" timeOffset="11313.067">6847 17130 874 0,'0'3'362'15,"11"-3"-219"-15,4 0-74 16,11 0-69-16,9 2 10 16,7 0 10-16,6-4 3 15,5 2-4-15,0 1-5 16,0-2-24-16,3 2-25 16,-4-5-63-16,0-4-40 15,-2-4-166-15,-8-2 193 0</inkml:trace>
  <inkml:trace contextRef="#ctx0" brushRef="#br0" timeOffset="11825.305">8017 17058 700 0,'0'0'254'0,"2"0"-159"16,-6-1-130-16,3 1-9 15,0-1 34-15,-6 1 18 16,-22 2 41-16,-33 7 18 16,24 0 21-16,0 3 0 15,-2 5-15-15,4 2-7 16,4 5-14-16,5-1-4 0,-1 1-6 16,6 0-4-16,4 6-11 15,-4 5-5-15,8 12-11 16,1 0-8-16,3 4-4 15,4 0 1-15,6-5 8 16,3 1 5-16,8-5 6 16,4-4 2-16,5-6-3 15,5 0-3-15,0-3-6 16,3-1-6-16,10-9-16 16,1-5-14-16,11-11-39 15,6-9-26-15,2-16-93 16,3-9-70-16,-1-19 160 15</inkml:trace>
  <inkml:trace contextRef="#ctx0" brushRef="#br0" timeOffset="12485.27">8429 16699 1463 0,'31'53'561'16,"-32"-32"-450"-16,-3 8-91 0,2 9-136 16,-2 8 3-16,-1 12 37 15,0-1 23-15,3 7 53 16,0-5 7-16,1-5 1 15,1 2-7-15,-2-5-35 16,2 2-11-16,0-7 0 16,0-9 9-16,0-12 50 15,0-10 22-15,0-2 17 16,0-1-2-16,2-8-18 16,-1 2-12-16,0-5-19 15,-1-1-7-15,0 0-13 16,0 0-5-16,0-1-3 15,0 0 4-15,0 0 11 16,0-1 5-16,8 0 13 16,1-1 5-16,3-3 8 15,27-19 2-15,-28 15-3 16,2-1-2-16,0-3-5 0,-1-6 0 16,1-4-1-16,1-1-1 15,-1 1-3-15,-1 5-3 16,1 5-1-1,0 2-2-15,4 5 0 0,1 3 0 16,2 4-3-16,1 4-3 16,1 5-7-16,4 4-2 15,3 7-3-15,1 10-1 0,5 10 0 16,-3 1 4-16,-3 7 11 16,-3-4 7-16,-10 4 6 15,-3-3-2-15,-3-6-10 16,-2-1-9-16,-3-7-26 15,0 1-26-15,-5-3-105 16,-3-1-82-16,-1-8 153 16</inkml:trace>
  <inkml:trace contextRef="#ctx0" brushRef="#br0" timeOffset="12844.218">9197 17284 899 0,'-1'24'433'0,"2"0"-73"16,0-1-352-16,-1-1-68 16,1 1 1-16,0 3 9 15,2 6 39-15,0 2 28 0,0 5 20 16,0 2 1-16,-2-6-19 16,1-2-19-16,2-4-33 15,-2-4-17-15,-1-4-17 16,3 0-13-16,-3-3-51 15,-1-3-63-15,2-7 123 16</inkml:trace>
  <inkml:trace contextRef="#ctx0" brushRef="#br0" timeOffset="13499.156">9514 17413 1362 0,'9'46'497'16,"-4"-14"-416"-16,0 1-89 15,0-2-94-15,0 1-12 16,2 1-2-16,-5 0 23 15,-1-2 66-15,0 1 19 16,-2-5 26-16,-2-3-4 16,3-8-10-16,0-6-3 15,-3-5 6-15,6-4 6 0,-2-1 8 16,-2 0 0-16,1 0-4 16,0 0-3-16,0-1-4 15,0 0-1-15,3-19-2 16,3-39-2-16,-2 31-4 15,-1-8-1-15,4 0-3 16,0-1 1-16,-3-8 0 16,4 6-1-16,0 3 3 15,0 2 0-15,2 10 6 16,-2-4 6-16,2 5 19 16,4 7 11-16,1 4 19 15,2 8-1-15,5 5-8 16,-1 1-8-16,5 12-19 15,2 9-4-15,3 6-12 16,3 8-4-16,-2 8-2 16,-3-4 7-16,-6 10 11 15,0 0 2-15,-4 2 1 0,0 1-4 16,-7-5-8-16,-1-5-2 16,-4-9-10-16,-1-8-7 15,-3-9-17-15,3-6-10 16,-5-6-25-16,2-2-17 15,-3-4-61-15,-1-2-31 16,0 1-6-16,-7-14-2 16,-31-67-91-16,16 19 187 0</inkml:trace>
  <inkml:trace contextRef="#ctx0" brushRef="#br0" timeOffset="13710.158">9439 16891 1143 0,'-5'9'518'0,"2"-6"-250"16,2 0-127-16,-2-1-138 16,2-2-7-16,0 0-20 15,0 0-9-15,0 0-24 16,1 0-23-16,0 0-178 15,0 1 176-15</inkml:trace>
  <inkml:trace contextRef="#ctx0" brushRef="#br0" timeOffset="14675.203">10807 17292 858 0,'5'0'419'0,"-5"1"-150"15,0-1-178-15,0-1-126 16,0 0 2-16,0 0 15 15,-1-1 11-15,0 1 7 16,-1 0 2-16,1 0 4 16,0-5 4-16,-1-1 4 15,0 0 5-15,-2-1 8 16,-1 1 5-16,0-2 10 16,-4 1 3-16,-39-27 6 15,25 30-1-15,-3 2-5 16,-4 2-8-16,0 2-18 15,3 5-12-15,1 3-24 16,-1 3-14-16,5 11-16 16,-3 2-4-16,8 15 2 0,-2 2 8 15,6-3 0-15,7-3 7 16,3-12 5-16,6-1 1 16,3-3 9-16,6 3 0 15,5-7 9-15,1-2 6 16,3-2 13-16,-2-8 6 15,-4 0 3-15,6-6 0 16,-5-6 1-16,2 2 2 0,-2-7 12 16,-6 2 0-16,-3 0 3 15,-3-4-3-15,-4 6-8 16,1-3 1-16,2 8 2 16,-2 0 0-16,0 2 2 15,-1 2 0-15,0-1-9 16,-1-1-3-16,1 2-13 15,0 0-4-15,0 0-6 16,0 0-3-16,0 0-3 16,0 0 0-16,4 15 4 15,6 9 3-15,12 32 4 16,-12-27 1-16,0 4 0 16,2-4-1-16,0 7-5 15,3 5-5-15,0 8-13 16,4 5-11-16,-2 7-7 15,-1-1 2-15,-2-1 15 16,-2-4 11-16,-4-15 10 0,0-1-4 16,0-8-19-16,0 1-5 15,-3 0 0-15,0 3 6 16,-5-8 20-16,-1 10 8 16,-2-17 7-16,-3-4 2 15,0-3 4-15,2-12 2 16,-3 10 0-16,-1-1 0 15,-3 0 1-15,1 0 0 16,-2 0 2-16,0-1 2 0,-3 1 3 16,-3-2 1-16,-5 0-2 15,1 0-3-15,-3-4-9 16,0-2-5-16,-1-3-47 16,0-9-42-16,-11-8 50 15</inkml:trace>
  <inkml:trace contextRef="#ctx0" brushRef="#br0" timeOffset="64209.827">14191 5256 550 0,'29'31'158'0,"-29"-29"-187"16,0 2-14-16,-1 7 19 15,-3 1 27-15,0-1 31 16,-3 3 11-16,-4-3 12 15,1-2-3-15,-3 7-15 16,1 0-9-16,0 8-15 16,1 4-4-16,-1 8-7 15,0 4-3-15,2 14 4 16,-3 7 5-16,2 7 17 16,0 5 4-16,5-11-4 15,0-8-4-15,2-11-15 16,2-7-5-16,1-11-2 15,0-9 1-15,2-9 0 16,-1-4 1-16,0-3 12 16,0 0 14-16,0 0 26 15,0-2-3-15,0 1-14 16,0 0-14-16,1-27-25 0,5-30 0 16,0 20 0-16,-3 0 0 15,4-7-3-15,3-8-3 16,3-11-2-16,2-2-1 15,1-8 4-15,1 3 1 16,3 11 4-16,2 0 0 16,3 12-3-16,3 1 0 15,2 5-2-15,-4 4-1 0,1 10-1 16,2 6-4-16,-6 10-4 16,5 4-2-16,-1 8-1 15,0 1 2-15,3 8 5 16,-3 6 4-16,0 12 6 15,-2 5 3-15,2 8 3 16,-2 2 0-16,0-3-2 16,-4-1-1-16,-3-1 1 15,-4-1 1-15,-4 1 4 16,-5 1 2-16,-6-5 0 16,-2 4 3-16,-5 0-4 15,-5 0-1-15,-6 3-2 16,-2-5 1-16,-7-10 1 15,-1-4 1-15,-2-5 0 16,-3-3-1-16,0-3 6 16,0-1 3-16,2-2 4 15,2-1 0-15,2-3-8 0,-2 1-4 16,0-2-5-16,0 2-1 16,3-1-1-16,5 0-3 15,7-4-15-15,3 0-12 16,6 0-60-16,4-1-44 15,5-6 83-15</inkml:trace>
  <inkml:trace contextRef="#ctx0" brushRef="#br0" timeOffset="65030.019">15096 5427 1112 0,'0'-2'317'15,"-2"2"-442"-15,1 0-121 16,1 0-10-16,-2 0 60 15,1 0 86-15,0 0 143 16,0 0 27-16,1 0 24 16,0 0 6-16,0 0-3 0,0 0-2 15,0 0 1-15,-1 0-10 16,0 0-28-16,-1 0-15 16,1 0-24-16,0 0-3 15,0 0-6-15,0-1-1 16,0 0-6-16,-6-1 0 15,-4-2 2-15,1 1 1 16,-27-8 2-16,27 11 0 16,-1 4-2-16,0 5 0 15,-4 5-1-15,2 7 1 0,1 9-1 16,-3 2 1-16,-2 3-1 16,8 3 1-16,0 7-1 15,8 1 1-15,4-2 1 16,4-4 1-16,2-14 3 15,-2-5 1-15,1-4 4 16,-5-7 0-16,4-2 0 16,1-1 0-16,0-3 1 15,0-4 2-15,-1 0 2 16,-3-4 1-16,3-4-4 16,-1 0-3-16,-3-5-7 15,2 1-3-15,-1-5-1 16,0-4 0-16,-3-6 5 15,2-3 1-15,-3-3 5 16,1 3-1-16,1 4 0 16,-2 4 0-16,1 6-3 0,-1 7-1 15,1 4 0-15,-1 4 0 16,2 1-6-16,-2 0-3 16,0 0-2-16,0 0 3 15,0 0 8-15,5 19 5 16,20 54 3-16,-12-26-2 15,1 4-4-15,1-4-2 16,1-4-5-16,2-4-16 0,-1-5-34 16,-1-7-17-16,0-13-35 15,0-7-6-15,2-14-73 16,1-9 118-16</inkml:trace>
  <inkml:trace contextRef="#ctx0" brushRef="#br0" timeOffset="65529.454">15335 5546 1163 0,'30'-10'322'16,"-27"19"-373"-16,-1 11-103 0,-2 10 2 16,-5 17 79-16,-1 2 28 15,-3 1 34-15,3-1 6 16,2-15 5-16,1-1 0 16,3-8 3-16,-4-7 8 15,3-6 21-15,-1-5 10 16,2-5 16-16,0-2 0 15,0 0-11-15,0-1-12 16,0 0-26-16,0 0-15 0,3-2-18 16,8-2 1-16,5 2 12 15,30-41 11-15,-31 27 18 16,1-1 7-16,-3-4 7 16,-2-1-2-16,1-4-8 15,0-4-8-15,-2 0-7 16,-2-1-2-16,-2 2 0 15,-3 4-1-15,-2 9-10 16,2 3-8-16,-3 7-19 16,-2 0-12-16,0 1-20 15,1-3-8-15,0 4-43 16,0 0-47-16,3-1 107 16</inkml:trace>
  <inkml:trace contextRef="#ctx0" brushRef="#br0" timeOffset="65839.518">15888 5482 971 0,'0'0'261'16,"-1"9"-354"-16,-1 7-3 0,-4 8 34 16,-3 9 43-16,-1 8 23 15,2 7 1-15,-1 5-3 16,0 0 0-16,5-11-1 16,-5-6-1-16,7-14-4 15,0-6-4-15,0-11 3 16,5-3-7-16,-2-11-169 15,2-10 137-15</inkml:trace>
  <inkml:trace contextRef="#ctx0" brushRef="#br0" timeOffset="66039.649">15918 5074 1272 0,'-6'8'339'16,"-13"30"-550"-16,24-23-140 16,-5 11 191-16</inkml:trace>
  <inkml:trace contextRef="#ctx0" brushRef="#br0" timeOffset="66834.588">16667 5510 1095 0,'8'-6'427'0,"-10"-1"-299"16,1 2-199-16,-5 5-50 16,-5 4 0-16,-12-2 43 15,-11 0 44-15,-7-2 47 16,-2-1 3-16,-2 0 2 0,-2 0 0 15,5 2-9-15,1 1 4 16,10 2 11-16,9 2 3 16,8-1-5-16,6 1-7 15,1 1-12 1,6 2-3-16,3 4 1 0,7 2 1 16,14 4-5-16,4 2-2 15,14 2-5-15,1 2-2 16,7-5 4-16,0-2 3 15,-3-9 9-15,-4-6 6 16,-2-7 6-16,-6-6 0 0,-1-2-4 16,-4-2-3-16,-6-2-5 15,2-4-1-15,-9-2 0 16,3-2 2-16,-4-5 3 16,-6-7 0-16,-2-5-3 15,-5-4-4-15,-3-7-14 16,0-2-10-16,-5-15-9 15,1-5 2-15,1-10 7 16,0 2 5-16,0 7 1 16,-6-1-6-16,6 9 1 15,-4 6 5-15,4 18 11 16,8 16 6-16,-5 17-28 16,1 9-11-16,0 15-2 15,0 10 2-15,8 25 40 16,-3 8 13-16,3 22 12 15,1 8 1-15,-9 18 2 16,-3 8 13-16,3 10 1 0,-2-2 9 16,3 0-1-16,6-4-12 15,3-8-5-15,2-3-10 16,3-14-10-16,2 0-5 16,-3-11-6-16,0-10-2 15,-1-18-1-15,-4-12-20 16,-2-15-85-16,-2-3-104 15,-5-14 127-15</inkml:trace>
  <inkml:trace contextRef="#ctx0" brushRef="#br0" timeOffset="67641.975">14457 6273 1282 0,'-5'-3'418'0,"5"0"-485"16,0 3-46-16,0 0 4 15,0 0 18-15,-2 0 78 16,1 8 24-16,-3 14 5 16,-15 37-6-16,3-20-6 15,-1 6-3-15,-4 15-1 16,-3 1 0-16,0 6 1 15,-4-3 1-15,3-14 0 16,3-3 2-16,3-14 0 16,5-5 1-16,4-9-2 15,0-7-1-15,5-2-1 16,2-3-1-16,1-5 4 16,4 0 1-16,7-4 9 15,7 2 2-15,15 0 0 0,5 0-2 16,10 0-8-16,3-2-3 15,8-1-1-15,1 1-1 16,6 4-1-16,1 3-3 16,-5 4-39-16,-3 2-43 15,-12-6-170 1,-7 0 162-16</inkml:trace>
  <inkml:trace contextRef="#ctx0" brushRef="#br0" timeOffset="68172.374">15328 6438 1389 0,'19'-28'407'0,"-27"22"-689"16,0 8-159-16,-9 18 257 15,-10 3-266-15,-8 11 269 16,-5-2 225-16,2 4 59 16,3-2 63-16,6 2-95 15,0-1-32-15,7-10-34 16,1-1 7-16,6-2 36 0,3-6 10 15,5 3 12-15,2-1-6 16,5-1-30-16,0 3-14 16,4-5-23-16,4 1-12 15,7-3-13-15,2-1 0 16,5-6 12-16,3-2 8 16,2-8 10-16,2-6 8 15,-1-2 8-15,0-2 4 0,-3-2 7 16,-6-1 7-16,-6 2 14 15,-4-1 3-15,-10 3 0 16,2-1-15-16,-5-3-33 16,-6-6-15-16,-9-7-18 15,-4-3-3 1,-3-8 6-16,-1 4 2 0,4 5-29 16,4 6-29-16,5 12 52 15</inkml:trace>
  <inkml:trace contextRef="#ctx0" brushRef="#br0" timeOffset="68980.552">15689 6460 1344 0,'2'-4'413'0,"-2"3"-469"15,-5 8-119-15,3 6 8 16,-5 6 69-16,-2 3 83 16,1 6 45-16,-1 3 3 0,0 0-8 15,3 2-5-15,1-6-9 16,0-1 9-1,5-1 9-15,1-2 2 0,1-5 0 16,0-4-9-16,-1-6-10 16,1-1-3-16,0-1-3 15,-1-2-3-15,0-4-6 16,-1 0-2-16,0 0 1 16,0 0 1-16,0-1 15 15,0 0 4-15,0 0 7 16,3-8 4-16,5-9-2 15,17-28 1-15,-22 22 0 16,3-3-3-16,-3-11-5 16,-2-3-4-16,1-1-7 15,-2 4-1-15,-2 13 9 16,0 7 5-16,1 10 4 16,-1-2 2-16,2 6-19 15,0-1-8-15,0 4-16 0,0 1-2 16,0 0-2-16,0 0 1 15,0 0 8-15,0 0 1 16,0 0 5-16,5 15 1 16,6 8-2-16,10 35 0 15,-13-23-10-15,1 5-3 16,-1-7-6-16,5-4 0 16,-3-7 5-16,-1-6 4 15,6-1 6-15,-3-4 4 0,5-3 4 16,0-1 2-16,-1-4 2 15,6-1 0-15,3-4-1 16,1-3 0-16,4-4 2 16,-5-3 2-16,-2 1 10 15,1-2 6-15,-10-7 5 16,0 2-2-16,-3-10-11 16,-6 0-9-16,-1-6-19 15,-4 2-9-15,-2 5-23 16,-3 4-7-16,0 7-34 15,-3 5-42-15,3 3-103 16,-1-3-97-16,2 4 203 16</inkml:trace>
  <inkml:trace contextRef="#ctx0" brushRef="#br0" timeOffset="69641.583">16151 6387 1384 0,'77'31'391'15,"-77"-31"-558"-15,-1 2-137 16,-2 5 18-16,-1 2 110 15,-1 4 148-15,0 0 110 16,5-4 10-16,0 1-5 16,7-2-9-16,8 1-25 15,0 0-13-15,4 0-7 16,0-2 5-16,3 1-2 16,5-2-3-16,8-4-10 15,4-2-8-15,2-3-9 16,2-3-3-16,-1-1-6 15,0-1-2-15,-4-1 0 16,-3-1 1-16,-7 0 4 16,-7 1 3-16,-4 1 3 15,-4 2 2-15,-4 0 3 16,-6 0 0-16,-4 0-4 0,-1-1-7 16,-3-1-6-16,-3-1-2 15,-7 1 0-15,-5 0 4 16,-10 3 4-16,1-1 4 15,-5 4 0-15,-4-2 0 16,0 8-3-16,1 1-1 16,1 7 0-16,6 0 0 15,3 2 0-15,3 2 0 16,7 3 2-16,3 2 5 0,5 12 14 16,2 7 5-16,9 11 10 15,5 2 3-15,19 3-2 16,10-1 0-16,18 1-6 15,11 1-7-15,13 3-11 16,0 1-7-16,2 0-19 16,-4-3-16-16,-5-13-79 15,1-7-77-15,-12-8 116 16</inkml:trace>
  <inkml:trace contextRef="#ctx0" brushRef="#br0" timeOffset="102790.243">23854 8508 160 0,'19'53'152'0,"-18"-53"15"16,0 0-43-16,0 0-35 16,-1 0-53-16,-1 0-18 15,0 0-14-15,0 0-2 16,0 0 1-16,-1 0 2 15,1 0 6-15,0 0 1 16,0 0 0-16,0 0-2 16,0 0-7-16,0 0-3 15,-1 0-2-15,1 0-2 0,0 0 1 16,0 0 1-16,0 0 1 16,0 0 1-16,-1 0 0 15,1 0 0-15,0 0 0 16,0 0 1-16,-1 15 0 15,-1 0 0-15,0 35-1 16,3-28 0-16,-5 0-2 16,2 5-1-16,-2-4 0 15,1-3 0-15,-2-1 1 16,0 0 1-16,-3 4 1 16,-3 2 0-16,-3 11-2 15,-3 3-1-15,-7 5-1 16,-4 8 1-16,-1 2 2 15,-2-1 1-15,6-2 0 16,5-5 1-16,5-9-1 16,1 1-1-16,5 0-1 0,0-2-1 15,1-2-24-15,5-4-23 16,-4-3-69-16,3-2-48 16,-4-5 103-16</inkml:trace>
  <inkml:trace contextRef="#ctx0" brushRef="#br0" timeOffset="103031.87">24032 8751 737 0,'2'-5'160'0,"3"0"-190"16</inkml:trace>
  <inkml:trace contextRef="#ctx0" brushRef="#br0" timeOffset="103563.161">24039 8736 245 0,'0'-1'180'0,"0"0"17"15,0 0-40-15,-1 0-57 16,-1 0-30-16,1 0-41 0,0-1-12 16,1 1-16-1,-1 0 4-15,1-2 25 0,-1 0 10 16,0-1 6-16,0 3-6 16,-1-2-32-16,1-1-14 15,0 2-16-15,1 1-1 16,-1 0 7-16,1 0 5 15,0 0 8-15,0 0 0 16,0 0 1-16,0-1 2 16,-1 1 3-16,0 0 5 0,1 0 6 15,0 0 3-15,0-2 7 16,-1 0 3-16,1 2 0 16,0 0-3-16,0 0-11 15,0-1-5-15,0 1-8 16,0 0 0-16,0 0 4 15,0 0 4-15,0 1 10 16,0 0 1-16,4 16 2 16,6 36-1-16,-12-25-7 15,2 9-3-15,-7 3-4 16,2 6-1-16,-5 0-3 16,-1 0 0-16,3 0-1 15,-5-2-1-15,6-4 0 16,0-2-1-16,-1-7 1 15,2-3 0-15,-4-6-1 16,-2-1 1-16,1 1 0 0,-3 1 0 16,5 4-2-16,-2 2 1 15,2 0-3-15,-2-5-8 16,-1-4-23-16,2-3-24 16,-1-5-53-16,7-2-24 15,-3-4-79-15,3-2 132 16</inkml:trace>
  <inkml:trace contextRef="#ctx0" brushRef="#br0" timeOffset="104198.416">23549 9101 408 0,'-1'2'186'16,"1"-2"-82"-16,0 0-30 15,0-1-24-15,0 1-1 16,0 0-1-16,0 0-3 15,0 0-6-15,0 0-4 16,0 0-11-16,0 0-5 0,0 0-12 16,0 0-2-16,-1 0 2 15,1 0 4-15,0 0 1 16,0 0 1-16,0 0-3 16,0 0-4-16,12 3-3 15,4 2-1-15,33 10-2 16,-27-9 0-16,3 2 0 15,0-1-2-15,0-4-2 16,-2 1 0-16,-3-1 1 16,2 2 0-16,-2-1 2 15,-2-1 1-15,-3 1 0 16,-2 1 1-16,-3-3-1 16,-4 2-2-16,0-4-15 15,-3 1-19-15,-1-1-76 16,-2 0-82-16,-2 0 121 15</inkml:trace>
  <inkml:trace contextRef="#ctx0" brushRef="#br0" timeOffset="105427.927">24343 8804 301 0,'1'4'201'16,"-2"-4"-22"-16,1 3-63 15,0-3-26-15,0 0-43 16,0 0-11-16,0 0-9 15,-1 0-3-15,0 0-3 0,0 0-5 16,0 0-6-16,-1 0-4 16,-1 4-3-16,-3 17 0 15,-40 37 2-15,28-25-1 16,0-1 0-16,-1 1-2 16,-3 0-2-16,2 0-2 15,1 5 0-15,-1-1 1 16,5-7 1-16,1-2 0 15,4-11 2-15,2-1-1 16,2-4 3-16,3-2 1 0,0-3 10 16,2 0 2-16,1-3 2 15,0 0-4-15,2-1-9 16,-2-3-4-16,0 0-5 16,0 0-2-16,0 0 2 15,0 0 1-15,0 0 8 16,4 2 4-16,3 0 2 15,1 0 1-15,1-1-2 16,1 0-3-16,2 1-2 16,28 3 0-16,-29-8 2 15,-2 1 5-15,0-2 7 16,-1 1 1-16,0-1-1 16,-1 2-5-16,-1-3-14 15,1 1-6-15,0-2-6 16,1-1 0-16,0-2 6 15,1 0 2-15,-1-1 4 0,3-1 1 16,1-2-2-16,1-2 0 16,1-1-2-16,-2-1 0 15,1 2 0-15,0-1 1 16,-3 1 0-16,1 1 0 16,-2-1-1-16,-3 2 0 15,0 2 0-15,3-1 2 16,-6 2-2-16,4 0 1 15,-4 1 1-15,-1 2 0 0,2 2 3 16,-2-2 0-16,1-1 3 16,-1-1-1-16,-2 0 3 15,1 0-2-15,0 0-2 16,-1-3-1-16,-2 2-3 16,0 0 0-16,-1 1 0 15,0 3 1-15,1-1 1 16,-2 1 0-16,-5 1-1 15,4 1-1-15,4 2-2 16,-2 0-1-16,3 2 0 16,0-1 1-16,-1 0 1 15,-1 0 0-15,1 0 0 16,0-1 0-16,0 1-4 16,0 0-1-16,0 0-1 15,0 0 0-15,-2 0 4 16,1-1 2-16,-3 1 1 15,4 1 2-15,0 0-1 0,-5 0 0 16,4 0-2 0,-3 0-1-16,-2 0-9 0,1 0-8 15,-4 1-10-15,-4 3-2 16,-26 12 7-16,27-9 3 16,0-2-41-16,-1 4-66 15,0-1 81-15</inkml:trace>
  <inkml:trace contextRef="#ctx0" brushRef="#br0" timeOffset="107431.118">24895 8668 554 0,'53'43'188'15,"-42"-50"-228"-15,-3 3-38 16,-2 0-18-16,-2 1 5 0,-1 0 54 15,-2 3 28-15,-1-1 9 16,0 0 0-16,0 1 2 16,0 0 2-16,0 0 18 15,0 0 13-15,0 0 24 16,0 0 6-16,0 0-5 16,0 0-9-16,0 0-20 15,-1 0-7-15,-1 0-7 16,-1 12-2-16,-3 1-1 15,-18 30-3-15,6-27-4 16,4 1-1-16,-2 5-5 16,-6 0 0-16,5 4-1 15,0 1 0-15,-4 0 0 16,3 5 1-16,-3-4-1 16,-3-1 1-16,4 3 0 15,-1 2 0-15,2 2 1 16,2 2-1-16,2-4 0 0,0-1 1 15,4-7 2-15,2 1 1 16,3-3 0-16,2 1 3 16,0-1 0-16,2-1-1 15,2 3-1-15,4-3-3 16,4 1-2-16,2-1 1 16,4-6 0-16,0-2 2 15,2-1 13-15,-1-2 4 0,4 0 11 16,0-1 5-16,0-2-8 15,4-1-3-15,-2-3-11 16,2-3-7-16,-3 0-2 16,-4-2 4-16,-1 0 15 15,-5 1 8-15,-4-3 7 16,2 1-1-16,-4 0-10 16,-3 0-6-16,3 1-4 15,-4 0 0-15,0 1 7 16,0 0 6-16,0 0 9 15,0 0 3-15,0 0-7 16,0 0-8-16,0-1-14 16,0-4-7-16,-1-4-3 15,-1 0-1-15,0-2 0 16,-6-28 1-16,1 29-2 16,7 0-1-16,-1 2 0 15,-5 1-1-15,7 3 2 16,-7 1 1-16,2-2 0 0,4 4-1 15,-4-2-1-15,2 4-1 16,1 0-1-16,-1 0 0 16,1 0 1-16,0 0 0 15,1 0 2-15,0 0 0 16,0-1 0-16,0 1 0 16,0 0-2-16,0 0 0 15,0 0-1-15,0 0 0 0,-1-1 0 16,1 1-1-16,0 0 1 15,0 0 0-15,0 0 0 16,0 0 1-16,0 0-1 16,0 0 1-16,0 0 0 15,-1 0 0-15,0 0 0 16,0 0 1-16,1 0 0 16,-2 0 0-16,2 0-1 15,0 0-1-15,-1 0 1 16,1 0 0-16,0 0 0 15,0 0 1-15,-1 0 0 16,0 0-1-16,1 0-1 16,0 0-2-16,0 0 1 15,0 0-1-15,0 0 2 16,0 0 0-16,0 0 1 16,-1 0 1-16,0 0 0 15,0-1-1-15,-1-1 0 16,1 1-1-16,0-1 0 0,0-6 0 15,0 0-1-15,0 0 1 16,-1 0-1-16,1 0 0 16,0 0 0-16,0 3 0 15,1-1-2-15,-1 3 0 16,0 0 2-16,0 0-1 16,-1 2 2-16,2 0-2 0,0 0-3 15,-1-1-2 1,0 1-4-16,0 0-1 0,0 0 4 15,0 0 2-15,-1 0 3 16,1-1 2-16,0 1 0 16,0 0 0-16,0 0 1 15,0 0 0-15,1 0 0 16,-1 0 1-16,-1-1-1 16,1 1 0-16,0 0 0 15,0 0 0-15,0 0-1 16,0 1 0-16,-1 0 1 15,1 0 0-15,0 0 0 16,0 0 2-16,0-1-2 16,0-1 1-16,0 2-1 15,-1 0 1-15,1 0-1 16,0 0 0-16,0 0 0 16,0 0 0-16,0 0 0 15,-3-1 1-15,3 0 2 0,0 1 2 16,0 0 4-16,0 0 1 15,-1 0 3-15,1 0 0 16,0 0-1-16,0 0-2 16,0 0-2-16,0 0-2 15,-1 0 1-15,1 0 2 16,0 0 5-16,0 0-1 0,0 0-3 16,1 0-3-16,0 0-5 15,0 0-1-15,14 0 0 16,5 0 0-16,23 2 0 15,-27-3 0-15,2 2-1 16,-4-1 0-16,3-1-1 16,0 0-1-16,-6 1 0 15,4 0-2-15,-1 1-1 16,-6 0-3-16,-3-1-30 16,0 2-36-16,-4-1-185 15,0-1 171-15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17:04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15425 11966 136 0,'0'-2'106'0,"0"1"14"16,0 0-20-16,0 0-36 15,0 0-13-15,0 0-18 16,0 0-8-16,0-1-4 15,0 1 3-15,0 0 23 16,-2 0 15-16,1 0 15 16,0 0-3-16,0-1-23 15,0 1-15-15,0 1-29 16,-1 0-11-16,1 0-20 16,0 0-7-16,0 0-1 0,0 0 4 15,0 0 19-15,0 0 9 16,-1 0 14-16,1 0 6 15,0 0 6-15,0 0-2 16,0 0-6-16,-1 0-6 16,-3-1-13-16,1 0-3 15,1 0-4-15,0 0 1 16,-3-2 6-16,-2 0 3 16,4 2 6-16,1 0 1 0,-1-1 2 15,1 1 2-15,-3-1 6 16,0-1 4-16,-3-1 5 15,-2 0-1-15,-34-9-8 16,20 13-6-16,-7 3-12 16,-4 3-1-16,-6 3-1 15,0 3 2-15,4-3 6 16,1-2 1-16,7 0 2 16,1-1-1-16,5 2-3 15,4 2-1-15,-2 7 0 16,7 4 0-16,-6 6 2 15,-1-1 2-15,0 4 0 16,-4-3 1-16,8-1 0 16,1-3-2-16,10-7-1 15,5-1-3-15,6-2-3 16,10 0 0-16,3-3 8 0,8 3 6 16,7-4 11-16,-6-2 0 15,9-4-6-15,-3 1-7 16,2-3-10-16,7-1-2 15,0-1-3-15,0-4-2 16,1-1-1-16,-3 0-2 16,-1-5-1-16,-2 3 1 15,-6-3 3-15,-8 0 2 16,-6 2 4-16,-4 2 2 0,-5 2-1 16,1-1-1-16,-3-3-7 15,-4 0-4-15,1-3-5 16,1 6 2-16,-6-5 4 15,0 2 5-15,-2 1 3 16,0-1 3-16,-1 1 0 16,1 0 1-16,-5 0-2 15,-2-4 0-15,3 4-1 16,-8-2 0-16,4-1 0 16,-1 3 0-16,0 0 0 15,3-1-1-15,-5 2 0 16,1 0-3-16,-4 3 0 15,0 4-1-15,0 3-1 16,-1 4 1-16,-2 6 0 16,3 0 1-16,1 9 0 15,-1 1 1-15,4 4 0 16,0 2-1-16,6 0 1 0,6 0 0 16,4-3 2-16,6-1 1 15,5-4 5-15,3-4 2 16,4-2 4-16,-1-1 2 15,4-6-3-15,4 0-2 16,0-8-7-16,6-3-1 16,2-9-1-16,-2-4 0 15,-1-1 4-15,-7-3 1 16,-4 2 3-16,0-1 0 0,-5 1 1 16,2-3-2-16,-2 4-1 15,-6-3-3-15,-1-1-4 16,-7 3-3-16,0 1-5 15,-2-2 0-15,-6 3-4 16,-1 0-2-16,-4 0-8 16,-3 2-5-16,-7 1-5 15,3 6 0-15,-11 6 10 16,0 2 7-16,-4 10 11 16,-4 1 5-16,1 9 7 15,-2 3 1-15,1 3 1 16,2-1-1-16,6 1-2 15,6-3-1-15,10-4-4 16,6-3-1-16,9-4-2 16,7 2 1-16,12-1 12 15,7-3 6-15,15-4 7 16,4-7-7-16,11-8-69 0,1-4-130 16,4-6 118-16</inkml:trace>
  <inkml:trace contextRef="#ctx0" brushRef="#br0" timeOffset="6519.138">9722 11986 175 0,'-1'2'118'0,"0"-1"11"0,0-1-10 15,0 0-17-15,0 0-11 16,0 0-23-16,-1 0-11 16,1 0-19-16,0 0-8 15,0 0-6-15,0 0-2 16,0 0-2-16,-1 0 4 0,1 0 5 16,0 0 5-16,0 0 5 15,0 0 0-15,0 0-10 16,0 0-6-16,-1 0-12 15,1-1-6-15,0-1-1 16,0 1 3-16,0 0 14 16,0 0 4-16,-1 0 4 15,1 0-3-15,0-1-13 16,0 1-4-16,0 0-7 16,0 0-2-16,-3 0 1 15,2 0-1-15,-1 0 2 16,-1-1 1-16,-1 0 1 15,1-1 1-15,-5-3-2 16,1 0-1-16,-6 0-3 16,-29-34-3-16,29 27 0 15,-3 4 0-15,2 1 1 16,-6 1 2-16,-1 0 1 16,2 0 1-16,-2 1-1 0,3 3 0 15,4 3-1-15,1 0-2 16,5 2-1-16,0-1 0 15,2 5-3-15,-1 0 1 16,2 2 0-16,2 2 1 16,1-1 1-16,3 0 1 15,4 2 1-15,1 0 1 16,4 1 1-16,1-1 0 16,4-6 1-16,0 1 0 0,3-2-1 15,1-1 0-15,-3 1 0 16,0 0-2-16,-2 0 0 15,-1 0 0-15,-3-1 1 16,1-2 0-16,2-1-1 16,-1-1-1-16,5-3-1 15,-3 1 0-15,-6-2 1 16,3-2 0-16,2 3 3 16,-3-2 0-16,1-2 1 15,-6 0 0-15,-4 2 1 16,3 1-1-16,-3 2-1 15,0 2 0-15,0 0 1 16,0-1 1-16,0 1 3 16,0 0 0-16,-1 0-1 15,0 0-1-15,0 0-3 0,-3-4-1 16,-7-2-1 0,-6 1 0-16,-34-26 0 0,25 30 0 15,0 2-3-15,-3 3 0 16,-1 4-4-16,0 5-4 15,1-1 0-15,3 3 2 16,-2 1 3-16,6 0 4 16,4 1 4-16,1-1 0 15,5 2-1-15,2 2 0 16,4 0-1-16,2 1 0 0,2-3 1 16,2-2 0-16,0 4 1 15,2-3 0 1,3-1 1-16,1-4 2 0,3 0 2 15,1-2 2-15,2-2 0 16,1 2 0-16,2-7-2 16,0 2-1-1,2-3-1-15,0-2 0 0,0-3-1 16,1-2 1-16,1-4-3 16,2 0-2-16,0-2-1 15,2 0-1-15,-5-1 4 16,0-2 2-16,-7 2 2 15,-2 0 1-15,-1 2-3 16,-1 1-1-16,1-2-1 16,1 3 0-16,-8 1 1 15,1-1 2-15,-7 3 3 16,3-2 2-16,1 2-1 0,-5 2 0 16,4-2-3-16,-6 2-1 15,1 0-2-15,2 1-1 16,-5 1 0-16,-3 0 0 15,-4 2-3-15,-5 1-1 16,-2 4 0-16,0 0-1 16,1 6 4-16,3-2 2 15,3 2 2-15,2 0 0 16,7-1-5-16,2 2-3 0,13-1-14 16,9 1-9-16,22 3-93 15,16-4 83-15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18:14.3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14931 4874 21 0,'0'0'16'16,"0"0"-1"-16,0 0-1 15,0 0 2-15,0 0 4 16,0 0 15-16,0 0 5 16,0 0-2-16,0 0-5 15,0 0-11-15,0 0-5 0,0 0-2 16,0 0-2-16,0 0-8 15,0 0 0-15,0 0 19 16,0 0 10-16,0 0 19 16,0 0 4-16,0 0-10 15,0 0-8-15,0 0-10 16,0 0 0-16,0 0 8 16,0 0 5-16,0 0 7 15,0 0-1-15,2 5-11 16,2 2-3-16,-1 4-10 15,0 3-1-15,1 33-4 16,-7-27 1-16,-2 4 2 16,1 3 1-16,-6 5 0 15,3 0-3-15,-3 9-7 16,-1 1-3-16,4 8-6 16,-4 3-2-16,0-5-2 15,0 3 0-15,0 2 0 0,-1 0-1 16,3 1 1-16,-1-1 0 15,2 0-1-15,-2-2 1 16,3 2-1-16,3-2-1 16,-3-3 0-16,-1 3-2 15,0-1-9-15,-3-2-4 16,2-2-4-16,1-2 0 16,0-4 7-16,1 0-1 15,-2-13-6-15,3-3-5 0,2-6-13 16,-2-2-5-16,5-6-37 15,1-2-33-15,-2-4 72 16</inkml:trace>
  <inkml:trace contextRef="#ctx0" brushRef="#br0" timeOffset="389.064">15078 4917 266 0,'-48'-15'8'0,"45"13"-42"16</inkml:trace>
  <inkml:trace contextRef="#ctx0" brushRef="#br0" timeOffset="613.374">15010 4899 191 0,'-2'0'80'0,"1"0"-49"16,0 0-14-16,0 0-17 15,0 0-1-15,0 0 1 16,-1 0 12-16,1 0 24 16,0 0 2-16,0 0-6 15,0 0-23-15,0 0-59 16,0 0-14-16,-1 0 3 16,1 0 14-16,0 0 43 0,0 0 9 15,0 0-5-15,0 0-10 16,-6 0-27-16,1 0-8 15,-4 0 26-15</inkml:trace>
  <inkml:trace contextRef="#ctx0" brushRef="#br0" timeOffset="2113.86">14923 4912 40 0,'-31'19'43'16,"30"-19"12"-16,0 0-5 0,5 2-13 15,-4-2-5-15,0 0-2 16,9 0 0-16,12 1 0 15,30 2 0-15,-22-7-2 16,3 4 0-16,5-6-6 16,6 3-6-16,3-1-8 15,2 0-2-15,3-2 4 16,-3-3 4-16,3-2 8 16,-1 3 5-16,0 1-2 15,2 2-2-15,-3 1-9 16,-1-2-3-16,-2 4-7 15,1 2-2-15,3 0 0 16,-4 0-1-16,5 0 3 16,2-2 4-16,-1 0 8 15,5-1 2-15,-1 3 0 16,-8 0-3-16,-3 0-7 16,-9 3-3-16,-10-2-2 0,-4 2-1 15,-8 1-1-15,-4-2-1 16,-4 3 1-16,-3 0 3 15,-6 2 11-15,0 5 6 16,-9 4 4-16,0 0-2 16,-6 6-5-16,2 2-3 15,1-2-2-15,0 3-1 16,0 2-5-16,-1-2-2 0,2 6-4 16,-1 4 0-16,3 9-1 15,0 4 0-15,-1 5 1 16,3 0-1-16,-2 5 0 15,2 1 0-15,2 2-1 16,0 6 0-16,2 0-1 16,3-2-5-16,3 3-11 15,3-3-7-15,4-5 0 16,2-1 3-16,5-2 13 16,1 1 5-16,4-4-4 15,0 1-7-15,2-7-17 16,0-4-12-16,-3-3-8 15,-2-2 3-15,-3-4 18 16,-3-4 11-16,-3-13 16 16,-1-5 4-16,-4-5 3 15,1-3 9-15,-3-4 18 0,0 0 4 16,-2-1 2 0,2-1-4-16,0 1-16 0,0 0-4 15,-1-1-4-15,0 0-4 16,0-1 15-16,0 1 8 15,-5-6 8-15,-2-10 1 16,-42-28-15-16,27 24-9 16,-5 1-4-16,-7 3-2 15,-7-1 0-15,-1 2 0 16,-5 3-5-16,5 1-1 0,-2 3-1 16,2 0-1-16,-3 2 2 15,-1-2 0-15,-3 1 2 16,-1 3 0-16,4-2-1 15,2 3 1-15,1 3-2 16,2 0 0-16,2 1-1 16,8 3 0-16,7-2 1 15,4 3 0-15,1-2 4 16,2 0 2-16,-3-1 3 16,2 2 4-16,4-2 0 15,-2 0 0-15,5 1 0 16,-1 1-1-16,-2-3 3 15,5 3 1-15,-4-1 1 16,1-2-2-16,2 4-3 16,-2-3-1-16,1-1 2 15,2 3 1-15,-1 0 4 0,0-1-3 16,-4 3-4-16,0-3-3 16,-1 4-4-16,1-3 0 15,1 0 3-15,2 1-2 16,-1-3 1-16,1 3-3 15,1 2-2-15,-1-3 0 16,3 5-1-16,0-2 1 16,3-3 1-16,3 4 1 15,-1-5 0-15,2 1-1 16,-2 0 0-16,3-3-1 0,0 0 0 16,0 0 0-16,0 0 1 15,-8 1-1-15,-2 1 0 16,1-1 1-16,-33 9-1 15,30-9 0-15,1 0-1 16,0 1 0-16,1-1 1 16,0-1-1-16,6 0 1 15,-3 1 1-15,4 1 1 16,-1 0-1-16,2 0 1 16,2-2-1-16,0-2-1 15,0 2 0-15,-1 0 0 16,1 0 0-16,0 0-1 15,0 0 1-15,-3 0 0 16,1 0 0-16,-3 0 0 16,3 0 0-16,-2 0 0 15,2 0-1-15,0 0 1 0,-1 2-1 16,-2-1 0-16,0 0 0 16,-1 0 1-16,2 0-1 15,-5 2-2-15,1-1-3 16,-5 2-51-16,-31 15-74 15,29-9 84-15</inkml:trace>
  <inkml:trace contextRef="#ctx0" brushRef="#br0" timeOffset="4894.783">18702 5044 48 0,'1'-1'26'15,"-1"-1"-2"-15,0 1-19 16,0 0 1-16,0 0 26 15,0 0 7-15,0 0 8 16,0 0-2-16,0-1-10 16,0 1 3-16,0 0 15 15,0 0 7-15,0 0 16 16,0 0 0-16,0 0-8 16,0-1-8-16,0 1-27 15,0 0-9-15,5-1-14 16,-5 1-2-16,0-1 2 0,0 1 3 15,0 0 2-15,0 0-1 16,0 0 0-16,0 0 1 16,0 0 0-16,0-1 1 15,0 1-6-15,0 0-5 16,0 0-4-16,0 0-1 16,0 0 1-16,0-1 0 15,0 1 1-15,0 0 3 16,0 0 0-16,0 0-1 15,0 0-2-15,0 0-3 0,0-1-4 16,0 1-1-16,0 0-1 16,0 0 1-16,0 1 1 15,0 0 2-15,0 0 0 16,0 0 0-16,0 0-2 16,0 0-4-16,7 22-7 15,-1 31-1-15,-13-22 0 16,2 5 2-16,-1 9 8 15,-2 3 2-15,4 5-5 16,-2 0-1-16,5 1 1 16,-2 3 0-16,1-1 1 15,4 2-5-15,-2-2-9 16,5 1 1-16,5-3 4 16,0-4 6-16,8-10 1 15,-1 0-6-15,4-3-7 16,-4 0-1-16,-3 0 7 15,1-6 4-15,-7-4 6 0,-1-3-9 16,-4 0-66-16,-2-1 58 16</inkml:trace>
  <inkml:trace contextRef="#ctx0" brushRef="#br0" timeOffset="6648.105">18645 4972 196 0,'40'13'131'15,"-39"-13"-14"-15,-7 0-56 16,6-1-22-16,0 1-27 15,0 0-1-15,0 0 11 16,0 0 3-16,15-1 0 16,4-2-3-16,35-6-11 15,-30 1-2-15,8-3 1 16,-2-3 1-16,5 1 2 16,0-2-1-16,0 1-4 15,3-1 0-15,1 1-5 16,1 1-2-16,-2-4-1 0,0-1-1 15,6 1-5-15,1 3-2 16,5 0-5-16,2 5-2 16,-3 0 3-16,-3 1 3 15,-1 3 4-15,-3-1 3 16,0 5 1-16,-5-1 0 16,0 2 0-16,-2-1 0 0,1 1-1 15,3 0 1 1,-2 0 0-16,-1 1 0 0,-6 2 1 15,-2 2 0-15,-7-2 0 16,-3 4 0-16,-7 1 0 16,-1 4-2-16,-6-2 1 15,0-1 0-15,-4-3 0 16,0-1 2-16,-3 4 2 16,-1 1 2-16,-2-2 0 15,0 5-2-15,-2-1 0 16,1-1 2-16,-1 6-1 15,-1 0 0-15,0 1-1 16,2 2-2-16,-1 8-1 16,1 4 0-16,3 6 2 15,0 3 1-15,6 3 2 16,4 3 0-16,2 4-2 16,2 0 2-16,4-2-1 15,2 4 1-15,3-1 2 0,4 3-2 16,4 4-1-16,1-2-1 15,1 4-2-15,-3-2 0 16,-6-6-3-16,0 0-2 16,-8-6-4-16,-3 3-1 15,-1-6 1-15,1-3 4 16,-6-7 2-16,-2-6 2 16,5 1 0-16,-11 0-1 15,2-5 0-15,1-1-5 16,-9-6 0-16,8-1 1 0,-5-3 3 15,0 0 5-15,-3-3 1 16,-5-1 0-16,0-1 1 16,-1 3 0-16,-4-4 0 15,-2 0 0-15,-1-3-1 16,-5-3 1-16,-1 1 6 16,0-1 4-16,-1-1 10 15,0-4 5-15,2 1 4 16,1-4-1-16,3 3-4 15,-2-2-6-15,3-1-9 16,-4 3-4-16,4-4-2 16,1 1 0-16,-2-1-3 15,4-1 0-15,-7-3-2 16,1 4-2-16,-3 0 0 16,-3-1 0-16,0 2 2 15,0-2 1-15,-1 0 0 16,-2-1 1-16,3 2-2 0,1 1-1 15,-1 2-2-15,5 0 1 16,6-1-1-16,-5 2 0 16,6-4 1-16,1 1-1 15,-1-1 1-15,2 2-1 16,2 2 0-16,2 1 0 16,-4 2 0-16,4-3 0 0,0 4-2 15,-3 0 1-15,2 1 0 16,-1 6 0-16,1-4 1 15,4 0 1-15,3-1 0 16,0-2 0-16,4 2 0 16,-2 0 1-16,4-2-1 15,2 1-1-15,-1-2 0 16,1 0 1-16,0 0 0 16,0-1-1-16,0 2 0 15,0 0-2-15,-1 0-8 16,1-1-5-16,1 0-10 15,0 0-2-15,0 0 7 16,0 1-2-16,0 0-29 16,0-1-73-16,0 1 81 15</inkml:trace>
  <inkml:trace contextRef="#ctx0" brushRef="#br0" timeOffset="8767.266">14389 6910 324 0,'-4'-5'160'15,"-3"-1"-53"-15,6 2-35 16,-3 0-32-16,2-3-2 0,2 3 5 16,-4 1 4-16,4-2-5 15,-1 4-8-15,1 0-19 16,0 0-6-16,0-4-4 15,4-10 0-15,0-4-3 16,12-28-2-16,-12 32 1 16,-3 2 0-16,4 6 4 15,-3 1 0-15,-1 4 3 16,1 1-1-16,-3-1-5 16,1 2-2-16,0 0-5 15,0 0-1-15,0 0 3 16,0 0 2-16,0 0 4 15,0 0 3-15,-1 0 8 16,1 0 4-16,0 0 11 16,0 0 1-16,0 0-3 15,0 0-3-15,0 0-8 16,0 0 2-16,0 0 16 0,0 0 3 16,0 0 4-16,0-1-5 15,1 0-21-15,15-6-5 16,32-49-8-16,-26 22-1 15,-3-10 0-15,1 4 1 16,-2 2 3-16,-3 3 0 16,0 5-2-16,-1 0 1 15,-1-2-4-15,3 0 0 16,0 1 0-16,1 0 0 0,1 2 0 16,-2 0 0-16,0-2 0 15,0-4 0-15,-1-5 0 16,1 1-1-16,4 1 1 15,2-1-1-15,0-2 0 16,2-1 0-16,-5-1 0 16,0 0 0-16,2 10 1 15,-2-3 1-15,2 3 0 16,0 0-1-16,-3-1 0 16,3 4 0-16,-3 1-1 15,2 6-1-15,-3 3 0 16,0 4 1-16,0 1 1 15,-2-1 0-15,2-1 0 16,0-2 0-16,0 1 0 16,2-3 0-16,-1 3 0 15,1 0 0-15,2-1 0 0,-3 3 0 16,2-1-1-16,-2-1 0 16,-3 6-2-16,2 2-2 15,-3 0-3-15,1 4-2 16,0 0-5-16,-3 3 0 15,-2 4 0-15,4 0-1 16,1 3 0-16,2-1 0 16,0 3 1-16,0 1 3 0,-2 4 5 15,0-2 3-15,3 4 3 16,0 2-1-16,4 0-1 16,0 2-4-16,4 9-1 15,-1 1 1-15,-1 7 0 16,3-1 5-16,-1-5 1 15,-8-5 1 1,-10-12 0-16,1 1 0 0,22 36 1 16,-3 1 0-16,-2 2 1 15,-11-20-1-15,2-5-1 16,0 2 1-16,-1 1-1 16,2-3 3-16,2 4 3 15,3 1 0-15,1 2 0 16,1-1-1-16,0 5-3 15,-1 4 0-15,-2 5 1 16,1 6-1-16,-1 2 0 16,-2-4-1-16,3 7 1 15,1-1 0-15,0 3 1 0,-2 7 1 16,2-3 1-16,-1-4 1 16,1-4-1-16,6-5 1 15,-2-4-4-15,3-1 0 16,-1-6 0-16,-1-2-2 15,-5-5 0-15,-1-1-4 16,-2-1-87-16,-1-6-111 16,7-4 128-16</inkml:trace>
  <inkml:trace contextRef="#ctx0" brushRef="#br0" timeOffset="10220.561">18423 6684 347 0,'6'-2'223'16,"-1"-5"-5"-16,-2-3-40 16,5-6-63-16,-1-4-23 15,0-8-27-15,1 1-7 16,-5-6-8-16,4 3-9 15,0-2-16-15,0-1-6 16,2-4-11-16,4-4-4 0,-1 3-3 16,0-1 0-16,3 0 0 15,0-2 0-15,1-7-1 16,-1-1 0-16,2 6 0 16,-4 2 0-16,2 8 1 15,3 4 0-15,-5-4-1 16,2 2 0-16,0 1 0 15,0 2 0-15,2 3 0 16,-1 2 1-16,0-1-1 16,-1-5 1-16,2-2 0 15,0-2 0-15,2-4-1 16,2 6-1-16,-2 1 0 16,2-1 0-16,-3 1-5 15,1-2-2-15,2 2-7 16,-2 0 1-16,3 2 4 15,-2 2 3-15,-1 0 6 16,0 3 1-16,-4 3-2 0,0 0-1 16,-4-1-4-16,1 1-4 15,3-4-5-15,1 0 0 16,2 1 1-16,-5-2 4 16,4 8 8-16,-3 2 1 15,-2 4 3-15,2 3-1 16,-9 4-8-16,2 0-8 15,-2 4-12-15,1 1 0 16,-4 2 9-16,-2-3 5 0,0 0 11 16,0 0 2-16,0 0 1 15,0 0-1-15,8 4-1 16,2-2 0-16,7 11 0 16,29 31 0-16,-26-23 0 15,6 1 1-15,5 2-1 16,1 1 1-16,5 1 0 15,-1-2 0-15,0-1 0 16,-1-1 1-16,-1-3-1 16,-2 3 1-16,1 2 0 15,1 2 0-15,3 3 0 16,1 1 0-16,2 0-2 16,-1-4 0-16,4 4 0 15,-2 2 0-15,1 5 1 16,2 6 0-16,0-2 1 15,3 2 0-15,8 1 0 16,2 0 0-16,4 3-3 0,1 4-1 16,-1 1-5-16,-2 2 1 15,-8 0 2-15,-3 0 1 16,-5-9 5-16,-1-5 0 16,-6-8 1-16,-5-5 0 15,-11-1-39-15,-7-3-47 16,-10-6 54-16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1T17:21:26.0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6773 8942 268 0,'-45'28'147'0,"39"-28"-37"16,-1 0-59-16,-3 0-21 0,3-1-21 16,-2 0 3-16,0-1 22 15,2-3 13-15,-1 1 18 16,1-1 3-16,1-2-9 16,-1 4-4-16,3-2-2 15,3 3-4-15,0-1-5 16,1 2-5-16,-2 1-18 15,1 0-8-15,0 0-14 16,0 0-4-16,1 0-9 16,0 0 0-16,-1-1-5 15,1 1 2-15,0 0 10 16,0 0 3-16,3 0 7 16,15 2 4-16,30 3-2 15,-22-7-3-15,0-1-2 16,3 1-1-16,3 1-2 15,1 0 0-15,1-3 0 16,0 0 1-16,1-4-1 0,1 3 1 16,-1 0 1-16,0 3 0 15,-3 0 2-15,-3-2 0 16,2 2 0-16,0 0 1 16,5 1 1-16,2-1-1 15,4 2 1 1,0 4-1-16,2-1 1 0,-1 0 0 15,-3 0 3-15,-3 3 5 16,-1-3 11-16,-3 2 5 0,-5-2 7 16,-2-3 2-16,0 3-4 15,0 0-2-15,4-3-6 16,3 1-1-16,0-1-4 16,-1 0 1-16,4 0-2 15,-5-1 1-15,4 2 2 16,-2 1 0-16,-2-1-3 15,3 1-4-15,-5-1-3 16,-1 1-2-16,-1 0 1 16,-2 0 0-16,1 0-2 15,0-1-2-15,6 2-1 16,3 0 0-16,1-1 0 16,4 1-1-16,0-1-1 15,3-1-1-15,3 1-2 16,3 1 1-16,-1-2-1 15,0-1 1-15,0-1 0 16,-4-3-1-16,6-3 1 16,-1 2 1-16,5-2 1 0,2 0 0 15,-1-1 0-15,-1 1 0 16,-8-1-1-16,-4 2-1 16,-5 6 0-16,-4-3 0 15,2 4 3-15,0-1 4 16,0 1 4-16,0 2 2 15,1-3-2-15,1 5-4 0,1-3-1 16,2-2 3-16,4 4 6 16,-1-5 1-16,2-2 3 15,-5 2 1-15,-2-5-1 16,7 2-2-16,-5-1-5 16,8-1-4-16,-1 2-5 15,-1-1-1-15,3 0 0 16,-5 3 0-16,4 0-1 15,-1-2 0-15,-2 1-1 16,5 2 0-16,-1 0 0 16,3 1-1-16,2 1 1 15,-1 0-1-15,4 2 1 16,-5 1-1-16,-6-1 2 16,0-2-1-16,-9 1 1 15,1-1-1-15,1 0 1 16,0 0 0-16,2-1-1 15,-2-3 0-15,2 1 0 16,1 0 0-16,-3 0 1 0,-2 0-1 16,-4-3 0-16,0 3 0 15,2-2-1-15,0 2 1 16,3 0-1-16,-2-1 0 16,3 1 0-16,1 2-1 15,-1 0 1-15,5 1-1 16,-1 4 0-16,-3-4 0 15,-1 5 0-15,3 1 1 16,-4-4 0-16,2 0 0 0,6 1 1 16,-4-1 0-16,3-1 0 15,1 0 0-15,-2-2 0 16,0-2-1-16,-3 0 0 16,-5 2 0-16,-7-2-10 15,-7 1-21-15,-6 0-119 16,4-3 103-16</inkml:trace>
  <inkml:trace contextRef="#ctx0" brushRef="#br0" timeOffset="11661.273">9973 10133 357 0,'1'0'80'0,"0"1"-75"16</inkml:trace>
  <inkml:trace contextRef="#ctx0" brushRef="#br0" timeOffset="12532.366">9977 10113 294 0,'4'-12'147'0,"14"-26"-53"16,-19 27-30-16,2 3-32 15,-4 1-11-15,0 1-8 0,3 4 0 16,3 1 4 0,-3-1 1-16,1 2-2 0,0 0-6 15,-1 0-10-15,0 0-2 16,0 0 0 0,1-1 2-16,0 0 17 0,2 1 11 15,1 0 12-15,4 1-1 16,17 0-12-16,23 3-12 15,-20-5-10-15,3-2-3 16,1 0-1-16,6-2 0 16,-2 4 0-16,-2 1 0 0,0 3 3 15,-2 1 2-15,0-3 6 16,-2 2 1-16,3-3 2 16,0 0-1-16,0-2-5 15,-3-1-1-15,-3-2-3 16,0 0-2-16,1 0 0 15,3-1-1-15,6 1 1 16,6-1 6-16,2-1 10 16,0 2 4-16,3 1 1 15,0-1-2-15,-6 2-7 16,2 1-1-16,-5 2 3 16,-3 5 0-16,3 2 3 15,-2-1 1-15,0 1 2 16,2 0-1-16,-4 2-4 15,1 0-4-15,-3-2-7 0,0-4-2 16,-1-3 0 0,-3 0 2-16,-2 0 6 0,1 0 4 15,2 0 0-15,3 0-2 16,6-1-5-16,0-3-4 16,3-2-3-16,-2-2 0 15,-2 0 0-15,-1 1 2 16,-4 0 3-16,-3 5 1 15,-1 2 0-15,-4 0-2 0,-2 0-4 16,-1 0-1-16,-6-2 0 16,5 2 0-16,-3 0 2 15,2 0 2-15,5 2 2 16,-2 0 2-16,6 1-3 16,-1 0 0-16,1 1-3 15,3 0 0-15,-2-4 0 16,3 0 2-16,-3-1 5 15,0-2 4-15,-1 3 2 16,2 1-1-16,-5 2-5 16,-3 1-2-16,1 2-1 15,-1 2 3-15,2 0 4 16,4-2 1-16,1 1 0 16,-5-1-2-16,3 1-2 15,-1-4-3-15,-3 3-3 16,-3-4-2-16,-4 3-4 15,-1-2-5-15,-6-1-34 16,-1 4-43-16,1-5 52 0</inkml:trace>
  <inkml:trace contextRef="#ctx0" brushRef="#br0" timeOffset="18635.622">20940 7836 21 0,'58'50'5'0</inkml:trace>
  <inkml:trace contextRef="#ctx0" brushRef="#br0" timeOffset="19464.416">21036 7865 80 0,'36'-38'34'0,"-27"31"-14"0,-1 0-2 16,2 1 6-16,0 0 3 15,0-2-7-15,-2 3-5 16,0 1-10-16,0 0-4 15,-1 1 0-15,-2 1 2 16,-5 0 10-16,3 2 3 0,-3 0 7 16,-1-2 3-16,1 1 14 15,-2 0 10-15,1 0 10 16,0 0-5-16,0 1-11 16,0-1-10-16,0 1-9 15,0 0 7-15,-1 0 10 16,1 0 6-16,-2 1 15 15,-2 8-1-15,3 7-3 16,-30 32-4-16,30-29-18 16,6 4-7-16,1-2-15 15,0-3-1-15,4 1 8 16,2-4 6-16,0-3 7 16,4 0 1-16,-1-3-4 15,0-2-6-15,0-2-6 16,-1-2-2-16,-3-3 0 15,-2 1-1-15,1-1-3 16,-1-2-1-16,2-3-2 0,1-1-1 16,2-4 2-16,1-2-3 15,-1-5-1-15,-2 0-2 16,-2 3-6-16,-1 1 0 16,-3 0-3-16,-2 0-1 15,-3 0-1-15,-3 1-1 16,-3-1-2-16,-2 2-2 15,-1 1 2-15,-2 3 1 0,-1 4 3 16,-1 2 2-16,-1 2 2 16,-1-1 0-16,1 5 0 15,0 0 0-15,4 3 0 16,0 1-1-16,2 3 1 16,4 3 1-16,3-2 3 15,1 4 1-15,2-3 1 16,1-2 1-16,-1 0 0 15,3-1 2-15,-1-2 0 16,1-2-1-16,0 0 2 16,1-3-1-16,2 1 0 15,-1-2 0-15,1-3 1 16,0 0 1-16,-1-2-1 16,0-1 0-16,1-1-2 15,0-2 1-15,0-1 0 16,-1 0 0-16,-1 1-3 15,0-4-1-15,-3 3-4 0,0-1-1 16,-3 0 3-16,-2 1 2 16,-3 2 3-16,-1-5-1 15,-2 3-5-15,-4 3-10 16,-5-2-49-16,-4 5-66 16,-2 1 78-16</inkml:trace>
  <inkml:trace contextRef="#ctx0" brushRef="#br0" timeOffset="20219.513">21581 9443 501 0,'0'-1'125'0</inkml:trace>
  <inkml:trace contextRef="#ctx0" brushRef="#br0" timeOffset="20682.951">21579 9432 459 0,'-2'-2'175'0,"1"1"-124"15,-3-2-38-15,-9 1-6 16,0-4 10-16,-32-26 9 16,30 29 1-16,3 3-3 15,0-1-9-15,1 5-9 16,0-2-4-16,3 5-9 0,0 3-4 15,2-1-7-15,2 3 2 16,3-2 6-16,1-1 5 16,2 1 11-16,1-2 2 15,3 2 0-15,3 2-1 16,4-1-5-16,1 1-1 16,2-4 0-16,-6-4 0 15,4 1 4-15,-2-4 7 16,-4-1 16-16,2 2 5 15,-2-4 4-15,-1-6-6 0,-1 0-18 16,4-1-6-16,-7 1-7 16,0 1 0-16,-1-1 3 15,-5 2 1-15,3-1 1 16,-2 0-2-16,-1 3 1 16,-1-2 0-16,-6-2 2 15,1 2 1-15,3 1-2 16,-2 1-2-16,4-1 0 15,4 4-1-15,-5 0-3 16,5 0-6-16,-1 1-17 16,0 0-22-16,0 0-154 15,0 0 138-15</inkml:trace>
  <inkml:trace contextRef="#ctx0" brushRef="#br0" timeOffset="22607.958">20845 8855 658 0,'2'-1'233'0,"-2"0"-240"15,0 0-46-15,0 0-9 16,0-1 15-16,0 1 60 0,0 0 23 16,0 0 5-16,0 0-8 15,0 1-16-15,0 0-4 16,0 0-4-16,0 0 6 15,0 1 22-15,1 6 12 16,0 3 13-16,1 4-2 16,8 30-17-16,-6-25-12 15,-1 2-18-15,0 1-5 16,-3 15-5-16,0 5-1 16,-1 11-2-16,-3 4 0 15,1 1-1-15,-1 0 0 0,0 3-1 16,-3 3 1-16,-1 10-1 15,1 3 2-15,-3-3-1 16,4-6 1-16,-1-5 1 16,0-4-1-16,2-1 0 15,-1 4 1-15,3-4-1 16,1-2 0-16,-1-5 1 16,3-7 1-16,0-14-1 15,1-3 0-15,4-7-1 16,-2-2-1-16,3-1 0 15,1-4-1-15,0 0 1 16,-1-3 2-16,3-1 6 16,1 0 3-16,3-3 8 15,3 0 1-15,2 1 0 16,0-1-2-16,5 0-4 16,1-1 1-16,0-4 0 0,3 0 0 15,2 1 0-15,-3-2-1 16,2 0 0-16,0-1-1 15,2-4 0-15,4 1 1 16,4-1-2-16,1-1-2 16,1 2-4-16,0-1-1 15,-1 1-2-15,3 0 1 16,-1 4-2-16,2 0 0 16,2 0 0-16,0 0-1 0,4 0 0 15,3-2-1-15,8 1-3 16,4 1 0-16,0 0-3 15,1 1-2-15,-2 1-3 16,2 2 0-16,0-1 1 16,5-2 1-16,-4 3 4 15,1 0 0-15,-7-3 5 16,-3-1 1-16,-12-1 4 16,-7-5 2-16,-6 2 5 15,-5 0 0-15,-9 2 1 16,-2 0-1-16,-10-2-5 15,-4 0 0-15,-2 4 4 16,0 1 4-16,-1-1 11 16,1 0 9-16,-1-1 8 15,0 0-1-15,0-14-7 16,-4-12-8-16,-10-38-5 16,2 32 6-16,-4-11 6 0,-3-3 1 15,3-11-7-15,0 0-8 16,0 2-12-16,2 1-3 15,-3 0-3-15,4-1 0 16,6-4 0-16,-2-3 0 16,5 1 6-16,0 0 2 15,-3 8 2-15,2 2 0 16,1 7-7-16,1 0-2 16,-1 1-3-16,1 2-2 0,1-2-2 15,1-1-1-15,-1-2-2 16,3 4 1-16,0 9-1 15,-2 3 1-15,2 12 0 16,-1 1 1-16,1 6-3 16,2 3-4-16,-2 1-8 15,-1 3-2-15,0-2 5 16,-3 3 4-16,1-1 12 16,2 2 2-16,0 2 0 15,0-1 1 1,-1 1 2-16,1 0-1 0,0 0 0 15,0 0 0-15,-19-4-2 16,-27-2-1-16,24 10 0 16,-1-2 0-16,-4 2 1 15,1-3-1-15,-2-1 1 16,-2 1 0-16,-1-1 0 0,0 1-1 16,1 0 1-16,1-1 0 15,1 1 0-15,-4-3 0 16,-4 0 0-16,-3 1 0 15,-9-6-1-15,5 6 0 16,-2-1 0-16,5 2 0 16,4 1 0-16,-2-4 1 15,3 3 0-15,-2-1 0 16,4 0 0-16,4 2 0 0,-2 0 0 16,2 1-1-16,-2 0-1 15,1 0-2-15,1 4 1 16,0-3-1-16,3 0 2 15,1 2 1-15,2-4 1 16,2 2 0-16,1 1-2 16,1 1-2-16,3 1-2 15,2 0-1-15,2 1 0 16,0-1 0-16,2 2 4 16,0-4 1-16,-1 4 2 15,3 1 0-15,-5 0 0 16,2 4 1-16,-1-1-1 15,-5 1-1-15,0 0-1 16,-6 0-1-16,-3-1 2 16,1 3 0-16,-5-1 0 15,-2 1 1-15,-4 1-3 0,-2 2-3 16,-2-3-16-16,1 1-17 16,8-2-79-16,-1-3-128 15,0-4 160-15</inkml:trace>
  <inkml:trace contextRef="#ctx0" brushRef="#br0" timeOffset="37900.916">10433 12021 131 0,'0'0'76'0,"0"0"-6"15,0 0-18-15,0 0 6 16,0 0 27-16,-2 0 7 0,1 0-11 16,0 0-13-16,0-1-32 15,0 0-11-15,0 0-8 16,0-1 4-16,-1 2 16 16,1 0 12-16,0 0 11 15,0 0-1-15,0 0-11 16,0 0-8-16,1 0-6 15,-1-1 3-15,1 1 4 16,-2 0-1-16,2 0-9 16,0 0-11-16,0-1-16 15,0 1-4-15,0 0-5 16,0 0-2-16,0 0 2 16,0 0 0-16,0 0 4 15,0 0 1-15,6 5 0 16,9-3 0-16,28 31 0 15,-28-27 0-15,-1-2 0 16,-2-2 0-16,7 3 0 16,-5-2 0-16,6 2 0 0,-2-3 0 15,3-1 0-15,3-1 2 16,-1-1 0-16,5-3 1 16,0 2 1-16,1 1 0 15,3-2-1-15,-1 1 0 16,2 1-1-16,-1 1 0 15,-1 0 1-15,1 3 2 16,1-3 1-16,-2 3 2 0,1 0 0 16,-2 2-1-16,2-1 0 15,3-3-1-15,-1-1 0 16,3 2 0-16,0 1 0 16,0 2-2-16,3 0 1 15,0-5-1-15,-3 0 1 16,-2-1 0-16,3-5 8 15,-4 3 3-15,-1-3 6 16,4 2 2-16,-6 2-5 16,4-4-1-16,-1 6-4 15,-3-2-2-15,3 3-1 16,1 3-3-16,-1 2 1 16,3-1 1-16,-2 2 7 15,-3-1 0-15,-1-2 2 16,-2 2-3-16,4 1-5 15,2-4-2-15,2 0-1 16,2-2-1-16,0-1 5 16,0 0 2-16,2 0 3 0,-1 0 0 15,3 0-3-15,-2 0-1 16,-3 1-4-16,-2 1-1 16,-7-1-2-16,4 3-3 15,2 2 1-15,-2-2-1 16,8 2 2-16,-3 0 3 15,4-4 4-15,3 0 1 16,0 1 0-16,-1-2-1 0,2 5 0 16,-3-2-2-16,1 3-1 15,-1-2-2-15,0-2-4 16,3 4 1-16,-1-5 0 16,2 3 5-16,2 0 5 15,-2-3 3-15,-1 0 2 16,-1 3-2-16,-3-3-4 15,-2 4-1-15,5-2-6 16,-2 1-2-16,-1-3-2 16,2 1 0-16,-5 0 3 15,-2-1 2-15,-2 0 5 16,-3 1 0-16,-1-1 2 16,-1 0-3-16,1 3-3 15,-3 0-2-15,2-2-4 16,1 4-2-16,0-4 0 15,3-2 0-15,-3 2 1 0,0 0-1 16,-2-1 1-16,-2-1 0 16,-1 0-1-16,-1 0 0 15,-1 0-1-15,3 2-1 16,-5-1 0-16,-2 0 0 16,-6 1-1-16,-2-1 0 15,-4 0-7-15,-1 1-9 16,-1-2-20-16,-5-1-18 15,0 1-48-15,-2-1-43 16,1 0 94-16</inkml:trace>
  <inkml:trace contextRef="#ctx0" brushRef="#br0" timeOffset="61867.129">8560 14157 239 0,'60'42'101'0,"-60"-43"-55"15,-1-2-45-15,3 3-4 16,-3 0 13-16,0 0 39 15,1 0 19-15,-1 0 22 16,0-1 5-16,0 1-1 16,0-1-6-16,-1 1-13 15,1 0-3-15,0 0-7 16,0-1-6-16,0 0-19 16,0 0-11-16,-1-1-21 15,1 1-4-15,0 1-3 16,0 0 0-16,1 0 5 15,0 0 1-15,0 0-3 16,-1-1-2-16,0 0-5 16,0 0-3-16,1 0 6 15,0-1 6-15,0 2 9 16,27 0 1-16,29-2-3 16,-24-2-6-16,-1-1-8 0,-6 3 0 15,3 0 0-15,-4 1 0 16,0 1 1-16,2 1-1 15,1 1 1-15,2 0 1 16,0 0-1-16,-2-2-1 16,0-1 1-16,2 0-1 15,-5-5 1-15,2 6 2 16,-3-2-1-16,-5 1 1 16,4 1-1-16,-2-3 1 0,-1 3-1 15,4 3 0-15,0 2 1 16,-1-1-1-16,-1-2 1 15,0 3 1-15,-3-5 1 16,5 3 0-16,-2-3 5 16,0 0 3-16,0 0 3 15,-3 0 0-15,-2 0-1 16,0 0-3-16,-1 1-1 16,1 1 0-16,2 2-1 15,0-1 0-15,2 0-1 16,-4 2-2-16,2-3-2 15,2 4 1-15,2-5-4 16,1 2 0-16,2 1-1 16,1-2 0-16,2 1 0 15,2-3 1-15,5-2 1 16,3 1-1-16,2-2 1 16,0 0-1-16,-2-3-1 0,-1 4 0 15,-7 1-1-15,2-2 1 16,-9 0-1-16,0 2 1 15,1-1 0-15,-2 1 1 16,6 3 1-16,-3-5 0 16,3 3 0-16,1 0 1 15,2-2 1-15,1 1 0 16,4 1 0-16,-1-2 1 16,0 1 1-16,-2-2 1 0,-1-1 0 15,-2 2 0-15,-4-4-3 16,5 6-3-16,-1-1 0 15,0 1-1-15,1-2 0 16,-3-1 0-16,0 3 0 16,-2-2 0-16,3 3 0 15,0 0 2-15,0 1-1 16,1 1-1-16,1-1 1 16,2-2-1-16,3 0 0 15,2-1 1-15,-5-2 0 16,2 1-1-16,2 0 0 15,-1-4 0-15,4 4 1 16,1-1 0-16,1 3 1 16,-1 3-1-16,2-1-1 15,-5 2 0-15,-1-3 0 16,-6 1 0-16,-1 0 0 16,-1 2 0-16,-3 2 0 0,4-4 0 15,-2-1 0-15,2 0-1 16,-1 1 0-16,-1 0 0 15,0 0 1-15,-1-1 0 16,-2-1-1-16,2 1-1 16,-1-1 1-16,0 3-1 15,1-5 2-15,1 1-1 0,2 2 1 16,-7-2 1-16,2 1 0 16,0 0 1-16,-5-3-1 15,8 3-1-15,-1 1 0 16,3 0 0-16,0 0 0 15,2-1 0-15,1-2 0 16,2-2 0-16,4 3 0 16,-2-3 0-16,0 3 1 15,-3-2 0-15,1 2 1 16,1-1-1-16,-2-2-1 16,0 3 1-16,0-3 1 15,0 1 0-15,0 1 2 16,6-4-1-16,-1 2 0 15,1-2 1-15,3 1-2 16,-2 4 0-16,-4-2-2 16,0-2 1-16,-7 5-1 15,-5-5 0-15,4 3 1 0,-1 3 0 16,3-4 0-16,1-2 0 16,-1 5-1-16,-1 0 1 15,-2 1 0-15,0 2 0 16,-2-3-1-16,1 0 1 15,-1 0-1-15,-2 0 1 16,0 0 1-16,-7 0-1 16,1 3 1-16,-2 2-1 15,1-1-1-15,-2 2 0 16,-4-1-1-16,-1-4-1 0,-2 2-3 16,1-2-8-16,-4 2-79 15,1 1-192-15,6 6 190 16</inkml:trace>
  <inkml:trace contextRef="#ctx0" brushRef="#br0" timeOffset="81817.942">3879 16046 358 0,'28'28'166'0,"-23"-29"-70"0,-7 1-66 16,-2 0-51-16,3 0-15 15,0 0-25-15,0 0-7 16,0 0 5-16,-1 0 13 15,1 0 46-15,0 0 29 16,0 0 48-16,0 0 18 16,-1 0 17-16,-4 0-3 15,0 0-13-15,-1 1-12 0,-1 1-30 16,1-1-13-16,-1 0-21 16,2 0-8-16,3-1-5 15,-1 0 4 1,3 0 14-16,0 0 11 0,-1 0 17 15,1 0 5-15,-1 0 4 16,1 0-3-16,0 0-11 16,0 0-4-16,0 0-16 15,0 0-5-15,0 0-8 16,-1 0-2-16,1 0-5 16,0 0-2-16,0 0-4 15,0 0-2-15,0 0-3 16,-1 0 0-16,1 5 1 15,1 6 0-15,3 0 1 16,0 0 1-16,21 31-1 16,-14-26 0-16,2 0 2 15,1 0-1-15,1-3 2 16,1-4 0-16,2 4 2 0,3-2 0 16,0 2 0-16,3 1 1 15,-1-6-1-15,1 0 0 16,5-2 1-16,-1 2-1 15,3-4 0-15,0 3 0 16,-2-2 0-16,5 1-1 16,0-2 0-16,0 2 1 0,3-1-2 15,1-2 1-15,0-4 0 16,0 0 0-16,2 0 1 16,-2-2 0-16,2 2 0 15,-1-2 1-15,3-2 0 16,0 2 0-16,-2-2-1 15,2 3 1-15,-3-4 3 16,-3 0 0-16,1-1 1 16,-2 0 0-16,-2 0-1 15,1 3 1-15,1-2 4 16,1 0 0-16,4 3 1 16,-1-4-2-16,2 1 0 15,-1 3 0-15,-1-2 0 16,-2 4-1-16,-3-3-3 15,0 0 0-15,0 3-3 16,0-1 1-16,2 2 0 16,0 0-2-16,-2-1 1 15,2-1 0-15,0 0-1 0,2 2 1 16,2 0-1-16,-2-4 0 16,0 1 0-16,-1 3 1 15,-1-4-1-15,-3 4 0 16,2 0 0-16,0-1 0 15,2 2 0-15,4 3 0 16,1-1 0-16,2 1 1 16,2-2 0-16,-1-2 0 15,0-2 4-15,-3 1 0 0,-4-3 0 16,1 3-2-16,-4 0-3 16,1 0-1-16,1-2 0 15,1-1 1-15,1 1 0 16,-1 0 0-16,-1 3 0 15,-4 0-1-15,3 5 0 16,-4-1-1-16,0 2-3 16,-5 2-15-16,-2-2-80 15,1 2-125-15,10 6 142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8664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3b6e848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3b6e848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35272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3b6e848e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3b6e848e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68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3b6e848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3b6e848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023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3b6e848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3b6e848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178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3b6e848e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3b6e848e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597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3b6e848ec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3b6e848ec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720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4316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customXml" Target="../ink/ink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customXml" Target="../ink/ink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customXml" Target="../ink/ink1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58.png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customXml" Target="../ink/ink15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customXml" Target="../ink/ink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100.png"/><Relationship Id="rId10" Type="http://schemas.openxmlformats.org/officeDocument/2006/relationships/customXml" Target="../ink/ink18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21.xml"/><Relationship Id="rId5" Type="http://schemas.openxmlformats.org/officeDocument/2006/relationships/image" Target="../media/image900.png"/><Relationship Id="rId4" Type="http://schemas.openxmlformats.org/officeDocument/2006/relationships/customXml" Target="../ink/ink2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2.wmf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0" Type="http://schemas.openxmlformats.org/officeDocument/2006/relationships/customXml" Target="../ink/ink22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6.png"/><Relationship Id="rId4" Type="http://schemas.openxmlformats.org/officeDocument/2006/relationships/customXml" Target="../ink/ink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19C900F-33E6-46E2-AAD9-8B8C425D0635}"/>
                  </a:ext>
                </a:extLst>
              </p14:cNvPr>
              <p14:cNvContentPartPr/>
              <p14:nvPr/>
            </p14:nvContentPartPr>
            <p14:xfrm>
              <a:off x="1850760" y="1460520"/>
              <a:ext cx="5468040" cy="1909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19C900F-33E6-46E2-AAD9-8B8C425D063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1400" y="1451160"/>
                <a:ext cx="5486760" cy="192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8104E8-DA26-4053-A08F-532C8CF9E50B}"/>
                  </a:ext>
                </a:extLst>
              </p14:cNvPr>
              <p14:cNvContentPartPr/>
              <p14:nvPr/>
            </p14:nvContentPartPr>
            <p14:xfrm>
              <a:off x="1734840" y="2709720"/>
              <a:ext cx="2945880" cy="2666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8104E8-DA26-4053-A08F-532C8CF9E5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5480" y="2700360"/>
                <a:ext cx="2964600" cy="26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A5E4B1A-D4D2-4DC9-9B36-F73138F55947}"/>
                  </a:ext>
                </a:extLst>
              </p14:cNvPr>
              <p14:cNvContentPartPr/>
              <p14:nvPr/>
            </p14:nvContentPartPr>
            <p14:xfrm>
              <a:off x="1057680" y="1675800"/>
              <a:ext cx="7935840" cy="4979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A5E4B1A-D4D2-4DC9-9B36-F73138F5594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8320" y="1666440"/>
                <a:ext cx="7954560" cy="499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3704A50-E2F8-4D00-8F48-670A6A9E291A}"/>
                  </a:ext>
                </a:extLst>
              </p14:cNvPr>
              <p14:cNvContentPartPr/>
              <p14:nvPr/>
            </p14:nvContentPartPr>
            <p14:xfrm>
              <a:off x="3325320" y="4265280"/>
              <a:ext cx="2228040" cy="180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3704A50-E2F8-4D00-8F48-670A6A9E29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5960" y="4255920"/>
                <a:ext cx="2246760" cy="19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409ED2-2EF6-402E-9731-EEB1C5535255}"/>
                  </a:ext>
                </a:extLst>
              </p14:cNvPr>
              <p14:cNvContentPartPr/>
              <p14:nvPr/>
            </p14:nvContentPartPr>
            <p14:xfrm>
              <a:off x="5171760" y="1703880"/>
              <a:ext cx="2307600" cy="837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409ED2-2EF6-402E-9731-EEB1C55352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2400" y="1694520"/>
                <a:ext cx="2326320" cy="85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C6A5192-E916-4AD2-9F31-877C67D7E920}"/>
                  </a:ext>
                </a:extLst>
              </p14:cNvPr>
              <p14:cNvContentPartPr/>
              <p14:nvPr/>
            </p14:nvContentPartPr>
            <p14:xfrm>
              <a:off x="1373760" y="2795760"/>
              <a:ext cx="6776640" cy="30906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C6A5192-E916-4AD2-9F31-877C67D7E9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4400" y="2786400"/>
                <a:ext cx="6795360" cy="310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CDF363-9943-4605-9F2A-6DFBAC72EE5A}"/>
                  </a:ext>
                </a:extLst>
              </p14:cNvPr>
              <p14:cNvContentPartPr/>
              <p14:nvPr/>
            </p14:nvContentPartPr>
            <p14:xfrm>
              <a:off x="1365120" y="1297800"/>
              <a:ext cx="6452640" cy="5544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CDF363-9943-4605-9F2A-6DFBAC72EE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5760" y="1288440"/>
                <a:ext cx="6471360" cy="55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913BB3-EE76-4FBD-AA17-E2B03CE57F09}"/>
                  </a:ext>
                </a:extLst>
              </p14:cNvPr>
              <p14:cNvContentPartPr/>
              <p14:nvPr/>
            </p14:nvContentPartPr>
            <p14:xfrm>
              <a:off x="147960" y="1933560"/>
              <a:ext cx="8687880" cy="479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913BB3-EE76-4FBD-AA17-E2B03CE57F0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600" y="1924200"/>
                <a:ext cx="8706600" cy="481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710B383-E1EC-4B44-8096-8D3879B3E5FE}"/>
                  </a:ext>
                </a:extLst>
              </p14:cNvPr>
              <p14:cNvContentPartPr/>
              <p14:nvPr/>
            </p14:nvContentPartPr>
            <p14:xfrm>
              <a:off x="2212920" y="1962720"/>
              <a:ext cx="4600440" cy="3473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710B383-E1EC-4B44-8096-8D3879B3E5F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3560" y="1953360"/>
                <a:ext cx="4619160" cy="349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2766A5-35BB-47E4-BFD4-69A3419AD8F7}"/>
                  </a:ext>
                </a:extLst>
              </p14:cNvPr>
              <p14:cNvContentPartPr/>
              <p14:nvPr/>
            </p14:nvContentPartPr>
            <p14:xfrm>
              <a:off x="1055160" y="3247200"/>
              <a:ext cx="2751840" cy="150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2766A5-35BB-47E4-BFD4-69A3419AD8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5800" y="3237840"/>
                <a:ext cx="2770560" cy="16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CDA7BE-788A-4968-A7A9-392A3DB91402}"/>
                  </a:ext>
                </a:extLst>
              </p14:cNvPr>
              <p14:cNvContentPartPr/>
              <p14:nvPr/>
            </p14:nvContentPartPr>
            <p14:xfrm>
              <a:off x="596520" y="5027040"/>
              <a:ext cx="5961960" cy="768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CDA7BE-788A-4968-A7A9-392A3DB914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160" y="5017680"/>
                <a:ext cx="5980680" cy="78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B699937-06F3-439C-A126-6AD4BF1AEBF5}"/>
                  </a:ext>
                </a:extLst>
              </p14:cNvPr>
              <p14:cNvContentPartPr/>
              <p14:nvPr/>
            </p14:nvContentPartPr>
            <p14:xfrm>
              <a:off x="2917440" y="3610080"/>
              <a:ext cx="3943800" cy="1929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B699937-06F3-439C-A126-6AD4BF1AEB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8080" y="3600720"/>
                <a:ext cx="3962520" cy="194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5722F5-D758-467C-B596-47F2E0213828}"/>
                  </a:ext>
                </a:extLst>
              </p14:cNvPr>
              <p14:cNvContentPartPr/>
              <p14:nvPr/>
            </p14:nvContentPartPr>
            <p14:xfrm>
              <a:off x="4041000" y="4575240"/>
              <a:ext cx="4932000" cy="101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5722F5-D758-467C-B596-47F2E02138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1640" y="4565880"/>
                <a:ext cx="4950720" cy="10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6B0338-2689-44B9-9059-F0CD45F3E5F6}"/>
                  </a:ext>
                </a:extLst>
              </p14:cNvPr>
              <p14:cNvContentPartPr/>
              <p14:nvPr/>
            </p14:nvContentPartPr>
            <p14:xfrm>
              <a:off x="3630240" y="1452960"/>
              <a:ext cx="4665240" cy="2730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6B0338-2689-44B9-9059-F0CD45F3E5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20880" y="1443600"/>
                <a:ext cx="4683960" cy="274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11985A0-480E-48E7-8BC2-5885782FA4B8}"/>
                  </a:ext>
                </a:extLst>
              </p14:cNvPr>
              <p14:cNvContentPartPr/>
              <p14:nvPr/>
            </p14:nvContentPartPr>
            <p14:xfrm>
              <a:off x="4006080" y="1753560"/>
              <a:ext cx="2970000" cy="86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11985A0-480E-48E7-8BC2-5885782FA4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96720" y="1744200"/>
                <a:ext cx="2988720" cy="88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DE978D-5A1B-4E3B-85D5-8AA201D36728}"/>
                  </a:ext>
                </a:extLst>
              </p14:cNvPr>
              <p14:cNvContentPartPr/>
              <p14:nvPr/>
            </p14:nvContentPartPr>
            <p14:xfrm>
              <a:off x="6744240" y="1775880"/>
              <a:ext cx="1992240" cy="4729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DE978D-5A1B-4E3B-85D5-8AA201D367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34880" y="1766520"/>
                <a:ext cx="2010960" cy="474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71883E-74BC-4AA8-9752-77E56219135D}"/>
                  </a:ext>
                </a:extLst>
              </p14:cNvPr>
              <p14:cNvContentPartPr/>
              <p14:nvPr/>
            </p14:nvContentPartPr>
            <p14:xfrm>
              <a:off x="1520640" y="1281960"/>
              <a:ext cx="5154120" cy="484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71883E-74BC-4AA8-9752-77E5621913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1280" y="1272600"/>
                <a:ext cx="5172840" cy="486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2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s+1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(s+1)/s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-250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i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i/s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2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2/s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1/s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05FEEBB-2D8B-497D-824F-188A7FE53D2B}"/>
                  </a:ext>
                </a:extLst>
              </p14:cNvPr>
              <p14:cNvContentPartPr/>
              <p14:nvPr/>
            </p14:nvContentPartPr>
            <p14:xfrm>
              <a:off x="370440" y="3810240"/>
              <a:ext cx="1280520" cy="39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05FEEBB-2D8B-497D-824F-188A7FE53D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1080" y="3800880"/>
                <a:ext cx="129924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5A30AC-772C-4752-BDE0-CFAE4BD28086}"/>
                  </a:ext>
                </a:extLst>
              </p14:cNvPr>
              <p14:cNvContentPartPr/>
              <p14:nvPr/>
            </p14:nvContentPartPr>
            <p14:xfrm>
              <a:off x="157320" y="4194000"/>
              <a:ext cx="8302320" cy="2529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5A30AC-772C-4752-BDE0-CFAE4BD28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7960" y="4184640"/>
                <a:ext cx="8321040" cy="25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DCEBE9-6AFA-4CB8-B30E-7C11FE1558ED}"/>
                  </a:ext>
                </a:extLst>
              </p14:cNvPr>
              <p14:cNvContentPartPr/>
              <p14:nvPr/>
            </p14:nvContentPartPr>
            <p14:xfrm>
              <a:off x="5973840" y="1916280"/>
              <a:ext cx="2614320" cy="4385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DCEBE9-6AFA-4CB8-B30E-7C11FE1558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4480" y="1906920"/>
                <a:ext cx="2633040" cy="4404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5E840E2-F030-4237-8DAA-B255E49562A0}"/>
                  </a:ext>
                </a:extLst>
              </p14:cNvPr>
              <p14:cNvContentPartPr/>
              <p14:nvPr/>
            </p14:nvContentPartPr>
            <p14:xfrm>
              <a:off x="1657800" y="3168720"/>
              <a:ext cx="4446000" cy="2950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5E840E2-F030-4237-8DAA-B255E49562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48440" y="3159360"/>
                <a:ext cx="4464720" cy="296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41643E-004C-45E2-8F8C-3430AAE82AD5}"/>
                  </a:ext>
                </a:extLst>
              </p14:cNvPr>
              <p14:cNvContentPartPr/>
              <p14:nvPr/>
            </p14:nvContentPartPr>
            <p14:xfrm>
              <a:off x="3035520" y="4231800"/>
              <a:ext cx="3497040" cy="1561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41643E-004C-45E2-8F8C-3430AAE82A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6160" y="4222440"/>
                <a:ext cx="3515760" cy="158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601825"/>
            <a:ext cx="8520600" cy="205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Homework 2</a:t>
            </a:r>
            <a:endParaRPr/>
          </a:p>
          <a:p>
            <a:pPr>
              <a:spcBef>
                <a:spcPts val="0"/>
              </a:spcBef>
            </a:pPr>
            <a:r>
              <a:rPr lang="en" sz="3600"/>
              <a:t>filter_image.c</a:t>
            </a:r>
            <a:endParaRPr sz="36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91375"/>
            <a:ext cx="8520600" cy="792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Due: April 28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46024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0819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2.0 Copy two functions from previous homework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Note that you wrote two functions (i.e. </a:t>
            </a:r>
            <a:r>
              <a:rPr lang="en" b="1" dirty="0"/>
              <a:t>l1_normalize </a:t>
            </a:r>
            <a:r>
              <a:rPr lang="en" dirty="0"/>
              <a:t>and </a:t>
            </a:r>
            <a:r>
              <a:rPr lang="en" b="1" dirty="0"/>
              <a:t>make_box_filter</a:t>
            </a:r>
            <a:r>
              <a:rPr lang="en" dirty="0"/>
              <a:t>) in homework 1, which will be useful for this assignment. </a:t>
            </a:r>
          </a:p>
          <a:p>
            <a:pPr marL="0" indent="0">
              <a:spcAft>
                <a:spcPts val="1600"/>
              </a:spcAft>
              <a:buNone/>
            </a:pPr>
            <a:r>
              <a:rPr lang="en" dirty="0"/>
              <a:t>Simply copy your solution from your previous submission to the filter_image.c file.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278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37771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2.1 Write a convolution function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33916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image convolve_image(image im, image filter, int preserve){}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Note the “preserve” parameter: if preserve is 1, the output should have the same number of channels as the input; if preserve is 0, the output should only have one channel.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Read the instructions in the Readme file carefully!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899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40580" y="24563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2.2 Make some more filters and try them out!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599600"/>
            <a:ext cx="8613600" cy="3658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2800" dirty="0"/>
              <a:t>Create 3 useful filters (kernel size = 3 for all of them):</a:t>
            </a:r>
            <a:endParaRPr sz="2800" dirty="0"/>
          </a:p>
          <a:p>
            <a:pPr>
              <a:spcBef>
                <a:spcPts val="1600"/>
              </a:spcBef>
            </a:pPr>
            <a:r>
              <a:rPr lang="en" b="1" dirty="0"/>
              <a:t>image make_highpass_filter()</a:t>
            </a:r>
            <a:endParaRPr b="1" dirty="0"/>
          </a:p>
          <a:p>
            <a:r>
              <a:rPr lang="en" b="1" dirty="0"/>
              <a:t>image make_sharpen_filter()</a:t>
            </a:r>
            <a:endParaRPr b="1" dirty="0"/>
          </a:p>
          <a:p>
            <a:r>
              <a:rPr lang="en" b="1" dirty="0"/>
              <a:t>image make_emboss_filter()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Answer the Questions (in your source file):</a:t>
            </a:r>
            <a:endParaRPr dirty="0"/>
          </a:p>
          <a:p>
            <a:pPr>
              <a:spcBef>
                <a:spcPts val="1600"/>
              </a:spcBef>
              <a:buAutoNum type="arabicPeriod"/>
            </a:pPr>
            <a:r>
              <a:rPr lang="en" sz="2800" b="1" dirty="0"/>
              <a:t>W</a:t>
            </a:r>
            <a:r>
              <a:rPr lang="en-US" sz="2800" b="1" dirty="0" err="1"/>
              <a:t>ith</a:t>
            </a:r>
            <a:r>
              <a:rPr lang="en-US" sz="2800" b="1" dirty="0"/>
              <a:t> w</a:t>
            </a:r>
            <a:r>
              <a:rPr lang="en" sz="2800" b="1" dirty="0"/>
              <a:t>hich of these filters should we use preserve when we run our convolution and which ones should we not? Why? </a:t>
            </a:r>
            <a:endParaRPr sz="2800" b="1" dirty="0"/>
          </a:p>
          <a:p>
            <a:pPr>
              <a:buAutoNum type="arabicPeriod"/>
            </a:pPr>
            <a:r>
              <a:rPr lang="en" sz="2800" b="1" dirty="0"/>
              <a:t>Do we have to do any post-processing for the above filters? Which ones and why?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697076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37311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2.3 Implement a Gaussian kernel</a:t>
            </a:r>
            <a:endParaRPr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92980" y="1162268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b="1" dirty="0"/>
              <a:t>image make_gaussian_filter(float sigma)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Create a Gaussian filter with given sigma. 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Note that the kernel size is the next highest odd integer from 6x sigma. E.g. </a:t>
            </a:r>
            <a:endParaRPr dirty="0"/>
          </a:p>
          <a:p>
            <a:pPr>
              <a:spcBef>
                <a:spcPts val="1600"/>
              </a:spcBef>
            </a:pPr>
            <a:r>
              <a:rPr lang="en" dirty="0"/>
              <a:t>if sigma is 0.6, then the size of the Gaussian filter is 5 x 5; </a:t>
            </a:r>
            <a:endParaRPr dirty="0"/>
          </a:p>
          <a:p>
            <a:r>
              <a:rPr lang="en" dirty="0"/>
              <a:t>if sigma is 2, then the size of Gaussian filter is 13 x 13.</a:t>
            </a:r>
            <a:endParaRPr dirty="0"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999" y="5277738"/>
            <a:ext cx="3724001" cy="965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779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53011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2.4 Hybrid images</a:t>
            </a:r>
            <a:endParaRPr dirty="0"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/>
              <a:t>image add_image(image a, image b) </a:t>
            </a:r>
            <a:endParaRPr b="1" dirty="0"/>
          </a:p>
          <a:p>
            <a:r>
              <a:rPr lang="en" b="1" dirty="0"/>
              <a:t>image sub_image(image a, image b)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The input image</a:t>
            </a:r>
            <a:r>
              <a:rPr lang="en-US" dirty="0"/>
              <a:t>s</a:t>
            </a:r>
            <a:r>
              <a:rPr lang="en" dirty="0"/>
              <a:t> a and b ha</a:t>
            </a:r>
            <a:r>
              <a:rPr lang="en-US" dirty="0" err="1"/>
              <a:t>ve</a:t>
            </a:r>
            <a:r>
              <a:rPr lang="en" dirty="0"/>
              <a:t> the same height, width, and channels. 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Sum or subtract the give</a:t>
            </a:r>
            <a:r>
              <a:rPr lang="en-US"/>
              <a:t>n</a:t>
            </a:r>
            <a:r>
              <a:rPr lang="en"/>
              <a:t> </a:t>
            </a:r>
            <a:r>
              <a:rPr lang="en" dirty="0"/>
              <a:t>two images (a + b or a - b) and return the result. The result image should also have the same height, width, and channels as the inputs.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134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21515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2.5 Sobel Filters</a:t>
            </a:r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970735"/>
            <a:ext cx="8520600" cy="375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b="1" dirty="0"/>
              <a:t>image make_gx_filter() </a:t>
            </a:r>
            <a:endParaRPr b="1" dirty="0"/>
          </a:p>
          <a:p>
            <a:r>
              <a:rPr lang="en" b="1" dirty="0"/>
              <a:t>image make_gy_filter()</a:t>
            </a:r>
            <a:endParaRPr b="1" dirty="0"/>
          </a:p>
          <a:p>
            <a:r>
              <a:rPr lang="en" b="1" dirty="0"/>
              <a:t>image *sobel_image(image im)</a:t>
            </a:r>
            <a:endParaRPr b="1" dirty="0"/>
          </a:p>
          <a:p>
            <a:pPr marL="0" indent="0">
              <a:spcBef>
                <a:spcPts val="1600"/>
              </a:spcBef>
              <a:buNone/>
            </a:pPr>
            <a:r>
              <a:rPr lang="en" sz="2800" dirty="0"/>
              <a:t>We apply Sobel filters (kernel size = 3) to the input image. The </a:t>
            </a:r>
            <a:r>
              <a:rPr lang="en" sz="2800" b="1" dirty="0"/>
              <a:t>sobel_image</a:t>
            </a:r>
            <a:r>
              <a:rPr lang="en" sz="2800" dirty="0"/>
              <a:t> function should return two images: the gradient magnitude and direction.</a:t>
            </a:r>
            <a:endParaRPr sz="2800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image *rst = calloc(2, sizeof(image));</a:t>
            </a:r>
            <a:endParaRPr b="1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image magnitude = .... TODO</a:t>
            </a:r>
            <a:endParaRPr b="1" dirty="0"/>
          </a:p>
          <a:p>
            <a:pPr indent="0">
              <a:spcBef>
                <a:spcPts val="1600"/>
              </a:spcBef>
              <a:buNone/>
            </a:pPr>
            <a:r>
              <a:rPr lang="en" b="1" dirty="0"/>
              <a:t>rst[0]  = magnitude;</a:t>
            </a:r>
            <a:endParaRPr b="1" dirty="0"/>
          </a:p>
          <a:p>
            <a:pPr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" b="1" dirty="0"/>
              <a:t>rst[1]  = direction; </a:t>
            </a:r>
            <a:endParaRPr b="1" dirty="0"/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6D05BA-0FF5-4325-A1CD-D22FBF8EEE80}"/>
                  </a:ext>
                </a:extLst>
              </p14:cNvPr>
              <p14:cNvContentPartPr/>
              <p14:nvPr/>
            </p14:nvContentPartPr>
            <p14:xfrm>
              <a:off x="4614840" y="1071720"/>
              <a:ext cx="3883680" cy="563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6D05BA-0FF5-4325-A1CD-D22FBF8EEE8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5480" y="1062360"/>
                <a:ext cx="3902400" cy="564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9716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1F9F-DED0-4950-96B4-0C6D0D1B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00" y="211567"/>
            <a:ext cx="8520600" cy="763600"/>
          </a:xfrm>
        </p:spPr>
        <p:txBody>
          <a:bodyPr/>
          <a:lstStyle/>
          <a:p>
            <a:r>
              <a:rPr lang="sv-SE" dirty="0"/>
              <a:t>2.6 [Extra Credit] Median Filter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CBF15-E9F9-47B5-B04F-3870B0A0E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820" y="1212673"/>
            <a:ext cx="8520600" cy="3416400"/>
          </a:xfrm>
        </p:spPr>
        <p:txBody>
          <a:bodyPr/>
          <a:lstStyle/>
          <a:p>
            <a:pPr marL="114300" indent="0">
              <a:buNone/>
            </a:pPr>
            <a:r>
              <a:rPr lang="en-US" sz="2800" dirty="0"/>
              <a:t>Fill in the function  `image </a:t>
            </a:r>
            <a:r>
              <a:rPr lang="en-US" sz="2800" dirty="0" err="1"/>
              <a:t>apply_median_filter</a:t>
            </a:r>
            <a:r>
              <a:rPr lang="en-US" sz="2800" dirty="0"/>
              <a:t>(image </a:t>
            </a:r>
            <a:r>
              <a:rPr lang="en-US" sz="2800" dirty="0" err="1"/>
              <a:t>im</a:t>
            </a:r>
            <a:r>
              <a:rPr lang="en-US" sz="2800" dirty="0"/>
              <a:t>, int k)`. We assume a median filter is a square, with the same height and width. The kernel size is always a positive odd number. We use "clamp" padding for borders and corners. The output image should have the same width, height, and channels as the input image. You should </a:t>
            </a:r>
            <a:r>
              <a:rPr lang="en-US" sz="2800"/>
              <a:t>apply the median </a:t>
            </a:r>
            <a:r>
              <a:rPr lang="en-US" sz="2800" dirty="0"/>
              <a:t>filter to each channel of the input image `</a:t>
            </a:r>
            <a:r>
              <a:rPr lang="en-US" sz="2800" dirty="0" err="1"/>
              <a:t>im</a:t>
            </a:r>
            <a:r>
              <a:rPr lang="en-US" sz="2800" dirty="0"/>
              <a:t>`.</a:t>
            </a:r>
          </a:p>
        </p:txBody>
      </p:sp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1F9E93A5-AB6D-4979-A60C-336FF41F8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031" y="4943936"/>
            <a:ext cx="2269995" cy="1702497"/>
          </a:xfrm>
          <a:prstGeom prst="rect">
            <a:avLst/>
          </a:prstGeom>
        </p:spPr>
      </p:pic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6F835D1D-8C19-48CA-8E42-91EDDDB6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574" y="4943936"/>
            <a:ext cx="2269996" cy="17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46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723CB5B-974B-4758-97B0-FF1BFB713CF3}"/>
                  </a:ext>
                </a:extLst>
              </p14:cNvPr>
              <p14:cNvContentPartPr/>
              <p14:nvPr/>
            </p14:nvContentPartPr>
            <p14:xfrm>
              <a:off x="901080" y="3185640"/>
              <a:ext cx="7955280" cy="1956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723CB5B-974B-4758-97B0-FF1BFB713C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1720" y="3176280"/>
                <a:ext cx="7974000" cy="19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2591</Words>
  <Application>Microsoft Office PowerPoint</Application>
  <PresentationFormat>On-screen Show (4:3)</PresentationFormat>
  <Paragraphs>400</Paragraphs>
  <Slides>71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6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Office Theme</vt:lpstr>
      <vt:lpstr>Bitmap Image</vt:lpstr>
      <vt:lpstr>CorelDRAW</vt:lpstr>
      <vt:lpstr>  Computer Vision   CSE 455 Corner Detection  Linda Shapiro Professor of Computer Science &amp; Engineering Professor of Electrical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  <vt:lpstr>Homework 2 filter_image.c</vt:lpstr>
      <vt:lpstr>2.0 Copy two functions from previous homework</vt:lpstr>
      <vt:lpstr>2.1 Write a convolution function</vt:lpstr>
      <vt:lpstr>2.2 Make some more filters and try them out!</vt:lpstr>
      <vt:lpstr>2.3 Implement a Gaussian kernel</vt:lpstr>
      <vt:lpstr>2.4 Hybrid images</vt:lpstr>
      <vt:lpstr>2.5 Sobel Filters</vt:lpstr>
      <vt:lpstr>2.6 [Extra Credit] Median Filter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264</cp:revision>
  <dcterms:created xsi:type="dcterms:W3CDTF">2013-01-06T19:09:38Z</dcterms:created>
  <dcterms:modified xsi:type="dcterms:W3CDTF">2020-04-21T18:23:20Z</dcterms:modified>
</cp:coreProperties>
</file>