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1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53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0T16:19:04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1029 10933 653 0,'2'0'28'0,"1"1"-3"0,0-1 26 15,-2 0-10-15,-1 0-6 0,-1 0-7 16,1 0-6-16,0 0-9 16,0 0-4-16,0 0 0 15,0 0 1-15,0 0 17 0,0 0 11 16,0 0 20-16,0 0 5 16,0 0-4-16,0 0-8 15,0 0-14-15,0 0-8 16,-1 0-12-16,1 0-5 15,0 0-8-15,0 0 0 16,0 0-2-16,0-1 2 16,0 1-2-16,0 0 0 0,0 0-1 15,0 0 0-15,0 0 0 16,0 0 0-16,0 0 0 16,0 0 0-16,0 0-1 15,0 0 0-15,0 0-2 16,0 0 1-16,0 0-1 15,0 0 1-15,0 0 0 16,0 0-1-16,0 0 1 16,0 0-1-16,0 0-1 15,0 0 0-15,0 0-1 16,0-2 1-16,0 2 2 16,0 0 1-16,0-1 0 15,0 0 1-15,3 0 0 16,7 0-1-16,2-1 1 15,-2-1 0-15,32-8-1 16,-32 8 0-16,2 0 0 16,-2 1 1-16,-1-1-1 0,1 2 0 15,-4 0 0-15,1 1 0 16,0 0 1-16,-1-1-1 16,0 2 0-16,-2 0 1 15,0 0-1-15,-4-1 0 16,0 0 1-16,0 0 0 15,0 0 1-15,0 0 1 16,0 0 0-16,1 4 0 16,5 4 1-16,1 0 2 0,0 1 1 15,31 29 0-15,-29-27-1 16,-1 0-1-16,-1 0 0 16,1 2-1-16,-2-2 2 15,1-4 1-15,0 0 4 16,-3-4 3-16,3 2-3 15,-3-2-1-15,1 2-4 16,0-1-2-16,-3 1 0 16,2 1 0-16,-4-2 1 15,0 3-1-15,2-1 3 16,0 0 0-16,-1-2-1 16,-1 1 1-16,0 1-3 15,0-2-1-15,0 4-1 16,-1 0 1-16,-1-3 1 15,-1 3 1-15,-1-1 2 16,0-2 1-16,-1 5 0 0,-1-2-2 16,-2 1-1-16,1 2-1 15,-1-2-1-15,0 1-1 16,1-5 1-16,0 1-1 16,0-3 1-16,1-1 1 15,2 1 0-15,-1 0 0 16,0 2-2-16,-2-2-1 15,0 3-1-15,0-4 2 16,1 1 1-16,-1 0 2 0,1 1 3 16,-1-4 2-16,4 1 2 15,-1 0 0-15,3-1-4 16,0 0-2-16,0 0-4 16,0 0 0-16,0 0 1 15,-7 1 1-15,1-1 3 16,-1 0 1-16,2 0-1 15,0-1-2-15,2 0-1 16,-1 0 0-16,1-1-1 16,1 1 2-16,0 0-1 15,-1 0 2-15,2 0 1 16,-1 0 0-16,1 0 3 16,0-1 0-16,-2 1-1 15,1 0-2-15,1 0-5 16,-2-1 0-16,1-1-2 15,-1 1 0-15,1-4 0 16,-2 0 0-16,-1-3 1 0,2 1 0 16,-1-1 0-1,-12-27-1-15,17 30 0 0,0 0-2 16,0 1 0-16,-2-2 0 16,0-2 0-16,2 1 1 15,2-2 0-15,-1 1 0 16,0 2 1-16,0-1 0 15,0 0-1-15,2 2 0 16,-1 0 0-16,1 0 0 16,-2 1 0-16,3-3 1 0,-2 0 0 15,2 1 0-15,3-3 0 16,-2-2 2-16,-1 1-2 16,0-3 1-16,0 3-1 15,-1 2 1-15,0 3-1 16,-1 1 0-16,-2 0-1 15,0 2-1-15,0 1 2 16,0 1 0-16,0 0-1 16,0 0 1-16,0 0 0 15,0 0 1-15,0 0-1 16,0-1 0-16,3-1 0 16,2-2 0-16,-3 3 0 15,1 0 0-15,0-2 0 16,-1 2 0-16,2-1 1 15,-1-1-1-15,0 2 0 0,0-2 0 16,1 1-1-16,-1-1 1 16,0 1 0-16,2-2-1 15,0 2-1-15,0-2 0 16,2 1-1-16,4-2 1 16,1-1 1-16,31-15 1 15,-26 16 0-15,-1 1 0 16,2 0 0-16,-1-2 0 15,-1 0 1-15,-1 1 0 0,1 2 0 16,-2 0 1-16,-6 0-1 16,4 2 1-16,-8 0-1 15,4 0-1-15,-1 0 2 16,-1-2-1-16,0 2 1 16,0 2 0-16,-1 0 0 15,2 0 0-15,0 0-1 16,-3 1 0-16,-1-2-1 15,-3 1 0-15,0-1-1 16,0 1 0-16,0 0 1 16,0 0 0-16,0 0 0 15,4 0 0-15,4 0 0 16,-4 0 0-16,1 1 0 16,-4-1 0-16,0 0-1 15,4 2 1-15,-2-1-1 16,0 0 1-16,4 3-1 15,-4-3 1-15,0 0-1 0,4 4 1 16,-3-3-1-16,-1 0 1 16,1 0 0-16,-2-1 0 15,1 0 0-15,1 0 1 16,-3-1 0-16,3 2 0 16,-3-2-7-16,0 0-3 15,1 1-4-15,-2-1-2 16,0 0 6-16,0 0 2 15,0 0-13-15,0 0-18 0,0 0-67 16,0 0-66-16,1 0 106 16</inkml:trace>
  <inkml:trace contextRef="#ctx0" brushRef="#br0" timeOffset="909.031">1749 11044 372 0,'29'20'104'0,"-29"-20"-83"16</inkml:trace>
  <inkml:trace contextRef="#ctx0" brushRef="#br0" timeOffset="2075.59">1778 11062 222 0,'0'0'120'16,"0"0"-26"-16,0 0-15 15,0 0-29-15,-1 0-13 16,1 0-20-16,0 0-3 16,0 0-4-16,0 0-1 15,0 0-1-15,0 0 0 0,0 0 9 16,0 0 10-16,0 0 17 15,0 0 4-15,0 0-1 16,0 0-7-16,0 0-11 16,-1 0-5-16,0 0-9 15,1 0-5-15,-2 0-5 16,1 0-3-16,1 0-1 16,-1 0-1-16,0 0 2 15,0 0-1-15,0 0 1 16,0 0 2-16,-1 0 3 15,2 0 1-15,0 0 1 16,0 0-2-16,0 0-3 16,-1 0-1-16,0 0 4 15,0 0 0-15,0 0 0 16,1 0-2-16,-1 0-3 16,-1 0-1-16,1 0 1 15,0 0 1-15,0 0 3 0,0-1 3 16,0 1 5-16,0-2 1 15,-1 1 0-15,1 0-2 16,0 0-6-16,0 0-3 16,0 0-2-16,-4 0-2 15,-4-1 0-15,0 2-1 16,-2 0-1-16,-29-1 0 16,27 1-2-16,-1 1 1 15,-1 2-1-15,-1 0 0 0,1 2 1 16,-1 1-1-16,1 0 1 15,0 3-1-15,3 1 1 16,1-1 0-16,4 1-4 16,3 2 0-16,-4-2-2 15,2 1-2-15,2-3 4 16,0-1 0-16,5 0 2 16,7 3 2-16,-2-2 3 15,4 1 1-15,-3-1 2 16,-1-3-2-16,0 2 1 15,0-2 0-15,-1-5 0 16,-1 3 1-16,0-1-1 16,1-1 2-16,1 5-1 15,-1-3 0-15,0 0-1 16,-2 2-1-16,3-3-1 16,-1 1 1-16,3 2 1 15,1-2 0-15,-2 1 1 0,4 2 0 16,-1-3 0-1,-2 1 0-15,1-1 0 0,-1 2-1 16,-2-2 0-16,1 1 1 16,-3-1 0-16,4-2-1 15,-1 0 1-15,-2 3-1 16,2-1-1-16,-5 1 0 16,3 3 0-16,-1-5 0 15,-2 0 2-15,1 1 3 0,-3-3 3 16,0 0 3-16,0 0 1 15,-1 0-1-15,0 0-3 16,0 0 0-16,-1 0 1 16,1 0 4-16,0 1 4 15,-4 4 3-15,1 1 3 16,-1-1 4-16,2-2 12 16,-6 2 3-16,-2-3 0 15,2 3-5-15,-31 27-18 16,29-30-7-16,-1 0-8 15,-3 2-2-15,0-2-2 16,-2 2 0-16,4-2 0 16,0 2-1-16,0-1-1 15,2 1 0-15,0 0-4 16,0 2-2-16,-1 0-6 16,4 1-10-16,1 0-39 15,-3-2-43-15,4 3 66 0</inkml:trace>
  <inkml:trace contextRef="#ctx0" brushRef="#br0" timeOffset="2640.503">1990 10970 511 0,'-14'74'163'16,"14"-76"-165"-16,0 1-41 15</inkml:trace>
  <inkml:trace contextRef="#ctx0" brushRef="#br0" timeOffset="2878.63">1979 11034 127 0,'5'0'76'15,"2"0"-7"-15,4 0-13 16,-2 0-4-16,4 0 1 16,29 5-3-16,-29-5-6 15,3 1-5-15,1-1-8 16,1 0-5-16,2 0-8 16,2 0-4-16,-1 0-6 0,0 0 0 15,-4 0-5-15,-2 1 1 16,-3-1 1-16,-3 0-1 15,-2 0-2-15,-4 0-8 16,-2 0-57-16,-1 0-54 16,0 0 71-16</inkml:trace>
  <inkml:trace contextRef="#ctx0" brushRef="#br0" timeOffset="3118.412">2163 11116 493 0,'-19'89'74'0,"19"-89"-99"16</inkml:trace>
  <inkml:trace contextRef="#ctx0" brushRef="#br0" timeOffset="3897.067">2144 11205 242 0,'0'0'178'0,"0"0"19"0,-2 0-68 16,1 0-66-16,0 0-20 15,0 0-20-15,0 0-4 16,0 0-8-16,-1 0-3 16,1 0-6-16,0 0-1 15,0 0 5-15,0 0 8 0,0 0 17 16,0 0 6-16,-1 0 3 16,1 0-5-16,0 0-14 15,0 0-5-15,0 0-7 16,0 0-3-16,-1 0-4 15,1 0-2-15,0 0 1 16,0 0 2-16,0 0 9 16,0 0 7-16,0 0 8 15,-1 0 3-15,1 0-2 16,0 0-3-16,0 0-7 16,0 0-3-16,0 0-10 15,-1 0-2-15,1 0-3 16,0 0 0-16,-1 0 0 15,-3 1 1-15,1 0 0 16,-2 1-1-16,1-1 1 16,-1 2-1-16,2-2 0 15,-1 0-1-15,2 0 0 16,-3 2 1-16,1-2 2 0,4-1 0 16,0 0 8-16,0 0 1 15,0 0 0-15,0 0-1 16,0 0-8-16,-1 0-2 15,1 0-2-15,0 0-1 16,0 0 0-16,0 0 1 16,0 0 0-16,-1 0 1 15,2 1 1-15,0 1 0 0,0 0 0 16,2 1 0 0,-1-1 1-16,1-1 0 0,5 4-1 15,1-1 1-15,0 0-1 16,0-1 0-16,1 1 1 15,1-2-1-15,0 0 0 16,28 12 1-16,-28-14-1 16,0 0 1-16,0 0 0 15,-3 0 0-15,-2 0 1 16,-2 3-1-16,-3-3 1 16,0 0 0-16,0 0-1 15,0 0-1-15,0 0 0 16,0 0 0-16,0 0-1 15,0 0 0-15,0 0 0 16,0 0-2-16,0 0-15 16,0 0-20-16,0 0-105 15,0 0-117-15,0 0 162 0</inkml:trace>
  <inkml:trace contextRef="#ctx0" brushRef="#br0" timeOffset="4494.972">2621 11179 399 0,'-1'5'102'0,"1"-5"-87"16</inkml:trace>
  <inkml:trace contextRef="#ctx0" brushRef="#br0" timeOffset="5596.885">2620 11178 177 0,'0'-1'148'16,"0"0"14"-16,0 0-11 15,0 0-9-15,0-1-28 16,3-1-20-16,-1 1-44 15,0-4-19-15,2-4-24 16,0 0-6-16,1 7-3 16,2-3-1-16,0 4 1 0,0-1-1 15,-1 0 1-15,0 0 1 16,-2 0 1-16,2-3 0 16,1 2 6-16,-1 0 1 15,1 1 0-15,0 1-1 16,-1-1-1-16,3 2-1 15,-4 0 0-15,2 1 0 16,-1 0 0-16,-1 0-1 16,-1 1 0-16,1 0-1 15,1 3 0-15,1 0 0 0,-1-1 2 16,3 7 0-16,27 28 1 16,-32-29 1-16,4 5 1 15,-2-3-1-15,-4 2-2 16,1-1 0-16,-1 1-1 15,1-2-1-15,1 0-1 16,-4 1 0-16,3-3-1 16,-3 1 1-16,0-1 0 15,5 0 1-15,-5-3 0 16,2 2 0-16,-2-1 1 16,-2 0-1-16,2 3 0 15,1-1 0-15,-1 2 0 16,-4 0 0-16,-3 2 0 15,0 1 1-15,3 0 1 16,-2-1 2-16,0-1 5 16,-1-2 4-16,-2-2 3 0,0 2 0 15,-4-2-2-15,2-1-2 16,-3 1-7-16,-1-1-1 16,-2 2-6-16,-3 0-1 15,-3-1-2-15,0 0 2 16,0-2 1-16,1-1 2 15,1-5 1-15,4 1-1 16,0-2-1-16,0-2-1 0,5 2 0 16,0-1 0-16,3 2 1 15,2-2 1-15,1-1 1 16,1 2 1-16,1-2 3 16,1-1 2-16,-2 1-1 15,2-1 1-15,3 2-2 16,0 1-2-16,-2 0-1 15,2-1-2-15,0 1-2 16,0 0-3-16,0 0-1 16,0 0 1-16,5-4 0 15,4-1 1-15,4 0 1 16,28-13 0-16,-29 18 1 16,1 0 1-16,-1 0 1 15,1 1 1-15,1 0 0 16,1 0-1-16,0-1 0 15,0-1-1-15,1 1 2 16,-1 0 3-16,3 1 3 16,0 0 2-16,0 1 2 0,-2 0 1 15,-1 1-1-15,-2 0 0 16,0 4-1-16,3-2-2 16,-2 2-3-16,-3 2 0 15,1-3 0-15,-4 0 0 16,-2 2 1-16,3-1 1 15,-3 2 0-15,3 1-1 0,-2 1 0 16,3 1-1-16,-2 1 0 16,-2 1-1-16,3 1 2 15,-7 1 0-15,2-1-2 16,-2-5-2-16,0 1-6 16,0-2-6-16,-2 1-17 15,-2-2-23-15,-3 0-117 16,0 0-153-16,-1 1 200 15</inkml:trace>
  <inkml:trace contextRef="#ctx0" brushRef="#br0" timeOffset="13924.748">3295 10755 25 0,'0'0'15'0,"0"0"1"16,0 0 3-16,0 0 6 15,0 0 21-15,0 0 10 16,0 0 16-16,0 0 7 16,0 0-8-16,0 0-4 15,0 0-19-15,0 0-11 16,0 0-10-16,0 0-2 0,0 0 7 15,0 0 8-15,0 0 12 16,0 0-2-16,0 0-5 16,0 0-7-16,0 0-10 15,0 0-2-15,0-1-5 16,0 0 0-16,0 1-6 16,0-1 1-16,0-1 0 15,0 1 0-15,0 0-6 16,0 0-1-16,0 0-6 15,0 0 0-15,0 1 1 16,0-1 3-16,0-1 6 16,0 2 4-16,0 0 7 15,0 0 0-15,0-1 1 16,0 1-2-16,0-1-3 16,0 0-2-16,0 0-6 15,0 0-3-15,0 1-3 16,0 0 1-16,0 0 3 15,0-1 2-15,0-1 5 0,0 1 2 16,0 1-2-16,0 0 1 16,0 0 1-16,0 0 2 15,0 0 2-15,0 0 0 16,0 0-3-16,0 0-2 16,0 0 0-16,0-1 0 15,0 0 0-15,0 0-4 16,-1 0-7-16,0-1-5 15,0 1-5-15,0 0-1 0,-3 0 2 16,-6-4 1-16,-1 1 1 16,1 0 1-16,-28-3-1 15,28 9 0-15,0-2-2 16,3-2-1-16,-1 2 0 16,1 4 0-16,2-3-1 15,-1 1 0-15,2-2-4 16,3-1-1-16,0 1 4 15,0 0-1-15,1 0 5 16,0 0-1-16,0 0-4 16,0 0-1-16,0 0 1 15,0 0 0-15,0 0 3 16,0 5 0-16,0 1 1 16,1 4 0-16,0-5 1 15,2 4-1-15,-1 0 1 16,0-2 0-16,2 3-1 15,-2 1 1-15,11 24 0 0,-9-25 1 16,-1-3-1-16,0-1 0 16,1 6 0-16,-1-3 0 15,2 0 0-15,0 3-1 16,0-3 2-16,-3 2 0 16,2-3 0-16,-3-1 1 15,2 1 0-15,2-3 0 16,-3 2-1-16,1-1 0 0,-1 1 0 15,0-1 0-15,-1 1 1 16,-1 1 0-16,0-5 0 16,-1 4 0-16,-1-1 1 15,3 0 1-15,-1 1 2 16,-1-2 3-16,0-1 5 16,-3-1 4-16,3-3 8 15,0 0 4-15,0 0-1 16,0 0-3-16,0 0-11 15,-1 0-5-15,-1 0-5 16,-7 1 2-16,-2 1 3 16,3-2 1-16,-29 3 2 15,30-6-1-15,-4 0-1 16,2-1-1-16,1-1-2 16,-3-1-1-16,3 0-4 15,-2 2 0-15,0-2-2 0,1 1-2 16,-1 2-5-16,3-2-3 15,-2 3-6-15,0 2-1 16,-1-1-10-16,-2 1-9 16,5-1-40-16,0 1-28 15,3 0-56-15,5 0-25 16,0 1-73-16,0-1-47 16,0-1 197-16</inkml:trace>
  <inkml:trace contextRef="#ctx0" brushRef="#br0" timeOffset="14304.578">3521 10694 373 0,'28'-13'64'0,"-27"6"-59"16</inkml:trace>
  <inkml:trace contextRef="#ctx0" brushRef="#br0" timeOffset="15093.054">3550 10659 213 0,'0'-1'94'0,"0"0"-51"16,0 0-19-16,0-1-23 16,2-5-5-16,1 0-6 15,-2 2 0-15,0 2 3 16,1-2 4-16,1 1 4 15,-1 0 2-15,4 1 4 16,1 0 3-16,-3 1 4 16,-2 0 4-16,2-2 3 15,-3 3 2-15,1-1 2 16,0 1 0-16,-2-1 3 16,1 1 1-16,-1 0 6 15,0 0 0-15,0 0 0 0,1 0-1 16,-1 0-2-16,0-1-2 15,0 1 2-15,0 0-2 16,0 0-5-16,0 0-2 16,0 0-7-16,0-1 1 15,0 2 0-15,0 0 1 16,0 0 0-16,0 0-3 16,0 0-4-16,0 0-4 15,1 9-2-15,-1-1-2 0,0 2 2 16,0-1 0-16,-1 3 1 15,-3 29 2-15,1-29 2 16,1-1 0-16,-2-1 6 16,2 0 4-16,0 0 7 15,-3 1 2-15,1-1-4 16,0-1-4-16,0-2-11 16,1 1-3-16,-1-3-5 15,1 2 0-15,1 1 0 16,-1-1-1-16,1 0 1 15,1-3 0-15,1-1 0 16,-1 1-1-16,0-4 0 16,-1 0 1-16,1 0-1 15,0 0 1-15,0 0 0 16,0 0-1-16,0 5 1 16,-2 1-1-16,1 1 0 0,0-3-1 15,0 2 0-15,-1-2 0 16,0 5 0-16,-1-1 0 15,1 0 0-15,-1 0 1 16,2-1-1-16,0-2 0 16,-2 1 0-16,1 0 0 15,1-3 0-15,-2 3-1 16,2-1-1-16,-1 1 1 0,1-3-3 16,0 2-2-16,1-2-10 15,0-1-14-15,-1 1-82 16,1-2-93-16,0 0 128 15</inkml:trace>
  <inkml:trace contextRef="#ctx0" brushRef="#br0" timeOffset="16906.966">3798 10793 247 0,'30'28'121'15,"-29"-28"-46"-15,-2-2-18 16,1-1-30-16,0 3-11 0,0-1-11 16,0 0-2-16,0 1-2 15,0-1 0-15,0 1 1 16,0 0-1-16,0 0 0 15,0 0 0-15,0-1 1 16,0-1 3-16,0 1 11 16,0 0 7-16,0 0 9 15,0 0 0-15,0 0-2 16,0 0-3-16,4-1-5 16,-2 1-2-16,0 0-7 15,-2 0-2-15,0 0 0 16,0 0 5-16,0-1 16 15,0 1 6-15,0 0 8 16,0 0-1-16,0 0-8 16,0 0-6-16,0 0-13 15,0-1-5-15,0 1-6 16,0 0-1-16,0 0-1 0,0 0 2 16,0 0 3-16,0-1 2 15,0 1 2-15,0 0 0 16,0 0-2-16,0 0-4 15,0 0-4-15,0 0-4 16,-1-1-1-16,0 1 0 16,-1 0-2-16,0 0 0 0,-8 0 0 15,-1 1-1-15,0 1 0 16,-27 8 1-16,27-5 0 16,1 3 0-16,2-3 2 15,1 0 0-15,0 0-6 16,4 0-2-16,2-2-7 15,-3 3-3-15,3-5 2 16,0 0 3-16,0 0 7 16,0 0 2-16,-1 0 4 15,1 0 1-15,0 0 0 16,1 0 2-16,0 1-1 16,0 1 0-16,1 2-1 15,2 0-2-15,-2-2 1 16,1 2 0-16,-2-3 1 15,2 3 1-15,3 0-1 16,-3-2 0-16,-1 2 0 16,3-2 0-16,2 0 1 15,-2 2-1-15,4 2 1 16,-4-2 0-16,-3 0 0 0,3-2 1 16,-2-1 0-16,3 2-1 15,-1-1 1-15,2 0 0 16,-4-1-1-16,-1 3 0 15,6 2 1-15,-4-1 1 16,6 0 1-16,-3 0 0 16,-4-4 4-16,0 1-1 15,0 3 2-15,0-3 0 16,7 1-1-16,-8 1-1 0,0-2-2 16,-1-1 1-16,0 0 1 15,0 1 3-15,1 0 3 16,0 0 3-16,-1-1 4 15,1 2 3-15,0-1 2 16,-1-1 0-16,2 1-4 16,0 2-2-16,-1-2 3 15,0 2 1-15,0-1 2 16,1 3 3-16,-2-4 2 16,-2-1 1-16,1 7 8 15,0-3 1-15,0 1-5 16,-1 1-2-16,0-6-15 15,1-1-3-15,-4 3-8 16,-9 4-2-16,-25 11-3 16,27-18-2-16,-2 0 1 15,3 0-1-15,-1-2 0 0,-2 2-1 16,2 0 0-16,-3 0-1 16,1 0-3-16,0 0-2 15,2-1-3-15,2 2 0 16,2-1-1-16,1 3-2 15,1-1-4-15,3-1-5 16,-1 1-16-16,3-2-9 0,0 0-37 16,0 0-34-1,0 0-107-15,1 0-112 0,0 0 212 16</inkml:trace>
  <inkml:trace contextRef="#ctx0" brushRef="#br0" timeOffset="18159.56">3990 11251 125 0,'29'29'32'0</inkml:trace>
  <inkml:trace contextRef="#ctx0" brushRef="#br0" timeOffset="19394.397">3996 11260 159 0,'0'-1'84'0,"0"0"-17"16,0 0-4-16,0-1 5 15,0 1 1-15,0 0 3 16,0 0-1-16,0 0-9 16,0 0-7-16,1 0-11 15,4-4-7-15,-3 3-19 16,2-3-7-16,0 2-10 15,1-4-1-15,0 4-1 16,0-2 1-16,-1 1 0 16,2-1 2-16,-3 3-1 15,0 0 0-15,6-3-1 16,-4 1 0-16,3-1 2 16,-1 2 3-16,-1-1 4 15,3 1 2-15,-1 0 3 16,2 1-2-16,0 1 1 15,-1 1-2-15,30 10 0 0,-29-3-2 16,0-1-1-16,-2 0-1 16,0 2-2-16,-1 2 0 15,-1 1-3-15,1 0 0 16,-3-5 0-16,1 0 0 16,-2-1 1-16,2 0 0 15,0 3 1-15,-2-1 0 16,-1 0 1-16,2 0 1 15,-4-1-2 1,0-4-1-16,0 1 0 0,-1-3-1 16,1 0-1-16,-1 10-1 0,-2 0-1 15,0 0-2-15,-13 32 5 16,8-33 6-16,1 3 11 16,-5-2 3-16,-2-4 2 15,3 1-3-15,-5-3-4 16,2 0-3-16,-1 3-6 15,-3 1-2-15,5-3-2 16,0 1 1-16,1-3 10 16,4-2 8-16,0-1 14 15,1 0 7-15,2-3 4 16,-1 1 0-16,1-4-11 16,-2 1-6-16,-1-5-12 15,1 0-7-15,0-2-3 16,3 1 0-16,-2-2-1 0,1 1-2 15,3-1-1-15,-1-1-1 16,0 1-1-16,2-1 0 16,-1-1 0-16,2 3 0 15,1-1 1-15,-1-2 1 16,0-1 0-16,-1 1 0 16,1 1-1-16,0-1-1 15,0 3-1-15,2-2-1 16,-2-2-1-16,0 1 0 0,4-3-1 15,-4 3 0-15,4-1-1 16,0 3 1-16,1 0 0 16,0-1 0-16,0-1-1 15,0 0-1-15,1-6-2 16,1 0-1-16,1 2-3 16,0-2-1-16,3 4-3 15,-2-1-1-15,2 5 1 16,1-2 3-16,-3 6 4 31,-4 5 3-31,1 0 0 0,17-13-1 0,-1 2-5 16,3 2-3-16,-8 10-1 15,-2 1 1-15,4-1-1 16,-4 2 2-16,3-1 3 16,3 1 0-16,-4 1 7 15,6 2 0-15,-2 2 0 16,-4-1 1-16,-2 2 0 0,-3-2 1 15,-1 2-2-15,0 0-6 16,-1 1-39-16,-2 1-41 16,-8 3 54-16</inkml:trace>
  <inkml:trace contextRef="#ctx0" brushRef="#br0" timeOffset="21465.709">4523 11321 107 0,'12'28'83'16,"-12"-28"11"-16,-3-4-15 16,2 7-8-16,0-4-12 15,0-1-14-15,1 1-20 16,0 0-8-16,-1 0-14 16,-1 0 0-16,1 0 9 15,0-1 7-15,0 1 22 16,0 0 6-16,1 0 3 15,0 0-4-15,0 0-19 16,0 0-6-16,0-1-13 16,-1 1-5-16,0 0 2 15,1 0 7-15,0 0 16 16,0 0 6-16,0-1 12 16,0 1-2-16,0 0-8 0,0 0-4 15,-2 0-12-15,1 0-6 16,0 0-6-16,1-1 0 15,-1 1 5-15,0 0 2 16,0 0 5-16,0 0 0 16,-1 0-1-16,1-1 0 15,0 1-2-15,1 0 1 16,-1 0-1-16,0 0 3 16,1 0 4-16,0 0 1 15,-1-1 0-15,-1 1-4 16,1 0-9-16,0 0-4 0,0 0-5 15,0 0-2-15,0 0-1 16,0-1-1-16,-3 1-2 16,-3-1 0-16,-1 1 0 15,0 1-1-15,-2 1 0 16,-2 0-1-16,-22 8-1 16,24-9-3-16,7 5-2 15,-2 1-2-15,-3-3 0 16,4 7 3-16,-2-4 2 15,-1 1 1-15,0 2 5 16,3-3 1-16,3 3 1 16,1 1 1-16,-1 0-1 15,-1 0 0-15,0 1 1 16,2-1 1-16,1-1 3 16,-1 1 1-16,0-4 2 15,-3 3-1-15,3-3-2 0,2-1-1 16,-1 2-2-16,0-2-1 15,0 0 0-15,-2 2 2 16,0-1 0-16,3-1 1 16,-1-1 2-16,3 0-1 15,-1-1 1-15,1 1-2 16,0 0-1-16,3 0-1 0,0-1 1 16,0-1-1-16,-4 3 2 15,3-3 1-15,-4 2 1 16,-2-4 2-16,0 0 2 15,0 0 2-15,0 0 3 16,0 0-1-16,0 0-1 16,2 0-2-16,5 0-2 15,-3 0-1-15,1 0-2 16,-2-1 0-16,2 0-2 16,-1-1 1-16,2 1 4 15,0-1 2-15,-1 1 7 16,0-2 2-16,0 1-2 15,0 0-3-15,-1-2-5 16,1 0-4-16,-1-1-2 16,2 1-2-16,0-7 0 15,1 1-1-15,29-32 2 16,-28 30 1-16,-1-3 4 16,-1 2 2-16,0 3 1 0,0 0-2 15,-1 3-3-15,0-2-2 16,-2 0-1-16,-1 2 0 15,-1 1 1-15,0 3 0 16,-2-1 1-16,0 3-1 16,0 0 0-16,0 0 0 15,0 0 0-15,-1 0 1 16,1-1 0-16,0 1-1 16,0 0 0-16,0 0-2 0,0 0 0 15,-1-1-1-15,1 0-1 16,-2-2-1-16,2 3-2 15,-2-1 0-15,-4-3 2 16,1 0-1-16,-1 2 1 16,-1-1-1-16,1 2-9 15,0 0-8-15,1 0-29 16,1 1-17-16,0 1-27 16,-1 0-6-16,0 0-7 15,1 0-8-15,0 0-60 16,1 0-99-16,-3 4 177 15</inkml:trace>
  <inkml:trace contextRef="#ctx0" brushRef="#br0" timeOffset="25339.692">2843 10974 109 0,'0'-1'25'0,"-1"1"-39"15,-2-1 6-15,3 1 27 16,0 0 23-16,0 0 42 16,0 0 13-16,0-1 10 15,0 0-10-15,-1-1-32 16,-1 1-18-16,1 0-26 15,1 0-8-15,0 0-7 16,0 0-1-16,0 1-1 16,0 0 2-16,0 0 1 15,0 0-1-15,0 0-2 16,0 0-3-16,0 0-2 16,0 0-3-16,0 0-1 15,0 0 0-15,0 0 2 16,0 0 2-16,0 0 1 15,0 0 1-15,0 0 1 0,3 0-2 16,2 0 1-16,3 0-1 16,-4 0 0-16,-1-2 0 15,2 1 0-15,-2 0 0 16,5 1 1-16,-3 0-1 16,2-1 2-16,0 0 0 15,-1 0 1-15,4 0 1 16,-1-1 1-16,3 1 0 15,26-3 3-15,-32 4 0 0,2 0-1 16,1 0 1-16,-2-2-4 16,3 1 1-16,-2-1 5 15,1 0 3-15,2 2 6 16,2-4 2-16,-1 1 3 16,1 0 1-16,0 0-4 15,-1 1-3-15,2 1-9 16,-4-3-4-16,3 4-3 15,-4-2-1-15,1 2 0 16,-1 0-1-16,1-1 4 16,-2-3 1-16,0 1 2 15,2 0 1-15,0 0-2 16,-1 2-1-16,2 0-3 16,-1 1 0-16,-1-1-1 15,0-1-1-15,4 1 0 16,-4-2 1-16,0 0-1 15,3 2 0-15,-7 0 0 0,4 0 0 16,0 1 0-16,-3-1 0 16,4 1 1-16,-1 0 0 15,-1 0 0-15,-1-2 1 16,3 0-1-16,0 0 1 16,2 2-1-16,-1-1 0 15,1 1-1-15,-1 0 0 16,-1-2 0-16,4 2 0 0,-1-3 0 15,-3 3 1-15,2 0-1 16,-1 0 0-16,0 1 1 16,-1-1 0-16,2 0 0 15,-1 0 0-15,0 0 0 16,0-1 0-16,1 1-1 16,-1-3 0-16,1-1 0 15,-2 2 0-15,0 1 0 16,2 0 1-16,-2 1-1 15,2-1 1-15,-2-1 0 16,0 2 0-16,-1-2 2 16,0 2-1-16,-2-1 1 15,0 1 0-15,-3-1-3 16,2 1 1-16,0 0-1 16,0 0 0-16,-1-1 0 15,0 1-1-15,2 0 0 16,1 1 1-16,2 0 0 15,1-1 0-15,-5 0 1 0,1 2 1 16,-1 1-1-16,1-2 1 16,0-1-1-16,-6-3-1 15,2 2 0-15,-3 1 0 16,-1 0-1-16,-1 0-1 16,2 0-2-16,0 0-2 15,0 0-8-15,0 0-13 16,0 0-100-16,0 0 88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66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3b6e848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3b6e848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5272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3b6e848e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3b6e848e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68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83b6e848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83b6e848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023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3b6e848e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3b6e848e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178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3b6e848e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3b6e848e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597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3b6e848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3b6e848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20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316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customXml" Target="../ink/ink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3.wmf"/><Relationship Id="rId5" Type="http://schemas.openxmlformats.org/officeDocument/2006/relationships/image" Target="../media/image9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24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s+1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(s+1)/s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-2500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i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i/s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2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2/s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1/s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05FEEBB-2D8B-497D-824F-188A7FE53D2B}"/>
                  </a:ext>
                </a:extLst>
              </p14:cNvPr>
              <p14:cNvContentPartPr/>
              <p14:nvPr/>
            </p14:nvContentPartPr>
            <p14:xfrm>
              <a:off x="370440" y="3810240"/>
              <a:ext cx="1280520" cy="39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05FEEBB-2D8B-497D-824F-188A7FE53D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1080" y="3800880"/>
                <a:ext cx="1299240" cy="41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Homework 2</a:t>
            </a:r>
            <a:endParaRPr/>
          </a:p>
          <a:p>
            <a:pPr>
              <a:spcBef>
                <a:spcPts val="0"/>
              </a:spcBef>
            </a:pPr>
            <a:r>
              <a:rPr lang="en" sz="3600"/>
              <a:t>filter_image.c</a:t>
            </a:r>
            <a:endParaRPr sz="36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Due: April 28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46024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0819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2.0 Copy two functions from previous homework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Note that you wrote two functions (i.e. </a:t>
            </a:r>
            <a:r>
              <a:rPr lang="en" b="1" dirty="0"/>
              <a:t>l1_normalize </a:t>
            </a:r>
            <a:r>
              <a:rPr lang="en" dirty="0"/>
              <a:t>and </a:t>
            </a:r>
            <a:r>
              <a:rPr lang="en" b="1" dirty="0"/>
              <a:t>make_box_filter</a:t>
            </a:r>
            <a:r>
              <a:rPr lang="en" dirty="0"/>
              <a:t>) in homework 1, which will be useful for this assignment. 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" dirty="0"/>
              <a:t>Simply copy your solution from your previous submission to the filter_image.c file.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278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37771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2.1 Write a convolution function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33916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image convolve_image(image im, image filter, int preserve){}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Note the “preserve” parameter: if preserve is 1, the output should have the same number of channels as the input; if preserve is 0, the output should only have one channel.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Read the instructions in the Readme file carefully!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899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240580" y="24563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2.2 Make some more filters and try them out!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599600"/>
            <a:ext cx="8613600" cy="365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sz="2800" dirty="0"/>
              <a:t>Create 3 useful filters (kernel size = 3 for all of them):</a:t>
            </a:r>
            <a:endParaRPr sz="2800" dirty="0"/>
          </a:p>
          <a:p>
            <a:pPr>
              <a:spcBef>
                <a:spcPts val="1600"/>
              </a:spcBef>
            </a:pPr>
            <a:r>
              <a:rPr lang="en" b="1" dirty="0"/>
              <a:t>image make_highpass_filter()</a:t>
            </a:r>
            <a:endParaRPr b="1" dirty="0"/>
          </a:p>
          <a:p>
            <a:r>
              <a:rPr lang="en" b="1" dirty="0"/>
              <a:t>image make_sharpen_filter()</a:t>
            </a:r>
            <a:endParaRPr b="1" dirty="0"/>
          </a:p>
          <a:p>
            <a:r>
              <a:rPr lang="en" b="1" dirty="0"/>
              <a:t>image make_emboss_filter()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Answer the Questions (in your source file):</a:t>
            </a:r>
            <a:endParaRPr dirty="0"/>
          </a:p>
          <a:p>
            <a:pPr>
              <a:spcBef>
                <a:spcPts val="1600"/>
              </a:spcBef>
              <a:buAutoNum type="arabicPeriod"/>
            </a:pPr>
            <a:r>
              <a:rPr lang="en" sz="2800" b="1" dirty="0"/>
              <a:t>W</a:t>
            </a:r>
            <a:r>
              <a:rPr lang="en-US" sz="2800" b="1" dirty="0" err="1"/>
              <a:t>ith</a:t>
            </a:r>
            <a:r>
              <a:rPr lang="en-US" sz="2800" b="1" dirty="0"/>
              <a:t> w</a:t>
            </a:r>
            <a:r>
              <a:rPr lang="en" sz="2800" b="1" dirty="0"/>
              <a:t>hich of these filters should we use preserve when we run our convolution and which ones should we not? Why? </a:t>
            </a:r>
            <a:endParaRPr sz="2800" b="1" dirty="0"/>
          </a:p>
          <a:p>
            <a:pPr>
              <a:buAutoNum type="arabicPeriod"/>
            </a:pPr>
            <a:r>
              <a:rPr lang="en" sz="2800" b="1" dirty="0"/>
              <a:t>Do we have to do any post-processing for the above filters? Which ones and why?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697076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37311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2.3 Implement a Gaussian kernel</a:t>
            </a:r>
            <a:endParaRPr dirty="0"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92980" y="1162268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image make_gaussian_filter(float sigma)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Create a Gaussian filter with given sigma. 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Note that the kernel size is the next highest odd integer from 6x sigma. E.g. </a:t>
            </a:r>
            <a:endParaRPr dirty="0"/>
          </a:p>
          <a:p>
            <a:pPr>
              <a:spcBef>
                <a:spcPts val="1600"/>
              </a:spcBef>
            </a:pPr>
            <a:r>
              <a:rPr lang="en" dirty="0"/>
              <a:t>if sigma is 0.6, then the size of the Gaussian filter is 5 x 5; </a:t>
            </a:r>
            <a:endParaRPr dirty="0"/>
          </a:p>
          <a:p>
            <a:r>
              <a:rPr lang="en" dirty="0"/>
              <a:t>if sigma is 2, then the size of Gaussian filter is 13 x 13.</a:t>
            </a:r>
            <a:endParaRPr dirty="0"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999" y="5277738"/>
            <a:ext cx="3724001" cy="96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779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53011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2.4 Hybrid images</a:t>
            </a:r>
            <a:endParaRPr dirty="0"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 dirty="0"/>
              <a:t>image add_image(image a, image b) </a:t>
            </a:r>
            <a:endParaRPr b="1" dirty="0"/>
          </a:p>
          <a:p>
            <a:r>
              <a:rPr lang="en" b="1" dirty="0"/>
              <a:t>image sub_image(image a, image b)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The input image</a:t>
            </a:r>
            <a:r>
              <a:rPr lang="en-US" dirty="0"/>
              <a:t>s</a:t>
            </a:r>
            <a:r>
              <a:rPr lang="en" dirty="0"/>
              <a:t> a and b ha</a:t>
            </a:r>
            <a:r>
              <a:rPr lang="en-US" dirty="0" err="1"/>
              <a:t>ve</a:t>
            </a:r>
            <a:r>
              <a:rPr lang="en" dirty="0"/>
              <a:t> the same height, width, and channels. 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Sum or subtract the give two images (a + b or a - b) and return the result. The result image should also have the same height, width, and channels as the inputs.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34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21515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2.5 Sobel Filters</a:t>
            </a:r>
            <a:endParaRPr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970735"/>
            <a:ext cx="8520600" cy="375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 dirty="0"/>
              <a:t>image make_gx_filter() </a:t>
            </a:r>
            <a:endParaRPr b="1" dirty="0"/>
          </a:p>
          <a:p>
            <a:r>
              <a:rPr lang="en" b="1" dirty="0"/>
              <a:t>image make_gy_filter()</a:t>
            </a:r>
            <a:endParaRPr b="1" dirty="0"/>
          </a:p>
          <a:p>
            <a:r>
              <a:rPr lang="en" b="1" dirty="0"/>
              <a:t>image *sobel_image(image im)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sz="2800" dirty="0"/>
              <a:t>We apply Sobel filters (kernel size = 3) to the input image. The </a:t>
            </a:r>
            <a:r>
              <a:rPr lang="en" sz="2800" b="1" dirty="0"/>
              <a:t>sobel_image</a:t>
            </a:r>
            <a:r>
              <a:rPr lang="en" sz="2800" dirty="0"/>
              <a:t> function should return two images: the gradient magnitude and direction.</a:t>
            </a:r>
            <a:endParaRPr sz="2800" dirty="0"/>
          </a:p>
          <a:p>
            <a:pPr indent="0">
              <a:spcBef>
                <a:spcPts val="1600"/>
              </a:spcBef>
              <a:buNone/>
            </a:pPr>
            <a:r>
              <a:rPr lang="en" b="1" dirty="0"/>
              <a:t>image *rst = calloc(2, sizeof(image));</a:t>
            </a:r>
            <a:endParaRPr b="1" dirty="0"/>
          </a:p>
          <a:p>
            <a:pPr indent="0">
              <a:spcBef>
                <a:spcPts val="1600"/>
              </a:spcBef>
              <a:buNone/>
            </a:pPr>
            <a:r>
              <a:rPr lang="en" b="1" dirty="0"/>
              <a:t>image magnitude = .... TODO</a:t>
            </a:r>
            <a:endParaRPr b="1" dirty="0"/>
          </a:p>
          <a:p>
            <a:pPr indent="0">
              <a:spcBef>
                <a:spcPts val="1600"/>
              </a:spcBef>
              <a:buNone/>
            </a:pPr>
            <a:r>
              <a:rPr lang="en" b="1" dirty="0"/>
              <a:t>rst[0]  = magnitude;</a:t>
            </a:r>
            <a:endParaRPr b="1" dirty="0"/>
          </a:p>
          <a:p>
            <a:pPr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b="1" dirty="0"/>
              <a:t>rst[1]  = direction; </a:t>
            </a:r>
            <a:endParaRPr b="1" dirty="0"/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9716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41F9F-DED0-4950-96B4-0C6D0D1B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00" y="211567"/>
            <a:ext cx="8520600" cy="763600"/>
          </a:xfrm>
        </p:spPr>
        <p:txBody>
          <a:bodyPr/>
          <a:lstStyle/>
          <a:p>
            <a:r>
              <a:rPr lang="sv-SE" dirty="0"/>
              <a:t>2.6 [Extra Credit] Median Filter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CBF15-E9F9-47B5-B04F-3870B0A0E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820" y="1212673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sz="2800" dirty="0"/>
              <a:t>Fill in the function  `image </a:t>
            </a:r>
            <a:r>
              <a:rPr lang="en-US" sz="2800" dirty="0" err="1"/>
              <a:t>apply_median_filter</a:t>
            </a:r>
            <a:r>
              <a:rPr lang="en-US" sz="2800" dirty="0"/>
              <a:t>(image </a:t>
            </a:r>
            <a:r>
              <a:rPr lang="en-US" sz="2800" dirty="0" err="1"/>
              <a:t>im</a:t>
            </a:r>
            <a:r>
              <a:rPr lang="en-US" sz="2800" dirty="0"/>
              <a:t>, int k)`. We assume a median filter is a square, with the same height and width. The kernel size is always a positive odd number. We use "clamp" padding for borders and corners. The output image should have the same width, height, and channels as the input image. You should </a:t>
            </a:r>
            <a:r>
              <a:rPr lang="en-US" sz="2800"/>
              <a:t>apply the median </a:t>
            </a:r>
            <a:r>
              <a:rPr lang="en-US" sz="2800" dirty="0"/>
              <a:t>filter to each channel of the input image `</a:t>
            </a:r>
            <a:r>
              <a:rPr lang="en-US" sz="2800" dirty="0" err="1"/>
              <a:t>im</a:t>
            </a:r>
            <a:r>
              <a:rPr lang="en-US" sz="2800" dirty="0"/>
              <a:t>`.</a:t>
            </a:r>
          </a:p>
        </p:txBody>
      </p:sp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1F9E93A5-AB6D-4979-A60C-336FF41F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031" y="4943936"/>
            <a:ext cx="2269995" cy="1702497"/>
          </a:xfrm>
          <a:prstGeom prst="rect">
            <a:avLst/>
          </a:prstGeom>
        </p:spPr>
      </p:pic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6F835D1D-8C19-48CA-8E42-91EDDDB6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74" y="4943936"/>
            <a:ext cx="2269996" cy="17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4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2571</TotalTime>
  <Words>2590</Words>
  <Application>Microsoft Office PowerPoint</Application>
  <PresentationFormat>On-screen Show (4:3)</PresentationFormat>
  <Paragraphs>400</Paragraphs>
  <Slides>71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ＭＳ Ｐゴシック</vt:lpstr>
      <vt:lpstr>宋体</vt:lpstr>
      <vt:lpstr>Arial</vt:lpstr>
      <vt:lpstr>Arial Rounded MT Bold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Office Theme</vt:lpstr>
      <vt:lpstr>Bitmap Image</vt:lpstr>
      <vt:lpstr>CorelDRAW</vt:lpstr>
      <vt:lpstr>  Computer Vision   CSE 455 Corner Detection  Linda Shapiro Professor of Computer Science &amp; Engineering Professor of Electrical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  <vt:lpstr>Homework 2 filter_image.c</vt:lpstr>
      <vt:lpstr>2.0 Copy two functions from previous homework</vt:lpstr>
      <vt:lpstr>2.1 Write a convolution function</vt:lpstr>
      <vt:lpstr>2.2 Make some more filters and try them out!</vt:lpstr>
      <vt:lpstr>2.3 Implement a Gaussian kernel</vt:lpstr>
      <vt:lpstr>2.4 Hybrid images</vt:lpstr>
      <vt:lpstr>2.5 Sobel Filters</vt:lpstr>
      <vt:lpstr>2.6 [Extra Credit] Median Filter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263</cp:revision>
  <dcterms:created xsi:type="dcterms:W3CDTF">2013-01-06T19:09:38Z</dcterms:created>
  <dcterms:modified xsi:type="dcterms:W3CDTF">2020-04-21T03:05:44Z</dcterms:modified>
</cp:coreProperties>
</file>