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3.xml" ContentType="application/inkml+xml"/>
  <Override PartName="/ppt/notesSlides/notesSlide8.xml" ContentType="application/vnd.openxmlformats-officedocument.presentationml.notesSlide+xml"/>
  <Override PartName="/ppt/ink/ink4.xml" ContentType="application/inkml+xml"/>
  <Override PartName="/ppt/notesSlides/notesSlide9.xml" ContentType="application/vnd.openxmlformats-officedocument.presentationml.notesSlide+xml"/>
  <Override PartName="/ppt/ink/ink5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6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7.xml" ContentType="application/inkml+xml"/>
  <Override PartName="/ppt/notesSlides/notesSlide21.xml" ContentType="application/vnd.openxmlformats-officedocument.presentationml.notesSlide+xml"/>
  <Override PartName="/ppt/ink/ink8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9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10.xml" ContentType="application/inkml+xml"/>
  <Override PartName="/ppt/notesSlides/notesSlide33.xml" ContentType="application/vnd.openxmlformats-officedocument.presentationml.notesSlide+xml"/>
  <Override PartName="/ppt/ink/ink11.xml" ContentType="application/inkml+xml"/>
  <Override PartName="/ppt/notesSlides/notesSlide34.xml" ContentType="application/vnd.openxmlformats-officedocument.presentationml.notesSlide+xml"/>
  <Override PartName="/ppt/ink/ink12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ink/ink13.xml" ContentType="application/inkml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ink/ink14.xml" ContentType="application/inkml+xml"/>
  <Override PartName="/ppt/notesSlides/notesSlide43.xml" ContentType="application/vnd.openxmlformats-officedocument.presentationml.notesSlide+xml"/>
  <Override PartName="/ppt/ink/ink15.xml" ContentType="application/inkml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ink/ink16.xml" ContentType="application/inkml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ink/ink17.xml" ContentType="application/inkml+xml"/>
  <Override PartName="/ppt/notesSlides/notesSlide57.xml" ContentType="application/vnd.openxmlformats-officedocument.presentationml.notesSlide+xml"/>
  <Override PartName="/ppt/ink/ink18.xml" ContentType="application/inkml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ink/ink19.xml" ContentType="application/inkml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ink/ink20.xml" ContentType="application/inkml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ink/ink21.xml" ContentType="application/inkml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1"/>
  </p:notesMasterIdLst>
  <p:sldIdLst>
    <p:sldId id="256" r:id="rId2"/>
    <p:sldId id="438" r:id="rId3"/>
    <p:sldId id="439" r:id="rId4"/>
    <p:sldId id="440" r:id="rId5"/>
    <p:sldId id="441" r:id="rId6"/>
    <p:sldId id="449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70" r:id="rId25"/>
    <p:sldId id="471" r:id="rId26"/>
    <p:sldId id="472" r:id="rId27"/>
    <p:sldId id="473" r:id="rId28"/>
    <p:sldId id="474" r:id="rId29"/>
    <p:sldId id="475" r:id="rId30"/>
    <p:sldId id="476" r:id="rId31"/>
    <p:sldId id="477" r:id="rId32"/>
    <p:sldId id="478" r:id="rId33"/>
    <p:sldId id="479" r:id="rId34"/>
    <p:sldId id="594" r:id="rId35"/>
    <p:sldId id="480" r:id="rId36"/>
    <p:sldId id="481" r:id="rId37"/>
    <p:sldId id="482" r:id="rId38"/>
    <p:sldId id="483" r:id="rId39"/>
    <p:sldId id="484" r:id="rId40"/>
    <p:sldId id="485" r:id="rId41"/>
    <p:sldId id="486" r:id="rId42"/>
    <p:sldId id="487" r:id="rId43"/>
    <p:sldId id="488" r:id="rId44"/>
    <p:sldId id="489" r:id="rId45"/>
    <p:sldId id="495" r:id="rId46"/>
    <p:sldId id="497" r:id="rId47"/>
    <p:sldId id="498" r:id="rId48"/>
    <p:sldId id="499" r:id="rId49"/>
    <p:sldId id="500" r:id="rId50"/>
    <p:sldId id="501" r:id="rId51"/>
    <p:sldId id="502" r:id="rId52"/>
    <p:sldId id="503" r:id="rId53"/>
    <p:sldId id="504" r:id="rId54"/>
    <p:sldId id="505" r:id="rId55"/>
    <p:sldId id="506" r:id="rId56"/>
    <p:sldId id="507" r:id="rId57"/>
    <p:sldId id="508" r:id="rId58"/>
    <p:sldId id="509" r:id="rId59"/>
    <p:sldId id="510" r:id="rId60"/>
    <p:sldId id="511" r:id="rId61"/>
    <p:sldId id="512" r:id="rId62"/>
    <p:sldId id="513" r:id="rId63"/>
    <p:sldId id="514" r:id="rId64"/>
    <p:sldId id="515" r:id="rId65"/>
    <p:sldId id="516" r:id="rId66"/>
    <p:sldId id="517" r:id="rId67"/>
    <p:sldId id="518" r:id="rId68"/>
    <p:sldId id="519" r:id="rId69"/>
    <p:sldId id="520" r:id="rId70"/>
    <p:sldId id="521" r:id="rId71"/>
    <p:sldId id="522" r:id="rId72"/>
    <p:sldId id="523" r:id="rId73"/>
    <p:sldId id="524" r:id="rId74"/>
    <p:sldId id="525" r:id="rId75"/>
    <p:sldId id="526" r:id="rId76"/>
    <p:sldId id="527" r:id="rId77"/>
    <p:sldId id="528" r:id="rId78"/>
    <p:sldId id="529" r:id="rId79"/>
    <p:sldId id="595" r:id="rId80"/>
    <p:sldId id="542" r:id="rId81"/>
    <p:sldId id="543" r:id="rId82"/>
    <p:sldId id="544" r:id="rId83"/>
    <p:sldId id="545" r:id="rId84"/>
    <p:sldId id="547" r:id="rId85"/>
    <p:sldId id="550" r:id="rId86"/>
    <p:sldId id="551" r:id="rId87"/>
    <p:sldId id="552" r:id="rId88"/>
    <p:sldId id="553" r:id="rId89"/>
    <p:sldId id="554" r:id="rId90"/>
    <p:sldId id="555" r:id="rId91"/>
    <p:sldId id="556" r:id="rId92"/>
    <p:sldId id="557" r:id="rId93"/>
    <p:sldId id="558" r:id="rId94"/>
    <p:sldId id="559" r:id="rId95"/>
    <p:sldId id="560" r:id="rId96"/>
    <p:sldId id="561" r:id="rId97"/>
    <p:sldId id="562" r:id="rId98"/>
    <p:sldId id="563" r:id="rId99"/>
    <p:sldId id="564" r:id="rId100"/>
    <p:sldId id="565" r:id="rId101"/>
    <p:sldId id="566" r:id="rId102"/>
    <p:sldId id="567" r:id="rId103"/>
    <p:sldId id="568" r:id="rId104"/>
    <p:sldId id="569" r:id="rId105"/>
    <p:sldId id="570" r:id="rId106"/>
    <p:sldId id="571" r:id="rId107"/>
    <p:sldId id="572" r:id="rId108"/>
    <p:sldId id="573" r:id="rId109"/>
    <p:sldId id="574" r:id="rId110"/>
    <p:sldId id="575" r:id="rId111"/>
    <p:sldId id="576" r:id="rId112"/>
    <p:sldId id="577" r:id="rId113"/>
    <p:sldId id="578" r:id="rId114"/>
    <p:sldId id="579" r:id="rId115"/>
    <p:sldId id="580" r:id="rId116"/>
    <p:sldId id="581" r:id="rId117"/>
    <p:sldId id="582" r:id="rId118"/>
    <p:sldId id="583" r:id="rId119"/>
    <p:sldId id="584" r:id="rId120"/>
    <p:sldId id="585" r:id="rId121"/>
    <p:sldId id="586" r:id="rId122"/>
    <p:sldId id="587" r:id="rId123"/>
    <p:sldId id="588" r:id="rId124"/>
    <p:sldId id="589" r:id="rId125"/>
    <p:sldId id="590" r:id="rId126"/>
    <p:sldId id="591" r:id="rId127"/>
    <p:sldId id="592" r:id="rId128"/>
    <p:sldId id="593" r:id="rId129"/>
    <p:sldId id="437" r:id="rId1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40" autoAdjust="0"/>
    <p:restoredTop sz="94660"/>
  </p:normalViewPr>
  <p:slideViewPr>
    <p:cSldViewPr snapToGrid="0" snapToObjects="1">
      <p:cViewPr varScale="1">
        <p:scale>
          <a:sx n="38" d="100"/>
          <a:sy n="38" d="100"/>
        </p:scale>
        <p:origin x="1004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03:34.2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10485 9290 133 0,'28'29'68'16,"-27"-29"-18"-16,-2 0-14 15,0 0-15-15,1 0 3 16,-1-2 17-16,0 2 10 15,1 0 17-15,0-1 0 16,0 1-16-16,0-1-11 16,0 1-17-16,0-1-4 15,0 0-1-15,-1 0 0 16,1 0 6-16,-1-1 2 0,-1 1-3 16,1 0-2-16,0 0-5 15,0 0-3-15,0 0 3 16,0-1 4-16,-2-1 13 15,0-4 2-15,-2-2 2 16,1 0-3-16,-24-28-11 16,20 28-2-16,-4 2 2 15,1 1-1-15,1-2 3 16,-2 2-1-16,-1 0-7 16,1 4-3-16,0 1-5 15,1 1 0-15,-1 0 8 16,-2-1 2-16,-1 1 8 15,1 0 3-15,-1 2-3 16,0 0-1-16,0 3-9 16,-2 1-5-16,-1-2-7 15,-7 5-2-15,0 1-1 0,1-1 2 16,2 0 5-16,1-3 3 16,5 0 2-16,-1-2-2 15,1 3-6-15,1-1-3 16,0 1-3-16,1-2 1 15,-1 4-1-15,1-1-1 16,-1 0 1-16,-2 2-1 16,3-2 1-16,0 4-1 0,3-1 0 15,1 2 0-15,0-3 0 16,0 1 1-16,0-1-1 16,1 3 1-16,0 0-1 15,0-3 1-15,1 3 0 16,-2-2-1-16,5 5 0 15,-2 3 1-15,0 1 1 16,2 5 0-16,-1-1 0 16,2 0 0-16,0 4 0 15,0-2 0-15,-1-2 0 16,1 2 0-16,1-7-1 16,1 1 0-16,1 0 0 15,1-1 0-15,0 1 1 16,-3-1 1-16,3 0 2 15,0-2-1-15,2-2 0 16,0-1-1-16,0 0-1 16,-1-4 0-16,5 3 0 0,0 1-1 15,2 1 0-15,-1 0-1 16,2 0 0-16,3-1 0 16,-1-2 0-16,2 3 0 15,0-2 0-15,-2 0 0 16,1-4 0-16,-2-1 0 15,-1-1 1-15,2-1 1 16,-2-2 1-16,1 0 1 16,5 3-1-16,-1-1-1 0,1 1-2 15,2 0-2-15,2-1-1 16,-3-5 0-16,3 0 2 16,-2-1 0-16,0-7 1 15,-1 1 0-15,5-8-2 16,4-2-2-16,4-2-3 15,3-1 0-15,-4-2 1 16,-4 2 1-16,0 0 4 16,-2 2 1-16,-2 3 0 15,-1-1 1-15,-2 2 1 16,-2-2-1-16,-2-3-1 16,2-3 0-16,2-4 0 15,0-1 0-15,2-2 0 16,0 3 0-16,0 2 0 15,0-1 1-15,-6 2 0 16,-7-1 1-16,3-4-1 16,-4 2 1-16,0 0 0 0,3 0 1 15,-5 5 7-15,0-2 1 16,-3 1 0-16,0 3 1 16,0 1-5-16,-1 6 2 15,-2 1 1-15,1 0-1 16,-6 0 0-16,2-4-1 15,3 3 5-15,-3-3 0 16,-1 0-1-16,0 0-2 16,-6-2-6-16,3 2-3 0,-3 1-2 15,-2 2-4-15,0 3-22 16,-2-1-21-16,2 5-99 16,1 2-101-16,4 2 155 15</inkml:trace>
  <inkml:trace contextRef="#ctx0" brushRef="#br0" timeOffset="17044.768">4797 9469 267 0,'10'27'75'0,"-14"-29"-76"16</inkml:trace>
  <inkml:trace contextRef="#ctx0" brushRef="#br0" timeOffset="18239.103">4804 9493 245 0,'0'0'134'16,"0"0"-39"-16,-1-1-36 16,0-1-52-16,0 1-11 15,1 0-5-15,0 0 1 16,-1 0 5-16,-2-2 3 15,1 1 11-15,0 0 5 16,-2 1 4-16,2-2 0 16,0 2-10-16,-1 0-3 0,2 0-6 15,0 0 0-15,1 1 10 16,0 0 8-16,0 0 21 16,0 0 9-16,0 0 12 15,0 0 1-15,-1-1-16 16,0 0-11-16,-1-2-16 15,-2 1-4-15,-3 0 11 16,-2-2 7-16,-7 1 2 16,-34-8-3-16,29 11-12 15,2 0-7-15,-2 1-7 16,-2 2 0-16,-1 3-3 16,-4 2 3-16,-1 9 4 15,1 1 3-15,-5 8 3 16,1 1 2-16,0 0 6 15,5 1-1-15,2 2-6 16,2-2-2-16,2 0-12 0,1 0-1 16,5-5-1-16,2 1-1 15,7 2 0-15,-1 0 0 16,3 0 0-16,2-1 0 16,0-2 0-16,2 1 1 15,1 3 0-15,1 2-1 16,3 8 0-16,1 1-1 15,1 1 1-15,-1-2 0 16,1-4 0-16,1-3 0 16,-1-2 0-16,1-2 0 0,-2-3 0 15,0-2 1-15,6-5-1 16,-2 4 0-16,4-5-2 16,0-1 0-16,-5-3-2 15,2-3 0-15,2-4 2 16,1 0-1-16,7-1 2 15,0 0 0-15,4-3 0 16,-2-3 0-16,4-2 1 16,0-2 1-16,2-3 0 15,2 2 0-15,-2 0-1 16,0-1 0-16,-3 0 1 16,1-2-1-16,-4-1 1 15,-1 0 0-15,-5 1 0 16,-4-1 0-16,-7 3 2 15,2 0 2-15,-2-1 3 16,1-2-1-16,0-3-1 16,-1-5-3-16,2-1-2 0,0 5-1 15,2-1 1-15,0-1 1 16,-6-2-1-16,2-2 1 16,-3-1-1-16,2 0 0 15,1 1 0-15,-3 4 1 16,0 1 1-16,-2 2 1 15,-1 4 1-15,-3-4-1 16,2 3-2-16,-5 0 1 0,3-1 0 16,-2 3 3-16,1-3 4 15,-3 0-1-15,5 4 1 16,-2-2-4-16,1-1-3 16,0 3 0-16,-1-4-2 15,3 2 0-15,-3-1-1 16,3 1 1-16,-4 2-1 15,5 1 1-15,0 0 0 16,-2 3 0-16,2-3 1 16,-1 1 2-16,-1 1 3 15,2-2 3-15,-2 3 0 16,-2-2 0-16,-1 0-5 16,-1-2-1-16,0-4-2 15,-1 2-1-15,-1-4 1 16,-2-1 0-16,-3 1 5 15,1-1 3-15,-1 4 5 16,2 3 0-16,7 3-6 0,-6 2-7 16,8 1-15-16,-1 1-6 15,-1 1-17-15,3 1-20 16,-1-1-95-16,1 1-110 16,0 0 164-16</inkml:trace>
  <inkml:trace contextRef="#ctx0" brushRef="#br0" timeOffset="20677.513">20448 8717 152 0,'-2'-5'83'16,"2"-3"-15"-16,-1-3 4 15,-1-3 14-15,1-2 21 16,-1-3 7-16,0 5-8 16,2-1-14-16,-2 2-25 15,1-2-12-15,-3 4-20 16,1 1-4-16,0 2-9 16,-2 3-7-16,-3-2-4 15,-1 1-4-15,-4 1-3 16,-3-1-2-16,-6 2 0 15,-3 3 1-15,-8 1 5 16,-1 3 2-16,-4 1 2 0,-4 2 0 16,4 3-2-16,2 3 1 15,1 5 2-15,1 4 3 16,-2 6 4-16,1 1 0 16,1 2-4-16,0 1-4 15,4-2-5-15,1 2-1 16,4 0 2-16,3 3 2 0,-1 5 1 15,2 1-1-15,2 1-2 16,2-3-1-16,3 2-1 16,4 0 1-16,1 2-3 15,-1-1 1-15,4-7-2 16,-1-3 0-16,-3-2 0 16,3 1 1-16,3 3-1 15,-2 3 0-15,4 0-2 16,-4-4-1-16,-1 0 1 15,1-1-1-15,6 0 5 16,3 3 3-16,5-2 2 16,4 2 1-16,2-2-4 15,6-1-2-15,2-4-1 16,2-4-1-16,-1-4 3 16,1 3 2-16,3-2 2 15,-3-3 0-15,4 1 1 0,0-1-3 16,-1-1 0-16,-1 1-1 15,0-1 0-15,-1 0 2 16,-2-4 2 0,1 2 1-16,-1-1 4 0,1 4 2 15,-1-1-1-15,-1-1 1 16,-1-1 3-16,-1-3 0 16,2-1 3-16,0-3 0 15,-1-3-3-15,-1-3-1 0,5-1-4 16,-1 0 1-16,1-5-1 15,3-4-2-15,-2-5-3 16,3-1-3-16,-2-1-5 16,-1 2-1-16,-2 1 1 15,-1 0 1-15,-2-1 1 16,-5 3 1-16,0 0-1 16,-3 0-1-16,1-1-3 15,0-3 0-15,-4-1-1 16,3 0 0-16,-3-4 3 15,3 4 2-15,-3-6 3 16,2 3 1-16,1-6-5 16,0-2-2-16,3 0-2 15,1-4 0-15,-1-8 2 16,-1-4 1-16,-3-1 5 16,-2 6 2-16,-2 7 1 15,-3 4 0-15,0-3-9 0,0-3-2 16,-3-4-6-16,-1 1 0 15,-1 1 4-15,0 1 2 16,0 3 2-16,-1-2 0 16,-1-2-1-16,2 1 0 15,-3-1-1-15,2 8 0 16,0 5 1-16,-1 4 0 16,-1 6 0-16,0-2-1 15,1 3-1-15,-1 0 0 0,0 4 0 16,1 0 1-16,-2 0 0 15,2-1 1-15,0-1-1 16,-4 1-1-16,1 0 0 16,-1 0 1-16,1 2-1 15,-1-3 1-15,-1-1 0 16,-1 2-1-16,-2-3 0 16,-2-1-1-16,-1 2-1 15,0-2-1-15,0 1 0 16,1 3 0-16,-2 0 1 15,2 0 0-15,-1 3-2 16,-2-4 0-16,-1-3-2 16,-2 0 0-16,-3-2 2 15,0 2 2-15,4 1 3 16,2 0 1-16,3 6-1 16,4-1 0-16,1 2-2 0,0 1-3 15,2 2-5-15,-1 0-9 16,0-1-29-16,0 2-30 15,-4 0-132-15,-6 4-144 16,-11 2 224-16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21:38.9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19350 8182 925 0,'25'-9'309'0,"-26"5"-340"16,1 0-31-16,0 2 0 16,0 2 14-16,0-1 80 0,0 1 29 15,0 0 28-15,0 0 1 16,0 0-29-16,0 0-19 16,0 0-30-16,-1 0-7 15,0 0-1-15,0 18 1 16,-3 35 5-16,2-28 2 15,-1 6 2 1,-1-2-1-16,1 9-3 0,-2 5-1 16,2 2-5-16,0 2-1 0,1-1-2 15,1-2 0-15,2 1-1 16,0-3 1 0,1-4-1-16,1-4 1 0,-2-9-1 15,1-1 0-15,2-6 1 16,-2 0 0-16,-1-7 0 15,1-4-1-15,-2 1 1 16,2-5-1-16,-1-1 0 16,0 4 1-16,-1-6-2 15,0 0-5-15,0 0-21 16,-1-1-20-16,1 1-69 16,0-1-56-16,0 0 107 15</inkml:trace>
  <inkml:trace contextRef="#ctx0" brushRef="#br0" timeOffset="684.239">19420 8138 579 0,'0'-1'198'0,"5"-1"-208"16,-2-2-29-16,-3 3-3 16,0 0 7-16,12-4 34 15,9-2 3-15,29-11 0 16,-21 11 0-16,2 4-2 15,1-2 0-15,4 1 0 0,-2 1-1 16,0 0 1-16,3 0-1 16,-4 0 1-16,0 0 1 15,-2 3 1-15,-3 3 1 16,-3 3 3-16,-1 2 2 16,-4 4 4-16,-3 7 5 15,-7 7 3-15,-5 5 1 16,-5 4 1-16,-1 0-1 15,-7-5 4-15,-5-3 8 16,-6-4 16-16,-7-1 8 0,0-1 11 16,-3-4-3-16,-2 0-17 15,0 0-11-15,-7-6-22 16,4 0-5-16,-3-6 0 16,-2-1 4-16,2-4 0 15,-8-3-1-15,4 1-11 16,3-4-8-16,2-2-30 15,7 0-27-15,10-1-113 16,4 0 114-16</inkml:trace>
  <inkml:trace contextRef="#ctx0" brushRef="#br0" timeOffset="1527.925">19975 8930 165 0,'13'1'119'16,"3"2"-20"0,2-1 24-16,-1-2 13 0,-4-2 17 15,-5-4 15-15,-2-7-2 16,0-4-20-16,5-7-47 15,-3-6-26-15,4-4-41 16,-3-2-11-16,-5-14-11 16,5-6-2-16,-1-9-1 15,3-4-1-15,4 2-2 16,0 2-2-16,3 4-1 16,1 3-1-16,2 4-2 15,3 5-2-15,-1 8-1 16,2 10-1-16,-1 14 2 0,-1 4-1 15,-1 9-3-15,0 1-2 16,1 8-5-16,2 5-1 16,2 13 2-1,-1 10 3-15,-3 10 4 0,-4 5 2 16,-1 1 2-16,-6-5 1 16,-3 0 1-16,0 2 1 15,-9-3 2-15,7 2-1 16,-6-4 1-16,2 3-2 15,3 2 1-15,-3 0 1 0,3-3-1 16,0-8 1-16,1-5-2 16,-3-9 1-16,-2-10 2 15,0-2 1-15,-2-7 4 16,1-1 3-16,3-1 8 16,-5-1 3-16,0 0-2 15,1 0-4-15,0-1-10 16,3-17-4-16,5-36-1 15,-8 25 1-15,-6-9-2 16,-3-6-1-16,-2 2-3 16,-3 1-2-16,-8 7 2 15,-9 0-1-15,-12 7-9 16,-13 2-3-16,-14 13-13 16,-3 9-10-16,-4 6-7 15,9 7-9-15,15 4-78 16,15 1-131-16,15 4 173 0</inkml:trace>
  <inkml:trace contextRef="#ctx0" brushRef="#br0" timeOffset="2217.596">20826 8090 967 0,'-3'0'303'16,"1"2"-288"-16,2 21-226 15,-1 7-13-15,-5 16 62 16,-2 3 61-16,-5-1 139 15,3 5 34-15,-1 7 27 16,0 3-4-16,3 4-33 16,4-1-22-16,1-10-24 15,3-6-2-15,1-13 1 16,2-9 1-16,1-15 0 16,0 0 0-16,-2-9 13 15,0-2 6-15,-2-3 8 0,0 0 1 16,0-1-16-16,0 0-9 15,7-26-15-15,34-33-5 16,-30 19-2-16,-2-4 0 16,2-6-5-16,-2-4 0 15,0 0 1-15,2-1 2 16,-2 2 6-16,1 0 3 16,2 4 0-16,0 1-1 15,2 10-3-15,1 8-2 0,0 16-3 16,0 5 0-16,0 10 0 15,1 2 2-15,2 10 3 16,0 9 0-16,-2 15 2 16,0 9-2-16,-3 10-2 15,-7-1-1-15,0 7 1 16,-4 0 2-16,-4-7 6 16,-1 1 5-16,-4-9 9 15,-2-5 4-15,1 2 3 16,-5-9-2-16,-2-4-1 15,-2-7-1-15,-8-9-4 16,-1-2-5-16,-5-6-20 16,-2-4-28-16,-2-6-89 15,1-3-76-15,2-9 120 16</inkml:trace>
  <inkml:trace contextRef="#ctx0" brushRef="#br0" timeOffset="2876.637">21406 8241 1333 0,'0'0'367'0,"-3"15"-573"16,0 9-32-16,-4 14 43 16,-5 10 67-16,-1 4 151 15,-2 0 45-15,3 7 24 16,3-3-9 0,1-4-31-16,0-2-19 0,4-18-26 15,2-8-1-15,-2-12 11 16,4-5 13-16,-1-5 22 15,0-2 10-15,1-1-11 16,-1 0-18-16,0-4-33 16,-1-24-12-16,-1-47-3 15,4 27 3-15,6-10 2 16,0-8-6-16,4 2-11 16,0 2 0-16,3 2 6 0,4 8 5 15,3 2 6-15,2 7-6 16,3 13-15-16,-1 5-13 15,6 13-8-15,-2 6 3 16,-3 8 12-16,0 7 13 16,-5 12 14-16,-3 8 4 15,0 19 6-15,1 6 0 16,-6 8 0-16,-1 4 1 16,-3-4 2-16,-4 1-1 15,-4-2 6-15,-2-6 7 16,-7-7 16-16,-1-1 6 0,-4-4 5 15,-3-6-1-15,-2-6-8 16,-2-4-2-16,-2-5-10 16,0 0-8-16,-3-7-16 15,-1-4-14-15,-6-10-27 16,1-2-20 0,-2-10-84-16,0-6-136 0,13-8 187 15</inkml:trace>
  <inkml:trace contextRef="#ctx0" brushRef="#br0" timeOffset="3208.353">22043 8100 1327 0,'0'8'412'15,"8"21"-507"-15,-5 11-47 16,-3 25-10-16,-4 9 26 16,-7-1 76-16,-1-1 59 15,-4-2 51-15,3 1 6 0,-1-10-11 16,2-3-19-16,5-14-56 15,0-7-20-15,5-11-39 16,-2-7-34-16,1-12-39 16,1-7-145-16,11-22 198 15</inkml:trace>
  <inkml:trace contextRef="#ctx0" brushRef="#br0" timeOffset="3851.718">22352 8764 1418 0,'0'-2'447'15,"-1"-3"-556"-15,0-3-72 16,0-7 35-16,-2-6 60 15,2-9 139-15,0-2 72 16,-1-4-14-16,1 2-34 16,1-3-50-16,2 0-15 15,4-6-12-15,2 0-2 16,2 2 2-16,3 3 1 16,-1 12-1-16,0 1 0 0,-2 9-1 15,0 4-4 1,-3 0-7-16,4 11-6 0,-1 0-9 15,1 2-1-15,3 10 7 16,-1 2 3-16,1 9 6 16,2 3 3-16,-2 8-2 15,-1 2-1-15,1 7-4 16,-5 2-1-16,1 4-9 16,-2-2-4-16,3 2-3 15,5 1 0-15,2-10 5 16,1-2 7-16,-1-15 10 15,0-3 5-15,-3-9 8 16,0 1 3-16,0-8 5 16,-3-3 5-16,3-1 11 15,-1-9 4-15,1 2 4 16,-1-6 1-16,-1-3 0 0,-2-5 2 16,-3-8 5-16,1-3 4 15,1-7-6-15,-5-4-7 16,0-1-16-16,-2-1-10 15,0-4-11-15,-3 2-6 16,0 2-9-16,0 5-8 16,-1 5-34-16,2 2-27 15,6 2-108-15,1-3-93 16,9 3 181-16</inkml:trace>
  <inkml:trace contextRef="#ctx0" brushRef="#br0" timeOffset="4780.968">23585 7914 1152 0,'-2'-3'408'0,"1"2"-388"16,1 2-61-16,-1-2-32 15,0 0 5-15,0 0 50 16,0-1 39-16,-7 0 25 16,-18-1-4-16,-25 1-18 15,23 9-7-15,-5 11-11 0,2 5 1 16,-4 8 2-16,3 6 0 16,0 3-2-16,1 5-3 15,2 12-3-15,3-1 0 16,4 2 0-16,4-3-1 15,8-3 1-15,2 0 0 16,6-3-1-16,2-3-1 16,4-4 1-16,3-3-1 15,5 2 1-15,0-5 0 0,5-9 0 16,1-3 1-16,3-10 0 16,1 0-1-16,2-4 1 15,-2-2-1-15,2-1 1 16,-1-3 0-16,2-2 2 15,-3-2 1-15,4 0-1 16,-2-1 1-16,-2-6 2 16,2 1 1-16,-4-1 2 15,-1-2 3-15,-1-1 5 16,-1-3 3-16,-5-3 3 16,-1-5-1-16,-5-2-3 15,-1 1-4-15,-3-4-3 16,1 2-1-16,-2 1 0 15,-1-1 0-15,-7 3-4 16,-1 0 0-16,-7-1-4 16,-1 0-1-16,-5-5 0 15,-1 3 0-15,-2 0 3 0,1 4 0 16,0 6 0-16,1 5-1 16,5 5-3-16,-2 2-1 15,4 2-3-15,-2 2-1 16,7 3 0-16,-3-2 1 15,7 1 1-15,3 0 1 16,1-2 1-16,0 1 1 16,2-3 1-16,0 0 2 15,0 0 1-15,2 5-1 0,1 3 1 16,3 1 0-16,-4 1 1 16,11 2 0-16,27 23 3 15,-27-26 0-15,-1-3-1 16,5-2 0-16,6 1 0 15,3 0-1-15,5-5 1 16,4 0 1-16,3-3 0 16,3-1 0-16,4-2-2 15,4-2-1-15,-8 0-3 16,1 2-2-16,-8-1-5 16,-8-1-9-16,-7 1-29 15,-4 0-23-15,-12 0-65 16,1-2-158-16,-14-8 194 15</inkml:trace>
  <inkml:trace contextRef="#ctx0" brushRef="#br0" timeOffset="7269.617">20548 9816 687 0,'29'31'136'0,"-28"-20"-339"15,5 5-37-15,-1 7 61 0,2 4 81 16,-3-1 165-16,-3 6 57 16,-5 6 34-16,3 3-13 15,-4 5-64-15,5 4-29 16,0 10-42-16,-4 4-7 16,-2 11-2-16,-4 5 0 15,3 0 1-15,-3 1-1 16,3 1 1-16,-1-9 0 0,1 3 0 15,4 4 0-15,-3-2 1 16,1 2 0-16,1-4 0 16,0-10-2-16,5-9 1 15,-1-5 0-15,-2-7 0 16,2-1 1-16,-6-7-2 16,2-6-6-16,4-14-37 15,-2-7-37-15,6-8 48 16</inkml:trace>
  <inkml:trace contextRef="#ctx0" brushRef="#br0" timeOffset="8827.768">20652 9926 255 0,'3'-10'178'15,"1"-1"-3"-15,0 3-74 16,1 0-26-16,-4 1-29 15,-1 2-3-15,1 2-1 16,0 2-1-16,-1 1-7 16,0 0-7-16,0 0-6 15,0 0 4-15,0 0 15 16,0 0 3-16,0 0 6 16,0 0-3-16,0-1-11 15,18-2-3-15,42-11-6 16,-22 3-4-16,13-4-6 0,8 2-4 15,10-5-6-15,5 2-2 16,3 0-3-16,3 6-1 16,6-4 0-16,4 2-1 15,-3 4 0-15,-1-3 0 16,-7 4-1-16,-2 4 0 16,-2 2-1-16,-2 6 0 15,-8 4 0-15,-13-1 0 0,-9 6-1 16,-3-2 0-16,-10 2-1 15,-1 4 1-15,-6-1 0 16,-6-2 1-16,-5-1 2 16,-3 0 0-16,-1 0 1 15,-3-1 0-15,-3 0 2 16,0 0 1-16,-2 3 0 16,3 0-1-16,-3 8-1 15,0 6 0-15,2 9 0 16,-1 6 0-16,4 6-1 15,-2 1 1-15,-3 3-1 16,1 6 2-16,-1 4 0 16,3 5 0-16,0 2 0 15,2 0-1-15,2 2 1 16,-3-9-2-16,2-6 1 16,2-6-1-16,1-7 1 15,5 3 0-15,1 3-1 0,-1-3 0 16,0-1-1-16,-3 0 1 15,2-6 0-15,-3 1 0 16,1-10 1-16,-2-6 0 16,0-6 0-16,-4-6 0 15,-2-3 1-15,0-3 1 16,-2-3 1-16,1-3 0 16,-2-3-2-16,-1 0-1 0,0 0 1 15,0 0 0-15,-1 0 2 16,1 0 1-16,-1 0-1 15,-18 3-1 1,-36 1 1-16,29-5 1 0,-5 1 3 16,2 0 0-1,-2-1-3-15,-2 1-1 0,2-3-3 16,-4 1-1-16,-2 1 0 16,-1-3 0-16,-5 4 1 15,-1-3 0-15,1 6 0 16,-2 0 0-16,3 4 0 15,-1-1 0-15,2 1 1 16,3-2 0-16,2 1-1 16,5 1-1-16,-2-2 1 15,3-1-1-15,-1 1 2 16,-3-3 2-16,-1 2 1 16,1 0 0-16,-3-1-1 0,1-1-2 15,2 1 0-15,-1-3 0 16,2 3-1-16,1-2 0 15,3 0 0-15,2 0 0 16,3-1-1-16,-2 2 1 16,-2-2 0-16,2 0 0 15,-3 2-1-15,2 1 0 16,-3 4 0-16,0-4-1 16,2 6 1-16,-1-6 1 15,2-2-1-15,2 5 1 0,2-5-1 16,-3-1 0-16,6 2 1 15,1-2 0-15,1-1 0 16,2 0 0-16,2-2 0 16,1-1 0-16,-1 1 0 15,5 2-1-15,-2-2 1 16,1 3 0-16,4-1-1 16,-1 0 0-16,0 1 0 15,4-2 0-15,2 2 0 16,1 0 1-16,-1 0-1 15,2 0 0-15,0 0-15 16,0 0-18-16,0 0-87 16,0 0-110-16,0 0 146 15</inkml:trace>
  <inkml:trace contextRef="#ctx0" brushRef="#br0" timeOffset="10221.628">20200 9982 310 0,'-1'1'50'0,"-1"-1"-58"16</inkml:trace>
  <inkml:trace contextRef="#ctx0" brushRef="#br0" timeOffset="15417.205">20191 9985 180 0,'-2'0'89'0,"1"0"-28"15,0 0-19-15,0 0 0 16,0 0 7-16,1 0 14 16,0 0-1-16,-1 0-12 15,-1 0-10-15,1 0-14 0,0 0-5 16,1 0-4-16,0 0 0 16,0 0-1-16,0 0 0 15,0 0-2-15,0 0-3 16,0 0-2-16,0 0 0 15,0 0 1-15,0 0 0 16,0 0-3-16,0 0-2 16,0 0-5-16,-1 0-2 15,1 0-3-15,0 0 0 0,0 0 2 16,0 0 2-16,0 2 1 16,5 9 0-16,3 3 0 15,20 29 0-15,-19-24 0 16,-3-2-1-16,-1 3 0 15,1-1 0-15,-3 3 1 16,-2 2 2-16,-1 3 3 16,0 2 2-16,-3 2 2 15,0-1 3-15,-2-4 3 16,-1 1 3-16,-2-2 7 16,1 4 5-16,-1 1 9 15,2 0 4-15,4 7 0 16,-4-4-3-16,-2-2-13 15,2 1-6-15,-5-9-11 16,5 4-4-16,5 4-3 16,-4 2-1-16,3-2 0 0,-1-6 0 15,1-1-1-15,-2-5 0 16,3 2 1-16,-4-3-1 16,-1-2 0-16,6 3 1 15,-4-2 0-15,5 5 2 16,-1 2 0-16,0 1-1 15,-1 1 0-15,-2-2-1 16,3-2-2-16,2-3 0 16,3 5 0-16,0-1 0 15,-3 2 1-15,3 1-1 0,-4-5 1 16,4 5 0-16,-1-5 0 16,1-1 0-16,-1-4 0 15,-4-3 0-15,0 1 0 16,-1 0 0-16,1 2 0 15,4 1 0-15,0 0 0 16,2 3 0-16,-4-2 0 16,0-2-1-16,-1 2 1 15,-1-2 0-15,1-1-1 16,0 1 0-16,-1-3 2 16,-1-1 0-16,0-1 2 15,0-2 3-15,-2-1 7 16,3-1 2-16,-1 0 3 15,-1-2 0-15,2-4-6 16,-2 0-1-16,0-1-2 16,2 0 0-16,-1 0 1 0,1 0 0 15,0 0-3-15,0 0-1 16,0 0-5-16,0 0-1 16,0 0 0-16,0 0 0 15,0 0 6-15,0 0 4 16,0 0 6-16,0 0 0 15,-1 0-3-15,0 0-2 16,0 1-6-16,0 0-2 0,1-1-2 16,0 2-1-16,0 0 0 15,0 0 0 1,0 1 2-16,0-1-1 0,0-2 1 16,0 1 0-16,0-1 0 15,0 0-2-15,0 0 0 16,0 0-1-16,0 0 0 15,0 4 0-15,0-3 0 16,0 2 0-16,0-3 0 16,0 0 0-16,0 0 0 15,0 2-2-15,0 1-2 16,0 1 0-16,0-4-3 16,0 0 0-16,0 1 1 15,0 0 2-15,0 0 2 16,0 2 1-16,0-3 0 15,0 0 0-15,0 0 1 16,0 1 0-16,1 2 0 16,-1-2 0-16,1 3 1 0,-1-1 0 15,0 1 0-15,0-3 0 16,1 4 0-16,0-3 0 16,-1-1 0-16,1 3 1 15,1-2 1-15,-2 0 1 16,2 4 2-16,-1-1-1 15,-1-4 1-15,1 2-2 16,-1-1 0-16,1 3-2 16,2 3 1-16,-1 1-1 0,1 3 0 15,10 26 0-15,-12-29-1 16,-1-2 0-16,-2 0 2 16,0 1-1-1,-1 1 0-15,2 0 1 0,-1 1-2 16,2-2 0-16,-1 1 0 15,0-2 0-15,-2 0 0 16,2 0 1-16,3 0-1 16,0-3 0-16,3 3-1 15,1-3 1-15,-2 0 0 16,0 3-1-16,3-1 1 16,2 2 0-16,0 0 1 15,6-1-1-15,-1 1 1 16,0 0 0-16,5-1-1 15,0 1 1-15,2 0-1 16,3-1 0-16,3 0 2 16,0 2 0-16,3-1 0 0,3-1 1 15,0-1 1 1,0-1 0-16,0-3 0 0,-3 0 1 16,4-1 3-16,2-2 1 15,3 0 1-15,2 0 1 16,-1-3-2-16,-1-1-2 15,3-2-2-15,-4-1-2 16,2 0-1-16,-5 1 0 0,3 0 0 16,-5 2 0-16,-3-3 1 15,5 1 0-15,-7 0-1 16,7 0 0-16,-2 0 0 16,-1 3 1-16,-5-1 3 15,-3-1 2-15,-3 4 3 16,-1 1 2-16,-3 1 2 15,0-1 0-15,0 1 0 16,-1 0-2-16,0-4-4 16,3 4-1-16,1-1-4 15,3-2-1-15,1 4-1 16,-4-1-1-16,0 0 0 16,-4-1 1-16,3 1 3 15,-3-2 3-15,1-1 0 16,1 3 1-16,-2-3-2 15,8 5-2-15,1-2-2 0,-2 2-1 16,4 2 1-16,1-2 0 16,2 3 3-16,1-1 1 15,-4 1 0-15,-1-4 1 16,-2 1-1-16,2-2 0 16,-6-2-2-16,0 2 0 15,-4-2-1-15,-1 2 0 16,4 0-3-16,-3-1 1 15,3 1-1-15,0-3-2 16,-3 2 1-16,7 1-1 0,-3-1 1 16,0 0 0-16,5 2-1 15,-6-1 0-15,2 0 0 16,0 0 0-16,-4-1 0 16,3 1-1-16,-3-1 0 15,1 1 1-15,2-1 0 16,2-1 0-16,0 1 0 15,-3 1-1-15,-3-1 1 16,4 1 0-16,-5-2 0 16,-1-3 0-16,-5 4 0 15,-2-1 0-15,-2 1 1 16,3 2-1-16,0-2 1 16,-5 1 0-16,3 0-1 15,-6-2-1-15,0 2 1 16,0 0-2-16,0-1 1 15,0 1 1-15,0-1-1 16,0 1 1-16,0 0 0 0,0 0 0 16,0 0 0-16,2 0 0 15,5-1-1-15,0 0-1 16,0 0 0-16,7 0 1 16,27-3 0-16,-28 3 1 15,4 2 0-15,-4-3 0 16,0 2 0-16,-1-1 0 0,2-4-2 15,1 4-1-15,2-5-1 16,3 3-1-16,2-2 0 16,-1 3 1-16,2 2 0 15,-2 0 0-15,-3 0 3 16,-3-1 0-16,0-5 1 16,1 3 0-16,-2 1 0 15,2 0 0-15,-6 0 1 16,-3-1-1-16,-3 2 1 15,-1 1 0-15,-3 0 1 16,0 0 1-16,0 0-1 16,0 0 0-16,0 0 0 15,0-1-1-15,0 1 1 16,0 0-1-16,0 0 2 16,-1 0-1-16,0 0 3 15,1 0 1-15,0 0 2 16,0 0 0-16,0 0 0 0,0 0 1 15,0 0 0-15,0-1 1 16,-1 0-3-16,0-1-2 16,1 1-3-16,0-14-2 15,0-8 0-15,-3-33-1 16,-2 22 1-16,3-4 1 16,0 3-1-16,0-2 1 15,-3-1-1-15,1 3 0 16,-3-1 0-16,3 2 0 0,3 4 0 15,-2 3 0-15,0 6 1 32,0 2 0-32,-3-2-1 0,3 0 0 0,0-3 0 15,-1-2 0-15,3 0 0 16,-3-3 1-16,-1 1-1 16,3 2 1-1,-2 2 0-15,-1 1-1 0,-1-5 1 16,3 1 0-16,0-2 0 15,1-1 1-15,0 3 0 16,-2 2-1-16,3 2-1 16,-1 3 0-16,2 2 0 15,-2-3 0-15,-2-1 0 16,0-2 0-16,-2 2 0 16,1-1 1-16,-1-1 1 15,1-1 0-15,-2-1 0 16,1 4 0-16,2 1 0 0,1 0 0 15,-2-7-1-15,2 0-1 16,-4-2 0-16,2-1 0 16,1 5 0-16,-1-3 0 15,1 1 0-15,-1 3 0 16,0-2 0-16,3 0 0 16,1-2 1-16,-1 3-1 15,-2 0 1-15,0 3-1 16,-2 2 0-16,2-3 0 0,-3 0 0 15,3-4-2-15,-4-11-14 16,1-5 0-16,0 5 4 16,-1 2 2-16,2 13 16 15,-1 3-1-15,4 4-3 16,-1-5-1-16,2 2-1 16,0-2-1-16,-3 3 1 15,2-1 0-15,0 4 0 16,1 0 0-1,1 2-2-15,1 4 2 0,-3-2-1 16,3 2 0-16,-2-1 0 16,-1-1 1-16,3 2-3 15,-3 0-2-15,0 0 0 16,2-1 0-16,-5-1 3 16,5 2 2-16,-3 0 0 15,2 0 1-15,-1-1-1 0,-3 1 0 16,-1-1-3-16,3 5 1 15,2 2-2-15,1-1 1 16,1-1 0-16,-1 4 1 16,0 1-1-16,0 0 0 15,-1-1 1-15,-2-6-1 16,-1 0 2-16,2 1-1 16,-1 2 0-16,1 0 0 0,-2 0 1 15,3 1 0-15,-3-1 1 16,1-1 0-16,-1-1-2 15,3 3 0-15,-2 0-3 16,1-1 0-16,-1 1 2 16,1-1 0-16,-2-1 1 15,2 2 0-15,2 1 1 16,-2 0 0-16,2 2 0 16,0-1 1-16,0 1-2 15,0 0 1-15,0-1 0 16,-2-2-1-16,2 2 1 15,-2-3 1-15,2 4 0 16,-3-4 0-16,3 3-1 16,0 0 1-16,-2-1-1 15,2 0 1-15,0 2 0 16,0 0-1-16,0 0 0 16,-1-3 0-16,-4-4-1 15,2 1 1-15,0 4-1 0,-2-2 1 16,-4-2 0-16,0 3-2 15,-29-19 1-15,26 20 0 16,-1-1 1-16,-3 2 0 16,-2-4 1-16,1 2 0 15,1 5 0-15,-4-4-1 16,1 3 1-16,-2-1 0 16,-1 0 0-16,3 0 1 15,-2-2 0-15,3 3-1 0,-1-4 0 16,2 0 0-16,1 3 0 15,0 1 0-15,-1 0-1 16,3 0 1-16,-1 0 0 16,1 0 0-16,3 1 0 15,-5-1 1-15,-3-2-1 16,4-4 0-16,-2 3 0 16,0-2 1-16,0 3-1 15,-3 2 0-15,3-3-1 16,-2 6 1-16,2-4 0 15,-3-1 0-15,2 4 0 16,0-4 0-16,3 4 0 16,0-5 0-16,-1 0 0 15,2 3 0-15,0-4 0 16,-1 4 0-16,2 2 0 16,-2-2-1-16,1 1 1 15,0 0 0-15,-1-2 0 0,1 2 0 16,-1-1 0-16,3 1 0 15,4 1 0-15,-7-1 0 16,4 1 0-16,-5-2 1 16,-4-2-1-16,5 2 0 15,-4 0 0-15,-1 0-1 16,0 0 1-16,-1 3 0 16,-2-2-1-16,0 4 1 0,-1-3 0 15,2 0 0-15,2 3 0 16,-3-4-1-16,4 4 1 15,-3-2 0-15,3 3-1 16,0-1 1-16,5 5-1 16,2-5 1-16,-7-2 0 15,5 3 0-15,-3-4 0 16,-4 2 0-16,2 7 0 16,-8-9 0-16,1 0 0 15,-1 2 0-15,-3-2 0 16,6 4 0-16,-3 1 0 15,0 0 0-15,1-1 0 16,0 2-1-16,2-5-1 16,-1 3-2-16,3 0-1 15,0-1 0-15,6 2 2 16,2-1 1-16,-3-4 2 0,4 2 0 16,-2-2-1-16,2 0 1 15,3 1 0-15,3-1 0 16,0 2 0-16,-1-1 0 15,2-1 0-15,-2 1 0 16,1 0 0-16,-3-3 0 16,4 2 0-16,-2 0 0 15,6-1 0-15,-2 0 0 16,-2 0 0-16,4 0 0 0,-1-1 0 16,3 0 0-16,0 0 0 15,0 0 0-15,0 0 0 16,0 0 0-16,-1 0-1 15,-3 1 0-15,-2 0-2 16,2 1-2-16,-2 0-1 16,1 0 1-16,2 1-2 15,-1-1 1-15,-1 1 0 16,2 3-1-16,0 3 2 16,1 5 2-16,-29 28 0 15,29-32 0-15,0 6 1 16,-3 0 0-16,2 5 0 15,-1 2 1-15,-4 0 0 16,-1-2 0-16,0-3 1 16,0 4 0-16,0-4 0 15,1 0 0-15,0 2 1 16,1-4-1-16,1 2 1 0,2-1 0 16,1 0-1-1,-1-5 1-15,2 1-1 0,-2-2 0 16,1 2 1-1,1-2 0-15,0 0 0 0,-1-1 0 16,4 1 0-16,-2 3 0 16,0-2 0-16,2 3 0 15,-4-2-1-15,2 1 0 16,0-3 0-16,0 1 0 0,0-1 1 16,1-1-1-1,1 0 1-15,-2-1-1 0,2 0 1 16,-1-2-1-16,1 0 1 15,0-1 0-15,-2-1-1 16,0-1 1-16,1 0 0 16,0-4 0-16,0 0 0 15,-1 0 0-15,1 0 0 16,0 0 0-16,1 0 0 16,0 0 0-16,0 0 0 15,0 0-1-15,0 0-20 16,0 0-30-16,-1 0-134 15,1 0 122-15</inkml:trace>
  <inkml:trace contextRef="#ctx0" brushRef="#br0" timeOffset="41285.395">20821 12891 7 0,'-1'0'2'0,"0"0"0"15</inkml:trace>
  <inkml:trace contextRef="#ctx0" brushRef="#br0" timeOffset="42946.534">20587 12792 175 0,'0'-2'61'0,"-1"1"-52"16,1 1 1-16,0 0 46 16,0 0 29-16,0 0 36 15,0 0 4-15,0 0-29 16,0 0-20-16,0 0-31 15,0 0-14-15,0 0-14 0,0 0-4 16,1 0 2 0,0 0-2-16,0 0 1 0,-1 0-1 15,0 0 0-15,-1 0-1 16,1 1-5-16,0-1-2 16,0 2-2-16,1 2-1 15,1 1 1-15,1 5 0 0,2 8 0 16,7 32 0-1,-9-24 0-15,-2 5-1 0,1 12 2 16,0 1 2-16,5 3 1 16,-2-2 0-16,-3 2-2 15,-2 2-1-15,-1 3 0 16,-1 1 0-16,2 2 3 16,0 1 0-16,-1 1-1 15,-1-3-1-15,0-2-4 16,1-2-1-16,-4-2 0 15,4 2-1-15,1-4 0 16,-2-1 0-16,2 1 0 16,0 1 0-16,-1-2 0 15,1 1 0-15,1-3-2 16,2-2-1-16,-1 1-1 16,-2-11-2-16,0-2 3 0,-3-6 2 15,2-6 2-15,1 2 2 16,-1-8-1-16,0-1 1 15,-2-2-4-15,1-2-9 16,0-3-57-16,2 2-57 16,-1-5 77-16</inkml:trace>
  <inkml:trace contextRef="#ctx0" brushRef="#br0" timeOffset="43413.974">20707 12790 119 0,'-36'61'30'15</inkml:trace>
  <inkml:trace contextRef="#ctx0" brushRef="#br0" timeOffset="43621.671">20657 12863 276 0,'-3'4'136'16,"0"0"-34"-16,0-2-78 16,1-1-12-16,1 0 3 15,0 0 3-15,-1-1 1 16,1 0-4-16,0 0-15 15,1 0-6-15,0 0-5 16,0 2 0-16,0-1 5 16,0 0 4-16,0 0 10 15,0 0 2-15,-1 0 0 16,1 0-6-16,0 1-45 16,0-2-40-16,0 0 49 0</inkml:trace>
  <inkml:trace contextRef="#ctx0" brushRef="#br0" timeOffset="47199.233">20675 12864 96 0,'-7'2'57'16,"2"0"-2"-16,2-1-39 16,0 1-15-16,1-1-8 15,1-1-2-15,0 0 5 16,0 0 6-16,1 0 21 16,0 0 11-16,-1 0 21 15,-1 0 9-15,1 0 13 16,0 0 5-16,1 0 1 15,0 0-1-15,0 0-11 16,-1 1-8-16,1-1-16 16,0 0-8-16,0 0-15 15,0 0-6-15,0 0-7 16,0 0-1-16,1 0-2 0,0 0-1 16,0 0-1-16,1 0 0 15,-1 0 1-15,-1 0-2 16,0 0-2-16,-1 0-1 15,-1 0-1-15,1 0 0 16,0 0 3-16,0 0 4 16,0 0 10-16,1 0 4 15,0 0 4-15,0 0 0 0,0 0-7 16,1 0-3-16,-1 0-5 16,1 0-3-16,-1 0-3 15,0 0-2-15,1 0 0 16,0 0 1-16,-1 0 2 15,0 0 2-15,0 0 7 16,0 0 4-16,0 0 8 16,0 0 1-16,0 0 1 15,0 0-1-15,-1 0-5 16,1 0-1-16,0 0-7 16,0 0-4-16,0 0-7 15,0 0-1-15,1 0-2 16,1 0 0-16,0 0 0 15,1-1-1-15,2 0 0 16,0-1 0-16,1 0 0 16,2 0 0-16,6-2 1 0,32-6-1 15,-25 3 1 1,0 0-1-16,1-2 1 0,3-1-1 16,1-1 1-16,2 2-1 15,1-3 0-15,1 4-1 16,-1 3 0-16,1-3 0 15,1 3 1-15,1 1 0 16,2-2 0-16,-3 0 0 16,2 0 0-16,3 0 0 15,-1 4-1-15,2 0 0 0,-3-2 0 16,1 0 0-16,1 2 1 16,-1 2 1-16,0 0-1 15,2 0 1-15,-6 0-1 16,0-2 0-16,-1 2 0 15,1 0 0-15,7-1 1 16,-1 0 0-16,2-1 0 16,5-2 1-16,0 4 0 15,1 1 0-15,3-3 1 16,-5 2-1-16,-7-4-1 16,-4 0 0-16,-4 2 0 15,-1-3-1-15,6 3 1 16,1 0 0-16,1 2 0 15,-1 0 0-15,1-1 0 16,-3-3-1-16,-3-2 1 16,-3 2-1-16,-4 2 0 15,-1 2 1-15,-4 2-1 0,0-2 1 16,-2 2 1-16,-4-2-1 16,-3 0 1-16,-2 0 0 15,-3 0 0-15,0 0 2 16,-3 0 1-16,0 0 1 15,1 0 1-15,0 0 0 16,0 0-1-16,0 0 1 16,0 1 0-16,2 0-1 0,-2 0 1 15,1 0-1-15,-1 0-2 16,1 2 0-16,0-1-2 16,0 0 0-16,0 1 0 15,2-1-1-15,-1 1 1 16,0 1-1-16,0 0 1 15,1 1 0-15,-2 0 2 16,1 0 0-16,1 1 2 16,-1 1 2-16,2 1 2 15,2 7 1-15,14 37 1 16,-18-27 0-16,0 0-2 16,0-2-2-16,3 7-2 15,-2 3-2-15,5 7 0 16,-2 1 1-16,-2-5 0 15,4-3 1-15,-5-2 0 16,2-2-1-16,-1 1-3 16,0 1 0-16,3 2-1 0,-4 2 0 15,4 1-1-15,-3 0 1 16,0 3-1-16,-1 3 0 16,2 4 0-16,0-1 0 15,-2-3 0-15,1-3 0 16,-1 0 1-16,-1 5-1 15,2-5 0-15,1-1 1 16,0-1 0-16,0 4 1 16,0 5 0-16,1 4 0 0,0-5 0 15,-2-5-1-15,1-6-1 16,1-3 1-16,-1 6-1 16,1-4 0-16,0-2 2 15,0-1-1-15,1-6 1 16,-1-1-1-16,-3-4-1 15,1 1 0-15,-2-6 0 16,0 0 0-16,0-2 0 16,-2-3 0-16,-1-4 0 15,0 0-1-15,0-4 1 16,0-1-1-16,0 2 0 16,0 1 1-16,0-1-1 15,-1 0 0-15,0 2 1 16,0-1 0-16,0 1 1 15,-2 0 1-15,0 1 0 16,-1 2 0-16,0 1 1 16,-4 3 1-16,-19 30 1 0,18-33 0 15,1 1 1-15,-3 0-1 16,2-1 0-16,1 0 0 16,1-2 2-16,1 2-1 15,0-1 4-15,-5-1 0 16,1 1 0-16,-3 0 0 15,0 1-2-15,1 0 0 16,-3 1-3-16,-2-3 0 0,0 1-1 16,4 0 3-16,-2-2 3 15,1 2 0-15,-2-2 2 16,-5 0-1-16,0-1-3 16,-3-1 0-16,-3-1-3 15,0 0-2-15,-2-2-2 16,-1 5 0-16,0-3-1 15,0 0 0-15,-4 2-1 16,5-5 1-16,-4 2-1 16,0-1 0-16,-2-4-1 15,3 4-1-15,2-4 0 16,-2 0 0-16,4 4 1 16,-3-2 0-16,0-1 0 15,1-1-1-15,2 3-2 16,2-5 1-16,-3 3 0 15,1-3 2-15,2-2 1 16,-2 1 1-16,4 0 0 0,-1 2 0 16,-2-3 0-16,1 1 0 15,0 1 0-15,1-5 0 16,0 5 0-16,0-4 0 16,3 4 0-16,-2-4 0 15,0 2-1-15,1 1 0 16,-4-2 0-16,2 3 0 15,-1 1 0-15,0-1-1 16,2 2 1-16,2-3 0 0,2-1 0 16,3 1 1-16,2 0 0 15,2 4 1-15,1-1-1 16,-1-2 0-16,-1 1 1 16,4-3-1-16,-2 1 0 15,2 1 0-15,4 0 0 16,-6-1 0-16,3 1 0 15,-1 1 0-15,-4 0 0 16,6-1 0-16,-1 2 0 16,2-2 0-16,0 0 0 15,-2 2 1-15,-2-2-1 16,2 1 0-16,-2 1-1 16,2-1 0-16,3 1-3 15,-6 2 1-15,2-2-2 16,-4 1-1-16,-1 0 0 15,0-1 1-15,3 1 2 16,0 1 0-16,0 2 1 16,2-2 0-16,-2 1-2 0,-1 0-1 15,1 0-2-15,0 1 0 16,2 0 1-16,0 1 2 16,-1-1 3-16,1 0-1 15,-1 1 1-15,0 0-1 16,-1 3 0-16,2-2 1 15,0-1 1-15,-1-1 0 0,1 0 0 16,1 1 1-16,-2-2 0 16,3 4 0-16,0-2 0 15,-1 0-1-15,3 1 0 16,-1-2 1-16,0 3-1 16,0-2 0-16,3 1 0 15,-3-1 0-15,3-1 0 16,-1 2 1-16,-3 2 2 15,2-3 1-15,3 4 1 16,-1-4 0-16,3 1 0 16,0-2-1-16,-2 0 1 15,0 0 0-15,-1 0 0 16,1 1-1-16,-1 0-2 16,1 1 0-16,-1-1 1 15,1 1 0-15,-2 0-1 16,1 1 0-16,0 0 0 0,1 1 1 15,-1-1 0-15,1 1 0 16,0-1 0-16,-2 2-1 16,0-1-2-16,1 1 0 15,-1-1 0-15,2 1 0 16,-1 0 0-16,0-1 0 16,-1 1 0-16,0-1 1 15,2 0 0-15,-2-1 0 16,2 1 0-16,-1-2 0 15,1 2 1-15,1-2 1 0,-1 0 1 16,1 1 1-16,1-1 1 16,0 0 0-16,0 0 1 15,-2 0 0-15,2 0-2 16,-1-1 2-16,1 0-2 16,-1 0 0-16,1 1-2 15,0-1-1-15,0 0-9 16,0-1-5-16,1 0-19 15,0 0-15-15,0 0-39 16,0 0-41-16,1 0-140 16,2-1 168-16</inkml:trace>
  <inkml:trace contextRef="#ctx0" brushRef="#br0" timeOffset="52105.651">20713 13208 77 0,'0'-3'43'15,"-1"1"-19"-15,1-1-46 16,0 2 11-16</inkml:trace>
  <inkml:trace contextRef="#ctx0" brushRef="#br0" timeOffset="52840.574">20701 12497 200 0,'-30'-1'131'16,"29"-4"-14"-16,1 1-44 15,-2-4-19-15,2 3-24 16,-2-2-6-16,-1 1 1 16,3 4 3-16,0-1 4 15,0 1 5-15,0 1 3 16,0 0 1-16,0 0-7 16,0 0-5-16,-1 0-11 15,1 1-3-15,0 0-2 16,0 0 1-16,1 0-5 15,0 0-6-15,1 0-16 0,-1 0-10 16,0 0-14-16,-1 0-11 16,0 0-64-16,-1-1-95 15,1 1 132-15</inkml:trace>
  <inkml:trace contextRef="#ctx0" brushRef="#br0" timeOffset="55161.849">20641 12441 118 0,'-1'0'94'16,"0"0"13"-16,0-2-18 15,1 2-37-15,0 0-9 16,0 0-1-16,0 0 5 16,0 0 13-16,0 0 4 0,-1-1 11 15,0 1 1-15,-1 0-2 16,1 0 0-16,0-1-14 15,-1 1-9-15,-1-1-19 16,1 0-9-16,0 1-14 16,1 0-5-16,0-1-6 15,1 1-1-15,0 0-3 16,0 0 2-16,0 0 1 16,0 0 2-16,0 0 1 15,0 0 1-15,0 0 1 16,0 0 0-16,0 0 0 15,1 0 0-15,-1 0 0 16,0 0 1-16,0 0-1 16,0 0 0-16,0 0-2 15,0 0-3-15,-1 0-6 16,-1 0-2-16,1 0 2 0,1 1 1 16,0 2 5-16,0 5 3 15,-1 12 0-15,-5 35 0 16,7-29 0-16,-4-2-1 15,2 0 1-15,2-4 0 16,-7-4 1-16,3-2-1 16,2 1 0-16,-2 1 0 15,3-1 0-15,1 2-1 16,-1-1-4-16,-4 0-3 16,3-1-9-16,-2-2-6 15,3-5-15-15,3-1-14 0,-1-2-58 16,-2-3-53-16,1-1 102 15</inkml:trace>
  <inkml:trace contextRef="#ctx0" brushRef="#br0" timeOffset="55419.673">20612 12459 394 0,'-54'15'99'0,"50"-15"-167"15,3-1 26-15</inkml:trace>
  <inkml:trace contextRef="#ctx0" brushRef="#br0" timeOffset="56375.662">20553 12474 272 0,'0'1'139'15,"0"-1"-40"-15,1 0-28 16,1 0-23-16,0 0 0 0,3-1 1 16,1 0 1-16,2-1-8 15,2-3-4-15,6-3-8 16,37-15-6-16,-24 17-12 15,-1-2-4-15,4 0-5 16,-1 1-2-16,1-2-1 16,2 2 0-16,0 3 1 15,2-1 1 1,0 1 4-16,-3 0 2 0,0 0 5 16,-3 0 2-16,-3 0 9 15,1-1 4-15,-2-1 10 16,4 1 2-16,-1-2-7 15,1 1-5-15,1 0-12 16,-1 1-3-16,1-1-1 16,2 0 1-16,-3 2 0 15,0 1-1-15,1 0-3 16,-3 2-3-16,-4-2-3 0,6 0 0 16,-3 2-2-16,0-3 2 15,9 3 3-15,-4 0 4 16,1-2 4-16,3 0 0 15,-1-1-1 1,-1-2-1-16,1 2-4 0,-2 0-1 16,-2 3 0-16,1 1-1 15,-4-2 1-15,-1 2 2 16,-3-3 0-16,-2 0 0 0,-1 0-2 16,4 2-1-16,-3 0-2 15,-2-1-1-15,0 0-2 16,0 0 1-16,1 2-2 15,-3 0 1-15,2-2 0 16,-3 0 0-16,3 2-1 16,-1 0 1-16,1 2 0 15,1-2-1-15,-3-1 1 16,0 1 0-16,-1-1-1 16,-2 2 0-16,-2 1 1 15,-2-5 0-15,-2 4 0 16,-3-1-1-16,0-1 1 15,-1 2 0-15,-1-1 0 16,-4 0 2-16,1 0 3 16,0 0 3-16,0 0 6 0,0 1 2 15,-1-1 2 1,0 0 0-16,0 0-3 0,0 0-3 16,0 0-5-16,0 1-2 15,0 0-3-15,0 0 0 16,2 0-1-16,-2 1 2 15,0 0 2-15,1 1 1 16,-1 2 5-16,0 0 0 16,0 2 2-16,0 1-1 0,0 9-1 15,5 36-2-15,0-25-2 16,0 0-1-16,-5 5-2 16,1 2-2-16,-2 6 0 15,-3 1 0-15,5-5 0 16,-2-2-1-16,2-7 0 15,4-2 0-15,-5-4-1 16,5 1 0-16,-3-4-1 16,-1-3-1-16,4 0-11 15,-3-7-9-15,-3-2-36 16,3-2-27-16,-2-5-62 16,7 1-48-16,6-7 123 15</inkml:trace>
  <inkml:trace contextRef="#ctx0" brushRef="#br0" timeOffset="56782.008">20880 13166 284 0,'-10'7'92'0,"-3"-4"-34"15</inkml:trace>
  <inkml:trace contextRef="#ctx0" brushRef="#br0" timeOffset="57424.879">20798 13236 255 0,'-35'36'107'0,"32"-32"-41"0,-2-1-5 16,2-2 33-16,2-1 22 15,-1 0 13-15,-1-1-6 16,1 0-32-16,0-1-19 15,0 1-39-15,1 1-18 16,0 0-29-16,0 0-6 16,2 0 2-16,3 0 6 0,3 0 9 15,11-1 2-15,41-7-1 16,-27-1-2-16,4 1 1 16,2 0 0-16,0-2 2 15,-5 2 1-15,1 3 1 16,-5-1 0-16,1 2 0 15,4 0-1-15,3-3 1 16,5 1 1-16,4-2 3 16,1 2 1-16,0 2 4 15,2 4 1-15,-2 1 3 16,0 0 1-16,-1 4-4 16,-3-2-1-16,-2-1-3 15,0 1-1-15,-2-2 3 16,2 0 2-16,-1-1 9 15,-2-3 4-15,-3-1 8 16,0 1 1-16,-2 3 1 16,-1 0 0-16,-7 0-5 0,-2 0-3 15,-5-2-10-15,-1 1-4 16,1 1-7-16,-1 0-2 16,3-1-2-16,2 2 0 15,-3 2 0-15,2-3-1 16,-1 4 0-16,-2-1 1 15,0-3 0-15,1 2 0 16,-2-2 0-16,1 0 0 0,-2 2 0 16,-3 0 0-16,-2-2-1 15,-1 0 1-15,-2-3 0 16,3 3 0-16,-5-2 0 16,-1 3-1-16,2 3-6 15,-6-1-11-15,3 1-38 16,-1-1-34-16,-3-3-107 15,0 0-82-15,2 1 173 16</inkml:trace>
  <inkml:trace contextRef="#ctx0" brushRef="#br0" timeOffset="58020.699">21784 12456 648 0,'3'-3'154'0,"2"1"-333"15,3 1-11-15,10 0 68 16,35-2 53-16,-27 8 130 16,0-3 17-16,4 4-24 15,-2-2-14-15,7-1-23 16,0-2-6-16,6-2 3 15,5-1 16-15,-1-5 37 16,7 0 9-16,1 1-5 16,4 1-16-16,-1 3-39 0,-3 1-9 15,-6 0-5-15,-3 0-1 16,3 1-2-16,3 0 0 16,3 1-11-16,-2 2-28 15,-2 5-136-15,-9 3 120 16</inkml:trace>
  <inkml:trace contextRef="#ctx0" brushRef="#br0" timeOffset="58551.095">21869 13116 368 0,'1'29'99'0,"4"-31"-162"0,1-1-3 15,4-2 49-15,0-1 35 16,-2 2 72-16,-1 1 11 16,-1 1-28-16,1 2-18 15,1-4-32-15,0 2-10 16,0-2-7-16,0 0 0 15,5 0 1-15,4 1 2 0,1 1-2 16,6 0-1-16,10-2-4 16,7-1-1-16,13-2-2 15,7-2-1-15,7 0 0 16,-2-3-1-16,-2 0 2 16,-8 0 1-16,-13 2 0 15,0 2 1-15,-7 1 0 16,2 1 0-16,-5-1-57 15,-2-3-115-15,2-3 114 16</inkml:trace>
  <inkml:trace contextRef="#ctx0" brushRef="#br0" timeOffset="59657.823">22993 12283 954 0,'0'0'235'16,"2"0"-400"-16,2 7-154 16,1 1 58-16,-1 2 188 15,-2 3 133-15,3 3 130 16,-5 2-52-16,-1 10-105 16,1 9-38-16,-1 10-32 15,3 4-1-15,0 0 13 16,0-8 16-16,-5-15 18 0,0-6 5 15,2-8 2-15,-2-5 0 16,4-3-8-16,-2-3-6 16,-2-3-10-16,3 0-3 15,0 0 4-15,0 0 7 16,0 0 15-16,0-1 1 16,0-2-3-16,0-4-8 15,3-11-5-15,9-47 1 16,-2 19 0-16,1-7 1 15,-2-10-1-15,6 3-1 0,-3 0 0 16,0 6 2-16,2 14 14 16,-5 4 10-16,-2 11 11 15,0 4 2-15,-1 11-9 16,-2 3-13-16,2 7-18 16,3 7-8-16,4 8-13 15,1 10 1-15,2 19 7 16,0 13 4-16,-4 14 4 15,-2 5 0-15,-5-1-3 16,-4-13 1-16,-1-15 8 16,0-10 4-16,-1-14 4 15,1-2 2-15,0-7 2 16,0-6 1-16,0-5 10 16,-2-3 6-16,2 0 21 15,0 0 12-15,0-1-8 16,0-2-9-16,0-4-26 0,0-6-18 15,3-23-7-15,4-35-3 16,-2 19-1-16,2-1 0 16,-1-6 3-16,2 3-1 15,-1 2 2-15,0 2 1 16,0 12 4-16,-1 7 3 16,-1 11 10-16,-1 4 1 15,-1 8-3-15,0 6-8 0,-3 3-25 16,3 4-8-16,-2-1 1 15,3 4 6-15,6 17 20 16,20 41 4-16,-18-17 3 16,-4 7 3-16,-4 6 8 15,0 2 4-15,-2 1 0 16,-1-8-3-16,0-5-11 16,2-6-6-16,-3-9-24 15,0-4-28-15,1-8-90 16,-1-4-111-16,-1-10 160 15</inkml:trace>
  <inkml:trace contextRef="#ctx0" brushRef="#br0" timeOffset="59909.029">23521 12075 754 0,'-3'15'264'0,"0"2"-315"16,7 10 0-16</inkml:trace>
  <inkml:trace contextRef="#ctx0" brushRef="#br0" timeOffset="59973.853">23513 12399 256 0,'-5'50'112'0,"4"2"-74"15,0-5-112-15,1-7 45 16</inkml:trace>
  <inkml:trace contextRef="#ctx0" brushRef="#br0" timeOffset="60597.968">23612 12186 877 0,'-2'-1'341'0,"1"1"-207"16,0 3-288-16,1 4-6 15,0 24 47-15,4 39 65 16,-5-23 98-16,1-4 3 16,0 7-25-16,0 2-16 15,2-7-11-15,0-3 1 0,-1-16 16 16,-1-10 13-16,-1-9 24 15,1-4 10-15,0-1 11 16,-2-2-2-16,2 0-6 16,0 0 0-16,0 0-20 15,0 0-12-15,0-3-18 16,-1-1-11-16,0-4-7 16,0-11 0-16,-3-41-4 15,4 23-4-15,4 2-6 16,-1-4-2-16,4 1 4 15,0 4 3-15,2-3 8 16,2 2 1-16,0 5 0 16,3 3 0-16,0 1 0 15,2 7 0-15,-2 3 1 16,-1 2 0-16,3 6-2 16,-1 1-6-16,4 7-20 0,3 6-8 15,-3 6-22-15,3 8-15 16,-7 4-3-16,0-1 0 15,-4 1 1 1,-5-2-4-16,0-10-19 0,-6-2-7 16,1-8 18-16,-1-2 23 15,-2-2-39-15,-1 0 78 16</inkml:trace>
  <inkml:trace contextRef="#ctx0" brushRef="#br0" timeOffset="60800.425">23450 11827 974 0,'-1'-3'352'0,"-2"3"-356"15,3 3-118-15,0-3-30 16,1 1 10-16,4 3 83 15,2-1 51-15,9 4 15 16</inkml:trace>
  <inkml:trace contextRef="#ctx0" brushRef="#br0" timeOffset="61336.282">24007 11961 1072 0,'0'1'360'0,"1"0"-358"0,-1 9-102 15,-6 3-3-15,4 10 61 16,-4 6 59-16,5 1 52 15,3 6-1-15,1 4-42 16,1 3-25-16,3 4-21 16,-3-2-1-16,0 0 3 15,-1-6 8-15,-3-10 10 16,2-6 2-16,-4-12 1 16,2-4 0-16,0-5 2 15,0-1 2-15,0-1 6 16,0 0 3-16,0 0 6 15,0 0 3-15,0-1-1 16,-1 0-5-16,0-3-8 16,0-4-7-16,-1-14-5 15,-6-40-1-15,4 23 2 16,1-2 1-16,1-1 0 16,4-3 0-16,5-4 0 0,1 0 0 15,0 8 11-15,3 6 3 16,-6 17 7-16,2 9-1 15,0 6-14-15,-3 2-11 16,8 1-21-16,-1 1-12 16,4 10-74-16,5 8-96 15,2 8 134-15</inkml:trace>
  <inkml:trace contextRef="#ctx0" brushRef="#br0" timeOffset="61861.235">24407 11930 994 0,'0'1'376'0,"-5"-1"-357"16,0 5-213-16,-4 3-74 16,-2 7 67-16,0 9 196 15,-1 1 132-15,3 9 53 0,3-1-76 16,1 6-133-16,3 5-36 16,3-2-14-16,3-3 13 15,-2-9 40-15,2-6 24 16,0-12 16-16,-2-3 0 15,5-7 0-15,2-1 1 16,1-2 7-16,8-4 2 16,-1-3 0-16,-3-4-6 15,5-4-10-15,-2-2-4 16,-4 0 3-16,1 1 4 0,-3 3 3 16,-4 1 3-16,-2-3 3 15,3-3 1-15,-8-5 21 16,-2-5 9-16,-3-2 14 15,-3-1 1-15,0 1-23 16,-7 3-11-16,-2 3-27 16,-4 1-12-16,-12 3-32 15,-1 1-25-15,-4 12-85 16,-1 2-95-16,13 10 156 16</inkml:trace>
  <inkml:trace contextRef="#ctx0" brushRef="#br0" timeOffset="62419.829">24749 11840 1067 0,'1'0'344'16,"-2"2"-443"-16,-4-2-31 16,3 1 21-16,-3 3 46 0,0 2 121 15,-2 4 23-15,-7 13-33 16,-13 30-39-16,19-19-48 16,4 0-7-16,0 4 8 15,2 0 11-15,3-6 24 16,0-5 7-16,4-7 11 15,-1-3 4-15,0-8 6 16,1 0 1-16,-3-3-3 16,1-1-3-16,-3-4-11 15,0-1-3-15,0 0-6 16,0-1 2-16,0 0 18 16,0-1 9-16,0 1 11 15,-1-1-1-15,1-6-18 16,-1-16-10-16,0-52-11 15,1 26 0-15,0-8 3 16,0-5-1-16,6 2 2 16,1 2 4-16,6 9 9 0,4 14 1 15,3 9 0-15,4 1-4 16,5 15-13-16,6 8 0 16,1 10-1-16,5 10-1 15,2 11-1-15,-1 7-3 16,2 9-32-16,-6 6-45 15,-8-1 53 1</inkml:trace>
  <inkml:trace contextRef="#ctx0" brushRef="#br0" timeOffset="69999.673">17372 12448 106 0,'1'-5'69'15,"-1"1"-1"-15,1-4-5 16,-1 0 1-16,0-2-8 15,-1-3-10-15,-6-28-27 16,0 27-17-16,0-1-25 16,0 2-7-16,0-2 0 15,-2 4 8-15,-1-1 20 16,-2 1 4-16,0 0-3 16,2 1-32-16,0 1 23 15</inkml:trace>
  <inkml:trace contextRef="#ctx0" brushRef="#br0" timeOffset="70688.572">17194 12167 493 0,'-1'0'160'15,"0"0"-118"1,0 0-126-16,0 0 3 0,-1 0 58 16,1 0 31-16,-1-1 65 15,-6-1 10-15,2 0-4 16,2-1-5-16,0 2-7 15,3 0 0-15,0 0-11 16,0 0-10-16,-1 0-19 16,1-1-10-16,0 1-12 15,0 0-4-15,0 1 1 16,0 0 5-16,0 0 11 16,-5 6 4-16,-6 17 5 15,-8 33 1-15,13-13-2 16,-1 5 0-16,-1 12 2 15,0 10-1-15,-2 5-1 0,-2 3-3 16,-1 7-5-16,-1-3-4 16,1 8-6-16,-1 5-2 15,4 1-3-15,4 5-1 16,0-6-2-16,2 2 0 16,3-1 0-16,1-5 0 15,3-7 0-15,2-11 0 16,3-14 0-16,1-5 0 0,1-7 0 15,1 3 0-15,3 0 0 16,-3-4-1-16,1 1 0 16,-2-7 0-16,-1-1 0 15,1 0 1-15,-1-8 0 16,0-1 1-16,-2-9 0 16,-1-4-1-16,-3-6 0 15,-1-2-1-15,0-4-25 16,-1-2-17-16,0-3-39 15,0 0-20-15,0-1-48 16,0 0-50-16,5-15 132 16</inkml:trace>
  <inkml:trace contextRef="#ctx0" brushRef="#br0" timeOffset="72816.665">17052 12318 732 0,'-8'-11'280'0,"3"6"-199"15,0 3-73 1,3 1-35-16,2-2 1 0,-1 2 6 16,1 0 11-16,0 1 13 15,0 0 0-15,0 0 1 16,4 0-3-16,19-1 0 16,34 1-1-16,-23-2-1 0,3-2 0 15,1 1 2-15,0-2 1 16,4-4 7-16,4 1 2 15,10-4 2-15,4 0-1 16,8 2-5-16,0-2-2 16,-2 0-3-16,1 4 0 15,-5 0-1-15,2 2 1 16,5 4 2-16,0-1-1 16,0 3 2-16,1 0-1 15,-6 3-1-15,-2-1-1 16,0 4-1-16,-3-2 0 0,-1 0-2 15,-3 2 0-15,-6-3 0 16,-2 3 0-16,-10 0 0 16,-7-1 1-16,-10-1-1 15,-9-2 2-15,-2 5 7 16,-1-2 4-16,-3 4 10 16,-1 2 3-16,0 0 1 15,-1 6 0-15,2 3-4 16,1 3-1-16,-2 4-2 15,-3-4-2-15,2-3 2 16,0 0 2-16,-6-5 3 16,0 2 3-16,2 2-1 15,-2 1-1-15,0 6-2 16,3-2-1-16,-3 6-4 16,1 1-1-16,3 3-4 15,0 2-1-15,4 9-2 0,-1 3-2 16,1 4-2-16,-1 3-2 15,-1 13-1-15,0 1-1 16,2 8-1-16,-4-1 0 16,5-9-1-16,-3-1 0 15,-3 2-1-15,4 5 0 16,0-5 1-16,3 0 0 16,2-4-1-16,2-4 1 0,-4 1-1 15,1 0 1-15,1 3 0 16,-1-2-1-16,2-3 1 15,-1 0-1-15,-3-13 1 16,2 0-1-16,-1-6 0 16,0-4 0-16,-1-4 0 15,-1-2 0-15,-4-3 1 16,0-4 0-16,-1-7 1 16,0-3 1-16,0-6 3 15,0-3 4-15,0-4 6 16,0 0 3-16,-1-1 5 15,0 0 2-15,0 0-6 16,-1 0-4-16,1-1-6 16,-13 1-5-16,-4-1-1 15,-29-5-1-15,29 2 0 16,-1 1 0-16,-3-3-1 0,3 0 1 16,-2-1-3-16,-4-1 1 15,-2 1 0-15,-7 1 1 16,-8-1-1-16,-1 1 1 15,-7 3-2-15,0 0-1 16,-1 2-2-16,0 0-1 16,9 0 1-16,-1 2 0 15,11-2 1-15,3 0-1 16,-2 0-2-16,4 0-1 16,-2 2 2-16,0-4 0 0,4 1 3 15,-1 3 0-15,-3-4-1 16,0 4-2-16,-1-1 1 15,2-3 1-15,4 0 2 16,-2 0 4-16,3 0 0 16,-4 1 0-16,5-2-1 15,0 0 0-15,4 0 1 16,0 0-1-16,1 2 0 16,3 0-1-16,-3 0-2 15,1-1 0-15,3 2 0 16,-4 1 0-16,3 1-1 15,-2 0 0-15,-4 0 0 16,4 0-2-16,-2 1-1 16,2 0-2-16,-1 2 1 15,0 0 1-15,1-1 2 16,0 6 1-16,0-2 0 16,0-2 1-16,1-1 0 0,1-4 1 15,2 4 0-15,3-3 0 16,1 0 0-16,0 3 0 15,-1-4 0-15,-1-1 0 16,5 2-1-16,-3 2 0 16,1-1 2-16,2 1 0 15,-1 0-1-15,-2-2 1 16,1 3-2-16,-5-2 0 0,1 0 0 16,3 4-1-16,-2-3 1 15,3 1 0-15,-3 1 0 16,1-1 0-16,1 3 1 15,-2 0 0-15,0 2-1 16,-2-4 1-16,-1 1-1 16,7-2 0-16,-4 2 0 15,5 0 0-15,-2 0 0 16,-3 0 0-16,5-1 0 16,-3 0 0-16,1-3 0 15,2 3 0-15,0-1 0 16,0-2 0-16,2 1-1 15,2-2 1-15,0 0 0 16,0 0 0-16,0 0 1 16,0 0-1-16,-1 0 0 15,1 0 0-15,0 0 0 16,0 0 0-16,0 0 0 0,0 0 0 16,0 0-1-16,-1 0 0 15,1 0-1-15,0 0 1 16,0 0 1-16,0 0-1 15,0 0-1-15,-1 0-5 16,1 0-10-16,0 0-6 16,0 0-10-16,0 0 0 15,0 0 3-15,0 0 3 16,-1 0 6-16,1 0 0 0,0 0 1 16,1 0-1-16,0 0 1 15,0 0-2-15,-1 0-1 16,1 0-3-16,0 0-13 15,0 0-17-15,0 0-52 16,0 3-46-16,2 6 95 16</inkml:trace>
  <inkml:trace contextRef="#ctx0" brushRef="#br0" timeOffset="74990.212">17838 12303 576 0,'-6'-5'204'16,"-1"-1"-162"-16,3 0-61 15,-3-3 4-15,3 0 29 16,2-2 22-16,-3 1 37 16,3 1 8-16,-1-2-6 0,1 2-12 15,1-1-24-15,-1-2-10 16,0-7-14-16,2-3-3 16,4-8-5-16,0-12-3 15,6-2-2-15,-1-7-2 16,5-9 1-16,2 0-1 15,2-3 0-15,5 0 0 16,7-2-1-16,5 1 0 16,5 2-1-16,2 6 0 0,3 14 0 15,0 0-1-15,-5 8 1 16,3 5 0-16,-3 8 1 16,0 8-1-16,3 7 1 15,1 1 1-15,1 6 0 16,1 1 0-16,4 7 1 15,0 4-1-15,2 7 0 16,1 4-1-16,4 10 0 16,0 3-1-16,7 6 1 15,3 4-1-15,-1 6 1 16,1 5 0-16,0 0 1 16,1 0 0-16,0 5 0 15,-1-3 1-15,0 10 1 16,-6 6 3-16,-8-2 2 15,1 7 1-15,-12 5 5 16,-5-1 1-16,-8 14 0 16,-6 2 0-16,-2-4-1 0,0-2 3 15,-6-5 6-15,0 5-1 16,-7-2-3-16,-2 2-5 16,-4-3-8-1,-3-1-2-15,-3 1 4 0,-1-5 2 16,0-8 4-16,2-6-1 15,-4-11-3-15,0 5-3 16,-6 7-2-16,1 1 2 0,-4 0 0 16,-2-2 2-16,2-9 5 15,-6-3 1-15,-2 2 4 16,-6 8 0-16,-7 1-2 16,-4 0 0-16,-4-7 5 15,2-7 5-15,-1-11 3 16,4-4-1-16,0-12-12 15,-2-4-5-15,3-8-7 16,2 0-1-16,-5-2 0 16,0-2 1-16,-15 3 2 15,-5-1 4-15,-6 0 7 16,0-1 5-16,7-6 4 16,4-3 0-16,5-7-6 15,3-4-3-15,-4-3-9 16,0-1-4-16,1-2-3 15,5 2-1-15,6-1 1 16,4 2 0-16,7-1 8 0,4 1 4 16,4-3 1-16,-1-5 1 15,1-1-9-15,-2-4-3 16,0 1-2-16,2 0-1 16,-4-2 1-16,2-1 1 15,1 1 0-15,0-6-1 16,6-3-1-16,1-6-3 15,0-4-3-15,1-8-3 16,4-3 0-16,4 4-2 0,5 9-4 16,0 11-5-16,2 13-38 15,0 6-39-15,5 1-162 16,6 0-159-16,12 4 261 16</inkml:trace>
  <inkml:trace contextRef="#ctx0" brushRef="#br0" timeOffset="75484.055">17811 14623 997 0,'5'-2'310'16,"5"-9"-340"-16,3-7-23 15,4-9 38-15,-1-1 32 0,-3 3 47 16,-3 6 13 0,-3 0-7-16,0-3-11 0,0-3-24 15,0-2-10-15,-1 6-11 16,-1 2-5-16,0 8-6 16,0 3-3-16,-1 2-3 15,0 3-6-15,4 5-8 16,1 1-4-16,9 7-2 15,3 8 3-15,5 11 2 16,2 5-1-16,-2 5-11 16,3 2-9-16,-4-2-19 15,-6-1-16-15,0-5-76 16,-4-3-91-16,1-11 154 16</inkml:trace>
  <inkml:trace contextRef="#ctx0" brushRef="#br0" timeOffset="77218.7">16809 12867 186 0,'1'-3'158'16,"-1"-2"51"-16,0 2-9 16,-1-3-40-16,-2-3-21 15,-2-3-47-15,-1 1-15 16,-21-29-22-16,13 30-9 16,-6 1-16-16,-4-4-6 15,-9 0-10-15,-4 2-4 16,-14 2-4-16,-4-1-2 0,-11 7-3 15,-2 3-1-15,2 2 0 16,-2 5 1-16,-1 6 1 16,-2 4-1-16,-3 5-4 15,2 8-5-15,9 4-15 16,8 5-8-16,5 15-2 16,0 5 4-16,9 6 13 15,0 1 7-15,15 0 6 16,10-4-1-16,16 11-13 15,8 4-8-15,18-3-13 16,8 0 0-16,12-11 12 16,4-7 9-16,6-12 16 15,6-5 1-15,9-6 2 16,6-2 0-16,5 3 5 16,1 4 2-16,0 5 3 15,0 0 3-15,3-7 5 16,4-8 1-16,-3-10 6 0,1-2 1 15,2-5 4-15,1 3 1 16,12 0 2-16,1-5-3 16,2 0-11-16,6 3-5 15,2-7-5-15,1-1-1 16,1-4 9-16,-7-7 2 16,7-4 5-16,3-4 5 15,1-3 5-15,7-1 4 16,-6 0 1-16,-4 0 1 0,-7-5-4 15,-3-5-3-15,-12-5-4 16,-2-4-2-16,-8 4-3 16,-5 0 2-16,-5 5 1 15,1 2-2-15,0-3-8 16,5-1-5-16,1-5-7 16,-4-1-4-16,0 0-3 15,1-3 1-15,-3 1-1 16,-2-8 0-16,-9 1 1 15,-7 3 0-15,-14 5 2 16,-10 5 0-16,-8 4 1 16,-3 2 0-16,-7-6 1 15,-1 2-1-15,-7 0 2 16,-1 2 0-16,-6 3 1 16,-1-3-2-16,-8-6 0 15,-1-3 0-15,-10-8-1 0,0 6 2 16,-14 0 0-16,-9 2 1 15,-12 5 0-15,-18-2 0 16,-7 7 0-16,-1 3-1 16,0 6-1-16,4 6-3 15,-2 4-2 1,-5 5 0-16,-1 1-1 0,7 3-1 16,9 0 0-16,6 4-1 0,5 5-3 15,-3 1-1-15,-1 8 0 16,-3-1-1-16,7 6 2 15,5 0 2-15,10-2-3 16,9 3-6 0,8-10-41-16,10-2-44 0,9-2-205 15,1-3 197-15</inkml:trace>
  <inkml:trace contextRef="#ctx0" brushRef="#br0" timeOffset="77793.358">19324 12212 738 0,'-59'51'126'0,"41"-47"-318"16,3 5 92-16,1 8-166 16,0 3 211-16,2-1 186 0,5-3 14 15,-1-1 55-15,1-2-119 16,-1-1-27-16,2-2-13 15,1-2 14-15,-3-1 27 16,-1-1 9-16,-4-1-8 16,-1 0-15-16,-6 2-29 15,-1 1-13-15,-5 12-17 16,-2 5-4-16,2 11-4 16,-1 4-1-16,3 3 0 15,3-1-2-15,4 5 0 16,1-1 0-16,7 3 2 15,1-4-1-15,4-2 0 16,2 1 1-16,1-5 1 16,2-1 4-16,1-6 7 15,0-6 6-15,4-6 13 16,0-1 4-16,7-2 1 16,4 0-4-16,9 2-17 0,7 2-9 15,12 4-24-15,4 0-17 16,17 2-57-16,8 2-50 15,12-5 88-15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23:59.6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10392 14011 910 0,'-1'0'368'16,"0"0"-249"-16,0 0-78 16,0 0-91-16,0 0 0 0,-1 0 2 15,1 0 11-15,0 0 28 16,0 0 2-16,0 0 12 15,0 0 1-15,-1 0-4 16,1 0-2-16,1 0-22 16,0 0-14-16,11 2-21 15,14 3-8-15,41 7-22 16,-31-6-15-16,4 3-73 16,2 2-67-16,1 0 153 15</inkml:trace>
  <inkml:trace contextRef="#ctx0" brushRef="#br0" timeOffset="2076.567">7122 5669 188 0,'0'0'87'0,"0"0"-36"15,0 0-18-15,0 0-11 16,-2 0 0-16,1 2 1 15,-1 0-2-15,-1 3-8 16,-1-1-3-16,2 1-2 16,1-4 1-16,-2 3 13 0,1-2 7 15,0 4 12-15,2 0 5 16,1 2-1-16,2 0-3 16,2-3-5-1,8-1-3-15,34 27-4 0,-28-26 2 16,6-3 9-16,6 5 3 15,5-4 2-15,2-2-5 16,-2-1-12-16,5-3-7 16,-1-2-6-16,-1 2-3 15,2-2-3-15,-4 5-1 0,0 0 0 16,-9 3 1-16,-1-1 1 16,-1 0 0-16,-5-1-2 15,3 3 0-15,-1 0 0 16,-4-4 0-16,-1 3-2 15,-3-2-2-15,-6-3-5 16,0 2-2-16,-5 2-45 16,-2-2-68-16,0 1 75 15</inkml:trace>
  <inkml:trace contextRef="#ctx0" brushRef="#br0" timeOffset="2806.715">10523 5789 521 0,'-4'-4'131'0</inkml:trace>
  <inkml:trace contextRef="#ctx0" brushRef="#br0" timeOffset="3125.861">10519 5791 40 0,'-1'3'37'0,"0"0"28"15,0-1 12-15,1 0 3 16,0-2-9-16,0 0-33 0,0 0-14 16,0 0-13-16,0 0 7 15,0 0 36-15,0 0 14 16,1 3 12-16,3-1-7 16,18 0-31-16,31 29-12 15,-26-31-11-15,5 0-2 16,4 0-2-16,2 0-1 15,2 1 3-15,-2-1 2 16,-1 2 1-16,0 1-2 16,-5 2-5-16,1-1-4 0,-11-3-5 31,-6 2-2-31,-6-2-2 0,-5 1-7 0,-5-2-58 16,0 1-144-16,-1-1 141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24:39.9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17869 10974 379 0,'-18'68'66'0,"18"-67"-78"0</inkml:trace>
  <inkml:trace contextRef="#ctx0" brushRef="#br0" timeOffset="794.94">17855 11043 138 0,'2'0'134'15,"0"0"31"-15,1 0-15 16,-1 0-60-16,1 0-50 16,0 0-33-16,-1 0 0 15,0 0 26-15,0-1 36 16,-1 0 6-16,0 1-10 16,-1-1-36-16,0-1-18 15,-1-1-12-15,-2-1-2 0,1-2 0 16,-1 0 2-16,-1-1 2 15,0-1 2-15,-2 0 3 16,-1-1 0-16,-22-26 1 16,19 25 0-16,-1-1-2 15,3 3-1-15,-4-1-1 16,0 1-2-16,1 5-2 16,-7-3-5-16,3 5-3 15,-7 2-1-15,-8 2 2 16,2 5 3-16,-6 5 4 15,0 1 1-15,4 4 0 16,1 5-1-16,3 4-1 16,4-2-1-16,4 4 1 15,1-1 0-15,2 5 1 16,1 4 1-16,0 4 0 0,3-3 0 16,-1 1 0-16,5 1 0 15,-1 5-1-15,5 3 0 16,0-3 1-16,0-2 2 15,9-3 7-15,-3-4 5 16,5-2 12-16,6 0 0 16,1-5-1-16,6-2-4 15,4-6-11-15,2-2-4 16,1-6-2-16,0-2 2 16,2 1 10-16,-3-1 6 15,1-5 8-15,0-1 0 0,-1-4-3 16,1-2-5-16,-3-4-7 15,0 0-2-15,0-5-4 16,-1-2-1-16,1 0 2 16,-2-1 0-16,-4 0 3 15,-1-2 2 1,-3-1 0-16,0-3-2 0,-4-2-3 16,1-3-2-16,-2-4-5 15,-1 1 0-15,-1 1-2 16,-2 3 1-16,-2-2 0 15,-3-2 0-15,0-5 0 16,0-3-1-16,-1 3-1 16,-2-2 0-16,-2 4-3 15,0 1-1-15,-1-5-5 16,3 2 0-16,-3-9 0 16,1 1-2-16,-3 1-2 0,1 1-4 15,-2 2-16-15,-1 3-9 16,-3 3-31-16,-2 4-37 15,-3 10 71-15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25:37.4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20189 7313 472 0,'-13'2'149'0,"7"-2"-225"16,-1-2-48-16,3 4-1 16,2 3 31-16,-5-4 123 15,3 1 55-15,1-1 26 0,-3-2-16 16,5 1-47-16,0 0-13 15,0 0-19-15,0 0-6 16,0 0-5-16,0 0-2 16,-1 0-3-16,2 0-1 15,0 0 1-15,0 0-1 16,0 0 2-16,8-1 0 16,14-3 0-16,31-4-1 0,-23 5-1 15,0 3 1 1,0-4 0-16,3 1 1 0,-3-2 0 15,-2 1 0-15,2 4 2 16,-2 0 0 0,-6 1 1-16,1 4 0 0,-9-5 0 15,-6 1-1-15,-3 0 12 16,-4 0 10-16,-1 0 20 16,0-1 2-16,0 0-10 15,0 0-9-15,0 0-22 16,-1 0-1-16,-3 14-5 15,-2-1-5-15,-24 30-25 16,18-30-32-16,-1-5 40 16</inkml:trace>
  <inkml:trace contextRef="#ctx0" brushRef="#br0" timeOffset="255.557">21286 7253 736 0,'-8'-8'199'16,"1"1"-266"-16,3 2 1 16</inkml:trace>
  <inkml:trace contextRef="#ctx0" brushRef="#br0" timeOffset="415.131">21264 7230 262 0,'-1'0'165'0,"0"0"-16"16,-1-2-36-16,1 1-54 15,0 0-27-15,-2 0-23 16,-4-1 1-16,-3-3-3 15,-1-1-1-15,-29-24-8 16,26 15-3-16,1-4-3 16,0-2-4-16,0 1-18 15,0 2-12-15,-1 8-104 16,-4 6 96-16</inkml:trace>
  <inkml:trace contextRef="#ctx0" brushRef="#br0" timeOffset="2468.64">21236 7520 92 0,'13'-7'80'16,"-3"-3"25"-16,-2-1-5 0,-1-6-24 15,0-1-18-15,-2-2-29 16,-2-3-11-16,-3 3-4 15,0 1 5-15,-3 4 16 16,0 6 11-16,-1 3-10 16,-2 5-13-16,0 5-29 15,1 7-14-15,-1 15 2 16,1 11 3-16,1 23-1 16,-2 2-8-16,2 17-4 15,1 3 2-15,1-9 13 16,-1 7 9-16,0-7 5 15,-1-4 0-15,-1-4-1 16,-3-3-1-16,-3-14 1 16,1-3 1-16,1-15 4 15,-2-8 5-15,4-13 10 16,-2-4-1-16,-4-6-16 0,1-9-5 16,-10-9 2-16,-1-7 8 15,-3-13 21-15,-1-2 1 16,9-2-14-16,5-3-9 15,10 1-9-15,8 1-3 16,6 3-2-16,6 5 1 16,6 10 2-16,-4 3 0 15,8 5 3-15,0 1 1 16,4-4 0-16,6 1 0 0,4-3 0 16,4-2 1-16,4-3 0 15,1-3 3-15,-5 3 12 16,1-2 8-16,-10-2 21 15,-4-2 5-15,-2-4-5 16,-12-2-5-16,-2 3-16 16,-1 2-3-16,-3-6-1 15,1-1 0-15,-5-2-6 16,-1 0-2-16,-4 10 0 16,-2 5 11-16,-1 15 19 15,1 5-1-15,-1 5-17 16,3 4-25-16,-2 5-28 15,-1-5 5-15,0 9 12 16,0 21 12-16,0 58 8 16,-4-33-5-16,1 5-2 0,2 1-1 15,2-2 0-15,4-3 1 16,5-10 1-16,5-3 1 16,3-10 2-16,2-1 0 15,3-7 1-15,2-5 2 16,3-14 8-16,1-3 5 15,2-9 8-15,-1-4 1 16,3-11-2-16,1-2-4 16,-5-5-6-16,1 1-3 15,-6-6-4-15,1 0-1 0,2-9 0 16,-3-2 0-16,-2 2-2 16,-3-2-2-16,-4 4-5 15,-1-3-1-15,-7 0 0 16,-1 6 0-16,-5 7 3 15,-1 9 0-15,-2 8 1 16,-4 4-2-16,-3 5-12 16,-3 2-6-16,-4 5-7 15,-2 5 3-15,-4 14 8 16,1 11 6-16,1 13 5 16,5 3-2-16,7 7 1 15,3 1-2-15,3 3-3 16,4-2 1-16,6-9-4 15,0-5 0-15,8-9-1 16,1-4 3-16,3-8 3 16,3-5 4-16,0-7 2 15,0-4 1-15,2-6 1 16,2-1-1-16,5-9 1 0,4-3 3 16,3-7 3-16,3-9 1 15,-6-2 2-15,-3-3-1 16,-3-7 0-16,-6-3 1 15,-3-9 1-15,-2-1 0 16,-11 2-1-16,-3 2 4 16,-5 13 8-16,0 3 3 0,-6 10 2 15,3 8-5-15,-6 4-20 16,-6 0-4-16,0 12-11 16,-5 6-2-16,2 16 4 15,3 11 0-15,2 5 1 16,4 3-4-16,4-2-1 15,6 0 0-15,6 1 4 16,3-3 6-16,9-6 3 16,-3-6 1-16,2-11 1 15,0-3 0-15,-2-7 0 16,2-2 0-16,1-3 1 16,2 0 0-16,-1 0 6 15,1-3 5-15,-2-2 10 16,0-3 6-16,0-9 1 15,-1-6-1-15,0-7-6 16,0-5-3-16,1 3-3 16,1-1-1-16,-3 5 0 0,-1 1 1 15,-3 4-2 1,0 0-1-16,-2 1-7 0,1 0-3 16,-5 3-3-16,3 4-1 15,-3 0-1-15,2 3 0 16,0 3-2-16,1 1 0 15,-1 3 0-15,1 2-1 16,-5 0-2-16,2 1-1 16,-6 1-2-16,1 1-2 0,-2 0-5 15,0 0-1-15,0 0-1 16,0 0 0-16,9 16 1 16,31 37 0-1,-36-25-2-15,2 1-1 0,-6-4 1 16,-1 4 0-16,-1-3 1 15,2 0 2-15,-5 3 3 16,4-2 2-16,-1 0 2 16,-3-2-1-16,4-6-4 15,-6-5-1-15,2-3-3 16,3-7 4-16,-2 0 6 16,4-4 5-16,0 0 8 15,0-1 4-15,0 0-4 16,0-1-1-16,0 1-5 15,3-23-2-15,5-36 1 16,-2 26 1-16,-2-6-1 0,5 0 0 16,3-10-1-16,1 0 0 15,9-2-1-15,1-2 1 16,2 3 1-16,3 1 0 16,-3 7 1-16,2 3 0 15,-3 15 0-15,-4 3 0 16,1 9 2-16,-5 3 0 15,-2 7-1-15,0 1-1 16,2 7 0-16,3 5 0 16,5 17 3-16,0 9 1 0,-4 21 0 15,-5 10 1-15,-5 6-4 16,-4 2 0-16,2-10-1 16,-5-2-8-16,1-8-37 15,-2-3-33-15,-3-12-121 16,4-9 124-16</inkml:trace>
  <inkml:trace contextRef="#ctx0" brushRef="#br0" timeOffset="3806.579">21379 7343 598 0,'-3'-6'208'0,"0"5"-217"16,3 0-22 0,0 1-10-16,0 0 8 15,0-2 41-15,0 1 13 0,0 0-1 16,0 0-6-16,0 0-10 15,0 0-3-15,0-1 3 16,0 1 6-16,0 0 9 16,0 0 4-16,0 0 3 15,0 0-3-15,0 0-1 16,0-1-1-16,3-6 0 16,-1-3-1-16,-1-1-5 15,7-28-2-15,-8 28-3 16,3 0-2-16,-3-2-2 15,0 0-1-15,0 4-3 0,-2-4 1 16,2 0-1-16,0-1 2 16,-1-5 2-16,-2 1 1 15,-5-3 0-15,-2 1 0 16,-2-2-1-16,-1 0 3 16,0 6 4-16,0 2 2 15,-5 6-3-15,2 2-6 16,-3 3-8-16,-2 2-5 15,0 2 0-15,-2 3-1 16,2 4 4-16,0 1-1 0,2 5 2 16,-1-1-1-16,1 6-1 15,1 3 0-15,-5 3 1 16,5 2 1-16,1 4 1 16,-3-3 0-16,7 3-2 15,-1 1-1-15,-2 2 0 16,2 4-1-16,2 3 3 15,-1-4 1-15,5-1 2 16,2 0-1-16,4 0 1 16,2 3 0-16,3 3 0 15,6-6 0-15,2-5 0 16,3-2 0-16,2-7 1 16,0-3 1-16,4 0 3 15,-1-7 1-15,6-2 1 16,-1 1 0-16,3-10 0 15,2 0-2-15,-1-5-1 0,3-4-1 16,-3-3 1-16,1 0 0 16,-3-5 2-16,1 1 0 15,4 1-2-15,1-1-2 16,0-7-71-16,-2-3-133 16,-6-8 134-16</inkml:trace>
  <inkml:trace contextRef="#ctx0" brushRef="#br0" timeOffset="14011.641">21306 13942 363 0,'29'55'171'0,"-29"-55"-19"0,0-1-196 15,0 1-11-15,0 0 20 16,0 0 24-16,0 0 63 16,0 0 22-16,0 0 32 15,0 0 3-15,0 0-12 16,0 0-9-16,0 0-32 15,0 0-15-15,0 0-21 16,0 0-6-16,0-1-7 16,0 1 0-16,0-1-4 15,0 1-1-15,0 0-1 16,0 10-1-16,-1 20 2 16,0 54 0-16,1-29 0 15,0 1-1-15,0 5 0 16,0 3-1-16,0-6 0 15,0-4 1-15,-1-10-1 16,1-5 1-16,-1-2-1 16,1-2 1-16,0-11-1 15,-3-5 1-15,3-7 0 0,0-4 1 16,0-7 2-16,0-1 1 16,0 0 4-16,0-1 0 15,0 0 12-15,0 1 6 16,0 0 10-16,0 0 0 15,0-1-14-15,-1 0-10 16,0-7-22-16,1-20-4 16,5-31 0-16,0 29 1 15,6 2 3-15,0 4-3 16,3 5-9-16,1 4 0 0,6 1 1 16,-1 3 4-16,5 2 2 15,-4 1 0-15,2 5-4 16,1 3-1-16,-6 4 4 15,8 6 0-15,-6 3 7 16,-1 3 2-16,1 4 4 16,-3 2 2-16,-2 5 0 15,1 2 0-15,-6 4 5 16,-3-4 1-16,-6-4 3 16,-4-3 3-16,-6-4 2 15,-3 2 3-15,-2-4 0 16,-5-3-1-16,-1-2-6 15,-3-3-4-15,-2-2-17 16,-2-2-17-16,-7-4-62 16,-2 0-46-16,-2-6 83 0</inkml:trace>
  <inkml:trace contextRef="#ctx0" brushRef="#br0" timeOffset="14462.436">21806 13975 419 0,'0'0'126'15,"1"0"-84"-15,3 0-154 16,-4 0 7-16,0 0 82 16,0 0 47-16,0 0 74 15,2 0 27-15,0 13 19 16,-1 6 3-16,29 42-30 15,-30-24-24-15,2 11-42 0,-2-2-16 16,4 1-22-16,-1 4-7 16,0 2-6-16,2 1 1 15,-1-4-1-15,-2-2 0 16,3-7-2-16,-1 2-11 16,1-8-28-16,1-5-23 15,1-10-69-15,-2-6-65 16,5-1 127-16</inkml:trace>
  <inkml:trace contextRef="#ctx0" brushRef="#br0" timeOffset="14895.988">22041 14316 1205 0,'1'5'310'0,"6"12"-537"16,4 11-71-16,0 11 15 15,2 5 74-15,-2-5 143 16,-3-9 80-16,6-6 55 15,-4 0 14-15,0-5-3 0,1 1-12 16,-2-7-25-16,3-2-10 16,1-2 3-16,-1-6-2 15,3-4-5-15,2-2-1 16,7-6 3-16,-3-4 3 16,1-4 5-16,-1-4 1 15,-4-3-7-15,0-2-4 16,-5-1-12-16,2-5-4 15,-6-3-10-15,-3 1-3 16,-3 0-10-16,-2 4-11 0,-5 9-97 16,1 1-123-16,-2 4 153 15</inkml:trace>
  <inkml:trace contextRef="#ctx0" brushRef="#br0" timeOffset="15565.211">22507 14448 997 0,'0'0'292'0,"3"0"-404"0,6 6-41 16,7 0 11-16,10 1 34 15,1 1 80-15,2-2 37 16,-4-1 30-16,0-1 12 16,-1 1 5-16,0-2-1 15,5 2-5-15,-2-4-4 16,3-2 9-16,-4-2 3 0,-2-4-3 15,-1 1-4 1,-4-3-15-16,-1-1-5 16,-4-1-13-16,-2-3-5 0,-4 3-4 15,-4-2-3-15,-1 6 0 16,-1 1-1-16,-2-3-8 16,-1 1-7-16,-10-7-19 15,-4-1-8-15,-11 0-16 16,-9 0-1-16,-6 4 6 15,-5 3 9-15,0 3 22 16,-1 3 9-16,5 3 5 16,4 2-6-16,6 5-20 15,0 2-7-15,8 6-14 16,-4 1 4-16,12 7 2 16,1 6 2-16,7 4 17 15,6 4 8-15,2 5 25 16,10 3 15-16,8 0 23 15,5 6 7-15,8-8 4 0,6 1-5 16,13 5-11-16,9-2-2 16,15 0 11-16,0-1 6 15,0-11-5-15,-5-4-9 16,-6-9-44-16,-7-7-36 16,-3-6-151-16,-2-4 127 15</inkml:trace>
  <inkml:trace contextRef="#ctx0" brushRef="#br0" timeOffset="21736.394">13306 13331 852 0,'-5'-6'265'15,"3"0"-290"-15,-4-3-46 0,2 0 25 16,2-2 48-16,-1 0 80 16,0 2 22-16,2 2 14 15,-1 1-15-15,1 4-37 16,0-4-18-16,-1 5-25 15,1-1-10-15,1 1-18 16,0 1-12-16,0 0-26 16,0 0-7-16,0 0-9 15,0 0 8-15,1 11 23 16,5 19 9-16,9 50-4 16,-7-20-16-16,2 3-24 15,-2-1-4-15,-3-18 21 16,1-9 17-16,0-10 25 0,-3-7 3 15,0-4 1-15,-1-5-1 16,-2-4-5-16,0-4 1 16,0-1 5-16,0 0 10 15,0 0 25-15,0-1 3 16,0 0-4-16,0-6-9 16,-2-25-11-16,-3-31 5 15,-1 24 12-15,5 0 2 16,0-11-5-16,-1-2-9 0,3 6-10 15,1-2-2-15,4 9-2 16,1-3-1-16,5 2-3 16,3 2-1-16,5 6 0 15,3 8-1-15,4 8 0 16,-1 7 1-16,9 4-2 16,-3 5-1-16,4 7-1 15,-2 4-3-15,0 4-12 16,-2 1-14-16,-2 4-52 15,-1 2-55-15,-3 0 88 16</inkml:trace>
  <inkml:trace contextRef="#ctx0" brushRef="#br0" timeOffset="22393.85">14418 13153 229 0,'12'-21'132'0,"-7"3"-29"15,2-1-24-15,-7 2-36 16,0-1-6-16,-3-2-11 16,-3 3-5-16,-1 1-12 15,1 1-13-15,-5 2-13 16,-3 3 0-16,-2 3 5 16,-4 2 10-16,0 6 28 15,-1 4 15-15,-5 3 26 16,0 1 6-16,-2 2 3 0,-2-2-5 15,3 5-19-15,0 1-3 16,1 2 2-16,1 0 2 16,1-2 10-16,2 2-1 15,6 2-20-15,1-1-11 16,5 7-16-16,2 3-4 16,4 7 2-16,2 0 2 0,4 0 0 15,3-1-2 1,1-1-5-16,2 6-2 0,2 3-11 15,3-2-13-15,2-2-34 16,2-7-32-16,1-6-115 16,1-4-137-16,1-4 213 15</inkml:trace>
  <inkml:trace contextRef="#ctx0" brushRef="#br0" timeOffset="23221.827">13922 13176 126 0,'-1'2'11'0,"2"1"-32"15,1 1-26-15,-2-4 36 16,0 0 39-16,0 0 36 15,3 4 13-15,3 3 19 16,-2-4 5-16,2 1-1 16,0-1-2-16,-1-2-20 15,3 2-8-15,-2-2-21 16,3 0-10-16,0 1-17 16,3 5-4-16,33 28-8 0,-25-27-2 15,5 1-5-15,2 0-2 16,6 3-1-16,3-2-1 15,2 0-2-15,0-1-1 16,-6-4 1-16,0-2 1 16,-8-3 1-16,-2-2-1 15,0-2 2-15,-6-2 2 16,-1-5 7-16,-5 0 5 16,-2-1 6-16,4-1 0 15,-3 1-2-15,0-3-1 0,-3-2-5 16,-5 1-1-16,-2-1-2 15,-3 0-3-15,-2 5-10 16,0 0-6-16,-2 2-19 16,2 2-7-16,-6-3-12 15,0 1-5-15,-4 2 6 16,-5-2 6-16,-1 2 18 16,-2-3 8-16,0 1-10 15,-1 2-21-15,2 3-70 16,0 2-57-16,2 4 105 15</inkml:trace>
  <inkml:trace contextRef="#ctx0" brushRef="#br0" timeOffset="24143.044">15049 13316 642 0,'-4'-6'272'0,"2"4"-152"15,0 0-113-15,1 1-47 16,-1 0 30-16,1 0 65 16,0 0 28-16,0 0 19 15,-9-6-16-15,-10 2-41 16,-35-36-23-16,25 31-28 15,-6 1-5-15,-7 5-4 16,-3 2-2-16,-10 9-7 16,-5 7 1-16,1 8 6 15,5 5 6-15,13-1-9 16,7 2-17-16,11 6-46 0,4 7-16 16,15 5-1-16,0-4 11 15,12-8 26-15,3-8 14 16,10-9 19-16,8-2 8 15,6-6 19-15,5-6 7 16,3-4 10-16,2-7 9 16,1-5 12-16,-5 1 5 15,-9-9 7-15,2-2 1 16,-8-4 5-16,-1 0 3 0,1-3-2 16,-7-1-5-1,-3 2-6-15,-6 1-5 0,-5 5 1 16,0 0 2-16,-4-2-13 15,-1-1-5-15,-5-7-14 16,-6-2-9-16,-4 1-7 16,1-4-6-16,-5 0-6 15,1 1 0-15,-1-1 7 16,0 1 4-16,1 7 9 16,1 4 5-16,2 10 5 15,4 8-3-15,8 6-13 16,0 2-11-16,4 0-31 15,-1 0-2-15,0 0 17 16,0 21 17-16,4 52 31 16,3-23 3-16,5-2-6 15,6 4-7-15,-3 1-7 0,11-1 0 16,-6-1 2-16,1 0 5 16,-2 3 17-16,-3 2 7 15,8 0 17 1,9-3 4-16,9-6 0 0,7-6-2 15,11-1-13-15,1-7-11 16,7-11-39-16,-4-4-35 16,1-10-155-16,3-3 135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28:41.6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15121 5299 123 0,'6'-6'31'15</inkml:trace>
  <inkml:trace contextRef="#ctx0" brushRef="#br0" timeOffset="837.598">15141 5276 152 0,'8'-10'93'16,"20"-24"-6"-16,-26 22-10 16,1 1-10-16,2 0-4 15,-1-3-4-15,1 3-5 16,2-2-9-16,-2-1-3 16,1 4-10-16,-3 1 1 0,-2-2-3 15,2 0 0-15,-5-1-1 16,2-3-4-16,-4 0-11 15,-3-2-5-15,-6-2-7 16,-3-2-2-16,-5 2 0 16,-3 4 0-16,-5 7-6 15,-3 1-3-15,-5 7-6 16,0 0 0-16,0 10 6 16,5 3 3-16,3 6 4 15,3 2 0-15,10 4-2 16,6 3-1-16,8 4 0 15,3 2 0-15,1 3 3 16,1-2 0-16,9 1 2 16,0-6 1-16,6-8 6 15,0-4 4-15,-1-9 7 16,3-2 5-16,1-6 1 16,1-1-1-16,0-4-1 0,1-4-3 15,-1-6 0-15,-1-7-1 16,-3-3-2-16,-1 0-1 15,-5-1 2-15,-1 5 2 16,-6-1 0-16,0-1 0 16,-3-2-7-16,-1 0-2 15,1 1-1-15,-2 1 3 16,0 7 11-16,0 4 5 0,0 7-2 16,0 3-6-1,1-2-16-15,-1 2-8 0,0 1-3 16,1 0 4-16,1 2 8 15,3 4 7-15,5 16 5 16,21 45-1-16,-16-14-3 16,-2 6-1-16,-5 8-5 15,-3 2-1-15,-3 3-2 16,-2 0 0-16,-3 5 5 16,-1-2 2-16,-5-13 2 15,-3-1 1-15,-1-14-2 16,-4-5 0-16,-1-8 2 15,1-3 0-15,-4-9 1 16,-2-5 4-16,-4-4 9 16,0-4 3-16,-6-8 4 15,1-4-5-15,2-7-10 16,1-6-7-16,5-5-12 0,3-5-6 16,2-6-26-16,1-4-13 15,10-3-20-15,-1-5-2 16,11-11 9-16,7-3 3 15,2-6-12-15,12 0-9 16,4 5-35-16,3 1-14 16,11 2-37-16,-3 2-31 15,11-3 125-15</inkml:trace>
  <inkml:trace contextRef="#ctx0" brushRef="#br0" timeOffset="1301.373">15625 4947 114 0,'14'0'75'16,"-2"2"8"-16,-8 1 41 15,-2-1 40-15,0 0 51 16,-2-3 2-16,-2 0-73 16,1 1-47-16,-2 0-69 15,-2 2-19-15,-2 2 0 16,-1 0 4-16,-1 4-1 15,-31 33-1-15,25-21-7 16,2 3-2-16,1 4-1 16,4 0 1-16,4 2 1 0,0 1 1 15,5 4 0-15,4-4 0 16,4-1-3-16,2-7-1 16,4-11 0-16,0 3-2 15,3-9 0-15,1-2 1 16,1-4 1-16,6-3 3 15,2-9 1 1,1-2 0-16,-1-7 0 0,-4-6-1 16,-5 0 0-16,-3 1 2 15,-8 4 2-15,1 1 0 0,-9 0 1 16,-2-1 0 0,-9-3-6-16,-6-2-3 0,-11 2-12 15,-5 3-10 1,-9 2-27-16,-1 5-11 0,-3 4-25 15,5-1-21-15,9 5 72 16</inkml:trace>
  <inkml:trace contextRef="#ctx0" brushRef="#br0" timeOffset="1544.987">16104 4486 1229 0,'-5'0'208'0,"2"8"-496"15,8 17 162-15</inkml:trace>
  <inkml:trace contextRef="#ctx0" brushRef="#br0" timeOffset="1686.148">16102 4596 393 0,'-2'128'238'0,"-5"-72"-39"15,0 4-73-15,0 1-86 16,0-2-23-16,1-1-15 16,-4-5 0-16,1 2 1 15,-1-6-1-15,-3-3 0 16,2 0-4-16,0-9-36 15,2-2-34-15,3-11-175 16,5 2 161-16</inkml:trace>
  <inkml:trace contextRef="#ctx0" brushRef="#br0" timeOffset="2450.602">16769 5058 950 0,'1'1'236'0,"-1"6"-357"0,0 5-133 15,2 6-34-15,-5-1 101 16,-2-5 185-16,-12-6 91 16,-7-2 123-16,-3-2 7 15,-9-2-84-15,5 1-39 0,-9 0-57 16,-6 3-19-16,-7 7-16 16,-6 6-3-16,4 6 22 15,2 3 14-15,13 1 6 16,8-3-2-16,15 2-25 15,3 0-16-15,9-2-17 16,5 0-6-16,7-4-3 16,8-2 3-16,10-6 16 15,5-9 8-15,11-6 8 16,5-10 0-16,6-6-2 16,3-3 0-16,2-8 2 15,2-1 3-15,-1-8 6 16,0 0 0-16,-9 0-2 15,-6-2-1-15,-3 0-2 16,-8 0-1-16,-1-1 1 0,-6 3 1 16,-7 0-1-16,-7 3-1 15,-6-9 0-15,-4 2-4 16,-7-6-10-16,-3-2 3 16,-5 7-1-16,-4-1 0 15,-3 6 6-15,-2-1-5 16,-1 8 5-16,2 5 2 15,2 12 4-15,5 6-2 16,7 8-10-16,0 4-5 0,2 14-4 16,0 12 1-16,0 23 12 15,0 15 7-15,6 22 6 16,-3 6 0-16,8 16-3 16,-3 4-1-16,8 2 8 15,1 4 8-15,-4-10 10 16,7-8-2-16,10-2-12 15,6-10-9-15,18-13-48 16,8-8-50-16,4-20-220 16,8-8 197-16</inkml:trace>
  <inkml:trace contextRef="#ctx0" brushRef="#br0" timeOffset="14098.964">21041 5151 429 0,'0'-1'142'0,"0"0"-123"16,0 0-91-16,0-1 7 15,0-1 44-15,0-6 36 0,-1 0 61 16,-2-2 14-16,-11-29 8 16,8 32-2-16,3 1-20 15,-1 2-7-15,2 3-15 16,-2 1-9-16,3 1-14 15,1 0-13-15,0 0-16 16,0 0-3-16,-1 3 1 16,-8 27 1-16,-15 49 2 15,8-22-1-15,-3 12-1 16,1 4-1-16,-4 0 1 16,0-4 0-16,2-3 1 15,3-2-1-15,4-11 0 16,3-3 0-16,2-13 0 15,0-9 0-15,3-9 1 16,2-5 1-16,2-9 2 0,1-1 1 16,0-6 13-16,0 0 3 15,0 1-3-15,0 0-2 16,0-10-19-16,4-21-4 16,9-36 0-16,-5 25 2 15,5-5 4-15,-2 0 0 16,2-4 0-16,1 3-1 15,1-6-1-15,1 5 1 16,-1 2 0-16,0-2 0 0,1-1 0 16,2 2-1-16,-3 3 1 15,1 4 0-15,-2 11 0 16,4 3 1-16,-7 9-2 16,2 8-1-16,1 6-2 15,-7 5 1-15,8 12 3 16,-3 2 2-16,1 12 2 15,6 5 0-15,3 6-2 16,3 6-3-16,2-3-7 16,-4-1-10-16,2-6-48 15,-2-7-48-15,5-11 72 16</inkml:trace>
  <inkml:trace contextRef="#ctx0" brushRef="#br0" timeOffset="14735.311">21404 5344 245 0,'14'0'120'0,"5"-2"-35"16,3-2-26-16,0-7-17 15,-1-1-6-15,3-8-10 16,-5 2-9-16,-2-2-8 16,4 0-4-16,-6 0-4 15,6 1 0-15,-3 1-1 16,-4 3 0-16,-2 2 1 15,-4 4-1-15,-7 0-1 16,1 0 0-16,-4-1-4 0,-5 1-2 16,0-1 7-16,-7 0-1 15,-1 6 3-15,1 2 3 16,-7 5-7-16,1 4 1 16,-7 6-1-16,0-1 0 15,1 3 3-15,0 6 6 16,4 3 9-16,5 9 9 15,4 3 2-15,1 2-3 0,9 4-11 16,0-2-11-16,4 2-11 16,3 0-8-16,6-1-20 15,1-5-20-15,4-10-101 16,4-7 105-16</inkml:trace>
  <inkml:trace contextRef="#ctx0" brushRef="#br0" timeOffset="15536.079">21934 5259 1212 0,'0'7'366'16,"-6"-10"-604"-16,-1 2-96 15,2 6 20-15,2 5 92 16,-9-6 272-16,0 3 108 16,-3-4 26-16,-1 3-68 15,2 5-75-15,-2-5-18 16,-2 2-19-16,-1-3-2 0,1 0 11 15,3 2 2-15,5 3 3 16,3-3 1-16,4 1-10 16,2 5-3-16,2-5-6 15,3 4-5-15,6-2-7 16,-2-4-1-16,8 1 6 16,-1-3 3-16,3-4 5 15,3 0 4-15,-4-4-1 16,0-6 0-16,0 3-2 15,-2-1 0-15,0-3 0 16,-5 2 2-16,-1-4 4 16,2 3 3-16,-6-8 2 15,5 2-1-15,-4-5-5 16,-3-5-2-16,-1 2-3 16,3-4 1-16,-4-3-3 15,7 0 0-15,1-3 0 16,-4 1-3-16,2 1 0 0,-5-4 0 15,0 1 0-15,2 5 0 16,-2 6 2-16,-1 6 2 16,-2 4 0-16,1 2 1 15,-1 4-2-15,2-1 1 16,-2 4 0-16,0 0 2 16,-3 2 0-16,3 2 1 15,0 0-4-15,0 1-3 16,0 0-4-16,1 0-1 0,0 0 4 15,0 0 5-15,0 5 8 16,-3 14 2-16,-5 46 6 16,5-18 5-16,1 12-1 15,6 10 1-15,3 8-1 16,3-4-4-16,9 3 5 16,-2 1-1-16,7-2-2 15,8 5-8-15,2-2-38 16,0-9-53-16,1-4 51 15</inkml:trace>
  <inkml:trace contextRef="#ctx0" brushRef="#br0" timeOffset="19295.388">14080 15534 590 0,'0'1'212'0,"0"-1"-174"16,0-1-28-16,-1 0 5 15,1-1 12-15,0 1 18 16,0 0 5-16,0 0-10 15,0 0-6-15,0 0-16 16,0 0-3-16,0-1-5 16,0 1 2-16,2-6 5 0,1 0 4 15,0-1 10-15,1-2 2 16,-1 0-4-16,13-32-5 16,-15 28-12-16,1 2-4 15,-1-5-6-15,0-1 0 16,-1-5-1-16,-2-4 0 15,-2 0-1-15,1-1-2 16,-3 8 0-16,0 5 2 16,-2 6-3-16,-1 0-8 0,-6 2-41 15,-4 5-27-15,-8 4-68 16,-4 11-27-16,-3 12 9 16,3 4 26-16,6 11 73 15,0-3 35-15,8 0 21 16,3 0-22-16,10-2-70 15,4 0 66-15</inkml:trace>
  <inkml:trace contextRef="#ctx0" brushRef="#br0" timeOffset="19580.672">14181 15467 57 0,'37'-29'56'0,"-2"8"24"16,-4 7 7-16,-5 8-9 15,-1 1-15-15,-6 6-24 16,-4 6-9-16,-2 11-4 0,-3 8-3 16,-7 13-6-16,-3 5-3 15,-3 2-8-15,-4-1 0 16,-5 0 25-16,-3 1 21 16,-8 0 35-16,-5-1 9 15,-6-10-9-15,-2-2-13 16,-1-8-22-16,-2-3-13 15,0-2-20-15,0-5-12 16,-1-8-38-16,2-5-25 16,6-9-106-16,4-7 103 0</inkml:trace>
  <inkml:trace contextRef="#ctx0" brushRef="#br0" timeOffset="20725.454">14816 15168 704 0,'4'1'311'15,"-4"-1"-112"-15,2 4-254 16,-2-4-29-16,-2 0 21 15,1 8 34-15,-1 10 71 16,-1 38 10-16,3-23-8 16,0 3-12-16,-3 7-24 15,0-1-8-15,-1 6-9 16,3 0-3-16,3-4-1 16,-2-5 3-16,2-14 6 15,-4-3 2-15,-1-9 1 16,3 0-2-16,-1-4-14 15,0-6-10-15,1 1-7 0,-4-4 5 16,3-1 19-16,1-1 16 16,0 1 13-16,0 0 1 15,0-15-4-15,2-39-5 16,1 20-5-16,-3-3-1 16,0-7 2-16,0 1 1 15,1 0-1-15,2 1-1 16,1 3-2-16,3 0-3 15,-2 8 3-15,2 8 1 16,6 10 1-16,-5 7 0 0,6 7-6 16,0 6-13-16,3 11-72 15,2 8-82-15,5 11 103 16</inkml:trace>
  <inkml:trace contextRef="#ctx0" brushRef="#br0" timeOffset="21309.891">15097 15206 963 0,'15'56'294'16,"-9"-51"-362"-16,4 4-60 16,5 2 1-16,3 1 62 15,1-3 112-15,0 0 24 16,0-1 2-16,4 0-17 0,-1-1-33 15,0-1-12-15,-2-3 6 16,-5-3 8-16,-4-3 13 16,-3-4 5-16,3-3 0 15,-2-4-5-15,1-6-17 16,-1-3-9-16,0-2-24 16,-3 0-13-16,-4 7-11 15,2 3-4-15,-4 5 8 16,-6 2 5-16,0-2 1 15,-6 5-3-15,-2 0-12 16,3 0-2-16,-4 4 7 16,1 2 10-16,-3 5 20 15,-1 5 8-15,-1 6 18 16,-1 4 4-16,3 11 11 16,5 7-1-16,8 6-1 15,1-1 1-15,3 5 0 16,1 1 0-16,6 1-9 0,-1-1-19 15,7-9-57 1,2-8-61-16,1-11 67 0</inkml:trace>
  <inkml:trace contextRef="#ctx0" brushRef="#br0" timeOffset="21828.79">15564 15286 1267 0,'-2'17'369'16,"1"4"-422"-16,6 0-185 15,5-1-10-15,-2-5 175 16,-3-5 105-16,1-6 135 15,1 1 6-15,6 2-86 16,5 0-41-16,8-4-54 16,1-1-5-16,7-5 3 15,0-4 5-15,-4-2-3 16,-1-5-3-16,-7-9-8 16,-6-4-5-16,5-4-4 15,-3 0-2-15,-5 4-6 16,1 3-1-16,-12 5 5 15,-2 2 4-15,-8 4 11 0,-1 1-3 16,-7 3-15-16,-4 1-11 16,-3 2-5-16,-1 5 9 15,-6 5 22-15,1 7 11 16,-1 10 24-16,-2 3 13 16,10 13 18-16,2 6 2 15,10 3-13-15,2 2-12 0,6 4-12 16,0 0 0-16,6 0 8 15,7-4-3-15,6-12-19 16,9-5-27-16,2-10-135 16,3-6 111-16</inkml:trace>
  <inkml:trace contextRef="#ctx0" brushRef="#br0" timeOffset="22468.313">16137 15258 1335 0,'6'4'434'16,"0"7"-487"-16,4 8-73 15,4 11-14-15,0 0 66 16,-5 1 123-16,-1 4 36 16,-3 12 0-16,3 2-24 15,1 2-45-15,0-5-19 16,0-11-6-16,2-1 0 16,-8-8 7-16,1-3 4 15,-4-11 1-15,-2-5 1 16,1-3 0-16,-2-4 3 0,2 0 4 15,-1-2 4-15,1 1 0 16,0 0-1-16,-2-22-5 16,-10-36-4-16,8 27-5 15,-1-1 0-15,1-5 0 16,-1-4-2-16,2-1 1 16,4 3-1-16,0 1 0 15,1 0 1-15,2 1 1 16,2-3-1-16,-1 8 0 15,4 3 0-15,4 9 1 16,-2 4-1-16,1 6 1 16,-1 1 0-16,6 8 0 15,0-1 0-15,6 6 2 16,2 4 1-16,2 7 7 16,3 5 3-16,-1 12 9 0,0 10 2 15,-6 6 4 1,0 5-2-16,-2 5-5 0,-5 0-5 15,-5-5-15-15,-4-4-8 16,-6-18-37-16,0-7-31 16,-4-11-137-16,-3-8 137 15</inkml:trace>
  <inkml:trace contextRef="#ctx0" brushRef="#br0" timeOffset="23523.534">14129 15151 207 0,'0'0'52'16</inkml:trace>
  <inkml:trace contextRef="#ctx0" brushRef="#br0" timeOffset="24036.701">14135 15145 208 0,'0'0'101'0,"0"-1"-44"15,0 0-24-15,-2 0-32 16,1 0-4-16,0-1 8 15,-9 0 4-15,-4-2-4 16,-27-9 5-16,28 14-10 16,1 5-6-16,1 2-6 15,-1 5 1-15,1 0 2 16,-3-1 3-16,1 3 5 16,0 0 1-16,1 4-6 15,0 3-2-15,1 3 1 16,1 0 3-16,2 0 24 15,1 0 18-15,2-5 36 16,3-2 15-16,5-6-3 16,-1 0-7-16,7 0-28 15,-2 3-14-15,8 2-15 0,0 0-7 16,4-3-7-16,-2 0-2 16,1-4 2-16,4-2 4 15,1-2 3-15,0-2 2 16,-1-1-3-16,1-3-3 15,0-5-6-15,2-3-3 16,-2-1-1-16,0-3 1 16,-1-3 4-16,-4 0 2 15,2-2 5-15,-4 1 3 0,-1 3 0 16,0 2-1-16,-5-1-6 16,-2 2-3-16,-2-3-11 15,-4 0-14-15,-1 3-67 16,-1-2-56-16,-2 1 86 15</inkml:trace>
  <inkml:trace contextRef="#ctx0" brushRef="#br0" timeOffset="29107.68">21346 15128 248 0,'-12'0'94'0,"4"0"-74"0,2-4-16 16,-1 3 35-16,2-1 18 15,0 0 55-15,-1 1 8 16,2 1-22-16,1 0-10 16,2 0-37-16,0 0-7 15,0 0-2-15,0 0 5 16,0 0 17-16,1 0 6 16,0 0 0-16,0 0-5 0,-2 0-15 15,2 0-8 1,0 0-12-16,0 0-5 0,0 0-5 15,0 0-3-15,0 0-6 16,0 0-1-16,0 0-3 16,0 0 1-16,0 0 5 15,0 0 3-15,-1 0 5 16,0 0 3-16,0 0-3 16,0 0-3-16,0 0-6 15,0 0-4-15,-1 0-3 16,1 0 0-16,0 0-1 15,0 0-1-15,0 0-1 16,0 0-2-16,-1 0 1 16,1 0 1-16,0 0 0 15,0 1 0-15,0 0 1 16,0-1 1-16,0 0 0 16,-1 0-1-16,1 1 2 0,-1 2 0 15,1-1 0-15,0-1 1 16,-1-1-1-16,1 0 1 15,0 0 1-15,0 0 2 16,0 0 1-16,0 0-1 16,0 0-5-16,-1 0-3 15,1 0-3-15,0 0-1 16,0 0 2-16,0 0 2 16,1 0 2-16,0 0-1 0,0 0-2 15,0 0-1-15,0 0-1 16,0 0 2-16,0 0-1 15,0 0 1-15,0 0-2 16,0 0-2-16,0 0-3 16,0 0 0-16,0 12 1 15,0 6 0-15,0 38 3 16,-3-20 1-16,-2 7 0 16,0 0 1-16,-2 0 0 15,0-1 0-15,2-3 1 16,-1 3 0-16,1-6 0 15,3-6-1-15,1-7 0 16,1-5-1-16,0-5-4 16,2 0-3-16,3-6-2 15,-2 0-3-15,1-4-3 16,-1 1-3-16,0-4 1 16,-3 0 2-16,0-1 7 0,0-1 5 15,0 1 5-15,13-4 1 16,2-6 2-16,27-30-2 15,-24 11-1-15,-1-3-1 16,4-5-9-16,1 2-2 16,-6 3-4-16,0 2-1 15,-4 2 6-15,-2 0 2 16,-1 6 4-16,-2-1 2 16,-3 9 3-16,-3 3 1 0,-2 1 3 15,0 9 0-15,1 1 2 16,0 1-2-16,0 0-7 15,0 0-4-15,1 16-4 16,6 45 0-16,-4-21 4 16,3 3 3-16,0 10 3 15,-4 2 1-15,4 2 0 16,-2 0 1-16,-4-4 3 16,6 1 3-16,-6-1 3 15,4-7 1-15,-6-1-2 16,-4-6 0-16,-3-5-3 15,-3 2 1-15,-2-14 3 16,0-6 0-16,-6-3 2 16,-5-4-3-16,-6-3-5 15,-4 0-7-15,1-8-33 16,0-1-42-16,6-9 50 16</inkml:trace>
  <inkml:trace contextRef="#ctx0" brushRef="#br0" timeOffset="29767.147">21614 15448 453 0,'7'11'161'0,"4"-8"-127"16,2-3-47-16,6-2 10 15,-1-1 32-15,-2-4 48 0,-3 2 26 16,-6-1 16-16,-1 3-15 16,-3 0-25-16,1-1-18 15,-3-1-13-15,-1 4-10 16,0 0-13-16,0 0-5 15,-1 0-15-15,0-1-5 16,-1 1-7-16,0-2-5 16,-11-4-8-16,-10 0-1 15,-30-29 4-15,31 34 9 0,4 3 15 16,1 1 6-16,1 7 3 16,-3-1-2-16,-3 4-3 15,5 4 3-15,2 9 15 16,2 6 8-16,8 7 9 15,0 1-1-15,4-2-9 16,3-4-6-16,8-3-12 16,8-1-3-16,2 0-11 15,7 0-4-15,1-9-18 16,2-2-15-16,9-9-51 16,-2-6-34-16,4-11-102 15,1-8-93-15,-3-17 200 16</inkml:trace>
  <inkml:trace contextRef="#ctx0" brushRef="#br0" timeOffset="30038.419">21905 15246 1107 0,'-6'6'424'16,"-3"1"-317"-16,3 4-67 15,1 3-46-15,4 5 4 0,1 12 11 16,-1 4 8-16,0 10-2 16,-1 2-13-16,1 4-34 15,2 1-26-15,2-8-82 16,3-4-73-16,-1-8 135 15</inkml:trace>
  <inkml:trace contextRef="#ctx0" brushRef="#br0" timeOffset="30367.541">22040 15107 1228 0,'-1'0'413'16,"-8"4"-441"-16,4-2-49 15,1 0 6-15,2 16 24 16,-27 36 79-16,30-20 23 15,-1 18-11-15,3 0-12 16,-2 17-27-16,0-1-5 16,0-4-5-16,-4-1-4 0,3-8-13 15,1-4-14-15,-5 1-55 16,3-1-66-16,-6-10 100 16</inkml:trace>
  <inkml:trace contextRef="#ctx0" brushRef="#br0" timeOffset="30832.421">22341 15462 1283 0,'-4'12'461'0,"-6"-6"-410"16,-1 2-83-16,-2 3-35 0,-5 5 22 15,-2 10 51-15,-5 0 35 16,0 8 5-16,2 3-21 16,-1 2-55-16,3 10-29 15,7 1-26-15,1-5 1 16,8-5 25-16,2-10 21 15,2-13 18-15,1 0 1 16,3-13 0-16,-1-2 5 16,7-3 14-16,1-6 10 15,9-9 18-15,-1-2-1 0,4-8-8 16,1-1-11-16,0-5-15 16,0-5-8-16,-5 1-4 15,-4-1 4-15,-10 8 10 16,-4 4 7-16,-6 6 10 15,-3 2 0-15,-5 6-8 16,0 0-12-16,-2 1-89 16,0 2-105-16,5 0 127 15</inkml:trace>
  <inkml:trace contextRef="#ctx0" brushRef="#br0" timeOffset="31605.754">22625 15451 1158 0,'-17'17'461'15,"4"-3"-319"-15,0-1-182 16,1 4-128-16,1 1 3 0,-1 4 63 16,2 5 61-16,-2-3 84 15,4 5-7-15,5 4-52 16,0-3-38-16,4 4-15 16,-1-7 11-16,-2-11 44 15,4-1 34-15,2-9 24 16,2-4 5-16,2-2 6 15,-5-2 3-15,2-5 11 16,1-3-2-16,-3-9-17 16,5 1-12-16,2-4-25 15,2 4-6-15,-2 0-6 16,0 1-1-16,-2 2-3 16,-3-2-1-16,1-3 0 15,0-1 0-15,1-4 2 16,-3 0 2-16,1 0 4 15,-1 2 2-15,-3 7 7 16,1 5 2-16,-1 5 3 0,0 1-1 16,2 5-3-16,-3 0 0 15,0 0-9-15,0 0-5 16,0 0-12-16,0 0-6 16,9 15-2-16,24 40 3 15,-18-24 6-15,-2 1 3 16,2-4 6-16,-1 2 2 15,0-4 0-15,-1-5 1 16,-1 2 1-16,-2-6 0 16,0-5 3-16,-4 0 1 0,0-6 2 15,0-1 0-15,1-4 4 16,2-1 4-16,1-8 13 16,1-5 4-16,-2-4-1 15,0-4-1-15,-1-4-11 16,-1-2-5-16,1-3-3 15,-1-4-5-15,-1-2-7 16,-1-4-7-16,-4-1-18 16,0 9-13-16,-1 5-33 15,0 10-31-15,0 2-126 16,1-1 146-16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30:41.7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770 5824 236 0,'53'65'92'0,"-50"-65"-117"16,-2 0-50-16,2 4-4 15,-3-4 3-15,0 0 85 16,0 0 27-16,0 0 41 15,0 0 16-15,0 0 0 16,0 0-16-16,0 0-35 16,0 0-10-16,0 0-10 15,0 0 1-15,0 0 0 16,0 0-3-16,2 3-2 16,1 5 2-16,14-2 4 15,31 28 1-15,-27-32 0 16,3 3-2-16,2-1-5 0,4-2 0 15,0 2-5-15,1-1-1 16,0-3 0-16,2 2 4 16,0-2 6-16,0-2 5 15,1-4 2-15,-1 0-2 16,-2 2-3-16,1 0-3 16,2 3-3-16,-2 0 1 15,1 1 1-15,0 0 1 0,-4-4-4 16,8 4-3-16,2 0-6 15,-1-4-3-15,5 3-2 16,-5-4-1-16,-4 5 1 16,1 2 3-16,-7 0 7 15,-1 0 3-15,2 0 5 16,1 0-1-16,1 0-5 16,0 0-3-16,3-1-4 15,-3-1 0-15,3 1 0 16,5-1-1-16,-5-1 0 15,4 0-1-15,-1-3-2 16,0 4-1-16,2 2-1 16,-2-2 1-16,1 1-1 15,0-1 1-15,-2 0 0 16,-4 2 1-16,-1-2 0 16,0 2 0-16,7 2 1 15,3 0 0-15,3 1 0 16,2 1 0-16,0-2-2 0,3 3-1 15,2 3-1-15,-2-2 0 16,-5 1 0-16,-1-2 0 16,-4 0 0-16,3-2 0 15,4 0 3-15,1-1 2 16,6-3 1-16,3 0 0 16,0-1-2-16,-1-2-1 15,-4-5 2-15,2-3 1 16,-2-3 6-16,0-6 3 15,6-4 3-15,0 2-1 0,2-5-5 16,4 0-4-16,-7 2-4 16,-1-7-2-16,-3 3-1 15,-4-5 0-15,0-7 1 16,1-3 0-16,-2-2-1 16,-2 1 1-16,-6 5-1 15,-2 0 0-15,-10 0 2 16,-8-2 0-16,-4 4 0 15,-3 4 0-15,-4-3-1 16,1 2-1-16,-6-9 2 16,-3-4 0-16,0 4 2 15,-5-1 1-15,-8-1-2 16,2 4 2-16,-17-4-1 16,-3 2-2-16,-12 10 0 0,-10-2-2 15,-12-3-1-15,-3 1-1 16,-1-4 0-16,-3-2 0 15,-9 13-1-15,-4-1 0 16,-9 9-1-16,0 4-1 16,6 4 0-16,-1 4-1 15,-1 4 1-15,-2 0-1 16,-1 2-4-16,4 3 0 16,6 1-3-16,0 4 1 0,2 0 2 15,-3 1 0-15,2 3-1 16,5-1-1-16,-2 4 2 15,-1-1 2-15,-3-5 5 16,0 3 2 0,0-4-1-16,7 1 1 0,4-3-1 15,0-1 0-15,0-1 0 16,1 1 0-16,2-1 0 16,4-2 0-16,5-2 0 15,2 3 0-15,4 2-1 16,0 4 0-16,1 1 0 15,-2 1-1-15,-3 4 0 16,0 2 0-16,2 5 1 16,5 2 0-16,3 0 0 15,4 0 0-15,2 2 0 16,0 0 0-16,6 1-1 16,-1 2 0-16,6 1 0 15,1-1 1-15,5 9 0 0,1-4 0 16,5 4-1-16,4 1 1 15,6-4 0-15,2 1-1 16,0 2 2-16,5-1 0 16,-3 4 0-16,1 1 1 15,4-5 0-15,-2 0 0 16,5-3 1-16,1 0 0 16,3 0 1-16,1 4 0 0,3 1 1 15,1-1 1-15,4-2 1 16,1-5 0-16,2 2 2 15,0-2 1-15,-1 5 3 16,4 4 0-16,-2-6-2 16,3 2-2-16,-4-2-5 15,-3-8 0-15,-2 1-1 16,-2-5 0-16,-6-4-19 16,-1 3-51-16,-4 3 46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35:20.6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20544 3208 18 0,'2'0'7'16,"-2"0"-3"-16,0 0-2 16,2 0 1-16,1 0 10 15,-1 0 30-15,0 0 13 16,-2 0 21-16,0 0-3 0,0 0-24 15,1 0-14 1,-1 0-20-16,0 0-3 0,0 0 12 16,0 0 9-16,0 0 18 15,0 0 5-15,1 0-8 16,-1 0-6-16,0 0-8 16,0 0-1-1,0 0 2-15,0 0 0 0,0 0-2 16,1 0-2-16,0 0-4 15,-1 0-4-15,0 0-5 16,0 0-3-16,0 0-5 16,0 0-1-16,0 0 5 15,0 0 4-15,0 0 10 16,0 0 2-16,0 0-3 16,0 0-5-16,0 0-12 15,0 0-5-15,0 0-6 0,0 0-1 16,0 0 0-16,0 0 0 15,0 2 2-15,6 8 1 16,0 5 0-16,9 31-1 16,-14-29-1-16,0 2 1 15,0 2-1-15,1-5-1 16,-2 4 1-16,0 4 0 16,1-1-1-16,-1 8 1 15,0-5-1-15,2 5 0 16,0 3 0-16,-1-1 1 0,-1 11 0 15,-4 0 0-15,-1-2 0 16,1 2 0-16,-1-2 1 16,6 4 0-16,-1-1-1 15,-1-1 0-15,6-3-1 16,-8-3 0-16,3 6 1 16,1 2 0-16,-2 0 0 15,6-1 0-15,-2-1 0 16,5 1-1-16,-1 2 1 15,-2-2-1-15,3-7 1 16,-6-7 0-16,2-4-1 16,-4-4 0-16,1-2-3 15,2-3-7-15,0-5-34 16,-2-6-21-16,2-6-64 16,-3-2-56-16,0 0 121 15</inkml:trace>
  <inkml:trace contextRef="#ctx0" brushRef="#br0" timeOffset="348.695">20601 3321 394 0,'0'-1'16'0,"0"1"-65"16</inkml:trace>
  <inkml:trace contextRef="#ctx0" brushRef="#br0" timeOffset="1951.862">20597 3319 95 0,'0'0'66'16,"0"0"-6"-16,0 0-9 0,0 0-7 15,4 0-6-15,11-1 1 16,8 0-3-16,32-3 1 16,-24 2 1-16,6-1-1 15,1-2-7-15,3 0-5 16,1-2-5-16,6 3 2 16,2-1 3-16,-3-3 3 15,2-1 3-15,-2-1-1 0,-1-1 3 16,3 1 2-16,-5-3 4 15,-2 2 0-15,1-2-7 16,1 3-6-16,-2 3-13 16,5 1-2-16,-1 5-1 15,-1 0 0-15,5 3-1 16,-1 1-1-16,-2 2-4 16,-1 2 0-16,-4 0 1 15,-3-1 0-15,-6-1 5 16,1 0 1-16,-7-2 5 15,-1 1 2-15,-1 0 0 16,-6 0-3-16,-4-1-5 16,1 2-1-16,-5-2 0 15,8 4 1-15,0 0 0 16,6 1-1-16,-1 0-4 16,-5 0 0-16,-1 2 0 15,-6-2 0-15,-1-2 1 0,-2 2 1 16,-3-3 2-16,-1 0 2 15,-1 0 4-15,-1-3 2 16,1 1 1-16,-4-3 1 16,0 0 0-16,0 0 0 15,0 0-3-15,0 0-1 16,0 0-3-16,0 0-2 16,4 8-2-16,1-1-1 0,-2-1 0 15,2 2 1-15,0 0 2 16,-4 5 0-16,33 26 1 15,-28-24 1-15,-1 0-1 16,-2 1 1-16,0 5-1 16,0 0 0-16,-2 4 5 15,1 4 0-15,0 10 0 16,-1 1-3-16,1 7-7 16,-1 1-2-16,-1 2-1 15,1 1 1-15,2 0-1 16,-1-4 0-16,3-2-2 15,-2 0 0-15,3 6 0 16,1 0-1-16,-1-5 0 16,3-5 0-16,0-1 0 15,-2-6 0-15,2 3-1 16,-2-3 1-16,3-8 0 16,0-1 0-16,-1-4 0 0,0 0-1 15,-3 0 1-15,0 1 0 16,-3-2 0-16,1 1 0 15,-2-4 1-15,4 2 0 16,-6-3-1-16,3 2 1 16,1-3-1-16,-4-1 0 15,3-3 0-15,-1-3 0 16,-2-4 1-16,0 1 1 0,-2-3 0 16,1-2 0-1,0 0 1-15,1 0 0 0,0 0 0 16,0 0-1-16,0 0-1 15,-1 0 1-15,-1 0-2 16,1 0 0-16,0 0 0 16,-13 4 0-16,-8 1 0 15,-31 12 0-15,27-9 0 16,-2 0 0-16,0 0 0 16,1 1 0-16,-1-3 0 15,0 2 1-15,-2 0 0 16,4-2 0-16,-3-1-1 15,0 6 1-15,6-5-1 16,-7-3 0-16,1 0 0 16,2-1-1-16,-8-1 0 15,3 3 1-15,-4-2-1 16,-2-1 1-16,-2 1 0 16,-1-2 0-16,-5 0-1 0,4-1 1 15,-2-1-1-15,-1-1 1 16,13 1 0-16,-3 0 0 15,5 0-1-15,2 2 0 16,1 4 0-16,-3-3-1 16,1-1 0-16,-2-1 0 15,-3-1 2-15,3 0 0 16,1 1 0-16,1-1-1 0,1-3 0 16,1 2 1-16,5 2-1 15,-3-2 0-15,3-1-1 16,-1 2-1-16,0-2 0 15,2 1 0-15,0 2-1 16,1-1 1-16,-4 2 0 16,1 2 0-16,-1-1-1 15,0-1 0-15,1 0 1 16,-2-3 0-16,-1 3 1 16,3 2 0-16,2-2 2 15,0-2 0-15,3 1 1 16,1-1-1-16,0 2 1 15,4-1 0-15,3 2 0 16,0-2 1-16,3 0-1 16,2-1 1-16,-5-2 1 15,4 0 1-15,2 1 1 0,-3-1 2 16,5 0 2-16,1 2 0 16,1-2-7-16,0 3-6 15,0 0-13-15,0 0-5 16,-1-1-12-16,1 1-12 15,0-9-48-15,3-11-38 16,15-35-107-16,-5 23-98 16,6-7 215-16</inkml:trace>
  <inkml:trace contextRef="#ctx0" brushRef="#br0" timeOffset="2963.653">20817 5571 922 0,'0'0'275'0,"0"0"-391"16,1 0-14-16,-1 0 50 16,0-1 53-16,0-1 101 15,0 1 9-15,0 0-42 16,1-5-24-16,5-23-16 15,6-33-1-15,-4 24 1 16,4-1 1-16,1 0 5 16,2 0 3-16,-2-4 1 15,1-4 1-15,1 5-6 0,-1-1-2 16,1 9-4-16,1 4 1 16,-7 5-2-16,3 7-1 15,-1 8-1-15,-2 2-1 16,-1 3-1-16,3 3-1 15,-3 4 1-15,3 6 0 16,2 11 1-16,-3 4-1 16,-1 6 0-16,1 2 1 15,-6 4 0-15,-1-1 0 16,-2 3 2-16,-2-1 0 0,6-3 1 16,-4-2 1-16,4-3 0 15,1-3 1-15,1-3-1 16,5-1 1-16,2-2-1 15,-2 0 0-15,3-2 2 16,-3-5 2-16,-4-7 2 16,4-1 5-16,-6-6 19 15,5-3 11-15,-1-2 4 16,2-4-1-16,3-4-15 16,-1-5-10-16,-1-7-2 15,-1-3-2-15,-3-5 0 16,0-2-2-16,-8-4-3 15,1 1-6-15,-2 7-13 16,-3 2-9-16,3 10-33 16,1 4-40-16,2 4-202 15,0-2 195-15</inkml:trace>
  <inkml:trace contextRef="#ctx0" brushRef="#br0" timeOffset="3173.13">21538 5143 1139 0,'0'7'341'0,"-1"-7"-632"15,1 3 170-15</inkml:trace>
  <inkml:trace contextRef="#ctx0" brushRef="#br0" timeOffset="3522.202">21537 5156 333 0,'1'2'157'15,"4"4"-36"-15,-3 3-105 16,6 6-9-16,30 25-2 16,-24-31 16-16,2-6 15 15,3-4 6-15,0-5 5 16,1-3-17-16,-1-5-17 15,0-2-6-15,-5-5-7 16,-3 0-1-16,1 0 1 0,-4 2 1 16,-1-1-7-1,-4-1-2-15,-3 1-11 0,-1 0-1 16,-5 3 5-16,-1 1-4 16,-1 2-8-16,-3 1 5 15,-5 6 2-15,-2 4 5 16,-5 6 26-16,0 5 1 15,3 10 4-15,2 1-1 16,8 10-7-16,1 0 0 16,3 4 11-16,-6 0 7 0,9 6 4 15,3 2-2-15,3 3-19 16,8 0-18-16,-3-7-40 16,1 1-25-16,3-6-68 15,4-3-55-15,-1-6 126 16</inkml:trace>
  <inkml:trace contextRef="#ctx0" brushRef="#br0" timeOffset="3748.894">22026 5084 1185 0,'0'4'99'0,"2"4"-196"16</inkml:trace>
  <inkml:trace contextRef="#ctx0" brushRef="#br0" timeOffset="4301.659">22028 5141 392 0,'1'117'142'15,"-5"-84"-116"-15,3-1-17 0,-2-1-7 16,1-9 1-16,4-5 8 16,-2-2 18-16,4-8 38 15,-2 0 20-15,-2-7 3 16,1 1-14-16,-1-2-40 16,0 0-21-16,0 0-12 15,9-5-3-15,1 2 5 16,0-11 7-16,28-32 12 15,-29 29 6-15,2-3 4 16,0-1-3-16,0-7-2 16,-2 0 2-16,-2 1 15 15,-2 2 4-15,0 10-2 16,0 6-7-16,-4 5-21 16,0 3-7-16,-1 1-12 15,0 1-2-15,-1 0-5 16,1 0-2-16,0 0 3 15,0 0 0-15,0 4 2 0,1 16 1 16,7 35-1-16,-3-28 0 16,-2 2 0-16,5 2 1 15,0-7 1-15,3 5 0 16,2-9-2-16,1-1 1 16,6-1 1-16,0-6 1 15,0-5 2-15,3-1 2 16,-2-8 0-16,1-1 3 15,-1-5 3-15,1 0 5 0,-5-4 11 16,-2 0 3-16,-2-7 5 16,-1-2 2-16,1-1-4 15,-4-3 1-15,-2-4 3 16,-3-3-1-16,-4 1-4 16,-2 0-5-16,-1 5-11 15,-4 6-7-15,-2-1-11 16,1 2-15-16,-5 2-93 15,-1-1-129-15,-7 2 152 16</inkml:trace>
  <inkml:trace contextRef="#ctx0" brushRef="#br0" timeOffset="7281.158">17130 3451 32 0,'24'26'36'0,"-25"-27"20"15,0 0 6-15,1-2-1 16,0 2-3-16,-2 0-10 15,1 0-5-15,0 0-12 16,0 0-5-16,0 0-6 16,0-1-2-16,-2-2-1 15,2 0 2-15,-1-1 6 16,1-1 3-16,0 5 3 16,-1-2 0-16,1 2-9 0,0 0-5 15,0 0-10-15,0 0-6 16,0 0-4-16,0-1-3 15,-1 1 2-15,2 0 3 16,0 1 3-16,-1 0 3 16,0 6-1-16,-1 18 1 15,-4 34-1-15,1-25 3 16,1 11 3-16,0 6 2 16,-1 3 3-16,-1 2-1 0,1-2-1 15,-1-2-4-15,2-1-4 16,-1-4-2-16,2 3-1 15,-2 0-1-15,0 2 0 16,0-1 1-16,1-6-1 16,2-1 0-16,0-7 0 15,0-2 0-15,2-7-1 16,0-9 0-16,3-9-3 16,-2-5-3-16,1-4-32 15,-2 0-27-15,0 0-91 16,0-1 95-16</inkml:trace>
  <inkml:trace contextRef="#ctx0" brushRef="#br0" timeOffset="7669.246">17283 3438 490 0,'-1'0'123'0</inkml:trace>
  <inkml:trace contextRef="#ctx0" brushRef="#br0" timeOffset="8915.573">17277 3452 159 0,'0'0'69'0,"0"0"-24"0,0 0 2 15,0 0 9-15,0 0-2 16,0 0-12-16,5 2-3 15,3 0-12-15,7 2-4 16,33 4-9-16,-25-12-4 16,7 3-5-16,0 1-1 15,6 0-2-15,4 5 0 0,3-5 4 16,7 0 2-16,2 0 2 16,-2-4 1-16,-1 1-1 15,-3 2-1-15,-5-2-2 16,0-2-1-16,-1 4 0 15,0-3 1-15,-3 2 4 16,-3 2 0-16,-7-4 3 16,-4 1-2-16,-4-1-3 15,-6 4-2-15,-7 0-4 16,-1 2-1-16,-3 2 3 16,2 0 3-16,-4 1 5 15,1 7 1-15,-2-3-2 16,1 4-2-16,0 1-3 15,-3-1-1-15,1 7 1 16,1 1 2-16,-2 7 8 16,0 5 2-16,1 5 1 15,-1 1-1-15,0-3-7 0,2-1-2 16,1 1-1-16,0 1-1 16,2 0 1-16,-2 0-2 15,0-6 0-15,-2-1-2 16,0-1-1-16,1 1 0 15,-1 2 0-15,0 2-1 16,1-2 0 0,-1-3 0-16,-1-11-1 0,3 1 0 15,0-9 0-15,2-1 0 0,-2-2-1 16,0-2 1-16,0-1-1 16,0-1 1-1,0-3 2-15,0 0 1 0,0 0 2 16,0 0 2-16,0 0 4 15,0 0 1-15,0 0 3 16,-2 0 2-16,1 0 3 16,0 0 2-16,0 0 0 15,0 0-2-15,-4 2-6 16,-9 5-4-16,-31 15-3 16,27-20-1-16,-4 0-2 15,-2-2-1-15,0 2-2 16,-1-1-1-16,3-1 0 15,1 2 0-15,0-1-1 16,-2 3 2-16,2-3-1 16,1-1 0-16,2 1 2 15,-2-1-1-15,5-1 2 0,-1-3 0 16,-3-1-1-16,-1-3 1 16,-4 2 4-16,3 0 2 15,0 3 3-15,5-1 0 16,1-1-2-16,-1 3-2 15,2-1-3-15,0-1-2 16,2 3-2-16,-2-1-1 16,0 2-2-16,1 1 1 15,-2 0-1-15,0 0 0 0,-2-2 1 16,-4 0 1-16,-1 0 0 16,2 1-1-16,-1 2 0 15,2-2-1-15,4 1 0 16,-2 2 0-16,6-2 0 15,-2 1 0-15,3 0 0 16,2-2 0-16,-2 0 0 16,5 1 1-16,0-1 0 15,4 0 1-15,1 0-1 16,-1 0-1-16,-1 0 0 16,1 0 0-16,1 0-1 15,0 0 1-15,-1 0 0 16,0 0 0-16,0 0 0 15,0 0 1-15,1 0 1 16,0 0 1-16,0 0-1 16,0 0-1-16,0 0 0 0,0 0 0 15,0 0 0-15,0 0-1 16,0 0 1-16,0 0-1 16,-1 0 0-16,-1 0-1 15,1 0-9-15,0 0-33 16,0 0-201-16,0 0 170 15</inkml:trace>
  <inkml:trace contextRef="#ctx0" brushRef="#br0" timeOffset="9318.723">17510 5009 508 0,'-40'13'127'0</inkml:trace>
  <inkml:trace contextRef="#ctx0" brushRef="#br0" timeOffset="9845.538">17397 5025 407 0,'-79'-9'122'0,"74"3"-165"16,4 1-2-16,-3 0 14 16,3-2 7-16,-2 2 26 15,0 2 8-15,5 0-12 16,-2 1-14-16,0 1-9 16,0 0 0-16,0 0 14 15,0 0 11-15,0 0 12 16,0-1-1-16,2-8 11 15,-2 1 5-15,-2-5 10 16,-16-26 7-16,2 30 3 16,-2 1-4-16,-3 7-16 0,1 2-9 15,-2 5-16 1,-2 3-2-16,-1 3 0 0,-4 2-1 16,4 4 1-16,3 5 0 15,7 8 1-15,3 6 0 16,7 4 0-16,0-4-1 15,7 2 0-15,5-2-1 0,6-5 0 16,6-2 1-16,6-12-1 16,7-1 0-16,7-8-3 15,3-4-1-15,1-9-4 16,-2-9-2-16,-2-10-1 16,0-4 3-16,1-3 4 15,0 1 3-15,-8-1 0 16,-6 0-3-16,-12-1-1 15,-6 3-2-15,-11 3-3 16,-5 2-10-16,-12 7-14 16,-2 0-5-16,-9 6-14 15,-1 3-15-15,-3 5 48 16</inkml:trace>
  <inkml:trace contextRef="#ctx0" brushRef="#br0" timeOffset="10327.768">17707 4821 1000 0,'1'10'190'0,"-4"5"-481"16,4 11-18-16,-1 3 129 16,-2 0 65-16,-4-3 156 15,-2-3 48-15,-2 6 15 16,-3-4-10-16,0 2-58 15,-1-3-17-15,3-2-8 16,-3-3 8-16,6-6 11 16,1 1 2-16,6-6-7 15,0-2-8-15,1-4-11 16,2 1-1-16,-2-3 3 16,0 0-1-16,28 3-3 15,33 4-3-15,-25-8-9 16,3-4-3-16,2 2 0 15,1-4 2-15,2 3 5 16,-2-3-12-16,-4 1-62 16,-1 0-42-16,-7-1 69 0</inkml:trace>
  <inkml:trace contextRef="#ctx0" brushRef="#br0" timeOffset="11144.724">18038 4832 1193 0,'0'0'185'16,"1"2"-411"-16,6 19-204 16,34 35 48-16,-30-25 247 15,-4-2 100-15,-6-1 171 16,-3-2 15-16,0 7-28 16,-3-2-41-16,5 0-59 15,0-2-12-15,-1-3-3 16,0-3 5-16,-5-9 7 0,2-2 7 15,2-9 13-15,-1-2-3 16,3 2-5-16,0-5-8 16,0 2-18-16,0-1-6 15,-2 0-8-15,1 0-4 16,0-3 2-16,-3-10 1 16,-2-3 6-16,-9-31 0 15,11 25-1-15,1-1 0 16,1-5 6-1,-1-1 7-15,1 2 8 0,0 2 1 0,2 0-6 16,1 4-4-16,5 2-8 16,2 2-1-16,0-1-1 15,3-1 1-15,-2 5-1 16,4-1 0-16,0 6-2 16,0 4 0-16,3 4-2 15,-1 2 1-15,1 2 0 16,-2 3 1-16,-2-2 1 15,0 3 1-15,-1 4 1 16,-1-1-1-16,1 4 0 16,-3-1 1-16,-2 1 0 15,0 1 1-15,-5 5 2 16,0 4 2-16,-3-1 4 16,-4 4 1-16,0 5 0 15,-1-1 0-15,-5 3-3 16,1-3 0-16,-3-4 8 15,-2 1 4-15,-1-2 12 0,-3-1 7 16,-2-5 2-16,1-2-1 16,-4-3-8-16,-2-6-3 15,-7 1-8-15,0-6-2 16,-4-1-6-16,0-2-10 16,1-5-34-16,-3-2-35 15,6-7-152-15,2 2 143 0</inkml:trace>
  <inkml:trace contextRef="#ctx0" brushRef="#br0" timeOffset="13737.675">21111 3755 58 0,'-2'-1'24'0,"1"0"-15"16,0-1-6-16,0 1-2 15,0 0 0-15,0 0 13 16,-1 0 9-16,1 0 4 0,0 0 0 16,0-1-11-16,0 2-4 15,0 0 6-15,0 0 5 16,-1 0 11-16,1 0 6 15,0 0 4-15,0 0 2 16,0 0-4-16,0 7-4 16,-1 7-10-16,1-1-4 15,-7 34-6-15,-1-30-3 16,1 2-4-16,3 3-1 0,1-4 10 16,3 3 2-16,3-1 1 15,0-4-1-15,2-3-12 16,0-1-3-16,0-3-1 15,-1 2 0-15,3-2 3 16,0 0 2-16,-1-2 1 16,1 0 2-16,1-4 5 15,1 1 3-15,0-4 1 16,3-3-3-16,1-1-7 16,0-3-5-16,3-1-5 15,-4-2-2-15,1-1-1 16,1 2 0-16,-2 0 1 15,-1-1 0-15,1 1 0 16,-2-1 1-16,-2-3-2 16,0 3 0-16,-2-2-2 15,-1 2 0-15,0 1 1 16,-1-3 1-16,-2-2 1 0,-1 2 0 16,0 0 1-16,0-1 0 15,-1 7 4-15,-2-6 2 16,-3 2-3-16,0 0-3 15,-3 1-4-15,0 1-4 16,-5-1 2-16,-1 1 0 16,-5 3-3-16,-2 3-3 15,-3 3-7-15,3 3-7 0,2 2-80 16,1 1 73-16</inkml:trace>
  <inkml:trace contextRef="#ctx0" brushRef="#br0" timeOffset="18974.738">21243 3890 200 0,'-31'-4'105'0,"31"3"-29"16,0 1-17-16,-1 0-21 15,1 0-3-15,0 0 3 16,-1 0 1-16,1-1-6 15,-1 0-5-15,-1 1-12 16,1 0 1-16,0 0 13 16,0 0 3-16,0 0-2 15,0 0-5-15,-1 0-14 16,-1 0-1-16,0 1 3 16,-7 2 4-16,7-1 9 15,-4 0 5-15,2-2 6 0,4 0 0 16,0 0-3-16,0 0-5 15,0 0-5-15,0 0-1 16,-1 0-1-16,1 0-1 16,0 0-6-16,0 0-3 15,0 0-4-15,0 0 2 16,-1 0 10-16,1 0 3 16,0 0 2-16,-2 0-4 15,-3 0-12-15,-1-1-3 16,-2 0-5-16,0-2 1 0,-4 0 0 15,-27-11 0 1,27 8 1-16,-3 3 0 0,1 0-1 16,-7 0 0-16,-1 3-1 15,-1 0 1-15,-3 5 1 16,-1-1-1-16,-2 3 1 16,-1-2-1-16,-3 1 3 15,-1 0 3-15,-4-3 3 16,3 5 2-16,-1-6 0 15,2-2 1-15,2 2-2 16,1-3 0-16,1 1-3 16,0 1-1-16,0-2-2 15,-1-1 0-15,0 2-2 16,-2 0-2-16,-3 2-1 16,-2 1 0-16,-3-1-1 15,1-2 0-15,1-2 0 0,-1-2 0 16,-1 1 0-16,1 0 0 15,-5-1 0-15,-2 1 0 16,-1 0 0-16,-2 1-1 16,-3 2 0-16,2 0 0 15,-1 1-1-15,3 5 0 16,2-2 1-16,-3-1 0 16,6 0 0-16,-1-3-1 15,1 2 1-15,0-1-1 0,-2 5 1 16,-3-3-1-16,2-2 1 15,0 6-1-15,2-7-1 16,3 2 0-16,2 1-1 16,5-1-1-16,6-2 1 15,0 2 0-15,4 0 1 16,2-2 0-16,0 0 1 16,3-2 0-16,2-2 0 15,-1 0 1-15,3 0 0 16,-2 0 0-16,2 1-1 15,-2 2 0-15,2-3-1 16,1 1 1-16,1-4 0 16,-1 4 1-16,2-1 0 15,0-1 0-15,3 5 0 16,-1 0 0-16,1 0-1 16,-3 0 0-16,-1-3 0 15,0 3 0-15,-1-3 0 16,1 4 0-16,-3 4 0 0,0-9 0 15,1 5 1-15,1-1 0 16,-3-1 0-16,1 1 0 16,0-2 1-16,-1-2 0 15,1 1-1-15,2 3 0 16,0-2-1-16,0-1-1 16,2 1 1-16,0-1 0 15,2 3 0-15,-1-3 1 0,-1 0 0 16,1 1 0-16,1-2 0 15,-1 3 0-15,3-1-1 16,-3 1-1-16,5-3 0 16,2 3-2-16,-2 1-2 15,-1-4-1-15,-4 1 0 16,-2 1 1-16,-2-3 3 16,3 3 2-16,1-2 0 15,2 0 0-15,1-2-2 16,-2 1 0-16,-1 3-1 15,1-1-1-15,0 4 3 16,1-2 0-16,3-1 1 16,1 1 0-16,-1-1 0 15,1 1-1-15,0-2 0 16,-1 3-1-16,-2 0 1 16,2-1 0-16,-3 1 0 0,0 0 0 15,2-1 0-15,-1 0 0 16,-2-2 1-16,2 1-1 15,-2 0 0-15,2 1-1 16,2-1-1-16,0 2 0 16,2 1-3-16,2-1 0 15,-3 4-4-15,2 0-1 16,2-2-2-16,-4 0 2 16,4-2 0-16,2 0 2 0,0 0 3 15,0 0 1-15,0 0 1 16,0 0 3-16,-1 0 0 15,1 0 0 1,0 0 1-16,0 0 0 0,-6 3-1 16,4-3 1-16,-1 0-1 15,3 0-1-15,0 0-4 16,0 0-1-16,-1 0-1 16,1 0 1-16,0 0 3 15,0 0 1-15,0 0 4 16,0 0 0-16,0 0 0 15,-1 0-1-15,1 0 1 16,0 0-1-16,0 0-1 16,0 0 1-16,0 0-1 15,-1 0 0-15,1 0 0 16,0 0 1-16,0 0-2 16,0 0-1-16,0 0 1 15,0 0 0-15,-1 0 1 0,1 0 0 16,0 0 1-16,0 0-1 15,0 0 1-15,1 0 1 16,0 2 0-16,-1 3 0 16,0-4 1-16,-2 5 0 15,2-6 0-15,0 0 0 16,-4 4 0-16,4-3 0 16,-6 3-1-16,1 0 1 0,-2-2-1 15,3 1 1-15,0-1 0 16,-1 2 0-16,-3-1-1 15,4-2 0-15,1 1 0 16,0-1 0-16,2-1 0 16,-4 2 0-16,3-1 1 15,-1 0-1-15,2-1 0 16,1 0 0-16,-3 2 0 16,-1 0 1-16,-1-1-1 15,0 0 1-15,5-1 0 16,-2 0 0-16,1 0 0 15,0 0 0-15,-3 1-1 16,2-1 0-16,-4 1 0 16,1 1-1-16,-1-1 1 15,2 0 0-15,-1-1 0 16,0 0 1-16,1 0-1 0,0 1 0 16,0-1-1-16,-1 1 0 15,3-1 0-15,-3 1 1 16,0 0 0-16,3-1 0 15,-2 2 0-15,1-1 1 16,-2 0 1-16,1 0 0 16,1 0-1-16,-1 0 0 15,3-1 0-15,-2 0 1 16,1 0 1-16,2 0 0 16,-2 0 0-16,2 0-2 0,-2 0-1 15,-1 0 1-15,2 0-1 16,-3 0 0-16,2 0 0 15,-2 0 0-15,3 0 0 16,1 0 0-16,0 0-1 16,0 0-1-16,-1 0-41 15,0 0-48-15,1-1 58 16</inkml:trace>
  <inkml:trace contextRef="#ctx0" brushRef="#br0" timeOffset="20092.389">17704 3607 160 0,'-65'48'83'0,"54"-43"-23"16,1 3-15-16,-3 0-12 15,-2-1-6-15,1 3-6 16,-1-3-3-16,3 1-9 16,1-1-3-16,0 1-5 15,-1 1 0-15,0 1-1 16,1 4-1-16,-1-4 1 16,3 2 0-16,1-2 0 15,1-2 0-15,1-2 1 16,0 0 0-16,4-1-1 15,0-3 0-15,1 5 0 16,-1-4-1-16,1-3 0 16,1 0 1-16,0 0 1 0,0 0 1 15,0 0 3-15,0 0 1 16,0 0 1-16,0 0-2 16,0 0 0-16,0 0-2 15,0 0 0-15,0 0-1 16,0 0 3-16,0 4 6 15,0-2 12-15,1 4 6 16,-1-2 3-16,2 0-5 16,0 2-10-16,1-1-5 0,0 0-2 15,9 2 0 1,31 24 3-16,-28-26 0 0,2 5-2 16,1-1-3-16,1 3-3 15,-2-3-2-15,3 0-2 16,-4-1 0-16,-3 3 0 15,1-2-1-15,-6-1 0 16,3 2-1-16,-1 3-4 16,2 1-14-16,-5 4-121 15,-5-2 100-15</inkml:trace>
  <inkml:trace contextRef="#ctx0" brushRef="#br0" timeOffset="22729.431">18556 3575 278 0,'8'31'8'15,"-8"-26"-117"-15,0 3 22 16,0 1 66-16,-4 0 99 15,1-1 19-15,-1 0 11 16,0-1-19-16,-1 0-50 16,1 4-17-16,-3-3-17 15,1 3-2-15,-1 1-2 16,0-2 1-16,2 4-1 16,2-4 0-16,0 4-1 15,-1 0 0-15,2 1 0 16,0-3 0-16,0-4 0 15,2-3 0-15,0 0 6 0,0-2 3 16,0-3 21-16,0 0 6 16,0 0 3-16,0 0-2 15,0 0-20-15,-1-1 0 16,1 0 3-16,0-1 2 16,0-17 5-16,5-29-2 15,-2 25-7-15,2-2 4 16,2-4-6-16,0-4 2 15,0 3-3-15,1 2-9 0,-1 7-3 16,0 5-4-16,1 7-3 16,-1 4-3-16,-1 4-8 15,-1 0-2-15,0 1-1 16,0 2 3-16,2 3 6 16,-1 3 1-16,3 3-5 15,-3 1-1-15,0 5-1 16,0 3 1-16,1 4 9 15,-4 0 2-15,-1 2 2 16,1-1 1-16,-6-7 0 16,7-2 0-16,-4-5 1 15,2-3 1-15,3 0 1 16,-3-1-1-16,-2-5-1 16,-2 1 1-16,2-3 0 15,0 0 2-15,0 0 5 16,0-1 5-16,-1 0 3 15,1 1-1-15,0-1-7 0,-2 0-6 16,2 0-3-16,-1 0 0 16,0-1 2-16,1-2-1 15,0-8 0-15,1 0-1 16,12-35-2-16,-3 29 1 16,-1-4 1-16,2 1 0 15,0 1 2-15,-1 0 0 16,1 4-1-16,1 2-1 0,-3 4 0 15,1 0-2 1,-3 4-1-16,4 2 0 0,-2 2-2 16,-1 2-2-16,1 2-1 15,-3 0 0-15,2 6 2 16,-2 2 1-16,-2 1 3 16,0 5 1-16,-3 6 2 15,0 7 0-15,-1 7 0 16,-5 2 1-16,0 2-1 15,-5-1 2-15,-2-1-1 16,-1-2-1-16,2-9-1 16,-1-4-13-16,6-13-34 15,4-2-14-15,1-5-74 16,0-5 84-16</inkml:trace>
  <inkml:trace contextRef="#ctx0" brushRef="#br0" timeOffset="22947.019">19050 3566 820 0,'0'-2'205'16</inkml:trace>
  <inkml:trace contextRef="#ctx0" brushRef="#br0" timeOffset="23472.211">19078 3575 87 0,'36'13'69'16,"-30"-13"17"-16,0-3 9 15,-1-1 6-15,-5-2-15 16,0 0-18-16,-6 2-33 16,6-1-6-16,-1 2-7 15,0 0-3-15,0 2-9 16,0 0-7-16,0 0-6 16,-1 0-2-16,-3 1 2 15,-7 1 1-15,-3 3 0 16,-31 22 0-16,28-10-1 0,-3 5 0 15,1 4 0-15,1 2 1 16,4-2 1-16,-2-2 0 16,6-2-1-16,1-4 0 15,4 1 1-15,3-3 0 16,3-3 1-16,0-4-1 16,-1-3 0-16,2 0 1 15,-1-3-2-15,0-2-1 0,0 0-1 16,0-2-4-16,0 1-11 15,0 0-6-15,3-6-9 16,9-7 1-16,32-27 12 16,-28 26 5-16,4 1 12 15,-3-2 2-15,-1 1 2 16,-2 1 1-16,-5 3 0 16,2 5-1-16,-2 6 0 15,1 2 0-15,-5 5 7 16,-1 2 6-16,2 3 5 15,-6 3 0-15,4 3-8 16,-4 3-4-16,-4 1-8 16,4 1-5-16,-1-2-29 15,-1-4-31-15,2-7 42 16</inkml:trace>
  <inkml:trace contextRef="#ctx0" brushRef="#br0" timeOffset="24213.375">19209 3666 984 0,'4'94'192'16,"-2"-75"-399"-16,2 16-109 16,-1 4 48-16,-4 4 120 15,-1-9 83-15,-2-6 110 16,2-2 6-16,2-3-12 16,1 4-16-16,5 2-19 15,1-2-4-15,-3-5 2 16,1-4 3-16,-5-12 7 15,0-3 9-15,0-2 20 16,-1-2 0-16,0 0 5 16,-1-1-13-16,1 1-29 15,1 0-1-15,0 0-5 16,0-9 3-16,0-6 7 16,4-29-1-16,-4 28-3 0,2 1 3 15,-2-1 1 1,0-1 1-16,4-2-5 0,-1-3-3 15,2-6-4-15,3-2 0 16,-1-4 0-16,1-3 0 16,1 0 1-16,0-2 0 15,2 1 1-15,-1 0 1 16,3 3 0-16,-1 2 1 16,-1 9-2-16,-1 4-2 0,0 6-1 15,2 1 1-15,1 5 1 16,-2 2 0-16,-2 5-1 15,1 1-2-15,-1 1-1 16,0 3 1-16,1 5 4 16,0 4 6-16,-2 5 9 15,-1 3 2-15,-3 10 1 16,0 7 0-16,-4 4 5 16,-3 1 2-16,-5 0 4 15,-4-3 0-15,-5 1-3 16,0-2 4-16,-7-12 18 15,0 1 4-15,-3-11-2 16,-3-1-7-16,3-1-30 16,-1-6-28-16,1-4-137 15,0-2 108-15</inkml:trace>
  <inkml:trace contextRef="#ctx0" brushRef="#br0" timeOffset="31336.202">17421 3845 42 0,'0'0'27'15,"0"0"3"-15,0 0 3 16,0 0 3-16,0 0 11 16,0 0 3-16,0 0-9 15,0 0-5-15,0 0-15 16,0 0-7-16,0 0-6 16,0 0 1-16,0 0 8 15,0 0 5-15,0 0 6 16,0 0 0-16,0 0-2 15,0 0-1-15,0 0 8 16,0 0 5-16,0 0 2 16,0 0-3-16,0 0-11 15,0 0-5-15,0 0-9 16,0 0-2-16,1-1-2 0,2 0 2 16,1-3 4-16,2-1 1 15,-1-7-2-15,2-3-4 16,30-28-5-16,-28 29-1 15,1 0-1-15,-2 1 0 16,0-2-1-16,0 0 1 16,0-2-1-16,3-2 0 15,-1-3-1-15,3 0 1 16,0 0-1-16,2 4 0 16,-2 0 0-16,1 0 0 15,4 1 0-15,-3 1 0 0,1-1 0 16,2 4 0-16,-4-5 0 15,2 0-1-15,-2-2 1 16,0 2 0-16,2-2-1 16,-2 2 1-16,2 2-1 15,3-2 0-15,-2 4 1 16,1 1-1-16,-1-1 1 16,1 3-1-16,-1 1 0 15,1 0 0-15,2-1-1 16,2-1 1-16,2-1 0 15,0 3-1-15,3-2 2 16,-3 1 0-16,3 0 0 16,3-2 0-16,-1 1 0 15,4-3 0-15,0-1 0 16,-1 1 0-16,5 4 0 16,-1 1-1-16,1 3 1 0,-1 1 0 15,-3 0 0-15,2 2-1 16,2 0 1-16,0 1 0 15,-1-1 0-15,4 1 0 16,-2 1 0-16,1-3 0 16,-3 3-1-16,-3-2 1 15,3 2 0-15,-3-1 0 0,2-1 0 16,-1 4 0-16,0 0-1 16,-1 0 0-16,1 4 2 15,0-4-1-15,-1 0 1 16,1 0 0-16,1 0 0 15,-3 0 1-15,6 1 0 16,-1-1 1-16,0 0 1 16,1 0-1-16,-6-3-1 15,-1 2-1-15,-3 1 2 16,-4 0 6-16,0 1 5 16,-1-1 1-16,0-1-2 15,3 1-4-15,-4 0-5 16,-1 3-1-16,0-1-1 15,-1 0-1-15,0 2 0 16,-3 0 1-16,-1-1 0 16,0 0 0-16,-1 2 1 15,2-2 1-15,1 2 3 16,-1-1 1-16,3 1 1 0,0 2-1 16,2 2-3-16,-2-1-2 15,2 4-1-15,1 2 0 16,1 0 2-16,-1 5-1 15,1 1 2-15,1-3 0 16,-1 0-1-16,2 0-1 16,-3-2 1-16,2 3 0 0,-5-4 2 15,1-2 2-15,1 0 0 16,-4-5 0-16,3 2 1 16,-1-3-2-16,1-1 1 15,-1 3 1-15,0 1 0 16,1 0 0-16,-5 0 2 15,0-2-2-15,0-1-3 16,-1 1 0-16,2 0-2 16,-1 2 0-16,-1-1-1 15,2-2 0-15,-4 0 0 16,0 0-1-16,0 0 0 16,-2 1 1-16,1-2-1 15,-1 1 2-15,1-3 0 16,1 1 1-16,-3 1-1 15,3-2 0-15,-4 4 0 16,-1-3-1-16,2-2 1 16,-3 2-1-16,-1-3-1 15,2 1 1-15,-1 0-1 0,-2 0 1 16,3 2 1-16,-4 0 1 16,0-2 1-16,0 0 0 15,-4-2-1-15,0 0-1 16,0 0-2-16,0 0 0 15,10 4 0-15,-2-2 0 16,0 0 0-16,0 2 0 16,-4-2 0-16,6 1 1 0,-6 0 1 15,3 0 0-15,0 0-1 16,-3-2 0-16,0 1-1 16,1-1 0-16,-4-1-1 15,1 0 1-15,-2 0-1 16,0 0 1-16,1 0-2 15,-1 0-2 1,1 0-39-16,1 0-40 0,3-1-84 16,5-2-53-16,7-8 133 15</inkml:trace>
  <inkml:trace contextRef="#ctx0" brushRef="#br0" timeOffset="31872.765">20623 3453 525 0,'-2'-2'131'0</inkml:trace>
  <inkml:trace contextRef="#ctx0" brushRef="#br0" timeOffset="32316.156">20607 3459 65 0,'-1'0'41'0,"-1"0"1"15,2 2-1-15,2 3-10 16,0-2-8-16,-1 3-12 15,8-2-4-15,0 0-3 16,2 0 0-16,28 29 3 16,-30-30 2-16,2 1 8 15,-3-1 4-15,-1-2-1 16,0 2-1-16,-1-1-9 16,1 1-3-16,0 1-2 15,-1 0-2-15,1 3 1 16,0-1-1-16,0 3 2 15,2 2 1-15,0 0-1 16,0 1-1-16,2 2-2 16,-3-3-1-16,1 4 0 0,-2 0 1 15,0-3-1-15,0-1 0 16,-2-4 0-16,1 1 0 16,-1-1 0-16,0-1 0 15,-1-2 1-15,2 0 1 16,-1-3-1-16,-1 0 1 15,0-1-3-15,-4 0-18 16,0 0-65-16,0-1 57 16</inkml:trace>
  <inkml:trace contextRef="#ctx0" brushRef="#br0" timeOffset="33265.949">20859 3365 530 0,'-1'0'86'0,"0"0"-272"16,0 0 4-16,0 0 49 15,1 0 86-15,0 0 94 16,0 0 4-16,0 0-7 16,0 0-21-16,1 5-12 15,0 2-1-15,1 0 12 16,2-2 13-16,1 5 16 15,0-3 3-15,2 4-12 16,34 28-12-16,-24-31-14 16,2 5-4-16,5-5 1 15,-4 1 2-15,1 3-2 16,-3-5-2-16,-6-1-3 16,3 0-2-16,-10 0 1 15,5 1 0-15,1 2 0 16,1-1-1-16,3 3-2 15,-4-2-1-15,1 0 1 16,-3 2 1-16,-2-2 2 0,0-1 1 16,-3 0 2-16,0 0-1 15,-4 0 9-15,2 0 3 16,-5 3 4-16,2-3 0 16,-4-1-5-16,0 1-3 15,3-3-5-15,-4 0 0 16,5-2 0-16,-1 1 0 0,2-4-1 15,0 0 0-15,0 0-2 16,-1 0 0-16,1 0 0 16,-1 0-2-16,-1 0 0 15,1 0-2-15,0 0 1 16,0 1 3-16,0 3 1 16,-2-1 3-16,1 0 11 15,0 0 6-15,-2 1 8 16,2-1 1-16,0 1-10 15,-10 2-7-15,-3 2-3 16,-33 28-1-16,19-28 0 16,-4 1 0-16,-12-2-8 15,5 2-3-15,-2 1-8 16,5 0-9-16,5-1-11 16,5-1-8-16,4-5-46 15,5-3-36-15,3-7 69 16</inkml:trace>
  <inkml:trace contextRef="#ctx0" brushRef="#br0" timeOffset="33838.415">18451 2889 510 0,'6'0'127'0</inkml:trace>
  <inkml:trace contextRef="#ctx0" brushRef="#br0" timeOffset="34209.72">18527 2878 54 0,'43'2'87'0,"-43"-3"37"16,-3-3 6-16,0 0-27 16,2 2-28-16,0 1-31 15,-1 0-6-15,-2-1-24 16,-14-5-12-16,-33-3-10 16,26 11-1-16,-2 2 4 15,-2 5 1-15,1 1 2 0,-4 1 0 16,1 1-1-16,3-3 1 15,-2 2-1-15,6 3-1 16,4 6 1-16,-2-2-1 16,4 4 1-16,-4-2 1 15,-1-2 2-15,1 0 0 16,6 0 1-16,0-4 0 16,8 0-1-16,2-2-1 15,4 2-2-15,5 2 0 16,6 2 0-16,5 0 1 15,6-4-1-15,2-1 2 0,1-6 1 16,2-1 0 0,5-5-24-16,0-3-38 0,2-7 40 15</inkml:trace>
  <inkml:trace contextRef="#ctx0" brushRef="#br0" timeOffset="34452.741">18643 2861 728 0,'0'64'21'16,"5"-63"-100"-16</inkml:trace>
  <inkml:trace contextRef="#ctx0" brushRef="#br0" timeOffset="34974.346">18676 2943 151 0,'2'1'118'15,"1"1"0"-15,0-2-44 16,-2 0-23-16,2 0-34 16,-3 0-7-16,0 0-6 15,0-2 1-15,0 1 5 16,0 1 4-16,1 0 2 16,-1 0-2-16,0 0-5 15,0 0-6-15,0 0-2 16,0 0 0-16,-1 5-1 15,-1 4 1-15,-1 1-1 16,-4 3 1-16,-21 29 0 16,14-31 0-16,4 2 0 15,-1 0 0-15,4-1-1 16,3 2 0-16,2 0-2 16,2-3 1-16,0 0-1 15,2-1 1-15,4-3 1 0,4 0 1 16,5-7 2-16,0-6-1 15,0-5 0-15,2-1 0 16,4-2 0-16,3 2-2 16,5-1 1-16,-1 1-1 15,-4 0 1 1,0-1 0-16,-5-3 1 0,-3-1 1 16,-6 2 4-16,-3 0 1 15,-6 4 0-15,-2 2-2 0,-8-1-5 16,-4 1-1-1,-10 3-3-15,-2-1 0 0,-6 7-1 16,-5 1-2-16,1 5-12 16,-2 2-10-16,-1-1-29 15,8 1-52-15,7-2 72 16</inkml:trace>
  <inkml:trace contextRef="#ctx0" brushRef="#br0" timeOffset="35688.642">19246 2786 113 0,'1'7'84'0,"-1"-2"13"16,0-2-20-16,-3 2-29 15,3-5-7-15,-1 0-8 16,0 0-3-16,0 0 2 16,-3 10-1-16,-1 2-5 15,-13 28-3-15,7-24-8 16,-3 1-3-16,3-5-3 15,0 3 0-15,0-1-2 16,0-1 0-16,-1 2-1 16,0-8 0-16,4 0-1 15,2-3 2-15,4-1-2 16,2 1 0-16,-4-4 0 16,3 0-1-16,0-1 1 0,0 0 0 15,1 1 0-15,0 0-2 16,0 0-2-16,0 0-1 15,0 0 1-15,0 0 1 16,0 0 2-16,3 0 1 16,11 2-3-16,1 0 0 15,32 8-2-15,-27-3 1 16,3 1-1-16,3 2 0 0,-1-2 0 16,-5-1-1-16,-1 0 0 15,-2-2 0-15,-3-2-2 16,0-1-3-16,-4-2-44 15,-2 0-30-15,0-3-90 16,-2-4 99-16</inkml:trace>
  <inkml:trace contextRef="#ctx0" brushRef="#br0" timeOffset="35905.643">19591 2828 642 0,'1'0'97'16,"0"-1"-124"-16</inkml:trace>
  <inkml:trace contextRef="#ctx0" brushRef="#br0" timeOffset="36292.626">19584 2852 46 0,'-17'42'32'0,"10"-28"-4"16,-5-1 19-16,0-1 8 0,2 1 5 16,0-3-3-16,4-2-26 15,2 4-14-15,-1-2-14 16,2 1-2-16,0 0-1 15,1-3 0-15,2 0 0 16,1-1-1-16,3 0 1 16,0-1 0-16,3-2 2 15,-2-2 1-15,3 0 0 16,0-1 0-16,1-1 1 16,3 0 1-16,-1-1 0 15,2-2 0-15,1-1-3 16,-6-3 0-16,6-1-1 15,-3 0 1-15,-2-2 5 16,2 1 4-16,-5-5 1 16,-3-1 0-16,4 5-4 15,0-4-3-15,-3 4-2 16,2-1-1-16,-7-2 3 0,2 3 0 16,-1 2 1-16,-4 3-4 15,1 2-14-15,-6 1-13 16,-6-2-28-16,-1 4-20 15,-8 2 46-15</inkml:trace>
  <inkml:trace contextRef="#ctx0" brushRef="#br0" timeOffset="37741.769">19878 2851 484 0,'0'0'57'16,"4"2"-218"-16,-2 2 9 16,-2-4 98-16,0 0 40 0,0 0 26 15,0 0 5 1,0 0 0-16,0 0 1 0,0 2 3 16,1 3 6-16,0 2 12 15,0 1 2-15,-1-1-6 16,0 2-7-16,-1 1-14 15,0-5-3-15,-1 6-4 16,-1 0-2-16,0 1-2 16,-5 35 0-16,2-31-1 15,3-2-1-15,-1-3-1 16,1 1 0-16,2-3 1 16,-1 0-1-16,1-3 1 15,1 0 1-15,-1-4 0 16,1-2 2-16,-1 0 4 15,1 0 6-15,0 0 17 16,0 0 5-16,-1 0 2 16,1 0-5-16,0 0-18 15,0 0-7-15,0-1-7 0,0 0-1 16,0-1 3-16,0 1 0 16,0 0 0-16,0 0 0 15,0-8-2-15,1-5 0 16,6-35-1-16,-3 34 0 15,2 2 0-15,0 2-1 16,2 2-1-16,0-6 1 16,0 6-1-16,1-6 1 0,-2 2 0 15,0 3-1-15,0-1 0 16,0 6 1-16,1-2 0 16,-1 2 1-16,0-2 0 15,0 3 0-15,1-1-1 16,-1-1 0-16,0 3-2 15,0-4 0-15,0 2 0 16,0 5 1-16,1-1 0 16,2 2 1-16,0 0 0 15,1 1 1-15,-3 0-1 16,-2-1 0-16,-2 1-1 16,0 1 0-16,-4-3 1 15,0 0 1-15,0 0 1 16,0 0 2-16,0 0 5 15,0 1 2-15,3 7 1 16,1 3 0-16,-2 2-3 0,1 29-4 16,-10-30 0-1,-2-3 1-15,3 2 4 0,0 0 0 16,-4-1 3-16,1-4 0 16,-5-1 1-16,2 0 0 15,0-3-2-15,-1 6-2 16,3-2-2-16,-2-5-1 15,2 0 0-15,3-1-1 16,-1-1 0-16,2 1 0 16,3 1 0-16,-1-1 2 0,4 0 0 15,0 0-1-15,0 0 0 16,0 0-2-16,0 0-3 16,0 0-1-16,0 0-2 15,0 0-1-15,0 0 1 16,0 0 0-16,0 0 1 15,0 0 0-15,0 0 1 16,0 0 0-16,0 0 0 16,0 0 0-16,0 0 0 15,0 0-1-15,10 0-1 16,2 0 0-16,3 1 0 16,30 7 0-16,-26-2 0 15,0 3 0-15,-3-1 1 16,4 2 1-16,-4 0 0 15,2 3 0-15,1 4 2 16,-3 4 1-16,0 9 0 0,1 0 1 16,0 4-2-1,0 1 1-15,2-4-2 0,-3-4-1 16,-4-7-73-16,0-2 54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38:36.2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14822 6152 74 0,'-2'-1'52'0,"0"-1"12"15,-6 0-1-15,-1 0-7 0,0-4-10 16,-1 1-22-16,-28-11-4 15,30 21 8-15,1 1 7 16,2 2 5-16,-1-1-4 16,4 5-17-16,-1 2-4 15,3-2-2-15,3 3 0 16,0-7-2-16,-1 1 0 16,4 0 5-16,-1-2 4 15,-3-5 10-15,4 2 5 0,1-3 2 16,-3 0 6-16,0 0 10 15,-1-1 3-15,-3-1 1 16,0 0-10-16,0 0-19 16,0 0-9-16,0 0-12 15,0-1-3 1,1-2 0-16,2-9-1 0,-2 0 0 16,3-29-1-16,-4 24-1 15,-1 0-1-15,-2-5 0 16,2 2 1-16,-4 2-1 15,0 2 1-15,1 9 0 16,-2-1-1-16,-1 3 0 16,0 2-2-16,3 2-3 15,-3 2-2-15,0 2-3 16,0 1 1-16,-2 5 0 16,1 0 2-16,0 10-5 15,1 1-15-15,2 4-57 0,5 4-67 16,9-3 93-16</inkml:trace>
  <inkml:trace contextRef="#ctx0" brushRef="#br0" timeOffset="10986.096">22454 13718 294 0,'4'-2'146'0,"-4"-2"-42"16,4 4-20-16,-4 0-20 16,0 0-5-16,0 0-11 15,0 0-5-15,0 0-10 16,0 0-3-16,0 0-7 16,0 0-5-16,0-1-4 15,0 0 0-15,0 0 0 16,0 0-1-16,0-1 2 15,0 1 1-15,0-1 4 16,0-3 7-16,0 3 7 16,0-1 3-16,0-2 2 15,0 2-2-15,0-1-2 16,0 2 0-16,0 1 1 16,0-1 0-16,0 1 2 15,0 0-1-15,0 0-2 16,0 0-3-16,0 0-4 15,0 0-2-15,0-1-1 0,0 1-1 16,0 0 0 0,0 0 0-16,0-1-1 0,0 0 1 15,0 0-1-15,0-1-2 16,-1-3-5-16,-1-1-4 16,1 1-6-16,-1-1-1 15,1 5-1-15,0-1-1 16,-1-1-2-16,1 2-1 15,0-2 0-15,0 2 1 0,0 0 2 16,0 1 2-16,0-1 0 16,-1 1-1-16,1 0-1 15,0 0-1-15,0 0-1 16,0 0 2-16,0 0-3 16,-1-1 1-16,1 1-1 15,0 0 0-15,0 0-1 16,0 0-1-16,0 0-1 15,0-1 0-15,-1 1 1 16,1 0 0-16,0 0 0 16,0 0-1-16,0 0-3 15,0 0-1-15,-1 1-3 16,1-2 1-16,0 1 1 16,0 0 1-16,0 1 1 15,1 0 1-15,0 0 0 16,0 0-1-16,0 0-3 0,0 0-5 15,-1 0-6-15,1 0-5 16,0 0 1-16,0-1 2 16,0 1 4-16,0-1 2 15,0 1 3-15,0 0 0 16,7-1 4-16,-2-1 1 16,1 1 1-16,-1 0 1 15,-1 0 1-15,0 0 2 16,-1 0 2-16,2 0 1 0,-5-1 0 15,0 1 0-15,0 0-3 16,0 0-3-16,0 0-2 16,0 0 0-16,0-3-1 15,1 0-2-15,-1 0-9 16,-1 2-5-16,0 1-1 16,-4-3 2-16,-13-4 8 15,-28 0 7-15,33 16 2 16,0 0 1-16,4 1-2 15,1 1 0-15,1 1-3 16,4 2-1-16,3 2 1 16,1 2 0-16,6 3 3 15,2-1 2-15,0-1 0 16,1-1 1-16,2-8 2 16,-1 3 1-16,3 0 2 15,-3-5 2-15,-1 2-1 16,-3-4 1-16,0-4 0 0,0 0 1 15,-5-1 5-15,4 0 3 16,-7-1 10-16,0 1 3 16,-1 0 5-16,2 0-1 15,-1 0-4-15,1 0-2 16,-1-1-7-16,0 0-2 16,1 0-5-16,0 0-3 15,0-1-1-15,0 1-1 0,0 0-2 16,0 0 0-16,-1-4-1 15,-1-3 0-15,-1 1 2 16,0 1 0-16,-1-1 1 16,1 2-1-16,-3-2-2 15,4 4-2-15,1 0-5 16,-3 1-3-16,-2-3-7 16,-1 1-1-16,-1 0-1 15,-1 2 2-15,0 2 8 16,-1 2 3-16,-30 20 7 15,32-11 1-15,4-3-6 16,1-3-5-16,3 1-6 16,0-1-2-16,3-3 7 15,-3-2 1-15,0 0 4 16,0 0-2-16,0 0-2 16,1 0-4-16,10 1-34 15,2-2-56-15,29-10 68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40:19.2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6423 7747 101 0,'0'-1'72'16,"0"0"1"-16,0 0-16 15,0 0-29-15,0 0-12 16,0-1-14-16,0 2-4 0,0 0-3 15,0 0 2-15,0 0 3 16,1 2 4-16,0 12 5 16,0 1 8-16,33 33 17 15,-33-30 5-15,2-1 2 16,3 3-8-16,-1 2-14 16,1 0-6-16,1 6-5 15,-1-1-2-15,-1 3 1 16,1-1 4-16,-2-6 3 15,1-3 1-15,2-6-3 16,1-2-1-16,1 2-1 16,0-1 3-16,0-1 17 15,0-1 9-15,-1-4 3 16,1 1-3-16,0-7-18 16,-1 4-7-16,2-4-6 15,-2-2-1-15,4-5 2 16,0-7-1-16,1-3-2 0,4-1-1 15,-4-1 0-15,1 2 6 16,1-5 3-16,-3 0 1 16,-3-6 1-16,-2-2-7 15,-6 2-2-15,3 0-2 16,4 4-3-16,1 1-2 16,-1 4 0-16,0 4-1 15,-3-3-7-15,-3 7-11 16,2 3-43-16,-2 3-31 0,0 4-102 15,4-1 119-15</inkml:trace>
  <inkml:trace contextRef="#ctx0" brushRef="#br0" timeOffset="244.877">7271 7672 855 0,'0'0'125'0,"3"4"-368"15,0 7 109-15</inkml:trace>
  <inkml:trace contextRef="#ctx0" brushRef="#br0" timeOffset="843.287">7274 7721 159 0,'-4'52'92'15,"4"-32"-6"-15,0 0-25 16,0 1-27-16,0-6-3 16,-4 1 1-16,1 0 3 15,1-1 3-15,1 1-3 0,-1-1-14 16,0 1-6-16,1 2-6 15,-2-3-3-15,6 0-4 16,-2-3-2-16,2 0 0 16,-2-2-1-16,2-1 0 15,-1-3 1-15,-2-4 8 16,3-2 16-16,-4-1 16 16,1 0 4-16,0 0-1 15,0 0-17-15,1-8-13 16,2-12-2-16,9-29 1 15,-9 27 3-15,1 1-1 16,-3 0-3-16,0-1-10 16,3 5-1-16,-1-2-1 15,4 1-2-15,2 3-2 16,2 1-2-16,-4 5-2 16,-1 3-3-16,1 3-5 15,-1 1-2-15,3 2 0 0,1 1 2 16,2 5 7-16,2 4 4 15,2 2 2-15,4 0 2 16,1-1 1-16,-1-1 0 16,3 2 1-16,0 2-1 15,-3 1 1-15,1-1 2 16,-5 4 6-16,-1 0 2 0,-1 4 1 16,-2 0-1-16,-1 3-5 15,0 2-1-15,-4-2 1 16,-1-3 1-16,-2 1 6 15,-2-1 2-15,1-3-1 16,3 4-1-16,-6 0-8 16,0 2-2-16,0 0-2 15,0 1-2 1,0-5-5-16,1-1-3 0,-1-5-17 16,0-3-18-16,0 1-68 15,1-4-80-15,4 1 121 16</inkml:trace>
  <inkml:trace contextRef="#ctx0" brushRef="#br0" timeOffset="1319.765">8257 7504 438 0,'1'10'144'0,"3"11"-149"16,2 1-3-16,-5 2 6 16,1-1 0-16,-1-1 19 15,-1 5 12-15,0 5 8 16,-1 7 1-16,1 4-12 15,0-2-8-15,-1 0-9 16,1-2-2-16,-4-1-4 16,4 1 0-16,0 0-3 15,2-3-1-15,2-9-11 16,-3-7-22-16,3-8-86 16,-2-3 80-16</inkml:trace>
  <inkml:trace contextRef="#ctx0" brushRef="#br0" timeOffset="1940.744">8717 7552 1210 0,'-1'3'330'0,"2"5"-557"15,1 2-102-15,0 4 37 16,-4 1 111-16,0-6 258 16,-7-2 67-16,-4 0 9 15,1 3-37-15,-7 5-77 16,3 4-22-16,-5 0-13 15,-5 2 0-15,-8-2 2 16,-3-3 1-16,-5-1 1 16,4-4-3-16,-3-1-2 15,2 0-2-15,3-3 0 16,5 0-1-16,11-1 1 0,1-2-1 16,12 1-5-16,-1-5-3 15,7 2-8-15,1-1-3 16,2 3 3-16,-2-4 3 15,0 0 12-15,0 0 5 16,14 7 6-16,6 1 2 16,30 12 3-16,-25-18-3 15,1 1-3-15,0-1-2 16,2 3-4-16,0 2-2 16,0 1 0-16,0 0 0 0,-1 1 0 15,0 3-1-15,-3 2 0 16,-5 3 0-16,-1 2 0 15,-2 1 0-15,-2 4 1 16,1 0 0-16,-2 1 0 16,1-3 0-16,-5-3-2 15,1 1-13-15,-6-2-94 16,-3 2-106-16,3-6 131 16</inkml:trace>
  <inkml:trace contextRef="#ctx0" brushRef="#br0" timeOffset="2148.189">9100 7854 1278 0,'5'5'264'16,"-5"8"-312"-16</inkml:trace>
  <inkml:trace contextRef="#ctx0" brushRef="#br0" timeOffset="2567.306">9094 7911 247 0,'-25'99'181'0,"17"-69"4"16,1-3-81-16,5 3-83 15,-2-3-15-15,-1-3-1 16,0-2 1-16,5-8 8 15,-1-7 7-15,1-5 29 16,0-2 17-16,-2-1 23 16,1 0-5-16,0 0-32 15,0 0-20-15,0-4-29 16,0-14-4-16,4-30 1 16,3 26 1-16,1-3-2 15,3-2 0-15,3-4 0 16,-4-2 1-16,0 7 1 15,5 0 1-15,-9 7 2 16,3 5 0-16,1 6 0 16,-8 2-1-16,5 6-4 0,2-1-1 15,-3 3-4-15,8 5 2 16,-2 0 2-16,0 4 1 16,8 8 3-16,-5 2 2 15,3 4 3-15,-2 4 2 16,-2 2 3-16,2 1-1 15,1-1 0-15,-2 0 1 16,-1 0-3-16,-2-1-2 16,-3 3-4-16,0-2-8 15,-1-9-34-15,-1-4-32 0,-3-8-119 16,0-2-109-16,4-7 185 16</inkml:trace>
  <inkml:trace contextRef="#ctx0" brushRef="#br0" timeOffset="3061.007">9869 7905 1325 0,'-2'1'344'0,"-9"9"-631"16,-1 7-60-16,-8 9 71 0,-3 7 124 15,-2 2 246-15,0-2 28 16,7 0-35-16,1 4-35 16,4 1-42-1,5 1-10-15,2-6 0 0,4-9-1 16,2-9 4-16,1-1 4 15,7-5 6-15,0-5 4 16,6-2 9-16,3-4-3 16,3-6-4-16,4-1-4 0,6-8-11 15,1-3-1-15,0-10 4 16,3 0 1-16,-7-1 3 16,-2 1 2-16,-5 7-4 15,-4-1-2-15,-3-5-3 16,-6-3-4-16,-1-4 1 15,-5 0 2-15,-8 8 6 16,6 2-1-16,-10 9-7 16,-2 3-7-16,-6 6-37 15,-6 0-26-15,-9 7-65 16,3 0-66-16,-2 5 126 16</inkml:trace>
  <inkml:trace contextRef="#ctx0" brushRef="#br0" timeOffset="3298.514">10494 7830 1041 0,'0'5'260'0</inkml:trace>
  <inkml:trace contextRef="#ctx0" brushRef="#br0" timeOffset="3810.175">10472 7876 360 0,'-41'108'175'0,"36"-75"-66"16,0-1-46-16,1-1-44 15,4 1-8-15,0-11 14 16,3 4 18-16,3-8 25 16,1-2 11-16,0-7-5 15,4-3-15-15,1-5-27 16,1-3-13-16,7-5-19 16,-2-1-5-16,3-6-5 15,2-3-1-15,2-1 3 16,-2 0 2-16,1-3 4 15,0-1 2-15,-3-6 2 16,-1-5 1-16,-6-3 12 0,-2 5 6 16,-6 1 11-16,-2 8 4 15,-3 8 0-15,-1 2-7 16,0 9-15-16,0 3-14 16,2 3-14-16,-2-2-2 15,0 0 5-15,0 0 6 16,-2 16 2-16,1 36-1 15,2-27-1-15,1 2 0 16,3 0 0-16,5 2-2 0,3-5-1 16,5-4 0-16,4-6 3 15,1-5 2-15,3-5 3 16,2-1 0-16,2-4 1 16,1-4 1-16,1-3 3 15,-1-4 3-15,-4-6 10 16,-4-4 5-16,-4-3 8 15,-5 2 2-15,-3-1-6 16,-3 1-6-16,-8 2-23 16,-1-3-22-16,-7 2-48 15,1 0-29-15,-4 1-72 16,5 3-44-16,4 0 139 16</inkml:trace>
  <inkml:trace contextRef="#ctx0" brushRef="#br0" timeOffset="4454.742">11507 7841 1239 0,'0'7'303'16,"-1"8"-499"-16,0 2 1 0,-7 8 131 16,2 3 58-16,-6 3 78 15,3 2 2-15,1 3-25 16,4-2-18-16,0-3-28 16,-1-1-2-16,4-10 1 15,-2 0 1-15,1-12 8 16,3-3 12-16,1-5 21 15,-2-7 1-15,1-9-10 16,4-6-10-16,-4-6-22 16,5-2 0-16,-2-4-1 15,0-4 0-15,2-5-4 16,-2 3-2-16,2 5-1 16,-1 3 1-16,3 1 0 15,-3 2 1-15,5 1 2 16,0 4-1-16,-2 4 0 15,2 6 0-15,1 6-1 0,3 3 1 16,-2 6 1 0,6 3 1-16,2 10 0 0,2 1 0 15,5 9 4-15,-4 2 1 16,-1 0 3-16,0 3 0 16,-3 3 0-16,-1 2 1 15,-1 4 8-15,-1 4 6 16,-2-1 7-16,-2-3 3 15,-5-4-6-15,-1-2-5 0,-4-4-10 16,0 1-3-16,-4-9-9 16,0-3-6-16,-2-10-19 15,1-4-8-15,2-4-30 16,-1-4-32-16,1 3-110 16,1-7-158-16,1-22 229 15</inkml:trace>
  <inkml:trace contextRef="#ctx0" brushRef="#br0" timeOffset="5086.101">12406 7836 1358 0,'2'-5'278'16,"1"3"-576"-16,-3 0 46 15,0 1 203-15,-1 0 104 16,0-1 92-16,0 1-41 16,-1 1-67-16,1 0-23 15,0 0-14-15,-5 0 1 16,-11 3 9-16,-33 2 4 0,25-7 0 15,-6-3 0-15,-9 3-10 16,-3 2-2-16,-2 0-2 16,2 4 0-16,11-2-2 15,4 0 0-15,8 3-3 16,5 1-2-16,3-2 2 16,5 6-1-1,7 4-1-15,0 0-1 0,6 5 0 16,2 1 2-16,13 3 4 15,8 4 1-15,10 3 4 16,2 1-1-16,4-4-1 16,-3-2 0-16,-3-2-1 15,0-2 0-15,-7 2 2 16,0 3 3-16,-6-3 1 16,-4-1 3-16,-7-1-2 15,-2-5-1-15,-9-1 0 0,1-3 4 16,-5 0 11-16,-1 1 5 15,-6-1 7-15,-7 3 0 16,-10 0-9-16,-7 2-2 16,-12 1-8-16,-2 2-2 15,-6-1-6-15,1 0-4 16,2-1-20-16,6-1-23 16,0-7-79-16,8-1-83 15,0-9 125-15</inkml:trace>
  <inkml:trace contextRef="#ctx0" brushRef="#br0" timeOffset="10674.503">1675 8776 197 0,'5'-8'105'0,"4"-1"-11"0,5 1-90 16,3-2-12-16,1-1-7 15,-3-4 5-15,-3 2 10 16,0-3 51-16,-2 0 23 16,0-2 36-16,0-1 7 15,-2-2-31-15,5 2-22 16,-1 1-36-16,-1 1-10 15,0-3-11-15,2 2-2 0,-5-3-2 16,0-1-1-16,1 2-1 16,-3 1 1-16,0 4-2 15,-3 2 1-15,-3 4 0 16,1 3-1-16,-1 3 3 16,4 0 0-16,-4 3 10 15,0 0 7-15,0 0-2 16,0 0-3-16,0 0-11 15,0 0-6-15,0 0 0 16,-1 0 2 0,1 19 3-16,2 30 1 0,-3-27-1 15,1 3-1-15,-5-4-1 16,3 4-1-16,2 1 1 16,0 3 0-16,3 2-1 15,-3-1 0-15,-1-2-1 16,5 1-3-16,3-5-1 0,1-1-2 15,0-2-8 1,-2-1-8-16,-4 2-17 0,5 1-13 16,-1 0-39-16,6 0-23 15,-5-5-69-15,-1-2 109 16</inkml:trace>
  <inkml:trace contextRef="#ctx0" brushRef="#br0" timeOffset="11131.622">1874 8846 590 0,'-5'0'188'0,"4"0"-248"16,0 0-16-16,-1 2 4 15,-2 9 10-15,2-4 89 16,1-2 30-16,-1-4 37 0,1-1 16 15,1 0-15-15,0 2-15 16,0 0-34-16,0 0-17 16,0-2-15-16,0 0-4 15,16 8-2-15,28 10-2 16,-21-18-2-16,-1 0-2 16,1 0-2-16,7 0-1 15,-2 1-3-15,1 0-1 16,-2 1-8-16,0-1-15 15,-1 1-55-15,-1 0-45 0,-3 0 76 16</inkml:trace>
  <inkml:trace contextRef="#ctx0" brushRef="#br0" timeOffset="12533.04">1810 9225 374 0,'36'48'136'0,"-43"-50"-122"15,5 2-44-15,0 0-4 16,0-1 19-16,1 0 29 0,0 0 43 15,0 0 7-15,0 1-2 16,0 0-3-16,-3 0-9 16,0 0-3-16,-1 0 2 15,4 0 0-15,-2 0-4 16,2 0-5-16,0 0-15 16,0 0-11-16,0 0-12 15,0 0-2-15,0-1-2 16,-1-1 1-16,2 1 1 15,7-1 0-15,20-5-2 16,30-6 0-16,-29 6-1 16,1 4 0-16,-1 0 3 15,-2-2 0-15,3 4 0 16,-4-2 1-16,2 3 0 16,-1 2-1-16,-3 2 1 15,-1 0-1-15,0 1 2 0,-2 5 1 16,-3-3 3-1,-1 4 1-15,-5 1 4 0,-3-2 1 16,-5 3 10-16,-2-1 5 16,-2 0 7-1,-5-3 1-15,-3 5-8 0,-3-5-6 16,-8 5-11-16,-3 2-4 16,-4 0-4-16,-1 0 1 15,-2-2 0-15,1-2 0 0,3-2 0 16,1 2-2-16,0-1-2 15,2 3-2-15,-2 1-2 16,1 1 1-16,5 5 0 16,-3-4 0-16,3 4 2 15,3-1 0-15,0-3 1 16,3-1 0-16,4-2 0 16,4-3-1-16,2-1 0 15,2-1 0-15,1-5 1 16,1 5 0-16,2-3 0 15,2 1 1-15,3 0 2 16,2-1 3-16,7-1 4 16,1 3 1-16,4-5 0 15,2 1-1-15,0-1-4 16,-2-3-1-16,3 2-3 16,-2 1-1-16,1 0 1 0,2 2-1 15,-2-4 1-15,0 5-1 16,1-6 0-16,0 1 0 15,4 2-2-15,-2-4-6 16,-3 1-45-16,-2-1-32 16,-4-4-206-16,-1 3 189 15</inkml:trace>
  <inkml:trace contextRef="#ctx0" brushRef="#br0" timeOffset="22762.187">12962 6050 47 0,'1'0'23'16,"-1"1"-4"-16,0 1 3 15,0-2 14-15,0 0 11 0,0 0 15 16,0 0-3-16,0 0-14 16,0 0-10-16,0 0-20 15,0 0-6-15,0 0-5 16,6 2-1-16,1 1 0 16,-1 1 3-16,2 0 13 15,-1-1 9-15,1 4 17 16,1 0 2-16,30 26-7 15,-25-28-8-15,0-2-16 16,2 2-6-16,4 0 1 16,-3-2 5-16,1 0 16 15,-2 1 4-15,2-4 2 16,0 0-5-16,3-2-15 16,1-1-4-16,1 1-7 15,1 1-2-15,1 1-4 16,-2 1 0-16,-2 2 0 15,-3-1 0-15,-6 2 4 0,2 1 1 16,-2-1 4-16,0 3-1 16,2-2-1-16,1 0-4 15,2 2-2-15,-2-2 0 16,0 1 0-16,0-2 0 16,3-1 2-16,2 2 0 15,1-1 0-15,-1-1-1 16,0 2 3-16,4 0 3 15,1-1 5-15,0 0 1 0,4-1-1 16,-2-3-2-16,1 0-1 16,2 2 2-16,-5 1 1 15,3-1 0-15,-5 1-2 16,-1-1-2-16,4 0-3 16,-5 1-1-16,4 1 2 15,0-2 3-15,6-1 5 16,5-1 1-16,3 0-2 15,5 0-2-15,1-1-6 16,0 1 0-16,3 0 3 16,-1-3 1-16,-5 3 4 15,1-1 2-15,-3-2-4 16,-1 1-2-16,1 0-4 16,1-1-3-16,-1 0 1 15,2 1 1-15,1-3 2 16,-1-1 1-16,-1 2 1 0,-2-3 1 15,-3 1 0-15,-6 1 0 16,2 1-2-16,-5-1-3 16,1 0-2-16,4 2 0 15,-6 2-2-15,3 0 0 16,1 0 0-16,-2 1-1 16,4 0 1-16,2 0-2 15,0 3 1-15,-3 0 0 16,-1-1 0-16,0-2 2 15,-3 0-1-15,2 0 2 0,3 0 0 16,2 1 1-16,0 0-1 16,4 1 0-16,-1 1-1 15,0-1-1-15,1-1 1 16,3 1 0-16,-7-1 1 16,3-1 1-16,-5 0-1 15,-2-1 1-15,-2 0-1 16,-7-1 1-16,3 2 0 15,-3 0-1-15,3 1-1 16,1 4-2-16,-3-2-1 16,0 4 0-16,-2-1 0 15,-4-1-1-15,0 2-2 16,-2-2-1-16,-3-2-4 16,-1 1-2-16,-5-3-4 15,0 0-6-15,-3 0-16 0,-2-1-11 16,0 0-34-16,0 0-20 15,0 0-60 1,3 0-57-16,8 4 140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49:11.5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7216 12034 327 0,'5'-3'113'0,"1"0"-104"0,3-2-6 16,0 2 32-1,0 2 18-15,-1 1 30 0,-2 0 13 16,0 0-22-16,-2-1-13 16,0-2-25-16,-4 3-6 15,0 0 9-15,0-1 10 16,1 0 15-16,11 0 3 16,5-3-10-16,31-1-8 15,-25 3-15-15,6 1-7 16,3 0-9-16,4 1-3 0,3 0-10 15,-1 2-3-15,-4 3-10 16,-2 1-11-16,-8-3-42 16,-6 0-26-16,-7-2-59 15,3-4-37-15,-9 3 118 16</inkml:trace>
  <inkml:trace contextRef="#ctx0" brushRef="#br0" timeOffset="375.543">7186 12224 1139 0,'0'3'347'16,"4"-3"-439"-16,3 3-42 15,-7-3 3-15,0 0 46 16,3 1 95-16,11 3 31 16,3 4 21-16,32 20 3 15,-28-16-7-15,0-1-15 16,-1-6-18-16,2 3-9 0,1-2-11 15,1-4-2-15,1-2-9 16,-2-1-9-16,3-5-35 16,0 0-26-16,3-2-95 15,0-1-107-15,0-5 179 16</inkml:trace>
  <inkml:trace contextRef="#ctx0" brushRef="#br0" timeOffset="745.193">8212 11883 787 0,'0'11'203'0,"8"5"-195"16,3 5-221-16,-2 3 5 16,0 4 189-16,-7-2 75 15,-2 9 96-15,-1 0 10 16,0-2-72-16,1 0-32 0,0-6-44 15,1 1-18-15,0-3-28 16,1 0-11-16,-5 1-29 16,2-6-23-16,-2 1-115 15,1-3 138-15</inkml:trace>
  <inkml:trace contextRef="#ctx0" brushRef="#br0" timeOffset="1105.765">8613 12212 878 0,'4'4'270'0,"-4"-2"-298"15,4 0-31-15,-4-2 8 16,0 0 30-16,0 0 24 15,0 0 0-15,0 0-25 16,0 0-22-16,0 0-139 16,0 0 120-16</inkml:trace>
  <inkml:trace contextRef="#ctx0" brushRef="#br0" timeOffset="2053.725">8966 11805 423 0,'13'-2'140'0,"3"0"-142"16,5-3-8-16,1 1 7 0,-3-1 51 15,-4 0 31-15,1 2 40 16,-1 2 5-16,0 0-31 15,0-3-23-15,1 1-39 16,-1 0-9-16,2 3-17 16,-4 0-2-16,1 3-3 15,1 0 0-15,0 3 0 16,4 2-1-16,-1 2-3 16,2 1-1-16,1-2-2 15,-2 0 1-15,1 0 3 16,-2-2 2-16,-4-3 1 15,-4 0 2-15,-5-4 4 16,-2 0 6-16,-3 0 37 16,-1 0 9-16,0-1 2 15,0 0-5-15,0 0-30 16,-14-8-6-16,-38-22-2 16,29 20 0-16,-5 3-5 0,0-1-5 15,-2 3-4 1,1 4-2-16,-5 1-2 0,-3 1-4 15,-4 4 1-15,-3 5 1 16,4 8 3-16,6 3 1 16,11 5-1-16,6-2-3 15,8 3-2-15,4-3 0 16,4-1 3-16,2-1 2 16,4-4 0-16,2 0 1 0,7 3 1 15,3-4 0-15,7-2 1 16,3 0 2-16,3-4 0 15,2-2 2-15,2 0-1 16,-2-1 2-16,1-1 0 16,1 3 1-16,4 2 2 15,1-2-2-15,0 5-3 16,-3-3-1-16,-6 1-3 16,-4 0 2-16,-5 1 6 15,-3 3 2-15,-3 2 1 16,-5-1 0-16,-3 1 3 15,-3 1 5-15,-7 3 9 16,-4 2 4-16,-5 2 2 16,-4 1-1-16,-9-2-3 15,0-5 0-15,-8-4-9 0,2-2-6 16,-5-3-19-16,1 2-16 16,-5-7-40-16,-6-2-27 15,-1-5-92-15,-2-5-101 16,2-6 179-16</inkml:trace>
  <inkml:trace contextRef="#ctx0" brushRef="#br0" timeOffset="2788.044">8625 12184 578 0,'26'26'261'0,"-27"-31"-70"15,-2-4-188-15,3 6-12 16,2-3 6-16,-5-1 4 15,2 5 10-15,-5-4 0 16,-6 3-4-16,6 1-2 16,3 0-4-16,-2 1-1 15,5 0 4-15,-1 0 4 0,0-1 13 16,0 1 5-16,0 0 10 16,0 0 3-16,-4-2 1 15,-9-2-2-15,-1-5-9 16,-25-30-7-16,26 32-8 15,1 3-2-15,2 5-4 16,-1 2-3-16,3 9-8 16,1 7-5-16,2 5-1 15,2 1-1-15,4 4 2 16,1-2 1-16,7-1 0 16,2 3 0-16,6-5-2 15,1-2 0-15,1-4 4 16,0-4 2-16,-1-6 6 15,-2-4 4-15,3-5 9 16,-4-7 3-16,-2-2 9 16,5-4 4-16,-7-2 8 0,2 3 0 15,-3-4-9 1,-3 4-9-16,-6-1-26 0,0 1-19 16,-5 7-55-16,-3-1-57 15,1 6 84-15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05:09.6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12798 11999 547 0,'-2'1'224'16,"-3"-1"-63"-16,3 0-210 15,1 0 2-15,0 0 79 16,0-1 42-16,-1 1 50 16,1-1 3-16,0 0-35 15,0 1-18-15,0-1-29 16,0 1-7-16,0 0-8 16,-1-2-2-16,2 2-12 15,0 0-3-15,0 0-6 16,0 0-2-16,0 0-2 0,0 0-2 15,0 0-1-15,0 0-1 16,0 0 0-16,0 0 1 16,18 5 0-16,30 12 0 15,-27-12 0-15,4 3 0 16,2-3 1-16,-1 0 0 16,5 1 3-16,-1-4 0 15,2 2 1-15,0-3 0 0,-3-2-1 16,2-1-1-16,0-2 1 15,0 2 0-15,0 1 2 16,-2-2 2-16,2 3 3 16,-1-1 1-16,-2 1 0 15,-1 0-1-15,0 1-3 16,-1 1 0-16,2-1-2 16,-3 0-1-16,4 1 0 15,1-2 0-15,-1 2 1 16,2 1 0-16,-5-3 1 15,1 0 0-15,0 0 4 16,-1 1 1-16,1 2 3 16,-3 0 2-16,0 0 0 15,-3-2-1-15,3-1-2 16,-2 1-1-16,0 1-1 16,0 2-1-16,-8-1-1 0,-2-3-1 15,-1 0-2-15,1 0 1 16,2 1-3-16,2 1 1 15,2 0 2-15,2 2-1 16,8-3 1-16,3 5-1 16,2-2-3-16,-1-3 0 15,2 4-1-15,-1-4 1 16,0 3 1-16,3 0 1 16,-4 0 0-16,-2 0 1 15,-1 3 0-15,-5-2 1 0,-3 1 1 16,0-2-1-16,-6 0-2 15,-3 0-1-15,-6 0-2 16,-2-4 1-16,-4 0-1 16,0-1 0-16,0 1-3 15,0 0-2-15,0 0-18 16,0 0-13-16,0 0-56 16,0 0-48-16,0 0-188 15,2 3 205-15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50:12.9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20179 11232 248 0,'-2'-8'64'0,"-4"-6"-127"16,7 5 42-16</inkml:trace>
  <inkml:trace contextRef="#ctx0" brushRef="#br0" timeOffset="116.683">20174 11161 186 0,'4'-42'110'0,"-10"27"-18"0,5 5-57 15,-1 3-28-15,-4-1-60 16,5 5-26-16,-4-1-19 15,4 0 9-15,1 2 43 16,-1 1 22-16,0 0 23 16</inkml:trace>
  <inkml:trace contextRef="#ctx0" brushRef="#br0" timeOffset="580.678">20188 10951 193 0,'18'-38'79'0,"-17"37"-39"16,2 2-48-16,-5-3-2 15,2 2 40-15,-1-1 23 16,0-1 34-16,-1 1 17 15,1 1-18-15,0 0-10 16,0 0-22-16,0 0-14 0,0-1-19 16,-1 0-5-1,1 1-9-15,0 0-3 0,-9 3 0 16,-1 2 4-16,1 2 10 16,-28 39 5-16,35-23 5 15,-4 3 0-15,1-2-7 16,0 0-4-16,-1 1-5 15,3 1-3-15,-1 6-2 16,-1-2-1-16,3-2-1 16,2 0 0-16,2-2-1 15,0-2-1-15,-1-3-1 16,-1-3-1-16,-3-3-6 16,3-1-13-16,1-6-42 15,-1-1-32-15,1-5-87 16,-1-2-42-16,1 0 138 15</inkml:trace>
  <inkml:trace contextRef="#ctx0" brushRef="#br0" timeOffset="859.466">20353 11136 54 0,'0'5'4'0,"5"8"-10"16</inkml:trace>
  <inkml:trace contextRef="#ctx0" brushRef="#br0" timeOffset="940.25">20358 11155 271 0,'0'0'149'0,"0"0"-39"16,0 0-43-16,0 0-60 16,0 0-26-16,0 0-59 15,0 0-39-15,1 2 70 16</inkml:trace>
  <inkml:trace contextRef="#ctx0" brushRef="#br0" timeOffset="1744.123">20538 10951 842 0,'3'-7'284'0,"-2"1"-331"16,7 4-54-16,6 2-24 16,-9-1 5-16,3 0 83 15,-4 0 47-15,3 1 43 16,2 0 3-16,1 0-13 15,4 0-18-15,-4-4-19 16,6 4-3-16,-3-3 0 16,1-1 0-16,1 2 7 15,-3-3 5-15,2 0 7 16,-4-3 1-16,1 3-5 16,-2-2-4-16,1 5-8 15,0-1-3-15,-2 2-3 16,0 1 0-16,-5-2-1 15,2 2-3-15,-3 1-7 16,-2-1-2-16,0 0 3 0,-1 0 2 16,0 0 9-16,0 0 4 15,0 0 0-15,-5 0-1 16,-8 0 0-16,1 0-1 16,-27 6-1-16,27-3-1 15,4 5 0-15,-1 3 0 16,-2 0 0-16,3 2-1 15,0 2 2-15,3 0 0 16,4 2 3-16,-3 1 2 0,3-2 5 16,2 0 3-16,7-2 8 15,0-2 3-15,5-4 7 16,-1 0 3-16,2 3-2 16,4-1-5-16,-2 1-9 15,0-2-7-15,0-1-5 16,1 0-1-16,2 1-2 15,-3-3-2-15,0 1 0 16,-2 1-2-16,-2 3 1 16,0 2 1-16,-4-1 2 15,-2-3 2-15,-5 1 3 16,0 2 0-16,-5 4-1 16,-3-1-1-16,-9 1-2 15,-2 1-1-15,-4-2-2 16,-2 1-1-16,-2-2-4 15,1-2-9-15,-2-2-36 16,0 2-30-16,1-2-164 0,2-1 158 16</inkml:trace>
  <inkml:trace contextRef="#ctx0" brushRef="#br0" timeOffset="2501.265">20431 11243 97 0,'51'29'77'0,"-51"-33"26"0,0 0-8 15,-4-3-1 1,0 2 7-16,2 0-2 0,-2 2-15 16,3 3-35-16,0-1-15 15,0 1-27-15,0 0-5 16,0 0-4-16,-1 0 0 16,1 0 3-16,0 0 3 15,0 6 9-15,0 2 5 16,0-3 10-16,0 1 5 15,-1-4 5-15,2 2 3 0,0-3 13 16,0-1 6-16,0 0 0 16,0 0-5-16,0 0-22 15,0 0-12-15,0 0-11 16,0 0-2-16,0 0-2 16,0-1 1-16,0 0 4 15,0 0 0-15,2-7 2 16,-1-2-1-16,-1 2-6 15,0 6 0-15,0-4 1 16,0 5 5-16,0 0 3 16,-1 0 0-16,-1 0-4 15,1-1-6-15,0 1-3 16,0 0-1-16,0 0 1 16,0 0 0-16,-1 0-2 15,1-1 1-15,0 2 0 16,0 0 1-16,0 0 0 15,0 0 1-15,0 0-1 0,1 0-5 16,0 0-90-16,0 0-191 16,1 0 189-16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53:00.0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1550 17429 149 0,'-1'0'109'0,"-1"0"13"15,1 0-24-15,0 0-35 16,0 0-10-16,0 0-7 16,0 0 1-16,0 0 3 15,-1 0 0-15,1 0-2 16,0 0-2-16,0 0-4 15,0 0-3-15,0 1-9 16,-1-1-2-16,1 1-9 0,0 1-4 16,0-2-6-16,0 0-5 15,1 0-3-15,0 0 0 16,0 0-1-16,0 2 2 16,0-2 4-16,0 1 3 15,0 2 10-15,0-3 2 16,1 3 0-16,1 0 0 15,-1 1-5-15,8-1-2 0,1 1 0 16,3-3-2-16,30 28 0 16,-29-31 0-16,7-1-3 15,0-2 0-15,1 0 2 16,2-4 3-16,-1 0 6 16,-1 2 2-16,1 2 0 15,-1 1-4-15,1 2-7 16,-1 0-4-16,-5 0-2 15,3 0 0-15,-3 1 0 16,-1-1-1-16,-4 0 1 16,-1 2-1-16,-2 0-1 15,2 2 2-15,1-2 4 16,-2 0 2-16,5 0 1 16,-3 0 1-16,2 1-3 15,3 1 0-15,1-2 0 16,1 0 2-16,3-2 4 15,2-1-1-15,-4 1-3 0,3 1-2 16,1 0-3-16,1 0 3 16,3 1 2-16,-2 0 2 15,1 0 2-15,0 0-3 16,-3-1-1-16,3-1-1 16,-7 2-4-16,-1 0 0 15,-1 0-2-15,-6 0-1 16,0 2-2-16,3-1 1 15,-1 0-2-15,1-1 0 0,1 0 1 16,2 1 1-16,2-1 0 16,4 0 1-16,2 0-2 15,2 0 0-15,2-2-1 16,-3-1 1-16,3-1 0 16,3-1-1-16,-2-3 1 15,1 2-1-15,-3-3 1 16,-3 0 0-16,-1 2-1 15,-1-1 0-15,-2 4-1 16,-2 0 0-16,-1 0 0 16,-1 3 0-16,0 0 0 15,0 1 1-15,1 1 0 16,-1-1 0-16,3 0-1 16,-4-1 1-16,3-1 0 15,-1 1 0-15,0-2 0 16,0-1 0-16,-4 4-1 0,-1-3 1 15,-4 2 1 1,3 1-1-16,1 1 2 0,0 1-1 16,2 0 1-16,-2 0 0 15,0-2 1-15,3 2 0 16,-1 0 2-16,0 0 0 16,-4 1 0-16,0 2-2 15,1-2-2-15,3 1 0 16,4 1-1-16,-8-2 1 0,6 3-1 15,-1-3 0-15,4 4-1 16,3 1 1-16,0-2 0 16,0 2-1-16,3-2 0 15,1 0 0-15,0-1 0 16,0 0 0-16,-1 0 0 16,0-1 0-16,-5 0 1 15,0-2-1-15,1 1 0 16,0 0 0-16,0-1 0 15,0 1 0-15,-2 0 0 16,-4-1 0-16,3 4 0 16,0-5 0-16,-1 2 0 15,0-3 0-15,-1-1 0 16,2 1 1-16,-2-6-1 16,4 2 1-16,1 0 1 15,0 0-1-15,3 2 1 16,-1-3 0-16,0 1-1 15,-1 0 1-15,2-1-1 0,-3 3 1 16,-1-4-2-16,3 3 1 16,-6-3-1-16,1 0 0 15,-1-2 0-15,-1 0 0 16,5 0 0-16,-1 0 0 16,4 2 0-16,-2 0 0 15,1 4 0-15,0-1 0 16,2 1 0-16,1 1 1 15,-1-2-1-15,3 2 1 0,4 0 0 16,0-1 0-16,-4-1 0 16,1 2 0-16,-7-5-1 15,3-1 1-15,5 6 0 16,-3-4 1-16,5 5 0 16,-2 4-1-16,-3-2 0 15,0 0 0-15,1 1 0 16,-2-3 0-16,1 0 1 15,1 0 0-15,-2 2 0 16,-2 0-1-16,1 2 0 16,-2-2 0-16,-1-1-1 15,1 2 0-15,-6-1 1 16,6 0 0-16,-7 0 0 16,-1 2 0-16,5-1 0 15,-5 1 0-15,5-2-1 0,3-1 0 16,0 5 0-16,0-4 1 15,3 1-1-15,0 0 1 16,-3-3 0-16,3 1 0 16,-3 2 0-16,2-2 0 15,-1-4 0-15,-4 2-1 16,1 0 0-16,-1-4 0 16,-6 10 0-16,1-5 0 15,-1 2 0-15,-1 4 0 0,6-2 0 16,1 0 0-16,1 2 0 15,-1 0 0-15,3-3 0 16,1 2 0-16,0-3 0 16,1 0 0-16,-2 0 0 15,-2-1 1-15,0-1-1 16,-1 1 1-16,0-1 0 16,1-4 0-16,-4 0 0 15,0 0 0-15,-1-1-1 16,-5 1 1-16,6 1-1 15,-4-1 1-15,-3 3 0 16,1 0 0-16,-1 1-1 16,-3 0 0-16,4 3 1 15,-1 0-1-15,-2 2 1 16,2 0 0-16,4-1-1 16,4-1 1-16,4-1-1 15,0 1 0-15,2-2 0 0,-2 0 0 16,2-1 0-16,0 0 0 15,-3 0 1-15,1 0 0 16,0 0 2-16,-2 0-1 16,0 0-1-16,-2-1 1 15,-3 2-2-15,3 0 1 16,-4-1-1-16,-2 1 0 16,-4-1 0-16,-3 3 1 15,-4-1 0-15,1-1 0 16,-4-1-5-16,0 0-14 0,0 0-68 15,0 0-79-15,0 0 102 16</inkml:trace>
  <inkml:trace contextRef="#ctx0" brushRef="#br0" timeOffset="62947.164">17597 9824 157 0,'-3'-2'124'15,"-7"-4"17"-15,0 0-30 16,-29-15-56-16,33 24-24 0,1 7-28 16,0-1-6-16,3 6-1 15,1 1 1-15,1 5 2 16,4 2 1-16,3 5 1 16,1 4 1-1,2 10 1-15,0 7-1 0,-1 3 0 16,3 1-1-16,2-2 3 15,-4-3 9-15,4-3 18 16,-1-2 8-16,-1-10 7 16,3 5-2-16,-2 2-6 15,-2 9-3-15,-5 3-8 16,0 0-6-16,-3 4-9 16,0-6-6-16,-2 3-1 15,1-5 1-15,-2-2 5 16,-2 4 4-16,-4 3 3 15,0 2-1-15,-6 3-4 16,1 3-4-16,-3-3 4 0,-2 4 6 16,1-7 17-16,-1 2 5 15,3 3 3-15,3-4-5 16,1 7-12-16,2 1-6 16,2-1-7-16,0 1-2 15,0 4 1-15,-1-1 2 16,-3 4 5-16,1 5 3 15,-4-3 2-15,1-4 2 16,-1 0 1-16,1-5-3 0,-1-6-6 16,0 1-2-16,2-1-7 15,2-1-1-15,3-1-2 16,0 0 2-16,4-6-1 16,0-1 1-16,1 3 1 15,0-1 1-15,2 5 3 16,0 2 0-16,1 0 3 15,-1 2-1-15,0-4-3 16,2 1-2-16,-2-5-6 16,3-2 0-16,-2 0-1 15,0-2 2-15,1 8 2 16,1-1 2-16,-1-4-1 16,0-3 0-16,1-6-3 15,0 0-1-15,1 0-1 16,0-3-2-16,-1 1-1 15,2 1 0-15,0 6-1 16,-1 2 1-16,-2 3-1 0,1 4 0 16,0-3 1-16,-3 1 0 15,-1-2-1-15,0-1 1 16,-3 3-1-16,1 0 0 16,-5 1 0-16,0-3 1 15,1 0-1-15,-4-4 0 16,4 1-1-16,-1-3-2 15,0-6 0-15,4-2-1 0,1-2 0 16,0-2-1-16,-1 0 2 16,0 2-1-16,2-6-1 15,0 2 1-15,2-4-2 16,1-2 0-16,-2 4 1 16,2 0 0-16,0-2 2 15,-1 2 1-15,0-6 2 16,-2-3 0-16,1 0 1 15,1-3 0-15,-2 4 1 16,0 3 1-16,-3 1 0 16,2 0-1-16,0-2-1 15,0-2-7-15,2-1-60 16,2-5-60-16,11-7-127 16,8-5-64-16,17-19 190 15</inkml:trace>
  <inkml:trace contextRef="#ctx0" brushRef="#br0" timeOffset="64741.11">16498 15531 320 0,'0'0'101'0,"0"0"-114"16,0 0-3-16,0 0 27 16,0 0 31-16,0 0 69 15,0 0 24-15,0 0 12 16,0 0-12-16,0 0-41 16,0 0-18-16,0 0-33 15,-1-1-9-15,0 0-17 0,-2 0-6 16,-14 0-5-16,-29 5-1 15,26 7-2-15,0 0-1 16,-1 5-2-16,0 4 0 16,3 1 0-16,-3 1 0 15,2 5-1-15,0 3 0 16,-3 13 1-16,0 2 0 16,-1-1 0-16,0 5 1 15,2 1 2-15,1 0 2 16,6 3 4-16,2-7 2 0,4-7 2 15,2-1 0-15,5 5-3 16,1 0-1-16,3-3-1 16,4 0-2-16,3-2-1 15,1 0-1-15,4 4-2 16,-1-1 0-16,2-9-1 16,-1-2 0-16,0-7-3 15,-1-3-7-15,0-5-39 16,-3-6-36-16,3-3-155 15,-4-6 153-15</inkml:trace>
  <inkml:trace contextRef="#ctx0" brushRef="#br0" timeOffset="65374.143">16619 15673 628 0,'-9'6'244'0,"-3"2"-164"16,2 2-64-16,3 4-25 15,-2 1-1-15,-2 4 4 16,0 0 6-16,-7 6 17 16,2 0 6-16,-2 1 9 15,1 1-1-15,2-1-6 16,3-1-7-16,6-1-15 16,6-3-4-16,12-4-7 0,5-2 0 15,13-7 0-15,5-1 0 16,10-7 3-16,2-2 0 15,-1-2 4-15,-1 0 2 16,-7 2 6-16,-5 2 2 16,-6 6 6-16,-4 3 8 15,-9 3 17-15,-3 1 12 16,-6 3 19-16,-5 1 2 16,-9 6-17-1,-6 1-13-15,-9 3-27 0,-4 0-13 0,-4-5-34 16,-4 1-25-16,-4-5-82 15,-2-6-65-15,-3-6 127 16</inkml:trace>
  <inkml:trace contextRef="#ctx0" brushRef="#br0" timeOffset="65675.375">16406 15745 919 0,'8'29'318'16,"11"-38"-281"-16,9-2-37 15,22-11 2-15,3-2 7 16,11-3 11-16,1 0 3 16,-2 2-4-16,-1 1-10 15,-5-1-58-15,1 2-57 16,-3-1 66-16</inkml:trace>
  <inkml:trace contextRef="#ctx0" brushRef="#br0" timeOffset="66035.891">17268 15516 1174 0,'-16'-3'376'15,"7"4"-384"-15,9 7-95 16,0 8 3-16,1 12 30 0,-4 2 26 16,-6 16 74-16,-5 8 10 15,-5 13 17-15,-8 15 1 16,-2 8-17-16,2 1-9 15,-1 1-18-15,6-9-9 16,8-16-20-16,4-2-23 16,7-11-86-1,3-7-79-15,4-9 124 0</inkml:trace>
  <inkml:trace contextRef="#ctx0" brushRef="#br0" timeOffset="66417.339">17590 15799 1075 0,'-16'23'361'15,"-2"-3"-333"-15,10 8-76 0,6 7-8 16,1 8 17-16,-2 0 12 16,-5-2 55-16,-2-3 17 15,-4 3 11-15,-1 7-2 16,-3 3-24-16,0 4-11 15,0 0-13-15,3-1-2 16,3-7-4-16,3-3-6 16,5-14-48-16,1-8-58 15,6-13-260-15,1-4 243 16</inkml:trace>
  <inkml:trace contextRef="#ctx0" brushRef="#br0" timeOffset="66717.985">17900 15905 1347 0,'-27'30'485'0,"0"1"-440"16,7 0-32-16,17-3-107 15,6-3-1-15,3-9 19 16,2-4 19-16,1-1 63 16,0 1 7-16,6-2 9 15,4 3-1-15,12-7-6 0,5 0-4 16,9-10-28-16,1-2-20 16,-1-8-65-16,1-3-52 15,-5-6-208-15,1-8 231 16</inkml:trace>
  <inkml:trace contextRef="#ctx0" brushRef="#br0" timeOffset="67082.535">18137 15709 1105 0,'-6'3'395'0,"-5"0"-388"16,6 1-66-16,11 9-92 15,6 4 7-15,1 11 57 16,-3 2 54-16,-6 7 80 15,1 6 12-15,2 10 6 16,1 1-11-16,-2 0-25 16,-3-2-11-16,-2-5-5 0,-1-1 4 15,0-4 3-15,-2-5 1 16,-1-11-9-16,3-3-7 16,2-3-38-16,-4 1-45 15,-1-7 49-15</inkml:trace>
  <inkml:trace contextRef="#ctx0" brushRef="#br0" timeOffset="67637.048">18812 16136 693 0,'0'2'222'0,"0"-1"-195"15,3-3-145-15,-3 2-5 16,0 0 82-16,0 0 57 15,1 0 76-15,4 0 11 16,1 0-7-16,1 0-12 16,2 2-34-16,0 0-11 15,1 3-21-15,30 24-1 0,-29-13 12 16,1 6 9-16,-5 8 17 16,-2 1 1-16,-5 12-8 15,-5 2-8-15,-7 5-16 16,-4 3-7-16,-5-3-17 15,-4-5-14-15,-1-6-55 16,0-3-47-16,2-11 71 16</inkml:trace>
  <inkml:trace contextRef="#ctx0" brushRef="#br0" timeOffset="68359.122">19273 15068 966 0,'-22'29'331'0,"16"-29"-309"0,5 0-40 15,1 0 1-15,0 0 19 16,0 0 44-16,-1 0 20 16,0 0 2-16,0 0-13 15,1 11-29-15,0 15-10 16,3 43 0-16,2-20 4 15,-1 13 16-15,3 8 7 16,0 8 3-16,-2-2-7 16,-1 3-17-16,-1-3-9 0,0-5-9 15,-1 2-3-15,1 2-1 16,-1-6-1-16,-2-9-9 16,0-12-9-16,1-15-33 15,0-8-28-15,6-6-114 16,-1-6-98-16,4-11 182 15</inkml:trace>
  <inkml:trace contextRef="#ctx0" brushRef="#br0" timeOffset="68961.126">19751 15791 871 0,'-2'0'315'15,"2"2"-281"-15,0-2-75 16,0 0-29-16,0 0 31 15,0 0 84-15,0 0 37 0,0 0 27 16,0 0-12 0,0 0-35-16,0 0-17 0,0 0-19 15,-1 0-2-15,0 0-7 16,-2 0-3-16,-16 0-3 16,-32 1-4-16,35 4 2 15,0 2 0-15,9 2-6 16,5 3-5-16,2 0-11 15,3 2-1-15,7 6 4 16,1 2 6-16,6 0 7 16,0-1 2-16,4-6 4 15,0-4 3-15,1-7 9 16,0 0 7-16,-3-8 4 16,1-4 1-16,-6-3 1 15,-3-8-2-15,-4 2 6 16,-2 0 4-16,-5 1 8 15,-4 4 0-15,-7 4-6 0,-5 0-11 16,-5 0-27-16,-1 3-14 16,0 4-19-16,1 5-6 15,5 5-19-15,2 0-14 16,4 4-52-16,1 1-45 16,6-1-131-16,7 0-78 15,14-12 230-15</inkml:trace>
  <inkml:trace contextRef="#ctx0" brushRef="#br0" timeOffset="69361.061">20594 15383 1102 0,'-2'12'427'0,"-9"5"-309"16,-2 4-109-16,0 16-68 16,-2 4 0-16,-7-1 48 15,0-2 34-15,-4-10 48 16,1-1 2-16,8-1-29 16,4-1-19-16,11 3-27 15,2-4-7-15,8-1 0 16,4-3 3-16,7-2 8 15,3-1 6-15,6-3 9 0,2-1 3 16,-3-3 1-16,-1 1 0 16,-5 3-1-16,-4-1-2 15,-3 7 4-15,-4 1 2 16,-2 2 2-16,-8 3-2 16,-6 0-8-16,-2-2-7 15,-10-3-16 1,1-5-17-16,-5-5-58 0,-5 1-56 0,-13-11 85 15</inkml:trace>
  <inkml:trace contextRef="#ctx0" brushRef="#br0" timeOffset="69723.09">20309 15395 1099 0,'87'15'416'0,"-75"-18"-303"15,7-4-103-15,14-5-36 0,4-2 2 16,1 0 24-16,-2 1 9 16,-3 5 20-16,0 3 4 15,0 5-5-15,1 0-4 16,-3 1-12-16,-4 3-12 16,-6-3-50-16,-4 1-44 15,-9 1-160-15,-3-3-162 16,-6 3 262-16</inkml:trace>
  <inkml:trace contextRef="#ctx0" brushRef="#br0" timeOffset="70229.188">20496 14957 1117 0,'-1'-1'337'15,"1"0"-398"-15,0 0-22 16,15 2 36-16,9 4 61 16,24 13 86-1,-26-8 24-15,3 2 11 0,6 1-20 16,8 2-46-16,1 1-22 16,3 6-29-16,-2-2-9 15,1 7-6-15,4 5 3 16,2 16 11-16,2 10 2 0,-8 13-1 15,-7 6-5-15,-6 0-12 16,0-1-3-16,3 4-2 16,1 5 2-16,-5 10 2 15,-5 8 3-15,-11-1-1 16,-7-7 1-16,-11-15-3 16,-2-17-4-16,-4-13-25 15,-1-7-32-15,2-15-125 16,-2-1-144-16,-5-20 207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07:28.7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20109 5335 565 0,'1'-2'135'16,"2"6"-262"-16,2 0-18 15,0 2 42-15,-3 2 23 16,-2-3 80-16,1-4 52 0,-1 0 62 16,0-1 15-16,0 0-11 15,0 0-36-15,0 0-58 16,0 0-15-16,0 0-7 15,0 0 2-15,0 0 2 16,0 0 2-16,0 0 1 16,0 0 0-16,0 0-1 15,0 13 0-15,1 5-4 16,6 31 0-16,-7-26 0 16,6 4 1-16,-4 4 2 15,0-1 0-15,3 8-3 16,-4 0 0-16,0 11-3 15,-1 0 1-15,-2-5 0 16,-4 0-1-16,3-10 0 16,2 0-1-16,-2 1 1 15,6-3-1-15,-2-2-1 16,-1-2 0-16,1-1-2 0,-5 0-2 16,0 0 1-16,-1-1 1 15,-2-7 2-15,4-1 1 16,4-8 1-16,1-3 1 15,1-4 0-15,-3-3 2 16,0-1 1-16,0 0-3 16,0 0-2-16,4-21-1 15,11-37-1-15,-6 32 2 16,4-3 3-16,3 2-1 16,4-2-3-16,4-3-5 0,5-4-3 15,1-1 1-15,4 3 3 16,-1 5 4-16,-3 7 1 15,0 5 1-15,-4 5-1 16,1 4-1-16,-1 8-2 16,-3 3 1-16,-3 9 0 15,-4 3 1-15,-3 6 1 16,-5 2 1-16,-4 5 4 16,-1 6 1-16,-7 1 5 15,0 3 4-15,-4-2 11 16,-2-4 6-16,0-1 6 15,-4-3-1-15,-3 1-6 16,-4 0-2-16,-4-4 1 16,-1-3-1-16,-5-4-3 15,0-1-6-15,-3-2-9 16,-4-2-2-16,-1-6-4 0,-1-1-3 16,3-7-6-16,0-3-9 15,12-4-41-15,3-5-57 16,5-8 71-16</inkml:trace>
  <inkml:trace contextRef="#ctx0" brushRef="#br0" timeOffset="551.037">20781 5315 260 0,'4'2'98'16,"1"4"-69"-16,1 0-5 16,-4-3 21-16,-2 4 16 15,0 1 25-15,0 4-2 16,0 6-20-16,0 5-13 15,0 12-17-15,-1 5-4 16,0 4-1-16,1 8 0 16,1 10 2-16,2-1 2 15,2 6 2-15,-2-3-3 16,1-11-13-16,1 3-6 0,-1-8-7 16,2-5 0-16,0 0 1 15,-4-3 0-15,1-3-1 16,0-3 0-16,0-11-3 15,0-4-1-15,-1-10-22 16,-2-3-20-16,1-6-70 16,1-5-90-16,-2 4 129 15</inkml:trace>
  <inkml:trace contextRef="#ctx0" brushRef="#br0" timeOffset="1198.047">21311 5870 825 0,'4'0'324'0,"-4"0"-145"15,0 3-330-15,-2-3-2 16,1 0 82-16,0 0 68 15,0 0 85-15,-8 1 10 16,-6 1-22-16,-33 0-15 0,30-4-17 16,-7-1-11-16,-1-2-17 15,1 6-4-15,0-1-1 16,6 6 2 0,8 2-1-16,0 1 0 0,5 6-4 15,-5 0-1-15,1 7 1 16,-4 5 0-16,3-3 2 15,6 2 0-15,-2 1 4 16,8-2 4-16,6 4 2 16,2 0-1-16,8-6-4 15,-4-3-4-15,4-8-2 16,2-2 1-16,0-9-1 16,2-5 0-16,2-7-2 15,0-3-1-15,-2-7-2 16,1 1-1-16,-7-6-3 15,-1 1-4-15,-5 2-2 16,-1 2-1-16,-5 2 5 0,-3 0 5 16,-1 4 10-16,-1 0 2 15,-2 9-2-15,1 4-5 16,1 6-7-16,-1 6-1 16,2 7 6-16,0 4 3 15,2 5 3-15,0 5-1 16,4 4-12-16,0 1-8 15,0-3-16-15,3-5-12 16,-1-11-22-16,3-4-9 0,0-11-21 16,0-4-15-16,6-13-62 15,3-8-55-15,3-9 143 16</inkml:trace>
  <inkml:trace contextRef="#ctx0" brushRef="#br0" timeOffset="1525.872">21752 5889 824 0,'-2'-4'226'0,"-1"7"-334"16,-3 1-5-16,5-4 29 15,0 0 59-15,-12 8 77 16,-6 4 9-16,-26 32-5 0,30-26-17 16,0 3-17-16,2 1-4 15,4 4-1-15,2 1 3 16,7 3 14-16,0 2 1 16,10-3-6-16,6-6-5 15,13-2-19-15,3-6-10 16,8-7-42-16,2-4-35 15,2-12-83-15,3-7-47 16,2-16 129-16</inkml:trace>
  <inkml:trace contextRef="#ctx0" brushRef="#br0" timeOffset="1916.464">22301 5272 924 0,'-3'13'139'0,"1"12"-469"16,-2 43 13-16,0-13 203 0,-4-3 97 16,-1 1 158-16,3-3 34 15,0 4-16-15,2 1-28 16,-1 3-57-16,-1 1-30 16,-2-6-36-16,0-1-6 15,0-5-1-15,0-11 0 16,2-13-1-16,1-9 0 15,5-10-12-15,0 0-9 0,0-3-21 16,0-1-29-16,0-1 47 16</inkml:trace>
  <inkml:trace contextRef="#ctx0" brushRef="#br0" timeOffset="2496.423">22525 5604 388 0,'2'2'190'0,"-4"1"-36"16,2 5-167-16,2 11-27 15,-2 4 3-15,0 7 19 16,-5-1 14-16,-7-1 25 0,2-2 17 15,-5-1 20-15,-5-2 3 16,-1-1-8-16,-1 1-7 16,2-3-1-16,-1 0 5 15,3-4 5-15,-1-2-1 16,5-5-12-16,3-2-8 16,1-1-9-16,2-5-3 15,4 0-3-15,0-1 1 16,3-1 7-16,1 1 5 15,0 0 12-15,0-1-3 0,0 1-13 16,0 0-8-16,0 0-17 16,0 0-2-16,17 2-1 15,32 6 0-15,-27-4 0 16,0 3 0-16,0 2 0 16,-2 0 0-16,1 4 0 15,0-2 0-15,-2 2 3 16,-1 3 0-16,-3 7 3 15,0 3 1-15,-3 3 4 16,6 4 1-16,0-3 3 16,1-1 1-16,-2-3-3 15,-1-1-2-15,-6-4-3 16,0 1-3-16,-3-8-7 16,-5-5-15-16,0-2-54 15,-1-6-39-15,-1 0-123 16,0-2 143-16</inkml:trace>
  <inkml:trace contextRef="#ctx0" brushRef="#br0" timeOffset="3384.72">24103 5460 1173 0,'-9'-16'371'0,"-43"-22"-485"16,26 33-42-16,-8 12-3 0,2 5 38 15,2 5 124-15,4 5 44 16,6 9 28-16,0 2-11 16,4 10-17-16,1 4-6 15,6 9-20-15,1 1-5 16,2 0 1-16,5-3 7 16,4-6 13-16,4-1 4 15,5-5 1-15,2-1-6 16,-3-3-15-16,4 0-6 0,6 0-6 15,-5-1-2-15,7-6 2 16,3-3-2-16,1-8 0 16,9-4-1-16,1-4 0 15,1-6-1-15,1-4 0 16,1 0 1-16,0-4 0 16,-1 0 0-16,-2-2 2 15,0-3 0-15,-3-2 0 16,-8-3-1-16,-2-5 0 15,-1-1 1-15,-7-8 0 16,6-3 2-16,-6-7 0 16,-1-2 0-16,1 6 0 15,-3 1 0-15,-3 2-2 16,-4 1-1-16,-4-7-4 16,-2 2-2-16,0 6-1 15,-2-2 0-15,-3 7-1 16,0 0-1-16,-3-3 0 0,-2 1 0 15,1-4 1-15,-1-1 1 16,-4 1-1-16,0 0 0 16,-1 3-2-16,0 3-1 15,-3 0 0-15,-4 1 0 16,-11-4 1-16,-6-3 0 16,-8 4 2-16,-7 1-1 15,-8 8-3-15,-1 4-13 0,1 11-68 16,0 4-84-16,0 11 105 15</inkml:trace>
  <inkml:trace contextRef="#ctx0" brushRef="#br0" timeOffset="4629.644">20003 7457 1092 0,'-5'-21'276'0,"2"7"-547"16,1 4-79-16,5 6 53 15,0 3 92-15,-2 5 240 0,-1-4 110 16,-1 0 45-16,0 0-36 15,-1 13-70-15,-3 14-23 16,-10 42-17-16,6-27 2 16,-4 3 7-16,2 5-1 15,0-1-17-15,1 0-5 16,3 1-3-16,-1-5-3 16,3-2-2-16,2-1-3 0,3 1-7 15,2 0-2-15,5-9-3 16,2-3-2-16,3-4-1 15,3-5 0-15,1-3 2 16,0 0 2-16,5-4 5 16,-5-10 4-16,1-5 7 15,2-3 1-15,-3-13-3 16,3 0-3-16,-2-10-8 16,0-4-2-16,-1-9 3 15,-4-3 3-15,-2-10 5 16,-2 1 1-16,-6 4-6 15,-2 1-3-15,0-1-8 16,-4 0-2-16,0 4 0 16,0 8 1-16,4 15 5 15,0 7 0-15,2 10-3 16,0 2-4-16,-3 1-10 0,1 0 0 16,-1 0 0-16,1 0 3 15,0 8 4-15,0 21 1 16,1 33-1-16,4-24 0 15,0-2 1-15,6-3-1 16,0-3 2-16,1-3-1 16,4-2 0-16,0 0-1 15,6 2-1-15,0-4 0 16,1-5 2-16,4-3 1 16,-2-6 2-16,1-5-1 0,2-4 1 15,-3-3 1-15,2-5 6 16,-3-5 5-16,-3-6 10 15,0-2 3-15,-6-7 0 16,1 1-3-16,-6-3-11 16,-2-1-9-16,-2-9-21 15,-4-11-16-15,-2-3-19 16,-3-11-9-16,-2 1-8 16,-3 4-7-16,-1 3-20 15,1 11-10-15,3 7-52 16,4 0-41-16,8 4 129 15</inkml:trace>
  <inkml:trace contextRef="#ctx0" brushRef="#br0" timeOffset="5257.511">20719 7031 745 0,'-4'7'336'16,"4"6"-107"-16,1 8-255 15,2 21-36-15,0 9 12 16,-2 11 32-16,-1 4 21 0,1 1 29 16,-2 6 11-1,0 0 12-15,-1 5-7 0,-2 1-19 16,-2-9-11-16,4-14-15 15,0-10 0-15,-2-23 4 16,3-5 2-16,1-10 8 16,-2-4 6-16,2-3 7 15,0-2 3-15,-1 0-8 16,0 0-8-16,-1-1-18 16,2-13-10-16,3-12-5 15,12-32-1-15,-3 20-2 16,2-2-4-16,5 2-12 15,1-6-2-15,4-1 6 16,1 1 7-16,0 5 16 16,2 6 8-16,-3 11 4 15,-1 7 0-15,2 8 1 16,-3 5 2-16,-1 6 1 0,1 5 1 16,-7 7 0-16,2 6-2 15,1 12-1-15,-5 7 4 16,-1 2 5-16,-3 4 3 15,-7 6 3-15,-2-1 1 16,0 1 0-16,-1 0-1 16,2-10-4-16,1 3-3 15,-5-2-6-15,2-1-2 16,-6-4-4-16,3-8-4 0,1-10-23 16,0-7-16-16,2-10-37 15,1 1-21-15,-3-5-65 16,2 0-57-16,1-1 141 15</inkml:trace>
  <inkml:trace contextRef="#ctx0" brushRef="#br0" timeOffset="5513.347">21385 7744 1207 0,'2'6'385'15,"4"7"-395"-15,0 8-56 0,1 2 8 16,-4 1 27-16,-3-5 17 16,1-3 16-16,-2 0 1 15,-1-1-14-15,1-2-36 16,-1-5-107-16,1-2-38 15,0-12 103-15</inkml:trace>
  <inkml:trace contextRef="#ctx0" brushRef="#br0" timeOffset="5718.796">21372 7042 1553 0,'20'63'437'0,"-21"-56"-766"16,1 9 221-16</inkml:trace>
  <inkml:trace contextRef="#ctx0" brushRef="#br0" timeOffset="6121.719">21864 6979 1187 0,'6'10'403'15,"-2"6"-391"-15,1 11-70 0,1 22-35 32,1 0 17-32,-6 2 41 0,-1 1 35 0,-4-2 50 15,0 3 11-15,3 9-2 16,-1 3-11-16,1 6-26 15,-4 5-10-15,-3-3-9 16,0-5 1-16,0-9-5 16,-3-13-3-16,5-18-7 15,-1-8-6-15,3-14-9 16,3-3-3-16,-1-6-34 16,1 2-48-16,-1 0-100 15,-3-25-44-15,-8-45-45 16,5 22 170-16</inkml:trace>
  <inkml:trace contextRef="#ctx0" brushRef="#br0" timeOffset="6811.779">21642 7345 858 0,'-2'14'341'15,"13"-5"-210"-15,4 1-104 16,9 8-38-16,2-1 0 16,1-2 14-16,5 1 18 0,0-3 31 15,2 2 5-15,2 0-9 16,-1-3-13-16,-1 2-21 16,-3-2-8-16,-3-4-6 15,0 1 0-15,-7-7-6 16,3-2-4-16,-5-4-14 15,4-2-7-15,3-3-15 16,-3-4-3-16,-2 2 7 16,-3-3 5-16,-5 1 16 15,-1 2 7-15,-1-2 9 16,-4 2 3-16,-3 5 2 16,-1 1 0-16,-2 4 0 15,0 1 0-15,-1 0 0 16,0 0 4-16,0 0 14 15,0 0 11-15,0 0 11 16,0 0 2-16,-1 0-5 16,0 0-9-16,-1 0-4 0,1 0 1 15,-16 2 3-15,-34 10 4 16,27-8 2-16,1 3-2 16,3 2-6-16,5 4-5 15,4 4-7-15,-5 4-2 16,4 4 0-16,-2 5 2 15,5-2 0-15,7 1-1 16,3 1 0-16,-4-1 0 0,3 4 5 16,-2 2 4-16,2-6 4 15,6-1-2-15,5 2-5 16,2-3-3-16,5 3-8 16,2 0-3-16,7 0-3 15,-1-3-2-15,3-1-14 16,-2-7-11-16,2-8-33 15,-1-3-19-15,6-13-35 16,3-5-21-16,0-13-56 16,4-9-39-16,-4-9-108 15,3-1 201-15</inkml:trace>
  <inkml:trace contextRef="#ctx0" brushRef="#br0" timeOffset="7027.224">23135 7480 743 0,'-9'-7'229'16,"5"6"-169"-16</inkml:trace>
  <inkml:trace contextRef="#ctx0" brushRef="#br0" timeOffset="7386.264">23115 7472 570 0,'0'0'257'0,"0"0"-136"16,0 0-35-16,0 0-48 15,12 1-4-15,6 0 20 16,28-1 12-16,-27-2 11 15,0-2-13-15,1 4-33 16,0 0-13-16,-4 7-18 16,-1 2-1-16,-3 10-2 15,0 5 1-15,-6 6 0 16,-2 2-3-16,-6 4-6 16,-5 1-2-16,-4-1 3 15,-2 2 2-15,-4-8 6 16,-3-3 1-16,-1-5-1 15,-1-9 1-15,5-3 1 16,2-4 2-16,8-2 5 0,3-2 5 16,4-1 7-16,0 2 6 15,0-4 11-15,0 1-4 16,0 0-6-16,0 0-6 16,24 3-15-16,36 7-4 15,-20-1-33-15,-4-2-26 16,0 2-78-16,-1-3-53 15,-8-6 117-15</inkml:trace>
  <inkml:trace contextRef="#ctx0" brushRef="#br0" timeOffset="7830.459">23757 7513 1161 0,'0'3'292'15,"-3"1"-463"-15,-7 10-157 16,-2 10 17-16,-3 3 197 15,2-3 113-15,7-3 122 0,2-2 5 16,8 4-62-16,1 6-12 16,7 0-2-16,2 1-13 15,0-5-21-15,0-2 7 16,-1-5 16-16,-1-3 7 16,-3-3 5-16,-2-2-5 15,-3-1-11-15,-1-5-5 16,-2 0-5-16,-2 2-3 15,0-6-5-15,-1 0-3 16,1 0-15-16,-16 7-11 16,-35 16-36-16,28-20-23 0,-3-5-74 15,2-2-37-15,2-10-95 16,1-2 164-16</inkml:trace>
  <inkml:trace contextRef="#ctx0" brushRef="#br0" timeOffset="8093.994">23647 7501 1186 0,'15'-2'363'0,"12"4"-490"0,7 1-11 16,-1 4 23-16,-3 0 25 15,-9-3 90 1,-7 1 1-16,-5 1-70 0,0-2-73 16,-2-1 86-16</inkml:trace>
  <inkml:trace contextRef="#ctx0" brushRef="#br0" timeOffset="8570.843">24201 7466 1115 0,'0'1'308'0,"-3"3"-535"15,-7 6-52-15,-5 8 57 16,-3 2 104-16,4 1 190 16,3-3 45-16,7 1-37 15,2-2-38-15,4 1-20 16,6 1 1-16,6-1-2 0,7 1-5 15,7 3 5-15,1-3 10 16,6 1 17-16,0-1 3 16,-3-1 0-16,-3 1-2 15,-9-5-3-15,-1-2-4 16,-4 0-6-16,0-1-8 16,-3-1-16-16,-4 0-4 15,-6 1-3-15,-3-2 0 16,-5 0-1-16,-3 1-1 15,-4-4-9-15,-1 1-15 0,-5-5-38 16,-5-4-16-16,-4-6-38 16,-4-8-14-16,1-9-23 15,-1-4-38-15,5-14 125 16</inkml:trace>
  <inkml:trace contextRef="#ctx0" brushRef="#br0" timeOffset="8735.733">24173 7439 272 0,'21'-5'172'16,"6"2"-16"-16,10 7-15 16,2 3 1-16,6 9-1 15,2 2-7-15,7 7-13 16,2 1-21-16,4 3-54 16,-4-4-43-16,-11-6-96 15,-4-5-62-15,-11-10 91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08:28.7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2529 12435 228 0,'-2'-1'152'16,"2"0"-12"-16,-1-1-23 16,0 0-11-16,0 0-23 15,0-3-12-15,0 4-9 16,0 0-1-16,-1 0 2 15,1 0 0-15,0-1-6 0,0 1-9 16,0 0-23-16,0 0-12 16,-1 0-23-16,1 0-6 15,1-1 1-15,0 1 5 16,0 1 9-16,16 4 4 16,35 18 3-16,-24-3 1 15,3 10-1-15,2 6 0 16,5 5-1-16,2 2-1 0,-2-1-2 15,2 2 1 1,-3-3-2-16,-4 0-1 0,2 3 1 16,-3-5-1-16,-3 2 0 15,1 2 1-15,-4-3-1 16,-4 2 0-16,-4-7-31 16,-4-9-36-16,-2-6-164 15,-4-6 150-15</inkml:trace>
  <inkml:trace contextRef="#ctx0" brushRef="#br0" timeOffset="449.597">3180 12347 1354 0,'-7'-3'422'16,"2"0"-547"-16,3 2-63 15,2 1-1-15,0 0 53 16,0 0 155-16,-1 0 85 0,0 0 33 15,0 0-24-15,-1 0-57 16,-4 10-24-16,-8 8-24 16,-37 34-1-16,27-12 2 15,0 1 1-15,-3 6 1 16,4 4-3-16,-1-10-5 16,0 5-1-16,3 6-2 15,1-2-1-15,0 3-1 16,0 3-2-16,-4 4-4 15,-7 0-3-15,1-2-14 16,0-8-7-16,2-13-32 16,4-4-33-16,3-6-194 15,1-4 194-15</inkml:trace>
  <inkml:trace contextRef="#ctx0" brushRef="#br0" timeOffset="979.189">2245 12825 372 0,'-1'-4'133'0,"2"4"-111"16,0-6-13-16,-1 5 23 15,0 0 14-15,0 0 23 16,0 0 3-16,0 0-11 15,4-1-3-15,-1 1 2 16,0 0 9-16,-1 0 12 16,1 0-2-16,1 0-18 15,0-2-15-15,11-1-28 16,32-7-6-16,-18 7-6 16,4-4 0-16,6 1-1 15,7-3 1-15,11-2-1 0,13 3 2 16,14-3 3-16,3 3 4 15,2-3 13-15,1-2 5 16,-3-1 1-16,0-1-3 16,-1 4-14-16,-7-1-7 15,-13-1-7-15,-11 3 0 16,-13 4-21-16,-8 3-50 16,-10 9 47-16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09:52.3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14470 5989 39 0,'0'0'37'0,"0"0"18"0,0 0 7 16,0 0 4-16,0 0-1 15,0 0-9-15,0 0-6 16,0 0-17-1,0 0-13-15,0 0-16 0,0 0-3 16,0 0 1-16,0 0 2 16,0 0 1-16,0 0 1 15,0 0 7-15,0 0 4 0,0 0 5 16,0 0 0-16,0 1-2 16,2 3 1-16,6-2 9 15,3 0 3-15,4 0 6 16,30 28-4-16,-25-30-13 15,5-2-5-15,5 1-10 16,1-1-3-16,7 0 5 16,-4-2 5-16,3-2 12 15,2 1 5-15,-3-1 2 16,3-3-5-16,2 3-8 16,-3-2-5-16,7-1-7 15,-1-1-1-15,-1 2-2 16,1 4 2-16,-1-2 6 15,-2 1 4-15,-3-2 5 16,2 3-1-16,-7 3-5 16,0-1-3-16,4 5-2 15,1-2 1-15,2-1 2 16,2 2 2-16,0-1 1 0,-2 3 2 16,-3-2 4-16,-4-2 3 15,-5 4-1-15,-3-2 0 16,0 4-6-16,-7-2-1 15,-3-3-1-15,1 4 0 16,-4-5 4-16,3 0 0 16,6 3 2-16,-4-3-1 15,5 0-1-15,-2 0-1 16,0-1-1-16,3 0-1 0,-2-2-4 16,4 2-2-16,2-2-2 15,-3 2-1-15,2 0 0 16,-1-1-1-16,-1 0 0 15,0 2-1-15,1 4 0 16,-3-4-2-16,-2 2 0 16,4-2-1-16,-5-1 0 15,3 1 1-15,-3-2-1 16,0 1-1-16,6 1 0 16,-2 0-1-16,4 1 0 15,-4 1 0-15,-2-1-1 16,-1-2 0-16,-1 3 0 15,0-2 0-15,3 3-1 16,0 0 2-16,2-3-2 16,0 0 1-16,-3-2-1 15,2 3 1-15,-2-1 0 16,1 0-1-16,1 1 1 0,0-1-1 16,2 1 0-16,-2 0 0 15,-4-1 0-15,-3 4 0 16,-5-2-1-16,0 2 1 15,-2-1-1-15,0-1 1 16,-1 2 0-16,2-3 0 16,-2 3-1-16,0-3 0 15,-3 2-4-15,2 3-8 0,-4-4-26 16,0 3-19-16,-2-4-44 16,-1-1-26-16,0 0-85 15,0-1-56-15,-1 0 169 16</inkml:trace>
  <inkml:trace contextRef="#ctx0" brushRef="#br0" timeOffset="390.951">16927 5580 916 0,'-27'29'129'0,"36"-27"-203"15</inkml:trace>
  <inkml:trace contextRef="#ctx0" brushRef="#br0" timeOffset="929.52">16923 5627 279 0,'33'41'132'15,"-31"-31"-43"-15,0-1-61 16,2 1-1-16,-2-4 21 16,0 0 15-16,2-3 16 15,-3 1-4-15,-1-4-16 16,0 0-13-16,0 0-21 15,0 0-8-15,3 1-12 16,10 6-2-16,3 1-3 16,29 16 0-16,-26-12-4 0,0-2-1 15,3 3-1-15,-2-6 0 16,0 1 3-16,2 1 1 16,-7-4 1-16,3 3 1 15,-9-4 0-15,-5-1 1 16,1 4 0-16,-2-3 0 15,-1 1 0-15,1 1 0 16,-3-4 1-16,-1 2 1 0,1 1 4 16,-1-5 1-16,0 0 3 15,-1 1 1-15,-1 14 0 16,-2 0 1-16,-13 29 5 16,10-28 1-16,-2 3 1 15,-4-4-1-15,-5 0-3 16,3-2-1-16,-1-2-4 15,0 1 0-15,2 5-2 16,-2 0 0-16,4 1 4 16,0-1-2-16,3-3 0 15,-3-2-4-15,0 2-3 16,0-1-1-16,-2 0-2 16,2 1 0-16,0-1 0 15,-1 0-1-15,4-3 1 16,2 1-1-16,-2-1 0 15,4-1 0-15,-1-1-1 0,2-1-1 16,-1 2-61 0,3 2-131-16,0 1 130 0</inkml:trace>
  <inkml:trace contextRef="#ctx0" brushRef="#br0" timeOffset="6980.081">16934 7101 91 0,'-1'0'59'0,"-1"0"-3"15,1 0-9-15,0 0-22 16,0 0-4-16,0 0-3 0,1 0 3 16,0 0 9-16,0 0 1 15,-1 0-1-15,1 0-2 16,0 0-4-16,0 0-1 15,0 0 6-15,0 3 0 16,1 10 0-16,0 2-3 16,4 26-6-16,-5-28-1 15,0 2-3-15,2 2 0 16,-2 5 4-16,1 6 1 16,-1-2 2-16,2 2-1 0,-1 1-4 15,2-6-2-15,-1 8-4 16,-2-1-1-16,2 6-4 15,1 2-1-15,0 0 3 16,2 0 2-16,-1-3 6 16,1 5 2-16,2 1 2 15,-1 1 1-15,1-1-4 16,1-4-1-16,-3-6-6 16,2-1-4-16,-3 2 0 15,0 0 0-15,0 3 2 16,-1 2 2-16,0-3 1 15,-1-3 1-15,0-1 1 16,-1 1 1-16,3 2 0 16,-2 1-2-16,0-3 3 15,2 1 3-15,-3-1 2 16,0 3 1-16,-1 4-8 0,1 0-3 16,-1 0-6-16,0-1-1 15,0-4-1-15,-2-1 0 16,-1 4 1-16,0 3 0 15,-1 4 2-15,-2-3 0 16,-2 0 3-16,2-2 1 16,-1-1-1-16,-1 4-1 15,2 2 0-15,-1-5 1 0,3 1 3 16,0-2 0-16,2 1 0 16,0 2-1-1,1-2-1-15,-1-2 0 0,2-6-3 16,0 0-1-16,0-1-2 15,-1 1-3-15,-1 1 1 16,0-1 0 0,-2-2-1-16,2-2 2 0,0-2 1 15,-2 0 1-15,2 4 3 16,-2 0 1-16,2 4-2 16,0 0 0-16,-1-2-3 15,2-1 0-15,0-5-1 16,-2 1-1-16,-1-4 0 15,1 3 0-15,0-3 0 16,0 0 0-16,0-2 1 16,-1-2-1-16,2-3 1 0,1-3 0 15,1 0-1 1,0-1 0-16,0-2 0 0,0 2-1 16,-2-3 0-1,2 0 0-15,-2-1 0 0,2 0 0 16,0 2 0-16,0-3 0 15,-1 1 0-15,-1 1 1 16,1 1 0-16,-1 4 0 16,2 1 2-16,0-2 0 15,0 1 1-15,-1-3 0 16,1 1-1-16,-1 1 1 0,1-1 1 16,0 0 1-16,0-2 1 15,0-2 0-15,0-1 1 16,0-1 0-16,1-1 0 15,-1-3-1-15,0 0-1 16,0 0-2-16,0 0-2 16,0 0 0-16,0 0-1 15,0 0 1-15,0 1 0 16,0 4 1-16,0-3 0 16,1 2 0-16,-1-2 1 15,0 0 3-15,0 0 2 16,0-1 1-16,0 3-1 15,0-2-1-15,0 0-1 16,0 2 0-16,2-1-2 16,-2 1 0-16,1 2-2 15,0-3 0-15,0 2 0 0,0-1 0 16,0 0 4-16,0 1-1 16,1 1 2-16,-1 0 0 15,0 4-3-15,0-2 0 16,0 1-3-16,0 0 1 15,1-3-2-15,-1 0 0 16,0 1 0-16,1 5-1 16,-1-1 0-16,7 29 0 15,-6-27 0-15,0-2 0 0,0 3 0 16,0-1-1-16,0-1 1 16,0 1-1-16,0-6 1 15,-1 3 0-15,3-2 0 16,-4-1-1-1,2 1 1-15,-2-2 0 0,0 1-1 16,2-2 1-16,-2 2-1 16,2 0 1-16,-1 0 0 15,0 0-1-15,0-1 1 16,0-1 0-16,-1-1 2 16,1 1 0-16,0-1 1 15,1 2-1-15,-2-1-1 16,0 1 2-16,1-3-1 15,-1-3 1-15,0 0-1 16,0 0-1-16,0 0 1 16,0 0-2-16,0 0 1 0,0 2-1 15,1 8 1-15,0-1-1 16,0 2 1-16,6 30-1 16,-7-31 0-16,0 2 1 15,0-2 0-15,1 0 1 16,-1 2-1-16,0-3-1 15,0-1 0-15,-1 1-1 16,1 3 1-16,1-1 0 0,0 4 0 16,1 0 1-1,-2-3-2-15,0 3 1 0,0-2 0 16,2-2-1-16,-1 4 1 16,0-5-1-16,0 2 0 15,1-1 0-15,0 0 1 16,2 0-1-16,-1-1 0 15,-1-2 0-15,-1-3 0 16,0-1 0-16,2 3 0 16,-2 4 1-16,0 7 1 15,0 4 0-15,-2 2 1 16,0-3 0-16,0-4-1 16,0-1-1-16,-1-1 0 15,0 2-1-15,1 2 0 16,-1-3 1-16,-1-4-1 15,2-1 0-15,0-5 0 16,1-2 0-16,0-1 0 16,0-3 0-16,-1 0 0 0,0 0 0 15,0 0 0-15,1 0 1 16,-2 0-1-16,2 1 0 16,0 4 0-16,0 1 0 15,0 2 0-15,0-1 0 16,2 1 0-16,-1-1 0 15,0 2 0-15,-1 1 0 16,0-2 0-16,0 1 0 16,0-3 0-16,0 2 0 0,0-1 0 15,0-2 0-15,0 5 0 16,0-3 0-16,0 0 0 16,0-2 0-16,0 0 0 15,0-4 0-15,0 3 1 16,0 0-1-16,0 0 1 15,0 4-1-15,0-4 0 16,0 0 0-16,0 3 0 16,0-5 1-16,0 3-1 15,0-1 1-15,0-3-1 16,0 2 1-16,0-2 0 16,0 0-1-16,0-1 1 15,0 0-1-15,0 2 1 16,0-2-1-16,0 3 0 15,0-2 0-15,0-1 0 16,0 1 0-16,0-1 0 0,0 0 0 16,0 0 0-16,0 0 0 15,0 3 0-15,0 0 0 16,0 1 0-16,0-1 0 16,0-2 0-16,0 2 0 15,0-3 0-15,0 1 0 16,0-1 1-16,0 1-1 15,-1-1 0-15,1 3 1 0,-1-1-1 16,1 0 0 0,0-2 0-16,-2 3 1 0,2 0-1 15,-1-2 0-15,0 3 1 16,0-4 0-16,0 0-1 16,0 1 0-16,1 2 1 15,0-1-1-15,0-1 0 16,-2 1 0-16,1-2 0 15,1 0-1-15,0 1 0 16,0-1-1-16,0 0-7 16,0 0-10-16,0 0-33 15,0 0-25-15,0 0-40 16,0 1-26-16,0-1-100 16,0 0-81-16,0 0 204 15</inkml:trace>
  <inkml:trace contextRef="#ctx0" brushRef="#br0" timeOffset="8381.903">16830 11063 725 0,'26'29'227'15,"-24"-28"-232"-15,1 1-72 16,2 1 4-16,-5-3 60 15,0 0 42-15,0 0 37 16,-2 4 1-16,0 9-19 16,0 3-11-16,-2 34-17 15,1-32-1-15,2 4-1 16,0-3 0-16,-5-2 2 16,5 0 3-16,0-3 2 15,1 2 0-15,2-2 1 16,-2-2-1-16,5 3-4 15,-4-2-2-15,1 2-3 0,3 1 2 16,-1-1 2-16,1-1 3 16,2-5 2-16,-2 0-2 15,2-4-3-15,0-1-3 16,-1-2-5-16,2-1-2 16,1-1-5-16,3-2 0 15,3-4 0-15,1-1 0 16,5-6-1-16,0-1-1 0,2-2-1 15,-2-2-1-15,0 4 0 16,-5-1 0-16,-1 4 0 16,-3 1-1-16,-5 5 0 15,0 1-4-15,-4 2-16 16,4-1-11-16,-2 0-32 16,3 0-18-16,0-1-59 15,0-3-41-15,0 0-132 16,-2-3 191-16</inkml:trace>
  <inkml:trace contextRef="#ctx0" brushRef="#br0" timeOffset="9896.595">17486 11093 553 0,'-2'2'236'16,"-3"-5"-142"-16,0-3-114 16,1 0-41-16,-1 2 17 15,-1 0 70-15,1 1 33 16,-3 0 19-16,1 1-6 0,-4 1-22 15,0-1-8-15,-3-1 4 16,-2 1 4-16,0-1 6 16,-2-1 2-16,-1-2-10 15,3-3-5-15,-5-4-10 16,0 0-3-16,3-4-1 16,-3 1-2-16,1 0-7 15,1 1-4-15,-9 0-9 16,-2 0-3-16,0 3-3 15,0 0 0-15,4 4-1 16,-1 2 0-16,1 5 0 16,-1-2-1-16,2 0 4 15,2 2-1-15,3 0-1 16,-2 1-1-16,4 3-3 16,0 1-1-16,-2 3 1 15,6 3 0-15,-5 4-1 0,1 2 1 16,1 3 1-16,-1 0 0 15,1 4 1-15,1-2 0 16,2 1-2-16,-2-3-2 16,3 5-1-16,1 1-1 15,-1 6 1-15,2 2 1 16,1 0 3-16,2-2-1 16,2-2 2-16,-1-4-1 15,4-3 0-15,1 3 0 0,2-2 0 16,1 4 0-16,4-1 1 15,2-1-1-15,1-5 1 16,1 1-1-16,-3-4 1 16,3 0 1-16,1-1-1 15,1 0 1-15,1 1 0 16,1 0 1-16,-2 4 0 16,4-1-1-16,-2 1 1 15,-2-2 0-15,0-4 0 16,0 1 1-16,4-4 1 15,1-1 2-15,4-1 2 16,-5-2 1-16,2 1 0 16,1-1-2-16,-2-1 0 15,1 1-1-15,-1-5 1 16,-1 3 0-16,0-1 2 16,1 0-1-16,0-1 0 0,3 1-2 15,-2-4-1-15,0 1-1 16,2-1-1-16,-3 1 1 15,2 0-1-15,1-4 1 16,-2 0-1-16,3-4 0 16,-3 2 2-16,0-3 0 15,-3 0 3-15,0 0 0 16,-4-1 1-16,3 1 0 0,-6-3-1 16,3-1-1-1,1 1-1-15,-3-2-1 0,6 4-1 16,-10-4 0-16,6 2 0 15,-2 2 0-15,-4-2-1 16,3 2 0-16,-1-2 0 16,0-4 0-16,2 0 0 15,0 1 0-15,0-2 0 16,0 0 0-16,0 3-1 16,-2 0 0-16,2 0-1 15,0 3 0-15,0-3 0 16,0-2 0-16,-1 0 1 15,0-2-1-15,0 3 1 16,-1-2-1-16,-1 0 1 16,0 1 0-16,-2-4-1 15,3 5 1-15,-2 2 1 16,-1-2 0-16,-1 5 1 16,-2-4 0-16,0 1-2 0,0-1 1 15,0 3-1-15,-1-1 0 16,-1-2 0-16,1 2-1 15,-2-6 1-15,2 3 0 16,0-1-1-16,0-1 1 16,0 1-1-16,0 3 0 15,0-3 0-15,-2-1 0 16,2 1 0-16,0 0 0 0,0 4 0 16,1 0-2-16,-1 1 1 15,-1 1-2-15,1 1-1 16,1 2 0-16,-2-2 0 15,1 1 1-15,-1-2 0 16,-3 1 1-16,1-5 1 16,0 0 0-1,-1-4-3-15,1 1-2 0,-3 1-4 16,0 2-1-16,1 3-2 16,-1 1 1-16,3 3-2 15,-1 2-2-15,-4 1-10 16,2 0-14-16,-1 1-120 15,-3 0 110-15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12:05.1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8968 7829 449 0,'22'58'106'0,"-29"-51"-212"15,1 0-14-15,-4 1 51 16,1 0 49-16,-1-2 101 16,1-2 19-16,3-2-2 15,0 1-13-15,4-1-27 16,1-2-9-16,-1 0-2 15,1-1-1-15,0 1-5 16,0 0-6-16,0 0-15 16,0 0-7-16,-1-1-8 15,1 1-1-15,0 0 2 16,0 0 2-16,0 0 4 16,0-1 1-16,0 1-2 15,-1 0-3-15,1 0-6 16,0 0-3-16,0 0-3 15,0 0-2-15,0 0 1 16,-1 0 2-16,1 1 3 16,1 24 3-16,-2 41 3 0,-1-27 2 15,-3 11 7-15,1 6 2 16,-1 5 1-16,-2 3-1 16,-1 2-6-16,0-1-1 15,0-5-3-15,1-1 0 16,1-11 4-16,2-6 3 15,0-8 4-15,2-8 2 16,2-15 0-16,0-2 10 16,2-9 27-16,0 0 5 15,-1-1 7-15,0 0-11 0,0 0-33 16,2-16-7-16,14-50-16 16,-5 24 0-16,3-3-1 15,2 0-1-15,0-1 1 16,1-4 0-16,-2 4-1 15,-1-1 1-15,1-1-1 16,-2 0 0-16,2 4 1 16,0 5-1-16,-4 5 1 15,3 5 0-15,-5 3-1 16,1 0 0-16,-2 9 0 16,-4 2 0-16,2 9-3 15,-1-1-1-15,3 5-1 16,0 1-1-16,2 1 2 15,3 2 2-15,-1 4 1 16,9 5 1-16,-1 2 1 16,2 3 1-16,1 3-1 0,-2 2 0 15,-2 2-1-15,-3-3-10 16,2-3-35-16,-2-3-32 16,0-5-84-16,1 0-47 15,0-6 128-15</inkml:trace>
  <inkml:trace contextRef="#ctx0" brushRef="#br0" timeOffset="816.377">9450 7963 909 0,'47'3'288'0,"-37"-5"-365"16,4 0-280-16,9 5 10 15,0 3 88-15,-4 1 285 16,-1 0 113-16,-4 3 43 15,1 2-12-15,1 0-90 16,0 1-27-16,0-3-19 0,0 0 6 16,-1-7 22-16,-2-3 12 15,-3 0 10-15,1-2-4 16,0-1-20-16,1 1-14 16,0-6-25-16,0-2-8 15,3 1-9-15,-3-2-1 16,1 3-2-16,-4 1 1 15,-3 1 0-15,-2-1 0 0,-2 4 2 16,0-5-1-16,-2 1-1 16,-1-1 0-16,-4-5-2 15,1 3 0 1,-3-2-6-16,-1 0-1 0,-3 2-4 16,-2 2-2-16,-4 0 2 15,0 3 2-15,-4 0 4 16,2 4 1-16,-1 1 2 15,1 1 0-15,0 7-3 16,2-1 0-16,1 10 0 16,2 3 1-16,5 5 3 15,-1 4 1-15,1 6 3 16,2-2 1-16,-1 2 2 16,3-1 2-16,-2 1 6 15,-3 1 3-15,5-3 8 16,-2-2 4-16,0-9 3 15,1 1-1-15,1 0-3 0,0-6-2 16,5 8-4 0,0-5-1-16,0 0-2 0,2 2 2 15,1-4 3-15,2 0 0 16,5-3 1-16,0 0-2 16,3-2-6-16,4 1-1 15,0-2-6-15,-4-2-2 16,5-1-3-16,-6-2-1 15,3 1-4-15,4 0-5 16,-2-2-36-16,5-1-34 0,1-6-143 16,0-7 138-16</inkml:trace>
  <inkml:trace contextRef="#ctx0" brushRef="#br0" timeOffset="2015.382">10624 8193 500 0,'0'2'262'0,"0"0"-20"15,-2-3-191-15,2 0-12 0,-1-1 15 16,-2-2 13-16,-8-16 7 16,-22-26-5-16,17 32-30 15,-4 0-17-15,-6 3-24 16,-4 3-2-16,-4 4 0 16,1 4-1-16,0 6 1 15,-2 2-1-15,3 8 0 16,1 4 0-16,6 10 2 15,2 2-1-15,5 3 1 16,3-1 0-16,6-5-1 16,1-1 1-16,8-4 1 15,0-1 0-15,3-2 2 16,5-2 0-16,3-1 1 16,0-6 2-16,3 0 2 15,-1 0 0-15,3-8 4 16,2 1 0-16,6-3-1 0,-1-2 0 15,2-3-4-15,0-3 1 16,-2-5-1-16,2-1 1 16,-2-4 4-16,-3-1 1 15,-1 0 6-15,-3-2 0 16,-3-3 1-16,-1-1-1 16,-4-3-1-16,2-1-1 15,-2-7-4-15,-5-6-3 16,-1-4-7-16,0-3-3 15,-4-7-2-15,2-3 1 0,-2 3 1 16,2 1 0-16,2 4 0 16,2 3-10-16,-1-2 1 15,1 4 0-15,-3 7 2 16,1 4 10-16,3 10 0 16,-5 1 1-16,1 8 2 15,1 5-1-15,-3 5-3 16,1 4-5-16,0 3-5 15,-1-3 0-15,0 0 5 16,-4 7 4-16,-7 17 4 16,-16 35 0-16,22-27-1 15,-1 2-1-15,-2 2 0 16,0-2 1-16,-5-2 3 16,6-2 2-16,0 1 2 15,3 4 2-15,3 3 0 16,-5 1-1-16,4 2-2 0,-3-4 0 15,0-1 0-15,3-2 2 16,-1 0 0 0,3-1 0-16,1 0 0 0,0-3-2 15,0-3 0-15,1 1 0 16,-1-4-3-16,0 0 1 16,2 4 0-16,0 2 0 15,2 0 6-15,4 1 4 16,-1-4 5-16,4 0 1 0,0 3-2 15,2 1-2-15,4 4-1 16,3-2 0-16,3-3 5 16,1-3 1-16,9-7 2 15,7-1-1-15,6-4-8 16,9-6-4-16,7 2-13 16,2-8-12-16,-3-3-37 15,-11-1-32-15,-15-5-204 16,-3 4 192-16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14:45.2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6688 7505 125 0,'-1'0'98'0,"0"0"27"0,0 0-15 15,0 0-12-15,-1 0-8 16,1 0-21-16,0 0-10 16,0 0-15-16,0 0-2 15,0 0 5-15,-1 0 5 16,1 0 5-16,0 0-3 16,0 0-15-16,0 0-9 0,0 0-12 15,0 0-5-15,-1 0 0 16,1 0 2-16,0 0 1 15,0 0-3-15,0 0-7 16,0 0-3-16,-1 0-5 16,1 0-1-16,0 0-2 15,1 0 0-15,0 0 2 16,0 0 1-16,0 0 2 16,0 0 0-16,6 2 1 15,1 1 1-15,1-1 3 16,1 0 0-16,0 1 1 15,3-2-1-15,28 6-3 16,-32-7-1-16,6 1-1 16,0 1 0-16,-1-1 1 15,4 1-1-15,-2-2 1 16,3 0 1-16,3 0-1 16,0-4 0-16,2-1 1 0,-1 0-1 15,-1 0 0-15,-1 2-1 16,0 0 0-16,-3 3 0 15,1 1 0-15,-2-1 0 16,-1 2 0-16,0-1 1 16,1-1-1-16,-2 1-1 15,-1 1 1-15,-1 1-1 16,-9-2 1-16,7 1 0 16,-1-2 0-16,2 1 0 0,3 0 1 15,-3 0-1-15,0 1 0 16,-3-4 0-16,3 2 0 15,-1 0 0-15,-2 0 0 16,4 4 0-16,-3-3 0 16,-2 0-1-16,3 2 0 15,-3-1 0-15,3 0 1 16,2 0 0-16,-1 1 0 16,2-2 0-16,1 0-1 15,1-1 1-15,1 2-1 16,-1 3 1-16,-1-2-1 15,1 3 1-15,0-1 0 16,1-2-1-16,0 3 1 16,-1-1 0-16,2-2 0 15,1 3 0-15,6-3 1 16,-1 1 0-16,2-1 0 0,2-3 0 16,-4 1-1-16,-1 1 1 15,-3-2-1-15,-4 1 0 16,0-1 0-16,0 1 0 15,-1 0 0-15,1-1 0 16,-2 1 0-16,-2 0 0 16,1 0 0-16,1 2 0 15,-3-2-1-15,-1 0 1 16,3 1 0-16,-1 0 0 0,3-1 0 16,-1 0 0-16,2 0-1 15,1 0 1-15,1-1-1 16,2 2 1-16,-2-2 0 15,1 2 0-15,0-1 0 16,-1 0 0-16,1 1 0 16,3-1 0-16,-4 1 1 15,1-1-1-15,0 0 0 16,1 0 0-16,-2-1 0 16,6 2-1-16,-3-1 1 15,-1 1-1-15,7 0 0 16,-3 0 0-16,7 3 0 15,0 1 0-15,-2-1 0 16,4 2 1-16,-2-4 0 16,1 2 0-16,4-1 0 15,0-1 0-15,-3 3 0 16,-1-4 0-16,-3 3 0 0,-4-3 0 16,0-1 0-16,0 1 1 15,-5-4 0-15,5 1 0 16,-3 0 1-16,2-2-1 15,1 0 0-15,-2 1 0 16,-1-3-1-16,1 4 0 16,1-1 0-16,2 1 0 15,3 1 0-15,1-3 1 16,-3 3-1-16,3-1 0 16,0 0 1-16,-4-1-1 0,4 2 1 15,-3 0-1-15,-3-2 0 16,2 0 0-16,-5 0 0 15,3 1 0-15,1 1 0 16,-1 2 0-16,1 1 0 16,-2-2 0-16,-1 0 0 15,1-1 0 1,0 1 0-16,-1 0-1 0,3 4 1 16,0-3 0-16,-1 0-1 15,4 4 1-15,-2-5 0 16,2 4 0-16,2-3 0 15,-3-2 0-15,-1 0 0 16,-1 0 0-16,-2-1 0 16,2 0 0-16,2 2 0 15,-5-1 0-15,3 1 0 16,-4-2 0-16,0 0 0 0,1 4 0 16,-1 1 0-16,0 0 0 15,2 2 1-15,-1-5-1 16,-2 1 1-16,2-1 0 15,0 0 0-15,-1 1 0 16,4-1 0-16,-1 3 0 16,-7-3 0-16,2 1 0 15,-2 2 3-15,-2-4 5 0,-1 1 3 16,-4-1 2-16,0 0-2 16,-1 0-3-16,2 0-5 15,-5 0-2-15,1 0-1 16,-1 2-1-16,2-1 0 15,3 2 0-15,-3 0 0 16,1-1 0-16,-2 3 0 16,0 0 0-16,0-1 0 15,0-2 0-15,2 0 0 16,-2 1 0-16,1-2 0 16,1 3 1-16,-2-1-1 15,1-1 1-15,0-2-1 16,1 4 1-16,0 1-1 15,1-2 1-15,0 4 0 16,3-5 1-16,-2-1 0 16,3 2 0-16,-2-4 3 15,0 2 0-15,0-1 2 0,1 1 1 16,0 1 0-16,3-2 1 16,4 1-2-16,-2-2 1 15,2 0-2-15,0 1 1 16,-1-5-1-16,0 4 1 15,-2-2-2-15,1 0-2 16,-2 1 0-16,4-1-2 16,0-4 0-16,1 0 0 0,5 1 0 15,-3 1-1 1,5 2 1-16,-3-4 1 0,0 1-2 16,-2 1 0-16,1-3 0 15,1 4 0-15,1-1 0 16,-1 1 0-16,-1 3 0 15,0 0 0-15,-1-2 0 16,-1 1 0-16,1-2 0 16,-1 3 0-16,-1 1 0 15,2 1 0-15,-1 3 0 16,2-3 0-16,-1 0 0 16,0 2 1-16,-1-1-1 15,0 0 1-15,0 2 0 16,-1-3 0-16,-4 0-1 15,1-1 1-15,1 0 0 16,0-2 0-16,-1-2 1 16,-1 2 0-16,-4 2-1 0,-2 0 0 15,-2 0 0 1,-1 0-1-16,-1 1 1 0,0 0-1 16,0 1 0-16,0 0 0 15,1-2 0-15,0-2 1 16,0 2-1-16,2 3 0 15,0-2 1-15,1 4-1 16,-1-5 0-16,-2 2 0 16,0-1 0-16,-2 1 0 0,6 2-1 15,-5-4 1-15,4 3 0 16,2-2 1-16,-4-1-1 16,5 0 1-16,-3 0-1 15,0 0 0-15,2 2 0 16,-4-2 0-16,-1 0 1 15,1 1-1-15,-5-1 0 16,3 1 0-16,-4-1 0 16,-2-1 0-16,0 0 1 15,-1-1-1-15,1 2 1 16,0-1-1-16,0 1-18 16,0 0-29-16,-1 0-108 15,1 0-94-15,-1 0 150 16</inkml:trace>
  <inkml:trace contextRef="#ctx0" brushRef="#br0" timeOffset="15716.319">19364 6227 161 0,'53'13'69'16,"-48"-15"-28"-16,-2-2-21 16,0 0 16-16,1-1 30 0,-3 1 9 15,-1-1-2-15,0 2-15 16,0 2-29-16,0 0-7 15,-1-1-8-15,0 1 4 16,0 0 10-16,-1 0 8 16,0-5 0-16,0-1-5 15,0 3-17-15,-2-2-10 16,2 2-7-16,1 2-2 16,-11-1 4-16,1 0 2 0,-33-26 4 15,29 29-1-15,-4 4-1 16,0 1-1-16,0 3-2 15,-1 2 0-15,0 5 4 16,2 1 3-16,-7 0 3 16,7 3 2-16,-5-2-3 15,8 0-4-15,3 3-4 16,-3-4 0-16,4 6 1 16,-3-2 1-16,2 3 0 15,1 0 1-15,4-3 1 16,2 2-1-16,3-1 0 15,2-2 1-15,0-3 2 16,1 3 4-16,3 1 2 16,1 1 1-16,2 1-2 15,3-1-1-15,-2-1-2 16,-1 0 1-16,2-5 7 16,2-2 4-16,2-2 6 0,1-2-2 15,0-2-6-15,-1-2-2 16,2-3-5-16,4 0 0 15,-2-2-1-15,-1-1 0 16,3-2 2-16,-3-2 2 16,-1-4 2-16,0 1 1 15,-1-2-1-15,-4-1-1 16,0 1-4-16,2-3-1 0,-4-2-1 16,2 3-2-16,-1-4-1 15,-3 1-1-15,3 3-1 16,-4-5 0-16,1 5 1 15,0 0 2-15,-2 2 2 16,1 1 0-16,0 2 3 16,-3-1-2-16,0-2-3 15,1-1 0-15,-2-4-5 16,0-1 0-16,0-2 2 16,-1-1 1-16,-1-3 1 15,-1 2-1-15,-4 4-2 16,0 0-2-16,1 7-2 15,-1-4-1-15,-1 4-9 16,1 3-10-16,-1 0-22 16,1 5-10-16,5 0-20 15,-1 0-19-15,2 1-211 0,0-1 209 16</inkml:trace>
  <inkml:trace contextRef="#ctx0" brushRef="#br0" timeOffset="16729.006">19387 9607 798 0,'-1'0'274'16,"0"1"-219"-16,0-1-129 15,-1 0 6-15,1 0 69 16,0 0 44-16,0 0 37 16,0 0-2-16,0 0-33 0,-1 1-16 15,-1 3-13-15,2-4-5 16,-1 2 1-16,-1 4 1 16,-4 2 3-16,-1 3 2 15,-29 32-6-15,28-29-3 16,1 1-4-16,0 3-3 15,0 2-1-15,0 1 0 16,-3 2 0-16,3 1 0 16,0 1-1-16,0 3-1 15,2 1 0-15,0 2 0 16,-2 5 2-16,-1 3-1 0,-1 2 0 16,1-2 0-16,2-3-1 15,2-5 0-15,1 0 2 16,-3 1 5-16,2 3 9 15,1-1 3-15,0-3 0 16,-1-5-4-16,0-5-10 16,1 1-3-16,4-6-3 15,0 0-2-15,6-4-29 16,-3-5-25-16,-3-1-152 16,2-2 136-16</inkml:trace>
  <inkml:trace contextRef="#ctx0" brushRef="#br0" timeOffset="18547.736">19232 14110 752 0,'0'0'156'0,"-1"-1"-364"15,1 0-11-15,0 1 167 16,0 0 106-16,0 0 176 15,0 0 23-15,0 0-74 16,0 0-41-16,-1-2-64 16,1 2-16-16,0 0-19 15,0 0 1-15,0 0 7 16,0 0 5-16,0 0 1 16,0 0 0-16,0 0-6 15,0 0-6-15,0 0-10 16,0 0-8-16,0 0-10 15,0 0-5-15,0 0-5 0,0 0-2 16,0 0-1-16,0 0 0 16,0 0 0-16,0 0 0 15,13 2 1-15,3-2 0 16,29 1-1-16,-29-1 0 16,0 3 1-16,-1 0-1 15,-2 0 0-15,-3 2 1 16,0-5-1-16,-2 0 0 15,-1 1 1-15,-1 0 0 16,1 0 0-16,3 5 0 16,1-4-1-16,1 3 0 0,-2 2-1 15,0-5 0-15,-3 6-1 16,0-2 1-16,-1-2 1 16,-3 1 0-16,0-1 0 15,-3-4 2-15,-1-2 2 16,-1 1 0-16,2 1 2 15,0 0 0-15,0 0 1 16,0 0 1-16,0 0 0 16,-1 0 0-16,0 0-4 15,0 0-1-15,-4 6-1 16,1 9 2-16,-47 30 1 16,29-24 2-16,-3-2-2 15,-3 3-2-15,2 0-1 16,-3 0 0-16,3 2-1 15,4 2 1-15,4-3 1 16,0-3-1-16,-1-2 1 16,4-5 0-16,2-2 1 0,5 0 1 15,5 1-1-15,-6-2-1 16,1 3-1-16,-2 2-2 16,5-2 1-16,0 3 0 15,-1-5-1-15,-1 2 1 16,-3-4-1-16,3-1 0 15,1 0 1-15,2-1-1 16,3 0 2-16,-3-4 0 0,3-1 1 16,0-3 0-16,1 0 1 15,-1-1-1-15,-1 1 0 16,2 1 0-16,0 0-3 16,0 0 0-16,0 0-2 15,0 0 0-15,0 0-1 16,0 0 2-16,0 0-1 15,0 0 1-15,5 1 1 16,7 7 0-16,-5-3 0 16,32 34 0-16,-27-30 0 15,0 1 0-15,8 0 0 16,-3 2 1-16,0-2-1 16,2 0 0-16,-2 2 0 15,5-3 0-15,5 4 1 16,1-1 0-16,-1 0-1 15,4 3 0-15,0-3-1 0,2 2 1 16,-2-1 0-16,2 0 0 16,-9 0 0-16,-4-4 0 15,-1 2 1-15,-6-4 0 16,1-2-1-16,-4 1 1 16,-4-4-1-16,-5 1 0 15,-2 0 0-15,0-3-3 16,1 0-7-16,0 0-13 15,0 0-57-15,0 0-44 16,0 0-341-16,0 0 311 0</inkml:trace>
  <inkml:trace contextRef="#ctx0" brushRef="#br0" timeOffset="33914.474">10518 11725 39 0,'0'0'28'0,"0"0"0"16,0 0 1-16,0 0 6 16,0-1 3-16,0-1-2 15,0 2-12-15,0 0-11 16,0 0-14-16,0 0 0 0,0 0 8 16,0 0 9-16,0 0 15 15,0 0 3-15,0 0-6 16,0 0-7-16,0 0-5 15,0 0-1-15,0 0 0 16,0 0-2-16,0 0-6 16,0 0-3-16,0 0 0 15,0 0 1-15,0 0 3 16,0 0 5-16,0 0 8 16,0 0 4-16,0 0 9 15,0 0 2-15,0 0 7 16,0 0 2-16,0 0 0 15,0 0 2-15,0 0 0 16,0 0 0-16,0 0-7 16,0-1-6-16,0 1-15 15,0 0-4-15,0 0 3 16,0 0 5-16,0 0 12 0,0 0 4 16,0 0 3-16,0 0-2 15,0 0-5-15,0 0-5 16,0 0-9-16,0 0-1 15,0 0-5-15,0 0-1 16,0 0 1-16,0 0 1 16,0 0 4-16,0 0 2 15,0 0 0-15,0 0-1 0,0 0-6 16,0 0-2-16,0 0-7 16,0 0 1-16,0 0 1 15,0 0 2-15,0 0 1 16,0 0 1-16,0 0-1 15,0 0-4-15,0 0-1 16,0 0-2-16,0 0-3 16,0 0-1-16,0 0 0 15,0 0 0-15,0 0-1 16,0 0-1-16,0 0 1 16,0 0 0-16,0 0 1 15,0 0 0-15,3 14 0 16,1 3 0-16,2 32 0 15,-8-25 1-15,1 4-1 16,-2-4 0-16,3 0 0 16,0-1 0-16,3-6 0 0,-3 0-1 15,0-7 0 1,-5-1 1-16,3-2-2 0,2 1-1 16,0-4-5-16,4-3-4 15,-8-1-14-15,4-1-8 16,0 1-30-16,0 0-25 15,0 0-71-15,0 0-40 16,0-2 123-16</inkml:trace>
  <inkml:trace contextRef="#ctx0" brushRef="#br0" timeOffset="34166.306">10724 11703 217 0,'0'0'54'0</inkml:trace>
  <inkml:trace contextRef="#ctx0" brushRef="#br0" timeOffset="34783.251">10736 11720 306 0,'0'0'152'16,"0"0"-36"-1,0 0-36-15,0 0-6 0,0 0 3 16,0 0-3-16,0 0-7 15,0 0-23-15,0 0-11 16,0 0-16-16,0 0-4 16,1 2-6-16,0 3-4 0,0 4-1 15,-1 4-1-15,-4 27 0 16,-2-26 0-16,0 0-1 16,3 0 0-16,2-2 0 15,-1-1 0-15,2-5 0 16,-1-4 3-16,1-1 4 15,0-1 0-15,0 0 0 16,0 0-3-16,0 0-2 16,0 0-1-16,0 0-1 15,0 0 1-15,3 5 0 16,5 3 0-16,2 0-1 16,30 29 1-16,-27-27-1 15,1-2 0-15,-4 0-2 16,1 0 0-16,-3-3-1 15,1-1 1-15,-2 2 1 16,2-1 1-16,-3 1 0 16,-3-2 0-16,2 1 0 0,-2-1 1 15,1 1 0-15,0-1 1 16,-1-2-1-16,-3-2 1 16,0 0 6-16,0 0 3 15,0 0 13-15,0 0 0 16,0 0-3-16,-1 0-3 15,-2 8-11-15,-1 1 1 16,-1 3 0-16,-42 27-1 16,26-30-3-16,0 1-3 0,3-5-7 15,2-1-7-15,2-4-10 16,2 0-2-16,3-3-4 16,2 1-3-16,4 0-15 15,-2 0-12-15,0-1-26 16,4 2-15-16,0 0-24 15,0 0-19-15,1-4 93 16</inkml:trace>
  <inkml:trace contextRef="#ctx0" brushRef="#br0" timeOffset="35307.859">10739 11759 118 0,'0'-1'51'0,"0"0"-16"16,4 0-32-16,-1 0 19 15,0-1 22-15,0 1 42 16,-2 0 10-16,3 0-11 16,-3 0-15-16,1 0-29 15,2 1-5-15,0 0 0 16,1 0 5-16,2 0 8 16,1 0 3-16,2 0 0 15,5 1-6-15,37 3-13 16,-27-5-7-16,5 0-11 15,6 1-5-15,-5 0-19 16,-1-2-27-16,0 1-82 0,-2-2-68 16,-1-1 110-16</inkml:trace>
  <inkml:trace contextRef="#ctx0" brushRef="#br0" timeOffset="46072.55">12258 10691 32 0,'13'28'21'16,"-13"-30"0"-16,0 1 2 0,0 0 6 15,0 0 13-15,0-1 3 16,-1 1-3-16,1 0-6 16,-1 0-18-16,1 0-9 15,0 0-13-15,0 0-4 0,-1-1 9 16,1-1 14-16,0-1 30 16,-1 1 15-16,1 2 27 15,0 0 5-15,-1 0-1 16,1-1-4-16,-1 1-12 15,1 0-6-15,0 0-12 16,0 0-8-16,0 0-14 16,-2-1-6-16,1 1-8 15,0 0-2-15,1 0 0 16,0 0 3-16,0 0-1 16,0 0 0-16,0-1-7 15,0 1-3-15,0 0-5 16,0 0-3-16,-1 0-1 15,0 0-2-15,0 1 0 16,-1 0 0-16,-2 10 0 0,-4 11 0 16,-11 25 0-16,12-28-1 15,3-3-7-15,-2-1-4 16,1 1-8-16,1-6-6 16,2 3-7-16,-1-5-2 15,3-1 1-15,0 0 3 16,0 1 6-16,1 1 1 15,3 2-7-15,-2-5-10 16,2 2-19-16,3 1-10 16,-2-1-32-16,6-1-38 0,-1-2 92 15</inkml:trace>
  <inkml:trace contextRef="#ctx0" brushRef="#br0" timeOffset="47793.392">12607 10732 80 0,'0'0'53'0,"0"0"-3"15,0 0-15-15,0 0-21 16,0 0-3-16,2 0 2 16,1 0 3-16,1-1 4 15,0 0-2-15,3 0-3 16,-2-2-1-16,0 2 4 15,1-1 4-15,-4 1 13 0,1 0 6 16,1-1 3-16,-3 1 1 16,1 0-4-16,0 0-4 15,-2 0-11 1,2 0-5-16,-1-1 0 0,0 1 3 16,-1 0 4-16,0 0-1 15,0 0-11-15,0 0-5 16,0 0-7-16,0-1 0 15,0 2 5-15,0 0 4 16,0 0-1-16,0-1-1 0,0 0-7 16,0 0-3-16,2 0-2 15,1 0-4-15,-2-1-3 16,1 0 0-16,1 0 2 16,-2 0 2-16,1-3 3 15,-2 3-2-15,0 0-2 16,0 1-2-16,0 0 0 15,0 0 0-15,0 0-2 16,0 0-4-16,0 0-10 16,1-3-3-16,-1-1 2 15,0 1 3-15,-1 0 6 16,0 2 1-16,0 1-9 16,0 0-3-16,-1 0-9 15,-2-3 2-15,-2 1 10 16,1 2 6-16,0-1 12 15,-1 2 1-15,-2 3-7 0,-1 0-4 16,0 2-1-16,1-1 0 16,0 0 8-16,1 5 4 15,-27 30 3-15,27-29 2 16,1-2 3-16,3 0 0 16,-1-1 1-16,3-1-1 15,0 0-1-15,1 0-1 16,0 1-1-16,1 2 1 0,0-2 3 15,-1 0 3-15,0 0 6 16,3-2 1-16,1-1-4 16,0 1-3-16,-1-4-9 15,-1 2-2-15,-2-3-1 16,0 0 1-16,0 0 2 16,0 0 1-16,0 0 0 15,0 0 0-15,0 0 3 16,4 2-1-16,0-1-1 15,2 1-3-15,-1-2-7 16,2 1-3-16,1-1 2 16,1 0 1-16,5 0 3 15,26-7-2-15,-27-1-18 16,1-3-13-16,0-3-17 16,-1-1 3-16,-2 2 19 15,-2 2 15-15,-4-2 19 16,0 4 6-16,-1-4 4 15,-2 5 6-15,-1 4 11 0,0 2 3 16,1 2-6-16,-2 0-9 16,-2 0-13-16,1 0-4 15,0-1 2-15,0 1 10 16,0 0 7-16,0 0 1 16,-5 1 0-16,-3 3 0 15,-1-1 5-15,2 2 5 16,4-3 9-16,0 1 1 0,1 2-2 15,1-4-2 1,-2 7-1-16,2-3 0 0,-2 2-2 16,2 2-4-16,-1-2-10 15,-1 3-3-15,-27 28-5 16,30-28 0-16,0-2-2 16,1-3 1-16,-1 1 2 15,-1 0 2-15,0-1 7 16,1-3 1-16,0-2 0 15,0 0-2-15,1 0-5 16,-2 0-3-16,1 1-2 16,1 6-2-16,0 2-2 15,0 2-1-15,1 1-2 16,6 30 0-16,-5-31-1 16,-1 1 0-16,0-2-2 15,0-1-4-15,0 1-5 16,0-3-6-16,0-3-21 15,-1 0-15-15,0-3-48 0,0-1-26 16,0 0 78-16</inkml:trace>
  <inkml:trace contextRef="#ctx0" brushRef="#br0" timeOffset="49081.191">12934 10671 174 0,'31'36'113'0,"-31"-37"-3"16,-2 1-3-16,1 0 4 0,0-2 0 16,0 2-9-16,0 0-25 15,1 0-13-15,0 0-22 16,0 0-9-16,0-1-12 16,0 0-3-16,0 0-6 15,0 1-3-15,0 0-3 16,0 0-2-16,0-1 2 15,0 0 4-15,0-1 9 16,0 1 5-16,0 0 2 16,0 0-3-16,9-1-8 15,0-1-4-15,-3 2-6 16,1 0 0-16,1-1-3 16,1-1 0-16,0 1 0 15,-1 0 1-15,0 1-1 16,3 1 1-16,0 1-3 15,32 7-2-15,-30-1-4 0,-2-3-1 16,-4 3 0-16,1-2 2 16,-2 1 5-16,0-2 1 15,-1 3 1-15,0-3 1 16,-2 2-1-16,0 2 0 16,-1-3 1-16,0 5 2 15,0-6 3-15,-1 2 0 0,-1-1-1 16,-1-2-2-16,-1-3-2 15,1 0-2-15,0 0 1 16,0 0 1-16,0 0 2 16,-2 2 2-16,-6 5 2 15,-6 1 1-15,-27 27-1 16,25-30 0-16,2 1-4 16,0 0-2-16,1 3-1 15,-3-3-1-15,1 3 1 16,-1-1-1-16,1-2 1 15,3 5 0-15,9-6 0 16,-2 1 0-16,5-1 0 16,2-3 0-16,-5-1-1 15,4-1 0-15,-1 0 0 16,0-1 1-16,0 0 6 16,1 0 2-16,0 1 5 15,0 0-1-15,0 0-3 0,0 0-3 16,0 0-5-16,0 0-2 15,0 0 0-15,0 0-1 16,0 0 1-16,0 0 0 16,0 0 0-16,0 0-1 15,0 0 1-15,0 0 0 16,0 0 1-16,0 0 1 16,4 2 2-16,11 5 2 15,33 14 1-15,-24-18 1 16,10-2-1-16,6 2-1 0,7-3-4 15,0 1-1-15,3-1-1 16,-1 2-2-16,-6 2-15 16,-4 0-15-16,-12 3-51 15,-8 0-45-15,-6 6 80 16</inkml:trace>
  <inkml:trace contextRef="#ctx0" brushRef="#br0" timeOffset="53987.756">12703 9806 80 0,'0'0'86'0,"0"0"35"16,0 0 0-16,0 0-21 15,-2 0-13-15,1 0-16 16,-1 0-5-16,1 0-8 16,0 0-1-16,0 0-3 15,-1 0 0-15,1 0 0 16,0 0-3-16,0 0-2 15,1 0-1-15,0 0-10 16,0 0-5-16,0 0-13 16,0 0-5-16,0 0 0 15,0 0 2-15,0 0 9 16,0 0 6-16,0 0 4 16,0 0 0-16,0 0-6 15,0 0-5-15,0 0-6 16,0 0-5-16,0 0-1 0,0 0-1 15,0 0 2-15,0 0 3 16,0 0 6-16,0 0-1 16,0 0-1-16,0 0-3 15,0 0-6-15,0 0-3 16,0 0-3-16,0 0 0 16,0 0-1-16,0 0-1 15,0 0-1-15,0 0-2 16,0-1 0-16,0 0-1 15,0 0 0-15,0 0-1 0,0 0-1 16,0-1-1-16,0 1 1 16,0 0 0-16,0 0 0 15,0 0 1-15,1 0-2 16,6-5-2-16,3-1 0 16,-3 1 0-16,31-24-2 15,-30 26 1-15,1 0 0 16,-1 2-1-16,1-2-1 15,0 4-1-15,-1 0-2 16,0 0-1-16,0 3-1 16,0-2-1-16,0 0 1 15,3 4 2-15,-3-3 3 16,-1-1 2-16,1 0 3 16,-4 2 0-16,-1-2 2 15,4 1 1-15,-4 3 0 16,-1-2 1-16,3 2-1 15,-3-1 1-15,1 3-1 0,0-1 0 16,2 4 0-16,-6 0 1 16,-1 0 0-16,1 4 1 15,-5-3 1-15,3 2-1 16,-4-3 0-16,-2 1 0 16,0 0-1-16,-1 2 0 15,-2 0 0-15,-1 0-1 16,-1 0 0-16,2 1 1 0,0-3-1 15,0 1 1 1,2 0-1-16,0-2-1 0,1 1-1 16,-1 2 0-16,1-1 0 15,1-1 1-15,0-2 1 16,1-4 1-16,5-3 0 16,-1-1-1-16,3-1 0 15,0 0-2-15,0 0 1 16,0 0 1-16,0 0 0 15,0 0 2-15,0 0-1 16,0 0 0-16,0 0-1 16,0 0-1-16,0 0 0 15,0 0 0-15,0 0-1 16,0 0 2-16,0 0-1 16,0 0 1-16,0 0 0 15,0-1 1-15,10 1 1 0,5 0 1 16,34 3 1-16,-23-1 1 15,1-3 0-15,3 1-2 16,-1 0-1-16,0 0-1 16,-6 3-1-16,1 0 0 15,1 0 0-15,-4 3 0 16,1 0-22-16,-1-1-37 16,-7 5-195-16,2-1 171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16:30.6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1074 10572 205 0,'-3'0'82'0,"-1"2"-113"0,1-2 27 16</inkml:trace>
  <inkml:trace contextRef="#ctx0" brushRef="#br0" timeOffset="454.617">1045 10578 189 0,'-11'2'112'0,"2"-1"-17"16,-2 1-48-16,-28 8-14 15,33-8-15-15,-5 0-3 0,8 0-2 16,-1 1 0-1,0-2-3-15,3-1-2 0,0 0 6 16,-1 0 12-16,1 0 25 16,1 0 10-16,0 15 3 15,0 1-8-15,8 34-22 16,4-25-8-16,-5-2-13 16,2 5-3-16,0-4 8 15,-3-4 5-15,4-2 12 16,-2-4 4-16,4 1-4 15,-3 2-3-15,3 2-11 16,-1 0-4-16,1 3-6 16,2 1 1-16,-2 2 1 15,1 1 3-15,-2-4 2 16,-2-3 0-16,-1 0 4 16,-1-1 1-16,-2 9 4 15,0 4 1-15,-3 0-1 0,2 1-1 16,-2-3-4-16,-1-5-3 15,0-2 0-15,-1 0-3 16,-1 0 1-16,0 1 0 16,-1-2 4-16,-3 0 3 15,2-9-1-15,-1 0-3 16,1-2-9-16,0 1-4 16,-1 0-25-16,0-1-43 15,3 4 42-15</inkml:trace>
  <inkml:trace contextRef="#ctx0" brushRef="#br0" timeOffset="5603.419">2455 10603 73 0,'-5'-8'39'15,"-1"-1"15"-15,2-3-1 16,5 2 23-16,-3-2 14 16,0 1 1-16,0 0-4 15,-4-1-11-15,3 0-7 16,0 1-4-16,3 5-2 15,-2 3-4-15,2 0-7 0,0 2-17 16,-1 0-4-16,0 0 0 16,0-1 0-16,0 1-1 15,1 0-5-15,-1 1-16 16,-1 0-8-16,1 0-8 16,1 0-2-16,0 0 4 15,0 0 4-15,0 0 5 16,0 0 2-16,4 6 1 15,5 9-3-15,34 33-1 16,-28-28 2-16,4 1 2 16,3-2 1-16,0 5 3 15,2 2-2 1,2 3-2-16,-3 1-2 0,0-6-1 16,0 2-2-16,-2-4 2 15,3-2 1-15,-2 1 6 16,0-2 1-16,4 3 2 0,-2 3-3 15,-1 1-5-15,-2 1-1 16,-2-1 1-16,-2-1 2 16,-3-1 3-16,2-4 1 15,-1-5-2-15,1-2-2 16,-2 2-2-16,1-3 0 16,-3 3 0-16,-1 3 1 15,0-1 2-15,1-1 1 16,-3-2 2-16,0-1 2 15,1-3 1-15,-2 4 0 0,2 3-3 16,-1-2-2-16,0 4-3 16,2-3-1-16,-2-1-1 15,0 3-1-15,-1-3-1 16,0 2 0-16,-1 0-1 16,-1-2-1-16,-2-4-1 15,-1-1 0-15,-2-2-30 16,1 2-53-16,5 1 54 15</inkml:trace>
  <inkml:trace contextRef="#ctx0" brushRef="#br0" timeOffset="10413.487">4801 10334 643 0,'-1'0'221'16,"1"0"-249"-16,-1 0-32 15,-1 0 9-15,2 0 35 16,0 0 99-16,0 0 31 15,0 0 0-15,0 0-27 0,0 0-48 16,-1 0-15-16,1 0-17 16,0 0-5-16,0 0-8 15,0 0-1-15,0 0 5 16,0 0 2-16,5 7 10 16,2 6 0-16,37 32-1 15,-24-24 0-15,9 2-2 16,5 3 0-16,7 3 1 15,3-2-1-15,5 0 1 16,1-3 0-16,-2 1-2 16,4 1 0-16,-9-2 0 15,2 3 1-15,-5 2 16 16,-4-6 8-16,6-1 10 16,-3-2 2-16,7-6-12 15,1 1-7-15,2-1-2 16,0-4-3-16,-3-1-3 15,-3 0-1-15,-5 0-6 16,-2 1-1-16,-4 2 1 0,5-1-1 16,2 2-1-16,0 1-1 15,4 0 1-15,1 0 1 16,-2-1 1-16,2 2 0 16,-6 3-2-16,-3 1-1 15,-6-1-2-15,1 0-1 16,2-2 1-16,0-1-1 15,2 4 1-15,-4-1-1 16,1 5 1-16,1-1-1 0,0-2 0 16,-3-2-2-16,-1-2 1 15,-2 1-1-15,0 2 0 16,1 2 0-16,-5-2-1 16,0 2 1-16,-6 0 0 15,-2-2-1-15,3 3 1 16,-2-1-1-16,3-1 0 15,-7-1 0-15,-5-7-1 16,0-1-3-16,-5-5-20 16,1-2-17-16,-1-1-99 15,-1-3-102-15,0 0 152 16</inkml:trace>
  <inkml:trace contextRef="#ctx0" brushRef="#br0" timeOffset="14554.97">11461 11299 261 0,'2'0'68'0,"2"4"-76"15,-4-3 33-15,0-2 105 16,0 0 37-16,-1-1 20 16,-1 1-21-16,1 0-54 15,0 0-16-15,1 0-11 16,0 1-4-16,0 0-11 16,0 0-7-16,0 0-14 15,0 0-5-15,0 0-3 0,-1 0-2 16,0-1-3-16,0 0-5 15,0-1-11-15,-1 1-5 16,1 0-6-16,-7-4-3 16,-10 3-3-16,-33-41-1 15,22 27-2-15,-3-3 0 16,-11-3-1-16,-1 0-1 16,-9-2-3-16,-4 1-1 0,-1 3-4 15,3 3 0-15,-3 4-8 16,-4 3-6-16,-7 0-8 15,-6 1-5-15,1-1-1 16,6 2 1-16,5 3-2 16,0 2 0-16,-2 4-2 15,-5-1 0-15,1 2 1 16,1-2 3-16,11 0 0 16,-2 0-1-16,0 0-4 15,-1 0-1-15,-10 3 3 16,1 1 6-16,2 0 15 15,2 1 6-15,7-1-1 16,2-1-10-16,-2 3-19 16,2-5-5-16,-4 3 8 15,2-3 12-15,3 0 20 16,1 1 4-16,5 1 3 16,-3-2 0-16,5 1 0 15,-1 0 1-15,-5 3-1 0,1 0 1 16,0 1 0-16,-1 4 0 15,6-1 0-15,3 4 0 16,1 2-3-16,4-2 0 16,0 2-5-16,0-1-3 15,-4-1-4-15,1 3 0 16,-1 0 5-16,1 0 4 16,3-3 6-16,2 1 2 0,1-5 0 15,3-1 0-15,-1 1 1 16,3 1 0-16,5-1 0 15,-3 1-2-15,5 1-1 16,-2-3 0-16,-4 2 6 16,0-1 3-16,0-2 4 15,-1 2 1-15,-3 1 3 16,1 1 3-16,-2 1 6 16,1-1 1-16,3 4-7 15,2-1-4-15,2 2-3 16,2 1 2-16,5-2 6 15,1 0-1-15,9 0-6 16,3 2-5-16,5 6-9 16,3 3-1-16,2 6 0 15,2 0 0-15,1 0 0 16,1 2 1-16,3 0-1 0,0 3 0 16,5 1 0-16,0 3 0 15,1 1 0-15,1 2 1 16,-1 3 0-16,0-1 0 15,2 5-1-15,1-1-2 16,2-5-2-16,3-1-1 16,5 2 2-16,2 0 1 15,3-1 2-15,2 0 1 16,-6-1 2-16,3 1 1 16,-1 0 2-16,-4-1 3 0,9-10 10 15,0-2 4 1,8-6 11-16,2-2-1 0,6 2-5 15,4-6-4-15,-1-1-5 16,4-1-1-16,3-4 0 16,-5 1 0-16,5-7-5 15,0-1-2-15,4-2 1 16,4-4 1-16,1 1 0 16,-2-1 1-16,-4-2 5 15,-2-1 3-15,0-3 6 16,-1 1 3-16,6-1 1 15,2-1 1-15,-6 2-2 16,-5-4-2-16,-4 0-5 16,-2-1 1-16,6 4-3 15,3-2 0-15,3 1-4 16,-3 3-4-16,-6-1-3 0,-1 3-2 16,-1-3-1-16,-1-1 0 15,3 0-2-15,1-1-1 16,-8 1-1-16,-1-2-1 15,-5 1 2-15,-7-1 1 16,-1 1 1-16,-4 4 0 16,-2-3-2-16,1 1-1 15,2-3-1-15,3-4 0 16,3 2 1-16,5-1-1 0,-2-1 0 16,-1 2 0-16,0-1-1 15,-3-2 1-15,0 0-1 16,-4-5 0-16,-6-1 1 15,-2 1 0-15,-1-4 0 16,-1-2 1-16,9-2-1 16,-3 2 0-16,-1-1 0 15,-4 4-1-15,-3 1 1 16,-1-1 0-16,-1-1 0 16,-1 3 0-16,-6 1-2 15,-1 3 0-15,-3 3 0 16,-1-4 0-16,2 6 0 15,-1-8 0-15,1 4 0 16,0 2 0-16,-1-1 0 16,0 6 0-16,-4-5 1 15,1 0 0-15,-3 2 0 16,1-2 1-16,2 2 1 0,-2-4 0 16,-2-3-1-16,-2-2 1 15,2-4-2-15,1 2 0 16,2 2 0-16,0-1-1 15,0-1 1-15,0 0-1 16,3 4 0-16,-4 1 1 16,2 6 0-16,-4-2 0 15,3-3 1-15,-3 1 0 0,3-2 2 32,1 0 0-32,-5-3 0 0,3 1 0 0,-2 4 2 15,-2 0 4-15,-2 1 5 16,5 2 2-16,-3-3 0 15,1-2-2 1,-1 5-7-16,-4-2-1 0,6 2-3 16,-4 3-1-16,4 0 1 15,-2-1-1-15,0 3 2 16,2-2 1-16,-2 0 0 16,0 2 0-16,0-3-1 15,0-4-1-15,3 3-2 16,-3-4 1-16,-1-3-1 15,0-1 1-15,1 1-1 16,0-4 0-16,1 4 0 16,2 2-2-16,-5-3 1 15,4 5 0-15,-4 1-1 0,2-1 1 16,0-1-1-16,-5-3 0 16,5 1 1-16,-4-1-1 15,1-1 1-15,2 1 0 16,-3-2-1-16,1-1 1 15,3 2-1-15,-2 0 0 16,0 2 1-16,0 0-1 16,-2 4 0-16,1-2 0 0,-3-1 0 15,2 4 0-15,-7-7-4 16,-2-1 0-16,2 2-3 16,-3-1-1-16,4 2 2 15,-3 1 1-15,-2 0 1 16,1-1 1-16,-2 0-1 15,2 3-1-15,3 0-5 16,-1 6-5-16,4 1-9 16,-1 1-4-16,1 2-14 15,-3-3-12-15,2 2-42 16,0-2-45-16,0-4 90 16</inkml:trace>
  <inkml:trace contextRef="#ctx0" brushRef="#br0" timeOffset="15711.596">7993 10350 178 0,'-1'9'96'16,"-1"-6"-15"-16,1-1 18 16,-1 1 15-16,1-3-2 15,0 0-16-15,0 0-38 16,0 0-14-16,0 0-9 15,-1 0-1-15,-2 5-3 16,-6 13-4-16,-20 39-11 16,21-23-6-16,1 5-7 15,1 0 0-15,3-1-3 16,-1-3-2-16,4-5-28 16,1-4-27-16,0-4-81 15,1-3-71-15,0-10 129 16</inkml:trace>
  <inkml:trace contextRef="#ctx0" brushRef="#br0" timeOffset="15934.989">8157 10361 936 0,'-4'-1'198'0,"3"3"-230"16</inkml:trace>
  <inkml:trace contextRef="#ctx0" brushRef="#br0" timeOffset="16653.076">8152 10397 262 0,'-8'73'119'15,"0"-38"-45"-15,-1 0-57 16,0-4-17-16,5-7-2 16,4-2 1-16,0-6 6 15,0-3 13-15,-3-6 43 16,0-6 21-16,7-1 31 16,-4 0-6-16,0-1-49 15,0-1-29-15,0 1-58 16,0 0-16-16,2-8-8 15,5-4 3-15,21-32 14 0,-19 27 4 16,3-5 3-16,-3-5 5 16,3-1 9-16,0 2 10 15,-4-1 25-15,1 2 11 16,-3 8 11-16,0 3-2 16,0 4-17-16,0 0-10 15,-2 5-13-15,1 2-3 16,-2 4-5-16,3 3-1 15,1 5-3-15,-3 0-4 0,3 7-7 16,-4 3-1-16,0 5 4 16,3 4 5-16,0 6 15 15,0 2 4-15,3-3 3 16,0-3-1-16,-1-7-3 16,-1-4-1-16,-2-6-1 15,-1 1-1-15,-1-4 1 16,-1-1 1-16,-1-3 6 15,0-4 7-15,-1 0 18 16,0-1 9-16,0-1 11 16,-1 0-3-16,1 0-20 15,0 0-13-15,0 0-19 16,0-1-6-16,0-9 2 16,2-8 1-16,10-33 2 15,-3 31-2-15,5-11-5 16,2 2 1-16,2 3 2 0,1-2 2 15,-4 8 5-15,0 5 0 16,-2 5 0-16,0 1-2 16,1 8-1-16,1 1 0 15,-1 3 1-15,0-1 0 16,-1 3 4-16,5 3 3 16,-4 8 3-16,1 7 1 15,-5 11-1-15,0 5-2 16,1 5-1-16,-7-2-1 0,1 1-4 15,-5-8-4-15,-1-4-20 16,1-1-18-16,-1-16-43 16,2 0-24-16,-2-12 66 15</inkml:trace>
  <inkml:trace contextRef="#ctx0" brushRef="#br0" timeOffset="16941.322">8039 10020 682 0,'5'4'131'0,"-2"-3"-205"16,8 5-50-16</inkml:trace>
  <inkml:trace contextRef="#ctx0" brushRef="#br0" timeOffset="17747.157">9106 10443 138 0,'2'2'77'15,"-4"-1"7"-15,2 1 0 16,0-2 68-16,0 0 18 16,0-1-13-16,-1 0-29 0,-1 0-76 15,-2-8-17 1,0-6-4-16,-38-27-2 0,23 30-22 15,1 6-12 1,-10 1-28-16,-1 5-6 0,-1 5 4 16,-5-1 3-16,0 9 17 15,4-1 7-15,-1 3 4 16,10 1-3-16,3 1-3 16,4 3 0-16,7 5 1 15,-3 0 3-15,7 3 4 16,1 0-1-16,4-6 1 15,2-4-1-15,3-5 5 16,2-3 4-16,5-2 4 16,2-1 2-16,4-3-7 15,2-1-4-15,0-3-3 16,3-3-2-16,0-7 2 16,2-3 1-16,0-2 2 15,-3 0 1-15,-3 1 5 0,-5-4 2 16,-5 0 2-16,-4 0-1 15,-3-3 2-15,2 6 1 16,-4 2 15-16,0 3 6 16,-1 6 8-16,2 1-6 15,-1 3-23-15,-1 0-9 16,0 0-7-16,0 11 2 16,2 19 6-16,4 34 1 0,-6-30-4 15,0 1-9-15,-1-1-36 16,-3 1-29-16,3-7-76 15,1-5-45-15,1-12 120 16</inkml:trace>
  <inkml:trace contextRef="#ctx0" brushRef="#br0" timeOffset="18257.44">9402 10352 935 0,'-5'-6'152'0,"1"2"-406"16,1 2-68-16,1 2 121 15,1-1 236-15,0 0 123 16,0 0 38-16,0-1-88 16,-8 1-108-16,-6 1-21 15,-31 10-7-15,28-1 9 16,2-1 25-16,0 1 9 16,9-5 0-16,2 0-4 15,4-2-9-15,1-2 1 0,0 0 4 16,0 0 5-16,0 0 6 15,0 0-1-15,8 5-5 16,10 10-4-16,37 52-6 16,-29-24 1-1,-3 10 10-15,-1 4 6 0,-6 8 13 16,-3-2 6-16,-7 4 5 16,-6-1 4-16,-4-5-5 15,-2-6-6-15,0-12-16 16,0-11-10-16,2-15-23 15,2-4-14-15,1-8-37 16,1-5-36-16,1-15 64 16</inkml:trace>
  <inkml:trace contextRef="#ctx0" brushRef="#br0" timeOffset="18781.419">9615 10500 1023 0,'-19'35'290'0,"19"-36"-501"15,2 0-102-15,-1-1 75 16,-1 2 114-16,0 0 234 15,0 0 42-15,0 0-60 16,0 0-54-16,17-1-43 16,34-10-8-16,-26-4 2 15,-3-3 7-15,1 0 16 16,-3-2 7-16,-3998-1 9 16,7986 1 6-16,-3996 0 3 15,-3 3-1-15,-2 3-7 16,-3 0-5-16,-4 4-10 15,0 1-6-15,-2 2-10 16,-3 2-11-16,-6 4-21 16,-4 2-4-16,-6 8 5 15,-3 5 9-15,-1 2 30 16,1 4 12-16,5-2 7 0,0 3 0 16,8 5-9-16,-3 0-3 15,5 10 2-15,10-2 6 16,4 1 10-1,2 0 4-15,3-7-3 0,-2-1-7 16,2 1-29-16,4-3-35 16,5-7-103-16,4-1-76 15,8-15 129-15</inkml:trace>
  <inkml:trace contextRef="#ctx0" brushRef="#br0" timeOffset="19848.224">11230 10382 400 0,'-2'-3'100'16</inkml:trace>
  <inkml:trace contextRef="#ctx0" brushRef="#br0" timeOffset="21434.18">11200 10405 616 0,'-1'-4'183'16,"-1"2"-186"-16,0-2-46 16,1 3 34-16,-1 0 82 15,1 0 28-15,0 0 0 16,0 0-24-16,-15-9-49 15,-30-13-11-15,21 19-6 16,-2-5 5-16,-9 4 6 16,-3-5 1-16,-7 0-2 15,-2 2-6-15,-3 1-7 16,-2 3-2-16,3 3-2 16,5 3 1-16,8 6-1 15,4 0-2-15,8 2-3 16,6 1-1-16,7-1-1 15,2 3-1-15,5 1-1 16,2 1-2-16,6 7-3 0,7-2 1 16,2 3 4-16,0 2 4 15,7 1 5-15,0-1 2 16,4 0 1-16,-1-5 2 16,-4-6 0-16,-2-1 0 15,-5-3 3-15,-1 2 2 16,-5-1 2-16,-4 0 0 15,-1 3 2-15,-4 1 4 16,-4-2 8-16,-3 2 4 16,-8-1 4-16,-1-1-2 0,-9-5-16 15,2 1-14-15,1-9-50 16,2 1-64-16,7-1 72 16</inkml:trace>
  <inkml:trace contextRef="#ctx0" brushRef="#br0" timeOffset="21690.122">11017 10380 653 0,'1'4'163'0</inkml:trace>
  <inkml:trace contextRef="#ctx0" brushRef="#br0" timeOffset="21853.685">11015 10433 375 0,'-11'116'159'16,"6"-97"-60"-16,5-3-95 16,-1 1 7-16,1-7 38 15,0 0 16-15,0 1 16 16,-5-2-7-16,0 0-37 16,2-1-18-16,-4-1-35 15,2-3-24-15,2 0-86 16,-1 0-114-16,3-3 153 15</inkml:trace>
  <inkml:trace contextRef="#ctx0" brushRef="#br0" timeOffset="22091.197">10957 10151 676 0,'-1'0'317'15,"0"0"-204"-15,0 0-154 16</inkml:trace>
  <inkml:trace contextRef="#ctx0" brushRef="#br0" timeOffset="22375.498">11192 10263 920 0,'6'-8'13'16,"7"-3"-86"-16</inkml:trace>
  <inkml:trace contextRef="#ctx0" brushRef="#br0" timeOffset="22747.501">11249 10237 347 0,'68'3'182'0,"-50"7"-39"16,4 5-104-16,-1-2-20 16,0 1-18-16,-2-3 12 15,-5-2 29-15,-1-2 11 16,-6-6 20-16,-1 4-4 0,-3-3-21 15,-3 2-5-15,-1-4-14 16,0 0-4-16,0 1-2 16,-3 15-3-16,-19 36-5 15,0-24-4-15,-7 10-5 16,-1 2-1-16,-5-1-2 16,-2-4 1-16,6-9 6 15,1-3 5-15,6-8 14 16,9 3 4-16,6-8-5 15,3-4-6-15,6-3-9 16,0-2 4-16,1 1 20 16,0-2 10-16,0 0 12 15,0 0-4-15,4 0-19 16,22 4-11-16,36 2-30 16,-26-9-15-16,4-2-25 15,-2-2-15-15,-2-2-26 0,-4-2-14 16,-3-4-42-16,6-3-31 15,0-5-95-15,6-5 164 16</inkml:trace>
  <inkml:trace contextRef="#ctx0" brushRef="#br0" timeOffset="23376.885">11635 10416 826 0,'-31'4'265'0,"30"-4"-275"16,1 1-37-16,1-1 36 16,-1 0 37-16,0 0 44 15,0 0 3-15,0 0-35 16,14 7-17-16,10 4-16 15,31 11-4-15,-26-16 2 16,2-3 2-16,2-1 6 16,0-1 2-16,2-5 5 15,-3-3 2-15,-4 0 2 16,-3-2 1-16,-8-2 2 16,2 1 2-16,-7 1 3 15,-6 0 2-15,1 4-3 0,-7 0-2 16,0 0-9-16,1 1-7 15,-1 3-11-15,0 0 0 16,-1 0-4-16,0 0 0 16,0 0 4-16,-4-3-2 15,-16-7 1-15,-34-15 0 16,24 23-1-16,-6 1 1 16,-1 0 1-16,4 2 0 15,5 3-1-15,5 1-3 0,4 7-2 16,-1-1-1-16,3 6 3 15,-2 4 4-15,5 5 4 16,0 4 3-16,6 11 2 16,3 1 2-16,9 6 8 15,5-2 3-15,12 0 9 16,11 0 7-16,12-4 3 16,12 2-2-16,10-8-8 15,2 0-8-15,3-5-14 16,-1-5-7-16,-1-9-24 15,4-5-25-15,-2-8-146 16,-2-1 130-16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7:18:18.0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4654 8303 315 0,'29'28'153'0,"-30"-30"-62"16,-1 5-29-16,-2-3-34 15,3 0-5-15,0 0 8 16,0 0 6-16,0 0 18 15,0 0 4-15,-1 0-3 16,-6 0-5-16,-2 0-17 16,0 0-6-16,-27 6-2 15,28-3 1-15,4-3 0 0,1 1-3 16,2-1-7-16,1 0-7 16,1-1-6-16,0 1-2 15,0-1-3-15,0 1-2 16,0 0-1-16,0 0 1 15,0 0 0-15,0 0 1 16,0 0 1-16,0 0 1 16,0 0 0-16,0 0 1 0,3 2 0 15,6 3-1-15,1-1 1 16,1 0-1-16,31 10 1 16,-28-17-1-16,1 0 1 15,0 1-1-15,-3-1 0 16,1 3 0-16,-5 3-1 15,-2-2 1-15,1 2-1 16,0-3 1-16,-3 1 0 16,0 2 0-16,-1-3 0 15,-3 0 0-15,0 0 1 16,0 0-1-16,0 0 0 16,0 0 1-16,0 0-1 15,0 0 1-15,0 0 1 16,0 0 0-16,0 0 0 15,0 0-1-15,0 0-1 16,0 0 0-16,0 0-1 16,0 0 0-16,0 0-1 0,0 0 1 15,0 0-1-15,0 0 1 16,0 0-1-16,0 0 1 16,0 0 0-16,0 0 0 15,0 0 1-15,0 0-1 16,4 1 1-16,-1 5-1 15,3 2-3-15,-1-3-8 0,-2 0-27 16,3 1-28-16,-3-5-154 16,3 2 148-1</inkml:trace>
  <inkml:trace contextRef="#ctx0" brushRef="#br0" timeOffset="1692.352">5684 8380 121 0,'0'0'97'0,"-1"0"20"16,0 0-20-16,0 0-29 15,-1 0-4-15,1 0-12 16,-9 5-7-16,3-3-16 0,1-1-7 15,3-1-4-15,-1 0 1 16,1 0 5-16,0 0 5 16,2 0 6-16,-1 0 2 15,0 0-2-15,1 0-4 16,-1 0-11-16,1 0-5 16,-2 4-7-16,2-4-2 15,-1 1-2-15,1-1-1 16,0 0 3-16,0 0 5 15,0 0 9-15,0 1 3 0,0-1 1 16,-1 1-4-16,1 0-6 16,0-1-4-16,1 1-3 15,0-1-2-15,0 0-3 16,1 3 0-16,3-2-1 16,6 0 0-16,0 0 0 15,4 7-1-15,26 17 0 16,-29-23 1-16,2 1-1 15,-3 1 1-15,4-1 0 16,0-2-1-16,-4 2 0 16,2-3 1-16,-5 0 0 15,3 1-1-15,1-1 1 16,-4 1-1-16,1 2 0 16,-1 0 0-16,0 0 0 15,1 0 0-15,2 0 0 0,-6-3 0 16,3 2-1-16,-5-2 0 15,-2-1 1-15,0 1 0 16,0 0-2-16,0 0-3 16,0 0-5-16,-1 0-1 15,1 0 0-15,0 0-3 16,0 0-11-16,0 0-6 16,0-1-10-16,0 0-10 15,0 0-42-15,11-4-48 0,12-5 86 16</inkml:trace>
  <inkml:trace contextRef="#ctx0" brushRef="#br0" timeOffset="2757.224">6605 8347 23 0,'-30'16'36'15,"29"-17"19"-15,1 1 24 0,1 0 6 16,-1 0-8-16,0-1-17 16,0 1-26-16,0 0-10 15,0 0-11-15,-1 0-3 16,1 0-3-16,-1 0 3 16,1 0 8-16,0 0 6 0,0 0 9 15,0 0 3-15,0 0 2 16,0 0 2-16,0 0-3 15,-1 0-2-15,1 0-6 16,-1 0-4-16,1 0-7 16,0 0-5-16,0 4-4 15,0 3-1-15,0-1 3 16,0-4 6-16,0 2 9 16,0-3 2-16,1 2-1 15,3 4-3-15,-1-3-8 16,5 1-3-16,3 0-3 15,4-4-2-15,24 29-2 16,-24-29-2-16,-1 2-1 16,-1 1-1-16,0 1 0 15,-5-3 0-15,3-2-1 16,-2 1 1-16,2-1-1 0,3 4 0 16,-5-2 0-1,-1-2 0-15,6 1 0 0,-7-1 0 16,5 1 0-16,2 3 0 15,-2-1 0-15,2 0-1 16,-9 0 0-16,2-1 0 16,-1 0-3-1,-4-1-17-15,4 3 15 0</inkml:trace>
  <inkml:trace contextRef="#ctx0" brushRef="#br0" timeOffset="15717.66">5001 12966 334 0,'-33'31'16'0,"28"-29"-54"16</inkml:trace>
  <inkml:trace contextRef="#ctx0" brushRef="#br0" timeOffset="16539.463">4955 12999 318 0,'-3'1'155'0,"-1"-1"-49"16,1 1-76-16,0-1-15 16,-1 1-11-16,2 0 7 15,-1 0 20-15,1 1 12 16,0-2 24-16,0 0 6 15,-1 0-2-15,1 0-4 16,1 0-17-16,0 0-9 16,-1 0-13-16,1 0-3 15,0 0-2-15,0 0-2 16,0 0-6-16,1 0-5 0,0 0-6 16,0 0-1-16,0 0-1 15,0 0 1-15,0 0-1 16,0 0 0-16,-1 0 0 15,0 0-1-15,-1 0-2 16,2 0-1-16,0 1-1 16,2-1 1-16,-1 0 2 15,1 0 0-15,0 1 0 16,2 0 0-16,-1 0 0 16,2 0-1-16,-1 0 0 15,2 1 0-15,0-1 1 16,0 1 0-16,0 0 0 15,-1 1 0-15,1-1 1 16,0 0 0-16,-2-1 0 16,2 1-1-16,-1-1 1 15,1 0 0-15,-2-1 1 16,1 0-1-16,-1 0-1 0,0 1 1 16,-1 0 0-16,1 0-1 15,-1 0 0-15,1 1 1 16,0-1-1-16,1 0 0 15,-2-1 0-15,1 0 1 16,-1 0-1-16,1 0 1 16,-2 1-1-16,0 0 1 0,1 0 0 15,-1 1-1-15,1-1 2 16,1 0-1-16,-1 0 0 16,1 0 1-16,-1 0-1 15,1 0 1-15,-1 1-1 16,2 0 0-16,-1 0-1 15,1 1 0-15,0-1 0 16,-1-1 0-16,1 1 0 16,-1-1 0-16,1 1 0 15,-1-1 0-15,-1 0 0 16,0 0 0-16,1 1 0 16,-1 1-1-16,1-1 0 15,-1-1 1-15,2 1-1 16,0 1 1-16,-1-1 0 15,1 2 0-15,-2-2-1 16,2 1 0-16,-1 1 0 16,1-1 0-16,0 1-1 0,-1 0-1 15,1 0-8-15,-1-1-10 16,1 1-44-16,0-1-55 16,-1 1 75-16</inkml:trace>
  <inkml:trace contextRef="#ctx0" brushRef="#br0" timeOffset="17615.295">6209 13056 598 0,'11'58'202'0,"-11"-58"-293"0,-2 0 56 16</inkml:trace>
  <inkml:trace contextRef="#ctx0" brushRef="#br0" timeOffset="18038.165">6218 13112 440 0,'1'0'200'16,"0"0"-93"-16,0 0-37 15,-1 1-17-15,0-1 3 16,0 0 13-16,-1 0 3 15,0 0-14-15,1 0-12 0,0 0-20 16,0 0-6-16,-1 0-5 16,0 0-1-16,-1-1-3 15,2-1-3-15,0 2-5 16,2 0-2-16,-1 0-1 16,0 0-2-16,0 0 0 15,-1 0 0-15,0 0 0 16,0 0 0-16,0 0 1 15,0 0 1-15,1 0 0 16,2 2 0-16,0-1 0 16,2 0-1-16,2-1-2 15,1 0 0 1,4 0 0-16,34 0 1 0,-26-1 1 16,1 0 1-16,1-3 0 15,-2 1 0-15,-2-4 0 16,-1 2 0-16,-2 2 1 15,-1-1 0-15,-4 3 0 16,-1 0 1-16,-3 0-1 0,0 1-1 16,-4 0 0-16,-2 0-1 15,0 0-2-15,0 0-6 16,0 0-38-16,-1 0-50 16,1 0 61-16</inkml:trace>
  <inkml:trace contextRef="#ctx0" brushRef="#br0" timeOffset="18611.44">7354 13089 319 0,'-5'2'111'0,"2"-3"-28"16</inkml:trace>
  <inkml:trace contextRef="#ctx0" brushRef="#br0" timeOffset="19225.739">7337 13077 95 0,'-1'-3'62'0,"1"0"15"16,1 1-1-16,-1 1 10 0,1 0 4 15,-1-1-9-15,0 1-10 16,0 0-31-16,0 1-14 16,0 0-20-16,0 0-6 15,0 0-10 1,0 0-2-16,0-1 1 0,0 1 2 16,0 0 5-16,0 0 3 15,0 0 5-15,0 0 3 0,0 0 7 16,0 0 0-1,0 0-1-15,0 0-1 0,-1 0 3 16,1 0 4-16,-1 0 10 16,1 0 5-16,0 0 10 15,0 0 4-15,0 0 5 16,0 0 0-16,0 0-11 16,0 0-8-16,0 0-17 15,0 0-7-15,0 1-8 16,0-1 0-16,0 0 9 15,0 0 6-15,0 0 18 16,0 0 7-16,0 0-3 16,0 0-5-16,0 0-19 15,0 0-6-15,0 0-2 16,0 0 6-16,1 0 6 16,1 1 2-16,3 0 0 15,3 1-4-15,6-1-4 16,34 5-3-16,-26-6-5 0,0 0-1 15,-3-2 0-15,-1 1-1 16,-3 1 1-16,-3 0 0 16,-3-1 0-16,-1 1 0 15,-2 0-1-15,1 1 0 16,-2 0-1-16,0-1 0 16,-4 2-1-16,-1-2 0 15,0 0 0-15,0 0 0 16,-1 0-12-16,0 0-23 0,0 0-80 15,1-2-84-15,1 1 122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690171b87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690171b87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749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690171b87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690171b87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75031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75830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94037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03870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09594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53206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9401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76217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34658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44992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531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690171b8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690171b8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12566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6938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10603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40883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66968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69580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48397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42621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81885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69379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842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690171b87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690171b87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93607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28948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62709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91228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172981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37331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387822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979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690171b87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690171b87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157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690171b87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690171b87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412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690171b87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690171b87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273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690171b87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690171b87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248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690171b87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690171b87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112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690171b87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690171b87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872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690171b87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690171b87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12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98da8a47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98da8a47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172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690171b87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690171b87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994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690171b87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690171b87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17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690171b87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690171b87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768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35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690171b87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690171b87_0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879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690171b87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3690171b87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008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690171b87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690171b87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342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690171b87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690171b87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503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690171b87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690171b87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07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690171b87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3690171b87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897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698da8a4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698da8a47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310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690171b87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3690171b87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386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690171b87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690171b87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54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690171b87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3690171b87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6037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690171b87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3690171b87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9955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3690171b87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3690171b87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520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690171b87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3690171b87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062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690171b87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690171b87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6926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690171b87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690171b87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9853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690171b87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690171b87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332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3690171b87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3690171b87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407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698da8a47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698da8a47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9399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3690171b87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3690171b87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7749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3690171b87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3690171b87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4670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690171b87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3690171b87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4642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3690171b87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3690171b87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6534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3690171b87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3690171b87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1709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3690171b87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3690171b87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3889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698da8a4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698da8a4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9350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3698da8a47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3698da8a47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22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3698da8a47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3698da8a47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3659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698da8a47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3698da8a47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808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698da8a47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698da8a47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3508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56a210c2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756a210c2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7252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756a210c2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756a210c2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7536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56a210c2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756a210c2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182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756a210c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756a210c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5163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756a210c2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756a210c2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4556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756a210c2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756a210c2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6876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756a210c2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756a210c2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7976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756a210c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756a210c2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597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756a210c2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756a210c2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658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756a210c2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756a210c2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429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690171b87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690171b87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5903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756a210c2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756a210c2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1883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756a210c2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756a210c2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9214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756a210c2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756a210c2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396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756a210c2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756a210c2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0329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756a210c2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756a210c2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5572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756a210c2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756a210c2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7739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756a210c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756a210c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2808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756a210c2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756a210c2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26869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756a210c2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756a210c2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3500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756a210c2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756a210c2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72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690171b87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690171b87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6784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756a210c2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756a210c2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6194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756a210c2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756a210c2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6659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756a210c2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756a210c2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0847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756a210c2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756a210c2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9673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756a210c2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756a210c2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8786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756a210c2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756a210c2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2015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56a210c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56a210c2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74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56a210c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56a210c2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9052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756a210c2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756a210c2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23131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756a210c2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756a210c2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813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690171b87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690171b87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9301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756a210c2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756a210c2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3337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756a210c2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756a210c2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12289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756a210c2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756a210c2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2461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1297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764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21780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605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30189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45238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986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690171b87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690171b87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996536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62231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84660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50118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5348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7624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85490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3613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9180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01756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142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3590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80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customXml" Target="../ink/ink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customXml" Target="../ink/ink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customXml" Target="../ink/ink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customXml" Target="../ink/ink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customXml" Target="../ink/ink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customXml" Target="../ink/ink11.xml"/><Relationship Id="rId4" Type="http://schemas.openxmlformats.org/officeDocument/2006/relationships/image" Target="../media/image3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customXml" Target="../ink/ink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customXml" Target="../ink/ink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customXml" Target="../ink/ink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customXml" Target="../ink/ink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customXml" Target="../ink/ink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customXml" Target="../ink/ink16.xml"/><Relationship Id="rId4" Type="http://schemas.openxmlformats.org/officeDocument/2006/relationships/image" Target="../media/image3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customXml" Target="../ink/ink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customXml" Target="../ink/ink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customXml" Target="../ink/ink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customXml" Target="../ink/ink2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customXml" Target="../ink/ink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customXml" Target="../ink/ink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customXml" Target="../ink/ink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Image Coordinates and Resizing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Addressing pixels</a:t>
            </a:r>
            <a:endParaRPr/>
          </a:p>
        </p:txBody>
      </p:sp>
      <p:sp>
        <p:nvSpPr>
          <p:cNvPr id="633" name="Google Shape;633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4" name="Google Shape;63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801" y="1926926"/>
            <a:ext cx="4534693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79"/>
          <p:cNvSpPr txBox="1">
            <a:spLocks noGrp="1"/>
          </p:cNvSpPr>
          <p:nvPr>
            <p:ph type="body" idx="1"/>
          </p:nvPr>
        </p:nvSpPr>
        <p:spPr>
          <a:xfrm>
            <a:off x="127950" y="1622125"/>
            <a:ext cx="436215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Ways to index: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(r,c)</a:t>
            </a:r>
            <a:endParaRPr dirty="0">
              <a:solidFill>
                <a:srgbClr val="0000FF"/>
              </a:solidFill>
            </a:endParaRP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Like matrix notation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(3,6) is row 3 column 6</a:t>
            </a:r>
          </a:p>
          <a:p>
            <a:pPr lvl="1">
              <a:spcBef>
                <a:spcPts val="0"/>
              </a:spcBef>
              <a:buChar char="-"/>
            </a:pP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x,y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pPr lvl="2">
              <a:spcBef>
                <a:spcPts val="0"/>
              </a:spcBef>
              <a:buChar char="-"/>
            </a:pPr>
            <a:r>
              <a:rPr lang="en-US" dirty="0"/>
              <a:t>Like </a:t>
            </a:r>
            <a:r>
              <a:rPr lang="en-US" dirty="0" err="1"/>
              <a:t>cartesian</a:t>
            </a:r>
            <a:r>
              <a:rPr lang="en-US" dirty="0"/>
              <a:t> coordinates (but from</a:t>
            </a:r>
          </a:p>
          <a:p>
            <a:pPr marL="1054100" lvl="2" indent="0">
              <a:spcBef>
                <a:spcPts val="0"/>
              </a:spcBef>
              <a:buNone/>
            </a:pPr>
            <a:r>
              <a:rPr lang="en-US" dirty="0"/>
              <a:t>	the TOP)</a:t>
            </a:r>
          </a:p>
          <a:p>
            <a:pPr lvl="2">
              <a:spcBef>
                <a:spcPts val="0"/>
              </a:spcBef>
              <a:buChar char="-"/>
            </a:pPr>
            <a:r>
              <a:rPr lang="en-US" dirty="0">
                <a:solidFill>
                  <a:srgbClr val="FF0000"/>
                </a:solidFill>
              </a:rPr>
              <a:t>(3,6) is column 3 row 6</a:t>
            </a:r>
          </a:p>
          <a:p>
            <a:pPr lvl="1">
              <a:spcBef>
                <a:spcPts val="0"/>
              </a:spcBef>
              <a:buChar char="-"/>
            </a:pPr>
            <a:endParaRPr dirty="0">
              <a:solidFill>
                <a:srgbClr val="0000FF"/>
              </a:solidFill>
            </a:endParaRPr>
          </a:p>
          <a:p>
            <a:pPr>
              <a:buChar char="-"/>
            </a:pPr>
            <a:r>
              <a:rPr lang="en" b="1" dirty="0">
                <a:solidFill>
                  <a:srgbClr val="FF0000"/>
                </a:solidFill>
              </a:rPr>
              <a:t>We use (x,y)</a:t>
            </a:r>
            <a:endParaRPr b="1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So does your homework!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Arbitrary 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Only thing that matters is consistency</a:t>
            </a:r>
            <a:endParaRPr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77FDEB8-1F7C-45B0-9247-60A1F77F8654}"/>
                  </a:ext>
                </a:extLst>
              </p14:cNvPr>
              <p14:cNvContentPartPr/>
              <p14:nvPr/>
            </p14:nvContentPartPr>
            <p14:xfrm>
              <a:off x="5209200" y="2008800"/>
              <a:ext cx="1086120" cy="2234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77FDEB8-1F7C-45B0-9247-60A1F77F865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99840" y="1999440"/>
                <a:ext cx="1104840" cy="2252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7508" y="1578726"/>
            <a:ext cx="5066492" cy="40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Color image: 3d tensor in colorspace</a:t>
            </a:r>
            <a:endParaRPr sz="3000"/>
          </a:p>
        </p:txBody>
      </p:sp>
      <p:sp>
        <p:nvSpPr>
          <p:cNvPr id="642" name="Google Shape;642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3" name="Google Shape;64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34751"/>
            <a:ext cx="3915151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RGB information in separate “channels”</a:t>
            </a:r>
            <a:endParaRPr sz="3000"/>
          </a:p>
        </p:txBody>
      </p:sp>
      <p:sp>
        <p:nvSpPr>
          <p:cNvPr id="649" name="Google Shape;64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0" name="Google Shape;65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100" y="1582350"/>
            <a:ext cx="4418400" cy="44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/>
              <a:t>Remember: we can match “real” colors using a mix of primaries.</a:t>
            </a:r>
            <a:endParaRPr/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Each channel encodes one primary. Adding the light produced from each primary mimics the original color.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12218" y="2334409"/>
            <a:ext cx="63000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Next Time: Filtering</a:t>
            </a:r>
          </a:p>
        </p:txBody>
      </p:sp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Addressing pixels</a:t>
            </a:r>
            <a:endParaRPr/>
          </a:p>
        </p:txBody>
      </p:sp>
      <p:sp>
        <p:nvSpPr>
          <p:cNvPr id="657" name="Google Shape;657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658" name="Google Shape;658;p82"/>
          <p:cNvSpPr txBox="1">
            <a:spLocks noGrp="1"/>
          </p:cNvSpPr>
          <p:nvPr>
            <p:ph type="body" idx="1"/>
          </p:nvPr>
        </p:nvSpPr>
        <p:spPr>
          <a:xfrm>
            <a:off x="229500" y="1435619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 dirty="0"/>
              <a:t>We use (x,y,c)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(1,2,0):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column 1, row 2, channel 0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Be consistent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But do what we do for homeworks :-)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Also for size: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1920 x 1080 x 3 image: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1920 px wide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1080 px tall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3 channels</a:t>
            </a:r>
            <a:endParaRPr dirty="0">
              <a:solidFill>
                <a:srgbClr val="0000FF"/>
              </a:solidFill>
            </a:endParaRPr>
          </a:p>
        </p:txBody>
      </p:sp>
      <p:pic>
        <p:nvPicPr>
          <p:cNvPr id="659" name="Google Shape;65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51DE1BF-8567-403D-9CF1-A6CD53086A5F}"/>
                  </a:ext>
                </a:extLst>
              </p14:cNvPr>
              <p14:cNvContentPartPr/>
              <p14:nvPr/>
            </p14:nvContentPartPr>
            <p14:xfrm>
              <a:off x="3172320" y="2718360"/>
              <a:ext cx="808200" cy="450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51DE1BF-8567-403D-9CF1-A6CD53086A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62960" y="2709000"/>
                <a:ext cx="826920" cy="469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01" y="2408725"/>
            <a:ext cx="4325900" cy="3476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How do we store them?</a:t>
            </a:r>
            <a:endParaRPr sz="3000"/>
          </a:p>
        </p:txBody>
      </p:sp>
      <p:sp>
        <p:nvSpPr>
          <p:cNvPr id="666" name="Google Shape;666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aphicFrame>
        <p:nvGraphicFramePr>
          <p:cNvPr id="667" name="Google Shape;667;p83"/>
          <p:cNvGraphicFramePr/>
          <p:nvPr/>
        </p:nvGraphicFramePr>
        <p:xfrm>
          <a:off x="4809550" y="3629975"/>
          <a:ext cx="4206500" cy="42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8" name="Google Shape;668;p83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Storage: row major vs column major</a:t>
            </a:r>
            <a:endParaRPr sz="3000"/>
          </a:p>
        </p:txBody>
      </p:sp>
      <p:sp>
        <p:nvSpPr>
          <p:cNvPr id="674" name="Google Shape;674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5" name="Google Shape;67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2254001"/>
            <a:ext cx="4152138" cy="3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066" y="2254000"/>
            <a:ext cx="4134759" cy="33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3303" y="1841863"/>
            <a:ext cx="5937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Row Major                                                                Column Major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Storage: row major vs column major</a:t>
            </a:r>
            <a:endParaRPr sz="3000"/>
          </a:p>
        </p:txBody>
      </p:sp>
      <p:sp>
        <p:nvSpPr>
          <p:cNvPr id="682" name="Google Shape;682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2254001"/>
            <a:ext cx="4152138" cy="3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066" y="2254000"/>
            <a:ext cx="4134759" cy="33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85"/>
          <p:cNvSpPr txBox="1"/>
          <p:nvPr/>
        </p:nvSpPr>
        <p:spPr>
          <a:xfrm>
            <a:off x="507350" y="1791100"/>
            <a:ext cx="10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00FF"/>
                </a:solidFill>
              </a:rPr>
              <a:t>HW</a:t>
            </a:r>
            <a:endParaRPr sz="3600" dirty="0">
              <a:solidFill>
                <a:srgbClr val="0000FF"/>
              </a:solidFill>
            </a:endParaRPr>
          </a:p>
        </p:txBody>
      </p:sp>
      <p:sp>
        <p:nvSpPr>
          <p:cNvPr id="686" name="Google Shape;686;p85"/>
          <p:cNvSpPr txBox="1"/>
          <p:nvPr/>
        </p:nvSpPr>
        <p:spPr>
          <a:xfrm>
            <a:off x="5176950" y="1791100"/>
            <a:ext cx="10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00FF"/>
                </a:solidFill>
              </a:rPr>
              <a:t>WH</a:t>
            </a:r>
            <a:endParaRPr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Typically use row-major or HW</a:t>
            </a:r>
            <a:endParaRPr/>
          </a:p>
        </p:txBody>
      </p:sp>
      <p:sp>
        <p:nvSpPr>
          <p:cNvPr id="692" name="Google Shape;692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001" y="1690576"/>
            <a:ext cx="5130000" cy="41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3d we have more choices!</a:t>
            </a:r>
            <a:endParaRPr/>
          </a:p>
        </p:txBody>
      </p:sp>
      <p:sp>
        <p:nvSpPr>
          <p:cNvPr id="699" name="Google Shape;699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0" name="Google Shape;70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5126" y="1547125"/>
            <a:ext cx="1791175" cy="433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101" y="1926926"/>
            <a:ext cx="422132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HWC: channels interleaved</a:t>
            </a:r>
            <a:endParaRPr/>
          </a:p>
        </p:txBody>
      </p:sp>
      <p:sp>
        <p:nvSpPr>
          <p:cNvPr id="707" name="Google Shape;707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01" y="1926926"/>
            <a:ext cx="4221325" cy="3722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09" name="Google Shape;709;p88"/>
          <p:cNvGraphicFramePr/>
          <p:nvPr/>
        </p:nvGraphicFramePr>
        <p:xfrm>
          <a:off x="4809550" y="3629975"/>
          <a:ext cx="4206500" cy="42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0" name="Google Shape;710;p88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2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dirty="0"/>
              <a:t>What is an image?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CHW: channels separated</a:t>
            </a:r>
            <a:endParaRPr/>
          </a:p>
        </p:txBody>
      </p:sp>
      <p:sp>
        <p:nvSpPr>
          <p:cNvPr id="716" name="Google Shape;716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aphicFrame>
        <p:nvGraphicFramePr>
          <p:cNvPr id="717" name="Google Shape;717;p89"/>
          <p:cNvGraphicFramePr/>
          <p:nvPr/>
        </p:nvGraphicFramePr>
        <p:xfrm>
          <a:off x="4809550" y="3629975"/>
          <a:ext cx="4206500" cy="5486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8" name="Google Shape;718;p89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719" name="Google Shape;71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27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CHW Pop quiz</a:t>
            </a:r>
            <a:endParaRPr dirty="0"/>
          </a:p>
        </p:txBody>
      </p:sp>
      <p:sp>
        <p:nvSpPr>
          <p:cNvPr id="725" name="Google Shape;725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6" name="Google Shape;72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32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6899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>
                <a:solidFill>
                  <a:srgbClr val="0000FF"/>
                </a:solidFill>
              </a:rPr>
              <a:t>We’ll use CHW, </a:t>
            </a:r>
            <a:r>
              <a:rPr lang="en" dirty="0"/>
              <a:t>it’s what a lot of other libraries use.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In an array for a 1920 x 1080 x 3 image what entry would contain the pixel (15,192,2)?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Formula: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x + y*W + z*W*H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3586480" y="3750025"/>
            <a:ext cx="1564640" cy="10058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553809" y="4141806"/>
            <a:ext cx="6705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257040" y="3750025"/>
            <a:ext cx="0" cy="447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68800" y="3387475"/>
            <a:ext cx="177371" cy="280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92392" y="406837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1419" y="3827733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7040" y="3223429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0652" y="406827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3381" y="482473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C13DB64-E673-4261-AB00-8910AE6CFDBA}"/>
                  </a:ext>
                </a:extLst>
              </p14:cNvPr>
              <p14:cNvContentPartPr/>
              <p14:nvPr/>
            </p14:nvContentPartPr>
            <p14:xfrm>
              <a:off x="2396880" y="2211120"/>
              <a:ext cx="4664160" cy="3164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C13DB64-E673-4261-AB00-8910AE6CFD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87520" y="2201760"/>
                <a:ext cx="4682880" cy="3182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CHW Pop quiz</a:t>
            </a:r>
            <a:endParaRPr/>
          </a:p>
        </p:txBody>
      </p:sp>
      <p:sp>
        <p:nvSpPr>
          <p:cNvPr id="733" name="Google Shape;733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4" name="Google Shape;73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32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6899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/>
              <a:t>In an array for a 1920 x 1080 x 3 image what entry would contain the pixel (15,192,2)?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In general for (x,y,z) of image (W,H,C)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x + y*W + z*W*H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15 + 192*1920 + 2*1920*1080 = 4,515,855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Remember, everything is 0 indexed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Where does (0,0,0) go?  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Position 0 + 0 + 0 = 0</a:t>
            </a:r>
            <a:endParaRPr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DBE93EC-73E2-4468-B9AF-3D31E7BAD482}"/>
                  </a:ext>
                </a:extLst>
              </p14:cNvPr>
              <p14:cNvContentPartPr/>
              <p14:nvPr/>
            </p14:nvContentPartPr>
            <p14:xfrm>
              <a:off x="339120" y="3607200"/>
              <a:ext cx="4093920" cy="1014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DBE93EC-73E2-4468-B9AF-3D31E7BAD48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9760" y="3597840"/>
                <a:ext cx="4112640" cy="1033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your homework</a:t>
            </a:r>
            <a:endParaRPr/>
          </a:p>
        </p:txBody>
      </p:sp>
      <p:sp>
        <p:nvSpPr>
          <p:cNvPr id="741" name="Google Shape;741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742" name="Google Shape;742;p92"/>
          <p:cNvSpPr txBox="1">
            <a:spLocks noGrp="1"/>
          </p:cNvSpPr>
          <p:nvPr>
            <p:ph type="body" idx="1"/>
          </p:nvPr>
        </p:nvSpPr>
        <p:spPr>
          <a:xfrm>
            <a:off x="229500" y="2854925"/>
            <a:ext cx="4266300" cy="1680300"/>
          </a:xfrm>
          <a:prstGeom prst="rect">
            <a:avLst/>
          </a:prstGeom>
          <a:solidFill>
            <a:srgbClr val="000000">
              <a:alpha val="6667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typedef struct {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    int w,h,c;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    float *data;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} image;</a:t>
            </a:r>
            <a:endParaRPr>
              <a:solidFill>
                <a:srgbClr val="00FF00"/>
              </a:solidFill>
            </a:endParaRPr>
          </a:p>
        </p:txBody>
      </p:sp>
      <p:pic>
        <p:nvPicPr>
          <p:cNvPr id="743" name="Google Shape;74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0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Image interpolation and resizing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 image is kinda like a function</a:t>
            </a:r>
            <a:endParaRPr/>
          </a:p>
        </p:txBody>
      </p:sp>
      <p:sp>
        <p:nvSpPr>
          <p:cNvPr id="896" name="Google Shape;896;p10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An image is a mapping from indices to pixel value:</a:t>
            </a:r>
            <a:endParaRPr dirty="0"/>
          </a:p>
          <a:p>
            <a:pPr marL="914400">
              <a:spcBef>
                <a:spcPts val="1600"/>
              </a:spcBef>
              <a:buChar char="-"/>
            </a:pPr>
            <a:r>
              <a:rPr lang="en" dirty="0"/>
              <a:t>Im: </a:t>
            </a:r>
            <a:r>
              <a:rPr lang="en" dirty="0">
                <a:solidFill>
                  <a:srgbClr val="0000FF"/>
                </a:solidFill>
              </a:rPr>
              <a:t>I x I x I -&gt; R</a:t>
            </a:r>
            <a:endParaRPr dirty="0">
              <a:solidFill>
                <a:srgbClr val="0000FF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We may want to pass in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non-integers:</a:t>
            </a:r>
            <a:endParaRPr dirty="0">
              <a:solidFill>
                <a:srgbClr val="FF0000"/>
              </a:solidFill>
            </a:endParaRPr>
          </a:p>
          <a:p>
            <a:pPr marL="914400">
              <a:spcBef>
                <a:spcPts val="1600"/>
              </a:spcBef>
              <a:buChar char="-"/>
            </a:pPr>
            <a:r>
              <a:rPr lang="en" dirty="0"/>
              <a:t>Im’: </a:t>
            </a:r>
            <a:r>
              <a:rPr lang="en" dirty="0">
                <a:solidFill>
                  <a:srgbClr val="0000FF"/>
                </a:solidFill>
              </a:rPr>
              <a:t>R x R x I -&gt; 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897" name="Google Shape;897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8" name="Google Shape;89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3E7B899-6C1F-41CD-9EEE-16FFE293844B}"/>
                  </a:ext>
                </a:extLst>
              </p14:cNvPr>
              <p14:cNvContentPartPr/>
              <p14:nvPr/>
            </p14:nvContentPartPr>
            <p14:xfrm>
              <a:off x="1649880" y="2989080"/>
              <a:ext cx="1073160" cy="1737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3E7B899-6C1F-41CD-9EEE-16FFE29384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0520" y="2979720"/>
                <a:ext cx="1091880" cy="1755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04" name="Google Shape;90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5" name="Google Shape;90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975565" y="3148149"/>
            <a:ext cx="158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integer pixels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11" name="Google Shape;911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2" name="Google Shape;91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09806" y="2717074"/>
            <a:ext cx="2207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We can think of their</a:t>
            </a:r>
          </a:p>
          <a:p>
            <a:r>
              <a:rPr lang="en-US" dirty="0">
                <a:solidFill>
                  <a:srgbClr val="0000FF"/>
                </a:solidFill>
              </a:rPr>
              <a:t>values as being at the</a:t>
            </a:r>
          </a:p>
          <a:p>
            <a:r>
              <a:rPr lang="en-US" dirty="0">
                <a:solidFill>
                  <a:srgbClr val="0000FF"/>
                </a:solidFill>
              </a:rPr>
              <a:t>centers.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18" name="Google Shape;918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9" name="Google Shape;91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22869" y="2952206"/>
            <a:ext cx="2181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Now we can move to</a:t>
            </a:r>
          </a:p>
          <a:p>
            <a:r>
              <a:rPr lang="en-US" dirty="0">
                <a:solidFill>
                  <a:srgbClr val="0000FF"/>
                </a:solidFill>
              </a:rPr>
              <a:t>a real coordinate</a:t>
            </a:r>
          </a:p>
          <a:p>
            <a:r>
              <a:rPr lang="en-US" dirty="0">
                <a:solidFill>
                  <a:srgbClr val="0000FF"/>
                </a:solidFill>
              </a:rPr>
              <a:t>system.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25" name="Google Shape;925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6" name="Google Shape;926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98640" y="3241040"/>
            <a:ext cx="144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On the image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Eyes: projection onto retina</a:t>
            </a:r>
            <a:endParaRPr/>
          </a:p>
        </p:txBody>
      </p:sp>
      <p:sp>
        <p:nvSpPr>
          <p:cNvPr id="519" name="Google Shape;519;p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0" name="Google Shape;52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CE0A20C-8519-4EB9-B7D2-F3A5BFC4AAF7}"/>
                  </a:ext>
                </a:extLst>
              </p14:cNvPr>
              <p14:cNvContentPartPr/>
              <p14:nvPr/>
            </p14:nvContentPartPr>
            <p14:xfrm>
              <a:off x="1524600" y="3068640"/>
              <a:ext cx="5960520" cy="669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CE0A20C-8519-4EB9-B7D2-F3A5BFC4AA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5240" y="3059280"/>
                <a:ext cx="5979240" cy="687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32" name="Google Shape;932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3" name="Google Shape;93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2697" y="2194560"/>
            <a:ext cx="2052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So, the value of the </a:t>
            </a:r>
          </a:p>
          <a:p>
            <a:r>
              <a:rPr lang="en-US" dirty="0">
                <a:solidFill>
                  <a:srgbClr val="0000FF"/>
                </a:solidFill>
              </a:rPr>
              <a:t>pixel (</a:t>
            </a:r>
            <a:r>
              <a:rPr lang="en-US" dirty="0" err="1">
                <a:solidFill>
                  <a:srgbClr val="0000FF"/>
                </a:solidFill>
              </a:rPr>
              <a:t>x,y</a:t>
            </a:r>
            <a:r>
              <a:rPr lang="en-US" dirty="0">
                <a:solidFill>
                  <a:srgbClr val="0000FF"/>
                </a:solidFill>
              </a:rPr>
              <a:t>) is now </a:t>
            </a:r>
          </a:p>
          <a:p>
            <a:r>
              <a:rPr lang="en-US" dirty="0">
                <a:solidFill>
                  <a:srgbClr val="0000FF"/>
                </a:solidFill>
              </a:rPr>
              <a:t>centered at (</a:t>
            </a:r>
            <a:r>
              <a:rPr lang="en-US" dirty="0" err="1">
                <a:solidFill>
                  <a:srgbClr val="0000FF"/>
                </a:solidFill>
              </a:rPr>
              <a:t>x,y</a:t>
            </a:r>
            <a:r>
              <a:rPr lang="en-US" dirty="0">
                <a:solidFill>
                  <a:srgbClr val="0000FF"/>
                </a:solidFill>
              </a:rPr>
              <a:t>).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39" name="Google Shape;93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0" name="Google Shape;94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6206" y="2063931"/>
            <a:ext cx="1993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But there are other</a:t>
            </a:r>
          </a:p>
          <a:p>
            <a:r>
              <a:rPr lang="en-US" dirty="0">
                <a:solidFill>
                  <a:srgbClr val="0000FF"/>
                </a:solidFill>
              </a:rPr>
              <a:t>real-valued points.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46" name="Google Shape;946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7" name="Google Shape;94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13"/>
          <p:cNvSpPr/>
          <p:nvPr/>
        </p:nvSpPr>
        <p:spPr>
          <a:xfrm>
            <a:off x="2105858" y="2332127"/>
            <a:ext cx="1518885" cy="686845"/>
          </a:xfrm>
          <a:custGeom>
            <a:avLst/>
            <a:gdLst/>
            <a:ahLst/>
            <a:cxnLst/>
            <a:rect l="l" t="t" r="r" b="b"/>
            <a:pathLst>
              <a:path w="59262" h="24121" extrusionOk="0">
                <a:moveTo>
                  <a:pt x="0" y="6976"/>
                </a:moveTo>
                <a:cubicBezTo>
                  <a:pt x="7951" y="5920"/>
                  <a:pt x="37830" y="-2217"/>
                  <a:pt x="47707" y="640"/>
                </a:cubicBezTo>
                <a:cubicBezTo>
                  <a:pt x="57584" y="3498"/>
                  <a:pt x="57336" y="20208"/>
                  <a:pt x="59262" y="241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949" name="Google Shape;949;p113"/>
          <p:cNvSpPr txBox="1"/>
          <p:nvPr/>
        </p:nvSpPr>
        <p:spPr>
          <a:xfrm>
            <a:off x="499725" y="2124525"/>
            <a:ext cx="217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This point is:</a:t>
            </a:r>
            <a:endParaRPr dirty="0"/>
          </a:p>
          <a:p>
            <a:pPr algn="ctr"/>
            <a:r>
              <a:rPr lang="en" dirty="0"/>
              <a:t>(-.25, -.25)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Just be careful</a:t>
            </a:r>
            <a:endParaRPr dirty="0"/>
          </a:p>
        </p:txBody>
      </p:sp>
      <p:sp>
        <p:nvSpPr>
          <p:cNvPr id="955" name="Google Shape;955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6" name="Google Shape;95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114"/>
          <p:cNvSpPr/>
          <p:nvPr/>
        </p:nvSpPr>
        <p:spPr>
          <a:xfrm>
            <a:off x="2105858" y="2332127"/>
            <a:ext cx="1518885" cy="686845"/>
          </a:xfrm>
          <a:custGeom>
            <a:avLst/>
            <a:gdLst/>
            <a:ahLst/>
            <a:cxnLst/>
            <a:rect l="l" t="t" r="r" b="b"/>
            <a:pathLst>
              <a:path w="59262" h="24121" extrusionOk="0">
                <a:moveTo>
                  <a:pt x="0" y="6976"/>
                </a:moveTo>
                <a:cubicBezTo>
                  <a:pt x="7951" y="5920"/>
                  <a:pt x="37830" y="-2217"/>
                  <a:pt x="47707" y="640"/>
                </a:cubicBezTo>
                <a:cubicBezTo>
                  <a:pt x="57584" y="3498"/>
                  <a:pt x="57336" y="20208"/>
                  <a:pt x="59262" y="241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958" name="Google Shape;958;p114"/>
          <p:cNvSpPr txBox="1"/>
          <p:nvPr/>
        </p:nvSpPr>
        <p:spPr>
          <a:xfrm>
            <a:off x="499725" y="2124525"/>
            <a:ext cx="217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This point is:</a:t>
            </a:r>
            <a:endParaRPr/>
          </a:p>
          <a:p>
            <a:pPr algn="ctr"/>
            <a:r>
              <a:rPr lang="en"/>
              <a:t>(-.25, -.25)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out the VALUE of a non-integer point, when the image only comes with integer points, </a:t>
            </a:r>
            <a:r>
              <a:rPr lang="en-US" dirty="0" err="1"/>
              <a:t>ie</a:t>
            </a:r>
            <a:r>
              <a:rPr lang="en-US" dirty="0"/>
              <a:t> (25,45,3).</a:t>
            </a:r>
          </a:p>
          <a:p>
            <a:r>
              <a:rPr lang="en-US" dirty="0"/>
              <a:t>For our assignment:</a:t>
            </a:r>
          </a:p>
          <a:p>
            <a:pPr marL="0" indent="0">
              <a:buNone/>
            </a:pPr>
            <a:r>
              <a:rPr lang="en-US" dirty="0"/>
              <a:t>	1. </a:t>
            </a:r>
            <a:r>
              <a:rPr lang="en-US" dirty="0">
                <a:solidFill>
                  <a:srgbClr val="0000FF"/>
                </a:solidFill>
              </a:rPr>
              <a:t>Nearest-Neighbor Interpolation</a:t>
            </a:r>
          </a:p>
          <a:p>
            <a:pPr marL="0" indent="0">
              <a:buNone/>
            </a:pPr>
            <a:r>
              <a:rPr lang="en-US" dirty="0"/>
              <a:t>	2</a:t>
            </a:r>
            <a:r>
              <a:rPr lang="en-US" dirty="0">
                <a:solidFill>
                  <a:srgbClr val="C00000"/>
                </a:solidFill>
              </a:rPr>
              <a:t>. Bilinear 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CDCEB00-30EA-4872-9EDA-23F5B31D5849}"/>
                  </a:ext>
                </a:extLst>
              </p14:cNvPr>
              <p14:cNvContentPartPr/>
              <p14:nvPr/>
            </p14:nvContentPartPr>
            <p14:xfrm>
              <a:off x="5629680" y="2843640"/>
              <a:ext cx="3411360" cy="25167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CDCEB00-30EA-4872-9EDA-23F5B31D58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20320" y="2834280"/>
                <a:ext cx="3430080" cy="253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70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15"/>
          <p:cNvSpPr txBox="1">
            <a:spLocks noGrp="1"/>
          </p:cNvSpPr>
          <p:nvPr>
            <p:ph type="title"/>
          </p:nvPr>
        </p:nvSpPr>
        <p:spPr>
          <a:xfrm>
            <a:off x="255900" y="304843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 dirty="0">
                <a:solidFill>
                  <a:srgbClr val="C00000"/>
                </a:solidFill>
              </a:rPr>
              <a:t>Nearest neighbor: what it sounds like</a:t>
            </a:r>
            <a:endParaRPr sz="3000" dirty="0">
              <a:solidFill>
                <a:srgbClr val="C00000"/>
              </a:solidFill>
            </a:endParaRPr>
          </a:p>
        </p:txBody>
      </p:sp>
      <p:sp>
        <p:nvSpPr>
          <p:cNvPr id="964" name="Google Shape;964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65" name="Google Shape;965;p11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solidFill>
                  <a:srgbClr val="0000FF"/>
                </a:solidFill>
              </a:rPr>
              <a:t>f(x,y,z) = Im(round(x), round(y), z)</a:t>
            </a:r>
            <a:endParaRPr dirty="0">
              <a:solidFill>
                <a:srgbClr val="0000FF"/>
              </a:solidFill>
            </a:endParaRPr>
          </a:p>
          <a:p>
            <a:pPr>
              <a:spcBef>
                <a:spcPts val="1600"/>
              </a:spcBef>
              <a:buChar char="-"/>
            </a:pPr>
            <a:r>
              <a:rPr lang="en" dirty="0"/>
              <a:t>Looks blocky</a:t>
            </a:r>
            <a:endParaRPr dirty="0"/>
          </a:p>
          <a:p>
            <a:pPr>
              <a:buChar char="-"/>
            </a:pPr>
            <a:r>
              <a:rPr lang="en" dirty="0"/>
              <a:t>Common pitfall: Integer division rounds down in C</a:t>
            </a:r>
            <a:endParaRPr dirty="0"/>
          </a:p>
          <a:p>
            <a:pPr>
              <a:buChar char="-"/>
            </a:pPr>
            <a:r>
              <a:rPr lang="en" dirty="0"/>
              <a:t>Note: z is still int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66" name="Google Shape;966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21618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7" name="Google Shape;967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5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04C721C-167B-4318-8805-D9E1774CF3C3}"/>
                  </a:ext>
                </a:extLst>
              </p14:cNvPr>
              <p14:cNvContentPartPr/>
              <p14:nvPr/>
            </p14:nvContentPartPr>
            <p14:xfrm>
              <a:off x="2556000" y="2040840"/>
              <a:ext cx="1404000" cy="3023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04C721C-167B-4318-8805-D9E1774CF3C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46640" y="2031480"/>
                <a:ext cx="1422720" cy="3042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16"/>
          <p:cNvSpPr txBox="1">
            <a:spLocks noGrp="1"/>
          </p:cNvSpPr>
          <p:nvPr>
            <p:ph type="title"/>
          </p:nvPr>
        </p:nvSpPr>
        <p:spPr>
          <a:xfrm>
            <a:off x="402270" y="213402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 (alternate approach)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73" name="Google Shape;973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74" name="Google Shape;974;p1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Sometimes you have a regular grid, sometimes you don’t.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you don’t, you can look for triangles!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75" name="Google Shape;97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0A8ACF7-C0BA-4B72-96D4-FDA358D5E0C8}"/>
                  </a:ext>
                </a:extLst>
              </p14:cNvPr>
              <p14:cNvContentPartPr/>
              <p14:nvPr/>
            </p14:nvContentPartPr>
            <p14:xfrm>
              <a:off x="6243120" y="3922560"/>
              <a:ext cx="223560" cy="323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0A8ACF7-C0BA-4B72-96D4-FDA358D5E0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33760" y="3913200"/>
                <a:ext cx="242280" cy="342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17"/>
          <p:cNvSpPr txBox="1">
            <a:spLocks noGrp="1"/>
          </p:cNvSpPr>
          <p:nvPr>
            <p:ph type="title"/>
          </p:nvPr>
        </p:nvSpPr>
        <p:spPr>
          <a:xfrm>
            <a:off x="412430" y="19598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81" name="Google Shape;981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82" name="Google Shape;982;p11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Sometimes you have a regular grid, sometimes you don’t.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When you don’t look for triangles!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83" name="Google Shape;983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18"/>
          <p:cNvSpPr txBox="1">
            <a:spLocks noGrp="1"/>
          </p:cNvSpPr>
          <p:nvPr>
            <p:ph type="title"/>
          </p:nvPr>
        </p:nvSpPr>
        <p:spPr>
          <a:xfrm>
            <a:off x="255900" y="26710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89" name="Google Shape;989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90" name="Google Shape;990;p1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Sometimes you have a regular grid, sometimes you don’t.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When you don’t look for triangles!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91" name="Google Shape;991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19"/>
          <p:cNvSpPr txBox="1">
            <a:spLocks noGrp="1"/>
          </p:cNvSpPr>
          <p:nvPr>
            <p:ph type="title"/>
          </p:nvPr>
        </p:nvSpPr>
        <p:spPr>
          <a:xfrm>
            <a:off x="341310" y="20614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97" name="Google Shape;997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98" name="Google Shape;998;p11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Sometimes you have a regular grid, sometimes you don’t.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you don’t look for triangles!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99" name="Google Shape;999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Model: pinhole camera</a:t>
            </a:r>
            <a:endParaRPr/>
          </a:p>
        </p:txBody>
      </p:sp>
      <p:sp>
        <p:nvSpPr>
          <p:cNvPr id="526" name="Google Shape;526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7" name="Google Shape;52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0"/>
          <p:cNvSpPr txBox="1">
            <a:spLocks noGrp="1"/>
          </p:cNvSpPr>
          <p:nvPr>
            <p:ph type="title"/>
          </p:nvPr>
        </p:nvSpPr>
        <p:spPr>
          <a:xfrm>
            <a:off x="255900" y="12486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005" name="Google Shape;1005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06" name="Google Shape;1006;p120"/>
          <p:cNvSpPr txBox="1">
            <a:spLocks noGrp="1"/>
          </p:cNvSpPr>
          <p:nvPr>
            <p:ph type="body" idx="1"/>
          </p:nvPr>
        </p:nvSpPr>
        <p:spPr>
          <a:xfrm>
            <a:off x="239400" y="788187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Weighted sum using triangles: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Q</a:t>
            </a:r>
            <a:r>
              <a:rPr lang="en" sz="1800" dirty="0"/>
              <a:t> </a:t>
            </a:r>
            <a:r>
              <a:rPr lang="en" dirty="0"/>
              <a:t>=</a:t>
            </a:r>
            <a:r>
              <a:rPr lang="en" sz="1800" dirty="0"/>
              <a:t> </a:t>
            </a:r>
            <a:r>
              <a:rPr lang="en" dirty="0"/>
              <a:t>V1*A1 + V2*A2 + V3*A3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WHY?</a:t>
            </a:r>
            <a:endParaRPr dirty="0">
              <a:solidFill>
                <a:srgbClr val="FF0000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V1 is the furthest from q and A1 gives the smallest area.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V2 is next furthest from 1 and A2 gives the next smallest area…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Should normalize this based on total area, but we won’t use this.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07" name="Google Shape;1007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ED95B7A-5C88-4F7E-ACB8-CF11478ADCE5}"/>
                  </a:ext>
                </a:extLst>
              </p14:cNvPr>
              <p14:cNvContentPartPr/>
              <p14:nvPr/>
            </p14:nvContentPartPr>
            <p14:xfrm>
              <a:off x="4778280" y="2493360"/>
              <a:ext cx="3663000" cy="2922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ED95B7A-5C88-4F7E-ACB8-CF11478ADC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68920" y="2484000"/>
                <a:ext cx="3681720" cy="2941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21"/>
          <p:cNvSpPr txBox="1">
            <a:spLocks noGrp="1"/>
          </p:cNvSpPr>
          <p:nvPr>
            <p:ph type="title"/>
          </p:nvPr>
        </p:nvSpPr>
        <p:spPr>
          <a:xfrm>
            <a:off x="255900" y="239528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Bilinear interpolation: for grids, pretty good; easier than triangles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013" name="Google Shape;1013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14" name="Google Shape;1014;p1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dirty="0"/>
              <a:t>This time find the closest pixels in a box</a:t>
            </a:r>
            <a:endParaRPr dirty="0"/>
          </a:p>
        </p:txBody>
      </p:sp>
      <p:pic>
        <p:nvPicPr>
          <p:cNvPr id="1015" name="Google Shape;1015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22"/>
          <p:cNvSpPr txBox="1">
            <a:spLocks noGrp="1"/>
          </p:cNvSpPr>
          <p:nvPr>
            <p:ph type="title"/>
          </p:nvPr>
        </p:nvSpPr>
        <p:spPr>
          <a:xfrm>
            <a:off x="255900" y="278717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/>
              <a:t>Bilinear interpolation: for grids, pretty good</a:t>
            </a:r>
            <a:endParaRPr sz="2400" dirty="0"/>
          </a:p>
        </p:txBody>
      </p:sp>
      <p:sp>
        <p:nvSpPr>
          <p:cNvPr id="1021" name="Google Shape;1021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22" name="Google Shape;1022;p1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This time find the closest pixels in a box</a:t>
            </a:r>
            <a:endParaRPr/>
          </a:p>
        </p:txBody>
      </p:sp>
      <p:pic>
        <p:nvPicPr>
          <p:cNvPr id="1023" name="Google Shape;1023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01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29" name="Google Shape;102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30" name="Google Shape;1030;p12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This time find the closest pixels in a box</a:t>
            </a:r>
            <a:endParaRPr/>
          </a:p>
        </p:txBody>
      </p:sp>
      <p:pic>
        <p:nvPicPr>
          <p:cNvPr id="1031" name="Google Shape;103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37" name="Google Shape;103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38" name="Google Shape;1038;p1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This time find the closest pixels in a box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Same plan, weighted sum based on area of opposite rectangle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sz="1800" dirty="0">
                <a:solidFill>
                  <a:srgbClr val="FF0000"/>
                </a:solidFill>
              </a:rPr>
              <a:t>Q = V1*A1 + V2*A2 + V3*A3 + V4*A4</a:t>
            </a:r>
            <a:endParaRPr sz="1800" dirty="0">
              <a:solidFill>
                <a:srgbClr val="FF0000"/>
              </a:solidFill>
            </a:endParaRPr>
          </a:p>
        </p:txBody>
      </p:sp>
      <p:pic>
        <p:nvPicPr>
          <p:cNvPr id="1039" name="Google Shape;1039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D28FDF0-6DDF-4128-96B0-824E5C77FE54}"/>
                  </a:ext>
                </a:extLst>
              </p14:cNvPr>
              <p14:cNvContentPartPr/>
              <p14:nvPr/>
            </p14:nvContentPartPr>
            <p14:xfrm>
              <a:off x="4980600" y="1609200"/>
              <a:ext cx="3272760" cy="4173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D28FDF0-6DDF-4128-96B0-824E5C77FE5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71240" y="1599840"/>
                <a:ext cx="3291480" cy="4191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85" name="Google Shape;1085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86" name="Google Shape;1086;p130"/>
          <p:cNvSpPr txBox="1">
            <a:spLocks noGrp="1"/>
          </p:cNvSpPr>
          <p:nvPr>
            <p:ph type="body" idx="1"/>
          </p:nvPr>
        </p:nvSpPr>
        <p:spPr>
          <a:xfrm>
            <a:off x="167700" y="1584234"/>
            <a:ext cx="4388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A1 = d2*d4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A2 = d1*d4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A3 = d2*d3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A4 = d1*d3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800" dirty="0">
                <a:solidFill>
                  <a:schemeClr val="dk1"/>
                </a:solidFill>
              </a:rPr>
              <a:t>q = V1*A1 + V2*A2 + V3*A3 + V4*A4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spcAft>
                <a:spcPts val="1000"/>
              </a:spcAft>
              <a:buNone/>
            </a:pPr>
            <a:endParaRPr sz="1400" dirty="0"/>
          </a:p>
        </p:txBody>
      </p:sp>
      <p:pic>
        <p:nvPicPr>
          <p:cNvPr id="1087" name="Google Shape;1087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22989"/>
            <a:ext cx="4282800" cy="365408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4C996D3-7762-4F30-9C2D-F67C34F6E714}"/>
                  </a:ext>
                </a:extLst>
              </p14:cNvPr>
              <p14:cNvContentPartPr/>
              <p14:nvPr/>
            </p14:nvContentPartPr>
            <p14:xfrm>
              <a:off x="219960" y="1648440"/>
              <a:ext cx="1344600" cy="523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4C996D3-7762-4F30-9C2D-F67C34F6E7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600" y="1639080"/>
                <a:ext cx="1363320" cy="542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101" name="Google Shape;1101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02" name="Google Shape;1102;p13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Smoother than NN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More complex</a:t>
            </a:r>
            <a:endParaRPr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4 lookups</a:t>
            </a:r>
            <a:endParaRPr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Some math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Often the right tradeoff of speed vs final result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03" name="Google Shape;1103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1" y="2161814"/>
            <a:ext cx="3722977" cy="37229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4" name="Google Shape;1104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000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Bicubic sampling: more complex, maybe better?</a:t>
            </a:r>
            <a:endParaRPr sz="2400"/>
          </a:p>
        </p:txBody>
      </p:sp>
      <p:sp>
        <p:nvSpPr>
          <p:cNvPr id="1110" name="Google Shape;1110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11" name="Google Shape;1111;p13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 cubic interpolation of 4 cubic interpolations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Smoother than bilinear, no “star”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16 nearest neighbors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Fit 3rd order poly:</a:t>
            </a:r>
            <a:endParaRPr>
              <a:solidFill>
                <a:schemeClr val="dk1"/>
              </a:solidFill>
            </a:endParaRPr>
          </a:p>
          <a:p>
            <a:pPr lvl="1" indent="-317500">
              <a:spcBef>
                <a:spcPts val="0"/>
              </a:spcBef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f(x) = a + bx + cx^2 + dx^3</a:t>
            </a:r>
            <a:endParaRPr sz="140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Interpolate along axis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Fit another poly to interpolated values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12" name="Google Shape;1112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0" y="1622113"/>
            <a:ext cx="4264200" cy="2617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Bicubic vs bilinear</a:t>
            </a:r>
            <a:endParaRPr/>
          </a:p>
        </p:txBody>
      </p:sp>
      <p:sp>
        <p:nvSpPr>
          <p:cNvPr id="1118" name="Google Shape;1118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7" cy="372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8" y="1774526"/>
            <a:ext cx="3722977" cy="3722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Bicubic vs bilinear</a:t>
            </a:r>
            <a:endParaRPr/>
          </a:p>
        </p:txBody>
      </p:sp>
      <p:sp>
        <p:nvSpPr>
          <p:cNvPr id="1126" name="Google Shape;1126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27" name="Google Shape;1127;p135"/>
          <p:cNvPicPr preferRelativeResize="0"/>
          <p:nvPr/>
        </p:nvPicPr>
        <p:blipFill rotWithShape="1">
          <a:blip r:embed="rId3">
            <a:alphaModFix/>
          </a:blip>
          <a:srcRect l="22166" t="22166" r="53806" b="53806"/>
          <a:stretch/>
        </p:blipFill>
        <p:spPr>
          <a:xfrm>
            <a:off x="229499" y="1622124"/>
            <a:ext cx="4027776" cy="402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35"/>
          <p:cNvPicPr preferRelativeResize="0"/>
          <p:nvPr/>
        </p:nvPicPr>
        <p:blipFill rotWithShape="1">
          <a:blip r:embed="rId4">
            <a:alphaModFix/>
          </a:blip>
          <a:srcRect l="22166" t="22166" r="53806" b="53806"/>
          <a:stretch/>
        </p:blipFill>
        <p:spPr>
          <a:xfrm>
            <a:off x="4886723" y="1622124"/>
            <a:ext cx="4027776" cy="402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Model: pinhole camera</a:t>
            </a:r>
            <a:endParaRPr/>
          </a:p>
        </p:txBody>
      </p:sp>
      <p:sp>
        <p:nvSpPr>
          <p:cNvPr id="533" name="Google Shape;533;p6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4" name="Google Shape;53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0BBAEE2-9053-4DBF-8C74-22F9BA56758B}"/>
                  </a:ext>
                </a:extLst>
              </p14:cNvPr>
              <p14:cNvContentPartPr/>
              <p14:nvPr/>
            </p14:nvContentPartPr>
            <p14:xfrm>
              <a:off x="4599360" y="4317840"/>
              <a:ext cx="604440" cy="56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0BBAEE2-9053-4DBF-8C74-22F9BA56758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0000" y="4308480"/>
                <a:ext cx="623160" cy="75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Resize algorithm:</a:t>
            </a:r>
            <a:endParaRPr sz="2400"/>
          </a:p>
        </p:txBody>
      </p:sp>
      <p:sp>
        <p:nvSpPr>
          <p:cNvPr id="1134" name="Google Shape;1134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35" name="Google Shape;1135;p1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For each pixel in new image:</a:t>
            </a:r>
            <a:endParaRPr dirty="0">
              <a:solidFill>
                <a:schemeClr val="dk1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C00000"/>
                </a:solidFill>
              </a:rPr>
              <a:t>1. Map to old im coordinates</a:t>
            </a:r>
            <a:endParaRPr sz="2400" dirty="0">
              <a:solidFill>
                <a:srgbClr val="C00000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0000FF"/>
                </a:solidFill>
              </a:rPr>
              <a:t>2. Interpolate value</a:t>
            </a:r>
            <a:endParaRPr sz="2400" dirty="0">
              <a:solidFill>
                <a:srgbClr val="0000FF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00E200"/>
                </a:solidFill>
              </a:rPr>
              <a:t>3. Set new value in image</a:t>
            </a:r>
            <a:endParaRPr sz="2400" dirty="0">
              <a:solidFill>
                <a:srgbClr val="00E200"/>
              </a:solidFill>
            </a:endParaRPr>
          </a:p>
        </p:txBody>
      </p:sp>
      <p:pic>
        <p:nvPicPr>
          <p:cNvPr id="1136" name="Google Shape;1136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1" y="2161814"/>
            <a:ext cx="3722977" cy="37229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7" name="Google Shape;1137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000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BC92A53-F304-4A1B-890B-F5ADC24C8045}"/>
                  </a:ext>
                </a:extLst>
              </p14:cNvPr>
              <p14:cNvContentPartPr/>
              <p14:nvPr/>
            </p14:nvContentPartPr>
            <p14:xfrm>
              <a:off x="6129360" y="1002960"/>
              <a:ext cx="1970640" cy="1002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BC92A53-F304-4A1B-890B-F5ADC24C804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0000" y="993600"/>
                <a:ext cx="1989360" cy="1021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about shrinking?</a:t>
            </a:r>
            <a:endParaRPr/>
          </a:p>
        </p:txBody>
      </p:sp>
      <p:sp>
        <p:nvSpPr>
          <p:cNvPr id="1143" name="Google Shape;1143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4" name="Google Shape;1144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399" y="1999101"/>
            <a:ext cx="4365100" cy="32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1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NN and Bilinear only look at small area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Lots of artifacting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Staircase pattern on diagonal lines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We’ll fix this next class with filters!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So what is this interpolation useful for?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resizing!</a:t>
            </a:r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Say we want to increase the size of an image…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This is a beautiful image of a sunset… it’s just very small… </a:t>
            </a:r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276" y="1888539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resizing!</a:t>
            </a:r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Say we want to increase the size of an image…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This is a beautiful image of a sunset… it’s just very small… 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Say we want to increase size 4x4 -&gt; 7x7</a:t>
            </a:r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5540" y="1081285"/>
            <a:ext cx="6843400" cy="68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08" name="Google Shape;20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 txBox="1"/>
          <p:nvPr/>
        </p:nvSpPr>
        <p:spPr>
          <a:xfrm>
            <a:off x="4752175" y="186360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(-0.5, -0.5)</a:t>
            </a:r>
            <a:endParaRPr/>
          </a:p>
        </p:txBody>
      </p:sp>
      <p:sp>
        <p:nvSpPr>
          <p:cNvPr id="226" name="Google Shape;226;p34"/>
          <p:cNvSpPr txBox="1"/>
          <p:nvPr/>
        </p:nvSpPr>
        <p:spPr>
          <a:xfrm>
            <a:off x="7932900" y="48486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(3.5, 3.5)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DB5CDF-5D43-4E76-8E8F-FA05C4876B6F}"/>
                  </a:ext>
                </a:extLst>
              </p14:cNvPr>
              <p14:cNvContentPartPr/>
              <p14:nvPr/>
            </p14:nvContentPartPr>
            <p14:xfrm>
              <a:off x="5279760" y="2165400"/>
              <a:ext cx="2806920" cy="2785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DB5CDF-5D43-4E76-8E8F-FA05C4876B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70400" y="2156040"/>
                <a:ext cx="2825640" cy="2804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</p:txBody>
      </p:sp>
      <p:sp>
        <p:nvSpPr>
          <p:cNvPr id="233" name="Google Shape;233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34" name="Google Shape;23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66275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7630160" y="4439920"/>
            <a:ext cx="223520" cy="243840"/>
          </a:xfrm>
          <a:prstGeom prst="ellipse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142290" y="4516120"/>
            <a:ext cx="843280" cy="335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4576500" y="1571425"/>
            <a:ext cx="554300" cy="2776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73340" y="2430785"/>
            <a:ext cx="223520" cy="24384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7E4E2B8-0B4A-4830-886D-3B3168A30051}"/>
                  </a:ext>
                </a:extLst>
              </p14:cNvPr>
              <p14:cNvContentPartPr/>
              <p14:nvPr/>
            </p14:nvContentPartPr>
            <p14:xfrm>
              <a:off x="603000" y="2178000"/>
              <a:ext cx="5193360" cy="1336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7E4E2B8-0B4A-4830-886D-3B3168A300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3640" y="2168640"/>
                <a:ext cx="5212080" cy="1355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At each point we record incident light</a:t>
            </a:r>
            <a:endParaRPr sz="3000"/>
          </a:p>
        </p:txBody>
      </p:sp>
      <p:sp>
        <p:nvSpPr>
          <p:cNvPr id="589" name="Google Shape;589;p7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0" name="Google Shape;59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a*7 = 4</a:t>
            </a:r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42" name="Google Shape;2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a*7 = 4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 = 4/7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57" name="Google Shape;257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58" name="Google Shape;25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64" name="Google Shape;26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</p:txBody>
      </p:sp>
      <p:sp>
        <p:nvSpPr>
          <p:cNvPr id="265" name="Google Shape;26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72" name="Google Shape;272;p4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4/7*-1/2 + b = -1/2</a:t>
            </a:r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4" name="Google Shape;27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80" name="Google Shape;280;p4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4/7*-1/2 + b = -1/2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-4/14 + b = -7/14</a:t>
            </a:r>
            <a:endParaRPr/>
          </a:p>
        </p:txBody>
      </p:sp>
      <p:sp>
        <p:nvSpPr>
          <p:cNvPr id="281" name="Google Shape;281;p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2" name="Google Shape;2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 = 4/7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4/7*-1/2 + b = -1/2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-4/14 + b = -7/14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b = -3/14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89" name="Google Shape;289;p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0" name="Google Shape;2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 = 4/7</a:t>
            </a:r>
            <a:endParaRPr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b = -3/14</a:t>
            </a:r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So, we can start with any coordinate X of the big (new) image and use </a:t>
            </a:r>
            <a:r>
              <a:rPr lang="en" dirty="0">
                <a:solidFill>
                  <a:srgbClr val="FF0000"/>
                </a:solidFill>
              </a:rPr>
              <a:t>a</a:t>
            </a:r>
            <a:r>
              <a:rPr lang="en" dirty="0">
                <a:solidFill>
                  <a:srgbClr val="0000FF"/>
                </a:solidFill>
              </a:rPr>
              <a:t> and </a:t>
            </a:r>
            <a:r>
              <a:rPr lang="en" dirty="0">
                <a:solidFill>
                  <a:srgbClr val="FF0000"/>
                </a:solidFill>
              </a:rPr>
              <a:t>b</a:t>
            </a:r>
            <a:r>
              <a:rPr lang="en" dirty="0">
                <a:solidFill>
                  <a:srgbClr val="0000FF"/>
                </a:solidFill>
              </a:rPr>
              <a:t> to get Y on the smaller (old) image.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297" name="Google Shape;297;p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8" name="Google Shape;29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</p:txBody>
      </p:sp>
      <p:sp>
        <p:nvSpPr>
          <p:cNvPr id="305" name="Google Shape;305;p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14" name="Google Shape;3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 image is a matrix of light</a:t>
            </a:r>
            <a:endParaRPr/>
          </a:p>
        </p:txBody>
      </p:sp>
      <p:sp>
        <p:nvSpPr>
          <p:cNvPr id="611" name="Google Shape;611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51" y="1926926"/>
            <a:ext cx="4534693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  <a:p>
            <a:pPr>
              <a:buChar char="-"/>
            </a:pPr>
            <a:r>
              <a:rPr lang="en"/>
              <a:t>Iterate over new pts</a:t>
            </a:r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22" name="Google Shape;3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28" name="Google Shape;328;p4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 </a:t>
            </a:r>
            <a:r>
              <a:rPr lang="en" dirty="0">
                <a:solidFill>
                  <a:srgbClr val="0000FF"/>
                </a:solidFill>
              </a:rPr>
              <a:t>(Y is old)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29" name="Google Shape;329;p4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30" name="Google Shape;3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36" name="Google Shape;336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 </a:t>
            </a:r>
            <a:r>
              <a:rPr lang="en" dirty="0">
                <a:solidFill>
                  <a:srgbClr val="0000FF"/>
                </a:solidFill>
              </a:rPr>
              <a:t>(Y is old)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endParaRPr dirty="0">
              <a:solidFill>
                <a:srgbClr val="FF00FF"/>
              </a:solidFill>
            </a:endParaRPr>
          </a:p>
        </p:txBody>
      </p:sp>
      <p:sp>
        <p:nvSpPr>
          <p:cNvPr id="337" name="Google Shape;337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38" name="Google Shape;33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9635C1E-643C-40B5-8383-F6724A472013}"/>
              </a:ext>
            </a:extLst>
          </p:cNvPr>
          <p:cNvCxnSpPr/>
          <p:nvPr/>
        </p:nvCxnSpPr>
        <p:spPr>
          <a:xfrm>
            <a:off x="6112933" y="3860800"/>
            <a:ext cx="169334" cy="5418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44" name="Google Shape;344;p4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  <a:p>
            <a:pPr>
              <a:buChar char="-"/>
            </a:pPr>
            <a:r>
              <a:rPr lang="en"/>
              <a:t>Iterate over new pts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Map to old coords</a:t>
            </a:r>
            <a:endParaRPr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>
                <a:solidFill>
                  <a:srgbClr val="FF00FF"/>
                </a:solidFill>
              </a:rPr>
              <a:t>(1, 3)</a:t>
            </a:r>
            <a:endParaRPr>
              <a:solidFill>
                <a:srgbClr val="FF00FF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/>
              <a:t>4/7*1 - 3/14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4/7*3 - 3/14</a:t>
            </a:r>
            <a:endParaRPr/>
          </a:p>
        </p:txBody>
      </p:sp>
      <p:sp>
        <p:nvSpPr>
          <p:cNvPr id="345" name="Google Shape;345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46" name="Google Shape;3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52" name="Google Shape;352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endParaRPr dirty="0">
              <a:solidFill>
                <a:srgbClr val="FF00FF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4/7*1 - 3/14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4/7*3 - 3/14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(5/14, 21/14)</a:t>
            </a:r>
            <a:endParaRPr dirty="0"/>
          </a:p>
        </p:txBody>
      </p:sp>
      <p:sp>
        <p:nvSpPr>
          <p:cNvPr id="353" name="Google Shape;353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54" name="Google Shape;35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CEF00E-D9C2-4536-9E11-59938E626A55}"/>
                  </a:ext>
                </a:extLst>
              </p14:cNvPr>
              <p14:cNvContentPartPr/>
              <p14:nvPr/>
            </p14:nvContentPartPr>
            <p14:xfrm>
              <a:off x="2586960" y="4236120"/>
              <a:ext cx="812520" cy="258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CEF00E-D9C2-4536-9E11-59938E626A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77600" y="4226760"/>
                <a:ext cx="831240" cy="277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60" name="Google Shape;360;p5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</p:txBody>
      </p:sp>
      <p:sp>
        <p:nvSpPr>
          <p:cNvPr id="361" name="Google Shape;361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2" name="Google Shape;36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68" name="Google Shape;368;p5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369" name="Google Shape;369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0" name="Google Shape;37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2200" y="1466276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76" name="Google Shape;376;p5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377" name="Google Shape;377;p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8" name="Google Shape;37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48551" y="1622125"/>
            <a:ext cx="40960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(0,1)                                                          (1,1)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                                              (1,2)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06C4BAA-593A-4851-B6A6-57ECB821DEE3}"/>
                  </a:ext>
                </a:extLst>
              </p14:cNvPr>
              <p14:cNvContentPartPr/>
              <p14:nvPr/>
            </p14:nvContentPartPr>
            <p14:xfrm>
              <a:off x="7225920" y="3917520"/>
              <a:ext cx="284040" cy="183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06C4BAA-593A-4851-B6A6-57ECB821DE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16560" y="3908160"/>
                <a:ext cx="302760" cy="201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Size of opposite rects</a:t>
            </a:r>
            <a:endParaRPr dirty="0"/>
          </a:p>
        </p:txBody>
      </p:sp>
      <p:sp>
        <p:nvSpPr>
          <p:cNvPr id="385" name="Google Shape;385;p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34261" y="1670231"/>
            <a:ext cx="411843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(0,1)                                                          (1,1)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                                              (1,2)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0" y="1622125"/>
            <a:ext cx="590296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Yar = (1/2)(5/14)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Bar = (1/2)(9/14)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R1ar = (1/2)(5/14)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R2ar = (1/2)(9/14)</a:t>
            </a:r>
          </a:p>
          <a:p>
            <a:pPr marL="571500" lvl="1" indent="0">
              <a:spcBef>
                <a:spcPts val="0"/>
              </a:spcBef>
              <a:buNone/>
            </a:pPr>
            <a:r>
              <a:rPr lang="en" sz="2000" dirty="0">
                <a:solidFill>
                  <a:srgbClr val="FF0000"/>
                </a:solidFill>
              </a:rPr>
              <a:t>V = Yval*Yar+Bval*Var+R1val*R1ar+R2val*R2ar</a:t>
            </a:r>
          </a:p>
          <a:p>
            <a:pPr>
              <a:buChar char="-"/>
            </a:pPr>
            <a:endParaRPr lang="en" sz="2000" dirty="0"/>
          </a:p>
          <a:p>
            <a:pPr>
              <a:buChar char="-"/>
            </a:pPr>
            <a:r>
              <a:rPr lang="en" sz="2000" dirty="0">
                <a:solidFill>
                  <a:srgbClr val="0000FF"/>
                </a:solidFill>
              </a:rPr>
              <a:t>For each channel c, put the interpolated value from that channel in position (1,3,c).</a:t>
            </a:r>
          </a:p>
          <a:p>
            <a:pPr lvl="2">
              <a:spcBef>
                <a:spcPts val="0"/>
              </a:spcBef>
              <a:buChar char="-"/>
            </a:pPr>
            <a:endParaRPr sz="2000" dirty="0">
              <a:solidFill>
                <a:srgbClr val="0000FF"/>
              </a:solidFill>
            </a:endParaRPr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8551" y="114552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050427" y="1582610"/>
            <a:ext cx="46820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(0,1)  B                                            (1,1) R1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R2                                              (1,2)       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3230052-24DC-400A-97BD-EEDFF45E297B}"/>
                  </a:ext>
                </a:extLst>
              </p14:cNvPr>
              <p14:cNvContentPartPr/>
              <p14:nvPr/>
            </p14:nvContentPartPr>
            <p14:xfrm>
              <a:off x="550080" y="3524040"/>
              <a:ext cx="7110000" cy="2771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3230052-24DC-400A-97BD-EEDFF45E297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0720" y="3514680"/>
                <a:ext cx="7128720" cy="279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033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49" y="1926918"/>
            <a:ext cx="4534701" cy="372298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Values in matrix = how much light</a:t>
            </a:r>
            <a:endParaRPr/>
          </a:p>
        </p:txBody>
      </p:sp>
      <p:sp>
        <p:nvSpPr>
          <p:cNvPr id="619" name="Google Shape;619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5159D19-8BEF-49CA-B709-1BA26D3CBC9F}"/>
                  </a:ext>
                </a:extLst>
              </p14:cNvPr>
              <p14:cNvContentPartPr/>
              <p14:nvPr/>
            </p14:nvContentPartPr>
            <p14:xfrm>
              <a:off x="7163640" y="1897920"/>
              <a:ext cx="1739880" cy="1051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5159D19-8BEF-49CA-B709-1BA26D3CBC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54280" y="1888560"/>
                <a:ext cx="1758600" cy="1070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488" name="Google Shape;488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489" name="Google Shape;489;p6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0" name="Google Shape;49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496" name="Google Shape;496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 </a:t>
            </a:r>
            <a:r>
              <a:rPr lang="en-US" dirty="0">
                <a:solidFill>
                  <a:srgbClr val="FF0000"/>
                </a:solidFill>
              </a:rPr>
              <a:t>results</a:t>
            </a:r>
            <a:endParaRPr dirty="0">
              <a:solidFill>
                <a:srgbClr val="FF0000"/>
              </a:solidFill>
            </a:endParaRPr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497" name="Google Shape;497;p6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8" name="Google Shape;49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504" name="Google Shape;504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>
              <a:buChar char="-"/>
            </a:pPr>
            <a:r>
              <a:rPr lang="en" dirty="0"/>
              <a:t>Fill in the rest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On outer edges use padding!</a:t>
            </a:r>
            <a:endParaRPr dirty="0"/>
          </a:p>
        </p:txBody>
      </p:sp>
      <p:sp>
        <p:nvSpPr>
          <p:cNvPr id="505" name="Google Shape;505;p6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6" name="Google Shape;50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7" name="Google Shape;507;p69"/>
          <p:cNvCxnSpPr/>
          <p:nvPr/>
        </p:nvCxnSpPr>
        <p:spPr>
          <a:xfrm rot="10800000" flipH="1">
            <a:off x="4826675" y="4541100"/>
            <a:ext cx="559200" cy="1108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8" name="Google Shape;508;p69"/>
          <p:cNvCxnSpPr/>
          <p:nvPr/>
        </p:nvCxnSpPr>
        <p:spPr>
          <a:xfrm flipH="1">
            <a:off x="7029000" y="1433250"/>
            <a:ext cx="779400" cy="8460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514" name="Google Shape;514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>
              <a:buChar char="-"/>
            </a:pPr>
            <a:r>
              <a:rPr lang="en-US" dirty="0">
                <a:solidFill>
                  <a:srgbClr val="FF0000"/>
                </a:solidFill>
              </a:rPr>
              <a:t>Final result 7 x 7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15" name="Google Shape;515;p7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6" name="Google Shape;51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did it!</a:t>
            </a:r>
            <a:endParaRPr/>
          </a:p>
        </p:txBody>
      </p:sp>
      <p:sp>
        <p:nvSpPr>
          <p:cNvPr id="530" name="Google Shape;530;p7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1" name="Google Shape;53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2" name="Google Shape;53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33" name="Google Shape;533;p72"/>
          <p:cNvCxnSpPr/>
          <p:nvPr/>
        </p:nvCxnSpPr>
        <p:spPr>
          <a:xfrm>
            <a:off x="4096800" y="3636013"/>
            <a:ext cx="9504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799" y="1926918"/>
            <a:ext cx="4534701" cy="3722981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Values in matrix = how much light</a:t>
            </a:r>
            <a:endParaRPr/>
          </a:p>
        </p:txBody>
      </p:sp>
      <p:sp>
        <p:nvSpPr>
          <p:cNvPr id="626" name="Google Shape;626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627" name="Google Shape;627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Higher = more light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Lower = less light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Bounded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No light = 0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Sensor/device limit = max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Typical ranges:</a:t>
            </a:r>
            <a:endParaRPr dirty="0"/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[0-255], fit into byte</a:t>
            </a:r>
            <a:endParaRPr dirty="0">
              <a:solidFill>
                <a:srgbClr val="FF0000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[0-1], floating point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Called </a:t>
            </a:r>
            <a:r>
              <a:rPr lang="en" b="1" dirty="0"/>
              <a:t>pixels</a:t>
            </a:r>
            <a:endParaRPr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2F94B2-311D-422D-AA1E-222F559540F3}"/>
                  </a:ext>
                </a:extLst>
              </p14:cNvPr>
              <p14:cNvContentPartPr/>
              <p14:nvPr/>
            </p14:nvContentPartPr>
            <p14:xfrm>
              <a:off x="807840" y="4442400"/>
              <a:ext cx="457920" cy="326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2F94B2-311D-422D-AA1E-222F559540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8480" y="4433040"/>
                <a:ext cx="476640" cy="344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2618</Words>
  <Application>Microsoft Office PowerPoint</Application>
  <PresentationFormat>On-screen Show (4:3)</PresentationFormat>
  <Paragraphs>536</Paragraphs>
  <Slides>129</Slides>
  <Notes>126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5" baseType="lpstr">
      <vt:lpstr>Arial</vt:lpstr>
      <vt:lpstr>Arial Rounded MT Bold</vt:lpstr>
      <vt:lpstr>Calibri</vt:lpstr>
      <vt:lpstr>Consolas</vt:lpstr>
      <vt:lpstr>Ubuntu</vt:lpstr>
      <vt:lpstr>Office Theme</vt:lpstr>
      <vt:lpstr>  Computer Vision   CSE 455 Image Coordinates and Resizing  Linda Shapiro Professor of Computer Science &amp; Engineering Professor of Electrical Engineering</vt:lpstr>
      <vt:lpstr>What is an image?</vt:lpstr>
      <vt:lpstr>Eyes: projection onto retina</vt:lpstr>
      <vt:lpstr>Model: pinhole camera</vt:lpstr>
      <vt:lpstr>Model: pinhole camera</vt:lpstr>
      <vt:lpstr>At each point we record incident light</vt:lpstr>
      <vt:lpstr>An image is a matrix of light</vt:lpstr>
      <vt:lpstr>Values in matrix = how much light</vt:lpstr>
      <vt:lpstr>Values in matrix = how much light</vt:lpstr>
      <vt:lpstr>Addressing pixels</vt:lpstr>
      <vt:lpstr>Color image: 3d tensor in colorspace</vt:lpstr>
      <vt:lpstr>RGB information in separate “channels”</vt:lpstr>
      <vt:lpstr>Addressing pixels</vt:lpstr>
      <vt:lpstr>How do we store them?</vt:lpstr>
      <vt:lpstr>Storage: row major vs column major</vt:lpstr>
      <vt:lpstr>Storage: row major vs column major</vt:lpstr>
      <vt:lpstr>Typically use row-major or HW</vt:lpstr>
      <vt:lpstr>In 3d we have more choices!</vt:lpstr>
      <vt:lpstr>HWC: channels interleaved</vt:lpstr>
      <vt:lpstr>CHW: channels separated</vt:lpstr>
      <vt:lpstr>CHW Pop quiz</vt:lpstr>
      <vt:lpstr>CHW Pop quiz</vt:lpstr>
      <vt:lpstr>In your homework</vt:lpstr>
      <vt:lpstr>Image interpolation and resizing</vt:lpstr>
      <vt:lpstr>An image is kinda like a function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Just be careful</vt:lpstr>
      <vt:lpstr>Interpolation</vt:lpstr>
      <vt:lpstr>Nearest neighbor: what it sounds like</vt:lpstr>
      <vt:lpstr>Triangle interpolation: for less structured image (alternate approach)</vt:lpstr>
      <vt:lpstr>Triangle interpolation: for less structured image</vt:lpstr>
      <vt:lpstr>Triangle interpolation: for less structured image</vt:lpstr>
      <vt:lpstr>Triangle interpolation: for less structured image</vt:lpstr>
      <vt:lpstr>Triangle interpolation: for less structured image</vt:lpstr>
      <vt:lpstr>Bilinear interpolation: for grids, pretty good; easier than triangles</vt:lpstr>
      <vt:lpstr>Bilinear interpolation: for grids, pretty good</vt:lpstr>
      <vt:lpstr>Bilinear interpolation: for grids, pretty good</vt:lpstr>
      <vt:lpstr>Bilinear interpolation: for grids, pretty good</vt:lpstr>
      <vt:lpstr>Bilinear interpolation: for grids, pretty good</vt:lpstr>
      <vt:lpstr>Bilinear interpolation: for grids, pretty good</vt:lpstr>
      <vt:lpstr>Bicubic sampling: more complex, maybe better?</vt:lpstr>
      <vt:lpstr>Bicubic vs bilinear</vt:lpstr>
      <vt:lpstr>Bicubic vs bilinear</vt:lpstr>
      <vt:lpstr>Resize algorithm:</vt:lpstr>
      <vt:lpstr>What about shrinking?</vt:lpstr>
      <vt:lpstr>So what is this interpolation useful for?</vt:lpstr>
      <vt:lpstr>Image resizing!</vt:lpstr>
      <vt:lpstr>Image resizing!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We did it!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213</cp:revision>
  <dcterms:created xsi:type="dcterms:W3CDTF">2013-01-06T19:09:38Z</dcterms:created>
  <dcterms:modified xsi:type="dcterms:W3CDTF">2020-04-09T19:16:52Z</dcterms:modified>
</cp:coreProperties>
</file>