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2.xml" ContentType="application/inkml+xml"/>
  <Override PartName="/ppt/ink/ink3.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ink/ink4.xml" ContentType="application/inkml+xml"/>
  <Override PartName="/ppt/notesSlides/notesSlide15.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6.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sldIdLst>
    <p:sldId id="345" r:id="rId2"/>
    <p:sldId id="257" r:id="rId3"/>
    <p:sldId id="258" r:id="rId4"/>
    <p:sldId id="259" r:id="rId5"/>
    <p:sldId id="276" r:id="rId6"/>
    <p:sldId id="321" r:id="rId7"/>
    <p:sldId id="322" r:id="rId8"/>
    <p:sldId id="323" r:id="rId9"/>
    <p:sldId id="324" r:id="rId10"/>
    <p:sldId id="325" r:id="rId11"/>
    <p:sldId id="326" r:id="rId12"/>
    <p:sldId id="327" r:id="rId13"/>
    <p:sldId id="328" r:id="rId14"/>
    <p:sldId id="264" r:id="rId15"/>
    <p:sldId id="340" r:id="rId16"/>
    <p:sldId id="341" r:id="rId17"/>
    <p:sldId id="342" r:id="rId18"/>
    <p:sldId id="344" r:id="rId19"/>
    <p:sldId id="346"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265" r:id="rId44"/>
    <p:sldId id="266" r:id="rId45"/>
    <p:sldId id="299" r:id="rId46"/>
    <p:sldId id="267" r:id="rId47"/>
    <p:sldId id="268" r:id="rId48"/>
    <p:sldId id="269" r:id="rId49"/>
    <p:sldId id="270" r:id="rId50"/>
    <p:sldId id="300" r:id="rId51"/>
    <p:sldId id="271" r:id="rId52"/>
    <p:sldId id="272" r:id="rId53"/>
    <p:sldId id="301" r:id="rId54"/>
    <p:sldId id="273" r:id="rId55"/>
    <p:sldId id="274" r:id="rId56"/>
    <p:sldId id="275" r:id="rId57"/>
    <p:sldId id="329" r:id="rId58"/>
    <p:sldId id="316" r:id="rId59"/>
    <p:sldId id="318" r:id="rId60"/>
    <p:sldId id="319" r:id="rId61"/>
    <p:sldId id="317" r:id="rId62"/>
    <p:sldId id="320" r:id="rId63"/>
    <p:sldId id="279" r:id="rId64"/>
    <p:sldId id="280" r:id="rId65"/>
    <p:sldId id="281" r:id="rId66"/>
    <p:sldId id="282" r:id="rId67"/>
    <p:sldId id="283" r:id="rId68"/>
    <p:sldId id="330" r:id="rId69"/>
    <p:sldId id="331" r:id="rId70"/>
    <p:sldId id="332" r:id="rId71"/>
    <p:sldId id="333" r:id="rId72"/>
    <p:sldId id="334" r:id="rId73"/>
    <p:sldId id="284" r:id="rId74"/>
    <p:sldId id="285" r:id="rId75"/>
    <p:sldId id="288" r:id="rId76"/>
    <p:sldId id="291" r:id="rId77"/>
    <p:sldId id="293" r:id="rId78"/>
    <p:sldId id="287" r:id="rId79"/>
    <p:sldId id="294" r:id="rId80"/>
    <p:sldId id="297" r:id="rId81"/>
    <p:sldId id="335" r:id="rId82"/>
    <p:sldId id="290" r:id="rId83"/>
    <p:sldId id="371" r:id="rId84"/>
    <p:sldId id="372" r:id="rId85"/>
    <p:sldId id="336" r:id="rId86"/>
    <p:sldId id="337" r:id="rId87"/>
    <p:sldId id="338" r:id="rId88"/>
    <p:sldId id="375" r:id="rId89"/>
    <p:sldId id="376" r:id="rId90"/>
    <p:sldId id="377" r:id="rId91"/>
    <p:sldId id="378" r:id="rId92"/>
    <p:sldId id="379" r:id="rId93"/>
    <p:sldId id="380" r:id="rId94"/>
    <p:sldId id="381" r:id="rId95"/>
    <p:sldId id="382" r:id="rId96"/>
    <p:sldId id="383" r:id="rId97"/>
    <p:sldId id="384" r:id="rId98"/>
    <p:sldId id="385" r:id="rId99"/>
    <p:sldId id="374"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1380" y="92"/>
      </p:cViewPr>
      <p:guideLst>
        <p:guide orient="horz" pos="2160"/>
        <p:guide pos="2880"/>
      </p:guideLst>
    </p:cSldViewPr>
  </p:slideViewPr>
  <p:notesTextViewPr>
    <p:cViewPr>
      <p:scale>
        <a:sx n="1" d="1"/>
        <a:sy n="1" d="1"/>
      </p:scale>
      <p:origin x="0" y="0"/>
    </p:cViewPr>
  </p:notesTextViewPr>
  <p:sorterViewPr>
    <p:cViewPr>
      <p:scale>
        <a:sx n="100" d="100"/>
        <a:sy n="100" d="100"/>
      </p:scale>
      <p:origin x="0" y="-199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DEC9-4AFD-99C5-C53E62332D9D}"/>
            </c:ext>
          </c:extLst>
        </c:ser>
        <c:dLbls>
          <c:showLegendKey val="0"/>
          <c:showVal val="0"/>
          <c:showCatName val="0"/>
          <c:showSerName val="0"/>
          <c:showPercent val="0"/>
          <c:showBubbleSize val="0"/>
        </c:dLbls>
        <c:axId val="46923776"/>
        <c:axId val="46926080"/>
      </c:scatterChart>
      <c:valAx>
        <c:axId val="469237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926080"/>
        <c:crosses val="autoZero"/>
        <c:crossBetween val="midCat"/>
      </c:valAx>
      <c:valAx>
        <c:axId val="4692608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237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41C1-44A0-BB6A-704AD644F98F}"/>
            </c:ext>
          </c:extLst>
        </c:ser>
        <c:dLbls>
          <c:showLegendKey val="0"/>
          <c:showVal val="0"/>
          <c:showCatName val="0"/>
          <c:showSerName val="0"/>
          <c:showPercent val="0"/>
          <c:showBubbleSize val="0"/>
        </c:dLbls>
        <c:axId val="46984576"/>
        <c:axId val="47269760"/>
      </c:scatterChart>
      <c:valAx>
        <c:axId val="469845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269760"/>
        <c:crosses val="autoZero"/>
        <c:crossBetween val="midCat"/>
      </c:valAx>
      <c:valAx>
        <c:axId val="4726976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845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AC87-4288-8D9B-B437F7FB03F0}"/>
            </c:ext>
          </c:extLst>
        </c:ser>
        <c:dLbls>
          <c:showLegendKey val="0"/>
          <c:showVal val="0"/>
          <c:showCatName val="0"/>
          <c:showSerName val="0"/>
          <c:showPercent val="0"/>
          <c:showBubbleSize val="0"/>
        </c:dLbls>
        <c:axId val="34959360"/>
        <c:axId val="34961664"/>
      </c:scatterChart>
      <c:valAx>
        <c:axId val="349593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961664"/>
        <c:crosses val="autoZero"/>
        <c:crossBetween val="midCat"/>
      </c:valAx>
      <c:valAx>
        <c:axId val="34961664"/>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49593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E32A-4894-8806-382C36EDCA0D}"/>
            </c:ext>
          </c:extLst>
        </c:ser>
        <c:dLbls>
          <c:showLegendKey val="0"/>
          <c:showVal val="0"/>
          <c:showCatName val="0"/>
          <c:showSerName val="0"/>
          <c:showPercent val="0"/>
          <c:showBubbleSize val="0"/>
        </c:dLbls>
        <c:axId val="35000704"/>
        <c:axId val="35003008"/>
      </c:scatterChart>
      <c:valAx>
        <c:axId val="35000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003008"/>
        <c:crosses val="autoZero"/>
        <c:crossBetween val="midCat"/>
      </c:valAx>
      <c:valAx>
        <c:axId val="35003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50007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ED87-4396-89BD-C99004C4754B}"/>
            </c:ext>
          </c:extLst>
        </c:ser>
        <c:dLbls>
          <c:showLegendKey val="0"/>
          <c:showVal val="0"/>
          <c:showCatName val="0"/>
          <c:showSerName val="0"/>
          <c:showPercent val="0"/>
          <c:showBubbleSize val="0"/>
        </c:dLbls>
        <c:axId val="47409024"/>
        <c:axId val="47415680"/>
      </c:scatterChart>
      <c:valAx>
        <c:axId val="474090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415680"/>
        <c:crosses val="autoZero"/>
        <c:crossBetween val="midCat"/>
      </c:valAx>
      <c:valAx>
        <c:axId val="47415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74090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5-21T17:34:39.868"/>
    </inkml:context>
    <inkml:brush xml:id="br0">
      <inkml:brushProperty name="width" value="0.05292" units="cm"/>
      <inkml:brushProperty name="height" value="0.05292" units="cm"/>
      <inkml:brushProperty name="color" value="#FF0000"/>
    </inkml:brush>
  </inkml:definitions>
  <inkml:trace contextRef="#ctx0" brushRef="#br0">12448 7625 680 0,'-1'0'6'0,"1"0"6"0,0 0-4 15,0 1 3-15,0-1 9 16,0 0 2-16,0 0 4 16,0 3-5-16,1 13-4 15,0 30-1-15,-4-25 3 0,-1 2 2 16,-2 3 3-16,2 3 1 16,-1-3 1-16,-2 1-1 15,1-6-1-15,3-1-1 16,-3 2-2-16,5-1-3 15,-4 2-2-15,0 0-1 16,1 0-3-16,-2 2 0 16,3-2-4-16,1-2-1 15,1-2-2-15,-2-1-1 16,1 2-2-16,0 3 1 0,-1 2-2 16,3 2 2-16,0 3-1 15,1-4 0-15,1 0 1 16,0-1 1-16,-1-3 1 15,0 2 0-15,2 0 0 16,-1 4-2-16,4 0 0 16,-3-1 0-16,2 0 0 15,-2-5 0-15,-2 0 4 16,4 1 2-16,0 2 5 16,1 5 3-16,1 1-3 15,-3-1-3-15,-1-2-5 16,0-4-3-16,0 2-1 15,0-3-1-15,2-3 0 16,-1 3 1-16,-2-1-1 16,1 2 1-16,-2 3 0 15,3 0 0-15,1-3 0 16,-3-2 0-16,0-5-1 0,-1 3 0 16,-1 0 0-16,0 3-1 15,1 7 2-15,-2-2 0 16,0-2-1-16,2 4 0 15,0-5 0-15,-1-3 1 16,0 2-2-16,-1-5 1 16,1 3 0-16,4 0-1 15,-3 0 0-15,0 1 1 0,-1 3-1 16,-3-1 1-16,1-1 0 16,-1-2 0-16,2-1-1 15,2 2 0-15,-2 0 0 16,-1 2 0-16,0 2 0 15,1-3 0-15,2 0 1 16,1 2 0-16,-5-5 2 16,2-1 2-16,1-4 4 15,-2 0 0-15,3-2 1 16,-1 3 0-16,1 2 3 16,3 2 2-16,-1 2 3 15,-1-1 1-15,2 0-5 16,-3-3-3-16,1 0-6 15,2-3-1-15,-4 2-3 16,1 2 1-16,1 0-1 16,0 1 0-16,1-2 0 15,-1 0 0-15,-3-3 0 0,-1 2 0 16,4 1-1-16,-1-1 0 16,3-2 0-16,0 0 0 15,-5-3 0-15,2-2 1 16,1-3 0-16,4 0-1 15,-2-1 0-15,-2-3 0 16,0-1 0-16,-4 1-1 16,2-4 1-16,0 0 1 15,0 0 6-15,0 0 0 16,5 2 0-16,4 4 0 0,3 1-5 16,29 17 0-16,-26-20-1 15,-3 1 0-15,6-2-1 16,0 2 0-16,4 2 0 15,1-2 0-15,3-1 0 16,0 1 1-16,2-2-1 16,-2-2 0-16,4 2 0 15,-2 0 1-15,1-2 0 16,1 3 0-16,-5-1 0 16,2 1-1-16,-2-1 1 15,4 2-1-15,1-3 1 16,0 2-1-16,4-3 1 15,-5-1 0-15,5-1 0 16,0-1 1-16,0 2 1 16,2 0 2-16,1 0-1 0,-3-3 1 15,0-1 2 1,-2 0-1-16,-3 0 1 0,3 4 0 16,-4-3-2-16,4 2-1 15,-4 3-1-15,2-1-1 16,-1 2 1-16,0 0-1 15,1-3 1-15,0 2 0 16,0 2 2-16,2-2 1 16,0 3 3-16,-2-4 1 0,4 1-1 15,-5 3 0-15,-2-5-2 16,3 1 1-16,0-1-1 16,3 0-1-16,2-2-1 15,1 2-1-15,-1-2 0 16,0 0-1-16,0 4 1 15,0-2 0-15,-2 3 1 16,-1 0-1-16,2 0 0 16,-5-3-1-16,-2 1 0 15,2 0-1-15,-2 2 1 16,3 1 2-16,1 4 2 16,0-2 1-16,-2-4-1 15,2 1-1-15,-1-3-4 16,0 1 1-16,1 3 0 15,0-1 1-15,1-1 0 16,-4 1 1-16,1-2 1 0,-2 3-1 16,-2-2 3-16,2 1 3 15,-7-3 4-15,-2 3 1 16,-7-3 0-16,-4 1-2 16,-5-1 4-16,-2 0 4 15,0 0 8-15,0-1 0 16,0 0-3-16,0 1-5 15,0 0-6-15,0 0 2 16,0 0 1-16,0-2 2 16,0 1-1-16,0 0-2 0,0 0-5 15,5-19-3-15,11-32-1 16,-7 32-1-16,-6-7 0 16,2 2-1-16,-2-3-4 15,-1-5 0-15,1-3-2 16,0-3 1-16,1-6-1 15,1 2 0-15,-1 2-1 16,-2 0 0-16,0 2 2 16,-1 2-1-16,0-1 1 15,-1 0-1-15,0 2 0 16,-4-2 0-16,1-7-2 16,0-2 0-16,0-4-2 15,0 3 2-15,-3 3 0 16,0 2 0-16,2 2 1 15,0-2 0-15,1 3 0 16,-1-1 0-16,1-2-2 0,-2-5 0 16,4-2-1-16,2 1 0 15,-1 0 0 1,1-1 0-16,4 4 1 0,-4 1 1 16,0 7 1-16,2 5 1 15,-3 0-1-15,-2 0-1 16,0-4-5-16,-1-2-1 31,0 3 0-31,2 4 2 0,1 6 4 0,-2 1 1 0,-2 0 0 16,0-3 0-16,2 0-1 15,-2 1-2-15,-1-1-2 16,1 1-2-16,-2 2 2 16,4-1 0-16,-1-7 3 15,3 4 2-15,-4-10 0 16,-1 0 0-16,-1 3-1 15,3-2-1-15,3 5 1 16,0 1-1-16,0-1 2 16,-6 1 0-16,-1 4 0 15,2 3 1-15,-2 3-1 16,1 1 0-16,-2 1-2 16,-1-2-3-16,-1-5-3 15,0 1 0-15,-4-2 2 16,1-1 2-16,-2 6 2 15,0 0 2-15,3 6 0 16,-1 3 0-16,0 5-3 0,4 1-1 16,0 0-4-16,1 1-2 15,1-1 0-15,2 4 2 16,1-1 1-16,-1 3 1 16,-1 1 3-16,2-2 1 15,-1 0 2-15,1 1 0 16,-2-1 1-16,0-1-1 15,-1-1 0-15,-1 2-1 0,-2 1-1 16,0 1 1-16,-3-2-1 16,-1 1 1-16,0 1 0 15,-1 0 0-15,0-1-1 16,-1 2 1-16,-3 0-2 16,0 0-1-16,-3 2 1 15,0 0-2-15,0 0 2 16,1 1 0-16,1-1 1 15,-3-1 1-15,2-1 0 16,-3 2 0-16,-3-2-2 16,-2 1 0-16,-8 3-3 15,-1-3 1-15,0 4 0 16,-1 0 2-16,1 1 2 16,0 2-1-16,0 1 2 15,3 0-1-15,7-3 0 16,-1 1 1-16,1-3-1 15,-3-1 1-15,-3 0 0 0,-1-2 1 16,1 0 0 0,2 1 0-16,-1 2-1 0,0-2 0 15,2 1 0-15,0 0 1 16,2-1 0-16,0-1 2 16,3 2 1-16,1-3 0 15,3 2-2-15,1-1 0 16,0 1 0-16,2-2-1 0,-5 0 1 15,0-1 0-15,0 1 1 16,0 0-1-16,1-1 0 16,1 1 0-16,-2-2 0 15,1 2-1-15,0-1 1 16,1 1 0-16,1-2 0 16,-2 1 1-16,2 1-2 15,0 0 0-15,1 1-1 16,2 1 0-16,2-2 0 15,-5 0 0-15,5 0 1 16,-1 0 1-16,2-2 0 16,3 2 1-16,2 0-1 15,-5 0 0-15,1 0-2 16,3 0 0-16,-5-1 0 16,4 2 0-16,-4 1 0 15,0-1 0-15,-3-1-1 16,-1 0 0-16,0 2 0 0,-1 0 0 15,0 2-1-15,2 0 1 16,-2 0 0-16,3 0 1 16,-1 0-1-16,3-1 1 15,1 0 0-15,0-3-1 16,5 3-4-16,2-1-4 16,3 1-20-16,4-3-26 15,1 0-85-15,-1 0-55 16,1 0-66-16,0 0-20 15,7 2 183-15</inkml:trace>
  <inkml:trace contextRef="#ctx0" brushRef="#br0" timeOffset="4991.488">6099 13527 558 0,'-7'1'252'16,"2"-1"-96"-16,4-1-150 16,1 1-24-16,0 0-9 15,0 0 4-15,0 0 23 16,0-2 5-16,0 2 1 16,0 0 0-16,0 0-6 15,0 0-1-15,0 0-3 16,0 0 1-16,6 2 0 15,9 1 0-15,4 2 1 16,31 10 0-16,-20-7 0 16,5 2 0-16,9 2-2 0,2 1 0 15,8 8-1 1,2 3-1-16,8 3 2 0,4 2 0 16,-1-5 2-16,-4-6 1 15,-2-5 1-15,-2-3 0 16,3-6 0-16,5 2 0 15,3-3 0-15,1-3 0 16,-8 2 0-16,-3-5-1 0,-5-2 0 16,0 1 0-16,-1-8 0 15,0 0 0-15,-2-10-15 16,-1-4-17-16,-1-4-37 16,-2-4-26-16,-1-4-39 15,-1-7 3-15,-4-7-1 16,0-2 76-16</inkml:trace>
  <inkml:trace contextRef="#ctx0" brushRef="#br0" timeOffset="5560.433">7921 13230 80 0,'8'-34'71'0,"-6"7"13"15,0 0-11-15,-3-1-34 16,-2-4-14-16,0-10-16 16,-2-4-5-16,-1 0-2 15,-1 6 9-15,-2 6 17 16,-2 5 6-16,-3 4 11 15,-1-3 0-15,-4-3 0 16,0 3 0-16,-1 2 4 0,-3-1 2 16,-4 8-5-16,-1-3-6 15,-4-1-15-15,-4-3-10 16,-7-2-18-16,-5 0-3 16,-2 1 6-16,-2 2 13 15,6 6 24-15,2 1 3 16,2 8 4-16,3 2-16 0,-2 2-18 15,-1-2-6 1,-2 1-18-16,-4 2-3 0,-5 4 1 16,-6 4 2-16,-3 3 7 15,1 4 0-15,1 2-18 16,-1 5-16-16,-2 9-3 16,2 5 4-16,4 7 18 15,2-2 16-15,15 0 2 16,5-4-3-16,10-1-7 15,7 5-3-15,4-2-4 16,3 10 1-16,3-3 3 16,3-3 5-16,-2 5 9 15,1-2 3-15,-1 5 7 16,2-2 2-16,7-7 3 16,-1 1-2-16,2-3 2 15,2 6-1-15,-3-1 1 16,0-1 1-16,1-4 4 15,-1-3 1-15,1 10 5 0,3-3 1 16,0 7-6-16,1-2-3 16,1-11-26-16,-1 1-29 15,3-1-109-15,4 2 97 16</inkml:trace>
  <inkml:trace contextRef="#ctx0" brushRef="#br0" timeOffset="10171.528">12388 9128 323 0,'29'80'25'0,"-30"-80"-37"15</inkml:trace>
  <inkml:trace contextRef="#ctx0" brushRef="#br0" timeOffset="11960.677">12409 9207 265 0,'-1'0'146'15,"-1"0"-26"-15,1 0-24 16,0 0-30-16,0 0-8 15,0 0-12-15,0 0-6 16,-1 0-1-16,1 0-1 16,0-1 0-16,1 0-1 0,0 1-10 15,0 0-7-15,1 0-12 16,-1 0-5-16,0 0-3 16,0 0-2-16,0 0 1 15,0 0 0-15,0 0 2 16,1 1 3-16,1 1 5 15,1 1 2-15,1 4 0 16,2 11-1-16,13 44-5 16,-16-23-2-16,-2 5-2 15,3 1 0-15,-3 7-1 16,-1 2 1-16,6 6-1 16,-3 0 1-16,1-5-1 15,2 0 1-15,-3 1 0 16,-1-1-1-16,-2 9 1 15,0 2 0-15,0 7 0 16,0 1 1-16,4-3-1 0,-4-4 1 16,8-1 0-16,-5 4-1 15,5-2 2-15,-5-1 0 16,1-1 2-16,3-5 1 16,-10-7 2-16,5-1-1 15,-2 7-1-15,-1 6-2 16,3 4-1-16,-4 4 0 15,-4-8 1-15,6-6-1 16,-3-13 4-16,2-6 3 16,1-6 4-16,-5-4 2 0,6 5-2 15,-1-3-4-15,0-4-3 16,0 0 0-16,-3-11 2 16,1-2 2-16,1-6 5 15,2-5 3-15,1 0 3 16,0-1-1-16,-2-3-3 15,1 1-3-15,1 1-7 16,1 1-2-16,1 1-2 16,1 0-1-16,3 2 6 15,5 1-1-15,40 25 2 16,-23-24-1-16,5-2-6 16,2-4 0-16,5 2-2 15,0-2-1-15,3 6 1 16,4-2 0-16,-3-3-1 15,-1 0 0-15,0-1 1 16,0 0-1-16,8 3 1 0,2-3-1 16,5 1 1-16,2-2 0 15,1-2 0-15,-5 1 1 16,2 2 2-16,-1-2 1 16,-3 2 1-16,3-2 1 15,0 1-2-15,-2 0-1 16,3 1-2-16,-7 1 2 15,-3-3 8-15,5 1 1 0,-1-2 0 16,2 1-3-16,4 1-8 16,-4-2 1-16,-2-3-1 15,-1 3 1-15,-6 1 0 16,-2 2 0-16,-7-1 0 16,-3-2 0-16,3-1 0 15,-4-4 0-15,4 3 2 16,-1-3 0-16,-6 3 3 15,-4-3 1-15,-5 0 3 16,-3 0 0-16,-7-2 3 16,2 1 1-16,-7 2 4 15,0-1 3-15,-2-1 3 16,0 1-1-16,2-3-8 16,1-5-4-16,3-3-8 15,0-6-3-15,-3-5-2 16,0-7-1-16,-1-14-3 15,-5-2 0-15,4-13 1 0,-5 4 0 16,3-4 2-16,0-1 0 16,0-8 1-16,3-6-1 15,-4-3-3-15,4-2-4 16,-4 4-3-16,2 6 1 16,0 1 5-16,-3-4 3 15,4 0 2-15,-2 0 0 16,-5-7-1-16,0 7-1 15,-2-10-7-15,-2-9-2 0,5 7 1 16,2 4 0 0,-3 16 9-16,-1 12 1 0,-2 5 1 15,-1-1 1-15,-5-3-2 16,3-3-4-16,-4 2-12 16,1 3-4-16,-3 4-4 15,-7 7 4-15,2 2 12 16,-3 5 4-16,-1 6 4 15,1 2-3-15,-3 1-3 16,-1-2-2-16,-3 4 0 16,-1-3 4-16,4 4 4 15,-2 5 1-15,3 2 2 16,0 1-1-16,0 3 0 16,0 2-1-16,1 2 0 15,2 3 1-15,2 1 4 16,-6 1 1-16,2 1 4 15,-7 0 0-15,-7 2-2 16,4-1-1-16,-11 1-5 0,2 0-1 16,-1 1 0-16,-4 0-1 15,5 1 1-15,-1 0 0 16,0 4 0-16,2-1 1 16,-9 1 1-16,-4 1 3 15,-6-1 4-15,-4 5 3 16,-2-3 0-16,0 0-2 0,7 1-4 15,2-2-3-15,0 3-3 16,1-1 0-16,-8 0 0 16,0 0-1-16,3 1 0 15,2 2 0-15,8-1-1 16,2 3 1-16,0-6 2 16,2 3 0-16,-1-6 1 15,1-1 0-15,6 4 0 16,-1-7-1-16,10 4 3 15,6-2 0-15,5 0-1 16,-2-1-1-16,4 1-4 16,-4-2 0-16,4-1-7 15,-1 5-5-15,2-2-35 16,5 4-41-16,-3 1-129 16,3-4-184-16,-2 7 256 15</inkml:trace>
  <inkml:trace contextRef="#ctx0" brushRef="#br0" timeOffset="14491.462">10964 7731 206 0,'-3'0'122'0,"-1"-1"-21"16,3 4-48-16,0-3-42 16,0 0-10-16,0 2-1 15,-12 21 2-15,-12 37 3 16,19-25 2-16,1 14 3 16,2 8-1-16,-2 15-3 15,-2 12-2-15,0 13-3 16,-3 4-1-16,-3 11 1 15,2 2 3-15,-2-2 5 16,3-5-1-16,7-13 15 16,3-17 4-16,5-4 20 15,3-3 5-15,5-7 2 16,1 3-1-16,2-11-22 16,0-2-7-16,-1-4-15 0,2-5-5 15,-4-5 1 1,1-2 2-16,-5 1 7 0,0 2 7 15,-3-4 7-15,0-3 3 16,-1-8 5-16,-1-1-4 16,0-6 1-16,0-1 0 15,-4-2 2-15,0-4 3 16,-1-2 8-16,0-3 0 16,2-3-4-16,0 2-3 15,-1-5-9-15,0 0 0 0,0 0-2 16,0 0-1-16,13 9-7 15,6 1-5-15,36 33-10 16,-25-28-1-16,7-3-1 16,3 1 1-16,1 0-1 15,3-1 1-15,5-3 1 16,0 0-2-16,2-2 0 16,-2 0-1-16,-3-1 0 15,3-2-1-15,-1 2 0 16,-1 0 0-16,5 3-1 15,0-1 0-15,-1 3 0 16,2 1 0-16,-4 1-1 16,-2 1 1-16,0-2-1 15,1 2 0-15,8-2 1 16,6-1 0-16,2-1-5 16,2-2 0-16,-2-3 0 0,-3 0 0 15,-1-2 3-15,0 0 0 16,3-1-1-16,-2-2-1 15,4 0-2-15,-5-2-2 16,0-5-4-16,1-1-3 16,0-5-15-16,6 0-3 15,-1-2 0-15,0 0 7 16,-11 3 17-16,-6-1 7 16,-12 3 4-16,-11 0 2 0,-3 4 0 15,-9-3-1-15,-6 3-1 16,3-3 0-16,-7 3 1 15,2-1 2-15,0 0 6 16,-3 0 6-16,1-2 7 16,-2-4 5-16,-1-1 0 15,0-7-3-15,-1-10-9 16,0-1-6-16,-2-11-7 16,-1 1 2-16,-6-11 6 15,-1-7 0-15,-5-8 0 16,-2-6-4-16,-4-1-5 15,1 5-3-15,2-10-3 16,-3-3 0-16,9 28 0 31,5 27 2-31,1 1 3 0,-19-82-2 0,3 4-6 16,3 4-3-16,10 27-8 16,2-3-6-16,2 0 2 0,2 5 0 15,3 5-7-15,0 4 8 16,1 6 5-16,-1 3 0 15,0 9 14-15,0 2 1 16,-1 6-5-16,1 2-5 16,-1-1-13-16,-3 4-5 15,0 5 0-15,-2 4 6 16,-2 7 17-16,-2 0 5 16,-4 0 4-16,-2 1 0 0,-5-3-4 15,0-1-1-15,-4 3-2 16,-1-3 0-16,1 3 2 15,-2 0 0-15,2 0 2 16,0 1 1-16,-6-1 0 16,0 2 0-16,-9 0-1 15,-5 0 0-15,-5 6 1 16,-5 2 1-16,0 3 0 16,1 2 1-16,-3 0 1 15,1 1 0-15,-9 1 0 16,-2 2-2-16,-12 6-2 15,-3 5 0-15,1 2 0 16,-6 0-1-16,5 5 1 16,-2-1 0-16,-5 1-2 15,3 2-3-15,4 0-8 16,-2 0-1-16,-6 3 1 0,0 1-5 16,-3 3 3-16,7 4 0 15,11 6-32-15,4 1-40 16,3 5 56-16</inkml:trace>
  <inkml:trace contextRef="#ctx0" brushRef="#br0" timeOffset="16626.568">10991 9560 779 0,'-7'-4'288'16,"1"1"-197"-16,-1-1-110 0,4 1-4 15,3 4 13-15,-3-1 10 16,2 0 14-16,1 0 3 15,0 0 0-15,0 0-1 16,1 10-6-16,3 17-3 16,11 37-6-16,-7-23 0 15,2 7-1-15,1 2 0 16,-2 0 0-16,1 5 0 0,-1 7-1 16,2 2 0-16,5 7-1 15,-1 1 0-15,0-1 1 16,1-2-1-16,-4 7 2 15,-1 6 0-15,1 5 0 16,-2 2 0-16,-1-3 1 16,-2-7 0-16,1 5 0 15,-3-7 0-15,-3-2-1 16,-1-1 0-16,-2-17 0 16,-1 1 0-16,-3-6 1 15,1-2-1-15,-2 1 0 16,-1 1 1-16,0-3 0 15,0 0 0-15,-1 0 3 16,0 0 2-16,-1-6 13 16,2-3 5-16,0-13 4 15,0-6 0-15,3-5-12 0,1-3-4 16,3-4-3-16,0-1 2 16,2-2 3-16,3 1 2 15,6 0 1-15,3-2-1 16,8-1-4-16,2-3-3 15,6-4-4-15,6-2-1 16,9-3-1-16,3-1-1 16,9-3-2-16,1 3 0 15,-1-4 0-15,7 2-1 16,5-2-1-16,2 0 0 0,8 4 0 16,-5-4 0-16,-6 4 2 15,2-3 0-15,-1 0 0 16,4 3 0-16,10 3 1 15,-4-1 0-15,-5 1-1 16,0 1 1-16,-9-2-1 16,-1 2-1-16,-1 3 1 15,2 2 0-15,-2 0 1 16,0 2-1-16,-6-1 0 16,4 0 0-16,-1-1 0 15,1-1 0-15,5 0 0 16,-6-1 0-16,-6 1-1 15,-4-2 1-15,-11 3 0 16,-6 0 0-16,-13-2-1 16,-3 1-2-16,-9-5-3 0,3 1-1 15,-4 4 1-15,-3-4 0 16,4 2 4-16,-5 1 0 16,-1 0 1-16,3 2 1 15,-7 0 0-15,2-2 2 16,0 2 1-16,0-1 1 15,0 0 1-15,0 0 0 16,0 0-2-16,0-11-2 16,2-10-3-16,3-29-2 15,2 24 0-15,-2-5 1 0,1-4 1 16,-2-2 2-16,-4-1 2 16,5 3-1-16,-2-2 0 15,-3-4 1-15,1-7-2 16,-1-5 1-16,-4-14 1 15,2-7-1-15,-7 1 0 16,1-4 0-16,1 0-1 16,-4 7 1-16,7-6 7 15,-2-2 4-15,-3 10 9 16,3-2 2-16,-11 5-6 16,2 2-4-16,0-1-9 15,-3-6-2-15,3-1-5 16,-6-1-3-16,-2-2-5 15,4 4-8-15,-4 3 1 16,2 0 1-16,1 1 7 16,1 2 8-16,4 10 2 0,-2 3 1 15,2 7-1-15,2 5-1 16,0-2-7 0,1 5-2-16,2 6 1 0,1 0 1 15,2 7 8-15,-1 0 0 16,-1 1-3-16,1 2-3 15,-2 0-3-15,2-1-1 16,-1 0 4-16,0-1 3 16,1 3 0-16,-1 1 0 0,4 3 0 15,-4 1 0-15,-1 1 3 16,4-1 0-16,-5 2-4 16,2 2-2-16,0-1-2 15,-5 2-2-15,-6 0 3 16,0 3 0-16,-7 2 0 15,-2 3 3-15,-1 2 3 16,-1 2 1-16,-1 3 5 16,-4-1 7-16,-3 2 3 15,-1 1 2-15,-4-2-5 16,2 2-4-16,3-2-4 16,0 0-1-16,-4 1-2 15,-1-1 0-15,-5 1-1 16,-2 1 1-16,3-1 3 15,0 1 1-15,0-3 0 16,2 2 1-16,2 1 1 16,-4-1 3-16,-1 1 1 0,0 1 2 15,-4 2-2-15,3 2-5 16,4 2-3-16,0-1-2 16,3-1-2-16,0-1 1 15,4-1 0-15,4-1 3 16,0-2 10-16,4-4 3 15,-1 1 3-15,-1-1 0 16,-1 0-7-16,-3 0 3 16,1 0 4-16,-2-1 1 0,7-1-1 15,1 1-5-15,7-1-7 16,2 1-2-16,4-2-2 16,0 2-1-16,0-2 0 15,0 0-1-15,3 0 1 16,0 0 4-16,5 1 0 15,-2 1 0-15,0-1-3 16,2 2-3-16,2-2-5 16,4-1-2-16,0 0-1 15,3 0-1-15,-1 0-3 16,0 0-1-16,0 0 1 16,0 0 1-16,0 0-3 15,-1 0-8-15,1 0-37 16,0 0-33-16,0 0-137 15,0 0 146-15</inkml:trace>
</inkml:ink>
</file>

<file path=ppt/ink/ink1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5-21T17:59:04.289"/>
    </inkml:context>
    <inkml:brush xml:id="br0">
      <inkml:brushProperty name="width" value="0.05292" units="cm"/>
      <inkml:brushProperty name="height" value="0.05292" units="cm"/>
      <inkml:brushProperty name="color" value="#FF0000"/>
    </inkml:brush>
  </inkml:definitions>
  <inkml:trace contextRef="#ctx0" brushRef="#br0">1746 6170 115 0,'25'77'35'0,"-27"-77"-32"15</inkml:trace>
  <inkml:trace contextRef="#ctx0" brushRef="#br0" timeOffset="1476.017">1763 6244 143 0,'-3'-1'104'0,"-1"0"7"15,1-1-16-15,-1 0-44 16,1 0-17-16,-1 0-26 15,2-1-5-15,-1 1 1 16,-1 0 4-16,1-1 9 0,-1 1 0 16,1 0-1-16,-1-2-7 15,1 1-11-15,-1-1-4 16,2 2-9-16,0 0-2 16,-1-1 3-16,1 1 2 15,1 0 11-15,0 1 2 16,0 0 4-16,0 1-1 15,-1 0 0-15,1 0-1 16,1 0 6-16,0 0 3 0,1 0 7 16,-1 0 4-16,0 0 2 15,0 0-2-15,-1 0-5 16,1 0-3-16,0 0-7 16,0 0-2-16,0 0-4 15,0 0 0-15,0 0 0 16,0-2 2-16,0 2 5 15,0 0 0-15,0 0 1 16,1 0-2-16,1 0-4 16,-2 0-2-16,0 0-1 15,0 0-1-15,0 0 2 16,0 2-1-16,0-2-1 16,0 1 2-16,0 0-2 15,1-1 1-15,-1 1 1 16,1-1 0-16,-1 0 2 0,0 0 1 15,0 0 7 1,0 0 2-16,0 1 2 0,0-1-1 16,0 0-4-16,0 0-2 15,0 0-2-15,0 0 3 16,0 0 5-16,0 0 2 16,0 0 0-16,0 0 0 15,0 0-3-15,0 0 0 16,0 0 3-16,0 0 2 15,0 0 5-15,0 0 1 0,0 0-4 16,1 0-5-16,-1 0-7 16,0 0-3-16,0 0-2 15,0 0-1-15,1 0 2 16,-1 1 3-16,0-1 8 16,0 0 3-16,0 0 0 15,0 0-1-15,0 0-8 16,0 0-3-16,0 0-3 15,0 0-2-15,0 0 0 16,0 0 1-16,-1 0 0 16,1 0 1-16,0 0 1 15,0 0-1-15,0 1-1 16,0-1 0-16,0 0-2 16,0 0 1-16,0 0-1 15,0 2 0-15,1-1 0 16,0-1-1-16,-1 0 0 15,0 0 1-15,0 0-1 0,0 0 1 16,1 1 2-16,1 0 0 16,0 0 4-16,0 0 0 15,2 1 2-15,0-1-1 16,1 0-1-16,-1 0 0 16,1 0-2-16,0 0-1 15,0 0 0-15,1 1 0 16,0-1 1-16,1 0 0 0,0 0 1 15,1 0 0-15,0 0 3 16,0 0-1-16,1-1 3 16,2 0-2-16,-2 0 0 15,28 0-1-15,-28 0-3 16,-2-1-1-16,6 1-2 16,-4 1 0-16,-1-1-1 15,3 0 0-15,-3-1 0 16,4 0 0-16,1 1 0 15,-1-1 0-15,1 1 0 16,1 1 0-16,0-2 2 16,1 0 0-16,2-3 1 15,1 2-1-15,-1 1 0 16,1-1-1-16,-2 2 0 16,-1 0-1-16,0 0 0 15,-3 0 0-15,3 1 0 16,-2-1 1-16,1-1 0 0,1 1 1 15,0-4 4-15,-2 1 2 16,0-1 1-16,-1 2-1 16,0 0-4-16,2-3-1 15,1 2-2-15,-4-2-1 16,-3 0 0-16,2 3 1 16,-4-1 0-16,1 1 0 15,0 0-1-15,-1-1 1 16,0 0-1-16,-2-1 0 0,-1-2 0 15,0 4 0 1,-2 2 0-16,-1-1 0 0,1 1-1 16,-1 0 0-16,0-2 0 15,0 1 0-15,2 1 0 16,-1 0-1-16,0 0-1 16,-1 0-1-16,0 0-13 15,0 0-17-15,0 0-46 16,1 0-30-16,0 0-50 15,2-1-23-15,-1-2-61 16,2-4 148-16</inkml:trace>
  <inkml:trace contextRef="#ctx0" brushRef="#br0" timeOffset="1856.771">1956 5946 812 0,'-11'-10'287'0,"9"7"-336"16,1-2-124-16,1 5 106 16</inkml:trace>
  <inkml:trace contextRef="#ctx0" brushRef="#br0" timeOffset="2731.966">1945 5932 252 0,'4'3'130'0,"-2"-1"-25"15,0 1-22-15,1-2-15 16,0 0-7-16,-1 0-17 0,2-1-9 15,-1 0-14 1,1 0-7-16,0 0-7 0,1 1-2 16,1 0-3-16,-1 0 0 15,4 2-1-15,-1 0 2 16,3 2 3-16,31 14 5 16,-31-16 7-16,3 1 4 0,2 0 4 15,-1-1 2-15,4 1 3 16,-2-3 0-16,5 1-2 15,0-1-3-15,-2 1-7 16,2 2-5-16,-1-3-5 16,-1 3-3-16,-1-2-2 15,0-1-2-15,-7 2 0 16,0-2-1-16,-3 0 1 16,-2 1-1-16,1 0 0 15,-2 1 0-15,-4-1 0 16,6 0 0-16,-2-2 0 15,1 2-1-15,-2-1 0 16,-1 0 0-16,0 3-1 16,-1 0 1-16,8 2 0 15,-2-2 0-15,-1 2 0 16,1 0 0-16,-1-2 0 0,-4 1 1 16,4 1 0-1,0 0-1-15,-3 2 0 0,2 0 1 16,-2-1-1-16,1 0 1 15,0-1 0-15,0-1-1 16,-1 2 1-16,0 0-1 16,-1-1 1-16,1 1 0 15,-2-1-1 1,0 1 1-16,0-1-1 0,-1 1 1 16,1-1-1-16,0 0 1 15,-2-2-1-15,0 0 1 0,1-1 1 16,-2-3-1-16,0 0 0 15,0 1 1-15,0 0 1 16,0 2 2-16,-2-1 8 16,1 2 5-16,-1-1 10 15,-1 2 2-15,-2 0-2 16,-2 1-4-16,-2 0-9 16,-4 2-3-16,-32 22-3 15,28-19-2-15,1 1 0 16,-2-3-1-16,1 0-1 15,-1-2-2-15,-5 0-1 16,-2 6 0-16,0 1-2 16,-1 1 0-16,0 0 0 15,1-3-2-15,-3 5 1 16,0-4 0-16,0 2-1 16,1 0 0-16,3-4 1 0,1 1-1 15,3 0-2-15,0-1-1 16,3 3-5-16,2 2-2 15,3-1-18-15,1 3-25 16,2 2-122-16,8 0 117 16</inkml:trace>
  <inkml:trace contextRef="#ctx0" brushRef="#br0" timeOffset="9657.537">5923 3207 56 0,'25'-7'37'0,"-27"4"-4"15,-1-1 4-15,1 2 6 16,1 1 8-16,0 1 3 0,0-1-2 16,1 1-6-1,0 0-9-15,0-1-7 0,-2 1-6 16,1 0 1-16,0-1 3 15,0-1 7-15,0 1 12 16,0 0 1-16,-9 0-8 16,-1-1-7-16,-4-2-16 15,-29-7-4-15,27 8-3 16,-2-1-2-16,2 0-4 16,-2 1-1-16,0-1 0 15,-1 2 2-15,-5 2 0 16,1 0 0-16,-5 2-1 15,0 5-3-15,2 0-1 16,0 0 0-16,-1 1 0 16,0-2 0-16,-2 1 2 15,1 1 1-15,2 0-2 16,1 2 0-16,0 2-3 0,1-2-1 16,3 3 2-16,1-2 1 15,3-1 0-15,4-1-1 16,4-1-1-16,-1-2-1 15,2 3-2-15,0-3 0 16,1 3 1-16,3 1-1 16,4 0 1-16,-1 3 1 15,-1 1 0-15,-2 0 1 16,4 1-1-16,-3-1 0 0,6-1-3 16,1 2 0-16,-2-2 0 15,5-1 1-15,-2-2 2 16,-3-3 0-16,4 2 2 15,0 2-1-15,0-1 1 16,7 2-1-16,-2-1 1 16,-4 1 0-16,2 3-1 15,-2-3 0-15,-2 1 0 16,2-1-1-16,0-2 1 16,3 2 1-16,3-2 1 15,-2 0 1-15,2-2 0 16,-2 2 0-16,4-3 0 15,0-1 1-15,2-1 0 16,3-2 0-16,0-1 1 16,3-2-1-16,-4 0 0 15,2-2-1-15,-2 1 2 0,1-1 1 16,3-5 6-16,-3-2 4 16,-1 2 1-16,-2-1-1 15,-4 1-5-15,0 4-4 16,-3-4-2-16,0 2 0 15,-3 2 3-15,2-2 4 16,-2 4 8-16,0-2 4 16,2 1 7-16,-5 0 1 15,3-2 0-15,-4 1-1 0,-2 2-5 16,0 0-2-16,0-1-3 16,0 1-1-16,0 0-1 15,3-3 0-15,1-3 1 16,0 1 2-16,-2-1-1 15,4-1 0-15,-2 1-5 16,1 0-1-16,-2 0-4 16,0 1-1-16,0-1-3 15,-1 3 1-15,1-1-2 16,0-1 0-16,2 2 0 16,-1-4-1-16,0 0 0 15,1 0-1-15,-1 0 0 16,1-2-1-16,27-28 1 15,-25 27 0-15,-4-5 1 16,0 4 0-16,1-2-1 16,-1 2 0-16,1 2-1 15,1-1-1-15,-1 3 1 0,0-3 0 16,-3 1 0-16,3-1 1 16,-4 1-1-16,2 1 1 15,-2 1-1-15,0 3-1 16,0 0 0-16,0 3 0 15,-1 1-5-15,0 0-2 16,-1 0-8-16,1 0 0 16,0 0 2-16,-4-3 1 15,1 1-11-15,-3-2-19 16,5 4-63-16,-1 0-51 0,2 0 96 16</inkml:trace>
  <inkml:trace contextRef="#ctx0" brushRef="#br0" timeOffset="12548.427">16055 3229 439 0,'0'0'91'0,"0"0"-135"16,0 0-96-16,0 0 25 15,0 0 121-15,0 0 59 16,0 0 51-16,0 0 3 16,0 0-36-16,0 0-17 15,0 0-36-15,0 0-13 16,0-1-11-16,0 1 4 15,0-1 19-15,0 0 8 16,0 1 5-16,0-1-5 0,0-1-18 16,0 1-7-16,-1 0-6 15,0 0 0-15,0 0 0 16,-4 0-2-16,-8-3-1 16,-2 0 0-16,-34-13-2 15,30 14 2-15,-1 0-1 16,-3 0 1-16,2 1 0 15,-2 0-1-15,-1 0-1 16,2 1 0-16,-5 2-1 16,1 1 0-16,-2 0-1 15,-2 1 0-15,-2 1 1 16,-2 2 0-16,-1-1 0 16,-1 6 0-16,0-2 0 15,2 1 1-15,-1 2-1 16,-4-4 0-16,3 3 1 15,1-1 0-15,4-1 0 16,5 0-1-16,2-1 0 0,3 0 0 16,2 1 0-16,0 0-1 15,3 2 0-15,-1 1 0 16,4-1-1-16,1 0 0 16,4 0 1-16,0-1 0 15,1 5 1-15,1-1-1 16,1-2 1-16,3 3 1 0,2-4 0 15,2 3 1-15,2 2 0 16,0-3 0-16,0 0 0 16,2-1 0-16,1 0-1 15,-1 1 1-15,1 0 0 16,-2 2 0-16,2 1 1 16,0 2 1-16,0-1 4 15,3 2 4-15,1-2 6 16,0-1 1-16,4-2 2 15,0-3-2-15,3-1-5 16,0-2-1-16,2-3-4 16,-5 1 0-16,5-1 3 15,7-1 2-15,-1-2 1 16,6-1-1-16,0-2-4 16,-4-4-2-16,1 0-2 15,1-2 0-15,0 2-1 16,3-2 0-16,2-1-3 15,-2 0 0-15,0 2-2 0,1-2 1 16,-6 3-1-16,1-2 0 16,-1-1 0-16,-4 0 0 15,5 2 0-15,-1-1-2 16,-4-1-1-16,0 3-2 16,-3-6-4-16,1 3-1 15,-2-2-1-15,1-1-2 16,0 2 0-16,1 0 1 0,1 0-1 15,-1 2 3-15,-1 0 2 16,-3-2 1-16,-2 1 2 16,0-1 0-16,-3 0 0 15,-3 3 1-15,3 0 1 16,-6-4-1-16,3 1-1 16,2-1 0-16,-8-3-2 15,3-1 1-15,-2-1 1 16,-2-3 1-16,-1 5 4 15,-2-4 1-15,-2 2 1 16,2 0 0-16,-1-2-1 16,0 2 2-16,-3 1 0 15,-5 0 0-15,-1 0-2 16,0 3-1-16,-6-1-3 16,-1 3 0-16,-3 2-2 15,-5 2 1-15,-2 2-2 16,-4 3 0-16,-2 0 2 15,-2 3 1-15,-3 4 1 0,-4 1 0 16,1 4 0-16,-1-1-2 16,3 2 0-16,-4 1 0 15,-4 2 1-15,-7 2-1 16,-11 7-19-16,0 0-20 16,-8 7-93-16,4 2-113 15,-6-3 158-15</inkml:trace>
  <inkml:trace contextRef="#ctx0" brushRef="#br0" timeOffset="21190.426">5508 6883 53 0,'-2'0'40'16,"1"0"2"-16,0 0-15 15,0 0-6-15,0 0-13 16,0 0-5-16,0 0-4 16,-1 0-1-16,1 0 1 15,0 0 1-15,0 0 0 0,0 0 0 16,1 0 1-16,0 0 0 15,0 0 0-15,0 0 1 16,0 0 1-16,0 0 0 16,0 0-1-16,0 0 0 15,0 0-2-15,4 2 0 16,3 1 0-16,-1 0 0 16,2-1 0-16,-1 0 1 0,1 1 0 15,1-1 1 1,1 0 8-16,0 1 6 0,31 5 7 15,-30-10 1-15,0 0-3 16,0 2-5-16,0 0-6 16,1 0-2-16,0 0-1 15,0-3-1-15,0 3 0 16,-1 0 0-16,2 1-2 16,1-1 0-16,-3 0-1 15,1 0 0-15,-3 0 3 16,0-1 5-16,1 1 6 15,-4-1 4-15,3-2 1 16,-1 2-3-16,2 0-6 16,0-1-5-16,0 0-4 15,4 2-1-15,-1-1 1 16,1 0 2-16,1 1 6 16,-6-1 6-16,5 0 8 15,-1 0 0-15,0-2-3 0,6 3-6 16,-4 0-11-16,-1-1-1 15,-2 1-3-15,-1 0 1 16,0 0 5-16,2 0 4 16,-2 0 8-16,1-1 2 15,1 1 0-15,0 0-4 16,1 1-6-16,0 0-4 16,1 1-4-16,-2-2-1 15,2 1-2-15,-1 1 0 0,-3-1-1 16,2 1 1-16,1 0 0 15,0 0 0-15,-1-1 0 16,-3-1 2-16,-4-2 3 16,1 1 0-16,1 1 1 15,3 0-1-15,-3 0-3 16,0 0-2-16,1-2-1 16,2 1 1-16,2 1-1 15,2 0 0-15,-2 0 0 16,2 1 0-16,-1-1 1 15,0 0-1-15,0 2 1 16,-2-2 0-16,1-2-1 16,-2 2 1-16,0-3-1 15,0 2 1-15,2 1-1 16,0 0 1-16,-2 0-1 0,0 0 0 16,-1 0 0-16,3 1 0 15,-1 1 0-15,0-1 0 16,2-1 0-16,-3-1 1 15,5 1-1-15,1-1 1 16,-1 1-1-16,1-1 1 16,-4 1 0-16,-2-1 0 15,4 1-1-15,-4 0 0 16,-1-1 1-16,-1 1-1 16,-3-4 1-16,2 4-1 15,2 0 0-15,0 0 0 0,-2 0 0 16,2-1 0-16,-2 0 0 15,0 1 0-15,0 2 0 16,-1-2 0-16,2 3 0 16,-1-3 0-16,4 1 1 15,1-2-1-15,-3 1 0 16,4 0 0-16,-3-3 1 16,0 3-1-16,0-1 1 15,-1-1 0-15,0 3 0 16,0-3 1-16,-2-1-1 15,4 1 0-15,-1 2-1 16,1 2 0-16,2 2 0 16,-3-4 1-16,1 0-1 15,-1 0 1-15,1-4-1 16,-1 7 1-16,2-6 1 16,-1 0 0-16,1 3 1 0,1 0 0 15,-4-1 0 1,1 2 1-16,-2-1 0 0,1-2 0 15,1 0 3-15,2 1 0 16,-3-1 0-16,0 1-1 16,1 0-2-16,-3-2-1 15,2 6-1-15,-4-3-1 0,6 1 0 16,-1 1-1-16,-1-3 1 16,4 1 0-16,-3 0 0 15,-1-1 2-15,4 0 0 16,0-1 1-16,-2 0 0 15,1 0-1-15,0 2-1 16,-2-5-1-16,3 5-1 16,-2 0 1-16,0-1-1 15,0 0 1-15,-2-1 1 16,2 2 0-16,-2 0 2 16,2 0 1-16,-1 1 1 15,0-2 1-15,0 3 0 16,2 0-1-16,-3-1-1 15,3 5 0-15,-3-5-2 16,-1-1 1-16,1 1 0 16,-3-2 0-16,0 1 1 15,-2 1 0-15,0-1-1 0,0 3 0 16,0-3-1-16,2 0-1 16,1 1-1-16,-1-1 1 15,0 0-1-15,-3 0 0 16,2 0 0-16,-2 1-1 15,-4-1 0-15,0 0 0 16,0 0 0-16,0 0 1 16,0 0-1-16,2 0 0 15,2 0 1-15,-2 0 0 16,-1 0 0-16,4 0 0 0,-2 0-1 16,0 0 0-16,-1 0-1 15,1 0 1-15,3 1-1 16,-2-1 1-16,-2 0-1 15,2 0 1-15,-2 0 0 16,1 0 1-16,3 0 0 16,-5 0 0-16,-1 0-1 15,1 0-1-15,1 0-1 16,2 0 0-16,-1 0-1 16,-2 0-2-16,1 0-14 15,-2 0-20-15,0 0-88 16,0 0 83-16</inkml:trace>
  <inkml:trace contextRef="#ctx0" brushRef="#br0" timeOffset="24753.263">5323 6411 57 0,'0'0'35'0,"0"0"-3"16,0 0-10-16,-1 0-9 15,1 0 1-15,-1 0 14 16,0 0 6-16,0 0 12 16,-1 0 1-16,1 0-5 15,0 0-4-15,0 0-8 16,0 0-5-16,0 0-5 0,-1 0-4 15,1 0-5-15,0 0-3 16,0 0-3-16,0 0-1 16,0 0 3-16,0 0 3 15,-1 0 9-15,2 0 6 16,0 0 4-16,0 0-3 16,-1 0-8-16,0 0-5 15,0 0-9-15,0 0-2 16,0 0 0-16,1 0-1 0,0 0 0 15,0 0 0-15,0 0 1 16,0 0-1-16,0 0 2 16,0 0 0-16,0 0 0 15,0 0 2-15,0 0 0 16,0 0-1-16,0 0-1 16,0-1-3-16,-2 0-2 15,2 0-1-15,0 1 1 16,0 0 0-16,0 0 1 15,0 0 0-15,0-2 0 16,0 1 0-16,0 0 0 16,0 0-1-1,0 1 0-15,0 0 1 0,0 0-1 16,4 0 1-16,2 0 1 16,-4-1 0-16,4 1 0 15,3 0 0-15,-4-1-1 16,3 0 1-16,1 1-1 0,-1 0 0 15,1 0 0-15,2 0 0 16,0 0 0-16,29 1 1 16,-27-1 0-16,1-3 0 15,-1 0 0-15,2 2 0 16,-5-3 1-16,4 2-1 16,0 1 0-16,-2-5-1 15,6 4 1-15,-5 2-1 16,1 0 1-16,0-1-1 0,-2 0 0 15,0-1 1-15,1 2-1 16,-1 3 1-16,3 0 0 16,-4-1 0-16,2 0 0 15,1-1 0-15,-5-1 0 16,2 0 0-16,-3 4 0 16,-2-4 0-16,0 5 0 15,0-2 0-15,-2-5 0 16,3 4 1-16,-4-2 0 15,-1 0-1-15,-2 0 1 16,0 0-1-16,0 0 0 16,0 0 0-16,0 0 0 15,0 0 0-15,0 0 0 16,0 0 0-16,1 0 0 16,7 3 1-16,0-1 0 15,-8-2-1-15,1 0 0 0,-1 0 0 16,0 0 0-16,0 0 0 15,0 0 1-15,0 0-1 16,0 0-1-16,1 2-13 16,2 5-41-16,-2 0-56 15,-1 2 68-15</inkml:trace>
  <inkml:trace contextRef="#ctx0" brushRef="#br0" timeOffset="27664.983">15457 6370 247 0,'-1'0'111'0,"0"0"-57"16,-1 0-21-16,1 0-25 15,0 0-6-15,0-2-2 16,0 1 1-16,0 0 15 15,-1 0 6-15,1 0 7 16,-1 0 1-16,1 0-5 16,0-2-1-16,-2 0 5 15,0-2 3-15,2 3-1 16,-2-2-3-16,2 2-10 16,-1 1-4-16,1 0 2 15,0 0 3-15,0-1 6 16,-1 1 2-16,1 0-3 15,0 0 0-15,0 0 2 16,0 0 2-16,0 0 1 16,-1-1-2-16,1 1-8 0,0 0-5 15,0 0-6 1,0 0 0-16,0 0 4 0,0-1 1 16,-1 1 5-16,1 0-1 15,0 0-3-15,0 0-1 16,0 0-5-16,0 0-3 15,0-1 0-15,-1 1-1 16,1 0 1-16,0 0-1 16,0 0 0-16,0 0-1 0,0-1 0 15,-1 1-1-15,2 0 2 16,0 1 0-16,0 0 3 16,0 0 0-16,0 0-1 15,0 0-2-15,0 0-2 16,0 0 0-16,0 0-1 15,4 0-1-15,4 0 0 16,-1 0 1-16,1 0 0 16,-2 1 0-16,2 0 0 15,1 1-1-15,0-1 1 16,3 0 0-16,29 7 0 16,-29-6 0-16,0-1 1 15,0 1-1-15,1-2 0 16,1 1 0-16,-2-2 0 15,2-1 0-15,-1-3 1 16,-1 0-1-16,5 4 1 16,0 0 0-16,1 1 0 0,3-1 0 15,1-1-1-15,-5 1 0 16,1 0 0-16,-5 0 0 16,2-1 0-16,1 1-1 15,-3-1 1-15,0 2-1 16,-4-1 1-16,-4 0 0 15,-1 0 0-15,0 0 0 16,-4 1-1-16,0-1 0 16,0 0 0-16,0 1 0 0,0-2 0 15,0 2 1-15,7 0-1 16,-3 0 1-16,0 0-1 16,0 0 0-16,-2 0 0 15,3 0 0-15,-1 0 0 16,1 0 1-16,0 0-1 15,-1 0 0-15,-1 0 0 16,-2 0 0-16,3 0-1 16,-2 0 1-16,0 0-1 15,-1 0 1-15,-1 0-4 16,0 0-13-16,0 0-69 16,0 0-71-16,2 0 96 15</inkml:trace>
  <inkml:trace contextRef="#ctx0" brushRef="#br0" timeOffset="37176.494">21121 6161 103 0,'-2'26'66'15,"4"-26"9"-15,-2 0-9 16,1-1 1-16,-2 1 1 15,0-1-3-15,0 0-2 0,-1 0-9 16,1 0-4-16,0 0-6 16,0-1-2-16,0 1-5 15,0 0 0-15,0 0 0 16,-1 0 0-16,1 0-2 16,0-1-2-16,0 1-8 15,0 0-2-15,1 0-1 16,0 0 0-16,0 0 3 15,0-5 0-15,-3-4 1 16,1 3 0-16,0 1-4 16,0-2-4-16,-1-1-7 15,1-1-3-15,0 1-4 16,-1 2 1-16,1 0 1 16,0 2 2-16,-2-2 4 15,1 0 1-15,-1 1 3 16,0-1-1-16,0 1-2 15,2 2-4-15,-4-4-5 0,2 1-1 16,-1-4-1-16,-37-27 1 16,36 31 1-16,-4-1 0 15,3 5 0 1,2-5 0-16,-3-2-2 0,-3 2 0 16,4-1 0-16,-2 2 0 15,0 2 2-15,3 1 0 0,-1-1 0 16,0 2-2-1,-1-3 0-15,0-1-1 0,-1 0 0 16,-2 3 0-16,2-1-1 16,0 1 0-16,1 1 0 15,0 0 0-15,-1-2 0 16,-1 2 0-16,0-1 1 16,1 1-1-16,-2 1 0 15,1-2 0-15,-3 1 0 16,2 0-1-16,-3 1 0 15,3 1-1-15,-3-3 1 16,0 1 1-16,0 1 0 16,-2 0 0-16,2 2 0 15,1 0 0-15,0-3 0 16,2 1-1-16,1-2 0 16,-4 2 0-16,2 2 0 15,1-2 0-15,-2 0 0 16,2 1 1-16,-4-1-1 0,-3-1 0 15,0 1 0-15,3 1 0 16,-1 0 0-16,-1 1 1 16,2-1-1-16,-3-3 1 15,3 4-2-15,-1-1 0 16,0 1 1-16,0 4 1 16,0-5 0-16,1 1 0 15,1-2 0-15,1 1-1 0,2 4 1 16,-2-3-1-16,1 1-1 15,0 2 0-15,1-3-1 16,1 6 0-16,0 0 0 16,-1-3 0-16,1 2 1 15,-3-4-1-15,4 2 2 16,-1 1 0-16,-1 1 0 16,0 0 0-16,0-2 0 15,3 6 0-15,-1-3 0 16,2-1 0-16,0 3-1 15,-3-2 1-15,3 3 0 16,0-1 0-16,-1 2 1 16,2-1-1-16,-2 0 0 15,0 2-1-15,-2-3 1 16,0 2 0-16,2 1 0 16,0 1 1-16,4 2-1 15,-3-5-1-15,2-2-1 16,1 1 0-16,-1-1 1 0,1 0 0 15,2 1 1-15,1 1 0 16,1 3-1-16,0 3 0 16,-2 1-4-16,2 3-1 15,3-1-3-15,2-2 2 16,2 0 1-16,-3-1 1 16,4 1 2-16,-1-4 0 15,3 2 0-15,1-2-1 0,-3-3 1 16,1 3 1-16,4-2 0 15,-3 0 1-15,4-2 1 16,0 0 0-16,-1-5 0 16,5 4 0-16,3 0 0 15,3-1 0-15,0 4 1 16,-2-3 0-16,2-1 1 16,-3 1-1-16,1-5 1 15,1 1 0-15,-1 0 1 16,1-2-1-16,-2-1 1 15,0 1 1-15,-3-1 1 16,-2 2 1-16,2-2 0 16,-1 2-1-16,0 1-1 15,0 0-1-15,0 0 0 16,-1-1 0-16,-4-4 0 16,5-1 1-16,-6 2 0 15,-1-2 2-15,3 5 0 0,-4-2-1 16,5-1 0-16,1-1-2 15,2-5 1-15,-2 4 0 16,2 1 0-16,0 2 0 16,1-1-1-16,4-1-1 15,-1 1-1-15,-3-5 0 16,1 2 0-16,-2 1 1 16,0-1-1-16,3 2 0 15,-3-1 0-15,2 0 0 0,2-1 1 16,-2-3-1-16,2 3 0 15,2 0 0-15,-5-1 0 16,1 4 0-16,-4-2 0 16,-3-2 0-16,2 3 0 15,0-3 0-15,-1-1 0 16,1 2 0-16,2-1 0 16,-4-1-1-16,1 4 1 15,-2-3 0-15,-5 1 1 16,3 0 0-16,-6 0 0 15,2 1 0-15,-3 1-1 16,-2 1 0-16,0 1-2 16,0 0-1-16,0 0-1 15,0 0-1-15,0 0 0 16,0 0-4-16,0-1-16 16,0 1-21-16,0 0-76 15,0 0-75-15,0 0 122 0</inkml:trace>
</inkml:ink>
</file>

<file path=ppt/ink/ink1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5-21T18:01:12.334"/>
    </inkml:context>
    <inkml:brush xml:id="br0">
      <inkml:brushProperty name="width" value="0.05292" units="cm"/>
      <inkml:brushProperty name="height" value="0.05292" units="cm"/>
      <inkml:brushProperty name="color" value="#FF0000"/>
    </inkml:brush>
  </inkml:definitions>
  <inkml:trace contextRef="#ctx0" brushRef="#br0">5443 7549 124 0,'-6'31'67'15,"6"-31"-13"-15,0-2-18 16,0 2 2-16,0-1 11 16,0-1 25-16,0 2-2 15,-1 0-5-15,1 0-5 0,-1 0 0 16,1 0 3-16,0 0 10 16,0 0 5-16,0 0-5 15,0 0-7-15,0 0-14 16,0-1-8-16,0 0-16 15,0 1-7-15,0 0-12 16,0 0-3-16,0 0-1 16,0 0 1-16,0 0 2 15,0 0 1-15,0 0-5 16,0 0-1-16,0 0-3 16,0 0-2-16,0 0 1 15,0 0-1-15,0 0 1 16,0 0 0-16,0 0-1 15,0 0 0-15,0 0 0 16,0 0-1-16,0 0 1 16,5 2-1-16,4 3 0 15,1 0 0-15,-1-2 0 0,32 17 0 16,-29-19-1-16,2 0 1 16,1 0 0-16,1 2-1 15,2-1 1-15,-1 0 0 16,3 0-1-16,3 0 2 15,0 0-1-15,2 1 0 16,-3 0 1-16,0 0-1 16,0-1 1-16,2 0 0 0,2-2 2 15,2 0-1-15,2 0 2 16,1-3-1-16,0 2 0 16,-2 1-1-16,-1 0-1 15,-2 0 0-15,1 1 0 16,-2-1 0-16,-1 1 0 15,0-1 0-15,-4 0 0 16,-1 0 1-16,4 0-1 16,-4 2 1-16,-1-2 0 15,5 1 0-15,-7-2 0 16,3-1 0-16,5 1 1 16,-1-2 0-16,4 1-1 15,2-1 0-15,2 1 0 16,1 1 0-16,1 1 0 15,-1-1 1-15,-2-1-1 16,-1 2 1-16,0 0 0 16,-1 0-1-16,-2 0 0 0,0 0 0 15,-4 2 1-15,-1-1-1 16,-1 0 0-16,-4 1 0 16,0 2-1-16,1-1 0 15,2 2 1-15,-2-2-1 16,3 1 0-16,3 0 1 15,0 0-1-15,3-1 1 16,4 1-1-16,1-2 0 0,3-1 0 16,1 1 0-16,1 1 0 15,0-2-1-15,-5 0 1 16,1-1 0-16,-3 0 0 16,0 0 1-16,2-1 0 15,-2 0 0-15,3 0 0 16,2-2 0-16,3 1 0 15,3-1 0-15,3 4 0 16,-2-1 0-16,1 3 1 16,-3-2-1-16,-6 0 0 15,3 3 0-15,-5-3 0 16,1 4 0-16,3-5 0 16,-2 1 0-16,2-1-1 15,0 0 0-15,1-1 0 16,1-2 0-16,2 3 1 15,-2-2-1-15,-3 2 1 16,2 0 0-16,-9 0 0 16,1 2-1-16,-11-1 0 0,-2 1 0 15,5 0 0 1,-4-1 0-16,8 3-1 0,-2-2 0 16,2 1 0-16,2 2 1 15,-4 1 0-15,2-3 0 16,-1 2 0-16,0-3 0 15,2 0 1-15,1 1-1 16,0-1 1-16,1-2 0 16,-2 2-1-16,-1 1 0 0,-2-5 0 15,-3 5 0-15,-7-4-1 16,2-1-2-16,-4 2-31 16,0-2-49-16,3 2 54 15</inkml:trace>
</inkml:ink>
</file>

<file path=ppt/ink/ink1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5-21T18:03:24.036"/>
    </inkml:context>
    <inkml:brush xml:id="br0">
      <inkml:brushProperty name="width" value="0.05292" units="cm"/>
      <inkml:brushProperty name="height" value="0.05292" units="cm"/>
      <inkml:brushProperty name="color" value="#FF0000"/>
    </inkml:brush>
  </inkml:definitions>
  <inkml:trace contextRef="#ctx0" brushRef="#br0">1195 12891 763 0,'0'-1'284'0,"0"0"-249"16,0 0-65-16,0 0-35 15,0 0 0-15,0-1 44 16,0 1 41-16,0 0 40 15,-1 0 13-15,-1 0 7 16,2 0-5-16,0 0-18 16,0-1-10-16,0 2-19 15,0 0-6-15,0 0-10 16,0 0-3-16,0 0-5 16,0 0-4-16,0 0-5 15,0 0-1-15,0 0 0 16,0 0 2-16,0 0 1 15,2 0-1-15,9 6 0 0,1 0 0 16,29 14 1-16,-28-15 2 16,4 2 1-16,-2-3 0 15,2 0 2-15,1 1 0 16,1-2 0-16,-3 0-1 16,-3 1 2-16,1 0-1 15,-1 0 1-15,0 2 0 16,5-1 1-16,0-1 1 0,-3 2 1 15,2 1-1-15,0-1 4 16,2 1 2-16,3-3 10 16,1-1 5-16,-1-3 6 15,0 0 2-15,0-2-5 16,-3 2-6-16,7 2-9 16,-3-1-6-16,-4 0-6 15,2 0 0-15,-5 1 1 16,4 2 4-16,2 0 11 15,0 0 3-15,3-2 3 16,-2-1-3-16,-1 0-10 16,-1-1-4-16,-4 3-4 15,0-3 0-15,2 0 0 16,-1-1-1-16,4 1 2 16,2 0-1-16,2 0 0 15,-1 1 1-15,1-1-1 16,-3 2 0-16,4 3-1 0,2-3 0 15,3 4 0-15,3-4-1 16,-3-2 0-16,2 2 1 16,-3-3 2-16,-1 0 2 15,3-1 3-15,3-3-1 16,3-2 1-16,4-1-1 16,2 1-1-16,-4 2-1 0,2 0-3 15,-3 1-1 1,-2 1-1-16,-1 0 0 0,-2-2 1 15,-4 5 0-15,-1-2-1 16,0-1 1-16,1 2 0 16,2-2 0-16,1 0 0 15,0 3 0-15,2-1 4 16,0 0 3-16,0 1 9 16,-1-2 2-16,-1 2 2 15,2 0-4-15,-6 0-8 16,1 4-3-16,-5 0-4 15,-5-1-1-15,5 2 0 16,0-3-1-16,1 2 1 16,0-3 0-16,-2-1 2 15,1 1 3-15,0-1 3 16,5 0 2-16,2-2-1 16,1-1-1-16,2 1-4 15,0 2-1-15,-3-3-1 16,4 1-1-16,-2-1-1 0,-4-2 0 15,7 3 0-15,0-1 0 16,0 1 1-16,1 2 0 16,-4 0 1-16,-2-2 3 15,4 1 4-15,-1-1 0 16,3 2 0-16,-1-4-2 16,-1 1-2-16,0-1-2 15,-7 1 0-15,3 3-2 16,3 0 0-16,0-5 0 0,5 2-2 15,0-3 0-15,5 0 0 16,2 3 1-16,4-1 0 16,-5 1 0-16,-3-1 0 15,-4 0-1-15,-3 0 0 16,4 2 1-16,0 0-2 16,2 1 0-16,1 1 0 15,-3-2 0-15,3 2 1 16,0 0 0-16,-2-1 0 15,0-1 0-15,-5 0 1 16,-3-2 0-16,8 2 2 16,-1-2 0-16,8 3-1 15,1-1 0-15,-2 0-3 16,-2-1 0-16,-3 1 1 16,-2 0-1-16,-2-1 0 15,-2 1 0-15,-1 0 0 16,-2-2 0-16,-5 3 0 0,1 0 0 15,-7 1 0-15,0 0-1 16,-3 2-22-16,0 0-32 16,3-1-168-16,3-1 149 15</inkml:trace>
  <inkml:trace contextRef="#ctx0" brushRef="#br0" timeOffset="16011.736">12509 17386 543 0,'-29'11'121'0,"30"-11"-127"16</inkml:trace>
  <inkml:trace contextRef="#ctx0" brushRef="#br0" timeOffset="17286.866">12476 17393 437 0,'-2'0'210'0,"1"0"-91"15,0 0-43-15,0 0-60 0,0 1-23 16,0 1-41-16,-1-1-16 16,1 0-7-16,0 0 10 15,0 0 31-15,0 2 16 16,0-1 16-16,-2-1 4 16,1 0 4-16,1 0 0 15,1 0-3-15,0 1-3 16,1-1-4-16,0 1 2 0,2 2 9 15,0-1 8 1,2 2 18-16,2-1 1 0,1 1 0 16,4-1-2-16,38 14-5 15,-32-14 2-15,2 2-3 16,-2-4-3-16,2 2-7 16,2-1-4-16,0 0-3 15,-2 0-1-15,6 1 4 16,-3-4 3-16,3-2 6 15,0-1 0-15,3-3-4 16,-2 5-5-16,-2-1-7 16,3-1-3-16,-5 3 0 15,-1-1 6-15,-2 1 8 16,-4 3 4-16,2 0 8 16,-4 0 1-16,5 0 3 15,-1 1 1-15,-2 0 0 0,4-1-3 16,-3 5-5-1,1-2-3-15,1 2-5 0,2-2-1 16,0 1-5-16,1-1-1 16,1 1-3-16,3 0-2 15,1-2-1-15,-1 1-1 16,1-3-1-16,-3 2-1 16,1-5 1-16,1 0 1 15,0-1 5-15,-1 0 2 16,0 2 3-16,-1-5-1 0,1 2-3 15,5 0-2-15,0-2 0 16,2 3 1-16,1 1 3 16,-3-2 0-16,1 1 0 15,-1-1-2-15,-2-3-4 16,1 0 1-16,1 3-2 16,-2 1 0-1,-1-1 2-15,-4 0 0 0,3-1 1 16,0 1 0-16,2-4 0 15,6 0 2-15,0-1 2 16,3 0 1-16,4 4 0 16,-1-3-3-16,0 0-6 15,1 2 0-15,-2-2-1 16,-2 2-2-16,-3-1 1 16,1 0-1-16,1 2 2 15,2-1 0-15,0 1 0 16,2-1 0-16,2 1-1 0,-3-1 0 15,2 2 1 1,1 0-1-16,-6 2-1 0,-2-1-1 16,-8 1-1-16,-6 0 0 15,-1 0 0-15,1 0 0 16,0 1 0-16,0-1 0 16,3 0 0-16,-1 1 0 15,2 0-1-15,-1-1 0 16,-1 0 0-16,-1 0-1 0,-4 0 0 15,4 0 1-15,-2 2-1 16,2-2 0-16,-1 0 0 16,-1 1 0-16,1 1 0 15,-1-1 0-15,2 1 1 16,1-1-1-16,0 2 1 16,0-1 0-16,-4 1 0 15,0 1 0-15,1-1-1 16,3 3 0-16,7-1 0 15,5 1 0-15,2 0 0 16,0 2 0-16,3 0 1 16,-1 0-1-16,4-1 0 15,-1-1 0-15,3 0 0 16,-2 1 1-16,-2 1 3 16,-2-3 0-16,-1-2 2 15,0-3-1-15,4 0-3 16,1 0-2-16,4-1-1 0,0 1-1 15,-3-2 0 1,0-4 0-16,-5 1 0 0,-1-1 0 16,-3 6-1-16,0 2-3 15,1 0-11-15,-4 0-8 16,-7-2-30-16,-8 1-36 16,-11 3 58-16</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5-21T17:37:23.314"/>
    </inkml:context>
    <inkml:brush xml:id="br0">
      <inkml:brushProperty name="width" value="0.05292" units="cm"/>
      <inkml:brushProperty name="height" value="0.05292" units="cm"/>
      <inkml:brushProperty name="color" value="#FF0000"/>
    </inkml:brush>
  </inkml:definitions>
  <inkml:trace contextRef="#ctx0" brushRef="#br0">23348 18650 292 0,'-1'3'174'15,"1"-3"-20"-15,0 3-65 0,-1-3-38 16,1 0 1-16,0 0 18 16,0-1 2-16,0 1-12 15,0 0-10-15,0-2-24 16,0 1-8-16,-1 0-5 15,0 0 1-15,-1 0 8 16,1 0 5-16,0-1 11 16,0 2 4-16,0-1 7 15,0 0 1-15,0 1-3 16,-1 0-3-16,1 0-9 16,0 0-5-16,0 0-11 15,0 0-4-15,0 0-10 16,-1 0-3-16,1 0-2 15,0 0-1-15,0 0-1 16,0 0 1-16,1-1 0 16,-1 0 1-16,0 0 0 0,-1 0 0 15,1-1 0-15,0 1 0 16,0-7 1-16,0 1-1 16,0 0 1-16,-2-2 0 15,2 3 0-15,-1-4 0 16,0 1 0-16,-1 1 0 15,0-2 1-15,-1 1 0 16,0-1 3-16,-17-28 2 16,12 25 4-1,-3 2 2-15,-4-6-1 0,1 3 0 0,-2-1-4 16,2-2-2-16,0 4-3 16,-1 0 0-16,2 16 1 15,0-2-1-15,0 9 2 16,0-17 0-16,2-17-2 15,-4 4 1-15,2-9-1 16,-1 18 0-16,0-2 2 16,3 1-1-16,2 2 2 15,1-1-1-15,1 4 0 16,2-4 1-16,-1 4 0 16,0-1 1-16,-1-1 3 15,0 3 2-15,0-3 5 16,-3 2 2-16,6 0 1 15,-7 0 0-15,1 3-2 16,-3-3-2-16,-2 1-3 16,1 1-3-16,-2-3-2 15,0 4-1-15,0-3-2 0,-2 0-1 16,-3 3 1-16,2 1-2 16,-4-2 3-16,-1 2 0 15,1-3-1-15,-1 4 1 16,-2-4-3-16,-2 0-1 15,3 5 0-15,-5-5-1 16,0 5 0-16,1-1 0 0,-6 1-1 16,-1 1 0-1,-2-1 1-15,-2 1 0 0,-2 0 0 16,1-2 1-16,3-1 0 16,-1 2-1-16,4-3 2 15,4 4-2-15,-1 6 0 16,2-5-1-16,-3 5 0 15,-4 0 0-15,-2 0 0 16,0 2-1-16,4-4 0 16,1 1 0-16,5-1 1 15,3 2-1-15,6 1-2 16,3-1-2-16,-1 1-3 16,0 1-1-16,3 2 0 15,2 1 3-15,0 4 2 16,2 1 0-16,3 5-1 15,0 4-1-15,-1 1-3 16,0-1 0-16,-1 1 1 0,-1 0 1 16,4 2 3-16,1 8 1 15,-2 3-2-15,1-1-2 16,-2-7-4-16,-1-4-4 16,4-6-10-16,1 2 0 15,4 0 2-15,1-2 3 16,2 5 14-16,2-1 2 15,0 4 5-15,4 1 1 0,1-8-1 16,4 0-1 0,0-1-5-16,0 4-1 0,2 7-2 15,3 19 1-15,8-1 1 16,6-5 2-16</inkml:trace>
  <inkml:trace contextRef="#ctx0" brushRef="#br0" timeOffset="547.156">23295 18930 1623 0,'5'-32'-26'16,"-2"5"-1"-16,1 11-14 16,0 2-7-16,-1 4 0 15,0-2-20-15,-1-3-69 16,-2-4-62-16,2-16 124 15</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5-21T17:38:04.508"/>
    </inkml:context>
    <inkml:brush xml:id="br0">
      <inkml:brushProperty name="width" value="0.05292" units="cm"/>
      <inkml:brushProperty name="height" value="0.05292" units="cm"/>
      <inkml:brushProperty name="color" value="#FF0000"/>
    </inkml:brush>
  </inkml:definitions>
  <inkml:trace contextRef="#ctx0" brushRef="#br0">24362 18382 147 0,'35'29'125'15,"-31"-28"9"-15,-4 1-34 16,0-2-25-16,0 0-36 0,0 0-12 16,-1 0-8-1,1 0 1-15,-2-2 1 0,1 1-3 16,1 0-7-16,-1 0-4 16,0 0-4-1,0 0 2-15,0 0 11 0,0-1 4 16,-3-3 10-16,-6-21 0 15,-14-26-5-15,10 36-2 16,-2-2 0-16,-4-2 1 16,-2 1 5-16,1 1 1 0,-5 1-1 15,-2 1-2 1,-2 2 2-16,-1 0 3 0,-1 4 4 16,3 2-3-16,-3 0-7 15,2 0-4-15,1 2-5 16,-1 0 2-16,3 0-1 15,-1-2 1-15,-2-2 5 16,0 2 4-16,-2-4 13 16,4 7 4-16,-1 0 5 15,0-4-1-15,0 5-6 16,0 0-3-16,3-2-7 16,0 4-1-16,2-1-1 15,1 0 1-15,2 2-2 16,-2-4-2-16,6 3-4 15,0-1-2-15,1 0-3 16,0 2-1-16,-4-3-5 0,-4 2-3 16,-2-3-5-16,2 4-2 15,-1-1-2-15,-1-1 0 16,2 1 0-16,-2-1 1 16,1 2 0-16,0-2 2 15,1 3 1-15,2-2 0 16,0 0 1-16,1-2 0 15,2 1-1-15,0 1 0 16,1 2 4-16,2 2 2 16,1-3 2-16,-1 1-1 0,2-3-1 15,0 2-2-15,-2 1-4 16,1 1 1-16,-5 1-2 16,-3 0-1-16,-2 3 0 15,-3-4-1-15,2 1-1 16,-2-1 0-16,0 0-1 15,2-1 0-15,-2 3 0 16,4-1 0-16,1-2-1 16,1 2 0-16,-2 1-1 15,1 0-1-15,0 0-3 16,-2 1-2-16,3-4 0 16,1 2 0-16,-3 2 0 15,3-2 0-15,-5 4-1 16,-4-3-1-16,-2 1 1 15,-3 1 2-15,4 0 5 16,4 4 1-16,0 2 0 0,3 0 0 16,1-2-2-16,-1-1 1 15,3-3-5-15,1 1-3 16,1 2-12-16,-2-2-3 16,-2-1-5-16,6 1 0 15,-4-1 3-15,0-1 3 16,7 2 7-16,-8-1 2 15,6 1 7-15,0 0 1 16,-4-1 0-16,5 2-1 0,-2 1-3 16,1 0-2-16,1 4 0 15,0-2-1-15,1 3-2 16,2-3-2-16,-1 4-5 16,0 1 1-16,2 2 6 15,-2 2 6-15,-1-2 10 16,0 9 2-16,2 3 5 15,-1-17 0-15,4 4-3 16,-2-10 0-16,0-3-1 16,-3 19 1-16,0 0 4 15,1 2 0-15,0-3 1 16,0-1-2-16,4-2-4 16,-1-3-2-16,6 2-3 15,-4 3-1-15,1-2 1 16,2 1-1-16,-1 4 1 15,6-6-1-15,-3 12-3 16,1 2 0-16,-1-4 0 0,3 3 0 16,2-15 0-16,1 0-1 15,4-2-2-15,-4 1-2 16,1 1-1-16,0 5 0 16,2-2 1-16,1-2 0 15,4 18 0-15,1-10-1 16,1 7 0-16,2-4-1 15,3-15 4-15,-2 1 1 16,4-8 4-16</inkml:trace>
  <inkml:trace contextRef="#ctx0" brushRef="#br0" timeOffset="776.932">24356 18994 1488 0,'15'-44'-1'0,"1"-7"-10"0,-1 15-1 16,-2 14-2-16,-4 3 0 15,1 1 4-15,-1 2-4 16,1-4-10-16,-1-4-6 16,-2 0-17-16,3-5-6 15,-2 5-13-15,3 0-5 16,-1 3-8-16,0 1 0 15,0-4-12-15,1-2-9 0,-2-5-11 16,-1-3-23-16,1-4-32 16,-3 6 100-16</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5-21T17:46:39.492"/>
    </inkml:context>
    <inkml:brush xml:id="br0">
      <inkml:brushProperty name="width" value="0.05292" units="cm"/>
      <inkml:brushProperty name="height" value="0.05292" units="cm"/>
      <inkml:brushProperty name="color" value="#FF0000"/>
    </inkml:brush>
  </inkml:definitions>
  <inkml:trace contextRef="#ctx0" brushRef="#br0">19424 5709 93 0,'-1'-1'77'15,"0"0"1"-15,-1 0-14 16,1 1-40-16,0 0-6 16,0 0 13-16,0 0 13 15,0 0 22-15,-1 0 7 16,1 0-5-16,0 0-9 0,0 0-20 15,0 0-10-15,0 0-14 16,0 0-5-16,-1 0-5 16,1 0-2-16,1 0-3 15,0 0 1-15,0 0 0 16,0 0 2-16,0 0 2 16,0 0 0-16,0 0 6 15,0 0 1-15,0 0 1 16,1 0 1-16,19 8-9 15,31 12-2-15,-24-12-2 16,2-1-1-16,0 0 1 16,1 1 0-16,2-2 1 15,3 1 2-15,4-1 1 16,0-3 0-16,4 2 1 16,1-1 0-16,3-1 0 15,1 3 1-15,3-2 3 0,-4 0 2 16,-3 3 2-16,-3-3 0 15,-3 0-1-15,3 0 0 16,-2-4 1-16,6 1 2 16,-2-1 0-16,-3-1 0 15,-2 1 0-15,0 1-1 16,-4-1-5-16,-1 2-2 16,0-2-4-16,-3 1-1 15,-3 1 0-15,-1-2 1 16,-1 3-1-16,0-3 1 0,5 2 0 15,1-1-1-15,4 0 0 16,-2 1 0-16,2-2 1 16,-2 0 0-16,3 0 2 15,1 1 0-15,2-1 0 16,-3 2 1-16,0-2 3 16,-3-2 4-16,-1-1 6 15,4-2 2-15,0 2-2 16,2 1-4-16,2-1-6 15,2 2-4-15,2-1-2 16,-1-2-2-16,0 4 0 16,1-1 0-16,-3 0 2 15,-1 1 0-15,1-3 2 16,1 1-1-16,-1 1 1 16,5-2 0-16,0-1 0 15,-1 1 1-15,-1-3 3 16,0 4 2-16,-6-2 1 0,1 3 1 15,-3 2-5-15,-5-1-2 16,1 4-3-16,1-4-1 16,3 0-1-16,4 4 1 15,3 0 0-15,-1 2 0 16,2-2 2-16,-2 1 1 16,0-2 1-16,-2 0 1 0,-3-2-1 15,0 1 1-15,-2 0 0 16,2 0-1-16,4 1 0 15,3-1-2-15,2-2-1 16,0 0-1-16,-2-1-1 16,-11 0 0-1,-17 0-1-15,2 1 0 16,48 0 0-16,2 1-1 0,3 0 1 16,-18 3 0-16,4-2-1 15,1 0 1-15,2 3-1 16,-1-2 0-16,-4 3 0 15,1 2 0-15,-2-2 0 16,2 2 0-16,6-1 0 16,-5-4 0-16,-2 5 0 15,-1-1-1-15,-6 1 1 16,-1 5-1-16,-6-5 0 0,1 1-2 16,-4 2 0-1,-4-2-3-15,-8 0-20 0,-6-2-39 16,-10 3-194-16,-2 2 175 15</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5-21T17:53:24.612"/>
    </inkml:context>
    <inkml:brush xml:id="br0">
      <inkml:brushProperty name="width" value="0.05292" units="cm"/>
      <inkml:brushProperty name="height" value="0.05292" units="cm"/>
      <inkml:brushProperty name="color" value="#FF0000"/>
    </inkml:brush>
  </inkml:definitions>
  <inkml:trace contextRef="#ctx0" brushRef="#br0">4500 18004 389 0,'-1'6'176'16,"0"-5"-76"-16,-2 4-19 0,1-2-18 16,0 2 1-16,-1 0 3 15,0-1-1-15,0 1-4 16,-1-2-3-16,1 1-13 16,0-1-5-16,-7-1-14 15,2 5-8-15,-4-3-7 16,-28 26-3-16,30-30-2 15,-8-7 1-15,2 0-2 16,2 4 0-16,-1-3 2 16,2 2-1-16,-4 0-2 15,-1-4-2-15,-3 1-3 16,2-3-1-16,1 0-1 16,-4-4 0-16,5-2 2 15,-3 3 0-15,4 0 0 16,3 2 1-16,-1 3-1 15,3 0 1-15,-1 3-1 16,-1-1 2-16,-1-1 0 16,0 1 1-16,0 1 2 0,1 3 2 15,-2 0 5-15,1-1 5 16,-1 1 5-16,1 0 3 16,0 1 2-16,1 1-1 15,4 0-1-15,-2 0 0 16,-2 1-4-16,0 0-1 15,-3-1-3-15,1 2-2 16,1 1-2-16,-2-2 0 0,-1 1-2 16,1 1-1-16,-4 2-4 15,-1 0-2-15,0 2-1 16,-5-4-1-16,2 4 0 16,-1 1 0-16,-1-1-1 15,2 2 0-15,0-7 0 16,0 1 0-16,3-1 0 15,-1-1-1-15,2 4 0 16,0-3 0-16,-2 2 0 16,0 1 1-16,3 1-1 15,3-2 0-15,-1-3 0 16,3 0 1-16,0-1-1 16,-2 2 1-16,1 1 0 15,1-1 0-15,-5 4-1 16,1-4 0-16,1 2 1 15,-1-2 0-15,2-2-1 16,-1 2 1-16,0 0-1 16,0 1 0-16,-1-3 0 0,4 5-1 15,-3-2 1-15,2 4 0 16,-2-2 0-16,0-1-1 16,1 4 0-16,-2-7 1 15,3 5-1-15,-1 1 0 16,2-4-1-16,-1 5-2 15,3 1 2-15,-2 2 0 0,-1-2 3 16,1 1 2-16,-1-2 0 16,0-3 1-16,-1 2-1 15,1 1 0-15,-1 0 0 16,1 3 0-16,3-2-1 16,2 0-1-16,2 1-3 15,-1 2-2-15,-1 3-4 16,1 2-3-16,3 6-5 15,4 0 2-15,0 16-1 16,3-13 1-16,1 0 5 16,1 2 2-16,2-11 3 15,3 14 3-15,0 2-1 16,3-3 0-16,0 0 0 16,2-6-1-16,3-3 0 15,-1 2 1-15,1-3 1 16,-2 3 0-16,3 4 0 15,2-3 0-15,5-1 1 0,1 1-1 16,2-2 0-16,2-2 0 16,-3-5-1-16,1-2 1 15,3-1 0-15,-1 2 1 16,3 5 0-16,3 0 1 16,-2 9 0-16,0-6 0 15,0-7 0-15,0 14 0 16,-4-10 1-16,3 4 0 15</inkml:trace>
</inkml:ink>
</file>

<file path=ppt/ink/ink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5-21T17:54:25.637"/>
    </inkml:context>
    <inkml:brush xml:id="br0">
      <inkml:brushProperty name="width" value="0.05292" units="cm"/>
      <inkml:brushProperty name="height" value="0.05292" units="cm"/>
      <inkml:brushProperty name="color" value="#FF0000"/>
    </inkml:brush>
  </inkml:definitions>
  <inkml:trace contextRef="#ctx0" brushRef="#br0">2963 7166 346 0,'-3'5'113'0,"4"-3"-111"15,-2 4-31-15,1-6 1 16,0 0 11-16,0 0 14 16,0 7 6-16,0-1 21 15,0 1 10-15,0 1 10 16,0 2 5-16,-1-2-7 15,-1 4-4-15,-3 33-3 16,-1-33-3-16,4 4-11 16,-2 4-3-16,0-3-6 15,0 4-1-15,-2 2-4 16,5-2-2-16,1 1-3 16,0-3 0-16,0-1 1 15,0-1 0-15,0-3 3 0,2 0 2 16,1-5 4-16,-3-3 2 15,1-3 7-15,-1-2 3 16,-1-1 7-16,1 0 0 16,0 0-2-16,0 0-2 15,0 0-10-15,0 0-2 16,-1 0-2-16,-1 0-1 16,1 0-1-16,0 0 0 0,1-1-4 15,0 0 0 1,1 0-3-16,6-10 0 0,0-7-1 15,33-28 0-15,-27 28-1 16,2 0 1-16,-2 0 0 16,0-1 0-16,-2 1 0 15,-1-2 0-15,4-1-2 16,1-1-1-16,0-5 0 16,4-1 0-16,-2 0 1 15,-1 3-1-15,0 2 0 16,-1-1 1-16,-2 4-1 15,-2 2 0-15,-1 6-1 16,-5 4-1-16,-3 5-1 16,-1 0-3-16,-1 3-5 15,0 0 1-15,0 0 2 16,0 0 2-16,0 4 4 16,3 13 2-16,4 30 0 0,-7-26 1 15,2 1 0-15,-2-1 2 16,5 4 0-16,1 3 1 15,2-6 0-15,-1 4 0 16,3-3-2 0,3-8 0-16,1 3 0 0,2-6-1 15,1-4 6-15,-3 3 1 16,1-6 5-16,-2-2 2 16,-2 0-2-16,2-3 0 0,-3-1-3 15,4-1 0-15,-1-2 1 16,-3-1-1-16,3-4 0 15,-3-1 0-15,1-6-1 16,-1-1-1-16,-1-1 3 16,-1-1 1-16,-1-1 2 15,0-1 1-15,-1-3-3 16,-2 1-2-16,0 1 0 16,-4 4-3-16,0-4 0 15,-1 1-2-15,0-2-16 16,-2-3-14-16,3 5-48 15,0 0-42-15,4-1-97 16,3 3 128-16</inkml:trace>
  <inkml:trace contextRef="#ctx0" brushRef="#br0" timeOffset="241.591">4140 6722 850 0,'0'0'32'15,"1"0"-87"-15</inkml:trace>
  <inkml:trace contextRef="#ctx0" brushRef="#br0" timeOffset="633.666">4131 6779 334 0,'-18'70'178'16,"14"-71"-20"-16,0 0-91 15,-1-3-11-15,4 4-1 16,0 0-6-16,-1 0-18 15,1 0-8-15,0 0-19 16,0 0-5-16,-4 11-2 16,1 0 0-16,-9 33 1 15,11-28 0-15,1 3 2 16,0 1 0-16,-1 5 0 16,1 1 0-16,-2 3 0 0,0 1 1 15,2 2 2-15,0-2 0 16,1 1 0-16,0 1 1 15,4 1-3-15,-1 2 0 16,2-3 0-16,-1-2-1 16,0-9 1-16,-1-3 1 15,4-4 10-15,1-3 7 16,6 0 15-16,4-3 4 0,7 1-7 16,2 1-7-16,9-3-15 15,4 0-5-15,7-7-7 16,2-3-8-16,10-4-19 15,1-5-12-15,10-3-40 16,2-1-35-16,-1-10 76 16</inkml:trace>
  <inkml:trace contextRef="#ctx0" brushRef="#br0" timeOffset="1049.597">3941 6908 553 0,'24'-10'152'0,"23"-1"-310"16,8-1 105-16</inkml:trace>
  <inkml:trace contextRef="#ctx0" brushRef="#br0" timeOffset="1125.196">4524 6793 48 0,'59'-16'22'0,"-4"4"-27"16,-7-1 2-16</inkml:trace>
  <inkml:trace contextRef="#ctx0" brushRef="#br0" timeOffset="1769.385">4049 7148 767 0,'-1'0'226'0,"0"0"-362"16,0 0-52-16,0 0 2 0,1 0 55 15,0 0 143-15,0-1 57 16,0 1 21-16,0 0-23 16,0 0-30-16,0 0-11 15,0 0 13-15,0 0 22 16,0 0 38-16,0 0 12 15,5 2-8-15,18 6-19 16,47 12-34-16,-22-13-16 16,9 2-20-16,2 0-5 15,3 2-4-15,-4-2 0 0,-1 1 1 16,-4-5 0-16,-10-3 3 16,-3 2 0-16,-9-4-1 15,-2 4-1-15,-7-2-3 16,-3 1-2-16,-9-3-10 15,-7-4-12-15,0 3-34 16,-3-1-16-16,-1 0-145 16,0 1 143-16</inkml:trace>
  <inkml:trace contextRef="#ctx0" brushRef="#br0" timeOffset="2295.776">4054 6903 735 0,'18'-37'281'0,"-6"29"-219"16,5-2-90-16,8 4-66 15,4-1-2-15,0 6 24 16,-4 0 26-16,2-1 45 16,-5 2 10-16,0 0 10 15,1 0 2-15,-8 0 6 16,2-1 1-16,-4-2 0 15,-1 0 3-15,0 4-2 16,-4-1-4-16,-2 2-7 0,-4 1-4 16,-2-3-12-16,0 0-33 15,0 0-198-15,0 0 163 16</inkml:trace>
  <inkml:trace contextRef="#ctx0" brushRef="#br0" timeOffset="3467.507">5926 6883 944 0,'-2'-3'336'0,"-1"2"-343"15,3-2-96-15,0 3-24 16,0 0 13-16,0 0 101 15,0 0 32-15,0 0 11 16,0 0-2-16,0 0-20 16,0 0-3-16,0 3-2 15,4 12-1-15,2 8-2 16,6 35 0-16,-6-18 1 16,1 6 2-16,0 4 1 15,0-1 2-15,1-5 1 16,-1-2-1-16,-1-6-1 15,-2-2 0-15,2-7-1 0,-3-8 0 16,0-4 16-16,-1-8 7 16,-1-2 17-16,0-4 11 15,-1-2 3-15,0 1 2 16,0-1 5-16,0 1-1 16,0-2 2-16,0 1-10 15,-1 0-29 1,0-5-13-16,-2-25-20 0,-3-34 2 15,6 25 9-15,0 0 5 0,3 4 0 16,2 2-1-16,3-1-6 16,2 0-3-16,4 4-7 15,4 1-1-15,3 10-1 16,4 3 1-16,2 8 1 16,2 3 0-16,-1 4-2 15,-1 2 0-15,5 7 0 16,-2 5 1-16,5 8 2 15,0 5 1-15,-2 3 3 16,3 2 0-16,-3 2 0 16,0-4 1-16,-4-5-1 15,-3-2 0-15,-7-1-2 16,-3-1-3-16,-5 1-13 16,-2 1-5-16,-5-3 2 15,-4-1 2-15,-7 0 15 16,-7 1 5-16,-9-5 1 15,-2 2 2-15,-11-1-2 16,-3-6 0-16,-6 2 0 0,-1-4-1 16,1-2-1-16,-1 0 0 15,-3 0-2-15,-5 3-3 16,-4-4-10-16,1 0-7 16,5-1-23-16,9-2-24 15,13 3-87-15,8-2-77 16,17-2 144-16</inkml:trace>
  <inkml:trace contextRef="#ctx0" brushRef="#br0" timeOffset="3692.632">7172 6845 1135 0,'3'0'232'0,"-6"0"-288"15</inkml:trace>
  <inkml:trace contextRef="#ctx0" brushRef="#br0" timeOffset="4067.631">7129 6864 318 0,'-81'36'163'0,"58"-28"-35"16,-8 2-89-16,0 2-9 16,-1 5 13-16,-1-1 6 15,4 11 2-15,1 1-3 16,10 5-29-16,2 6-10 16,11-1-7-16,4 0-2 15,6 0-3-15,9-1-3 16,5-3-7-16,5 0 1 0,7-8 7 15,3-6 4-15,1-5 18 16,-1-5 4-16,3-7 0 16,2-2 0-16,0-4-8 15,3-5-4-15,-3-7-2 16,0-2-1-16,-1-8 1 16,-3-4 1-16,-4-2 2 15,-3 1 4-15,-8 0 7 16,-5-1-1-16,-5 0-8 15,-7-7-10-15,-6-6-11 16,-4 3-4-16,-7-1 2 16,-5 6 8-16,-6 8 2 15,-4 0 0-15,-8-1-22 16,3 6-27-16,-3 2-22 16,-1 4-17-16,4 13 55 15</inkml:trace>
  <inkml:trace contextRef="#ctx0" brushRef="#br0" timeOffset="4755.373">7670 7482 1295 0,'2'2'368'16,"1"-2"-476"-16,-2 3-112 16,-1-4 12-16,-1 1 138 15,0 0 121-15,0-2 89 16,1 1 10-16,0 0-61 15,0-14-40-15,0-13-41 16,-1-33-10-16,-2 21 2 16,-4-5 4-16,5-1 13 15,0-1 5-15,3 4-3 16,8 5-2-16,-1-1-14 16,1 4-5-16,2 10-14 15,-4 4-6-15,-3 12-13 16,0-2-6-16,3 10-5 0,2 0-4 15,0 6-6 1,4 5-6-16,1 10-13 0,-4 4 2 16,3 9 10-16,-5 3 9 15,1-1 27-15,0-2 6 16,0 1 13-16,2 0 3 16,0 3 2-16,5 1 2 15,3-8 0-15,4-3 0 16,3-9-2-16,1-2 0 0,4-2 1 15,-1-2 2-15,-3-7 5 16,0 0 8-16,-1-5 16 16,-1-6 9-16,-4-2 12 15,-1-2 5-15,1-5-1 16,-2 0-3-16,-2-5-9 16,-2-2-7-16,-9-7-16 15,-1-1-7-15,-5-4-26 16,-5-4-16-16,-4-3-27 15,-3-1-8-15,2-1-14 16,-1 0-22-16,1 7 69 16</inkml:trace>
  <inkml:trace contextRef="#ctx0" brushRef="#br0" timeOffset="5130.658">9077 6918 1055 0,'3'5'123'15,"-3"16"-499"-15,-4 8 6 0,-6 16 172 16,-2 5 127-16,-1 0 133 16,4-4 23-16,3-1 17 15,2 2-4-15,-2-4-40 16,3 2-22-16,2-13-15 16,-1-4-10-16,3-9-2 15,1-4 9-15,0-7 7 16,0-2 2-16,0-4-9 15,-1-2-12-15,-1-1-61 16,0 0-113-16,0 0 111 16</inkml:trace>
  <inkml:trace contextRef="#ctx0" brushRef="#br0" timeOffset="5410.908">8796 6958 974 0,'11'0'317'16,"11"0"-325"-16,6 0-10 16,6 0 8-16,3 1 7 15,5 1 8-15,4 1 4 0,1 1 1 16,-1-3 0-16,1 3-5 15,-4-3-4-15,-6-1-14 16,-2 0-14-16,-14-4-39 16,-4 0-34-16,-5-6-111 15,-1-2 133-15</inkml:trace>
  <inkml:trace contextRef="#ctx0" brushRef="#br0" timeOffset="5745.014">8174 6516 771 0,'16'9'189'0,"5"7"-239"16,8 11-67-16,9 4 65 16,-6 1 52-16,-1-3 18 15,-1-6 37-15,-3-2 12 0,-2-6 8 16,-2 0-15-16,-5-2-33 15,-2 3-38-15,-5 3 6 16</inkml:trace>
  <inkml:trace contextRef="#ctx0" brushRef="#br0" timeOffset="6955.103">10141 6856 1133 0,'-7'0'402'16,"7"-1"-368"-16,-1-1-112 16,1 2-28-16,0-2 13 15,-1 1 63-15,1 1 29 16,0 0 18-16,-1 0 2 0,-1 0-11 16,1 0-6-16,0 0-3 15,-2 8 0-15,-5 10 2 16,-10 28 4-16,11-25 10 15,2-1 5-15,1 6 5 16,0 1 0-16,9 3-5 16,7 4-2-16,5-1 1 15,5 1-1-15,7-4-3 16,3 0-3-16,5-3-8 16,1 0 0-16,0-3-1 15,-1-1 2-15,-2-6 3 16,-3-3 1-16,0-5 1 15,2-2-2-15,-6-4-8 16,-1-3-8-16,-4-5-10 16,0-2-3-16,-2-3-13 15,1-3-8-15,-3-4-21 16,-1-4-9-16,0-7-27 0,-4 3-16 16,-3-2-53-16,-1-1-31 15,-6-5 125-15</inkml:trace>
  <inkml:trace contextRef="#ctx0" brushRef="#br0" timeOffset="7388.339">10084 6840 502 0,'-8'0'172'0,"7"0"-155"15,-1 0-83-15,-3 0-5 16,4 0 27-16,0 0 60 16,0 0 9-16,0 0 10 15,0 0 15-15,-1 0 2 16,1 0 0-16,1 0 5 15,0 0-9-15,26-1-15 16,42-1-5-16,-19-4-15 16,5-1-7-16,6 3-4 15,-1-3-1-15,-1 1 0 0,-5 4 1 16,-2-3-2-16,-2 2 1 16,2-1-1-16,-2 1 0 15,1 1 1-15,-4-1-1 16,-6 0-4-16,-4 0-9 15,-12-1-32-15,1 3-22 16,-12 1-65-16,-2-2-59 16,-8 2 123-16</inkml:trace>
  <inkml:trace contextRef="#ctx0" brushRef="#br0" timeOffset="7777.323">10116 6948 592 0,'8'0'139'0,"6"3"-229"0,0 2-39 16,6 1 55-16,-1 3 28 16,-2-1 60-16,-1-2 38 15,0-2 33-15,0-1 6 16,4 1-31-16,3-1-19 15,3 2-27-15,2-2-8 16,0-1-6-16,-3 1-6 0,3-3-46 16,4 0-45-16,-2-5 59 15</inkml:trace>
  <inkml:trace contextRef="#ctx0" brushRef="#br0" timeOffset="8123.738">11094 6800 1036 0,'34'5'247'0,"-31"2"-403"15,1 0-13-15,2 12 47 16,3-1 75-16,1 1 79 0,3 2 18 16,6 1 11-16,4 3-2 15,9 3-28-15,0 8-17 16,5 1-13-16,-3 2 1 16,-5-6 0-16,0-8 1 15,-6-6 2-15,0-4 0 16,-3-4-11-16,-3-2-16 15,0-2-62-15,-3 1-59 16,3-3 88-16</inkml:trace>
  <inkml:trace contextRef="#ctx0" brushRef="#br0" timeOffset="8336.427">11369 6809 910 0,'1'0'205'0,"0"2"-207"16</inkml:trace>
  <inkml:trace contextRef="#ctx0" brushRef="#br0" timeOffset="8511.591">11366 6811 209 0,'-1'0'125'0,"-4"5"-14"0,-2 10-23 16,-29 33-39-16,27-28-10 15,-2 2-16-15,-3-2-4 16,1 5 7-16,-1 2 1 16,1 2-1-16,2 1-3 15,0 0-13-15,2-3-6 16,1-3-3-16,0-6 0 15,1-5-23-15,2-4-26 16,2-5-82-16,2-3-50 0,1-1 108 16</inkml:trace>
  <inkml:trace contextRef="#ctx0" brushRef="#br0" timeOffset="8884.961">11836 6828 1041 0,'8'7'186'0,"-1"7"-408"16,0 7-46-16,2 4 92 0,-3 1 101 16,-3-4 79-16,-3-3 34 15,1 4 30-15,0 6 2 16,-1 3-29-16,0 1-20 16,-4-3-14-16,1-3 0 15,2-7 1-15,-1-4 1 16,0-8 0-16,-1-2-2 15,-1-2-27-15,0-1-27 16,-3-2-94-16,0-3 87 0</inkml:trace>
  <inkml:trace contextRef="#ctx0" brushRef="#br0" timeOffset="9238.054">11485 6892 838 0,'4'1'212'15,"3"2"-251"-15,3 1-94 16,4-1 18-16,-3-3 110 15,8 0 42-15,8-1 26 0,9 1 3 16,14-1-18-16,2-1-13 16,6 2-21-1,-1-3-5-15,-4 3 11 0,-5-1 3 16,-5 0 1-16,-5 0-4 16,0 0-14-16,-2 2-8 15,-5 0-35-15,-1-1-34 16,-6 0-81-16,-1-2-71 15,1 0 138-15</inkml:trace>
  <inkml:trace contextRef="#ctx0" brushRef="#br0" timeOffset="10716.8">12501 6954 1178 0,'-1'2'311'0,"1"9"-434"16,0 6-45-16,-4 14 22 16,-4 7 80-16,-1 6 61 15,0-5 3-15,1-5 2 16,3-5 0-16,3-10 2 15,-2 0 0-15,4-6 1 16,-1-3 2-16,1-6 8 0,-1-3 7 16,1 1 4-16,0-2 2 15,0 0-4-15,0-2-9 16,-1 1-19-16,1 0-13 16,3-20-8-16,8-35 3 15,-3 19 24-15,-1-6 15 16,4-6 12-16,5-1 0 15,-1 2-13-15,5 2-8 0,0 1-9 16,0-1-2-16,2 3 2 16,0 3 2-16,2 6 1 15,-2 5 1-15,0 7-4 16,1 6-7-16,-3 7-9 16,3 6-2-16,-2 9 1 15,-1 5 3 1,-4 10-4-16,-2 0-4 0,-6 6 0 15,-3 1 4-15,-7 5 13 16,-3 3 7-16,-6-3 3 16,-4 3 2-16,-2-8-1 15,-2-2 0-15,-3-3 0 16,-1-2-1-16,-1 0 2 16,-1 0 1-16,6-8 4 15,0-1 5-15,6-4 4 0,2-5 2 16,7 2 7-1,1-3 0-15,3-2 7 0,0 0 1 16,0 0 2-16,0 0-2 16,0 0-10-16,0 0-5 15,23 10-11-15,35 16-4 16,-21-6-1-16,2 3-2 16,0 1-2-16,-1 4 0 15,-4 2 0-15,-8 1-1 16,-4 2-10-16,-5-2-10 0,-4-5-41 15,2-3-29-15,-9-7-27 16,-2-1 5-16,2-4 41 16,-6-6 32-16,1-3 43 15,3-1 5-15,-5-2-6 16,1 0-5-16,0 1-12 16,0 0-1-16,0 0 5 15,0 0 5-15,0 0 13 16,0 0 17-16,0 0 44 15,0 0 23-15,0 0 39 16,0 0 9-16,0 0 3 16,0 0-2-16,0 0-16 15,0 0-11-15,5-2-34 16,1-2-19-16,5-3-23 16,-2-14-7-16,32-42-6 15,-28 30 0-15,-3-5 2 16,2-3-1-16,-5-4-2 15,1-3-2-15,0-2-5 0,-1-1-1 16,2 11-1-16,-1 6-1 16,0 8-3-16,-1 6-2 15,-1 0-4-15,0 5-1 16,-2 6-4-16,0 2-4 16,-1 6-6-16,-3 1-4 15,4 3-4-15,-4-3 0 16,0 0 1-16,0 0 3 0,1 0 6 15,9 11 2-15,2 7 1 16,29 29 1-16,-29-25 1 16,-1 5 0-16,0 5-1 15,-3 4-3-15,2 4-5 16,-1 1-3-16,1-8 1 16,0-4 3-16,-1-8 6 15,-1-5 2-15,-3-4 3 16,1 1 0-16,-1-6 1 15,1 1 1-15,-1-6 1 16,-4-1-1-16,0 1 1 16,-1-2 0-16,0 0-2 15,-1 0 0-15,0 0-1 16,0 0-2-16,-1-2-2 16,2 1-3-16,0 0 0 15,0 0 1-15,0-8 1 16,-4-9 2-16,-30-33 0 0,4 25 0 15,-15-8-1-15,-2-3 0 16,-12 1 0-16,-1 3 0 16,1 10-3-16,4 5-6 15,10 8-28-15,5 5-19 16,8 5-39-16,1 1-13 16,10 2-15-16,5 1-12 15,6 0-37-15,5-1-74 16,7 2 163-16</inkml:trace>
  <inkml:trace contextRef="#ctx0" brushRef="#br0" timeOffset="10928.341">13737 6883 730 0,'6'0'237'0,"-6"2"-82"16</inkml:trace>
  <inkml:trace contextRef="#ctx0" brushRef="#br0" timeOffset="11302.9">13736 6885 262 0,'-2'0'172'15,"1"0"-2"-15,0 0-56 16,0 0-47-16,0 0 0 16,0 0 17-16,0 0 3 15,-1 0-12-15,-6 0-13 16,-4-1-36-16,-6-2-13 16,-29-7-11-16,27 4-2 0,1 4-2 15,-1 3-1-15,-4 3-1 16,1 5 1-16,1 6 5 15,-1-2 3-15,6 7 1 16,-1 3 0-16,5 11-5 16,3 5-1-16,5 9-3 15,3-1 1-15,5-9 0 16,1-2 1-16,1-7 1 16,2-1 0-16,2 0 11 15,4-3 8-15,10-4 5 16,1-2 1-16,7-5-7 15,3-5-8-15,4-2-5 16,1-2 0-16,2-4-5 16,-3-1-4-16,-2-3-25 15,-1-5-23-15,-5 1-71 16,0-7-40-16,-4-2 98 16</inkml:trace>
  <inkml:trace contextRef="#ctx0" brushRef="#br0" timeOffset="11540.79">14405 6873 1019 0,'0'4'65'0,"8"10"-150"16</inkml:trace>
  <inkml:trace contextRef="#ctx0" brushRef="#br0" timeOffset="11700.361">14422 6933 310 0,'24'114'171'16,"-20"-74"-31"-16,6-2-91 15,-1-3-26 1,-2-1-12-16,-1-1 10 0,-4 0 15 16,-1-3 3-16,0-6-4 15,0-2-13-15,-2-10-15 16,-1 1-4-16,0-4-31 16,-3-5-26-16,1 0-101 15,0-4 95-15</inkml:trace>
  <inkml:trace contextRef="#ctx0" brushRef="#br0" timeOffset="12184.173">14034 6732 332 0,'-1'0'113'16,"1"0"-92"-16,6 1-30 16,15 2 9-16,26 5 43 15,-31-8 24-15,-2 0 35 0,0 1 15 16,-3-1-14-16,5 0-13 16,3 0-14-16,2 0-7 15,5 0-4-15,1 0-2 16,9 2-8-16,5-2-8 15,7 3-15-15,8 2-8 16,5-1-12-16,4 4-5 16,2 3-7-16,-3 0-4 15,-10 5-28-15,-8-3-24 16,-15-1-94-16,-4-4-93 0,-12-5 152 16</inkml:trace>
  <inkml:trace contextRef="#ctx0" brushRef="#br0" timeOffset="14217.973">15963 6827 168 0,'0'-1'41'0,"0"1"-8"15,0 0 57-15,0-1 104 16,0 1 27-16,-1-1-15 16,0 1-41-16,1 0-65 15,0-1-17-15,0 1-28 16,0-1-6-16,0-1-8 16,0 2-5-16,0 0-6 15,0 0-6-15,0 0-12 16,0 0-5-16,0 0-9 15,0 0-2-15,0 0-1 16,5 19 1-16,16 40 1 0,-12-25 0 16,-2 13-1-16,0 2-2 15,-1 4-13-15,-1-4-11 16,-1-14-26-16,0-8-22 16,-1-10-58-16,1-6-36 15,-2-7-34-15,0-3 4 16,3-15 131-16</inkml:trace>
  <inkml:trace contextRef="#ctx0" brushRef="#br0" timeOffset="14550.128">15915 6849 904 0,'-10'-3'375'0,"9"-2"-241"15,-1-1-247-15,2 3-51 16,0 2 17-16,0 0 101 16,0-1 57-16,19-7 37 15,33-18 1-15,-16 15-13 16,2-3-10-16,11 1-18 15,2 3-6-15,1-2-2 16,-2-1 0-16,1 1 1 16,0 0-1-16,3 3-3 0,2 3-8 15,-1 6-37-15,-5 1-42 16,-4 5 56-16</inkml:trace>
  <inkml:trace contextRef="#ctx0" brushRef="#br0" timeOffset="14802.621">16084 6896 885 0,'0'3'8'0,"1"6"-110"16</inkml:trace>
  <inkml:trace contextRef="#ctx0" brushRef="#br0" timeOffset="14983.159">16092 6931 370 0,'20'35'248'0,"-5"-30"-3"15,1 0-41-15,7-2-92 0,5 2-24 16,4-5-32-16,5 1-12 16,3 0-17-16,3-2-4 15,1 0-13-15,-2 0-5 16,-6-1-7-16,-4-2-14 16,-4 2-36-16,-4-2-21 15,-1-1-41-15,-3 1-24 16,-2-5-46-16,1-1-36 15,-1-4 138-15</inkml:trace>
  <inkml:trace contextRef="#ctx0" brushRef="#br0" timeOffset="15382.068">17261 6709 1116 0,'1'8'419'0,"0"-7"-355"15,2 2-161-15,0 9-34 16,-1 5 12-16,-10 6 89 16,-3 0 32-16,-1 4 27 15,-2 0 5-15,3 2-3 16,-4 1-6-16,-1-6-11 15,2 1-5-15,2-6-5 0,4 2 3 16,10-1 11 0,-1-1 8-16,8 0 12 0,4-3 1 15,6-1-9-15,9-1-8 16,10-3-15-16,8-1-7 16,9-4-13-16,2-5-9 15,1-1-18-15,-4-3-9 16,-2-3-11-16,-4 0-6 0,-5-2-28 15,-9-1-26-15,-3-2-94 16,0-3 131-16</inkml:trace>
  <inkml:trace contextRef="#ctx0" brushRef="#br0" timeOffset="15770.571">17184 6670 744 0,'1'5'89'0,"8"0"-271"16,5 3-32-16,6 1 83 15,4-2 201-15,4 0 61 16,7-1 31-16,8-2-17 16,11 0-59-16,4-1-26 15,1 1-39-15,-3-3-11 16,-4 1-10-16,-8 0 0 0,-9-3-4 15,-3 0-4 1,-12-1-32-16,2-1-30 0,-10 0-124 16,-2 4 123-16</inkml:trace>
  <inkml:trace contextRef="#ctx0" brushRef="#br0" timeOffset="15986.584">17206 6846 1039 0,'10'0'79'15,"5"0"-131"-15</inkml:trace>
  <inkml:trace contextRef="#ctx0" brushRef="#br0" timeOffset="16046.421">17418 6845 279 0,'41'-3'102'0,"0"2"-115"16,-1-2-1-16</inkml:trace>
  <inkml:trace contextRef="#ctx0" brushRef="#br0" timeOffset="16300.319">18095 7174 1143 0,'5'4'204'16,"-3"-5"-169"-16</inkml:trace>
  <inkml:trace contextRef="#ctx0" brushRef="#br0" timeOffset="16804.969">18102 7170 407 0,'5'-12'263'0,"7"-11"3"0,12-35-147 15,-16 19-96-15,5-1-15 16,-4-3-1-16,4-1 8 16,3 3 12-16,-3-3 3 15,5-1-2-15,-4 4-8 16,3 3-12-16,-1 6-5 16,-1 7-11-16,-1 4-8 15,-5 10-20-15,-1 2-13 16,-3 9-5-16,0 4-1 0,-1 10 20 15,1 8 13-15,-3 3 14 16,-2 5 7-16,0 4 3 16,-5 4 1-16,0 4-1 15,0 5 3-15,-3-1 1 16,1-1 1-16,0 1-2 16,3 1-1-16,0-2-1 15,2-4-1-15,2-9 1 16,-4-10 0-16,1-10 2 15,3-4 0-15,-1-2 2 16,1-1 1-16,2-4 3 16,-2-1 3-16,0 0 11 15,0 0 1-15,0 0-6 16,0 0-4-16,0-1-16 16,0-1-6-16,0 1 0 15,0 0 0-15,0 0 1 0,1-8 3 16,-2-7-5-16,-12-33 0 15,-3 25 0-15,-1-2 1 16,-4-2-1-16,-4 1-5 16,-7 4-14-16,-8 4-6 15,-8 6-21-15,-2 4-18 16,2 6-104-16,5 2 115 16</inkml:trace>
  <inkml:trace contextRef="#ctx0" brushRef="#br0" timeOffset="17215.15">18758 7008 265 0,'0'33'129'16,"-2"1"-55"-16,-1 0-29 15,2-7-31-15,1-3-7 16,-8-9-4-16,5-2-9 0,-1-8-32 16,0-2-13-16,5-2-69 15,-1-3 75-15</inkml:trace>
  <inkml:trace contextRef="#ctx0" brushRef="#br0" timeOffset="17508.517">18578 6789 1076 0,'4'0'269'0,"10"1"-493"16,5 2-12-16,6 5 54 16,4-4 84-16,3 0 158 15,8 0 16-15,10-4 5 0,2-1-22 16,5-4-38-16,-2-2-15 15,-5 0-22-15,-2-3-19 16,-9 5-65-16,-5-6 66 16</inkml:trace>
  <inkml:trace contextRef="#ctx0" brushRef="#br0" timeOffset="17996.078">19304 6674 1362 0,'5'66'331'16,"-5"-63"-541"-16,-3 17-140 15,-4 5 13-15,-3 5 179 16,-5 5 147-16,3-9 87 16,0 1 7-16,4 4-29 15,1-1-17-15,1 3-16 16,3 4-7-16,3-5 9 16,0-4 14-16,3-7 33 0,4-6 14 15,6-7-7-15,5-1-16 16,11-5-37-16,2-4-22 15,9-7-30-15,3-2-12 16,5-6-3-16,3-4 7 16,-2-7 22-16,-1-3 11 15,-3 1 9-15,-2 0 4 16,-3 5 5-16,-5 2 1 0,-8-1-3 16,-7 2-5-16,-7 1-17 15,-3 2-20-15,-4 1-60 16,-4 2-34-16,-2 3-82 15,0 2-60-15,0 3 174 16</inkml:trace>
  <inkml:trace contextRef="#ctx0" brushRef="#br0" timeOffset="18757.536">20123 6798 1077 0,'0'10'374'0,"0"-5"-379"0,1 5-88 16,1 7-12 0,0 1 9-16,-3 3 75 0,-1-1 30 15,-6-2 15-15,-1 4-2 16,-3 6-12-16,-2 3-2 15,-2 8-6-15,-2 1-1 16,-2 0 0-16,2-7 1 16,3-13 2-16,2-8 2 15,9-7 1-15,0-5 1 0,3 0 3 16,1 0 2-16,0 0 4 16,0 0 3-16,0 0 3 15,0-1-3-15,0 0-9 16,0 0-6-16,8-16-8 15,23-44 1-15,-15 16 6 16,0-3 5-16,-1 1 7 16,1-2 1-16,2 0-3 15,0 0-3-15,-1 0 1 16,2 3 0-16,3 2 0 16,-2 1-4-16,8 0-7 15,-3 5-3-15,0 11-2 16,-2 7-2-16,-1 12-8 15,-1 3-3-15,0 7-6 16,1 4 2-16,-3 11 1 16,-3 5 1-16,-5 11 6 15,0 4 3-15,-7 0 7 16,-1-2 4-16,-6-3 3 0,-4-4-1 16,-4-1 0-16,-4-2 0 15,-6 2-1-15,-1-1 0 16,-2-5 0-16,-1-1-3 15,3-10-1-15,2-1-1 16,5-3 2-16,1 0 2 16,6-3 1-16,1 1 1 0,1 3-1 15,5 2 1-15,1 8 1 16,4 7 2-16,6 14 0 16,3 5 0-16,8 7-3 15,1-1-3-15,4 0-9 16,2-4-14-16,-1-6-44 15,-1-3-27-15,-3-15-79 16,2-6-9-16,1-15 111 16</inkml:trace>
  <inkml:trace contextRef="#ctx0" brushRef="#br0" timeOffset="19202.944">20859 6690 1319 0,'1'1'409'0,"-1"-2"-473"15,0 5-169-15,-1-4 0 16,0 0 90-16,-1 4 96 15,-6 16 101-15,-11 33 2 16,12-20-24-16,-2 2-10 16,2 3 1-16,3-1 3 0,2 1 7 15,4 1 3-15,4 1 16 16,4 1 6-16,2-4-4 16,6-5-4-16,4-7-14 15,2-2-9-15,3-2-15 16,1 1-7-16,2-7-9 15,1 2-4-15,4-8-3 16,-3-5-3-16,7-8-14 16,4-4-10-16,1-11-16 15,1 0-6-15,0 0-3 16,-7-3-11-16,-7-1-12 16,-5-3-14-16,-13-7-120 15,-5-4 148-15</inkml:trace>
  <inkml:trace contextRef="#ctx0" brushRef="#br0" timeOffset="19599.399">20576 6619 791 0,'-3'30'162'0,"27"-26"-423"15,5 1-16-15,6 1 177 16,1 0 105-16,1-6 187 15,-1 2 24-15,6 1-76 16,2-2-42-16,3 2-34 16,0 0-14-16,-4-2-26 15,-5 1-5-15,-13 0-9 16,-3-2-2-16,-9 0-10 16,1 1-16-16,0 0-40 15,-3 0-27-15,-2 0-61 16,-3-1-38-16,-5-1 118 15</inkml:trace>
  <inkml:trace contextRef="#ctx0" brushRef="#br0" timeOffset="19825.8">20769 6860 1092 0,'15'0'179'0,"15"6"-262"15</inkml:trace>
  <inkml:trace contextRef="#ctx0" brushRef="#br0" timeOffset="19913.575">20857 6875 501 0,'116'26'224'0,"-83"-20"-107"16,-2-2-58-16,-1 2-54 16,-3-1-22-16,-6-4-50 15,-4 1-33-15,-4-3 60 16</inkml:trace>
  <inkml:trace contextRef="#ctx0" brushRef="#br0" timeOffset="20140.324">22010 6715 1156 0,'8'0'298'0,"-2"-3"-504"0,-11 0 91 16</inkml:trace>
  <inkml:trace contextRef="#ctx0" brushRef="#br0" timeOffset="20407.049">21981 6707 352 0,'-47'7'180'0,"20"-3"-41"16,-7-1-84-16,-13 5-40 15,-2-2-7-15,-3 6 12 16,1-1 5-16,12 1 5 15,6 1 6-15,12 1-4 16,5 1-6-16,8 3-1 16,4 1-7-16,5 3-3 15,7 1 7-15,15 7 2 16,7 1 0-16,12 6-5 16,3 3-7-16,1 4 12 15,-1-3 5-15,-7-4-1 16,-2-4-1-16,-14-3-17 15,-6-4-6-15,-14 6 0 16,-6-2 0-16,-23 0-12 0,-13 1-30 16,-26-7-79-16,-10-6-166 15,-22-2 183-15</inkml:trace>
</inkml:ink>
</file>

<file path=ppt/ink/ink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5-21T17:55:27.100"/>
    </inkml:context>
    <inkml:brush xml:id="br0">
      <inkml:brushProperty name="width" value="0.05292" units="cm"/>
      <inkml:brushProperty name="height" value="0.05292" units="cm"/>
      <inkml:brushProperty name="color" value="#FF0000"/>
    </inkml:brush>
  </inkml:definitions>
  <inkml:trace contextRef="#ctx0" brushRef="#br0">4471 15066 449 0,'0'0'93'0,"0"0"-47"16</inkml:trace>
  <inkml:trace contextRef="#ctx0" brushRef="#br0" timeOffset="897.643">4469 15051 334 0,'0'-4'146'0,"0"2"-60"16,-1 1-154-16,1 1-42 0,0 0-6 16,0 0 25-16,0-1 123 15,0 1 61-15,0 0 54 16,0 0 8-16,0 0-51 15,0 0-25-15,0 0-40 16,0 1-13-16,1-1-11 16,0 0 2-16,0 0 6 15,0 0 2-15,2 1-1 16,-1 0-2-16,0 1-6 16,-1 1-3-16,2-1-2 15,-2 0-2-15,0 1-3 16,0-1-1-16,1 0-2 15,0 1-1-15,0-1-1 16,0 1 1-16,1 0 3 0,-1 0-1 16,0 1 3-16,2 0 0 15,-1 1-1-15,1-1 1 16,0 0-2-16,1 0 1 16,2 1-2-16,0-2-1 15,1 1 1-15,1-1 1 16,1 0 10-16,3 0 8 15,28 13 12-15,-28-10 5 0,1-4-5 16,-3-3-4-16,6 2-14 16,-1 1-4-16,-1-1-8 15,4 2 0-15,-3-2-3 16,2 2 0-16,-2 1 0 16,2 1-1-16,-2-2 4 15,3 0 4-15,-3-2 5 16,-2-1 1-16,1 1-1 15,1 4-2-15,-1-2-1 16,2-2 2-16,-3-2 4 16,0-1 3-16,2-1 0 15,0 1-2-15,2 3-8 16,-2 0-4-16,4 3-4 16,0-2-1-16,0-2-1 15,3 1 0-15,-3-4 1 16,0 1 0-16,1-1 0 15,-3-1 0-15,2 2 1 0,2 2 1 16,-3-2 0-16,6 2 0 16,-2 1-2-16,-1-1-1 15,1 0 0-15,0-4 0 16,0 0 0-16,-1 1 0 16,2 3 0-16,-2 1 1 15,1 0-1-15,1 0 0 0,-2-3-1 16,1 1-1-1,0-4-2-15,-1 3-2 0,-1-2-1 16,-1 0-3-16,0-1-3 16,1-2-2-16,1 4-1 15,2-1 1-15,-1 3 3 16,-3-3 3-16,-2 2 1 16,-1-2-3-16,-1-1-20 15,4 5-13-15,-2 0-35 16,1 5-26-16,3 3-86 15,0 1 121-15</inkml:trace>
</inkml:ink>
</file>

<file path=ppt/ink/ink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5-21T17:55:57.927"/>
    </inkml:context>
    <inkml:brush xml:id="br0">
      <inkml:brushProperty name="width" value="0.05292" units="cm"/>
      <inkml:brushProperty name="height" value="0.05292" units="cm"/>
      <inkml:brushProperty name="color" value="#FF0000"/>
    </inkml:brush>
  </inkml:definitions>
  <inkml:trace contextRef="#ctx0" brushRef="#br0">12545 14663 188 0,'38'29'45'0,"-38"-29"-94"16,0 2-20-16,-1-2 8 15,1 0 32-15,0 0 88 0,0-1 26 16,0 1 43-16,0 0 5 16,0 0-26-16,0 0-16 15,0 0-37 1,0 0-12-16,0 0-9 0,0 0 4 16,0 0 12-16,0 0 2 15,0 0-4-15,0 0-7 0,0 0-17 16,0 0-6-16,0 0-8 15,-2 0-4-15,2 0-1 16,0 0-1-16,0 0-1 16,0 0-2-16,0 0-1 15,0 0-2-15,0 0-2 16,0 0 1-16,3 13-4 16,-1 3 0-16,4 28 3 15,-4-26 0-15,-2 4 4 16,1 1 1-16,0 2 1 15,-1 0 0-15,2-3 0 16,-2-3 0-16,0-1-1 16,1-2-1-16,-1-1-17 15,1 1-8-15,0 0-13 16,-1-1-4-16,0-2 15 16,0-4 8-16,-1-4 17 15,0-4 6-15,1 0 11 16,-1-1 5-16,1 0 0 0,0 0-2 15,0-1-6-15,0 0-5 16,0-1-4-16,0 1-1 16,0-16-2-16,3-29-1 15,0 27 0-15,4 0 0 16,3-3 0-16,-1-3-1 16,4-4-2-16,-2 0 0 15,2 1 1-15,-1 4 0 16,0 0 3-16,1 2 0 0,0 0-3 15,0-3-6-15,3-2-17 16,-1-3-12-16,6-2-30 16,-1-5-14-16,4 4-59 15,1 0-40-15,2 1 115 16</inkml:trace>
  <inkml:trace contextRef="#ctx0" brushRef="#br0" timeOffset="494.721">13172 14397 75 0,'-1'20'46'16,"-4"2"0"-16,-1-3-9 15,-2 1-1-15,-1-2 24 0,-2 1 11 16,0-1 6-16,1 2 1 15,2-1-9-15,-3-4 0 16,1 0 5-16,1-1 2 16,-2-4 4-16,2 1 0 15,-1-7-12-15,-2-2-10 16,1-4-18-16,-3 2-10 16,6 4-17-16,2-3-2 15,-4 0-7-15,2 0-1 0,-3-5 0 16,1 0 2-16,4 1 3 15,-3-2 1-15,4-1-1 16,-3 3-1-16,1 0-3 16,4 1-1-16,-4 2-1 15,3-2 0-15,3 1-1 16,0 0-1-16,0 1-2 16,0-1-1-16,0 1-2 15,-1 0 0-15,-2 0 0 16,-4 0 1-16,0 0 4 15,2 0 4-15,0 0 8 16,3 0 3-16,2 0-2 16,-3 0-7-16,0 1-73 15,-3 0-93-15,-8 2 101 16</inkml:trace>
  <inkml:trace contextRef="#ctx0" brushRef="#br0" timeOffset="1210.145">13498 14477 685 0,'-4'85'385'16,"4"-85"-41"-16,0 1-246 16,0-1-123-16,-2 0-6 0,1 0 16 15,0 0 14-15,0 0 30 16,0 0 5-16,1 0-3 15,0 0-5-15,0 0-17 16,0 0-5-16,0 0-6 16,19 9-1-16,34 26-1 15,-27-16 0-15,6 5 1 16,1-3 1-16,2 1 1 16,-3 3 1-16,-1-7-10 15,1 2-10-15,-5-3-29 16,1-1-27-16,-3 0-52 15,-4-3-33-15,0-5-113 16,-5-2 170-16</inkml:trace>
  <inkml:trace contextRef="#ctx0" brushRef="#br0" timeOffset="1679.094">14051 14405 788 0,'0'1'344'16,"2"-1"-193"-16,-2 1-85 0,0-1-83 15,0 0 2-15,0 0 19 16,-2 0 21-16,1 0 18 15,0 0 3-15,0 0 1 16,0 0-11-16,0 3-11 16,-2 13-6-16,-6 28-4 15,3-28 0-15,1 1 8 16,-2 6 2-16,-1 4-1 16,-2-2-2-16,4 6-7 15,0-2-3-15,-3 1-4 16,2 1-2-16,-1 1-4 15,-2-1 0-15,5 8 0 16,-3 1-1-16,-1-2-1 16,-1-2 1-16,1-5-1 15,2-4 1-15,5-2 1 16,0-2-1-16,4-6 0 0,-4-5-2 16,-1-8-21-16,3 1-23 15,0-5-90-15,0 0-64 16,0 0 121-16</inkml:trace>
  <inkml:trace contextRef="#ctx0" brushRef="#br0" timeOffset="2086.004">15018 14462 508 0,'0'0'160'0,"-2"0"-160"16,2 1-30-16</inkml:trace>
  <inkml:trace contextRef="#ctx0" brushRef="#br0" timeOffset="2619.333">15016 14463 284 0,'0'0'175'0,"0"0"-7"16,0 0-13-16,0 0-37 15,0 0-23-15,0 0-38 16,0 0-16-16,0 0-21 16,0-1-5-16,0-1 5 15,0 2 5-15,0 0 7 16,0 0 0-16,0 0-9 16,0 0-6-16,0 0-6 15,0 0 0-15,0 0 11 16,0 0 7-16,0 0 11 15,0 0 3-15,0 0-4 16,0 0-4-16,-1 0-10 16,1 0-6-16,0 0-9 15,0 0-4-15,0 0-4 0,0 0 0 16,0 0 11-16,0 0 4 16,0 4 9-16,1 3 1 15,1-1-7-15,-1 0-4 16,1 1-8-16,0 1-2 15,2 5-3-15,10 29-1 16,-11-24 0-16,3 6 0 16,2 5 0-16,-1 3-1 15,3 10-1-15,1 2-1 0,-2 15 0 16,0 0 0-16,-1 7 0 16,-2 1 1-16,0-14 0 15,-3-1 0-15,-1-19-1 16,2-12-4-16,-2-10-30 15,0-7-28-15,0-2-74 16,-2-2-27-16,-2-1-16 16,1 0-7-16,-2-6-56 15,-10-24 158-15</inkml:trace>
  <inkml:trace contextRef="#ctx0" brushRef="#br0" timeOffset="2984.522">14615 14489 1240 0,'-1'0'435'15,"-1"0"-397"-15,3 0-66 16,-1-1-17-16,0 1 6 16,0 0 38-16,0 0 23 0,25 1 18 15,35 4 2-15,-17-3-9 16,3 2-11-16,6-2-12 16,4-2-5-16,3 1-3 15,1 0-1-15,0-1-1 16,-1 4-1-16,-11-4-19 15,0 0-14-15,-8-1-50 16,-2-1-35-16,-3 2-74 16,-2 0-42-16,2-3 147 15</inkml:trace>
  <inkml:trace contextRef="#ctx0" brushRef="#br0" timeOffset="3509.144">15755 14399 1089 0,'2'15'380'15,"-10"5"-401"-15,-6 5-98 16,-13 16-29-16,-2 5 20 15,4 7 111-15,0-1 48 16,7-3 24-16,2 1 1 16,8 1-20-16,-1 0-17 0,5-3-13 15,4-5-3-15,4-10 8 16,4-4 5-16,0-9 8 16,4 0 5-16,1-11-4 15,6-1-1-15,6-5 0 16,1-7-3-16,8-3-2 15,-3-6-4-15,-3-6-11 16,0-3-1-16,-8-1-3 16,6-2-2-16,0-4-1 15,-2-1 0-15,1-4 0 16,-7 0-1-16,-4 3 2 16,0 3 1-16,-8 3 4 15,-1-1 2-15,-4 1 2 16,-3-2-1-16,-6-3-3 15,-5-3-3-15,-5-2-7 16,-2 0-4-16,-4 3-16 16,-2 5-10-16,-1 5-25 15,-2 1-11-15,0 10-16 0,5-1-28 16,-2 11 80-16</inkml:trace>
  <inkml:trace contextRef="#ctx0" brushRef="#br0" timeOffset="4807.691">16463 14435 1156 0,'0'6'439'0,"-1"-5"-374"16,1 0-99-16,-1-1-105 16,0 0 4-16,0 5 52 15,-4 18 60-15,-6 37 64 16,1-29 4-16,1 3-6 15,-4 3-19-15,3 0-28 16,-3-1-3-16,3-5 0 0,4-2 4 16,0-6 7-16,3-1 3 15,2 0 0-15,-4-5-1 16,3-7 0-16,2 2-1 16,-1-11-4-16,-2 0-9 15,5 3-19-15,-2-4-10 16,-2 0-12-16,2 0 5 15,0 0 21-15,0 0 10 16,0 0 30-16,0 0 12 0,0 0 16 16,0 0 6-16,0 0 12 15,0-1-2-15,0-1-6 16,2-3-7-16,5-16-18 16,9-32-7-16,-13 26-5 15,1 1-1-15,1-3-4 16,5 0-2-16,1 0-4 15,3-2-1-15,-3-3-1 16,3-2 0-16,0 1-1 16,1 4 1-16,1 6 1 15,2 0 1-15,1 1 1 16,2 1 4-16,1 2 6 16,-3 3 5-16,1 2 8 15,-2 2 0-15,3 3-5 16,0 0-5-16,-1 1-9 15,0-2-2-15,-1 8-2 0,-2-2-1 16,0 5-2-16,-1 0-3 16,2 1-7-1,-3 3-4-15,1 3-8 0,-3 1 0 16,-2 2 3-16,2 1 6 16,-5 2 9-16,1 2 3 15,-3 1 3-15,-3 1-1 16,2 5-2-16,-3 1-1 15,-1 0 1-15,-2-2-1 0,-2-1 1 16,-3 1 0-16,1 4 0 16,-2-3 0-16,-5 4-1 15,-1-3 1-15,-6-3 1 16,8 0 1-16,-3-2 1 16,0-6 0-16,2-1 2 15,-3-3 1-15,3-3 4 16,1-2 1-16,-1 1 3 15,-5-2 0-15,-2-2-2 16,2 1 0-16,2-4-2 16,0 1 0-16,1 1-4 15,-2-3-1-15,-3 3-3 16,-2-3-1-16,-2 3-1 16,1-3 0-16,3 3 1 15,4 1 0-15,6-2 0 16,4 5 2-16,1-2 1 15,1-3 1-15,1 2 4 0,1 0 2 16,0 0 3-16,1 1 4 16,0 0 3-16,0 0 2 15,0 0-5-15,0 0-5 16,0 0-11-16,30 1-3 16,49 44-1-16,-29-28 1 15,2 3 2-15,-3-1 2 16,-3 1 2-16,1 4 1 15,2 5-1-15,-1 1-1 0,-3 2-2 16,-5-1-1-16,-10-6-2 16,-3-1-3-16,-8 1-7 15,-3-2-5-15,-5 6-12 16,-2-2-8-16,-6-6-18 16,1 1-17-16,-5-9-62 15,-2-4-45-15,1-4-195 16,0-2 234-16</inkml:trace>
  <inkml:trace contextRef="#ctx0" brushRef="#br0" timeOffset="5437.201">17801 14637 894 0,'3'0'279'15,"5"0"-339"-15,0-1-54 16,-1 0 3-16,-1-2 50 0,-5 4 113 15,-1-1 42-15,0 0 17 16,0 0-12-16,0 0-44 16,0 0-21-16,0 0-16 15,0 0 2-15,0-1 15 16,-1 0 6-16,0 0 6 16,0 0-3-16,-5-10-14 15,1-7-9-15,-43-34-13 16,25 29-5-16,-6 5-8 15,-1 1-4-15,-6 7-4 16,-2 2-3-16,0 6 0 16,4 2 2-16,2 5 4 15,5 6 4-15,0 7 5 16,1 6 1-16,3 8 2 16,2-4 2-16,7 2 3 15,5-3 4-15,7 1 5 16,2-1-1-16,5 3-1 15,6 2 0-15,6 2 2 0,7 3 5 16,7-4 3-16,3 2-1 16,5-5 0-16,-1-1-2 15,0-3-2-15,1 0-1 16,-4-2-12-16,-5-2-6 16,-3-6-14-16,-2-4-15 15,-6-3-56-15,8-3-46 0,-9-2-183 16,0-4 199-16</inkml:trace>
  <inkml:trace contextRef="#ctx0" brushRef="#br0" timeOffset="5845.934">18227 14492 1288 0,'-4'0'386'16,"2"0"-524"-16,1 4-43 15,0-4 31-15,0 0 53 16,0 27 152-16,-7 30 36 16,8-27 10-16,2 3-12 15,-2-3-42-15,4 5-17 16,-6 8-1-16,2 3 4 16,4 7 16-16,-4 1 6 15,1 2-8-15,-1-3-8 16,0-3-21-16,0-5-14 0,-2-8-50 15,-3-8-38-15,0 1-126 16,0 0-85-16,2 1 182 16</inkml:trace>
  <inkml:trace contextRef="#ctx0" brushRef="#br0" timeOffset="6364.713">18479 14523 1235 0,'2'0'417'15,"0"1"-426"-15,-1-1-58 16,-1 0-9-16,0 0 26 16,0 0 74-16,0 0 31 15,6 14 13-15,1 2-8 16,16 31-24-16,-16-25-13 16,0 3-17-16,1 5-1 15,1 4 4-15,0 4 1 0,3 8 7 16,-2 3 2-1,-2 6-3-15,2 1-2 0,-5 5-6 16,2-1-4-16,2 1-3 16,1-4 0-16,-1-6 0 15,-3-3-2-15,-3-8-21 16,-1-6-12-16,-3-11-32 16,0-8-13-16,-2-8-15 15,0-3-3-15,1-4-14 16,0 0 1-16,1-1 23 15,-1 0 10-15,1 0 37 16,-10-3 6-16,-7-22-19 16,-29-33-31-16,28 21-135 15,-1 2 141-15</inkml:trace>
  <inkml:trace contextRef="#ctx0" brushRef="#br0" timeOffset="6699.817">18296 15028 395 0,'3'1'196'0,"-2"-1"-51"16,1-1-75-16,-2 1-6 0,0 0 17 16,-1 0 12-1,0 0 19-15,1 0 6 0,-1 0-4 16,1 0-7-16,-1 0-20 15,1 0-9-15,0 0-12 16,0 0-5-16,0 0-8 16,0 0-5-16,0 0-9 15,14 2-3-15,6 1-5 16,32 8-3-16,-26-7-6 16,7 1-4-16,3-4-10 15,-2 3-5-15,2-2-19 16,-6 0-15-16,-11-2-51 15,-1-1-56-15,-8-13 88 16</inkml:trace>
  <inkml:trace contextRef="#ctx0" brushRef="#br0" timeOffset="9519.438">12642 14849 296 0,'0'0'122'0,"0"0"-74"0,-3-2-26 16,3 0-24-16,0 1-3 15,-1 0-12-15,1 0-8 16,-1 0-6-16,0 0 1 15,0-2 14-15,1-1 12 16,0 3 30-16,0-2 14 16,0 2 18-16,0 0 2 15,0 0-14-15,-2 0-9 0,2 0-7 16,0-1 2 0,0 1 13-16,0 0 6 0,0 0 7 15,0 0 2-15,0 0 1 16,0 0-1-16,0-1-10 15,0 1-9-15,0 0-15 16,0 0-7-16,0 0-3 16,0 0-2-16,0-1-3 15,0-6-1-15,0-2-6 16,0-3-1-16,5-26 2 16,-4 28-2-16,-1-1 0 15,4 1-1-15,-1-4-2 16,1 0 0-16,1 0 0 15,-1-3-1-15,-1 6 1 16,1-3 1-16,0 2-1 16,2-1 1-16,1-1 0 15,-1 1-1-15,3-5 0 0,1 0 0 16,0 2 0-16,0 0 0 16,-3 2 0-16,0 2 0 15,-1-1 0-15,1-1 0 16,-2 4 0-16,1-2 0 15,0 6-1-15,0 0 1 16,3 0-1-16,1-1-1 16,9-1 0-16,-2-1 1 0,3-1 1 15,-1 1 2 1,-4-1 1-16,5 3 1 0,-5 3 6 16,3-2 2-16,-2 3 3 15,2-2-2-15,-1 1-6 16,1 0-2-16,4 3-3 15,-2-1-1-15,3 2 1 16,-1 1-1-16,1 0 1 16,-2 0 0-16,-1 0 0 15,0 1-1-15,-2 2-1 16,0 0 0-16,-3 3 0 16,0-1 0-16,-4-1 2 15,1 1 0-15,-1 2 1 16,0 0 0-16,-2 2 1 15,0 0 1-15,0 3 4 16,-2-2 0-16,4 0 3 16,-7 2 1-16,0-1 0 15,-1 1-1-15,-2-1 0 0,2 1-1 16,-3-2 1-16,-2 0-1 16,-1-1 2-16,1 0 2 15,-1 1 1-15,1 0 1 16,-4 0 0-16,3-1-1 15,-3 0 3-15,1 2 0 16,1-3-3-16,-1-2 2 16,3-1-7-16,0-1 1 0,-1-1 3 15,2-3 0-15,0 0-1 16,0 0 1-16,0 0 1 16,0 0 1-16,-1 0 6 15,1 0 0-15,0 0-4 16,0 0-4-16,-6 3-8 15,-1 0-2-15,1-1-3 16,0 1 1-16,1-2 3 16,1 1 0-16,-2 0 1 15,-1 1-1-15,-2-2-3 16,3 0 0-16,-1 1-2 16,1 1 1-16,1-1-1 15,-1-1 1-15,1 0 0 16,-1 0-1-16,1-1-1 15,-2 0 1-15,0 2-1 16,-1-1 0-16,2 0 1 16,1-1-1-16,0 0 0 0,1 1 1 15,-2 0-1-15,0 0 0 16,0 1 1-16,1-1 0 16,1-1 0-16,2 0 0 15,-2 1 0-15,2-1 0 16,-3 1-1-16,2 0 0 15,-1 0 0-15,-2 2 0 16,0-1 0-16,0 0-1 16,0 2 1-16,2-2 0 0,-1-1 0 15,0 0 1-15,0 2-1 16,0-1 0-16,1 0 1 16,-2 1-1-16,2-2 0 15,-2 1 0-15,4-1 1 16,0-1 0-16,2 0 1 15,-2 1-1-15,2-1 0 16,-5 3 0-16,1-1-1 16,2-1 0-16,-1 0 1 15,1 0 0-15,1-1 0 16,-2 2 1-16,0-1 1 16,-1 0 0-16,0 0-1 15,2-1 0-15,-2 1-1 16,2 0 0-16,-2 0-1 15,-1 2 0-15,1-1 0 16,-2 0 0-16,2 0 0 0,1-1-1 16,1-1 1-16,2 0-1 15,0 0 1-15,0 0-1 16,0 0-2-16,-4 2-5 16,3-2-10-16,1 0-3 15,-1 0-9-15,1 0-2 16,0 0-1-16,0 0-1 15,-2 1 0-15,-2 1 0 16,-1 2 3-16,-2 0-4 16,2 1-17-16,-1 0-14 0,0-1-19 15,1 2-5-15,0 0-16 16,-2 2-33 0,-29 31 94-16</inkml:trace>
</inkml:ink>
</file>

<file path=ppt/ink/ink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5-21T17:57:05.701"/>
    </inkml:context>
    <inkml:brush xml:id="br0">
      <inkml:brushProperty name="width" value="0.05292" units="cm"/>
      <inkml:brushProperty name="height" value="0.05292" units="cm"/>
      <inkml:brushProperty name="color" value="#FF0000"/>
    </inkml:brush>
  </inkml:definitions>
  <inkml:trace contextRef="#ctx0" brushRef="#br0">5555 2351 127 0,'0'-1'99'0,"-1"1"0"15,1 0-35-15,0-2-14 0,0 2-22 16,0-1-2-16,0 1 0 16,0 0-2-16,0 0-3 15,0-1-3-15,0 0-8 16,0 0-4-16,0 0-2 15,0-1-1-15,0 1-1 16,0 0-2-16,0 0 0 16,0 0-2-16,0 0 0 15,0 0 0-15,0-1 1 16,0 1 0-16,0 0 0 16,0 0 0-16,0 0 0 15,0 0 1-15,0-1 0 16,3 1 0-16,4 0 0 15,-2 1 2-15,2 0 0 16,2 0 1-16,-1 0-1 16,2 1 0-16,-1 0-1 15,1 1 1-15,28 3-1 16,-27-2 1-16,-1-3 0 0,0 1 1 16,-1 1 1-16,-4-2 5 15,-1 0 8-15,-3 0 3 16,-1-1 5-16,0 1 0 15,0 0 1-15,0 0 3 16,0 0 3-16,0 0-3 16,2 0-7-16,2 1-5 15,1 0-5-15,2 2 2 0,2-1 7 16,0 0 3-16,-1 1 4 16,3 0 1-16,27 11-1 15,-24-11-2-15,2-3-6 16,-4 0-3-16,3 4-9 15,-1-5-4-15,0 1-1 16,2 0-1-16,-2-3 0 16,2 2 1-16,3-2 1 15,-1 0-1-15,3 0-1 16,-2 1 0-16,2 0-1 16,0-2 0-16,1-1-1 15,-3 1 1-15,1 1-1 16,0 2 0-16,-2-1 0 15,5 0 0-15,0-1 1 16,-1-1-1-16,1-3 1 16,-2 0-1-16,0-2 1 0,-1 2 0 15,3 2 0-15,-1-2-1 16,3 3 1-16,-1-2-1 16,0 0 0-16,0 1 0 15,2 0 1-15,-3 0 0 16,-1 0 0-1,-2 0 1-15,-1 0-1 0,-1 2 1 16,1-3 0-16,0 1-1 16,2 3 0-16,-3-2 0 15,3 2 0-15,-5 1-1 0,-2-1 0 16,2 2 1-16,-5 0 0 16,2 0 0-1,-4 0-1-15,-1-1 0 0,0 1 1 16,1-2-1-16,0 0 1 15,3 2-1-15,-1 0 1 16,0 0-1-16,6 1 0 16,-3 2 0-16,6-3 0 15,0 2 1-15,3 1 0 16,4 1 0-16,-3-2 2 16,0-1 2-16,-2-1 7 15,-1 2 4-15,-1 2 4 16,5-1 0-16,-7 2-4 15,3 0-2-15,-6-2-5 16,0 2-2-16,3-1-1 16,-7-4-1-16,1 5-1 0,0-3-1 15,-9 1-2-15,9 1-1 16,-9-3-42-16,2 0-53 16,0-3 61-16</inkml:trace>
  <inkml:trace contextRef="#ctx0" brushRef="#br0" timeOffset="26440.248">4445 16562 291 0,'-30'-7'129'0,"2"0"-56"16,4 0-72 0</inkml:trace>
  <inkml:trace contextRef="#ctx0" brushRef="#br0" timeOffset="27226.198">3560 16771 402 0,'0'0'206'16,"0"-1"-38"-16,0 1-131 16,0 0-13-16,-1 0-2 15,1 0 5-15,0 0 9 16,-1 0 2-16,0 0-9 16,0-2-4-16,0 1-8 15,-1 0 0-15,1 0-2 16,0 0-4-16,0 0-3 15,0 0-5-15,0-1-1 16,0 1-1-16,-1 0 0 16,1 0 1-16,0 0 3 15,0 0 4-15,0-1 1 16,0 1-2-16,-1 0-7 0,1 0-5 16,0 0-8-1,0 0 0-15,0 0-4 0,0-1-2 16,0 1-3-16,1 0-1 15,0 0-2-15,0 0-1 16,0 0-20-16,0-1-17 16,4-6-48-16,0-7-31 15,38-38-54-15,-24 32 114 16</inkml:trace>
  <inkml:trace contextRef="#ctx0" brushRef="#br0" timeOffset="28919.427">3813 16451 168 0,'23'-17'89'0,"-2"2"-20"16,-1 4-11-16,-1 4-18 16,-6-4-3-16,-1 4 1 15,-1 0 4-15,-3 2 3 16,0 4 2-16,-4 1-6 16,0 0-6-16,-2-2-10 15,-2 2-3-15,0 0-4 16,0 0-4-16,0 0 0 15,0 0 0-15,0 0 8 16,0 0 4-16,1 3 6 16,4 1 0-16,1 3-5 15,-1 1-3-15,5 2-7 16,28 29-1-16,-27-29-4 0,0-1 0 16,0-1 2-16,0 0 3 15,0 2 3-15,-1-1 0 16,1-1-2-16,-1-1-3 15,1-1-6-15,-1-1-3 16,4 1-4-16,-2 0-1 16,1 0-1-16,2 0 1 15,-1-1-1-15,3 3 0 16,2 3 0-16,-3-4 0 16,6 0 0-16,-4-1 0 0,-2-1 0 15,2 3 0-15,-3 0 0 16,-2-1 0-16,4-1 0 15,-5-3 1-15,1-1 0 16,4-2 2-16,-2 1 0 16,4 2 0-16,1 1 1 15,-2 0-1-15,4-1-1 16,-1-2 1-16,6 0-1 16,2 0 1-16,1 1 1 15,1-1 1-15,-1-3 8 16,1 3 3-16,0-2 3 15,-2-1-2-15,-6 3-6 16,2-2-3-16,-4 1-3 16,1 0 1-16,6 0-2 15,-3 1-1-15,4 1 2 16,3-1 0-16,3-1 3 0,-2-3-1 16,2-2 0-16,-1 1-2 15,-1-2-2-15,-1 4-1 16,-3-3 1-16,2 2 2 15,-1-2 15-15,-4 0 4 16,2 1 2-16,-1-2-2 16,-2 5-15-16,1-4-3 15,1 2-3-15,-2-1 1 16,3 0 0-16,2-2 3 0,1 1 10 16,-1 2 1-16,1-3 3 15,0 1-2-15,2-1-8 16,-1-2 1-16,-3 1 0 15,2-1 1-15,-9-1 1 16,4 4-1-16,0-2-4 16,0 1-2-16,5-3-3 15,-1 1-1-15,5 0-1 16,1-2-1-16,-1 5 0 16,3-3 0-16,3-2-1 15,-4 3 0-15,4 1 1 16,-4-5-1-16,-2 4 0 15,-1-2 0-15,0-3-1 16,-1 4-1-16,3-1 1 16,3 1 1-16,0 1 0 15,3 0 0-15,-1 2 0 0,1-1 0 16,-4 1-1-16,-1 3 0 16,-7 1 1-16,0 0-1 15,-3 1 1-15,1 0 1 16,2 2 0-16,-1 1 0 15,0 1-1-15,-1-1 0 16,0-2 0 0,-1 1 0-16,-2-1 0 0,0 0 0 15,3 5 0-15,0-3 0 16,2 2 0-16,-3-1 1 0,-1 0-1 16,-1-1 0-16,-2 3 0 15,1 0 0-15,2 1 0 16,1 2 1-1,4-1-1-15,-1 0 1 0,0-1-1 16,-4 0 0-16,-4 0 0 16,-3 1 0-16,0-1 0 15,-1-1 0-15,-2 0 0 16,2-1 0-16,0 2 0 16,2-1 0-16,4 1 0 15,-1-2 0-15,2 2 0 16,2 0 0-16,-7-2 0 15,5 2 0-15,-2-1 1 16,-4-1 0-16,2 1 0 16,1-2 0-16,0-1-1 0,3 2 0 15,3 0 0 1,-3 0 0-16,1 0 0 0,0-5 0 16,2 2 0-16,-2 1 0 15,0 1 0-15,-1 3 0 16,0-4 0-16,-3-1 0 15,1 2 1-15,2-2-1 16,-7-1 0-16,1 2 0 16,-3-2 0-16,-4-1 0 15,3 2 0-15,3 2 1 0,-2-2 0 16,2 0-1-16,1 2 1 16,-3-3-1-16,1 0 1 15,-1 1 0-15,-2-2 1 16,0 4-1-16,-3 0 0 15,0 0 0-15,0 0-1 16,1-7 0-16,3 3 0 16,0 1 0-16,-3-1 0 15,0 1 0-15,-3-1-1 16,-2 0 1-16,0 4-2 16,1-2-1-16,0 2-10 15,-1-3-15-15,1-1-42 16,3 2-37-16,4 4-137 15,3 2 156-15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AB1C6-468D-49CA-987B-0775EF1B4C44}" type="datetimeFigureOut">
              <a:rPr lang="en-US" smtClean="0"/>
              <a:t>5/21/2020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5623-943B-4E61-83F8-C2C6F5CC921B}" type="slidenum">
              <a:rPr lang="en-US" smtClean="0"/>
              <a:t>‹#›</a:t>
            </a:fld>
            <a:endParaRPr lang="en-US"/>
          </a:p>
        </p:txBody>
      </p:sp>
    </p:spTree>
    <p:extLst>
      <p:ext uri="{BB962C8B-B14F-4D97-AF65-F5344CB8AC3E}">
        <p14:creationId xmlns:p14="http://schemas.microsoft.com/office/powerpoint/2010/main" val="304932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pPr lvl="0"/>
            <a:endParaRPr/>
          </a:p>
        </p:txBody>
      </p:sp>
      <p:sp>
        <p:nvSpPr>
          <p:cNvPr id="179" name="Shape 179"/>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10624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55623-943B-4E61-83F8-C2C6F5CC921B}" type="slidenum">
              <a:rPr lang="en-US" smtClean="0"/>
              <a:t>76</a:t>
            </a:fld>
            <a:endParaRPr lang="en-US"/>
          </a:p>
        </p:txBody>
      </p:sp>
    </p:spTree>
    <p:extLst>
      <p:ext uri="{BB962C8B-B14F-4D97-AF65-F5344CB8AC3E}">
        <p14:creationId xmlns:p14="http://schemas.microsoft.com/office/powerpoint/2010/main" val="2968893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CD48017-A63F-4066-B29F-EED7C58C97D2}" type="slidenum">
              <a:rPr lang="en-US" smtClean="0"/>
              <a:t>83</a:t>
            </a:fld>
            <a:endParaRPr lang="en-US"/>
          </a:p>
        </p:txBody>
      </p:sp>
    </p:spTree>
    <p:extLst>
      <p:ext uri="{BB962C8B-B14F-4D97-AF65-F5344CB8AC3E}">
        <p14:creationId xmlns:p14="http://schemas.microsoft.com/office/powerpoint/2010/main" val="13023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37604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39759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19</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20</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23</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26</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785C7C-BA26-4594-BBB2-0429BFFCFDFA}" type="datetime1">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4675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C8929D-E5C6-4786-AE1A-D62CE7FD93CD}" type="datetime1">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17634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890FEF-5362-45DB-A065-6AEFBE3A71B8}" type="datetime1">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2488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p:nvPr/>
        </p:nvSpPr>
        <p:spPr>
          <a:xfrm flipV="1">
            <a:off x="1377173" y="901811"/>
            <a:ext cx="6386430" cy="88"/>
          </a:xfrm>
          <a:prstGeom prst="line">
            <a:avLst/>
          </a:prstGeom>
          <a:ln w="12700">
            <a:solidFill>
              <a:srgbClr val="FFFFFF"/>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9" name="Shape 9"/>
          <p:cNvSpPr>
            <a:spLocks noGrp="1"/>
          </p:cNvSpPr>
          <p:nvPr>
            <p:ph type="title"/>
          </p:nvPr>
        </p:nvSpPr>
        <p:spPr>
          <a:xfrm>
            <a:off x="892969" y="178594"/>
            <a:ext cx="7358063" cy="723305"/>
          </a:xfrm>
          <a:prstGeom prst="rect">
            <a:avLst/>
          </a:prstGeom>
        </p:spPr>
        <p:txBody>
          <a:bodyPr lIns="50800" tIns="50800" rIns="50800" bIns="50800" anchor="ctr"/>
          <a:lstStyle/>
          <a:p>
            <a:pPr lvl="0">
              <a:defRPr sz="1800">
                <a:solidFill>
                  <a:srgbClr val="000000"/>
                </a:solidFill>
              </a:defRPr>
            </a:pPr>
            <a:r>
              <a:rPr sz="3937">
                <a:solidFill>
                  <a:srgbClr val="7A81FF"/>
                </a:solidFill>
              </a:rPr>
              <a:t>Title Text</a:t>
            </a:r>
          </a:p>
        </p:txBody>
      </p:sp>
    </p:spTree>
    <p:extLst>
      <p:ext uri="{BB962C8B-B14F-4D97-AF65-F5344CB8AC3E}">
        <p14:creationId xmlns:p14="http://schemas.microsoft.com/office/powerpoint/2010/main" val="1935890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750FC0-01AD-471D-BAFF-74ADC445ECE4}" type="datetime1">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76714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7A4863-71FC-4E34-976C-2CDF5C9261BD}" type="datetime1">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0145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835051-E0DA-4FE1-A4EB-9C6B82313767}" type="datetime1">
              <a:rPr lang="en-US" smtClean="0"/>
              <a:t>5/21/2020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7438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C7F53D-13DC-47EF-93BF-587B6431C040}" type="datetime1">
              <a:rPr lang="en-US" smtClean="0"/>
              <a:t>5/21/2020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454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493B78-E67F-4325-9291-786B32194CDE}" type="datetime1">
              <a:rPr lang="en-US" smtClean="0"/>
              <a:t>5/21/2020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8155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7A464-77B1-4512-A34A-EF57E174C773}" type="datetime1">
              <a:rPr lang="en-US" smtClean="0"/>
              <a:t>5/21/2020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2170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8F7462-2FB6-4D4E-81B8-C85C8D47DC57}" type="datetime1">
              <a:rPr lang="en-US" smtClean="0"/>
              <a:t>5/21/2020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467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0F3B04-D478-4F09-965D-F7CEDB495A31}" type="datetime1">
              <a:rPr lang="en-US" smtClean="0"/>
              <a:t>5/21/2020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2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57BBE-E6A0-4DAD-8421-75AB57B7D835}" type="datetime1">
              <a:rPr lang="en-US" smtClean="0"/>
              <a:t>5/21/2020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709D0-6125-4E69-AAA3-543C9C01CF4B}" type="slidenum">
              <a:rPr lang="en-US" smtClean="0"/>
              <a:t>‹#›</a:t>
            </a:fld>
            <a:endParaRPr lang="en-US"/>
          </a:p>
        </p:txBody>
      </p:sp>
    </p:spTree>
    <p:extLst>
      <p:ext uri="{BB962C8B-B14F-4D97-AF65-F5344CB8AC3E}">
        <p14:creationId xmlns:p14="http://schemas.microsoft.com/office/powerpoint/2010/main" val="25033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customXml" Target="../ink/ink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24.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customXml" Target="../ink/ink3.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jpeg"/></Relationships>
</file>

<file path=ppt/slides/_rels/slide45.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2.png"/><Relationship Id="rId7" Type="http://schemas.openxmlformats.org/officeDocument/2006/relationships/image" Target="../media/image85.png"/><Relationship Id="rId2" Type="http://schemas.openxmlformats.org/officeDocument/2006/relationships/image" Target="../media/image84.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 Id="rId9" Type="http://schemas.openxmlformats.org/officeDocument/2006/relationships/image" Target="../media/image8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6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6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0.png"/></Relationships>
</file>

<file path=ppt/slides/_rels/slide7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72.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20.png"/><Relationship Id="rId5" Type="http://schemas.openxmlformats.org/officeDocument/2006/relationships/image" Target="../media/image510.png"/><Relationship Id="rId4" Type="http://schemas.openxmlformats.org/officeDocument/2006/relationships/image" Target="../media/image500.png"/></Relationships>
</file>

<file path=ppt/slides/_rels/slide73.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430.png"/><Relationship Id="rId10" Type="http://schemas.openxmlformats.org/officeDocument/2006/relationships/image" Target="../media/image420.png"/><Relationship Id="rId9" Type="http://schemas.openxmlformats.org/officeDocument/2006/relationships/image" Target="../media/image41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2.xml"/><Relationship Id="rId5" Type="http://schemas.openxmlformats.org/officeDocument/2006/relationships/image" Target="../media/image89.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customXml" Target="../ink/ink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900.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customXml" Target="../ink/ink7.xml"/><Relationship Id="rId4" Type="http://schemas.openxmlformats.org/officeDocument/2006/relationships/image" Target="../media/image650.png"/></Relationships>
</file>

<file path=ppt/slides/_rels/slide82.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hyperlink" Target="http://cs.stanford.edu/people/karpathy/convnetjs/demo/mnist.html" TargetMode="Externa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0.emf"/><Relationship Id="rId4" Type="http://schemas.openxmlformats.org/officeDocument/2006/relationships/image" Target="../media/image99.emf"/></Relationships>
</file>

<file path=ppt/slides/_rels/slide84.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8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104.png"/><Relationship Id="rId1" Type="http://schemas.openxmlformats.org/officeDocument/2006/relationships/slideLayout" Target="../slideLayouts/slideLayout12.xml"/><Relationship Id="rId4" Type="http://schemas.openxmlformats.org/officeDocument/2006/relationships/image" Target="../media/image105.png"/></Relationships>
</file>

<file path=ppt/slides/_rels/slide8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customXml" Target="../ink/ink1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9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9720" y="2235200"/>
            <a:ext cx="7772400" cy="2387600"/>
          </a:xfrm>
        </p:spPr>
        <p:txBody>
          <a:bodyPr>
            <a:noAutofit/>
          </a:bodyPr>
          <a:lstStyle/>
          <a:p>
            <a:br>
              <a:rPr lang="en-US" dirty="0">
                <a:cs typeface="Arial Rounded MT Bold"/>
              </a:rPr>
            </a:br>
            <a:br>
              <a:rPr lang="en-US" dirty="0">
                <a:cs typeface="Arial Rounded MT Bold"/>
              </a:rPr>
            </a:br>
            <a:r>
              <a:rPr lang="en-US" dirty="0">
                <a:cs typeface="Arial Rounded MT Bold"/>
              </a:rPr>
              <a:t>Computer Vision</a:t>
            </a:r>
            <a:br>
              <a:rPr lang="en-US" dirty="0">
                <a:cs typeface="Arial Rounded MT Bold"/>
              </a:rPr>
            </a:br>
            <a:br>
              <a:rPr lang="en-US" dirty="0">
                <a:cs typeface="Arial Rounded MT Bold"/>
              </a:rPr>
            </a:br>
            <a:br>
              <a:rPr lang="en-US" dirty="0">
                <a:cs typeface="Arial Rounded MT Bold"/>
              </a:rPr>
            </a:br>
            <a:r>
              <a:rPr lang="en-US" dirty="0">
                <a:cs typeface="Arial Rounded MT Bold"/>
              </a:rPr>
              <a:t>CSE 455</a:t>
            </a:r>
            <a:br>
              <a:rPr lang="en-US" dirty="0">
                <a:cs typeface="Arial Rounded MT Bold"/>
              </a:rPr>
            </a:br>
            <a:r>
              <a:rPr lang="en-US" dirty="0">
                <a:cs typeface="Arial Rounded MT Bold"/>
              </a:rPr>
              <a:t>Object Recognition</a:t>
            </a:r>
            <a:br>
              <a:rPr lang="en-US" sz="3600" dirty="0">
                <a:cs typeface="Arial Rounded MT Bold"/>
              </a:rPr>
            </a:br>
            <a:br>
              <a:rPr lang="en-US" sz="3600" dirty="0">
                <a:cs typeface="Arial Rounded MT Bold"/>
              </a:rPr>
            </a:br>
            <a:r>
              <a:rPr lang="en-US" sz="3600" dirty="0">
                <a:cs typeface="Arial Rounded MT Bold"/>
              </a:rPr>
              <a:t>Linda Shapiro</a:t>
            </a:r>
            <a:br>
              <a:rPr lang="en-US" sz="3600" dirty="0">
                <a:cs typeface="Arial Rounded MT Bold"/>
              </a:rPr>
            </a:br>
            <a:r>
              <a:rPr lang="en-US" sz="2800" dirty="0">
                <a:cs typeface="Arial Rounded MT Bold"/>
              </a:rPr>
              <a:t>Professor of Computer Science &amp; Engineering</a:t>
            </a:r>
            <a:br>
              <a:rPr lang="en-US" sz="2800" dirty="0">
                <a:cs typeface="Arial Rounded MT Bold"/>
              </a:rPr>
            </a:br>
            <a:r>
              <a:rPr lang="en-US" sz="2800" dirty="0">
                <a:cs typeface="Arial Rounded MT Bold"/>
              </a:rPr>
              <a:t>Professor of Electrical Engineering</a:t>
            </a:r>
            <a:br>
              <a:rPr lang="en-US" sz="2800" dirty="0">
                <a:cs typeface="Arial Rounded MT Bold"/>
              </a:rPr>
            </a:br>
            <a:endParaRPr lang="en-US" sz="2800" dirty="0">
              <a:cs typeface="Arial Rounded MT Bold"/>
            </a:endParaRP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36D44852-9CD3-4940-95E5-AC5BB6A6C69D}"/>
              </a:ext>
            </a:extLst>
          </p:cNvPr>
          <p:cNvSpPr txBox="1"/>
          <p:nvPr/>
        </p:nvSpPr>
        <p:spPr>
          <a:xfrm>
            <a:off x="2590800" y="5120640"/>
            <a:ext cx="3810000" cy="369332"/>
          </a:xfrm>
          <a:prstGeom prst="rect">
            <a:avLst/>
          </a:prstGeom>
          <a:noFill/>
        </p:spPr>
        <p:txBody>
          <a:bodyPr wrap="square" rtlCol="0">
            <a:spAutoFit/>
          </a:bodyPr>
          <a:lstStyle/>
          <a:p>
            <a:r>
              <a:rPr lang="en-US" dirty="0"/>
              <a:t>With slides from Ross </a:t>
            </a:r>
            <a:r>
              <a:rPr lang="en-US" dirty="0" err="1"/>
              <a:t>Girshick</a:t>
            </a:r>
            <a:endParaRPr lang="en-US" dirty="0"/>
          </a:p>
        </p:txBody>
      </p:sp>
    </p:spTree>
    <p:extLst>
      <p:ext uri="{BB962C8B-B14F-4D97-AF65-F5344CB8AC3E}">
        <p14:creationId xmlns:p14="http://schemas.microsoft.com/office/powerpoint/2010/main" val="1453703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pPr lvl="0">
              <a:defRPr sz="1800">
                <a:solidFill>
                  <a:srgbClr val="000000"/>
                </a:solidFill>
              </a:defRPr>
            </a:pPr>
            <a:r>
              <a:rPr sz="3937" dirty="0"/>
              <a:t>Compare to ground truth</a:t>
            </a:r>
          </a:p>
        </p:txBody>
      </p:sp>
      <p:pic>
        <p:nvPicPr>
          <p:cNvPr id="13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36" name="Shape 13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7" name="Shape 13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8" name="Shape 138"/>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9" name="Shape 139"/>
          <p:cNvSpPr/>
          <p:nvPr/>
        </p:nvSpPr>
        <p:spPr>
          <a:xfrm>
            <a:off x="2428875" y="2571750"/>
            <a:ext cx="1017984" cy="1455539"/>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0" name="Shape 140"/>
          <p:cNvSpPr/>
          <p:nvPr/>
        </p:nvSpPr>
        <p:spPr>
          <a:xfrm>
            <a:off x="5411391" y="3223617"/>
            <a:ext cx="348258" cy="1366242"/>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1" name="Shape 141"/>
          <p:cNvSpPr/>
          <p:nvPr/>
        </p:nvSpPr>
        <p:spPr>
          <a:xfrm>
            <a:off x="4429125" y="3321844"/>
            <a:ext cx="616148" cy="62507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2" name="Shape 142"/>
          <p:cNvSpPr/>
          <p:nvPr/>
        </p:nvSpPr>
        <p:spPr>
          <a:xfrm>
            <a:off x="1643063" y="3187899"/>
            <a:ext cx="223242" cy="113407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3" name="Shape 143"/>
          <p:cNvSpPr/>
          <p:nvPr/>
        </p:nvSpPr>
        <p:spPr>
          <a:xfrm>
            <a:off x="1928813" y="3312914"/>
            <a:ext cx="223242" cy="58043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4" name="Shape 144"/>
          <p:cNvSpPr/>
          <p:nvPr/>
        </p:nvSpPr>
        <p:spPr>
          <a:xfrm>
            <a:off x="1973461" y="6313289"/>
            <a:ext cx="312539" cy="33039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5" name="Shape 145"/>
          <p:cNvSpPr/>
          <p:nvPr/>
        </p:nvSpPr>
        <p:spPr>
          <a:xfrm>
            <a:off x="2409578" y="6219676"/>
            <a:ext cx="4339842"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ground truth ‘person’ boxes</a:t>
            </a:r>
          </a:p>
        </p:txBody>
      </p:sp>
      <p:sp>
        <p:nvSpPr>
          <p:cNvPr id="146" name="Shape 146"/>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7" name="Shape 147"/>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48" name="Shape 148"/>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49" name="Shape 149"/>
          <p:cNvSpPr/>
          <p:nvPr/>
        </p:nvSpPr>
        <p:spPr>
          <a:xfrm>
            <a:off x="5767551" y="1103821"/>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50" name="Shape 150"/>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123904996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pPr lvl="0">
              <a:defRPr sz="1800">
                <a:solidFill>
                  <a:srgbClr val="000000"/>
                </a:solidFill>
              </a:defRPr>
            </a:pPr>
            <a:r>
              <a:rPr sz="3937"/>
              <a:t>Sort by confidence</a:t>
            </a:r>
          </a:p>
        </p:txBody>
      </p:sp>
      <p:pic>
        <p:nvPicPr>
          <p:cNvPr id="153"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54"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55"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56"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57"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58"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59" name="Shape 159"/>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0" name="Shape 160"/>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1" name="Shape 161"/>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2" name="Shape 162"/>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3" name="Shape 163"/>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4"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166"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7"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9" name="Shape 169"/>
          <p:cNvSpPr/>
          <p:nvPr/>
        </p:nvSpPr>
        <p:spPr>
          <a:xfrm>
            <a:off x="8215313" y="2665660"/>
            <a:ext cx="72200"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FF2600"/>
                </a:solidFill>
              </a:defRPr>
            </a:lvl1pPr>
          </a:lstStyle>
          <a:p>
            <a:pPr lvl="0">
              <a:defRPr sz="1800">
                <a:solidFill>
                  <a:srgbClr val="000000"/>
                </a:solidFill>
              </a:defRPr>
            </a:pPr>
            <a:endParaRPr sz="2953" dirty="0">
              <a:solidFill>
                <a:schemeClr val="tx1"/>
              </a:solidFill>
            </a:endParaRPr>
          </a:p>
        </p:txBody>
      </p:sp>
      <p:sp>
        <p:nvSpPr>
          <p:cNvPr id="170" name="Shape 170"/>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171" name="Shape 171"/>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172" name="Shape 172"/>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173" name="Shape 173"/>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174" name="Shape 174"/>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175" name="Shape 175"/>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176" name="Shape 176"/>
          <p:cNvSpPr/>
          <p:nvPr/>
        </p:nvSpPr>
        <p:spPr>
          <a:xfrm>
            <a:off x="493925" y="3214689"/>
            <a:ext cx="2027040" cy="129830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sz="1800">
                <a:solidFill>
                  <a:srgbClr val="000000"/>
                </a:solidFill>
              </a:defRPr>
            </a:pPr>
            <a:r>
              <a:rPr sz="2953" dirty="0">
                <a:solidFill>
                  <a:schemeClr val="accent6"/>
                </a:solidFill>
              </a:rPr>
              <a:t>true</a:t>
            </a:r>
          </a:p>
          <a:p>
            <a:pPr lvl="0">
              <a:defRPr sz="1800">
                <a:solidFill>
                  <a:srgbClr val="000000"/>
                </a:solidFill>
              </a:defRPr>
            </a:pPr>
            <a:r>
              <a:rPr sz="2953" dirty="0">
                <a:solidFill>
                  <a:schemeClr val="accent6"/>
                </a:solidFill>
              </a:rPr>
              <a:t>positive</a:t>
            </a:r>
          </a:p>
          <a:p>
            <a:pPr lvl="0">
              <a:defRPr sz="1800">
                <a:solidFill>
                  <a:srgbClr val="000000"/>
                </a:solidFill>
              </a:defRPr>
            </a:pPr>
            <a:r>
              <a:rPr sz="2531" dirty="0"/>
              <a:t>(high overlap)</a:t>
            </a:r>
          </a:p>
        </p:txBody>
      </p:sp>
      <p:sp>
        <p:nvSpPr>
          <p:cNvPr id="177" name="Shape 177"/>
          <p:cNvSpPr/>
          <p:nvPr/>
        </p:nvSpPr>
        <p:spPr>
          <a:xfrm>
            <a:off x="6133121" y="3236863"/>
            <a:ext cx="2052421" cy="2077235"/>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2953" dirty="0">
                <a:solidFill>
                  <a:srgbClr val="FF0000"/>
                </a:solidFill>
              </a:rPr>
              <a:t>false</a:t>
            </a:r>
          </a:p>
          <a:p>
            <a:pPr lvl="0">
              <a:defRPr sz="1800">
                <a:solidFill>
                  <a:srgbClr val="000000"/>
                </a:solidFill>
              </a:defRPr>
            </a:pPr>
            <a:r>
              <a:rPr sz="2953" dirty="0">
                <a:solidFill>
                  <a:srgbClr val="FF0000"/>
                </a:solidFill>
              </a:rPr>
              <a:t>positive</a:t>
            </a:r>
          </a:p>
          <a:p>
            <a:pPr lvl="0">
              <a:defRPr sz="1800">
                <a:solidFill>
                  <a:srgbClr val="000000"/>
                </a:solidFill>
              </a:defRPr>
            </a:pPr>
            <a:r>
              <a:rPr sz="2531" dirty="0"/>
              <a:t>(no overlap,</a:t>
            </a:r>
          </a:p>
          <a:p>
            <a:pPr lvl="0">
              <a:defRPr sz="1800">
                <a:solidFill>
                  <a:srgbClr val="000000"/>
                </a:solidFill>
              </a:defRPr>
            </a:pPr>
            <a:r>
              <a:rPr sz="2531" dirty="0"/>
              <a:t>low overlap, or </a:t>
            </a:r>
          </a:p>
          <a:p>
            <a:pPr lvl="0">
              <a:defRPr sz="1800">
                <a:solidFill>
                  <a:srgbClr val="000000"/>
                </a:solidFill>
              </a:defRPr>
            </a:pPr>
            <a:r>
              <a:rPr sz="2531" dirty="0"/>
              <a:t>duplicate)</a:t>
            </a:r>
          </a:p>
        </p:txBody>
      </p:sp>
      <p:sp>
        <p:nvSpPr>
          <p:cNvPr id="2" name="TextBox 1"/>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29" name="TextBox 28"/>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0" name="TextBox 29"/>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Tree>
    <p:extLst>
      <p:ext uri="{BB962C8B-B14F-4D97-AF65-F5344CB8AC3E}">
        <p14:creationId xmlns:p14="http://schemas.microsoft.com/office/powerpoint/2010/main" val="72125017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4"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mc:AlternateContent xmlns:mc="http://schemas.openxmlformats.org/markup-compatibility/2006" xmlns:a14="http://schemas.microsoft.com/office/drawing/2010/main">
        <mc:Choice Requires="a14">
          <p:sp>
            <p:nvSpPr>
              <p:cNvPr id="35" name="Rectangle 34"/>
              <p:cNvSpPr/>
              <p:nvPr/>
            </p:nvSpPr>
            <p:spPr>
              <a:xfrm>
                <a:off x="319549" y="4000437"/>
                <a:ext cx="7243650" cy="787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𝑝𝑟𝑒𝑐𝑖𝑠𝑖𝑜𝑛</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r>
                            <a:rPr lang="en-US" sz="2200" b="0" i="1" smtClean="0">
                              <a:latin typeface="Cambria Math" panose="02040503050406030204" pitchFamily="18" charset="0"/>
                            </a:rPr>
                            <m:t>𝑓𝑎𝑙𝑠𝑒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den>
                      </m:f>
                    </m:oMath>
                  </m:oMathPara>
                </a14:m>
                <a:endParaRPr lang="en-US" sz="2200" dirty="0"/>
              </a:p>
            </p:txBody>
          </p:sp>
        </mc:Choice>
        <mc:Fallback xmlns="">
          <p:sp>
            <p:nvSpPr>
              <p:cNvPr id="35" name="Rectangle 34"/>
              <p:cNvSpPr>
                <a:spLocks noRot="1" noChangeAspect="1" noMove="1" noResize="1" noEditPoints="1" noAdjustHandles="1" noChangeArrowheads="1" noChangeShapeType="1" noTextEdit="1"/>
              </p:cNvSpPr>
              <p:nvPr/>
            </p:nvSpPr>
            <p:spPr>
              <a:xfrm>
                <a:off x="319549" y="4000437"/>
                <a:ext cx="7243650" cy="78778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319549" y="5115798"/>
                <a:ext cx="4577279" cy="785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𝑟𝑒𝑐𝑎𝑙𝑙</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𝑔𝑟𝑜𝑢𝑛𝑑</m:t>
                          </m:r>
                          <m:r>
                            <a:rPr lang="en-US" sz="2200" b="0" i="1" smtClean="0">
                              <a:latin typeface="Cambria Math" panose="02040503050406030204" pitchFamily="18" charset="0"/>
                            </a:rPr>
                            <m:t> </m:t>
                          </m:r>
                          <m:r>
                            <a:rPr lang="en-US" sz="2200" b="0" i="1" smtClean="0">
                              <a:latin typeface="Cambria Math" panose="02040503050406030204" pitchFamily="18" charset="0"/>
                            </a:rPr>
                            <m:t>𝑡𝑟𝑢𝑡h</m:t>
                          </m:r>
                          <m:r>
                            <a:rPr lang="en-US" sz="2200" b="0" i="1" smtClean="0">
                              <a:latin typeface="Cambria Math" panose="02040503050406030204" pitchFamily="18" charset="0"/>
                            </a:rPr>
                            <m:t> </m:t>
                          </m:r>
                          <m:r>
                            <a:rPr lang="en-US" sz="2200" b="0" i="1" smtClean="0">
                              <a:latin typeface="Cambria Math" panose="02040503050406030204" pitchFamily="18" charset="0"/>
                            </a:rPr>
                            <m:t>𝑜𝑏𝑗𝑒𝑐𝑡𝑠</m:t>
                          </m:r>
                        </m:den>
                      </m:f>
                    </m:oMath>
                  </m:oMathPara>
                </a14:m>
                <a:endParaRPr lang="en-US" sz="2200" dirty="0"/>
              </a:p>
            </p:txBody>
          </p:sp>
        </mc:Choice>
        <mc:Fallback xmlns="">
          <p:sp>
            <p:nvSpPr>
              <p:cNvPr id="40" name="Rectangle 39"/>
              <p:cNvSpPr>
                <a:spLocks noRot="1" noChangeAspect="1" noMove="1" noResize="1" noEditPoints="1" noAdjustHandles="1" noChangeArrowheads="1" noChangeShapeType="1" noTextEdit="1"/>
              </p:cNvSpPr>
              <p:nvPr/>
            </p:nvSpPr>
            <p:spPr>
              <a:xfrm>
                <a:off x="319549" y="5115798"/>
                <a:ext cx="4577279" cy="78572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727282" y="3033920"/>
                <a:ext cx="36625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𝑡</m:t>
                      </m:r>
                    </m:oMath>
                  </m:oMathPara>
                </a14:m>
                <a:endParaRPr lang="en-US" sz="2200" dirty="0"/>
              </a:p>
            </p:txBody>
          </p:sp>
        </mc:Choice>
        <mc:Fallback xmlns="">
          <p:sp>
            <p:nvSpPr>
              <p:cNvPr id="2" name="Rectangle 1"/>
              <p:cNvSpPr>
                <a:spLocks noRot="1" noChangeAspect="1" noMove="1" noResize="1" noEditPoints="1" noAdjustHandles="1" noChangeArrowheads="1" noChangeShapeType="1" noTextEdit="1"/>
              </p:cNvSpPr>
              <p:nvPr/>
            </p:nvSpPr>
            <p:spPr>
              <a:xfrm>
                <a:off x="5727282" y="3033920"/>
                <a:ext cx="366254" cy="430887"/>
              </a:xfrm>
              <a:prstGeom prst="rect">
                <a:avLst/>
              </a:prstGeom>
              <a:blipFill rotWithShape="0">
                <a:blip r:embed="rId11"/>
                <a:stretch>
                  <a:fillRect/>
                </a:stretch>
              </a:blipFill>
            </p:spPr>
            <p:txBody>
              <a:bodyPr/>
              <a:lstStyle/>
              <a:p>
                <a:r>
                  <a:rPr lang="en-US">
                    <a:noFill/>
                  </a:rPr>
                  <a:t> </a:t>
                </a:r>
              </a:p>
            </p:txBody>
          </p:sp>
        </mc:Fallback>
      </mc:AlternateContent>
      <p:sp>
        <p:nvSpPr>
          <p:cNvPr id="41" name="Shape 166"/>
          <p:cNvSpPr/>
          <p:nvPr/>
        </p:nvSpPr>
        <p:spPr>
          <a:xfrm>
            <a:off x="8365934" y="3924922"/>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42" name="Shape 166"/>
          <p:cNvSpPr/>
          <p:nvPr/>
        </p:nvSpPr>
        <p:spPr>
          <a:xfrm>
            <a:off x="8084859" y="4362369"/>
            <a:ext cx="629981"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r>
              <a:rPr lang="en-US" sz="2953" dirty="0">
                <a:solidFill>
                  <a:schemeClr val="accent6"/>
                </a:solidFill>
              </a:rPr>
              <a:t> </a:t>
            </a:r>
            <a:r>
              <a:rPr lang="en-US" sz="2953" dirty="0">
                <a:solidFill>
                  <a:schemeClr val="tx1"/>
                </a:solidFill>
              </a:rPr>
              <a:t>+</a:t>
            </a:r>
            <a:endParaRPr sz="2953" dirty="0">
              <a:solidFill>
                <a:schemeClr val="tx1"/>
              </a:solidFill>
            </a:endParaRPr>
          </a:p>
        </p:txBody>
      </p:sp>
      <p:sp>
        <p:nvSpPr>
          <p:cNvPr id="43" name="TextBox 42"/>
          <p:cNvSpPr txBox="1"/>
          <p:nvPr/>
        </p:nvSpPr>
        <p:spPr>
          <a:xfrm>
            <a:off x="8700526" y="4401915"/>
            <a:ext cx="343014" cy="492443"/>
          </a:xfrm>
          <a:prstGeom prst="rect">
            <a:avLst/>
          </a:prstGeom>
          <a:noFill/>
        </p:spPr>
        <p:txBody>
          <a:bodyPr wrap="square" rtlCol="0">
            <a:spAutoFit/>
          </a:bodyPr>
          <a:lstStyle/>
          <a:p>
            <a:r>
              <a:rPr lang="en-US" sz="2600" dirty="0">
                <a:solidFill>
                  <a:srgbClr val="FF0000"/>
                </a:solidFill>
              </a:rPr>
              <a:t>X</a:t>
            </a:r>
          </a:p>
        </p:txBody>
      </p:sp>
      <p:cxnSp>
        <p:nvCxnSpPr>
          <p:cNvPr id="4" name="Straight Connector 3"/>
          <p:cNvCxnSpPr/>
          <p:nvPr/>
        </p:nvCxnSpPr>
        <p:spPr>
          <a:xfrm>
            <a:off x="7999729" y="4400469"/>
            <a:ext cx="10763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119242" y="901899"/>
            <a:ext cx="3024758" cy="220537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97838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2" name="droppedImage.png"/>
          <p:cNvPicPr/>
          <p:nvPr/>
        </p:nvPicPr>
        <p:blipFill>
          <a:blip r:embed="rId3">
            <a:extLst/>
          </a:blip>
          <a:srcRect l="1091" t="850" r="841" b="2097"/>
          <a:stretch>
            <a:fillRect/>
          </a:stretch>
        </p:blipFill>
        <p:spPr>
          <a:xfrm>
            <a:off x="455414" y="3214687"/>
            <a:ext cx="4580959" cy="3527227"/>
          </a:xfrm>
          <a:prstGeom prst="rect">
            <a:avLst/>
          </a:prstGeom>
          <a:ln w="12700">
            <a:solidFill/>
            <a:miter lim="400000"/>
          </a:ln>
        </p:spPr>
      </p:pic>
      <p:sp>
        <p:nvSpPr>
          <p:cNvPr id="183" name="Shape 183"/>
          <p:cNvSpPr/>
          <p:nvPr/>
        </p:nvSpPr>
        <p:spPr>
          <a:xfrm>
            <a:off x="5312923" y="3661172"/>
            <a:ext cx="3435812" cy="272651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gn="l">
              <a:defRPr sz="1800">
                <a:solidFill>
                  <a:srgbClr val="000000"/>
                </a:solidFill>
              </a:defRPr>
            </a:pPr>
            <a:r>
              <a:rPr sz="2953" dirty="0"/>
              <a:t>Average Precision (</a:t>
            </a:r>
            <a:r>
              <a:rPr sz="2953" dirty="0">
                <a:latin typeface="+mj-lt"/>
                <a:ea typeface="+mj-ea"/>
                <a:cs typeface="+mj-cs"/>
                <a:sym typeface="SourceSansPro-Regular"/>
              </a:rPr>
              <a:t>AP</a:t>
            </a:r>
            <a:r>
              <a:rPr sz="2953" dirty="0"/>
              <a:t>)</a:t>
            </a:r>
          </a:p>
          <a:p>
            <a:pPr lvl="0" algn="l">
              <a:defRPr sz="1800">
                <a:solidFill>
                  <a:srgbClr val="000000"/>
                </a:solidFill>
              </a:defRPr>
            </a:pPr>
            <a:r>
              <a:rPr sz="2953" dirty="0"/>
              <a:t>    0%  is worst</a:t>
            </a:r>
          </a:p>
          <a:p>
            <a:pPr lvl="0" algn="l">
              <a:defRPr sz="1800">
                <a:solidFill>
                  <a:srgbClr val="000000"/>
                </a:solidFill>
              </a:defRPr>
            </a:pPr>
            <a:r>
              <a:rPr sz="2953" dirty="0"/>
              <a:t>    100%  is best</a:t>
            </a:r>
          </a:p>
          <a:p>
            <a:pPr lvl="0" algn="l">
              <a:defRPr sz="1800">
                <a:solidFill>
                  <a:srgbClr val="000000"/>
                </a:solidFill>
              </a:defRPr>
            </a:pPr>
            <a:endParaRPr sz="2953" dirty="0"/>
          </a:p>
          <a:p>
            <a:pPr lvl="0" algn="l">
              <a:defRPr sz="1800">
                <a:solidFill>
                  <a:srgbClr val="000000"/>
                </a:solidFill>
              </a:defRPr>
            </a:pPr>
            <a:r>
              <a:rPr sz="2953" dirty="0"/>
              <a:t>mean AP over classes</a:t>
            </a:r>
          </a:p>
          <a:p>
            <a:pPr lvl="0" algn="l">
              <a:defRPr sz="1800">
                <a:solidFill>
                  <a:srgbClr val="000000"/>
                </a:solidFill>
              </a:defRPr>
            </a:pPr>
            <a:r>
              <a:rPr sz="2953" dirty="0"/>
              <a:t>(</a:t>
            </a:r>
            <a:r>
              <a:rPr sz="2953" dirty="0" err="1">
                <a:latin typeface="+mj-lt"/>
                <a:ea typeface="+mj-ea"/>
                <a:cs typeface="+mj-cs"/>
                <a:sym typeface="SourceSansPro-Regular"/>
              </a:rPr>
              <a:t>mAP</a:t>
            </a:r>
            <a:r>
              <a:rPr sz="2953" dirty="0"/>
              <a:t>)</a:t>
            </a:r>
          </a:p>
        </p:txBody>
      </p:sp>
      <p:pic>
        <p:nvPicPr>
          <p:cNvPr id="184" name="droppedImage.png"/>
          <p:cNvPicPr/>
          <p:nvPr/>
        </p:nvPicPr>
        <p:blipFill>
          <a:blip r:embed="rId4">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5">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6">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7">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8">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9">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7" name="Shape 207"/>
          <p:cNvSpPr/>
          <p:nvPr/>
        </p:nvSpPr>
        <p:spPr>
          <a:xfrm flipV="1">
            <a:off x="3480904" y="3088381"/>
            <a:ext cx="2430864" cy="1760963"/>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9" name="Shape 209"/>
          <p:cNvSpPr/>
          <p:nvPr/>
        </p:nvSpPr>
        <p:spPr>
          <a:xfrm flipV="1">
            <a:off x="1579578" y="3097974"/>
            <a:ext cx="274519" cy="842914"/>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10" name="Shape 210"/>
          <p:cNvSpPr/>
          <p:nvPr/>
        </p:nvSpPr>
        <p:spPr>
          <a:xfrm flipH="1">
            <a:off x="1858763"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Tree>
    <p:extLst>
      <p:ext uri="{BB962C8B-B14F-4D97-AF65-F5344CB8AC3E}">
        <p14:creationId xmlns:p14="http://schemas.microsoft.com/office/powerpoint/2010/main" val="5974832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Pedestrians</a:t>
            </a:r>
          </a:p>
        </p:txBody>
      </p:sp>
      <p:pic>
        <p:nvPicPr>
          <p:cNvPr id="4" name="Picture 3"/>
          <p:cNvPicPr>
            <a:picLocks noChangeAspect="1"/>
          </p:cNvPicPr>
          <p:nvPr/>
        </p:nvPicPr>
        <p:blipFill>
          <a:blip r:embed="rId2"/>
          <a:stretch>
            <a:fillRect/>
          </a:stretch>
        </p:blipFill>
        <p:spPr>
          <a:xfrm>
            <a:off x="132816" y="1668904"/>
            <a:ext cx="8878368" cy="2765393"/>
          </a:xfrm>
          <a:prstGeom prst="rect">
            <a:avLst/>
          </a:prstGeom>
        </p:spPr>
      </p:pic>
      <p:sp>
        <p:nvSpPr>
          <p:cNvPr id="5" name="Rectangle 4"/>
          <p:cNvSpPr/>
          <p:nvPr/>
        </p:nvSpPr>
        <p:spPr>
          <a:xfrm>
            <a:off x="3533685" y="191576"/>
            <a:ext cx="5610315" cy="1477328"/>
          </a:xfrm>
          <a:prstGeom prst="rect">
            <a:avLst/>
          </a:prstGeom>
        </p:spPr>
        <p:txBody>
          <a:bodyPr wrap="square">
            <a:spAutoFit/>
          </a:bodyPr>
          <a:lstStyle/>
          <a:p>
            <a:r>
              <a:rPr lang="en-US" b="1" dirty="0"/>
              <a:t>Histograms of Oriented Gradients for Human Detection</a:t>
            </a:r>
            <a:r>
              <a:rPr lang="en-US" dirty="0"/>
              <a:t>, </a:t>
            </a:r>
            <a:r>
              <a:rPr lang="en-US" dirty="0" err="1"/>
              <a:t>Dalal</a:t>
            </a:r>
            <a:r>
              <a:rPr lang="en-US" dirty="0"/>
              <a:t> and </a:t>
            </a:r>
            <a:r>
              <a:rPr lang="en-US" dirty="0" err="1"/>
              <a:t>Triggs</a:t>
            </a:r>
            <a:r>
              <a:rPr lang="en-US" dirty="0"/>
              <a:t>, CVPR 2005</a:t>
            </a:r>
          </a:p>
          <a:p>
            <a:endParaRPr lang="en-US" dirty="0"/>
          </a:p>
          <a:p>
            <a:r>
              <a:rPr lang="en-US" dirty="0"/>
              <a:t>AP ~77%</a:t>
            </a:r>
          </a:p>
          <a:p>
            <a:r>
              <a:rPr lang="en-US" dirty="0"/>
              <a:t>More sophisticated methods: AP ~90%</a:t>
            </a:r>
          </a:p>
        </p:txBody>
      </p:sp>
      <p:sp>
        <p:nvSpPr>
          <p:cNvPr id="6" name="TextBox 5"/>
          <p:cNvSpPr txBox="1"/>
          <p:nvPr/>
        </p:nvSpPr>
        <p:spPr>
          <a:xfrm>
            <a:off x="7147310" y="1367523"/>
            <a:ext cx="1189749" cy="369332"/>
          </a:xfrm>
          <a:prstGeom prst="rect">
            <a:avLst/>
          </a:prstGeom>
          <a:noFill/>
        </p:spPr>
        <p:txBody>
          <a:bodyPr wrap="none" rtlCol="0">
            <a:spAutoFit/>
          </a:bodyPr>
          <a:lstStyle/>
          <a:p>
            <a:pPr algn="ctr"/>
            <a:r>
              <a:rPr lang="en-US" dirty="0"/>
              <a:t>                   </a:t>
            </a:r>
          </a:p>
        </p:txBody>
      </p:sp>
      <p:sp>
        <p:nvSpPr>
          <p:cNvPr id="3" name="TextBox 2"/>
          <p:cNvSpPr txBox="1"/>
          <p:nvPr/>
        </p:nvSpPr>
        <p:spPr>
          <a:xfrm>
            <a:off x="720615" y="4434297"/>
            <a:ext cx="7932236" cy="2031325"/>
          </a:xfrm>
          <a:prstGeom prst="rect">
            <a:avLst/>
          </a:prstGeom>
          <a:noFill/>
        </p:spPr>
        <p:txBody>
          <a:bodyPr wrap="none" rtlCol="0">
            <a:spAutoFit/>
          </a:bodyPr>
          <a:lstStyle/>
          <a:p>
            <a:r>
              <a:rPr lang="en-US" dirty="0"/>
              <a:t>(a) average gradient image over training examples</a:t>
            </a:r>
          </a:p>
          <a:p>
            <a:r>
              <a:rPr lang="en-US" dirty="0"/>
              <a:t>(b) each “pixel” shows max positive SVM weight in the block centered on that pixel</a:t>
            </a:r>
          </a:p>
          <a:p>
            <a:r>
              <a:rPr lang="en-US" dirty="0"/>
              <a:t>(c) same as (b) for negative SVM weights</a:t>
            </a:r>
          </a:p>
          <a:p>
            <a:r>
              <a:rPr lang="en-US" dirty="0"/>
              <a:t>(d) test image</a:t>
            </a:r>
          </a:p>
          <a:p>
            <a:r>
              <a:rPr lang="en-US" dirty="0"/>
              <a:t>(e) its R-HOG descriptor</a:t>
            </a:r>
          </a:p>
          <a:p>
            <a:r>
              <a:rPr lang="en-US" dirty="0"/>
              <a:t>(f) R-HOG descriptor weighted by positive SVM weights</a:t>
            </a:r>
          </a:p>
          <a:p>
            <a:r>
              <a:rPr lang="en-US" dirty="0"/>
              <a:t>(g) R-HOG descriptor weighted by negative SVM weights</a:t>
            </a:r>
          </a:p>
        </p:txBody>
      </p:sp>
      <p:sp>
        <p:nvSpPr>
          <p:cNvPr id="7" name="Slide Number Placeholder 6"/>
          <p:cNvSpPr>
            <a:spLocks noGrp="1"/>
          </p:cNvSpPr>
          <p:nvPr>
            <p:ph type="sldNum" sz="quarter" idx="12"/>
          </p:nvPr>
        </p:nvSpPr>
        <p:spPr/>
        <p:txBody>
          <a:bodyPr/>
          <a:lstStyle/>
          <a:p>
            <a:fld id="{3AF709D0-6125-4E69-AAA3-543C9C01CF4B}" type="slidenum">
              <a:rPr lang="en-US" smtClean="0"/>
              <a:t>14</a:t>
            </a:fld>
            <a:endParaRPr lang="en-US"/>
          </a:p>
        </p:txBody>
      </p:sp>
    </p:spTree>
    <p:extLst>
      <p:ext uri="{BB962C8B-B14F-4D97-AF65-F5344CB8AC3E}">
        <p14:creationId xmlns:p14="http://schemas.microsoft.com/office/powerpoint/2010/main" val="1956298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Overview of HOG Method </a:t>
            </a:r>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a:t>1. </a:t>
            </a:r>
            <a:r>
              <a:rPr lang="en-US" sz="2400" dirty="0">
                <a:solidFill>
                  <a:srgbClr val="FF0000"/>
                </a:solidFill>
              </a:rPr>
              <a:t>Compute gradients </a:t>
            </a:r>
            <a:r>
              <a:rPr lang="en-US" sz="2400" dirty="0"/>
              <a:t>in the region to be described</a:t>
            </a:r>
          </a:p>
          <a:p>
            <a:pPr>
              <a:spcAft>
                <a:spcPts val="1200"/>
              </a:spcAft>
            </a:pPr>
            <a:r>
              <a:rPr lang="en-US" sz="2400" dirty="0"/>
              <a:t>2. Put them in </a:t>
            </a:r>
            <a:r>
              <a:rPr lang="en-US" sz="2400" dirty="0">
                <a:solidFill>
                  <a:srgbClr val="FF0000"/>
                </a:solidFill>
              </a:rPr>
              <a:t>bins</a:t>
            </a:r>
            <a:r>
              <a:rPr lang="en-US" sz="2400" dirty="0"/>
              <a:t> according to orientation</a:t>
            </a:r>
          </a:p>
          <a:p>
            <a:pPr>
              <a:spcAft>
                <a:spcPts val="1200"/>
              </a:spcAft>
            </a:pPr>
            <a:r>
              <a:rPr lang="en-US" sz="2400" dirty="0"/>
              <a:t>3. </a:t>
            </a:r>
            <a:r>
              <a:rPr lang="en-US" sz="2400" dirty="0">
                <a:solidFill>
                  <a:srgbClr val="FF0000"/>
                </a:solidFill>
              </a:rPr>
              <a:t>Group</a:t>
            </a:r>
            <a:r>
              <a:rPr lang="en-US" sz="2400" dirty="0"/>
              <a:t> the cells into </a:t>
            </a:r>
            <a:r>
              <a:rPr lang="en-US" sz="2400" dirty="0">
                <a:solidFill>
                  <a:srgbClr val="FF0000"/>
                </a:solidFill>
              </a:rPr>
              <a:t>large blocks</a:t>
            </a:r>
          </a:p>
          <a:p>
            <a:pPr>
              <a:spcAft>
                <a:spcPts val="1200"/>
              </a:spcAft>
            </a:pPr>
            <a:r>
              <a:rPr lang="en-US" sz="2400" dirty="0"/>
              <a:t>4. </a:t>
            </a:r>
            <a:r>
              <a:rPr lang="en-US" sz="2400" dirty="0">
                <a:solidFill>
                  <a:srgbClr val="FF0000"/>
                </a:solidFill>
              </a:rPr>
              <a:t>Normalize</a:t>
            </a:r>
            <a:r>
              <a:rPr lang="en-US" sz="2400" dirty="0"/>
              <a:t> each block</a:t>
            </a:r>
          </a:p>
          <a:p>
            <a:pPr>
              <a:spcAft>
                <a:spcPts val="1200"/>
              </a:spcAft>
            </a:pPr>
            <a:r>
              <a:rPr lang="en-US" sz="2400" dirty="0"/>
              <a:t>5. </a:t>
            </a:r>
            <a:r>
              <a:rPr lang="en-US" sz="2400" dirty="0">
                <a:solidFill>
                  <a:srgbClr val="FF0000"/>
                </a:solidFill>
              </a:rPr>
              <a:t>Train classifiers </a:t>
            </a:r>
            <a:r>
              <a:rPr lang="en-US" sz="2400" dirty="0"/>
              <a:t>to decide if these are parts of a human</a:t>
            </a:r>
          </a:p>
        </p:txBody>
      </p:sp>
      <p:sp>
        <p:nvSpPr>
          <p:cNvPr id="4" name="Slide Number Placeholder 3"/>
          <p:cNvSpPr>
            <a:spLocks noGrp="1"/>
          </p:cNvSpPr>
          <p:nvPr>
            <p:ph type="sldNum" sz="quarter" idx="12"/>
          </p:nvPr>
        </p:nvSpPr>
        <p:spPr/>
        <p:txBody>
          <a:bodyPr/>
          <a:lstStyle/>
          <a:p>
            <a:fld id="{3AF709D0-6125-4E69-AAA3-543C9C01CF4B}" type="slidenum">
              <a:rPr lang="en-US" smtClean="0"/>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Details</a:t>
            </a:r>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a:t> </a:t>
            </a:r>
            <a:r>
              <a:rPr lang="en-US" sz="2800" dirty="0">
                <a:solidFill>
                  <a:srgbClr val="FF0000"/>
                </a:solidFill>
              </a:rPr>
              <a:t>Gradients</a:t>
            </a:r>
          </a:p>
          <a:p>
            <a:r>
              <a:rPr lang="en-US" sz="2400" dirty="0"/>
              <a:t>   [-1 0 1] and [-1 0 1]</a:t>
            </a:r>
            <a:r>
              <a:rPr lang="en-US" sz="2400" baseline="30000" dirty="0"/>
              <a:t>T </a:t>
            </a:r>
            <a:r>
              <a:rPr lang="en-US" sz="2400" dirty="0"/>
              <a:t> were good enough filters.</a:t>
            </a:r>
          </a:p>
          <a:p>
            <a:endParaRPr lang="en-US" sz="2400" baseline="30000" dirty="0"/>
          </a:p>
          <a:p>
            <a:pPr>
              <a:buFont typeface="Arial" pitchFamily="34" charset="0"/>
              <a:buChar char="•"/>
            </a:pPr>
            <a:r>
              <a:rPr lang="en-US" sz="2400" dirty="0"/>
              <a:t> </a:t>
            </a:r>
            <a:r>
              <a:rPr lang="en-US" sz="2800" dirty="0">
                <a:solidFill>
                  <a:srgbClr val="FF0000"/>
                </a:solidFill>
              </a:rPr>
              <a:t>Cell Histograms</a:t>
            </a:r>
          </a:p>
          <a:p>
            <a:r>
              <a:rPr lang="en-US" sz="2400" dirty="0"/>
              <a:t>   Each pixel within the cell casts a weighted vote for an </a:t>
            </a:r>
          </a:p>
          <a:p>
            <a:r>
              <a:rPr lang="en-US" sz="2400" dirty="0"/>
              <a:t>   orientation-based histogram channel based on the values </a:t>
            </a:r>
          </a:p>
          <a:p>
            <a:r>
              <a:rPr lang="en-US" sz="2400" dirty="0"/>
              <a:t>   found in the gradient computation. (9 channels worked)</a:t>
            </a:r>
          </a:p>
          <a:p>
            <a:endParaRPr lang="en-US" sz="2400" dirty="0"/>
          </a:p>
          <a:p>
            <a:pPr>
              <a:buFont typeface="Arial" pitchFamily="34" charset="0"/>
              <a:buChar char="•"/>
            </a:pPr>
            <a:r>
              <a:rPr lang="en-US" sz="2400" dirty="0"/>
              <a:t> </a:t>
            </a:r>
            <a:r>
              <a:rPr lang="en-US" sz="2800" dirty="0">
                <a:solidFill>
                  <a:srgbClr val="FF0000"/>
                </a:solidFill>
              </a:rPr>
              <a:t>Blocks</a:t>
            </a:r>
          </a:p>
          <a:p>
            <a:r>
              <a:rPr lang="en-US" sz="2400" dirty="0"/>
              <a:t>   Group the cells together into larger blocks, either </a:t>
            </a:r>
            <a:r>
              <a:rPr lang="en-US" sz="2400" dirty="0">
                <a:solidFill>
                  <a:srgbClr val="7030A0"/>
                </a:solidFill>
              </a:rPr>
              <a:t>R-HOG</a:t>
            </a:r>
          </a:p>
          <a:p>
            <a:r>
              <a:rPr lang="en-US" sz="2400" dirty="0"/>
              <a:t>   blocks (rectangular) or </a:t>
            </a:r>
            <a:r>
              <a:rPr lang="en-US" sz="2400" dirty="0">
                <a:solidFill>
                  <a:srgbClr val="7030A0"/>
                </a:solidFill>
              </a:rPr>
              <a:t>C-HOG</a:t>
            </a:r>
            <a:r>
              <a:rPr lang="en-US" sz="2400" dirty="0"/>
              <a:t> blocks (circular).</a:t>
            </a:r>
          </a:p>
          <a:p>
            <a:pPr>
              <a:buFont typeface="Arial" pitchFamily="34" charset="0"/>
              <a:buChar char="•"/>
            </a:pPr>
            <a:endParaRPr lang="en-US" sz="2400" dirty="0"/>
          </a:p>
        </p:txBody>
      </p:sp>
      <p:sp>
        <p:nvSpPr>
          <p:cNvPr id="4" name="Slide Number Placeholder 3"/>
          <p:cNvSpPr>
            <a:spLocks noGrp="1"/>
          </p:cNvSpPr>
          <p:nvPr>
            <p:ph type="sldNum" sz="quarter" idx="12"/>
          </p:nvPr>
        </p:nvSpPr>
        <p:spPr/>
        <p:txBody>
          <a:bodyPr/>
          <a:lstStyle/>
          <a:p>
            <a:fld id="{3AF709D0-6125-4E69-AAA3-543C9C01CF4B}" type="slidenum">
              <a:rPr lang="en-US" smtClean="0"/>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Details</a:t>
            </a:r>
          </a:p>
        </p:txBody>
      </p:sp>
      <p:sp>
        <p:nvSpPr>
          <p:cNvPr id="3" name="TextBox 2"/>
          <p:cNvSpPr txBox="1"/>
          <p:nvPr/>
        </p:nvSpPr>
        <p:spPr>
          <a:xfrm>
            <a:off x="838200" y="1524000"/>
            <a:ext cx="7203510" cy="4401205"/>
          </a:xfrm>
          <a:prstGeom prst="rect">
            <a:avLst/>
          </a:prstGeom>
          <a:noFill/>
        </p:spPr>
        <p:txBody>
          <a:bodyPr wrap="none" rtlCol="0">
            <a:spAutoFit/>
          </a:bodyPr>
          <a:lstStyle/>
          <a:p>
            <a:pPr>
              <a:buFont typeface="Arial" pitchFamily="34" charset="0"/>
              <a:buChar char="•"/>
            </a:pPr>
            <a:r>
              <a:rPr lang="en-US" sz="2800" dirty="0"/>
              <a:t> </a:t>
            </a:r>
            <a:r>
              <a:rPr lang="en-US" sz="2800" dirty="0">
                <a:solidFill>
                  <a:srgbClr val="FF0000"/>
                </a:solidFill>
              </a:rPr>
              <a:t>Block Normalization</a:t>
            </a: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r>
              <a:rPr lang="en-US" sz="2800" dirty="0">
                <a:solidFill>
                  <a:srgbClr val="FF0000"/>
                </a:solidFill>
              </a:rPr>
              <a:t> If you think of the block as a vector </a:t>
            </a:r>
            <a:r>
              <a:rPr lang="en-US" sz="2800" b="1" dirty="0">
                <a:solidFill>
                  <a:srgbClr val="FF0000"/>
                </a:solidFill>
              </a:rPr>
              <a:t>v</a:t>
            </a:r>
            <a:r>
              <a:rPr lang="en-US" sz="2800" dirty="0">
                <a:solidFill>
                  <a:srgbClr val="FF0000"/>
                </a:solidFill>
              </a:rPr>
              <a:t>, then the </a:t>
            </a:r>
          </a:p>
          <a:p>
            <a:r>
              <a:rPr lang="en-US" sz="2800" dirty="0">
                <a:solidFill>
                  <a:srgbClr val="FF0000"/>
                </a:solidFill>
              </a:rPr>
              <a:t>   normalized block is </a:t>
            </a:r>
            <a:r>
              <a:rPr lang="en-US" sz="2800" b="1" dirty="0">
                <a:solidFill>
                  <a:srgbClr val="FF0000"/>
                </a:solidFill>
              </a:rPr>
              <a:t>v</a:t>
            </a:r>
            <a:r>
              <a:rPr lang="en-US" sz="2800" dirty="0">
                <a:solidFill>
                  <a:srgbClr val="FF0000"/>
                </a:solidFill>
              </a:rPr>
              <a:t>/norm(</a:t>
            </a:r>
            <a:r>
              <a:rPr lang="en-US" sz="2800" b="1" dirty="0">
                <a:solidFill>
                  <a:srgbClr val="FF0000"/>
                </a:solidFill>
              </a:rPr>
              <a:t>v</a:t>
            </a:r>
            <a:r>
              <a:rPr lang="en-US" sz="2800" dirty="0">
                <a:solidFill>
                  <a:srgbClr val="FF0000"/>
                </a:solidFill>
              </a:rPr>
              <a:t>)</a:t>
            </a:r>
          </a:p>
        </p:txBody>
      </p:sp>
      <p:sp>
        <p:nvSpPr>
          <p:cNvPr id="5" name="TextBox 4"/>
          <p:cNvSpPr txBox="1"/>
          <p:nvPr/>
        </p:nvSpPr>
        <p:spPr>
          <a:xfrm>
            <a:off x="1447800" y="2209800"/>
            <a:ext cx="4365554" cy="2862322"/>
          </a:xfrm>
          <a:prstGeom prst="rect">
            <a:avLst/>
          </a:prstGeom>
          <a:noFill/>
        </p:spPr>
        <p:txBody>
          <a:bodyPr wrap="none" rtlCol="0">
            <a:spAutoFit/>
          </a:bodyPr>
          <a:lstStyle/>
          <a:p>
            <a:r>
              <a:rPr lang="en-US" dirty="0"/>
              <a:t>They tried 4 different kinds of normalization.</a:t>
            </a:r>
          </a:p>
          <a:p>
            <a:endParaRPr lang="en-US" dirty="0"/>
          </a:p>
          <a:p>
            <a:pPr marL="285750" indent="-285750">
              <a:buFont typeface="Arial" panose="020B0604020202020204" pitchFamily="34" charset="0"/>
              <a:buChar char="•"/>
            </a:pPr>
            <a:r>
              <a:rPr lang="en-US" dirty="0"/>
              <a:t>L1-norm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sqrt</a:t>
            </a:r>
            <a:r>
              <a:rPr lang="en-US" dirty="0"/>
              <a:t> of L1-norm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L2 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L2-norm followed by clipping</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t>
            </a:r>
            <a:r>
              <a:rPr lang="en-US" dirty="0" err="1"/>
              <a:t>Dalal-Triggs</a:t>
            </a:r>
            <a:r>
              <a:rPr lang="en-US" dirty="0"/>
              <a:t> pedestrian detector</a:t>
            </a:r>
          </a:p>
        </p:txBody>
      </p:sp>
      <p:sp>
        <p:nvSpPr>
          <p:cNvPr id="3" name="Content Placeholder 2"/>
          <p:cNvSpPr>
            <a:spLocks noGrp="1"/>
          </p:cNvSpPr>
          <p:nvPr>
            <p:ph idx="1"/>
          </p:nvPr>
        </p:nvSpPr>
        <p:spPr>
          <a:xfrm>
            <a:off x="457200" y="2819400"/>
            <a:ext cx="8229600" cy="3733800"/>
          </a:xfrm>
        </p:spPr>
        <p:txBody>
          <a:bodyPr>
            <a:normAutofit/>
          </a:bodyPr>
          <a:lstStyle/>
          <a:p>
            <a:pPr marL="514350" indent="-514350">
              <a:buFont typeface="+mj-lt"/>
              <a:buAutoNum type="arabicPeriod"/>
            </a:pPr>
            <a:r>
              <a:rPr lang="en-US" dirty="0"/>
              <a:t>Extract fixed-sized </a:t>
            </a:r>
            <a:r>
              <a:rPr lang="en-US" dirty="0">
                <a:solidFill>
                  <a:srgbClr val="FF0000"/>
                </a:solidFill>
              </a:rPr>
              <a:t>(64x128 pixel) </a:t>
            </a:r>
            <a:r>
              <a:rPr lang="en-US" dirty="0"/>
              <a:t>window at each position and scale</a:t>
            </a:r>
          </a:p>
          <a:p>
            <a:pPr marL="514350" indent="-514350">
              <a:buFont typeface="+mj-lt"/>
              <a:buAutoNum type="arabicPeriod"/>
            </a:pPr>
            <a:r>
              <a:rPr lang="en-US" dirty="0"/>
              <a:t>Compute HOG (histogram of gradient) features within each window</a:t>
            </a:r>
          </a:p>
          <a:p>
            <a:pPr marL="514350" indent="-514350">
              <a:buFont typeface="+mj-lt"/>
              <a:buAutoNum type="arabicPeriod"/>
            </a:pPr>
            <a:r>
              <a:rPr lang="en-US" dirty="0"/>
              <a:t>Score the window with a </a:t>
            </a:r>
            <a:r>
              <a:rPr lang="en-US" dirty="0">
                <a:solidFill>
                  <a:srgbClr val="FF0000"/>
                </a:solidFill>
              </a:rPr>
              <a:t>linear SVM </a:t>
            </a:r>
            <a:r>
              <a:rPr lang="en-US" dirty="0"/>
              <a:t>classifier</a:t>
            </a:r>
          </a:p>
          <a:p>
            <a:pPr marL="514350" indent="-514350">
              <a:buFont typeface="+mj-lt"/>
              <a:buAutoNum type="arabicPeriod"/>
            </a:pPr>
            <a:r>
              <a:rPr lang="en-US" dirty="0"/>
              <a:t>Perform </a:t>
            </a:r>
            <a:r>
              <a:rPr lang="en-US" dirty="0">
                <a:solidFill>
                  <a:srgbClr val="0000FF"/>
                </a:solidFill>
              </a:rPr>
              <a:t>non-maxima suppression </a:t>
            </a:r>
            <a:r>
              <a:rPr lang="en-US" dirty="0"/>
              <a:t>to remove overlapping detections with lower scores</a:t>
            </a:r>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1" y="1001246"/>
            <a:ext cx="8015845" cy="16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3AF709D0-6125-4E69-AAA3-543C9C01CF4B}" type="slidenum">
              <a:rPr lang="en-US" smtClean="0"/>
              <a:t>18</a:t>
            </a:fld>
            <a:endParaRPr lang="en-US"/>
          </a:p>
        </p:txBody>
      </p:sp>
    </p:spTree>
    <p:extLst>
      <p:ext uri="{BB962C8B-B14F-4D97-AF65-F5344CB8AC3E}">
        <p14:creationId xmlns:p14="http://schemas.microsoft.com/office/powerpoint/2010/main" val="2570762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19</a:t>
            </a:fld>
            <a:endParaRPr lang="en-US"/>
          </a:p>
        </p:txBody>
      </p:sp>
    </p:spTree>
    <p:extLst>
      <p:ext uri="{BB962C8B-B14F-4D97-AF65-F5344CB8AC3E}">
        <p14:creationId xmlns:p14="http://schemas.microsoft.com/office/powerpoint/2010/main" val="2525421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Object detection</a:t>
            </a:r>
          </a:p>
          <a:p>
            <a:pPr lvl="1"/>
            <a:r>
              <a:rPr lang="en-US" dirty="0">
                <a:solidFill>
                  <a:srgbClr val="C00000"/>
                </a:solidFill>
              </a:rPr>
              <a:t>the task, evaluation, datasets</a:t>
            </a:r>
          </a:p>
          <a:p>
            <a:pPr lvl="1"/>
            <a:endParaRPr lang="en-US" dirty="0">
              <a:solidFill>
                <a:srgbClr val="C00000"/>
              </a:solidFill>
            </a:endParaRPr>
          </a:p>
          <a:p>
            <a:r>
              <a:rPr lang="en-US" dirty="0"/>
              <a:t>Convolutional Neural Networks (CNNs)</a:t>
            </a:r>
          </a:p>
          <a:p>
            <a:pPr lvl="1"/>
            <a:r>
              <a:rPr lang="en-US" dirty="0">
                <a:solidFill>
                  <a:srgbClr val="C00000"/>
                </a:solidFill>
              </a:rPr>
              <a:t>overview and history</a:t>
            </a:r>
          </a:p>
          <a:p>
            <a:pPr lvl="1"/>
            <a:endParaRPr lang="en-US" dirty="0">
              <a:solidFill>
                <a:srgbClr val="C00000"/>
              </a:solidFill>
            </a:endParaRPr>
          </a:p>
          <a:p>
            <a:r>
              <a:rPr lang="en-US" dirty="0"/>
              <a:t>Region-based Convolutional Networks (R-CNNs)</a:t>
            </a:r>
          </a:p>
          <a:p>
            <a:endParaRPr lang="en-US" dirty="0"/>
          </a:p>
          <a:p>
            <a:r>
              <a:rPr lang="en-US" dirty="0"/>
              <a:t>You Only Look Once (YOLO)</a:t>
            </a:r>
          </a:p>
        </p:txBody>
      </p:sp>
      <p:sp>
        <p:nvSpPr>
          <p:cNvPr id="4" name="Slide Number Placeholder 3"/>
          <p:cNvSpPr>
            <a:spLocks noGrp="1"/>
          </p:cNvSpPr>
          <p:nvPr>
            <p:ph type="sldNum" sz="quarter" idx="12"/>
          </p:nvPr>
        </p:nvSpPr>
        <p:spPr/>
        <p:txBody>
          <a:bodyPr/>
          <a:lstStyle/>
          <a:p>
            <a:fld id="{3AF709D0-6125-4E69-AAA3-543C9C01CF4B}" type="slidenum">
              <a:rPr lang="en-US" smtClean="0"/>
              <a:t>2</a:t>
            </a:fld>
            <a:endParaRPr lang="en-US"/>
          </a:p>
        </p:txBody>
      </p:sp>
    </p:spTree>
    <p:extLst>
      <p:ext uri="{BB962C8B-B14F-4D97-AF65-F5344CB8AC3E}">
        <p14:creationId xmlns:p14="http://schemas.microsoft.com/office/powerpoint/2010/main" val="3487364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a:solidFill>
                  <a:srgbClr val="FF0000"/>
                </a:solidFill>
              </a:rPr>
              <a:t>Outperforms</a:t>
            </a:r>
          </a:p>
        </p:txBody>
      </p:sp>
      <p:sp>
        <p:nvSpPr>
          <p:cNvPr id="4" name="Slide Number Placeholder 3"/>
          <p:cNvSpPr>
            <a:spLocks noGrp="1"/>
          </p:cNvSpPr>
          <p:nvPr>
            <p:ph type="sldNum" sz="quarter" idx="12"/>
          </p:nvPr>
        </p:nvSpPr>
        <p:spPr/>
        <p:txBody>
          <a:bodyPr/>
          <a:lstStyle/>
          <a:p>
            <a:fld id="{3AF709D0-6125-4E69-AAA3-543C9C01CF4B}" type="slidenum">
              <a:rPr lang="en-US" smtClean="0"/>
              <a:t>20</a:t>
            </a:fld>
            <a:endParaRPr lang="en-US"/>
          </a:p>
        </p:txBody>
      </p:sp>
    </p:spTree>
    <p:extLst>
      <p:ext uri="{BB962C8B-B14F-4D97-AF65-F5344CB8AC3E}">
        <p14:creationId xmlns:p14="http://schemas.microsoft.com/office/powerpoint/2010/main" val="156018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orientations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Votes weighted by magnitude</a:t>
            </a:r>
          </a:p>
          <a:p>
            <a:pPr lvl="1"/>
            <a:r>
              <a:rPr lang="en-US" dirty="0"/>
              <a:t>Bilinear interpolation between cells</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a:t>Orientation: 9 bins (for unsigned angles)</a:t>
            </a:r>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a:t>Histograms in 8x8 pixel cells</a:t>
            </a:r>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21</a:t>
            </a:fld>
            <a:endParaRPr lang="en-US"/>
          </a:p>
        </p:txBody>
      </p:sp>
    </p:spTree>
    <p:extLst>
      <p:ext uri="{BB962C8B-B14F-4D97-AF65-F5344CB8AC3E}">
        <p14:creationId xmlns:p14="http://schemas.microsoft.com/office/powerpoint/2010/main" val="3963456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a:t>Normalize with respect to surrounding cells</a:t>
            </a:r>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Slide Number Placeholder 2"/>
          <p:cNvSpPr>
            <a:spLocks noGrp="1"/>
          </p:cNvSpPr>
          <p:nvPr>
            <p:ph type="sldNum" sz="quarter" idx="12"/>
          </p:nvPr>
        </p:nvSpPr>
        <p:spPr/>
        <p:txBody>
          <a:bodyPr/>
          <a:lstStyle/>
          <a:p>
            <a:fld id="{3AF709D0-6125-4E69-AAA3-543C9C01CF4B}" type="slidenum">
              <a:rPr lang="en-US" smtClean="0"/>
              <a:t>22</a:t>
            </a:fld>
            <a:endParaRPr lang="en-US"/>
          </a:p>
        </p:txBody>
      </p:sp>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F9388444-AB6C-4831-B8E6-8174A7D8C134}"/>
                  </a:ext>
                </a:extLst>
              </p14:cNvPr>
              <p14:cNvContentPartPr/>
              <p14:nvPr/>
            </p14:nvContentPartPr>
            <p14:xfrm>
              <a:off x="2190960" y="2713320"/>
              <a:ext cx="3211200" cy="2245680"/>
            </p14:xfrm>
          </p:contentPart>
        </mc:Choice>
        <mc:Fallback>
          <p:pic>
            <p:nvPicPr>
              <p:cNvPr id="4" name="Ink 3">
                <a:extLst>
                  <a:ext uri="{FF2B5EF4-FFF2-40B4-BE49-F238E27FC236}">
                    <a16:creationId xmlns:a16="http://schemas.microsoft.com/office/drawing/2014/main" id="{F9388444-AB6C-4831-B8E6-8174A7D8C134}"/>
                  </a:ext>
                </a:extLst>
              </p:cNvPr>
              <p:cNvPicPr/>
              <p:nvPr/>
            </p:nvPicPr>
            <p:blipFill>
              <a:blip r:embed="rId6"/>
              <a:stretch>
                <a:fillRect/>
              </a:stretch>
            </p:blipFill>
            <p:spPr>
              <a:xfrm>
                <a:off x="2181600" y="2703960"/>
                <a:ext cx="3229920" cy="2264400"/>
              </a:xfrm>
              <a:prstGeom prst="rect">
                <a:avLst/>
              </a:prstGeom>
            </p:spPr>
          </p:pic>
        </mc:Fallback>
      </mc:AlternateContent>
    </p:spTree>
    <p:extLst>
      <p:ext uri="{BB962C8B-B14F-4D97-AF65-F5344CB8AC3E}">
        <p14:creationId xmlns:p14="http://schemas.microsoft.com/office/powerpoint/2010/main" val="1620412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863041" y="3505402"/>
            <a:ext cx="3685624" cy="369332"/>
          </a:xfrm>
          <a:prstGeom prst="rect">
            <a:avLst/>
          </a:prstGeom>
          <a:noFill/>
        </p:spPr>
        <p:txBody>
          <a:bodyPr wrap="none" rtlCol="0">
            <a:spAutoFit/>
          </a:bodyPr>
          <a:lstStyle/>
          <a:p>
            <a:r>
              <a:rPr lang="en-US" dirty="0"/>
              <a:t># features = 15 x 7 x 9 x 4 = 3780 </a:t>
            </a:r>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a:t># cells</a:t>
            </a:r>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a:t># orientations</a:t>
            </a:r>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a:t># normalizations by neighboring cells</a:t>
            </a:r>
          </a:p>
        </p:txBody>
      </p:sp>
      <p:cxnSp>
        <p:nvCxnSpPr>
          <p:cNvPr id="6" name="Straight Arrow Connector 5"/>
          <p:cNvCxnSpPr/>
          <p:nvPr/>
        </p:nvCxnSpPr>
        <p:spPr>
          <a:xfrm flipV="1">
            <a:off x="6109650" y="3937708"/>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99501" y="3869519"/>
            <a:ext cx="506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74608" y="3505401"/>
            <a:ext cx="659989" cy="369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23</a:t>
            </a:fld>
            <a:endParaRPr lang="en-US"/>
          </a:p>
        </p:txBody>
      </p:sp>
    </p:spTree>
    <p:extLst>
      <p:ext uri="{BB962C8B-B14F-4D97-AF65-F5344CB8AC3E}">
        <p14:creationId xmlns:p14="http://schemas.microsoft.com/office/powerpoint/2010/main" val="3583506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set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24</a:t>
            </a:fld>
            <a:endParaRPr lang="en-US"/>
          </a:p>
        </p:txBody>
      </p:sp>
    </p:spTree>
    <p:extLst>
      <p:ext uri="{BB962C8B-B14F-4D97-AF65-F5344CB8AC3E}">
        <p14:creationId xmlns:p14="http://schemas.microsoft.com/office/powerpoint/2010/main" val="3545405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a:t>pos</a:t>
            </a:r>
            <a:r>
              <a:rPr lang="en-US" dirty="0"/>
              <a:t> w</a:t>
            </a:r>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a:t>neg</a:t>
            </a:r>
            <a:r>
              <a:rPr lang="en-US" dirty="0"/>
              <a:t> w</a:t>
            </a:r>
          </a:p>
        </p:txBody>
      </p:sp>
      <p:sp>
        <p:nvSpPr>
          <p:cNvPr id="3" name="Slide Number Placeholder 2"/>
          <p:cNvSpPr>
            <a:spLocks noGrp="1"/>
          </p:cNvSpPr>
          <p:nvPr>
            <p:ph type="sldNum" sz="quarter" idx="12"/>
          </p:nvPr>
        </p:nvSpPr>
        <p:spPr/>
        <p:txBody>
          <a:bodyPr/>
          <a:lstStyle/>
          <a:p>
            <a:fld id="{3AF709D0-6125-4E69-AAA3-543C9C01CF4B}" type="slidenum">
              <a:rPr lang="en-US" smtClean="0"/>
              <a:t>25</a:t>
            </a:fld>
            <a:endParaRPr lang="en-US"/>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26</a:t>
            </a:fld>
            <a:endParaRPr lang="en-US"/>
          </a:p>
        </p:txBody>
      </p:sp>
      <mc:AlternateContent xmlns:mc="http://schemas.openxmlformats.org/markup-compatibility/2006">
        <mc:Choice xmlns:p14="http://schemas.microsoft.com/office/powerpoint/2010/main" Requires="p14">
          <p:contentPart p14:bwMode="auto" r:id="rId8">
            <p14:nvContentPartPr>
              <p14:cNvPr id="3" name="Ink 2">
                <a:extLst>
                  <a:ext uri="{FF2B5EF4-FFF2-40B4-BE49-F238E27FC236}">
                    <a16:creationId xmlns:a16="http://schemas.microsoft.com/office/drawing/2014/main" id="{7C7E2668-942F-4478-8023-2AD434FFFAFA}"/>
                  </a:ext>
                </a:extLst>
              </p14:cNvPr>
              <p14:cNvContentPartPr/>
              <p14:nvPr/>
            </p14:nvContentPartPr>
            <p14:xfrm>
              <a:off x="7734600" y="6511320"/>
              <a:ext cx="671040" cy="340920"/>
            </p14:xfrm>
          </p:contentPart>
        </mc:Choice>
        <mc:Fallback>
          <p:pic>
            <p:nvPicPr>
              <p:cNvPr id="3" name="Ink 2">
                <a:extLst>
                  <a:ext uri="{FF2B5EF4-FFF2-40B4-BE49-F238E27FC236}">
                    <a16:creationId xmlns:a16="http://schemas.microsoft.com/office/drawing/2014/main" id="{7C7E2668-942F-4478-8023-2AD434FFFAFA}"/>
                  </a:ext>
                </a:extLst>
              </p:cNvPr>
              <p:cNvPicPr/>
              <p:nvPr/>
            </p:nvPicPr>
            <p:blipFill>
              <a:blip r:embed="rId9"/>
              <a:stretch>
                <a:fillRect/>
              </a:stretch>
            </p:blipFill>
            <p:spPr>
              <a:xfrm>
                <a:off x="7725240" y="6501960"/>
                <a:ext cx="689760" cy="359640"/>
              </a:xfrm>
              <a:prstGeom prst="rect">
                <a:avLst/>
              </a:prstGeom>
            </p:spPr>
          </p:pic>
        </mc:Fallback>
      </mc:AlternateContent>
    </p:spTree>
    <p:extLst>
      <p:ext uri="{BB962C8B-B14F-4D97-AF65-F5344CB8AC3E}">
        <p14:creationId xmlns:p14="http://schemas.microsoft.com/office/powerpoint/2010/main" val="2917050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a:t>Detection examples</a:t>
            </a:r>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3AF709D0-6125-4E69-AAA3-543C9C01CF4B}" type="slidenum">
              <a:rPr lang="en-US" smtClean="0"/>
              <a:t>27</a:t>
            </a:fld>
            <a:endParaRPr lang="en-US"/>
          </a:p>
        </p:txBody>
      </p:sp>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
        <p:nvSpPr>
          <p:cNvPr id="2" name="Slide Number Placeholder 1"/>
          <p:cNvSpPr>
            <a:spLocks noGrp="1"/>
          </p:cNvSpPr>
          <p:nvPr>
            <p:ph type="sldNum" sz="quarter" idx="12"/>
          </p:nvPr>
        </p:nvSpPr>
        <p:spPr/>
        <p:txBody>
          <a:bodyPr/>
          <a:lstStyle/>
          <a:p>
            <a:fld id="{3AF709D0-6125-4E69-AAA3-543C9C01CF4B}" type="slidenum">
              <a:rPr lang="en-US" smtClean="0"/>
              <a:t>28</a:t>
            </a:fld>
            <a:endParaRPr lang="en-US"/>
          </a:p>
        </p:txBody>
      </p:sp>
    </p:spTree>
    <p:extLst>
      <p:ext uri="{BB962C8B-B14F-4D97-AF65-F5344CB8AC3E}">
        <p14:creationId xmlns:p14="http://schemas.microsoft.com/office/powerpoint/2010/main" val="2876907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a:bodyPr>
          <a:lstStyle/>
          <a:p>
            <a:r>
              <a:rPr lang="en-US" dirty="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29</a:t>
            </a:fld>
            <a:endParaRPr lang="en-US"/>
          </a:p>
        </p:txBody>
      </p:sp>
    </p:spTree>
    <p:extLst>
      <p:ext uri="{BB962C8B-B14F-4D97-AF65-F5344CB8AC3E}">
        <p14:creationId xmlns:p14="http://schemas.microsoft.com/office/powerpoint/2010/main" val="302642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classification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𝐾</m:t>
                    </m:r>
                  </m:oMath>
                </a14:m>
                <a:r>
                  <a:rPr lang="en-US" dirty="0"/>
                  <a:t> classes</a:t>
                </a:r>
              </a:p>
              <a:p>
                <a:r>
                  <a:rPr lang="en-US" dirty="0"/>
                  <a:t>Task: assign correct class label to the whole image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772240" y="3350020"/>
            <a:ext cx="2343150" cy="1671638"/>
          </a:xfrm>
          <a:prstGeom prst="rect">
            <a:avLst/>
          </a:prstGeom>
        </p:spPr>
      </p:pic>
      <p:sp>
        <p:nvSpPr>
          <p:cNvPr id="8" name="TextBox 7"/>
          <p:cNvSpPr txBox="1"/>
          <p:nvPr/>
        </p:nvSpPr>
        <p:spPr>
          <a:xfrm>
            <a:off x="684111" y="5487163"/>
            <a:ext cx="2681311" cy="369332"/>
          </a:xfrm>
          <a:prstGeom prst="rect">
            <a:avLst/>
          </a:prstGeom>
          <a:noFill/>
        </p:spPr>
        <p:txBody>
          <a:bodyPr wrap="none" rtlCol="0">
            <a:spAutoFit/>
          </a:bodyPr>
          <a:lstStyle/>
          <a:p>
            <a:r>
              <a:rPr lang="en-US" dirty="0"/>
              <a:t>Digit classification (MNIST)</a:t>
            </a:r>
          </a:p>
        </p:txBody>
      </p:sp>
      <p:sp>
        <p:nvSpPr>
          <p:cNvPr id="9" name="TextBox 8"/>
          <p:cNvSpPr txBox="1"/>
          <p:nvPr/>
        </p:nvSpPr>
        <p:spPr>
          <a:xfrm>
            <a:off x="4989150" y="5485601"/>
            <a:ext cx="3235758" cy="369332"/>
          </a:xfrm>
          <a:prstGeom prst="rect">
            <a:avLst/>
          </a:prstGeom>
          <a:noFill/>
        </p:spPr>
        <p:txBody>
          <a:bodyPr wrap="none" rtlCol="0">
            <a:spAutoFit/>
          </a:bodyPr>
          <a:lstStyle/>
          <a:p>
            <a:r>
              <a:rPr lang="en-US" dirty="0"/>
              <a:t>Object recognition (Caltech-101)</a:t>
            </a:r>
          </a:p>
        </p:txBody>
      </p:sp>
      <p:pic>
        <p:nvPicPr>
          <p:cNvPr id="1028" name="Picture 4" descr="Crocod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93" y="3096814"/>
            <a:ext cx="1366977"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me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783" y="3096814"/>
            <a:ext cx="976492"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i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5088" y="3096814"/>
            <a:ext cx="1093393" cy="10933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pl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8095" y="4348208"/>
            <a:ext cx="2384882" cy="9382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ccer b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9074" y="4486901"/>
            <a:ext cx="835737" cy="799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efa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5682" y="4372312"/>
            <a:ext cx="1218815" cy="91411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AF709D0-6125-4E69-AAA3-543C9C01CF4B}" type="slidenum">
              <a:rPr lang="en-US" smtClean="0"/>
              <a:t>3</a:t>
            </a:fld>
            <a:endParaRPr lang="en-US"/>
          </a:p>
        </p:txBody>
      </p:sp>
    </p:spTree>
    <p:extLst>
      <p:ext uri="{BB962C8B-B14F-4D97-AF65-F5344CB8AC3E}">
        <p14:creationId xmlns:p14="http://schemas.microsoft.com/office/powerpoint/2010/main" val="363356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30</a:t>
            </a:fld>
            <a:endParaRPr lang="en-US"/>
          </a:p>
        </p:txBody>
      </p:sp>
    </p:spTree>
    <p:extLst>
      <p:ext uri="{BB962C8B-B14F-4D97-AF65-F5344CB8AC3E}">
        <p14:creationId xmlns:p14="http://schemas.microsoft.com/office/powerpoint/2010/main" val="3261648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Deformable Parts Model</a:t>
            </a:r>
          </a:p>
        </p:txBody>
      </p:sp>
      <p:sp>
        <p:nvSpPr>
          <p:cNvPr id="3" name="Content Placeholder 2"/>
          <p:cNvSpPr>
            <a:spLocks noGrp="1"/>
          </p:cNvSpPr>
          <p:nvPr>
            <p:ph idx="1"/>
          </p:nvPr>
        </p:nvSpPr>
        <p:spPr/>
        <p:txBody>
          <a:bodyPr/>
          <a:lstStyle/>
          <a:p>
            <a:r>
              <a:rPr lang="en-US" dirty="0"/>
              <a:t>Takes the idea a little further</a:t>
            </a:r>
          </a:p>
          <a:p>
            <a:r>
              <a:rPr lang="en-US" dirty="0">
                <a:solidFill>
                  <a:srgbClr val="FF0000"/>
                </a:solidFill>
              </a:rPr>
              <a:t>Instead of one rigid HOG model, we have multiple HOG models in a spatial arrangement</a:t>
            </a:r>
          </a:p>
          <a:p>
            <a:r>
              <a:rPr lang="en-US" dirty="0"/>
              <a:t>One root part to find first and multiple other parts in a tree structure.</a:t>
            </a:r>
          </a:p>
        </p:txBody>
      </p:sp>
      <p:sp>
        <p:nvSpPr>
          <p:cNvPr id="4" name="Slide Number Placeholder 3"/>
          <p:cNvSpPr>
            <a:spLocks noGrp="1"/>
          </p:cNvSpPr>
          <p:nvPr>
            <p:ph type="sldNum" sz="quarter" idx="12"/>
          </p:nvPr>
        </p:nvSpPr>
        <p:spPr/>
        <p:txBody>
          <a:bodyPr/>
          <a:lstStyle/>
          <a:p>
            <a:fld id="{3AF709D0-6125-4E69-AAA3-543C9C01CF4B}" type="slidenum">
              <a:rPr lang="en-US" smtClean="0"/>
              <a:t>31</a:t>
            </a:fld>
            <a:endParaRPr lang="en-US"/>
          </a:p>
        </p:txBody>
      </p:sp>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a:t>Articulated parts model</a:t>
            </a:r>
          </a:p>
          <a:p>
            <a:pPr marL="914400" lvl="1" indent="-514350"/>
            <a:r>
              <a:rPr lang="en-US" dirty="0"/>
              <a:t>Object is configuration of parts</a:t>
            </a:r>
          </a:p>
          <a:p>
            <a:pPr marL="914400" lvl="1" indent="-514350"/>
            <a:r>
              <a:rPr lang="en-US" dirty="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32</a:t>
            </a:fld>
            <a:endParaRPr lang="en-US"/>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0A2E177A-618F-4E2F-9A4A-31D077CFA6F9}"/>
                  </a:ext>
                </a:extLst>
              </p14:cNvPr>
              <p14:cNvContentPartPr/>
              <p14:nvPr/>
            </p14:nvContentPartPr>
            <p14:xfrm>
              <a:off x="7773120" y="6473160"/>
              <a:ext cx="1072800" cy="387000"/>
            </p14:xfrm>
          </p:contentPart>
        </mc:Choice>
        <mc:Fallback>
          <p:pic>
            <p:nvPicPr>
              <p:cNvPr id="3" name="Ink 2">
                <a:extLst>
                  <a:ext uri="{FF2B5EF4-FFF2-40B4-BE49-F238E27FC236}">
                    <a16:creationId xmlns:a16="http://schemas.microsoft.com/office/drawing/2014/main" id="{0A2E177A-618F-4E2F-9A4A-31D077CFA6F9}"/>
                  </a:ext>
                </a:extLst>
              </p:cNvPr>
              <p:cNvPicPr/>
              <p:nvPr/>
            </p:nvPicPr>
            <p:blipFill>
              <a:blip r:embed="rId5"/>
              <a:stretch>
                <a:fillRect/>
              </a:stretch>
            </p:blipFill>
            <p:spPr>
              <a:xfrm>
                <a:off x="7763760" y="6463800"/>
                <a:ext cx="1091520" cy="405720"/>
              </a:xfrm>
              <a:prstGeom prst="rect">
                <a:avLst/>
              </a:prstGeom>
            </p:spPr>
          </p:pic>
        </mc:Fallback>
      </mc:AlternateContent>
    </p:spTree>
    <p:extLst>
      <p:ext uri="{BB962C8B-B14F-4D97-AF65-F5344CB8AC3E}">
        <p14:creationId xmlns:p14="http://schemas.microsoft.com/office/powerpoint/2010/main" val="2649315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t>Deformable objects</a:t>
            </a:r>
          </a:p>
        </p:txBody>
      </p:sp>
      <p:sp>
        <p:nvSpPr>
          <p:cNvPr id="24579" name="Content Placeholder 2"/>
          <p:cNvSpPr>
            <a:spLocks noGrp="1"/>
          </p:cNvSpPr>
          <p:nvPr>
            <p:ph idx="1"/>
          </p:nvPr>
        </p:nvSpPr>
        <p:spPr/>
        <p:txBody>
          <a:bodyPr/>
          <a:lstStyle/>
          <a:p>
            <a:endParaRPr lang="en-US"/>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33</a:t>
            </a:fld>
            <a:endParaRPr lang="en-US"/>
          </a:p>
        </p:txBody>
      </p:sp>
    </p:spTree>
    <p:extLst>
      <p:ext uri="{BB962C8B-B14F-4D97-AF65-F5344CB8AC3E}">
        <p14:creationId xmlns:p14="http://schemas.microsoft.com/office/powerpoint/2010/main" val="1404597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a:t>Deformable objects</a:t>
            </a:r>
          </a:p>
        </p:txBody>
      </p:sp>
      <p:sp>
        <p:nvSpPr>
          <p:cNvPr id="25603" name="Content Placeholder 8"/>
          <p:cNvSpPr>
            <a:spLocks noGrp="1"/>
          </p:cNvSpPr>
          <p:nvPr>
            <p:ph idx="1"/>
          </p:nvPr>
        </p:nvSpPr>
        <p:spPr/>
        <p:txBody>
          <a:bodyPr/>
          <a:lstStyle/>
          <a:p>
            <a:endParaRPr lang="en-US"/>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34</a:t>
            </a:fld>
            <a:endParaRPr lang="en-US"/>
          </a:p>
        </p:txBody>
      </p:sp>
    </p:spTree>
    <p:extLst>
      <p:ext uri="{BB962C8B-B14F-4D97-AF65-F5344CB8AC3E}">
        <p14:creationId xmlns:p14="http://schemas.microsoft.com/office/powerpoint/2010/main" val="217091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35</a:t>
            </a:fld>
            <a:endParaRPr lang="en-US"/>
          </a:p>
        </p:txBody>
      </p:sp>
    </p:spTree>
    <p:extLst>
      <p:ext uri="{BB962C8B-B14F-4D97-AF65-F5344CB8AC3E}">
        <p14:creationId xmlns:p14="http://schemas.microsoft.com/office/powerpoint/2010/main" val="2160560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AF709D0-6125-4E69-AAA3-543C9C01CF4B}" type="slidenum">
              <a:rPr lang="en-US" smtClean="0"/>
              <a:t>36</a:t>
            </a:fld>
            <a:endParaRPr lang="en-US"/>
          </a:p>
        </p:txBody>
      </p:sp>
    </p:spTree>
    <p:extLst>
      <p:ext uri="{BB962C8B-B14F-4D97-AF65-F5344CB8AC3E}">
        <p14:creationId xmlns:p14="http://schemas.microsoft.com/office/powerpoint/2010/main" val="995350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
        <p:nvSpPr>
          <p:cNvPr id="2" name="Slide Number Placeholder 1"/>
          <p:cNvSpPr>
            <a:spLocks noGrp="1"/>
          </p:cNvSpPr>
          <p:nvPr>
            <p:ph type="sldNum" sz="quarter" idx="12"/>
          </p:nvPr>
        </p:nvSpPr>
        <p:spPr/>
        <p:txBody>
          <a:bodyPr/>
          <a:lstStyle/>
          <a:p>
            <a:fld id="{3AF709D0-6125-4E69-AAA3-543C9C01CF4B}" type="slidenum">
              <a:rPr lang="en-US" smtClean="0"/>
              <a:t>37</a:t>
            </a:fld>
            <a:endParaRPr lang="en-US"/>
          </a:p>
        </p:txBody>
      </p:sp>
    </p:spTree>
    <p:extLst>
      <p:ext uri="{BB962C8B-B14F-4D97-AF65-F5344CB8AC3E}">
        <p14:creationId xmlns:p14="http://schemas.microsoft.com/office/powerpoint/2010/main" val="549110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38</a:t>
            </a:fld>
            <a:endParaRPr lang="en-US"/>
          </a:p>
        </p:txBody>
      </p:sp>
    </p:spTree>
    <p:extLst>
      <p:ext uri="{BB962C8B-B14F-4D97-AF65-F5344CB8AC3E}">
        <p14:creationId xmlns:p14="http://schemas.microsoft.com/office/powerpoint/2010/main" val="4226103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39</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vs. Detection</a:t>
            </a:r>
          </a:p>
        </p:txBody>
      </p:sp>
      <p:grpSp>
        <p:nvGrpSpPr>
          <p:cNvPr id="4" name="Group 3"/>
          <p:cNvGrpSpPr/>
          <p:nvPr/>
        </p:nvGrpSpPr>
        <p:grpSpPr>
          <a:xfrm>
            <a:off x="761319" y="1574425"/>
            <a:ext cx="3363327" cy="4263745"/>
            <a:chOff x="598949" y="1209424"/>
            <a:chExt cx="3363327" cy="4263745"/>
          </a:xfrm>
        </p:grpSpPr>
        <p:pic>
          <p:nvPicPr>
            <p:cNvPr id="5" name="Picture 4"/>
            <p:cNvPicPr>
              <a:picLocks noChangeAspect="1"/>
            </p:cNvPicPr>
            <p:nvPr/>
          </p:nvPicPr>
          <p:blipFill>
            <a:blip r:embed="rId2"/>
            <a:stretch>
              <a:fillRect/>
            </a:stretch>
          </p:blipFill>
          <p:spPr>
            <a:xfrm>
              <a:off x="598949" y="1209424"/>
              <a:ext cx="3363327" cy="4263745"/>
            </a:xfrm>
            <a:prstGeom prst="rect">
              <a:avLst/>
            </a:prstGeom>
          </p:spPr>
        </p:pic>
        <p:sp>
          <p:nvSpPr>
            <p:cNvPr id="6" name="TextBox 5"/>
            <p:cNvSpPr txBox="1"/>
            <p:nvPr/>
          </p:nvSpPr>
          <p:spPr>
            <a:xfrm>
              <a:off x="689310" y="1280407"/>
              <a:ext cx="2926304"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a:solidFill>
                    <a:srgbClr val="FF0000"/>
                  </a:solidFill>
                  <a:latin typeface="Segoe UI" panose="020B0502040204020203" pitchFamily="34" charset="0"/>
                  <a:cs typeface="Segoe UI" panose="020B0502040204020203" pitchFamily="34" charset="0"/>
                </a:rPr>
                <a:t>Dog</a:t>
              </a:r>
            </a:p>
          </p:txBody>
        </p:sp>
      </p:grpSp>
      <p:grpSp>
        <p:nvGrpSpPr>
          <p:cNvPr id="7" name="Group 6"/>
          <p:cNvGrpSpPr/>
          <p:nvPr/>
        </p:nvGrpSpPr>
        <p:grpSpPr>
          <a:xfrm>
            <a:off x="5058853" y="1574425"/>
            <a:ext cx="3363327" cy="4263745"/>
            <a:chOff x="4896483" y="1209424"/>
            <a:chExt cx="3363327" cy="4263745"/>
          </a:xfrm>
        </p:grpSpPr>
        <p:pic>
          <p:nvPicPr>
            <p:cNvPr id="8" name="Picture 7"/>
            <p:cNvPicPr>
              <a:picLocks noChangeAspect="1"/>
            </p:cNvPicPr>
            <p:nvPr/>
          </p:nvPicPr>
          <p:blipFill>
            <a:blip r:embed="rId2"/>
            <a:stretch>
              <a:fillRect/>
            </a:stretch>
          </p:blipFill>
          <p:spPr>
            <a:xfrm>
              <a:off x="4896483" y="1209424"/>
              <a:ext cx="3363327" cy="4263745"/>
            </a:xfrm>
            <a:prstGeom prst="rect">
              <a:avLst/>
            </a:prstGeom>
          </p:spPr>
        </p:pic>
        <p:sp>
          <p:nvSpPr>
            <p:cNvPr id="9" name="Rectangle 8"/>
            <p:cNvSpPr/>
            <p:nvPr/>
          </p:nvSpPr>
          <p:spPr>
            <a:xfrm>
              <a:off x="5197642" y="3200400"/>
              <a:ext cx="1191126" cy="139566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p:cNvSpPr/>
            <p:nvPr/>
          </p:nvSpPr>
          <p:spPr>
            <a:xfrm>
              <a:off x="6436895" y="3376863"/>
              <a:ext cx="1728537" cy="151999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149515" y="3141241"/>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a:solidFill>
                    <a:srgbClr val="FF0000"/>
                  </a:solidFill>
                  <a:latin typeface="Segoe UI" panose="020B0502040204020203" pitchFamily="34" charset="0"/>
                  <a:cs typeface="Segoe UI" panose="020B0502040204020203" pitchFamily="34" charset="0"/>
                </a:rPr>
                <a:t>Dog</a:t>
              </a:r>
            </a:p>
          </p:txBody>
        </p:sp>
        <p:sp>
          <p:nvSpPr>
            <p:cNvPr id="12" name="TextBox 11"/>
            <p:cNvSpPr txBox="1"/>
            <p:nvPr/>
          </p:nvSpPr>
          <p:spPr>
            <a:xfrm>
              <a:off x="6388768" y="3341296"/>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a:solidFill>
                    <a:srgbClr val="FF0000"/>
                  </a:solidFill>
                  <a:latin typeface="Segoe UI" panose="020B0502040204020203" pitchFamily="34" charset="0"/>
                  <a:cs typeface="Segoe UI" panose="020B0502040204020203" pitchFamily="34" charset="0"/>
                </a:rPr>
                <a:t>Dog</a:t>
              </a:r>
            </a:p>
          </p:txBody>
        </p:sp>
      </p:grpSp>
      <p:sp>
        <p:nvSpPr>
          <p:cNvPr id="3" name="Slide Number Placeholder 2"/>
          <p:cNvSpPr>
            <a:spLocks noGrp="1"/>
          </p:cNvSpPr>
          <p:nvPr>
            <p:ph type="sldNum" sz="quarter" idx="12"/>
          </p:nvPr>
        </p:nvSpPr>
        <p:spPr/>
        <p:txBody>
          <a:bodyPr/>
          <a:lstStyle/>
          <a:p>
            <a:fld id="{3AF709D0-6125-4E69-AAA3-543C9C01CF4B}" type="slidenum">
              <a:rPr lang="en-US" smtClean="0"/>
              <a:t>4</a:t>
            </a:fld>
            <a:endParaRPr lang="en-US"/>
          </a:p>
        </p:txBody>
      </p:sp>
    </p:spTree>
    <p:extLst>
      <p:ext uri="{BB962C8B-B14F-4D97-AF65-F5344CB8AC3E}">
        <p14:creationId xmlns:p14="http://schemas.microsoft.com/office/powerpoint/2010/main" val="887121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40</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
        <p:nvSpPr>
          <p:cNvPr id="2" name="Slide Number Placeholder 1"/>
          <p:cNvSpPr>
            <a:spLocks noGrp="1"/>
          </p:cNvSpPr>
          <p:nvPr>
            <p:ph type="sldNum" sz="quarter" idx="12"/>
          </p:nvPr>
        </p:nvSpPr>
        <p:spPr/>
        <p:txBody>
          <a:bodyPr/>
          <a:lstStyle/>
          <a:p>
            <a:fld id="{3AF709D0-6125-4E69-AAA3-543C9C01CF4B}" type="slidenum">
              <a:rPr lang="en-US" smtClean="0"/>
              <a:t>41</a:t>
            </a:fld>
            <a:endParaRPr lang="en-US"/>
          </a:p>
        </p:txBody>
      </p:sp>
    </p:spTree>
    <p:extLst>
      <p:ext uri="{BB962C8B-B14F-4D97-AF65-F5344CB8AC3E}">
        <p14:creationId xmlns:p14="http://schemas.microsoft.com/office/powerpoint/2010/main" val="3346702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4000" dirty="0">
                <a:latin typeface="Calibri" charset="0"/>
              </a:rPr>
              <a:t>2012 State-of-the-art 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42</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00FF"/>
                </a:solidFill>
              </a:rPr>
              <a:t>Why did gradient-based models work?</a:t>
            </a:r>
          </a:p>
        </p:txBody>
      </p:sp>
      <p:pic>
        <p:nvPicPr>
          <p:cNvPr id="4" name="Picture 3"/>
          <p:cNvPicPr>
            <a:picLocks noChangeAspect="1"/>
          </p:cNvPicPr>
          <p:nvPr/>
        </p:nvPicPr>
        <p:blipFill rotWithShape="1">
          <a:blip r:embed="rId2"/>
          <a:srcRect r="50000"/>
          <a:stretch/>
        </p:blipFill>
        <p:spPr>
          <a:xfrm>
            <a:off x="94395" y="1455298"/>
            <a:ext cx="5895039" cy="2399214"/>
          </a:xfrm>
          <a:prstGeom prst="rect">
            <a:avLst/>
          </a:prstGeom>
        </p:spPr>
      </p:pic>
      <p:pic>
        <p:nvPicPr>
          <p:cNvPr id="5" name="Picture 4"/>
          <p:cNvPicPr>
            <a:picLocks noChangeAspect="1"/>
          </p:cNvPicPr>
          <p:nvPr/>
        </p:nvPicPr>
        <p:blipFill rotWithShape="1">
          <a:blip r:embed="rId2"/>
          <a:srcRect l="50212" r="-129"/>
          <a:stretch/>
        </p:blipFill>
        <p:spPr>
          <a:xfrm>
            <a:off x="274171" y="3854512"/>
            <a:ext cx="5535485" cy="2256577"/>
          </a:xfrm>
          <a:prstGeom prst="rect">
            <a:avLst/>
          </a:prstGeom>
        </p:spPr>
      </p:pic>
      <p:pic>
        <p:nvPicPr>
          <p:cNvPr id="6" name="Picture 5"/>
          <p:cNvPicPr>
            <a:picLocks noChangeAspect="1"/>
          </p:cNvPicPr>
          <p:nvPr/>
        </p:nvPicPr>
        <p:blipFill rotWithShape="1">
          <a:blip r:embed="rId3"/>
          <a:srcRect r="85384" b="10569"/>
          <a:stretch/>
        </p:blipFill>
        <p:spPr>
          <a:xfrm>
            <a:off x="6523691" y="1763005"/>
            <a:ext cx="1991659" cy="3795823"/>
          </a:xfrm>
          <a:prstGeom prst="rect">
            <a:avLst/>
          </a:prstGeom>
        </p:spPr>
      </p:pic>
      <p:sp>
        <p:nvSpPr>
          <p:cNvPr id="7" name="TextBox 6"/>
          <p:cNvSpPr txBox="1"/>
          <p:nvPr/>
        </p:nvSpPr>
        <p:spPr>
          <a:xfrm>
            <a:off x="6130390" y="5631144"/>
            <a:ext cx="2882840" cy="430887"/>
          </a:xfrm>
          <a:prstGeom prst="rect">
            <a:avLst/>
          </a:prstGeom>
          <a:noFill/>
        </p:spPr>
        <p:txBody>
          <a:bodyPr wrap="none" rtlCol="0">
            <a:spAutoFit/>
          </a:bodyPr>
          <a:lstStyle/>
          <a:p>
            <a:r>
              <a:rPr lang="en-US" sz="2200" dirty="0"/>
              <a:t>Average gradient image</a:t>
            </a:r>
          </a:p>
        </p:txBody>
      </p:sp>
      <p:sp>
        <p:nvSpPr>
          <p:cNvPr id="3" name="Slide Number Placeholder 2"/>
          <p:cNvSpPr>
            <a:spLocks noGrp="1"/>
          </p:cNvSpPr>
          <p:nvPr>
            <p:ph type="sldNum" sz="quarter" idx="12"/>
          </p:nvPr>
        </p:nvSpPr>
        <p:spPr/>
        <p:txBody>
          <a:bodyPr/>
          <a:lstStyle/>
          <a:p>
            <a:fld id="{3AF709D0-6125-4E69-AAA3-543C9C01CF4B}" type="slidenum">
              <a:rPr lang="en-US" smtClean="0"/>
              <a:t>43</a:t>
            </a:fld>
            <a:endParaRPr lang="en-US"/>
          </a:p>
        </p:txBody>
      </p:sp>
    </p:spTree>
    <p:extLst>
      <p:ext uri="{BB962C8B-B14F-4D97-AF65-F5344CB8AC3E}">
        <p14:creationId xmlns:p14="http://schemas.microsoft.com/office/powerpoint/2010/main" val="1623968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categories</a:t>
            </a: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a:t>Can we detect people, chairs, horses, cars, dogs, buses, bottles, sheep …?</a:t>
            </a:r>
          </a:p>
          <a:p>
            <a:r>
              <a:rPr lang="en-US" sz="2200" dirty="0">
                <a:solidFill>
                  <a:srgbClr val="C00000"/>
                </a:solidFill>
              </a:rPr>
              <a:t>PASCAL Visual Object Categories (VOC) dataset</a:t>
            </a:r>
          </a:p>
        </p:txBody>
      </p:sp>
      <p:sp>
        <p:nvSpPr>
          <p:cNvPr id="3" name="Slide Number Placeholder 2"/>
          <p:cNvSpPr>
            <a:spLocks noGrp="1"/>
          </p:cNvSpPr>
          <p:nvPr>
            <p:ph type="sldNum" sz="quarter" idx="12"/>
          </p:nvPr>
        </p:nvSpPr>
        <p:spPr/>
        <p:txBody>
          <a:bodyPr/>
          <a:lstStyle/>
          <a:p>
            <a:fld id="{3AF709D0-6125-4E69-AAA3-543C9C01CF4B}" type="slidenum">
              <a:rPr lang="en-US" smtClean="0"/>
              <a:t>44</a:t>
            </a:fld>
            <a:endParaRPr lang="en-US"/>
          </a:p>
        </p:txBody>
      </p:sp>
    </p:spTree>
    <p:extLst>
      <p:ext uri="{BB962C8B-B14F-4D97-AF65-F5344CB8AC3E}">
        <p14:creationId xmlns:p14="http://schemas.microsoft.com/office/powerpoint/2010/main" val="1418921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categories</a:t>
            </a:r>
            <a:br>
              <a:rPr lang="en-US" dirty="0"/>
            </a:br>
            <a:r>
              <a:rPr lang="en-US" sz="3200" dirty="0">
                <a:solidFill>
                  <a:srgbClr val="C00000"/>
                </a:solidFill>
              </a:rPr>
              <a:t>Why doesn’t this work (as well)?</a:t>
            </a: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a:t>Can we detect people, chairs, horses, cars, dogs, buses, bottles, sheep …?</a:t>
            </a:r>
          </a:p>
          <a:p>
            <a:r>
              <a:rPr lang="en-US" sz="2200" dirty="0">
                <a:solidFill>
                  <a:srgbClr val="C00000"/>
                </a:solidFill>
              </a:rPr>
              <a:t>PASCAL Visual Object Categories (VOC) dataset</a:t>
            </a:r>
          </a:p>
        </p:txBody>
      </p:sp>
      <p:sp>
        <p:nvSpPr>
          <p:cNvPr id="3" name="Slide Number Placeholder 2"/>
          <p:cNvSpPr>
            <a:spLocks noGrp="1"/>
          </p:cNvSpPr>
          <p:nvPr>
            <p:ph type="sldNum" sz="quarter" idx="12"/>
          </p:nvPr>
        </p:nvSpPr>
        <p:spPr/>
        <p:txBody>
          <a:bodyPr/>
          <a:lstStyle/>
          <a:p>
            <a:fld id="{3AF709D0-6125-4E69-AAA3-543C9C01CF4B}" type="slidenum">
              <a:rPr lang="en-US" smtClean="0"/>
              <a:t>45</a:t>
            </a:fld>
            <a:endParaRPr lang="en-US"/>
          </a:p>
        </p:txBody>
      </p:sp>
    </p:spTree>
    <p:extLst>
      <p:ext uri="{BB962C8B-B14F-4D97-AF65-F5344CB8AC3E}">
        <p14:creationId xmlns:p14="http://schemas.microsoft.com/office/powerpoint/2010/main" val="2637839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09562"/>
            <a:ext cx="7886700" cy="1325563"/>
          </a:xfrm>
        </p:spPr>
        <p:txBody>
          <a:bodyPr/>
          <a:lstStyle/>
          <a:p>
            <a:pPr algn="ctr"/>
            <a:r>
              <a:rPr lang="en-US" dirty="0">
                <a:solidFill>
                  <a:srgbClr val="C00000"/>
                </a:solidFill>
              </a:rPr>
              <a:t>Quiz time</a:t>
            </a:r>
            <a:br>
              <a:rPr lang="en-US" dirty="0">
                <a:solidFill>
                  <a:srgbClr val="C00000"/>
                </a:solidFill>
              </a:rPr>
            </a:br>
            <a:r>
              <a:rPr lang="en-US" dirty="0">
                <a:solidFill>
                  <a:srgbClr val="C00000"/>
                </a:solidFill>
              </a:rPr>
              <a:t>(Back to </a:t>
            </a:r>
            <a:r>
              <a:rPr lang="en-US" dirty="0" err="1">
                <a:solidFill>
                  <a:srgbClr val="C00000"/>
                </a:solidFill>
              </a:rPr>
              <a:t>Girshick</a:t>
            </a:r>
            <a:r>
              <a:rPr lang="en-US" dirty="0">
                <a:solidFill>
                  <a:srgbClr val="C00000"/>
                </a:solidFill>
              </a:rPr>
              <a:t>)</a:t>
            </a:r>
          </a:p>
        </p:txBody>
      </p:sp>
      <p:sp>
        <p:nvSpPr>
          <p:cNvPr id="3" name="Slide Number Placeholder 2"/>
          <p:cNvSpPr>
            <a:spLocks noGrp="1"/>
          </p:cNvSpPr>
          <p:nvPr>
            <p:ph type="sldNum" sz="quarter" idx="12"/>
          </p:nvPr>
        </p:nvSpPr>
        <p:spPr/>
        <p:txBody>
          <a:bodyPr/>
          <a:lstStyle/>
          <a:p>
            <a:fld id="{3AF709D0-6125-4E69-AAA3-543C9C01CF4B}" type="slidenum">
              <a:rPr lang="en-US" smtClean="0"/>
              <a:t>46</a:t>
            </a:fld>
            <a:endParaRPr lang="en-US"/>
          </a:p>
        </p:txBody>
      </p:sp>
    </p:spTree>
    <p:extLst>
      <p:ext uri="{BB962C8B-B14F-4D97-AF65-F5344CB8AC3E}">
        <p14:creationId xmlns:p14="http://schemas.microsoft.com/office/powerpoint/2010/main" val="1653862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a:t>
            </a:r>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1790893" y="5142368"/>
            <a:ext cx="5507918" cy="430887"/>
          </a:xfrm>
          <a:prstGeom prst="rect">
            <a:avLst/>
          </a:prstGeom>
          <a:noFill/>
        </p:spPr>
        <p:txBody>
          <a:bodyPr wrap="none" rtlCol="0">
            <a:spAutoFit/>
          </a:bodyPr>
          <a:lstStyle/>
          <a:p>
            <a:pPr algn="ctr"/>
            <a:r>
              <a:rPr lang="en-US" sz="2200" dirty="0">
                <a:solidFill>
                  <a:srgbClr val="C00000"/>
                </a:solidFill>
              </a:rPr>
              <a:t>This is an average image of which object class?</a:t>
            </a:r>
          </a:p>
        </p:txBody>
      </p:sp>
      <p:sp>
        <p:nvSpPr>
          <p:cNvPr id="3" name="Slide Number Placeholder 2"/>
          <p:cNvSpPr>
            <a:spLocks noGrp="1"/>
          </p:cNvSpPr>
          <p:nvPr>
            <p:ph type="sldNum" sz="quarter" idx="12"/>
          </p:nvPr>
        </p:nvSpPr>
        <p:spPr/>
        <p:txBody>
          <a:bodyPr/>
          <a:lstStyle/>
          <a:p>
            <a:fld id="{3AF709D0-6125-4E69-AAA3-543C9C01CF4B}" type="slidenum">
              <a:rPr lang="en-US" smtClean="0"/>
              <a:t>47</a:t>
            </a:fld>
            <a:endParaRPr lang="en-US"/>
          </a:p>
        </p:txBody>
      </p:sp>
    </p:spTree>
    <p:extLst>
      <p:ext uri="{BB962C8B-B14F-4D97-AF65-F5344CB8AC3E}">
        <p14:creationId xmlns:p14="http://schemas.microsoft.com/office/powerpoint/2010/main" val="951517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a:t>
            </a:r>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3840932" y="5142368"/>
            <a:ext cx="1407822" cy="430887"/>
          </a:xfrm>
          <a:prstGeom prst="rect">
            <a:avLst/>
          </a:prstGeom>
          <a:noFill/>
        </p:spPr>
        <p:txBody>
          <a:bodyPr wrap="none" rtlCol="0">
            <a:spAutoFit/>
          </a:bodyPr>
          <a:lstStyle/>
          <a:p>
            <a:pPr algn="ctr"/>
            <a:r>
              <a:rPr lang="en-US" sz="2200" dirty="0"/>
              <a:t>pedestrian</a:t>
            </a:r>
          </a:p>
        </p:txBody>
      </p:sp>
      <p:sp>
        <p:nvSpPr>
          <p:cNvPr id="3" name="Slide Number Placeholder 2"/>
          <p:cNvSpPr>
            <a:spLocks noGrp="1"/>
          </p:cNvSpPr>
          <p:nvPr>
            <p:ph type="sldNum" sz="quarter" idx="12"/>
          </p:nvPr>
        </p:nvSpPr>
        <p:spPr/>
        <p:txBody>
          <a:bodyPr/>
          <a:lstStyle/>
          <a:p>
            <a:fld id="{3AF709D0-6125-4E69-AAA3-543C9C01CF4B}" type="slidenum">
              <a:rPr lang="en-US" smtClean="0"/>
              <a:t>48</a:t>
            </a:fld>
            <a:endParaRPr lang="en-US"/>
          </a:p>
        </p:txBody>
      </p:sp>
    </p:spTree>
    <p:extLst>
      <p:ext uri="{BB962C8B-B14F-4D97-AF65-F5344CB8AC3E}">
        <p14:creationId xmlns:p14="http://schemas.microsoft.com/office/powerpoint/2010/main" val="2387792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4386784" y="5142368"/>
            <a:ext cx="316113" cy="430887"/>
          </a:xfrm>
          <a:prstGeom prst="rect">
            <a:avLst/>
          </a:prstGeom>
          <a:noFill/>
        </p:spPr>
        <p:txBody>
          <a:bodyPr wrap="none" rtlCol="0">
            <a:spAutoFit/>
          </a:bodyPr>
          <a:lstStyle/>
          <a:p>
            <a:pPr algn="ctr"/>
            <a:r>
              <a:rPr lang="en-US" sz="2200" dirty="0"/>
              <a:t>?</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49</a:t>
            </a:fld>
            <a:endParaRPr lang="en-US"/>
          </a:p>
        </p:txBody>
      </p:sp>
    </p:spTree>
    <p:extLst>
      <p:ext uri="{BB962C8B-B14F-4D97-AF65-F5344CB8AC3E}">
        <p14:creationId xmlns:p14="http://schemas.microsoft.com/office/powerpoint/2010/main" val="2222781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formulation</a:t>
            </a:r>
          </a:p>
        </p:txBody>
      </p:sp>
      <p:pic>
        <p:nvPicPr>
          <p:cNvPr id="5" name="droppedImage.tiff"/>
          <p:cNvPicPr/>
          <p:nvPr/>
        </p:nvPicPr>
        <p:blipFill>
          <a:blip r:embed="rId2">
            <a:extLst/>
          </a:blip>
          <a:srcRect l="446" t="6845" b="5357"/>
          <a:stretch>
            <a:fillRect/>
          </a:stretch>
        </p:blipFill>
        <p:spPr>
          <a:xfrm>
            <a:off x="259200" y="2421326"/>
            <a:ext cx="3871936" cy="2561033"/>
          </a:xfrm>
          <a:prstGeom prst="rect">
            <a:avLst/>
          </a:prstGeom>
          <a:ln w="12700">
            <a:miter lim="400000"/>
          </a:ln>
        </p:spPr>
      </p:pic>
      <p:grpSp>
        <p:nvGrpSpPr>
          <p:cNvPr id="6" name="Group 96"/>
          <p:cNvGrpSpPr/>
          <p:nvPr/>
        </p:nvGrpSpPr>
        <p:grpSpPr>
          <a:xfrm>
            <a:off x="4960217" y="2374787"/>
            <a:ext cx="3871941" cy="2561036"/>
            <a:chOff x="0" y="0"/>
            <a:chExt cx="5964814" cy="3945335"/>
          </a:xfrm>
        </p:grpSpPr>
        <p:grpSp>
          <p:nvGrpSpPr>
            <p:cNvPr id="7" name="Group 92"/>
            <p:cNvGrpSpPr/>
            <p:nvPr/>
          </p:nvGrpSpPr>
          <p:grpSpPr>
            <a:xfrm>
              <a:off x="0" y="0"/>
              <a:ext cx="5964814" cy="3945335"/>
              <a:chOff x="0" y="0"/>
              <a:chExt cx="5964813" cy="3945334"/>
            </a:xfrm>
          </p:grpSpPr>
          <p:pic>
            <p:nvPicPr>
              <p:cNvPr id="11" name="droppedImage.tiff"/>
              <p:cNvPicPr/>
              <p:nvPr/>
            </p:nvPicPr>
            <p:blipFill>
              <a:blip r:embed="rId2">
                <a:extLst/>
              </a:blip>
              <a:srcRect l="446" t="6845" b="5357"/>
              <a:stretch>
                <a:fillRect/>
              </a:stretch>
            </p:blipFill>
            <p:spPr>
              <a:xfrm>
                <a:off x="0" y="0"/>
                <a:ext cx="5964813" cy="3945334"/>
              </a:xfrm>
              <a:prstGeom prst="rect">
                <a:avLst/>
              </a:prstGeom>
              <a:ln w="12700" cap="flat">
                <a:noFill/>
                <a:miter lim="400000"/>
              </a:ln>
              <a:effectLst/>
            </p:spPr>
          </p:pic>
          <p:sp>
            <p:nvSpPr>
              <p:cNvPr id="12" name="Shape 91"/>
              <p:cNvSpPr/>
              <p:nvPr/>
            </p:nvSpPr>
            <p:spPr>
              <a:xfrm>
                <a:off x="2580091" y="242249"/>
                <a:ext cx="1282588" cy="232972"/>
              </a:xfrm>
              <a:prstGeom prst="rect">
                <a:avLst/>
              </a:prstGeom>
              <a:solidFill>
                <a:srgbClr val="FFFB00"/>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lnSpc>
                    <a:spcPct val="60000"/>
                  </a:lnSpc>
                  <a:defRPr sz="1900">
                    <a:solidFill>
                      <a:srgbClr val="000000"/>
                    </a:solidFill>
                    <a:latin typeface="+mj-lt"/>
                    <a:ea typeface="+mj-ea"/>
                    <a:cs typeface="+mj-cs"/>
                    <a:sym typeface="SourceSansPro-Regular"/>
                  </a:defRPr>
                </a:lvl1pPr>
              </a:lstStyle>
              <a:p>
                <a:pPr lvl="0">
                  <a:defRPr sz="1800"/>
                </a:pPr>
                <a:r>
                  <a:rPr sz="1900"/>
                  <a:t>person</a:t>
                </a:r>
              </a:p>
            </p:txBody>
          </p:sp>
        </p:grpSp>
        <p:sp>
          <p:nvSpPr>
            <p:cNvPr id="8" name="Shape 93"/>
            <p:cNvSpPr/>
            <p:nvPr/>
          </p:nvSpPr>
          <p:spPr>
            <a:xfrm>
              <a:off x="2586960" y="493875"/>
              <a:ext cx="1761520" cy="2049112"/>
            </a:xfrm>
            <a:prstGeom prst="rect">
              <a:avLst/>
            </a:prstGeom>
            <a:noFill/>
            <a:ln w="25400" cap="flat">
              <a:solidFill>
                <a:srgbClr val="FFFB00"/>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94"/>
            <p:cNvSpPr/>
            <p:nvPr/>
          </p:nvSpPr>
          <p:spPr>
            <a:xfrm>
              <a:off x="2023647" y="1300167"/>
              <a:ext cx="2773451" cy="1914071"/>
            </a:xfrm>
            <a:prstGeom prst="rect">
              <a:avLst/>
            </a:prstGeom>
            <a:noFill/>
            <a:ln w="25400" cap="flat">
              <a:solidFill>
                <a:srgbClr val="7A81FF"/>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95"/>
            <p:cNvSpPr/>
            <p:nvPr/>
          </p:nvSpPr>
          <p:spPr>
            <a:xfrm>
              <a:off x="184530" y="1299556"/>
              <a:ext cx="1825009" cy="457523"/>
            </a:xfrm>
            <a:prstGeom prst="rect">
              <a:avLst/>
            </a:prstGeom>
            <a:solidFill>
              <a:srgbClr val="7A81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defRPr sz="1900">
                  <a:solidFill>
                    <a:srgbClr val="000000"/>
                  </a:solidFill>
                  <a:latin typeface="+mj-lt"/>
                  <a:ea typeface="+mj-ea"/>
                  <a:cs typeface="+mj-cs"/>
                  <a:sym typeface="SourceSansPro-Regular"/>
                </a:defRPr>
              </a:lvl1pPr>
            </a:lstStyle>
            <a:p>
              <a:pPr lvl="0">
                <a:defRPr sz="1800"/>
              </a:pPr>
              <a:r>
                <a:rPr sz="1900" dirty="0"/>
                <a:t>motorbike</a:t>
              </a:r>
            </a:p>
          </p:txBody>
        </p:sp>
      </p:grpSp>
      <p:sp>
        <p:nvSpPr>
          <p:cNvPr id="13" name="Shape 97"/>
          <p:cNvSpPr/>
          <p:nvPr/>
        </p:nvSpPr>
        <p:spPr>
          <a:xfrm>
            <a:off x="1496288" y="5022266"/>
            <a:ext cx="993862"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Input</a:t>
            </a:r>
          </a:p>
        </p:txBody>
      </p:sp>
      <p:sp>
        <p:nvSpPr>
          <p:cNvPr id="14" name="Shape 98"/>
          <p:cNvSpPr/>
          <p:nvPr/>
        </p:nvSpPr>
        <p:spPr>
          <a:xfrm>
            <a:off x="5592590" y="5022266"/>
            <a:ext cx="2605906"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Desired output</a:t>
            </a:r>
          </a:p>
        </p:txBody>
      </p:sp>
      <p:sp>
        <p:nvSpPr>
          <p:cNvPr id="15" name="Shape 99"/>
          <p:cNvSpPr/>
          <p:nvPr/>
        </p:nvSpPr>
        <p:spPr>
          <a:xfrm>
            <a:off x="831905" y="1535075"/>
            <a:ext cx="7480189"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  airplane,  bird,  motorbike,  person,  sofa  }</a:t>
            </a:r>
          </a:p>
        </p:txBody>
      </p:sp>
      <p:sp>
        <p:nvSpPr>
          <p:cNvPr id="3" name="Slide Number Placeholder 2"/>
          <p:cNvSpPr>
            <a:spLocks noGrp="1"/>
          </p:cNvSpPr>
          <p:nvPr>
            <p:ph type="sldNum" sz="quarter" idx="12"/>
          </p:nvPr>
        </p:nvSpPr>
        <p:spPr/>
        <p:txBody>
          <a:bodyPr/>
          <a:lstStyle/>
          <a:p>
            <a:fld id="{3AF709D0-6125-4E69-AAA3-543C9C01CF4B}" type="slidenum">
              <a:rPr lang="en-US" smtClean="0"/>
              <a:t>5</a:t>
            </a:fld>
            <a:endParaRPr lang="en-US"/>
          </a:p>
        </p:txBody>
      </p:sp>
    </p:spTree>
    <p:extLst>
      <p:ext uri="{BB962C8B-B14F-4D97-AF65-F5344CB8AC3E}">
        <p14:creationId xmlns:p14="http://schemas.microsoft.com/office/powerpoint/2010/main" val="2202092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761512" y="5142368"/>
            <a:ext cx="7566688" cy="769441"/>
          </a:xfrm>
          <a:prstGeom prst="rect">
            <a:avLst/>
          </a:prstGeom>
          <a:noFill/>
        </p:spPr>
        <p:txBody>
          <a:bodyPr wrap="none" rtlCol="0">
            <a:spAutoFit/>
          </a:bodyPr>
          <a:lstStyle/>
          <a:p>
            <a:pPr algn="ctr"/>
            <a:r>
              <a:rPr lang="en-US" sz="2200" dirty="0"/>
              <a:t>?</a:t>
            </a:r>
          </a:p>
          <a:p>
            <a:pPr algn="ctr"/>
            <a:r>
              <a:rPr lang="en-US" sz="2200" dirty="0">
                <a:solidFill>
                  <a:srgbClr val="C00000"/>
                </a:solidFill>
              </a:rPr>
              <a:t>Hint: airplane, bicycle, bus, car, cat, chair, cow, dog, dining table</a:t>
            </a:r>
            <a:r>
              <a:rPr lang="en-US" sz="2200" dirty="0"/>
              <a:t> </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50</a:t>
            </a:fld>
            <a:endParaRPr lang="en-US"/>
          </a:p>
        </p:txBody>
      </p:sp>
    </p:spTree>
    <p:extLst>
      <p:ext uri="{BB962C8B-B14F-4D97-AF65-F5344CB8AC3E}">
        <p14:creationId xmlns:p14="http://schemas.microsoft.com/office/powerpoint/2010/main" val="209566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3520531" y="5142368"/>
            <a:ext cx="2048639" cy="430887"/>
          </a:xfrm>
          <a:prstGeom prst="rect">
            <a:avLst/>
          </a:prstGeom>
          <a:noFill/>
        </p:spPr>
        <p:txBody>
          <a:bodyPr wrap="none" rtlCol="0">
            <a:spAutoFit/>
          </a:bodyPr>
          <a:lstStyle/>
          <a:p>
            <a:pPr algn="ctr"/>
            <a:r>
              <a:rPr lang="en-US" sz="2200" dirty="0"/>
              <a:t>bicycle (PASCAL)</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51</a:t>
            </a:fld>
            <a:endParaRPr lang="en-US"/>
          </a:p>
        </p:txBody>
      </p:sp>
    </p:spTree>
    <p:extLst>
      <p:ext uri="{BB962C8B-B14F-4D97-AF65-F5344CB8AC3E}">
        <p14:creationId xmlns:p14="http://schemas.microsoft.com/office/powerpoint/2010/main" val="4070672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4386788" y="5142368"/>
            <a:ext cx="316113" cy="430887"/>
          </a:xfrm>
          <a:prstGeom prst="rect">
            <a:avLst/>
          </a:prstGeom>
          <a:noFill/>
        </p:spPr>
        <p:txBody>
          <a:bodyPr wrap="none" rtlCol="0">
            <a:spAutoFit/>
          </a:bodyPr>
          <a:lstStyle/>
          <a:p>
            <a:pPr algn="ctr"/>
            <a:r>
              <a:rPr lang="en-US" sz="2200" dirty="0"/>
              <a:t>?</a:t>
            </a: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52</a:t>
            </a:fld>
            <a:endParaRPr lang="en-US"/>
          </a:p>
        </p:txBody>
      </p:sp>
    </p:spTree>
    <p:extLst>
      <p:ext uri="{BB962C8B-B14F-4D97-AF65-F5344CB8AC3E}">
        <p14:creationId xmlns:p14="http://schemas.microsoft.com/office/powerpoint/2010/main" val="34628706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2188019" y="5142368"/>
            <a:ext cx="4713663" cy="769441"/>
          </a:xfrm>
          <a:prstGeom prst="rect">
            <a:avLst/>
          </a:prstGeom>
          <a:noFill/>
        </p:spPr>
        <p:txBody>
          <a:bodyPr wrap="none" rtlCol="0">
            <a:spAutoFit/>
          </a:bodyPr>
          <a:lstStyle/>
          <a:p>
            <a:pPr algn="ctr"/>
            <a:r>
              <a:rPr lang="en-US" sz="2200" dirty="0"/>
              <a:t>?</a:t>
            </a:r>
          </a:p>
          <a:p>
            <a:pPr algn="ctr"/>
            <a:r>
              <a:rPr lang="en-US" sz="2200" dirty="0">
                <a:solidFill>
                  <a:srgbClr val="C00000"/>
                </a:solidFill>
              </a:rPr>
              <a:t>Hint: white blob on a green background</a:t>
            </a: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53</a:t>
            </a:fld>
            <a:endParaRPr lang="en-US"/>
          </a:p>
        </p:txBody>
      </p:sp>
    </p:spTree>
    <p:extLst>
      <p:ext uri="{BB962C8B-B14F-4D97-AF65-F5344CB8AC3E}">
        <p14:creationId xmlns:p14="http://schemas.microsoft.com/office/powerpoint/2010/main" val="2107856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3566022" y="5142368"/>
            <a:ext cx="1957652" cy="430887"/>
          </a:xfrm>
          <a:prstGeom prst="rect">
            <a:avLst/>
          </a:prstGeom>
          <a:noFill/>
        </p:spPr>
        <p:txBody>
          <a:bodyPr wrap="none" rtlCol="0">
            <a:spAutoFit/>
          </a:bodyPr>
          <a:lstStyle/>
          <a:p>
            <a:pPr algn="ctr"/>
            <a:r>
              <a:rPr lang="en-US" sz="2200" dirty="0"/>
              <a:t>sheep (PASCAL)</a:t>
            </a:r>
          </a:p>
        </p:txBody>
      </p:sp>
      <p:pic>
        <p:nvPicPr>
          <p:cNvPr id="6" name="Picture 5"/>
          <p:cNvPicPr>
            <a:picLocks noChangeAspect="1"/>
          </p:cNvPicPr>
          <p:nvPr/>
        </p:nvPicPr>
        <p:blipFill>
          <a:blip r:embed="rId2"/>
          <a:stretch>
            <a:fillRect/>
          </a:stretch>
        </p:blipFill>
        <p:spPr>
          <a:xfrm>
            <a:off x="2957512" y="1752600"/>
            <a:ext cx="3228975" cy="335280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54</a:t>
            </a:fld>
            <a:endParaRPr lang="en-US"/>
          </a:p>
        </p:txBody>
      </p:sp>
    </p:spTree>
    <p:extLst>
      <p:ext uri="{BB962C8B-B14F-4D97-AF65-F5344CB8AC3E}">
        <p14:creationId xmlns:p14="http://schemas.microsoft.com/office/powerpoint/2010/main" val="40668166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4386790" y="5142368"/>
            <a:ext cx="316113" cy="430887"/>
          </a:xfrm>
          <a:prstGeom prst="rect">
            <a:avLst/>
          </a:prstGeom>
          <a:noFill/>
        </p:spPr>
        <p:txBody>
          <a:bodyPr wrap="none" rtlCol="0">
            <a:spAutoFit/>
          </a:bodyPr>
          <a:lstStyle/>
          <a:p>
            <a:pPr algn="ctr"/>
            <a:r>
              <a:rPr lang="en-US" sz="2200" dirty="0"/>
              <a:t>?</a:t>
            </a:r>
          </a:p>
        </p:txBody>
      </p:sp>
      <p:pic>
        <p:nvPicPr>
          <p:cNvPr id="4" name="Picture 3"/>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55</a:t>
            </a:fld>
            <a:endParaRPr lang="en-US"/>
          </a:p>
        </p:txBody>
      </p:sp>
    </p:spTree>
    <p:extLst>
      <p:ext uri="{BB962C8B-B14F-4D97-AF65-F5344CB8AC3E}">
        <p14:creationId xmlns:p14="http://schemas.microsoft.com/office/powerpoint/2010/main" val="348726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3695066" y="5142368"/>
            <a:ext cx="1699569" cy="430887"/>
          </a:xfrm>
          <a:prstGeom prst="rect">
            <a:avLst/>
          </a:prstGeom>
          <a:noFill/>
        </p:spPr>
        <p:txBody>
          <a:bodyPr wrap="none" rtlCol="0">
            <a:spAutoFit/>
          </a:bodyPr>
          <a:lstStyle/>
          <a:p>
            <a:pPr algn="ctr"/>
            <a:r>
              <a:rPr lang="en-US" sz="2200" dirty="0"/>
              <a:t>dog (PASCAL)</a:t>
            </a: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56</a:t>
            </a:fld>
            <a:endParaRPr lang="en-US"/>
          </a:p>
        </p:txBody>
      </p:sp>
    </p:spTree>
    <p:extLst>
      <p:ext uri="{BB962C8B-B14F-4D97-AF65-F5344CB8AC3E}">
        <p14:creationId xmlns:p14="http://schemas.microsoft.com/office/powerpoint/2010/main" val="1005710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1874959" y="5142368"/>
            <a:ext cx="5339795" cy="1446550"/>
          </a:xfrm>
          <a:prstGeom prst="rect">
            <a:avLst/>
          </a:prstGeom>
          <a:noFill/>
        </p:spPr>
        <p:txBody>
          <a:bodyPr wrap="none" rtlCol="0">
            <a:spAutoFit/>
          </a:bodyPr>
          <a:lstStyle/>
          <a:p>
            <a:pPr algn="ctr"/>
            <a:r>
              <a:rPr lang="en-US" sz="2200" dirty="0"/>
              <a:t>dog (PASCAL)</a:t>
            </a:r>
          </a:p>
          <a:p>
            <a:pPr algn="ctr"/>
            <a:r>
              <a:rPr lang="en-US" sz="2200" dirty="0">
                <a:solidFill>
                  <a:srgbClr val="C00000"/>
                </a:solidFill>
              </a:rPr>
              <a:t>Why does the mean look like this?</a:t>
            </a:r>
          </a:p>
          <a:p>
            <a:pPr algn="ctr"/>
            <a:r>
              <a:rPr lang="en-US" sz="2200" dirty="0">
                <a:solidFill>
                  <a:srgbClr val="C00000"/>
                </a:solidFill>
              </a:rPr>
              <a:t>There’s no alignment between the examples!</a:t>
            </a:r>
          </a:p>
          <a:p>
            <a:pPr algn="ctr"/>
            <a:r>
              <a:rPr lang="en-US" sz="2200" dirty="0">
                <a:solidFill>
                  <a:srgbClr val="C00000"/>
                </a:solidFill>
              </a:rPr>
              <a:t>How do we combat this?</a:t>
            </a: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57</a:t>
            </a:fld>
            <a:endParaRPr lang="en-US"/>
          </a:p>
        </p:txBody>
      </p:sp>
    </p:spTree>
    <p:extLst>
      <p:ext uri="{BB962C8B-B14F-4D97-AF65-F5344CB8AC3E}">
        <p14:creationId xmlns:p14="http://schemas.microsoft.com/office/powerpoint/2010/main" val="37390027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PASCAL VOC detection history</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Tree>
    <p:extLst>
      <p:ext uri="{BB962C8B-B14F-4D97-AF65-F5344CB8AC3E}">
        <p14:creationId xmlns:p14="http://schemas.microsoft.com/office/powerpoint/2010/main" val="25066175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Part-based models &amp; multiple features (MKL)</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6" name="Shape 279"/>
          <p:cNvSpPr/>
          <p:nvPr/>
        </p:nvSpPr>
        <p:spPr>
          <a:xfrm flipH="1">
            <a:off x="2109269" y="2452556"/>
            <a:ext cx="2820819" cy="1061699"/>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7" name="Shape 281"/>
          <p:cNvSpPr/>
          <p:nvPr/>
        </p:nvSpPr>
        <p:spPr>
          <a:xfrm rot="20355579">
            <a:off x="1745360" y="2651735"/>
            <a:ext cx="3297378"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a:t>rapid performance  improvements</a:t>
            </a:r>
          </a:p>
        </p:txBody>
      </p:sp>
    </p:spTree>
    <p:extLst>
      <p:ext uri="{BB962C8B-B14F-4D97-AF65-F5344CB8AC3E}">
        <p14:creationId xmlns:p14="http://schemas.microsoft.com/office/powerpoint/2010/main" val="19786463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a:prstGeom prst="rect">
            <a:avLst/>
          </a:prstGeom>
        </p:spPr>
        <p:txBody>
          <a:bodyPr/>
          <a:lstStyle/>
          <a:p>
            <a:pPr lvl="0">
              <a:defRPr sz="1800">
                <a:solidFill>
                  <a:srgbClr val="000000"/>
                </a:solidFill>
              </a:defRPr>
            </a:pPr>
            <a:r>
              <a:rPr sz="3937" dirty="0"/>
              <a:t>Evaluating a detector</a:t>
            </a:r>
          </a:p>
        </p:txBody>
      </p:sp>
      <p:pic>
        <p:nvPicPr>
          <p:cNvPr id="10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5" name="Shape 105"/>
          <p:cNvSpPr/>
          <p:nvPr/>
        </p:nvSpPr>
        <p:spPr>
          <a:xfrm>
            <a:off x="2195750" y="5799980"/>
            <a:ext cx="4799584"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dirty="0"/>
              <a:t>Test image (previously unseen)</a:t>
            </a:r>
          </a:p>
        </p:txBody>
      </p:sp>
    </p:spTree>
    <p:extLst>
      <p:ext uri="{BB962C8B-B14F-4D97-AF65-F5344CB8AC3E}">
        <p14:creationId xmlns:p14="http://schemas.microsoft.com/office/powerpoint/2010/main" val="114497285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Kitchen-sink approaches</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8" name="Shape 309"/>
          <p:cNvSpPr/>
          <p:nvPr/>
        </p:nvSpPr>
        <p:spPr>
          <a:xfrm flipH="1">
            <a:off x="4564568" y="2370196"/>
            <a:ext cx="1737209" cy="2"/>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9" name="Shape 310"/>
          <p:cNvSpPr/>
          <p:nvPr/>
        </p:nvSpPr>
        <p:spPr>
          <a:xfrm>
            <a:off x="4065633" y="1919501"/>
            <a:ext cx="3105017"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dirty="0"/>
              <a:t>increasing complexity &amp; plateau</a:t>
            </a:r>
          </a:p>
        </p:txBody>
      </p:sp>
    </p:spTree>
    <p:extLst>
      <p:ext uri="{BB962C8B-B14F-4D97-AF65-F5344CB8AC3E}">
        <p14:creationId xmlns:p14="http://schemas.microsoft.com/office/powerpoint/2010/main" val="418991028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Region-based Convolutional Networks (R-CNNs)</a:t>
            </a:r>
          </a:p>
        </p:txBody>
      </p:sp>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6"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7"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8"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9"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10"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1"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3"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4"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5"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6"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7" name="Shape 245"/>
          <p:cNvSpPr/>
          <p:nvPr/>
        </p:nvSpPr>
        <p:spPr>
          <a:xfrm>
            <a:off x="6404325" y="1790696"/>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53</a:t>
            </a:r>
            <a:r>
              <a:rPr sz="2200" b="1" dirty="0"/>
              <a:t>%</a:t>
            </a:r>
          </a:p>
        </p:txBody>
      </p:sp>
      <p:sp>
        <p:nvSpPr>
          <p:cNvPr id="18" name="Shape 245"/>
          <p:cNvSpPr/>
          <p:nvPr/>
        </p:nvSpPr>
        <p:spPr>
          <a:xfrm>
            <a:off x="7309200" y="1363489"/>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62</a:t>
            </a:r>
            <a:r>
              <a:rPr sz="2200" b="1" dirty="0"/>
              <a:t>%</a:t>
            </a:r>
          </a:p>
        </p:txBody>
      </p:sp>
      <p:sp>
        <p:nvSpPr>
          <p:cNvPr id="19" name="Shape 239"/>
          <p:cNvSpPr/>
          <p:nvPr/>
        </p:nvSpPr>
        <p:spPr>
          <a:xfrm>
            <a:off x="6205624" y="2219874"/>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R-CNN v1</a:t>
            </a:r>
            <a:endParaRPr sz="2200" b="1" dirty="0"/>
          </a:p>
        </p:txBody>
      </p:sp>
      <p:sp>
        <p:nvSpPr>
          <p:cNvPr id="20" name="Shape 239"/>
          <p:cNvSpPr/>
          <p:nvPr/>
        </p:nvSpPr>
        <p:spPr>
          <a:xfrm>
            <a:off x="7081573" y="1755403"/>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R-CNN v2</a:t>
            </a:r>
            <a:endParaRPr sz="2200" b="1" dirty="0"/>
          </a:p>
        </p:txBody>
      </p:sp>
      <p:sp>
        <p:nvSpPr>
          <p:cNvPr id="21" name="TextBox 20"/>
          <p:cNvSpPr txBox="1"/>
          <p:nvPr/>
        </p:nvSpPr>
        <p:spPr>
          <a:xfrm>
            <a:off x="2879260" y="6158687"/>
            <a:ext cx="3385479" cy="369332"/>
          </a:xfrm>
          <a:prstGeom prst="rect">
            <a:avLst/>
          </a:prstGeom>
          <a:noFill/>
        </p:spPr>
        <p:txBody>
          <a:bodyPr wrap="none" rtlCol="0">
            <a:spAutoFit/>
          </a:bodyPr>
          <a:lstStyle/>
          <a:p>
            <a:r>
              <a:rPr lang="en-US" dirty="0"/>
              <a:t>[R-CNN. Girshick et al. CVPR 2014]</a:t>
            </a:r>
          </a:p>
        </p:txBody>
      </p:sp>
    </p:spTree>
    <p:extLst>
      <p:ext uri="{BB962C8B-B14F-4D97-AF65-F5344CB8AC3E}">
        <p14:creationId xmlns:p14="http://schemas.microsoft.com/office/powerpoint/2010/main" val="323247455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p:cNvSpPr/>
          <p:nvPr/>
        </p:nvSpPr>
        <p:spPr>
          <a:xfrm>
            <a:off x="7439024" y="17526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7439024" y="28194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2457450" y="3886200"/>
            <a:ext cx="4981574"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17682" y="2101334"/>
            <a:ext cx="877548" cy="369332"/>
          </a:xfrm>
          <a:prstGeom prst="rect">
            <a:avLst/>
          </a:prstGeom>
          <a:noFill/>
        </p:spPr>
        <p:txBody>
          <a:bodyPr wrap="none" rtlCol="0">
            <a:spAutoFit/>
          </a:bodyPr>
          <a:lstStyle/>
          <a:p>
            <a:r>
              <a:rPr lang="en-US" dirty="0"/>
              <a:t>~1 year</a:t>
            </a:r>
          </a:p>
        </p:txBody>
      </p:sp>
      <p:sp>
        <p:nvSpPr>
          <p:cNvPr id="25" name="TextBox 24"/>
          <p:cNvSpPr txBox="1"/>
          <p:nvPr/>
        </p:nvSpPr>
        <p:spPr>
          <a:xfrm>
            <a:off x="8117682" y="3168134"/>
            <a:ext cx="963341" cy="369332"/>
          </a:xfrm>
          <a:prstGeom prst="rect">
            <a:avLst/>
          </a:prstGeom>
          <a:noFill/>
        </p:spPr>
        <p:txBody>
          <a:bodyPr wrap="none" rtlCol="0">
            <a:spAutoFit/>
          </a:bodyPr>
          <a:lstStyle/>
          <a:p>
            <a:r>
              <a:rPr lang="en-US" dirty="0"/>
              <a:t>~5 years</a:t>
            </a:r>
          </a:p>
        </p:txBody>
      </p:sp>
      <p:cxnSp>
        <p:nvCxnSpPr>
          <p:cNvPr id="26" name="Straight Connector 25"/>
          <p:cNvCxnSpPr>
            <a:stCxn id="21" idx="0"/>
          </p:cNvCxnSpPr>
          <p:nvPr/>
        </p:nvCxnSpPr>
        <p:spPr>
          <a:xfrm flipH="1" flipV="1">
            <a:off x="5972175" y="2819399"/>
            <a:ext cx="1466849" cy="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1" name="Title 1"/>
          <p:cNvSpPr txBox="1">
            <a:spLocks noGrp="1"/>
          </p:cNvSpPr>
          <p:nvPr>
            <p:ph type="title"/>
          </p:nvPr>
        </p:nvSpPr>
        <p:spPr>
          <a:prstGeom prst="rect">
            <a:avLst/>
          </a:prstGeom>
        </p:spPr>
        <p:txBody>
          <a:bodyPr vert="horz" lIns="50800" tIns="50800" rIns="50800" bIns="5080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Region-based Convolutional Networks (R-CNNs)</a:t>
            </a:r>
            <a:endParaRPr lang="en-US" dirty="0"/>
          </a:p>
        </p:txBody>
      </p:sp>
      <p:sp>
        <p:nvSpPr>
          <p:cNvPr id="32" name="TextBox 31"/>
          <p:cNvSpPr txBox="1"/>
          <p:nvPr/>
        </p:nvSpPr>
        <p:spPr>
          <a:xfrm>
            <a:off x="2879260" y="6158687"/>
            <a:ext cx="3385479" cy="369332"/>
          </a:xfrm>
          <a:prstGeom prst="rect">
            <a:avLst/>
          </a:prstGeom>
          <a:noFill/>
        </p:spPr>
        <p:txBody>
          <a:bodyPr wrap="none" rtlCol="0">
            <a:spAutoFit/>
          </a:bodyPr>
          <a:lstStyle/>
          <a:p>
            <a:r>
              <a:rPr lang="en-US" dirty="0"/>
              <a:t>[R-CNN. Girshick et al. CVPR 2014]</a:t>
            </a:r>
          </a:p>
        </p:txBody>
      </p:sp>
    </p:spTree>
    <p:extLst>
      <p:ext uri="{BB962C8B-B14F-4D97-AF65-F5344CB8AC3E}">
        <p14:creationId xmlns:p14="http://schemas.microsoft.com/office/powerpoint/2010/main" val="2185908699"/>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Networks</a:t>
            </a:r>
          </a:p>
        </p:txBody>
      </p:sp>
      <p:sp>
        <p:nvSpPr>
          <p:cNvPr id="3" name="Content Placeholder 2"/>
          <p:cNvSpPr>
            <a:spLocks noGrp="1"/>
          </p:cNvSpPr>
          <p:nvPr>
            <p:ph idx="1"/>
          </p:nvPr>
        </p:nvSpPr>
        <p:spPr/>
        <p:txBody>
          <a:bodyPr/>
          <a:lstStyle/>
          <a:p>
            <a:r>
              <a:rPr lang="en-US" dirty="0"/>
              <a:t>Overview</a:t>
            </a:r>
          </a:p>
        </p:txBody>
      </p:sp>
      <p:sp>
        <p:nvSpPr>
          <p:cNvPr id="4" name="Slide Number Placeholder 3"/>
          <p:cNvSpPr>
            <a:spLocks noGrp="1"/>
          </p:cNvSpPr>
          <p:nvPr>
            <p:ph type="sldNum" sz="quarter" idx="12"/>
          </p:nvPr>
        </p:nvSpPr>
        <p:spPr/>
        <p:txBody>
          <a:bodyPr/>
          <a:lstStyle/>
          <a:p>
            <a:fld id="{3AF709D0-6125-4E69-AAA3-543C9C01CF4B}" type="slidenum">
              <a:rPr lang="en-US" smtClean="0"/>
              <a:t>63</a:t>
            </a:fld>
            <a:endParaRPr lang="en-US"/>
          </a:p>
        </p:txBody>
      </p:sp>
    </p:spTree>
    <p:extLst>
      <p:ext uri="{BB962C8B-B14F-4D97-AF65-F5344CB8AC3E}">
        <p14:creationId xmlns:p14="http://schemas.microsoft.com/office/powerpoint/2010/main" val="31991095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Neural Networks</a:t>
            </a:r>
          </a:p>
        </p:txBody>
      </p:sp>
      <p:pic>
        <p:nvPicPr>
          <p:cNvPr id="13314" name="Picture 2" descr="http://polar.ncep.noaa.gov/mmab/papers/tn165/fig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85486" b="79582"/>
          <a:stretch/>
        </p:blipFill>
        <p:spPr>
          <a:xfrm>
            <a:off x="2285951" y="6025545"/>
            <a:ext cx="676315" cy="67877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709243" y="5650559"/>
                <a:ext cx="1829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784</m:t>
                                  </m:r>
                                </m:sub>
                              </m:sSub>
                            </m:e>
                          </m:d>
                        </m:e>
                        <m:sup>
                          <m:r>
                            <a:rPr lang="en-US" b="0" i="1" smtClean="0">
                              <a:latin typeface="Cambria Math" panose="02040503050406030204" pitchFamily="18"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709243" y="5650559"/>
                <a:ext cx="1829732" cy="276999"/>
              </a:xfrm>
              <a:prstGeom prst="rect">
                <a:avLst/>
              </a:prstGeom>
              <a:blipFill rotWithShape="0">
                <a:blip r:embed="rId4"/>
                <a:stretch>
                  <a:fillRect l="-1329" t="-4444" r="-66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7106" y="5654453"/>
                <a:ext cx="1310743" cy="326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𝒘</m:t>
                          </m:r>
                        </m:e>
                        <m:sub>
                          <m:r>
                            <a:rPr lang="en-US" b="0" i="1" smtClean="0">
                              <a:latin typeface="Cambria Math" panose="02040503050406030204" pitchFamily="18" charset="0"/>
                            </a:rPr>
                            <m:t>𝑗</m:t>
                          </m:r>
                          <m:r>
                            <a:rPr lang="en-US" b="0" i="1" smtClean="0">
                              <a:latin typeface="Cambria Math" panose="02040503050406030204" pitchFamily="18" charset="0"/>
                            </a:rPr>
                            <m:t> </m:t>
                          </m:r>
                        </m:sub>
                        <m:sup>
                          <m:r>
                            <a:rPr lang="en-US" b="0" i="1" smtClean="0">
                              <a:latin typeface="Cambria Math" panose="02040503050406030204" pitchFamily="18" charset="0"/>
                            </a:rPr>
                            <m:t>𝑇</m:t>
                          </m:r>
                        </m:sup>
                      </m:sSubSup>
                      <m:r>
                        <a:rPr lang="en-US" b="1" i="1" smtClean="0">
                          <a:latin typeface="Cambria Math" panose="02040503050406030204" pitchFamily="18" charset="0"/>
                        </a:rPr>
                        <m:t>𝒙</m:t>
                      </m:r>
                      <m:r>
                        <a:rPr lang="en-US" b="1" i="1" smtClean="0">
                          <a:latin typeface="Cambria Math" panose="02040503050406030204" pitchFamily="18" charset="0"/>
                        </a:rPr>
                        <m:t>)</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3997106" y="5654453"/>
                <a:ext cx="1310743" cy="326756"/>
              </a:xfrm>
              <a:prstGeom prst="rect">
                <a:avLst/>
              </a:prstGeom>
              <a:blipFill rotWithShape="0">
                <a:blip r:embed="rId5"/>
                <a:stretch>
                  <a:fillRect l="-2326" r="-6512" b="-24528"/>
                </a:stretch>
              </a:blipFill>
            </p:spPr>
            <p:txBody>
              <a:bodyPr/>
              <a:lstStyle/>
              <a:p>
                <a:r>
                  <a:rPr lang="en-US">
                    <a:noFill/>
                  </a:rPr>
                  <a:t> </a:t>
                </a:r>
              </a:p>
            </p:txBody>
          </p:sp>
        </mc:Fallback>
      </mc:AlternateContent>
      <p:sp>
        <p:nvSpPr>
          <p:cNvPr id="9" name="Freeform 8"/>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765980" y="5526550"/>
                <a:ext cx="1527662"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65980" y="5526550"/>
                <a:ext cx="1527662" cy="525016"/>
              </a:xfrm>
              <a:prstGeom prst="rect">
                <a:avLst/>
              </a:prstGeom>
              <a:blipFill rotWithShape="0">
                <a:blip r:embed="rId6"/>
                <a:stretch>
                  <a:fillRect/>
                </a:stretch>
              </a:blipFill>
            </p:spPr>
            <p:txBody>
              <a:bodyPr/>
              <a:lstStyle/>
              <a:p>
                <a:r>
                  <a:rPr lang="en-US">
                    <a:noFill/>
                  </a:rPr>
                  <a:t> </a:t>
                </a:r>
              </a:p>
            </p:txBody>
          </p:sp>
        </mc:Fallback>
      </mc:AlternateContent>
      <p:pic>
        <p:nvPicPr>
          <p:cNvPr id="13316" name="Picture 4" descr="http://upload.wikimedia.org/wikipedia/commons/thumb/8/88/Logistic-curve.svg/600px-Logistic-curve.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642" y="5251989"/>
            <a:ext cx="1697525" cy="1131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587" y="1728460"/>
            <a:ext cx="1850571" cy="369332"/>
          </a:xfrm>
          <a:prstGeom prst="rect">
            <a:avLst/>
          </a:prstGeom>
          <a:noFill/>
        </p:spPr>
        <p:txBody>
          <a:bodyPr wrap="none" rtlCol="0">
            <a:spAutoFit/>
          </a:bodyPr>
          <a:lstStyle/>
          <a:p>
            <a:r>
              <a:rPr lang="en-US" dirty="0"/>
              <a:t>“Fully connected”</a:t>
            </a:r>
          </a:p>
        </p:txBody>
      </p:sp>
      <p:sp>
        <p:nvSpPr>
          <p:cNvPr id="3" name="Slide Number Placeholder 2"/>
          <p:cNvSpPr>
            <a:spLocks noGrp="1"/>
          </p:cNvSpPr>
          <p:nvPr>
            <p:ph type="sldNum" sz="quarter" idx="12"/>
          </p:nvPr>
        </p:nvSpPr>
        <p:spPr/>
        <p:txBody>
          <a:bodyPr/>
          <a:lstStyle/>
          <a:p>
            <a:fld id="{3AF709D0-6125-4E69-AAA3-543C9C01CF4B}" type="slidenum">
              <a:rPr lang="en-US" smtClean="0"/>
              <a:t>64</a:t>
            </a:fld>
            <a:endParaRPr lang="en-US"/>
          </a:p>
        </p:txBody>
      </p:sp>
      <mc:AlternateContent xmlns:mc="http://schemas.openxmlformats.org/markup-compatibility/2006">
        <mc:Choice xmlns:p14="http://schemas.microsoft.com/office/powerpoint/2010/main" Requires="p14">
          <p:contentPart p14:bwMode="auto" r:id="rId8">
            <p14:nvContentPartPr>
              <p14:cNvPr id="4" name="Ink 3">
                <a:extLst>
                  <a:ext uri="{FF2B5EF4-FFF2-40B4-BE49-F238E27FC236}">
                    <a16:creationId xmlns:a16="http://schemas.microsoft.com/office/drawing/2014/main" id="{703EAD7B-BCB9-4F9B-AEF2-7BE2CB3DD743}"/>
                  </a:ext>
                </a:extLst>
              </p14:cNvPr>
              <p14:cNvContentPartPr/>
              <p14:nvPr/>
            </p14:nvContentPartPr>
            <p14:xfrm>
              <a:off x="6985440" y="2054160"/>
              <a:ext cx="1699920" cy="107280"/>
            </p14:xfrm>
          </p:contentPart>
        </mc:Choice>
        <mc:Fallback>
          <p:pic>
            <p:nvPicPr>
              <p:cNvPr id="4" name="Ink 3">
                <a:extLst>
                  <a:ext uri="{FF2B5EF4-FFF2-40B4-BE49-F238E27FC236}">
                    <a16:creationId xmlns:a16="http://schemas.microsoft.com/office/drawing/2014/main" id="{703EAD7B-BCB9-4F9B-AEF2-7BE2CB3DD743}"/>
                  </a:ext>
                </a:extLst>
              </p:cNvPr>
              <p:cNvPicPr/>
              <p:nvPr/>
            </p:nvPicPr>
            <p:blipFill>
              <a:blip r:embed="rId9"/>
              <a:stretch>
                <a:fillRect/>
              </a:stretch>
            </p:blipFill>
            <p:spPr>
              <a:xfrm>
                <a:off x="6976080" y="2044800"/>
                <a:ext cx="1718640" cy="126000"/>
              </a:xfrm>
              <a:prstGeom prst="rect">
                <a:avLst/>
              </a:prstGeom>
            </p:spPr>
          </p:pic>
        </mc:Fallback>
      </mc:AlternateContent>
    </p:spTree>
    <p:extLst>
      <p:ext uri="{BB962C8B-B14F-4D97-AF65-F5344CB8AC3E}">
        <p14:creationId xmlns:p14="http://schemas.microsoft.com/office/powerpoint/2010/main" val="28691304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NNs to Convolutional NNs</a:t>
            </a:r>
          </a:p>
        </p:txBody>
      </p:sp>
      <p:sp>
        <p:nvSpPr>
          <p:cNvPr id="3" name="Content Placeholder 2"/>
          <p:cNvSpPr>
            <a:spLocks noGrp="1"/>
          </p:cNvSpPr>
          <p:nvPr>
            <p:ph idx="1"/>
          </p:nvPr>
        </p:nvSpPr>
        <p:spPr/>
        <p:txBody>
          <a:bodyPr/>
          <a:lstStyle/>
          <a:p>
            <a:r>
              <a:rPr lang="en-US" dirty="0"/>
              <a:t>Local connectivity</a:t>
            </a:r>
          </a:p>
          <a:p>
            <a:r>
              <a:rPr lang="en-US" dirty="0"/>
              <a:t>Shared (“tied”) weights</a:t>
            </a:r>
          </a:p>
          <a:p>
            <a:r>
              <a:rPr lang="en-US" dirty="0"/>
              <a:t>Multiple feature maps</a:t>
            </a:r>
          </a:p>
          <a:p>
            <a:r>
              <a:rPr lang="en-US" dirty="0"/>
              <a:t>Pooling</a:t>
            </a:r>
          </a:p>
        </p:txBody>
      </p:sp>
      <p:sp>
        <p:nvSpPr>
          <p:cNvPr id="4" name="Slide Number Placeholder 3"/>
          <p:cNvSpPr>
            <a:spLocks noGrp="1"/>
          </p:cNvSpPr>
          <p:nvPr>
            <p:ph type="sldNum" sz="quarter" idx="12"/>
          </p:nvPr>
        </p:nvSpPr>
        <p:spPr/>
        <p:txBody>
          <a:bodyPr/>
          <a:lstStyle/>
          <a:p>
            <a:fld id="{3AF709D0-6125-4E69-AAA3-543C9C01CF4B}" type="slidenum">
              <a:rPr lang="en-US" smtClean="0"/>
              <a:t>65</a:t>
            </a:fld>
            <a:endParaRPr lang="en-US"/>
          </a:p>
        </p:txBody>
      </p:sp>
    </p:spTree>
    <p:extLst>
      <p:ext uri="{BB962C8B-B14F-4D97-AF65-F5344CB8AC3E}">
        <p14:creationId xmlns:p14="http://schemas.microsoft.com/office/powerpoint/2010/main" val="18268462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Local connectivity</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83833" y="4145812"/>
            <a:ext cx="4983544" cy="769441"/>
          </a:xfrm>
          <a:prstGeom prst="rect">
            <a:avLst/>
          </a:prstGeom>
          <a:noFill/>
        </p:spPr>
        <p:txBody>
          <a:bodyPr wrap="none" rtlCol="0">
            <a:spAutoFit/>
          </a:bodyPr>
          <a:lstStyle/>
          <a:p>
            <a:pPr marL="285750" indent="-285750">
              <a:buFont typeface="Arial" panose="020B0604020202020204" pitchFamily="34" charset="0"/>
              <a:buChar char="•"/>
            </a:pPr>
            <a:r>
              <a:rPr lang="en-US" sz="2200" dirty="0"/>
              <a:t>Each green unit is only connected to (3)</a:t>
            </a:r>
            <a:br>
              <a:rPr lang="en-US" sz="2200" dirty="0"/>
            </a:br>
            <a:r>
              <a:rPr lang="en-US" sz="2200" b="1" dirty="0"/>
              <a:t>neighboring </a:t>
            </a:r>
            <a:r>
              <a:rPr lang="en-US" sz="2200" dirty="0"/>
              <a:t>blue units</a:t>
            </a:r>
          </a:p>
        </p:txBody>
      </p:sp>
      <p:grpSp>
        <p:nvGrpSpPr>
          <p:cNvPr id="34" name="Group 33"/>
          <p:cNvGrpSpPr/>
          <p:nvPr/>
        </p:nvGrpSpPr>
        <p:grpSpPr>
          <a:xfrm>
            <a:off x="6166131" y="516046"/>
            <a:ext cx="2533483" cy="1855961"/>
            <a:chOff x="1376127" y="1266620"/>
            <a:chExt cx="5847705" cy="4283870"/>
          </a:xfrm>
        </p:grpSpPr>
        <p:pic>
          <p:nvPicPr>
            <p:cNvPr id="32" name="Picture 2" descr="http://polar.ncep.noaa.gov/mmab/papers/tn165/figb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7223441" y="2135861"/>
            <a:ext cx="1011687" cy="369332"/>
          </a:xfrm>
          <a:prstGeom prst="rect">
            <a:avLst/>
          </a:prstGeom>
          <a:noFill/>
        </p:spPr>
        <p:txBody>
          <a:bodyPr wrap="none" rtlCol="0">
            <a:spAutoFit/>
          </a:bodyPr>
          <a:lstStyle/>
          <a:p>
            <a:r>
              <a:rPr lang="en-US" dirty="0"/>
              <a:t>compare</a:t>
            </a:r>
          </a:p>
        </p:txBody>
      </p:sp>
      <p:sp>
        <p:nvSpPr>
          <p:cNvPr id="37" name="Freeform 36"/>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35"/>
          <p:cNvSpPr>
            <a:spLocks noGrp="1"/>
          </p:cNvSpPr>
          <p:nvPr>
            <p:ph type="sldNum" sz="quarter" idx="12"/>
          </p:nvPr>
        </p:nvSpPr>
        <p:spPr/>
        <p:txBody>
          <a:bodyPr/>
          <a:lstStyle/>
          <a:p>
            <a:fld id="{3AF709D0-6125-4E69-AAA3-543C9C01CF4B}" type="slidenum">
              <a:rPr lang="en-US" smtClean="0"/>
              <a:t>66</a:t>
            </a:fld>
            <a:endParaRPr lang="en-US"/>
          </a:p>
        </p:txBody>
      </p:sp>
    </p:spTree>
    <p:extLst>
      <p:ext uri="{BB962C8B-B14F-4D97-AF65-F5344CB8AC3E}">
        <p14:creationId xmlns:p14="http://schemas.microsoft.com/office/powerpoint/2010/main" val="15633477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Shared (“tied”) weights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2"/>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3"/>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4"/>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Freeform 37"/>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38"/>
          <p:cNvSpPr>
            <a:spLocks noGrp="1"/>
          </p:cNvSpPr>
          <p:nvPr>
            <p:ph type="sldNum" sz="quarter" idx="12"/>
          </p:nvPr>
        </p:nvSpPr>
        <p:spPr/>
        <p:txBody>
          <a:bodyPr/>
          <a:lstStyle/>
          <a:p>
            <a:fld id="{3AF709D0-6125-4E69-AAA3-543C9C01CF4B}" type="slidenum">
              <a:rPr lang="en-US" smtClean="0"/>
              <a:t>67</a:t>
            </a:fld>
            <a:endParaRPr lang="en-US"/>
          </a:p>
        </p:txBody>
      </p:sp>
    </p:spTree>
    <p:extLst>
      <p:ext uri="{BB962C8B-B14F-4D97-AF65-F5344CB8AC3E}">
        <p14:creationId xmlns:p14="http://schemas.microsoft.com/office/powerpoint/2010/main" val="19401606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2" name="Slide Number Placeholder 11"/>
          <p:cNvSpPr>
            <a:spLocks noGrp="1"/>
          </p:cNvSpPr>
          <p:nvPr>
            <p:ph type="sldNum" sz="quarter" idx="12"/>
          </p:nvPr>
        </p:nvSpPr>
        <p:spPr/>
        <p:txBody>
          <a:bodyPr/>
          <a:lstStyle/>
          <a:p>
            <a:fld id="{3AF709D0-6125-4E69-AAA3-543C9C01CF4B}" type="slidenum">
              <a:rPr lang="en-US" smtClean="0"/>
              <a:t>68</a:t>
            </a:fld>
            <a:endParaRPr lang="en-US"/>
          </a:p>
        </p:txBody>
      </p:sp>
    </p:spTree>
    <p:extLst>
      <p:ext uri="{BB962C8B-B14F-4D97-AF65-F5344CB8AC3E}">
        <p14:creationId xmlns:p14="http://schemas.microsoft.com/office/powerpoint/2010/main" val="19203488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354396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00501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00501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34825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34825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71718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71718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05364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053646"/>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69</a:t>
            </a:fld>
            <a:endParaRPr lang="en-US"/>
          </a:p>
        </p:txBody>
      </p:sp>
    </p:spTree>
    <p:extLst>
      <p:ext uri="{BB962C8B-B14F-4D97-AF65-F5344CB8AC3E}">
        <p14:creationId xmlns:p14="http://schemas.microsoft.com/office/powerpoint/2010/main" val="2767947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pPr lvl="0">
              <a:defRPr sz="1800">
                <a:solidFill>
                  <a:srgbClr val="000000"/>
                </a:solidFill>
              </a:defRPr>
            </a:pPr>
            <a:r>
              <a:rPr sz="3937" dirty="0"/>
              <a:t>First detection ...</a:t>
            </a:r>
          </a:p>
        </p:txBody>
      </p:sp>
      <p:pic>
        <p:nvPicPr>
          <p:cNvPr id="108"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9" name="Shape 109"/>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0" name="Shape 110"/>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1" name="Shape 111"/>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dirty="0"/>
              <a:t>‘person’ detector predictions</a:t>
            </a:r>
          </a:p>
        </p:txBody>
      </p:sp>
      <p:sp>
        <p:nvSpPr>
          <p:cNvPr id="112" name="Shape 112"/>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Tree>
    <p:extLst>
      <p:ext uri="{BB962C8B-B14F-4D97-AF65-F5344CB8AC3E}">
        <p14:creationId xmlns:p14="http://schemas.microsoft.com/office/powerpoint/2010/main" val="239558660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0583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5193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5193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8626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862600"/>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2315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231532"/>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5679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5679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70</a:t>
            </a:fld>
            <a:endParaRPr lang="en-US"/>
          </a:p>
        </p:txBody>
      </p:sp>
    </p:spTree>
    <p:extLst>
      <p:ext uri="{BB962C8B-B14F-4D97-AF65-F5344CB8AC3E}">
        <p14:creationId xmlns:p14="http://schemas.microsoft.com/office/powerpoint/2010/main" val="39869507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4774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9384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9384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2817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28170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6506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65063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9870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9870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71</a:t>
            </a:fld>
            <a:endParaRPr lang="en-US"/>
          </a:p>
        </p:txBody>
      </p:sp>
    </p:spTree>
    <p:extLst>
      <p:ext uri="{BB962C8B-B14F-4D97-AF65-F5344CB8AC3E}">
        <p14:creationId xmlns:p14="http://schemas.microsoft.com/office/powerpoint/2010/main" val="10742536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527843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94413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540518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540518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74842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74842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511735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511735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545382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545382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72</a:t>
            </a:fld>
            <a:endParaRPr lang="en-US"/>
          </a:p>
        </p:txBody>
      </p:sp>
    </p:spTree>
    <p:extLst>
      <p:ext uri="{BB962C8B-B14F-4D97-AF65-F5344CB8AC3E}">
        <p14:creationId xmlns:p14="http://schemas.microsoft.com/office/powerpoint/2010/main" val="32481268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Multiple feature maps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05518" y="2881210"/>
            <a:ext cx="5513945" cy="1785104"/>
          </a:xfrm>
          <a:prstGeom prst="rect">
            <a:avLst/>
          </a:prstGeom>
          <a:noFill/>
        </p:spPr>
        <p:txBody>
          <a:bodyPr wrap="none" rtlCol="0">
            <a:spAutoFit/>
          </a:bodyPr>
          <a:lstStyle/>
          <a:p>
            <a:pPr marL="285750" indent="-285750">
              <a:buFont typeface="Arial" panose="020B0604020202020204" pitchFamily="34" charset="0"/>
              <a:buChar char="•"/>
            </a:pPr>
            <a:r>
              <a:rPr lang="en-US" sz="2200" dirty="0"/>
              <a:t>All orange units compute the </a:t>
            </a:r>
            <a:r>
              <a:rPr lang="en-US" sz="2200" b="1" dirty="0"/>
              <a:t>same function</a:t>
            </a:r>
            <a:br>
              <a:rPr lang="en-US" sz="2200" dirty="0"/>
            </a:br>
            <a:r>
              <a:rPr lang="en-US" sz="2200" dirty="0"/>
              <a:t>but with a </a:t>
            </a:r>
            <a:r>
              <a:rPr lang="en-US" sz="2200" b="1" dirty="0"/>
              <a:t>different input windows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Orange and green units </a:t>
            </a:r>
            <a:r>
              <a:rPr lang="en-US" sz="2200" b="1" dirty="0"/>
              <a:t>compute </a:t>
            </a:r>
            <a:br>
              <a:rPr lang="en-US" sz="2200" b="1" dirty="0"/>
            </a:br>
            <a:r>
              <a:rPr lang="en-US" sz="2200" b="1" dirty="0"/>
              <a:t>different functions</a:t>
            </a:r>
          </a:p>
        </p:txBody>
      </p:sp>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Oval 37"/>
          <p:cNvSpPr/>
          <p:nvPr/>
        </p:nvSpPr>
        <p:spPr>
          <a:xfrm>
            <a:off x="3233491" y="2641572"/>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33490" y="4480674"/>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1033" y="314047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41033" y="3583369"/>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230469" y="405506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38" idx="2"/>
          </p:cNvCxnSpPr>
          <p:nvPr/>
        </p:nvCxnSpPr>
        <p:spPr>
          <a:xfrm flipV="1">
            <a:off x="1483257" y="2768321"/>
            <a:ext cx="1750234" cy="32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8" idx="2"/>
          </p:cNvCxnSpPr>
          <p:nvPr/>
        </p:nvCxnSpPr>
        <p:spPr>
          <a:xfrm flipV="1">
            <a:off x="1483257" y="2768321"/>
            <a:ext cx="1750234" cy="78901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8" idx="2"/>
          </p:cNvCxnSpPr>
          <p:nvPr/>
        </p:nvCxnSpPr>
        <p:spPr>
          <a:xfrm flipV="1">
            <a:off x="1483257" y="2768321"/>
            <a:ext cx="1750234" cy="1250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352220" y="2610094"/>
                <a:ext cx="384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2352220" y="2610094"/>
                <a:ext cx="384144" cy="276999"/>
              </a:xfrm>
              <a:prstGeom prst="rect">
                <a:avLst/>
              </a:prstGeom>
              <a:blipFill rotWithShape="0">
                <a:blip r:embed="rId9"/>
                <a:stretch>
                  <a:fillRect l="-17460" t="-4348" r="-476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49559" y="2861111"/>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2349559" y="2861111"/>
                <a:ext cx="389466" cy="276999"/>
              </a:xfrm>
              <a:prstGeom prst="rect">
                <a:avLst/>
              </a:prstGeom>
              <a:blipFill rotWithShape="0">
                <a:blip r:embed="rId10"/>
                <a:stretch>
                  <a:fillRect l="-15625" t="-2174" r="-781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42017" y="3097770"/>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2342017" y="3097770"/>
                <a:ext cx="389466" cy="276999"/>
              </a:xfrm>
              <a:prstGeom prst="rect">
                <a:avLst/>
              </a:prstGeom>
              <a:blipFill rotWithShape="0">
                <a:blip r:embed="rId11"/>
                <a:stretch>
                  <a:fillRect l="-15625" t="-4348" r="-7813" b="-15217"/>
                </a:stretch>
              </a:blipFill>
            </p:spPr>
            <p:txBody>
              <a:bodyPr/>
              <a:lstStyle/>
              <a:p>
                <a:r>
                  <a:rPr lang="en-US">
                    <a:noFill/>
                  </a:rPr>
                  <a:t> </a:t>
                </a:r>
              </a:p>
            </p:txBody>
          </p:sp>
        </mc:Fallback>
      </mc:AlternateContent>
      <p:sp>
        <p:nvSpPr>
          <p:cNvPr id="67" name="Freeform 66"/>
          <p:cNvSpPr/>
          <p:nvPr/>
        </p:nvSpPr>
        <p:spPr>
          <a:xfrm>
            <a:off x="2334486" y="33407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011939" y="25546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22010" y="5772868"/>
            <a:ext cx="1568827" cy="923330"/>
          </a:xfrm>
          <a:prstGeom prst="rect">
            <a:avLst/>
          </a:prstGeom>
          <a:noFill/>
        </p:spPr>
        <p:txBody>
          <a:bodyPr wrap="none" rtlCol="0">
            <a:spAutoFit/>
          </a:bodyPr>
          <a:lstStyle/>
          <a:p>
            <a:r>
              <a:rPr lang="en-US" dirty="0">
                <a:solidFill>
                  <a:srgbClr val="C00000"/>
                </a:solidFill>
              </a:rPr>
              <a:t>Feature map 1</a:t>
            </a:r>
          </a:p>
          <a:p>
            <a:r>
              <a:rPr lang="en-US" dirty="0"/>
              <a:t>(array of green</a:t>
            </a:r>
          </a:p>
          <a:p>
            <a:r>
              <a:rPr lang="en-US" dirty="0"/>
              <a:t> units)</a:t>
            </a:r>
          </a:p>
        </p:txBody>
      </p:sp>
      <p:sp>
        <p:nvSpPr>
          <p:cNvPr id="70" name="TextBox 69"/>
          <p:cNvSpPr txBox="1"/>
          <p:nvPr/>
        </p:nvSpPr>
        <p:spPr>
          <a:xfrm>
            <a:off x="3023747" y="4881308"/>
            <a:ext cx="1682192" cy="923330"/>
          </a:xfrm>
          <a:prstGeom prst="rect">
            <a:avLst/>
          </a:prstGeom>
          <a:noFill/>
        </p:spPr>
        <p:txBody>
          <a:bodyPr wrap="none" rtlCol="0">
            <a:spAutoFit/>
          </a:bodyPr>
          <a:lstStyle/>
          <a:p>
            <a:r>
              <a:rPr lang="en-US" dirty="0">
                <a:solidFill>
                  <a:srgbClr val="C00000"/>
                </a:solidFill>
              </a:rPr>
              <a:t>Feature map 2</a:t>
            </a:r>
          </a:p>
          <a:p>
            <a:r>
              <a:rPr lang="en-US" dirty="0"/>
              <a:t>(array of orange</a:t>
            </a:r>
          </a:p>
          <a:p>
            <a:r>
              <a:rPr lang="en-US" dirty="0"/>
              <a:t> units)</a:t>
            </a:r>
          </a:p>
        </p:txBody>
      </p:sp>
      <p:sp>
        <p:nvSpPr>
          <p:cNvPr id="32" name="Slide Number Placeholder 31"/>
          <p:cNvSpPr>
            <a:spLocks noGrp="1"/>
          </p:cNvSpPr>
          <p:nvPr>
            <p:ph type="sldNum" sz="quarter" idx="12"/>
          </p:nvPr>
        </p:nvSpPr>
        <p:spPr/>
        <p:txBody>
          <a:bodyPr/>
          <a:lstStyle/>
          <a:p>
            <a:fld id="{3AF709D0-6125-4E69-AAA3-543C9C01CF4B}" type="slidenum">
              <a:rPr lang="en-US" smtClean="0"/>
              <a:t>73</a:t>
            </a:fld>
            <a:endParaRPr lang="en-US"/>
          </a:p>
        </p:txBody>
      </p:sp>
    </p:spTree>
    <p:extLst>
      <p:ext uri="{BB962C8B-B14F-4D97-AF65-F5344CB8AC3E}">
        <p14:creationId xmlns:p14="http://schemas.microsoft.com/office/powerpoint/2010/main" val="7646293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Pooling (</a:t>
            </a:r>
            <a:r>
              <a:rPr lang="en-US" dirty="0">
                <a:solidFill>
                  <a:srgbClr val="C00000"/>
                </a:solidFill>
              </a:rPr>
              <a:t>max</a:t>
            </a:r>
            <a:r>
              <a:rPr lang="en-US" dirty="0"/>
              <a:t>, average)</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634962" y="368408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41" name="Oval 40"/>
          <p:cNvSpPr/>
          <p:nvPr/>
        </p:nvSpPr>
        <p:spPr>
          <a:xfrm>
            <a:off x="3634962" y="459972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43" name="Straight Arrow Connector 42"/>
          <p:cNvCxnSpPr>
            <a:stCxn id="48" idx="3"/>
            <a:endCxn id="40" idx="2"/>
          </p:cNvCxnSpPr>
          <p:nvPr/>
        </p:nvCxnSpPr>
        <p:spPr>
          <a:xfrm>
            <a:off x="2961613" y="3806887"/>
            <a:ext cx="673349" cy="394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35721" y="4335065"/>
            <a:ext cx="416460" cy="782941"/>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545153" y="3386294"/>
            <a:ext cx="416460" cy="841186"/>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47" idx="3"/>
            <a:endCxn id="41" idx="2"/>
          </p:cNvCxnSpPr>
          <p:nvPr/>
        </p:nvCxnSpPr>
        <p:spPr>
          <a:xfrm flipV="1">
            <a:off x="2952181" y="4726474"/>
            <a:ext cx="682781" cy="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40510" y="3596055"/>
            <a:ext cx="4283993" cy="1477328"/>
          </a:xfrm>
          <a:prstGeom prst="rect">
            <a:avLst/>
          </a:prstGeom>
          <a:noFill/>
        </p:spPr>
        <p:txBody>
          <a:bodyPr wrap="none" rtlCol="0">
            <a:spAutoFit/>
          </a:bodyPr>
          <a:lstStyle/>
          <a:p>
            <a:pPr marL="285750" indent="-285750">
              <a:buFont typeface="Arial" panose="020B0604020202020204" pitchFamily="34" charset="0"/>
              <a:buChar char="•"/>
            </a:pPr>
            <a:r>
              <a:rPr lang="en-US" dirty="0"/>
              <a:t>Pooling area (how much to pool): 2 units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Pooling stride (how far to move): 2 units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Subsamples </a:t>
            </a:r>
            <a:r>
              <a:rPr lang="en-US" dirty="0"/>
              <a:t>feature maps</a:t>
            </a:r>
          </a:p>
        </p:txBody>
      </p:sp>
      <p:sp>
        <p:nvSpPr>
          <p:cNvPr id="10" name="Slide Number Placeholder 9"/>
          <p:cNvSpPr>
            <a:spLocks noGrp="1"/>
          </p:cNvSpPr>
          <p:nvPr>
            <p:ph type="sldNum" sz="quarter" idx="12"/>
          </p:nvPr>
        </p:nvSpPr>
        <p:spPr/>
        <p:txBody>
          <a:bodyPr/>
          <a:lstStyle/>
          <a:p>
            <a:fld id="{3AF709D0-6125-4E69-AAA3-543C9C01CF4B}" type="slidenum">
              <a:rPr lang="en-US" smtClean="0"/>
              <a:t>74</a:t>
            </a:fld>
            <a:endParaRPr lang="en-US"/>
          </a:p>
        </p:txBody>
      </p:sp>
    </p:spTree>
    <p:extLst>
      <p:ext uri="{BB962C8B-B14F-4D97-AF65-F5344CB8AC3E}">
        <p14:creationId xmlns:p14="http://schemas.microsoft.com/office/powerpoint/2010/main" val="4076693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Image</a:t>
            </a: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Pooling</a:t>
              </a: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Convolution</a:t>
              </a: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a:t>2D input</a:t>
            </a:r>
          </a:p>
        </p:txBody>
      </p:sp>
      <p:sp>
        <p:nvSpPr>
          <p:cNvPr id="4" name="Slide Number Placeholder 3"/>
          <p:cNvSpPr>
            <a:spLocks noGrp="1"/>
          </p:cNvSpPr>
          <p:nvPr>
            <p:ph type="sldNum" sz="quarter" idx="12"/>
          </p:nvPr>
        </p:nvSpPr>
        <p:spPr/>
        <p:txBody>
          <a:bodyPr/>
          <a:lstStyle/>
          <a:p>
            <a:fld id="{3AF709D0-6125-4E69-AAA3-543C9C01CF4B}" type="slidenum">
              <a:rPr lang="en-US" smtClean="0"/>
              <a:t>75</a:t>
            </a:fld>
            <a:endParaRPr lang="en-US"/>
          </a:p>
        </p:txBody>
      </p:sp>
    </p:spTree>
    <p:extLst>
      <p:ext uri="{BB962C8B-B14F-4D97-AF65-F5344CB8AC3E}">
        <p14:creationId xmlns:p14="http://schemas.microsoft.com/office/powerpoint/2010/main" val="38586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perspective – 1980</a:t>
            </a:r>
          </a:p>
        </p:txBody>
      </p:sp>
      <p:pic>
        <p:nvPicPr>
          <p:cNvPr id="3" name="Picture 2"/>
          <p:cNvPicPr>
            <a:picLocks noChangeAspect="1"/>
          </p:cNvPicPr>
          <p:nvPr/>
        </p:nvPicPr>
        <p:blipFill>
          <a:blip r:embed="rId3"/>
          <a:stretch>
            <a:fillRect/>
          </a:stretch>
        </p:blipFill>
        <p:spPr>
          <a:xfrm>
            <a:off x="657130" y="1385180"/>
            <a:ext cx="7829739" cy="5035659"/>
          </a:xfrm>
          <a:prstGeom prst="rect">
            <a:avLst/>
          </a:prstGeom>
        </p:spPr>
      </p:pic>
      <p:sp>
        <p:nvSpPr>
          <p:cNvPr id="5" name="TextBox 4"/>
          <p:cNvSpPr txBox="1"/>
          <p:nvPr/>
        </p:nvSpPr>
        <p:spPr>
          <a:xfrm>
            <a:off x="6476976" y="1591163"/>
            <a:ext cx="1832553" cy="646331"/>
          </a:xfrm>
          <a:prstGeom prst="rect">
            <a:avLst/>
          </a:prstGeom>
          <a:noFill/>
        </p:spPr>
        <p:txBody>
          <a:bodyPr wrap="none" rtlCol="0">
            <a:spAutoFit/>
          </a:bodyPr>
          <a:lstStyle/>
          <a:p>
            <a:r>
              <a:rPr lang="en-US" dirty="0"/>
              <a:t>Hubel and Wiesel</a:t>
            </a:r>
          </a:p>
          <a:p>
            <a:r>
              <a:rPr lang="en-US" dirty="0"/>
              <a:t>1962</a:t>
            </a:r>
          </a:p>
        </p:txBody>
      </p:sp>
      <p:sp>
        <p:nvSpPr>
          <p:cNvPr id="6" name="TextBox 5"/>
          <p:cNvSpPr txBox="1"/>
          <p:nvPr/>
        </p:nvSpPr>
        <p:spPr>
          <a:xfrm>
            <a:off x="175519" y="6326659"/>
            <a:ext cx="8968481" cy="430887"/>
          </a:xfrm>
          <a:prstGeom prst="rect">
            <a:avLst/>
          </a:prstGeom>
          <a:noFill/>
        </p:spPr>
        <p:txBody>
          <a:bodyPr wrap="none" rtlCol="0">
            <a:spAutoFit/>
          </a:bodyPr>
          <a:lstStyle/>
          <a:p>
            <a:r>
              <a:rPr lang="en-US" sz="2200" dirty="0">
                <a:solidFill>
                  <a:srgbClr val="C00000"/>
                </a:solidFill>
              </a:rPr>
              <a:t>Included basic ingredients of </a:t>
            </a:r>
            <a:r>
              <a:rPr lang="en-US" sz="2200" dirty="0" err="1">
                <a:solidFill>
                  <a:srgbClr val="C00000"/>
                </a:solidFill>
              </a:rPr>
              <a:t>ConvNets</a:t>
            </a:r>
            <a:r>
              <a:rPr lang="en-US" sz="2200" dirty="0">
                <a:solidFill>
                  <a:srgbClr val="C00000"/>
                </a:solidFill>
              </a:rPr>
              <a:t>, but no supervised learning algorithm</a:t>
            </a:r>
          </a:p>
        </p:txBody>
      </p:sp>
      <p:sp>
        <p:nvSpPr>
          <p:cNvPr id="4" name="Slide Number Placeholder 3"/>
          <p:cNvSpPr>
            <a:spLocks noGrp="1"/>
          </p:cNvSpPr>
          <p:nvPr>
            <p:ph type="sldNum" sz="quarter" idx="12"/>
          </p:nvPr>
        </p:nvSpPr>
        <p:spPr/>
        <p:txBody>
          <a:bodyPr/>
          <a:lstStyle/>
          <a:p>
            <a:fld id="{3AF709D0-6125-4E69-AAA3-543C9C01CF4B}" type="slidenum">
              <a:rPr lang="en-US" smtClean="0"/>
              <a:t>76</a:t>
            </a:fld>
            <a:endParaRPr lang="en-US"/>
          </a:p>
        </p:txBody>
      </p:sp>
    </p:spTree>
    <p:extLst>
      <p:ext uri="{BB962C8B-B14F-4D97-AF65-F5344CB8AC3E}">
        <p14:creationId xmlns:p14="http://schemas.microsoft.com/office/powerpoint/2010/main" val="14845441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learning – 1986</a:t>
            </a:r>
          </a:p>
        </p:txBody>
      </p:sp>
      <p:pic>
        <p:nvPicPr>
          <p:cNvPr id="4" name="Picture 3"/>
          <p:cNvPicPr>
            <a:picLocks noChangeAspect="1"/>
          </p:cNvPicPr>
          <p:nvPr/>
        </p:nvPicPr>
        <p:blipFill>
          <a:blip r:embed="rId2"/>
          <a:stretch>
            <a:fillRect/>
          </a:stretch>
        </p:blipFill>
        <p:spPr>
          <a:xfrm>
            <a:off x="2405062" y="2505075"/>
            <a:ext cx="4333875" cy="1847850"/>
          </a:xfrm>
          <a:prstGeom prst="rect">
            <a:avLst/>
          </a:prstGeom>
        </p:spPr>
      </p:pic>
      <p:sp>
        <p:nvSpPr>
          <p:cNvPr id="5" name="TextBox 4"/>
          <p:cNvSpPr txBox="1"/>
          <p:nvPr/>
        </p:nvSpPr>
        <p:spPr>
          <a:xfrm>
            <a:off x="1031478" y="5167311"/>
            <a:ext cx="7081041" cy="769441"/>
          </a:xfrm>
          <a:prstGeom prst="rect">
            <a:avLst/>
          </a:prstGeom>
          <a:noFill/>
        </p:spPr>
        <p:txBody>
          <a:bodyPr wrap="none" rtlCol="0">
            <a:spAutoFit/>
          </a:bodyPr>
          <a:lstStyle/>
          <a:p>
            <a:r>
              <a:rPr lang="en-US" sz="2200" dirty="0">
                <a:solidFill>
                  <a:srgbClr val="C00000"/>
                </a:solidFill>
              </a:rPr>
              <a:t>Early demonstration that error </a:t>
            </a:r>
            <a:r>
              <a:rPr lang="en-US" sz="2200" dirty="0" err="1">
                <a:solidFill>
                  <a:srgbClr val="C00000"/>
                </a:solidFill>
              </a:rPr>
              <a:t>backpropagation</a:t>
            </a:r>
            <a:r>
              <a:rPr lang="en-US" sz="2200" dirty="0">
                <a:solidFill>
                  <a:srgbClr val="C00000"/>
                </a:solidFill>
              </a:rPr>
              <a:t> can be used</a:t>
            </a:r>
          </a:p>
          <a:p>
            <a:r>
              <a:rPr lang="en-US" sz="2200" dirty="0">
                <a:solidFill>
                  <a:srgbClr val="C00000"/>
                </a:solidFill>
              </a:rPr>
              <a:t>for supervised training of neural nets (including </a:t>
            </a:r>
            <a:r>
              <a:rPr lang="en-US" sz="2200" dirty="0" err="1">
                <a:solidFill>
                  <a:srgbClr val="C00000"/>
                </a:solidFill>
              </a:rPr>
              <a:t>ConvNets</a:t>
            </a:r>
            <a:r>
              <a:rPr lang="en-US" sz="2200" dirty="0">
                <a:solidFill>
                  <a:srgbClr val="C00000"/>
                </a:solidFill>
              </a:rPr>
              <a:t>)</a:t>
            </a:r>
          </a:p>
        </p:txBody>
      </p:sp>
      <p:sp>
        <p:nvSpPr>
          <p:cNvPr id="3" name="TextBox 2"/>
          <p:cNvSpPr txBox="1"/>
          <p:nvPr/>
        </p:nvSpPr>
        <p:spPr>
          <a:xfrm>
            <a:off x="1431619" y="1475245"/>
            <a:ext cx="6280758" cy="430887"/>
          </a:xfrm>
          <a:prstGeom prst="rect">
            <a:avLst/>
          </a:prstGeom>
          <a:noFill/>
        </p:spPr>
        <p:txBody>
          <a:bodyPr wrap="none" rtlCol="0">
            <a:spAutoFit/>
          </a:bodyPr>
          <a:lstStyle/>
          <a:p>
            <a:r>
              <a:rPr lang="en-US" sz="2200" dirty="0"/>
              <a:t>Gradient descent training with error </a:t>
            </a:r>
            <a:r>
              <a:rPr lang="en-US" sz="2200" dirty="0" err="1"/>
              <a:t>backpropagation</a:t>
            </a:r>
            <a:endParaRPr lang="en-US" sz="2200" dirty="0"/>
          </a:p>
        </p:txBody>
      </p:sp>
      <p:sp>
        <p:nvSpPr>
          <p:cNvPr id="6" name="Slide Number Placeholder 5"/>
          <p:cNvSpPr>
            <a:spLocks noGrp="1"/>
          </p:cNvSpPr>
          <p:nvPr>
            <p:ph type="sldNum" sz="quarter" idx="12"/>
          </p:nvPr>
        </p:nvSpPr>
        <p:spPr/>
        <p:txBody>
          <a:bodyPr/>
          <a:lstStyle/>
          <a:p>
            <a:fld id="{3AF709D0-6125-4E69-AAA3-543C9C01CF4B}" type="slidenum">
              <a:rPr lang="en-US" smtClean="0"/>
              <a:t>77</a:t>
            </a:fld>
            <a:endParaRPr lang="en-US"/>
          </a:p>
        </p:txBody>
      </p:sp>
    </p:spTree>
    <p:extLst>
      <p:ext uri="{BB962C8B-B14F-4D97-AF65-F5344CB8AC3E}">
        <p14:creationId xmlns:p14="http://schemas.microsoft.com/office/powerpoint/2010/main" val="7686968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4" y="393701"/>
            <a:ext cx="7886700" cy="1325563"/>
          </a:xfrm>
        </p:spPr>
        <p:txBody>
          <a:bodyPr/>
          <a:lstStyle/>
          <a:p>
            <a:r>
              <a:rPr lang="en-US" dirty="0"/>
              <a:t>1989</a:t>
            </a:r>
          </a:p>
        </p:txBody>
      </p:sp>
      <p:sp>
        <p:nvSpPr>
          <p:cNvPr id="4" name="TextBox 3"/>
          <p:cNvSpPr txBox="1"/>
          <p:nvPr/>
        </p:nvSpPr>
        <p:spPr>
          <a:xfrm>
            <a:off x="948798" y="6114379"/>
            <a:ext cx="7063986" cy="677108"/>
          </a:xfrm>
          <a:prstGeom prst="rect">
            <a:avLst/>
          </a:prstGeom>
          <a:noFill/>
        </p:spPr>
        <p:txBody>
          <a:bodyPr wrap="square" rtlCol="0">
            <a:spAutoFit/>
          </a:bodyPr>
          <a:lstStyle/>
          <a:p>
            <a:r>
              <a:rPr lang="en-US" sz="2000" b="1" dirty="0" err="1"/>
              <a:t>Backpropagation</a:t>
            </a:r>
            <a:r>
              <a:rPr lang="en-US" sz="2000" b="1" dirty="0"/>
              <a:t> applied to handwritten zip code recognition</a:t>
            </a:r>
            <a:r>
              <a:rPr lang="en-US" dirty="0"/>
              <a:t>, </a:t>
            </a:r>
            <a:r>
              <a:rPr lang="en-US" dirty="0" err="1"/>
              <a:t>Lecun</a:t>
            </a:r>
            <a:r>
              <a:rPr lang="en-US" dirty="0"/>
              <a:t> et al., 1989</a:t>
            </a:r>
          </a:p>
        </p:txBody>
      </p:sp>
      <p:pic>
        <p:nvPicPr>
          <p:cNvPr id="3" name="Picture 2"/>
          <p:cNvPicPr>
            <a:picLocks noChangeAspect="1"/>
          </p:cNvPicPr>
          <p:nvPr/>
        </p:nvPicPr>
        <p:blipFill>
          <a:blip r:embed="rId2"/>
          <a:stretch>
            <a:fillRect/>
          </a:stretch>
        </p:blipFill>
        <p:spPr>
          <a:xfrm>
            <a:off x="1965310" y="125494"/>
            <a:ext cx="6636976" cy="6094331"/>
          </a:xfrm>
          <a:prstGeom prst="rect">
            <a:avLst/>
          </a:prstGeom>
        </p:spPr>
      </p:pic>
      <p:sp>
        <p:nvSpPr>
          <p:cNvPr id="5" name="Slide Number Placeholder 4"/>
          <p:cNvSpPr>
            <a:spLocks noGrp="1"/>
          </p:cNvSpPr>
          <p:nvPr>
            <p:ph type="sldNum" sz="quarter" idx="12"/>
          </p:nvPr>
        </p:nvSpPr>
        <p:spPr/>
        <p:txBody>
          <a:bodyPr/>
          <a:lstStyle/>
          <a:p>
            <a:fld id="{3AF709D0-6125-4E69-AAA3-543C9C01CF4B}" type="slidenum">
              <a:rPr lang="en-US" smtClean="0"/>
              <a:t>78</a:t>
            </a:fld>
            <a:endParaRPr lang="en-US"/>
          </a:p>
        </p:txBody>
      </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74F97D3E-93C0-4516-BBF5-36FEDD9E884A}"/>
                  </a:ext>
                </a:extLst>
              </p14:cNvPr>
              <p14:cNvContentPartPr/>
              <p14:nvPr/>
            </p14:nvContentPartPr>
            <p14:xfrm>
              <a:off x="997920" y="6444360"/>
              <a:ext cx="622440" cy="406440"/>
            </p14:xfrm>
          </p:contentPart>
        </mc:Choice>
        <mc:Fallback>
          <p:pic>
            <p:nvPicPr>
              <p:cNvPr id="6" name="Ink 5">
                <a:extLst>
                  <a:ext uri="{FF2B5EF4-FFF2-40B4-BE49-F238E27FC236}">
                    <a16:creationId xmlns:a16="http://schemas.microsoft.com/office/drawing/2014/main" id="{74F97D3E-93C0-4516-BBF5-36FEDD9E884A}"/>
                  </a:ext>
                </a:extLst>
              </p:cNvPr>
              <p:cNvPicPr/>
              <p:nvPr/>
            </p:nvPicPr>
            <p:blipFill>
              <a:blip r:embed="rId4"/>
              <a:stretch>
                <a:fillRect/>
              </a:stretch>
            </p:blipFill>
            <p:spPr>
              <a:xfrm>
                <a:off x="988560" y="6435000"/>
                <a:ext cx="641160" cy="425160"/>
              </a:xfrm>
              <a:prstGeom prst="rect">
                <a:avLst/>
              </a:prstGeom>
            </p:spPr>
          </p:pic>
        </mc:Fallback>
      </mc:AlternateContent>
    </p:spTree>
    <p:extLst>
      <p:ext uri="{BB962C8B-B14F-4D97-AF65-F5344CB8AC3E}">
        <p14:creationId xmlns:p14="http://schemas.microsoft.com/office/powerpoint/2010/main" val="41571109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t>
            </a:r>
            <a:r>
              <a:rPr lang="en-US" dirty="0" err="1"/>
              <a:t>ConvNets</a:t>
            </a:r>
            <a:endParaRPr lang="en-US" dirty="0"/>
          </a:p>
        </p:txBody>
      </p:sp>
      <p:sp>
        <p:nvSpPr>
          <p:cNvPr id="4" name="TextBox 3"/>
          <p:cNvSpPr txBox="1"/>
          <p:nvPr/>
        </p:nvSpPr>
        <p:spPr>
          <a:xfrm>
            <a:off x="948798" y="5465923"/>
            <a:ext cx="7063986" cy="677108"/>
          </a:xfrm>
          <a:prstGeom prst="rect">
            <a:avLst/>
          </a:prstGeom>
          <a:noFill/>
        </p:spPr>
        <p:txBody>
          <a:bodyPr wrap="square" rtlCol="0">
            <a:spAutoFit/>
          </a:bodyPr>
          <a:lstStyle/>
          <a:p>
            <a:r>
              <a:rPr lang="en-US" sz="2000" b="1" dirty="0"/>
              <a:t>Gradient-Based Learning Applied to Document Recognition</a:t>
            </a:r>
            <a:r>
              <a:rPr lang="en-US" dirty="0"/>
              <a:t>, </a:t>
            </a:r>
          </a:p>
          <a:p>
            <a:r>
              <a:rPr lang="en-US" dirty="0" err="1"/>
              <a:t>Lecun</a:t>
            </a:r>
            <a:r>
              <a:rPr lang="en-US" dirty="0"/>
              <a:t> et al., 1998</a:t>
            </a:r>
          </a:p>
        </p:txBody>
      </p:sp>
      <p:pic>
        <p:nvPicPr>
          <p:cNvPr id="5" name="Picture 4"/>
          <p:cNvPicPr>
            <a:picLocks noChangeAspect="1"/>
          </p:cNvPicPr>
          <p:nvPr/>
        </p:nvPicPr>
        <p:blipFill>
          <a:blip r:embed="rId2"/>
          <a:stretch>
            <a:fillRect/>
          </a:stretch>
        </p:blipFill>
        <p:spPr>
          <a:xfrm>
            <a:off x="835676" y="1989057"/>
            <a:ext cx="8003808" cy="2258552"/>
          </a:xfrm>
          <a:prstGeom prst="rect">
            <a:avLst/>
          </a:prstGeom>
        </p:spPr>
      </p:pic>
      <p:sp>
        <p:nvSpPr>
          <p:cNvPr id="8" name="Rectangle 2"/>
          <p:cNvSpPr>
            <a:spLocks noChangeArrowheads="1"/>
          </p:cNvSpPr>
          <p:nvPr/>
        </p:nvSpPr>
        <p:spPr bwMode="auto">
          <a:xfrm>
            <a:off x="628650" y="4637088"/>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Slide Number Placeholder 2"/>
          <p:cNvSpPr>
            <a:spLocks noGrp="1"/>
          </p:cNvSpPr>
          <p:nvPr>
            <p:ph type="sldNum" sz="quarter" idx="12"/>
          </p:nvPr>
        </p:nvSpPr>
        <p:spPr/>
        <p:txBody>
          <a:bodyPr/>
          <a:lstStyle/>
          <a:p>
            <a:fld id="{3AF709D0-6125-4E69-AAA3-543C9C01CF4B}" type="slidenum">
              <a:rPr lang="en-US" smtClean="0"/>
              <a:t>79</a:t>
            </a:fld>
            <a:endParaRPr lang="en-US"/>
          </a:p>
        </p:txBody>
      </p:sp>
    </p:spTree>
    <p:extLst>
      <p:ext uri="{BB962C8B-B14F-4D97-AF65-F5344CB8AC3E}">
        <p14:creationId xmlns:p14="http://schemas.microsoft.com/office/powerpoint/2010/main" val="252396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pPr lvl="0">
              <a:defRPr sz="1800">
                <a:solidFill>
                  <a:srgbClr val="000000"/>
                </a:solidFill>
              </a:defRPr>
            </a:pPr>
            <a:r>
              <a:rPr sz="3937"/>
              <a:t>Second detection ...</a:t>
            </a:r>
          </a:p>
        </p:txBody>
      </p:sp>
      <p:pic>
        <p:nvPicPr>
          <p:cNvPr id="11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16" name="Shape 11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7" name="Shape 11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8" name="Shape 11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9" name="Shape 119"/>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20" name="Shape 120"/>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21" name="Shape 121"/>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378964435"/>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idea of “deep learning”</a:t>
            </a:r>
          </a:p>
        </p:txBody>
      </p:sp>
      <p:sp>
        <p:nvSpPr>
          <p:cNvPr id="3" name="Content Placeholder 2"/>
          <p:cNvSpPr>
            <a:spLocks noGrp="1"/>
          </p:cNvSpPr>
          <p:nvPr>
            <p:ph idx="1"/>
          </p:nvPr>
        </p:nvSpPr>
        <p:spPr/>
        <p:txBody>
          <a:bodyPr/>
          <a:lstStyle/>
          <a:p>
            <a:r>
              <a:rPr lang="en-US" dirty="0"/>
              <a:t>Input: the “</a:t>
            </a:r>
            <a:r>
              <a:rPr lang="en-US" i="1" dirty="0"/>
              <a:t>raw</a:t>
            </a:r>
            <a:r>
              <a:rPr lang="en-US" dirty="0"/>
              <a:t>” signal (image, waveform, …)</a:t>
            </a:r>
          </a:p>
          <a:p>
            <a:endParaRPr lang="en-US" dirty="0"/>
          </a:p>
          <a:p>
            <a:r>
              <a:rPr lang="en-US" dirty="0"/>
              <a:t>Features: hierarchy of features is </a:t>
            </a:r>
            <a:r>
              <a:rPr lang="en-US" i="1" dirty="0"/>
              <a:t>learned </a:t>
            </a:r>
            <a:r>
              <a:rPr lang="en-US" dirty="0"/>
              <a:t>from the raw input</a:t>
            </a:r>
          </a:p>
          <a:p>
            <a:pPr marL="0" indent="0">
              <a:buNone/>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80</a:t>
            </a:fld>
            <a:endParaRPr lang="en-US"/>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59807185-1192-41EA-AB5C-5A56D2311B73}"/>
                  </a:ext>
                </a:extLst>
              </p14:cNvPr>
              <p14:cNvContentPartPr/>
              <p14:nvPr/>
            </p14:nvContentPartPr>
            <p14:xfrm>
              <a:off x="1053000" y="2338560"/>
              <a:ext cx="6876000" cy="374400"/>
            </p14:xfrm>
          </p:contentPart>
        </mc:Choice>
        <mc:Fallback>
          <p:pic>
            <p:nvPicPr>
              <p:cNvPr id="5" name="Ink 4">
                <a:extLst>
                  <a:ext uri="{FF2B5EF4-FFF2-40B4-BE49-F238E27FC236}">
                    <a16:creationId xmlns:a16="http://schemas.microsoft.com/office/drawing/2014/main" id="{59807185-1192-41EA-AB5C-5A56D2311B73}"/>
                  </a:ext>
                </a:extLst>
              </p:cNvPr>
              <p:cNvPicPr/>
              <p:nvPr/>
            </p:nvPicPr>
            <p:blipFill>
              <a:blip r:embed="rId3"/>
              <a:stretch>
                <a:fillRect/>
              </a:stretch>
            </p:blipFill>
            <p:spPr>
              <a:xfrm>
                <a:off x="1043640" y="2329200"/>
                <a:ext cx="6894720" cy="393120"/>
              </a:xfrm>
              <a:prstGeom prst="rect">
                <a:avLst/>
              </a:prstGeom>
            </p:spPr>
          </p:pic>
        </mc:Fallback>
      </mc:AlternateContent>
    </p:spTree>
    <p:extLst>
      <p:ext uri="{BB962C8B-B14F-4D97-AF65-F5344CB8AC3E}">
        <p14:creationId xmlns:p14="http://schemas.microsoft.com/office/powerpoint/2010/main" val="18030435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new since the 1980s?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r>
                  <a:rPr lang="en-US" dirty="0">
                    <a:solidFill>
                      <a:srgbClr val="C00000"/>
                    </a:solidFill>
                  </a:rPr>
                  <a:t>More layers</a:t>
                </a:r>
              </a:p>
              <a:p>
                <a:pPr lvl="1"/>
                <a:r>
                  <a:rPr lang="en-US" dirty="0"/>
                  <a:t>LeNet-3 and LeNet-5 had 3 and 5 learnable layers</a:t>
                </a:r>
              </a:p>
              <a:p>
                <a:pPr lvl="1"/>
                <a:r>
                  <a:rPr lang="en-US" dirty="0"/>
                  <a:t>Current models have 8 – 20+</a:t>
                </a:r>
              </a:p>
              <a:p>
                <a:r>
                  <a:rPr lang="en-US" dirty="0"/>
                  <a:t>“</a:t>
                </a:r>
                <a:r>
                  <a:rPr lang="en-US" dirty="0" err="1">
                    <a:solidFill>
                      <a:srgbClr val="C00000"/>
                    </a:solidFill>
                  </a:rPr>
                  <a:t>ReLU</a:t>
                </a:r>
                <a:r>
                  <a:rPr lang="en-US" dirty="0"/>
                  <a:t>” non-</a:t>
                </a:r>
                <a:r>
                  <a:rPr lang="en-US" dirty="0" err="1"/>
                  <a:t>linearities</a:t>
                </a:r>
                <a:r>
                  <a:rPr lang="en-US" dirty="0"/>
                  <a:t> (Rectified Linear Unit)</a:t>
                </a:r>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ctrlPr>
                              <a:rPr lang="en-US" b="0" i="1" smtClean="0">
                                <a:latin typeface="Cambria Math" panose="02040503050406030204" pitchFamily="18" charset="0"/>
                              </a:rPr>
                            </m:ctrlPr>
                          </m:dPr>
                          <m:e>
                            <m:r>
                              <a:rPr lang="en-US" b="0" i="1" smtClean="0">
                                <a:latin typeface="Cambria Math" panose="02040503050406030204" pitchFamily="18" charset="0"/>
                              </a:rPr>
                              <m:t>0, </m:t>
                            </m:r>
                            <m:r>
                              <a:rPr lang="en-US" b="0" i="1" smtClean="0">
                                <a:latin typeface="Cambria Math" panose="02040503050406030204" pitchFamily="18" charset="0"/>
                              </a:rPr>
                              <m:t>𝑥</m:t>
                            </m:r>
                          </m:e>
                        </m:d>
                      </m:e>
                    </m:func>
                  </m:oMath>
                </a14:m>
                <a:endParaRPr lang="en-US" b="0" dirty="0"/>
              </a:p>
              <a:p>
                <a:pPr lvl="1"/>
                <a:r>
                  <a:rPr lang="en-US" dirty="0"/>
                  <a:t>Gradient doesn’t vanish</a:t>
                </a:r>
              </a:p>
              <a:p>
                <a:r>
                  <a:rPr lang="en-US" dirty="0"/>
                  <a:t>“</a:t>
                </a:r>
                <a:r>
                  <a:rPr lang="en-US" dirty="0">
                    <a:solidFill>
                      <a:srgbClr val="C00000"/>
                    </a:solidFill>
                  </a:rPr>
                  <a:t>Dropout</a:t>
                </a:r>
                <a:r>
                  <a:rPr lang="en-US" dirty="0"/>
                  <a:t>” regularization (randomly selects neurons to remove during training epochs, reduces overfitting)</a:t>
                </a:r>
              </a:p>
              <a:p>
                <a:r>
                  <a:rPr lang="en-US" dirty="0">
                    <a:solidFill>
                      <a:srgbClr val="C00000"/>
                    </a:solidFill>
                  </a:rPr>
                  <a:t>Fast GPU implementations</a:t>
                </a:r>
              </a:p>
              <a:p>
                <a:r>
                  <a:rPr lang="en-US" dirty="0">
                    <a:solidFill>
                      <a:srgbClr val="C00000"/>
                    </a:solidFill>
                  </a:rPr>
                  <a:t>More data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59" t="-2101" r="-77" b="-280"/>
                </a:stretch>
              </a:blipFill>
            </p:spPr>
            <p:txBody>
              <a:bodyPr/>
              <a:lstStyle/>
              <a:p>
                <a:r>
                  <a:rPr lang="en-US">
                    <a:noFill/>
                  </a:rPr>
                  <a:t> </a:t>
                </a:r>
              </a:p>
            </p:txBody>
          </p:sp>
        </mc:Fallback>
      </mc:AlternateContent>
      <p:cxnSp>
        <p:nvCxnSpPr>
          <p:cNvPr id="5" name="Straight Connector 4"/>
          <p:cNvCxnSpPr/>
          <p:nvPr/>
        </p:nvCxnSpPr>
        <p:spPr>
          <a:xfrm>
            <a:off x="5676900" y="4171950"/>
            <a:ext cx="14859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190875"/>
            <a:ext cx="981075"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4171950"/>
            <a:ext cx="319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8557040" y="401004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557040" y="4010045"/>
                <a:ext cx="183320" cy="276999"/>
              </a:xfrm>
              <a:prstGeom prst="rect">
                <a:avLst/>
              </a:prstGeom>
              <a:blipFill rotWithShape="0">
                <a:blip r:embed="rId3"/>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143875" y="3017839"/>
                <a:ext cx="5207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143875" y="3017839"/>
                <a:ext cx="520720" cy="276999"/>
              </a:xfrm>
              <a:prstGeom prst="rect">
                <a:avLst/>
              </a:prstGeom>
              <a:blipFill rotWithShape="0">
                <a:blip r:embed="rId4"/>
                <a:stretch>
                  <a:fillRect l="-10588" t="-2222" r="-16471" b="-3555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3AF709D0-6125-4E69-AAA3-543C9C01CF4B}" type="slidenum">
              <a:rPr lang="en-US" smtClean="0"/>
              <a:t>81</a:t>
            </a:fld>
            <a:endParaRPr lang="en-US"/>
          </a:p>
        </p:txBody>
      </p:sp>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9CDF7D88-A927-4D38-BEDE-48B584EC0A63}"/>
                  </a:ext>
                </a:extLst>
              </p14:cNvPr>
              <p14:cNvContentPartPr/>
              <p14:nvPr/>
            </p14:nvContentPartPr>
            <p14:xfrm>
              <a:off x="1608480" y="5415480"/>
              <a:ext cx="516240" cy="50760"/>
            </p14:xfrm>
          </p:contentPart>
        </mc:Choice>
        <mc:Fallback>
          <p:pic>
            <p:nvPicPr>
              <p:cNvPr id="6" name="Ink 5">
                <a:extLst>
                  <a:ext uri="{FF2B5EF4-FFF2-40B4-BE49-F238E27FC236}">
                    <a16:creationId xmlns:a16="http://schemas.microsoft.com/office/drawing/2014/main" id="{9CDF7D88-A927-4D38-BEDE-48B584EC0A63}"/>
                  </a:ext>
                </a:extLst>
              </p:cNvPr>
              <p:cNvPicPr/>
              <p:nvPr/>
            </p:nvPicPr>
            <p:blipFill>
              <a:blip r:embed="rId6"/>
              <a:stretch>
                <a:fillRect/>
              </a:stretch>
            </p:blipFill>
            <p:spPr>
              <a:xfrm>
                <a:off x="1599120" y="5406120"/>
                <a:ext cx="534960" cy="69480"/>
              </a:xfrm>
              <a:prstGeom prst="rect">
                <a:avLst/>
              </a:prstGeom>
            </p:spPr>
          </p:pic>
        </mc:Fallback>
      </mc:AlternateContent>
    </p:spTree>
    <p:extLst>
      <p:ext uri="{BB962C8B-B14F-4D97-AF65-F5344CB8AC3E}">
        <p14:creationId xmlns:p14="http://schemas.microsoft.com/office/powerpoint/2010/main" val="10419385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a:t>
            </a:r>
          </a:p>
        </p:txBody>
      </p:sp>
      <p:sp>
        <p:nvSpPr>
          <p:cNvPr id="3" name="Content Placeholder 2"/>
          <p:cNvSpPr>
            <a:spLocks noGrp="1"/>
          </p:cNvSpPr>
          <p:nvPr>
            <p:ph idx="1"/>
          </p:nvPr>
        </p:nvSpPr>
        <p:spPr/>
        <p:txBody>
          <a:bodyPr/>
          <a:lstStyle/>
          <a:p>
            <a:r>
              <a:rPr lang="en-US" dirty="0">
                <a:hlinkClick r:id="rId2"/>
              </a:rPr>
              <a:t>http://cs.stanford.edu/people/karpathy/convnetjs/demo/mnist.html</a:t>
            </a:r>
            <a:endParaRPr lang="en-US" dirty="0"/>
          </a:p>
          <a:p>
            <a:r>
              <a:rPr lang="en-US" dirty="0" err="1"/>
              <a:t>ConvNetJS</a:t>
            </a:r>
            <a:r>
              <a:rPr lang="en-US" dirty="0"/>
              <a:t> by Andrej </a:t>
            </a:r>
            <a:r>
              <a:rPr lang="en-US" dirty="0" err="1"/>
              <a:t>Karpathy</a:t>
            </a:r>
            <a:r>
              <a:rPr lang="en-US" dirty="0"/>
              <a:t> (Ph.D. student at Stanford)</a:t>
            </a:r>
          </a:p>
          <a:p>
            <a:pPr marL="0" indent="0">
              <a:buNone/>
            </a:pPr>
            <a:endParaRPr lang="en-US" dirty="0"/>
          </a:p>
          <a:p>
            <a:pPr marL="0" indent="0">
              <a:buNone/>
            </a:pPr>
            <a:r>
              <a:rPr lang="en-US" dirty="0"/>
              <a:t>Software libraries</a:t>
            </a:r>
          </a:p>
          <a:p>
            <a:r>
              <a:rPr lang="en-US" dirty="0" err="1"/>
              <a:t>Caffe</a:t>
            </a:r>
            <a:r>
              <a:rPr lang="en-US" dirty="0"/>
              <a:t> (C++, python, </a:t>
            </a:r>
            <a:r>
              <a:rPr lang="en-US" dirty="0" err="1"/>
              <a:t>matlab</a:t>
            </a:r>
            <a:r>
              <a:rPr lang="en-US" dirty="0"/>
              <a:t>)</a:t>
            </a:r>
          </a:p>
          <a:p>
            <a:r>
              <a:rPr lang="en-US" dirty="0"/>
              <a:t>Torch7 (C++, </a:t>
            </a:r>
            <a:r>
              <a:rPr lang="en-US" dirty="0" err="1"/>
              <a:t>lua</a:t>
            </a:r>
            <a:r>
              <a:rPr lang="en-US" dirty="0"/>
              <a:t>)</a:t>
            </a:r>
          </a:p>
          <a:p>
            <a:r>
              <a:rPr lang="en-US" dirty="0" err="1"/>
              <a:t>Theano</a:t>
            </a:r>
            <a:r>
              <a:rPr lang="en-US" dirty="0"/>
              <a:t> (python)</a:t>
            </a:r>
          </a:p>
        </p:txBody>
      </p:sp>
      <p:sp>
        <p:nvSpPr>
          <p:cNvPr id="4" name="Slide Number Placeholder 3"/>
          <p:cNvSpPr>
            <a:spLocks noGrp="1"/>
          </p:cNvSpPr>
          <p:nvPr>
            <p:ph type="sldNum" sz="quarter" idx="12"/>
          </p:nvPr>
        </p:nvSpPr>
        <p:spPr/>
        <p:txBody>
          <a:bodyPr/>
          <a:lstStyle/>
          <a:p>
            <a:fld id="{3AF709D0-6125-4E69-AAA3-543C9C01CF4B}" type="slidenum">
              <a:rPr lang="en-US" smtClean="0"/>
              <a:t>82</a:t>
            </a:fld>
            <a:endParaRPr lang="en-US"/>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2BDA76EC-BB30-4DE7-B97D-AF267200A9AC}"/>
                  </a:ext>
                </a:extLst>
              </p14:cNvPr>
              <p14:cNvContentPartPr/>
              <p14:nvPr/>
            </p14:nvContentPartPr>
            <p14:xfrm>
              <a:off x="4516200" y="5136120"/>
              <a:ext cx="2198520" cy="414360"/>
            </p14:xfrm>
          </p:contentPart>
        </mc:Choice>
        <mc:Fallback>
          <p:pic>
            <p:nvPicPr>
              <p:cNvPr id="5" name="Ink 4">
                <a:extLst>
                  <a:ext uri="{FF2B5EF4-FFF2-40B4-BE49-F238E27FC236}">
                    <a16:creationId xmlns:a16="http://schemas.microsoft.com/office/drawing/2014/main" id="{2BDA76EC-BB30-4DE7-B97D-AF267200A9AC}"/>
                  </a:ext>
                </a:extLst>
              </p:cNvPr>
              <p:cNvPicPr/>
              <p:nvPr/>
            </p:nvPicPr>
            <p:blipFill>
              <a:blip r:embed="rId4"/>
              <a:stretch>
                <a:fillRect/>
              </a:stretch>
            </p:blipFill>
            <p:spPr>
              <a:xfrm>
                <a:off x="4506840" y="5126760"/>
                <a:ext cx="2217240" cy="433080"/>
              </a:xfrm>
              <a:prstGeom prst="rect">
                <a:avLst/>
              </a:prstGeom>
            </p:spPr>
          </p:pic>
        </mc:Fallback>
      </mc:AlternateContent>
    </p:spTree>
    <p:extLst>
      <p:ext uri="{BB962C8B-B14F-4D97-AF65-F5344CB8AC3E}">
        <p14:creationId xmlns:p14="http://schemas.microsoft.com/office/powerpoint/2010/main" val="41604188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8268"/>
          </a:xfrm>
        </p:spPr>
        <p:txBody>
          <a:bodyPr>
            <a:normAutofit fontScale="90000"/>
          </a:bodyPr>
          <a:lstStyle/>
          <a:p>
            <a:r>
              <a:rPr lang="en-US" dirty="0"/>
              <a:t>What else? </a:t>
            </a:r>
            <a:r>
              <a:rPr lang="en-US" dirty="0">
                <a:solidFill>
                  <a:srgbClr val="C00000"/>
                </a:solidFill>
              </a:rPr>
              <a:t>Object Proposals</a:t>
            </a:r>
          </a:p>
        </p:txBody>
      </p:sp>
      <p:sp>
        <p:nvSpPr>
          <p:cNvPr id="3" name="Content Placeholder 2"/>
          <p:cNvSpPr>
            <a:spLocks noGrp="1"/>
          </p:cNvSpPr>
          <p:nvPr>
            <p:ph idx="1"/>
          </p:nvPr>
        </p:nvSpPr>
        <p:spPr>
          <a:xfrm>
            <a:off x="628650" y="1058702"/>
            <a:ext cx="7886700" cy="5519079"/>
          </a:xfrm>
        </p:spPr>
        <p:txBody>
          <a:bodyPr>
            <a:normAutofit/>
          </a:bodyPr>
          <a:lstStyle/>
          <a:p>
            <a:r>
              <a:rPr lang="en-US" dirty="0"/>
              <a:t>Sliding window based object detection</a:t>
            </a:r>
          </a:p>
          <a:p>
            <a:endParaRPr lang="en-US" dirty="0"/>
          </a:p>
          <a:p>
            <a:endParaRPr lang="en-US" dirty="0"/>
          </a:p>
          <a:p>
            <a:endParaRPr lang="en-US" dirty="0"/>
          </a:p>
          <a:p>
            <a:endParaRPr lang="en-US" dirty="0"/>
          </a:p>
          <a:p>
            <a:r>
              <a:rPr lang="en-US" dirty="0"/>
              <a:t>Object proposals</a:t>
            </a:r>
          </a:p>
          <a:p>
            <a:pPr lvl="1"/>
            <a:r>
              <a:rPr lang="en-US" dirty="0"/>
              <a:t>Fast execution</a:t>
            </a:r>
          </a:p>
          <a:p>
            <a:pPr lvl="1"/>
            <a:r>
              <a:rPr lang="en-US" dirty="0"/>
              <a:t>High recall with low # of candidate boxes</a:t>
            </a:r>
          </a:p>
          <a:p>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03" y="1526566"/>
            <a:ext cx="2542253" cy="19560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2746" y="1644550"/>
            <a:ext cx="4863169" cy="1001969"/>
          </a:xfrm>
          <a:prstGeom prst="rect">
            <a:avLst/>
          </a:prstGeom>
        </p:spPr>
      </p:pic>
      <p:sp>
        <p:nvSpPr>
          <p:cNvPr id="5" name="Rectangle 4"/>
          <p:cNvSpPr/>
          <p:nvPr/>
        </p:nvSpPr>
        <p:spPr>
          <a:xfrm>
            <a:off x="3782745" y="2646519"/>
            <a:ext cx="4863169" cy="830997"/>
          </a:xfrm>
          <a:prstGeom prst="rect">
            <a:avLst/>
          </a:prstGeom>
        </p:spPr>
        <p:txBody>
          <a:bodyPr wrap="square">
            <a:spAutoFit/>
          </a:bodyPr>
          <a:lstStyle/>
          <a:p>
            <a:r>
              <a:rPr lang="en-US" sz="2400" dirty="0"/>
              <a:t>Iterate over window size, aspect ratio, and location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1973" y="5065333"/>
            <a:ext cx="6313941" cy="999533"/>
          </a:xfrm>
          <a:prstGeom prst="rect">
            <a:avLst/>
          </a:prstGeom>
        </p:spPr>
      </p:pic>
      <p:sp>
        <p:nvSpPr>
          <p:cNvPr id="7" name="Slide Number Placeholder 6"/>
          <p:cNvSpPr>
            <a:spLocks noGrp="1"/>
          </p:cNvSpPr>
          <p:nvPr>
            <p:ph type="sldNum" sz="quarter" idx="12"/>
          </p:nvPr>
        </p:nvSpPr>
        <p:spPr/>
        <p:txBody>
          <a:bodyPr/>
          <a:lstStyle/>
          <a:p>
            <a:fld id="{3AF709D0-6125-4E69-AAA3-543C9C01CF4B}" type="slidenum">
              <a:rPr lang="en-US" smtClean="0"/>
              <a:t>83</a:t>
            </a:fld>
            <a:endParaRPr lang="en-US"/>
          </a:p>
        </p:txBody>
      </p:sp>
    </p:spTree>
    <p:extLst>
      <p:ext uri="{BB962C8B-B14F-4D97-AF65-F5344CB8AC3E}">
        <p14:creationId xmlns:p14="http://schemas.microsoft.com/office/powerpoint/2010/main" val="15843508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7" t="13333" r="25375" b="16935"/>
          <a:stretch/>
        </p:blipFill>
        <p:spPr bwMode="auto">
          <a:xfrm>
            <a:off x="1264920" y="623981"/>
            <a:ext cx="5288280" cy="501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3920" y="5658505"/>
            <a:ext cx="7185685" cy="646331"/>
          </a:xfrm>
          <a:prstGeom prst="rect">
            <a:avLst/>
          </a:prstGeom>
          <a:noFill/>
        </p:spPr>
        <p:txBody>
          <a:bodyPr wrap="none" rtlCol="0">
            <a:spAutoFit/>
          </a:bodyPr>
          <a:lstStyle/>
          <a:p>
            <a:r>
              <a:rPr lang="en-US" dirty="0"/>
              <a:t>The number </a:t>
            </a:r>
            <a:r>
              <a:rPr lang="en-US"/>
              <a:t>of contours wholly </a:t>
            </a:r>
            <a:r>
              <a:rPr lang="en-US" dirty="0"/>
              <a:t>enclosed by a bounding box is indicative of </a:t>
            </a:r>
          </a:p>
          <a:p>
            <a:r>
              <a:rPr lang="en-US" dirty="0"/>
              <a:t>the likelihood of the box containing an object.</a:t>
            </a:r>
          </a:p>
        </p:txBody>
      </p:sp>
      <p:sp>
        <p:nvSpPr>
          <p:cNvPr id="3" name="Slide Number Placeholder 2"/>
          <p:cNvSpPr>
            <a:spLocks noGrp="1"/>
          </p:cNvSpPr>
          <p:nvPr>
            <p:ph type="sldNum" sz="quarter" idx="12"/>
          </p:nvPr>
        </p:nvSpPr>
        <p:spPr/>
        <p:txBody>
          <a:bodyPr/>
          <a:lstStyle/>
          <a:p>
            <a:fld id="{3AF709D0-6125-4E69-AAA3-543C9C01CF4B}" type="slidenum">
              <a:rPr lang="en-US" smtClean="0"/>
              <a:t>84</a:t>
            </a:fld>
            <a:endParaRPr lang="en-US"/>
          </a:p>
        </p:txBody>
      </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E334024B-C39C-4F01-BAB2-926824207A67}"/>
                  </a:ext>
                </a:extLst>
              </p14:cNvPr>
              <p14:cNvContentPartPr/>
              <p14:nvPr/>
            </p14:nvContentPartPr>
            <p14:xfrm>
              <a:off x="1271520" y="795600"/>
              <a:ext cx="1801440" cy="5242320"/>
            </p14:xfrm>
          </p:contentPart>
        </mc:Choice>
        <mc:Fallback>
          <p:pic>
            <p:nvPicPr>
              <p:cNvPr id="4" name="Ink 3">
                <a:extLst>
                  <a:ext uri="{FF2B5EF4-FFF2-40B4-BE49-F238E27FC236}">
                    <a16:creationId xmlns:a16="http://schemas.microsoft.com/office/drawing/2014/main" id="{E334024B-C39C-4F01-BAB2-926824207A67}"/>
                  </a:ext>
                </a:extLst>
              </p:cNvPr>
              <p:cNvPicPr/>
              <p:nvPr/>
            </p:nvPicPr>
            <p:blipFill>
              <a:blip r:embed="rId4"/>
              <a:stretch>
                <a:fillRect/>
              </a:stretch>
            </p:blipFill>
            <p:spPr>
              <a:xfrm>
                <a:off x="1262160" y="786240"/>
                <a:ext cx="1820160" cy="5261040"/>
              </a:xfrm>
              <a:prstGeom prst="rect">
                <a:avLst/>
              </a:prstGeom>
            </p:spPr>
          </p:pic>
        </mc:Fallback>
      </mc:AlternateContent>
    </p:spTree>
    <p:extLst>
      <p:ext uri="{BB962C8B-B14F-4D97-AF65-F5344CB8AC3E}">
        <p14:creationId xmlns:p14="http://schemas.microsoft.com/office/powerpoint/2010/main" val="1512585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Ross’s Own System: Region CNNs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2" t="50000" r="24156" b="16364"/>
          <a:stretch/>
        </p:blipFill>
        <p:spPr bwMode="auto">
          <a:xfrm>
            <a:off x="294276" y="2173185"/>
            <a:ext cx="8612218" cy="3146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2177414"/>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Competitive Results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6" t="14649" r="32273" b="32208"/>
          <a:stretch/>
        </p:blipFill>
        <p:spPr bwMode="auto">
          <a:xfrm>
            <a:off x="581890" y="910972"/>
            <a:ext cx="7243949" cy="55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EFFCEF8B-996F-4959-8ECE-8E65507E2C08}"/>
                  </a:ext>
                </a:extLst>
              </p14:cNvPr>
              <p14:cNvContentPartPr/>
              <p14:nvPr/>
            </p14:nvContentPartPr>
            <p14:xfrm>
              <a:off x="610560" y="1132200"/>
              <a:ext cx="7012440" cy="1356840"/>
            </p14:xfrm>
          </p:contentPart>
        </mc:Choice>
        <mc:Fallback>
          <p:pic>
            <p:nvPicPr>
              <p:cNvPr id="3" name="Ink 2">
                <a:extLst>
                  <a:ext uri="{FF2B5EF4-FFF2-40B4-BE49-F238E27FC236}">
                    <a16:creationId xmlns:a16="http://schemas.microsoft.com/office/drawing/2014/main" id="{EFFCEF8B-996F-4959-8ECE-8E65507E2C08}"/>
                  </a:ext>
                </a:extLst>
              </p:cNvPr>
              <p:cNvPicPr/>
              <p:nvPr/>
            </p:nvPicPr>
            <p:blipFill>
              <a:blip r:embed="rId4"/>
              <a:stretch>
                <a:fillRect/>
              </a:stretch>
            </p:blipFill>
            <p:spPr>
              <a:xfrm>
                <a:off x="601200" y="1122840"/>
                <a:ext cx="7031160" cy="1375560"/>
              </a:xfrm>
              <a:prstGeom prst="rect">
                <a:avLst/>
              </a:prstGeom>
            </p:spPr>
          </p:pic>
        </mc:Fallback>
      </mc:AlternateContent>
    </p:spTree>
    <p:extLst>
      <p:ext uri="{BB962C8B-B14F-4D97-AF65-F5344CB8AC3E}">
        <p14:creationId xmlns:p14="http://schemas.microsoft.com/office/powerpoint/2010/main" val="3781525148"/>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Top Regions for Six Object Classes</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t="66597" r="32857"/>
          <a:stretch/>
        </p:blipFill>
        <p:spPr bwMode="auto">
          <a:xfrm>
            <a:off x="724394" y="2101930"/>
            <a:ext cx="7683335" cy="38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735144"/>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came Next?</a:t>
            </a:r>
          </a:p>
        </p:txBody>
      </p:sp>
      <p:sp>
        <p:nvSpPr>
          <p:cNvPr id="3" name="Content Placeholder 2"/>
          <p:cNvSpPr>
            <a:spLocks noGrp="1"/>
          </p:cNvSpPr>
          <p:nvPr>
            <p:ph idx="1"/>
          </p:nvPr>
        </p:nvSpPr>
        <p:spPr/>
        <p:txBody>
          <a:bodyPr/>
          <a:lstStyle/>
          <a:p>
            <a:r>
              <a:rPr lang="en-US" dirty="0"/>
              <a:t>Faster R-CNN (</a:t>
            </a:r>
            <a:r>
              <a:rPr lang="en-US" dirty="0" err="1"/>
              <a:t>Girshick</a:t>
            </a:r>
            <a:r>
              <a:rPr lang="en-US" dirty="0"/>
              <a:t>, 2016)</a:t>
            </a:r>
          </a:p>
          <a:p>
            <a:r>
              <a:rPr lang="en-US" dirty="0"/>
              <a:t>YOLO (</a:t>
            </a:r>
            <a:r>
              <a:rPr lang="en-US" dirty="0" err="1"/>
              <a:t>Redmon</a:t>
            </a:r>
            <a:r>
              <a:rPr lang="en-US" dirty="0"/>
              <a:t>, </a:t>
            </a:r>
            <a:r>
              <a:rPr lang="en-US" dirty="0" err="1"/>
              <a:t>Girshick</a:t>
            </a:r>
            <a:r>
              <a:rPr lang="en-US" dirty="0"/>
              <a:t>, </a:t>
            </a:r>
            <a:r>
              <a:rPr lang="en-US" dirty="0" err="1"/>
              <a:t>Divvala</a:t>
            </a:r>
            <a:r>
              <a:rPr lang="en-US" dirty="0"/>
              <a:t>, </a:t>
            </a:r>
            <a:r>
              <a:rPr lang="en-US" dirty="0" err="1"/>
              <a:t>Farhadi</a:t>
            </a:r>
            <a:r>
              <a:rPr lang="en-US" dirty="0"/>
              <a:t>, 2016)</a:t>
            </a:r>
          </a:p>
          <a:p>
            <a:pPr marL="0" indent="0">
              <a:buNone/>
            </a:pPr>
            <a:r>
              <a:rPr lang="en-US" dirty="0"/>
              <a:t>   </a:t>
            </a:r>
            <a:r>
              <a:rPr lang="en-US" dirty="0">
                <a:solidFill>
                  <a:srgbClr val="FF0000"/>
                </a:solidFill>
              </a:rPr>
              <a:t>You Only Look Once </a:t>
            </a:r>
            <a:r>
              <a:rPr lang="en-US" dirty="0"/>
              <a:t>(People’s Choice Award)</a:t>
            </a:r>
          </a:p>
          <a:p>
            <a:r>
              <a:rPr lang="en-US" dirty="0"/>
              <a:t>YOLO9000: Better, Faster, Stronger (</a:t>
            </a:r>
            <a:r>
              <a:rPr lang="en-US" dirty="0" err="1"/>
              <a:t>Redmon</a:t>
            </a:r>
            <a:r>
              <a:rPr lang="en-US" dirty="0"/>
              <a:t>, </a:t>
            </a:r>
            <a:r>
              <a:rPr lang="en-US" dirty="0" err="1"/>
              <a:t>Farhadi</a:t>
            </a:r>
            <a:r>
              <a:rPr lang="en-US" dirty="0"/>
              <a:t>, CVPR 2017) Runner up for Best Paper</a:t>
            </a:r>
          </a:p>
          <a:p>
            <a:r>
              <a:rPr lang="en-US" dirty="0"/>
              <a:t>YOLOv3: more improvements</a:t>
            </a:r>
          </a:p>
        </p:txBody>
      </p:sp>
      <p:sp>
        <p:nvSpPr>
          <p:cNvPr id="4" name="Slide Number Placeholder 3"/>
          <p:cNvSpPr>
            <a:spLocks noGrp="1"/>
          </p:cNvSpPr>
          <p:nvPr>
            <p:ph type="sldNum" sz="quarter" idx="12"/>
          </p:nvPr>
        </p:nvSpPr>
        <p:spPr/>
        <p:txBody>
          <a:bodyPr/>
          <a:lstStyle/>
          <a:p>
            <a:fld id="{3AF709D0-6125-4E69-AAA3-543C9C01CF4B}" type="slidenum">
              <a:rPr lang="en-US" smtClean="0"/>
              <a:t>88</a:t>
            </a:fld>
            <a:endParaRPr lang="en-US"/>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EF15DED4-6621-4D5D-84DD-593D5FE4210E}"/>
                  </a:ext>
                </a:extLst>
              </p14:cNvPr>
              <p14:cNvContentPartPr/>
              <p14:nvPr/>
            </p14:nvContentPartPr>
            <p14:xfrm>
              <a:off x="1956600" y="2717640"/>
              <a:ext cx="1158120" cy="62280"/>
            </p14:xfrm>
          </p:contentPart>
        </mc:Choice>
        <mc:Fallback>
          <p:pic>
            <p:nvPicPr>
              <p:cNvPr id="5" name="Ink 4">
                <a:extLst>
                  <a:ext uri="{FF2B5EF4-FFF2-40B4-BE49-F238E27FC236}">
                    <a16:creationId xmlns:a16="http://schemas.microsoft.com/office/drawing/2014/main" id="{EF15DED4-6621-4D5D-84DD-593D5FE4210E}"/>
                  </a:ext>
                </a:extLst>
              </p:cNvPr>
              <p:cNvPicPr/>
              <p:nvPr/>
            </p:nvPicPr>
            <p:blipFill>
              <a:blip r:embed="rId3"/>
              <a:stretch>
                <a:fillRect/>
              </a:stretch>
            </p:blipFill>
            <p:spPr>
              <a:xfrm>
                <a:off x="1947240" y="2708280"/>
                <a:ext cx="1176840" cy="81000"/>
              </a:xfrm>
              <a:prstGeom prst="rect">
                <a:avLst/>
              </a:prstGeom>
            </p:spPr>
          </p:pic>
        </mc:Fallback>
      </mc:AlternateContent>
    </p:spTree>
    <p:extLst>
      <p:ext uri="{BB962C8B-B14F-4D97-AF65-F5344CB8AC3E}">
        <p14:creationId xmlns:p14="http://schemas.microsoft.com/office/powerpoint/2010/main" val="29612336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89</a:t>
            </a:fld>
            <a:endParaRPr lang="en-US"/>
          </a:p>
        </p:txBody>
      </p:sp>
      <p:pic>
        <p:nvPicPr>
          <p:cNvPr id="3" name="Picture 2"/>
          <p:cNvPicPr>
            <a:picLocks noChangeAspect="1"/>
          </p:cNvPicPr>
          <p:nvPr/>
        </p:nvPicPr>
        <p:blipFill>
          <a:blip r:embed="rId2"/>
          <a:stretch>
            <a:fillRect/>
          </a:stretch>
        </p:blipFill>
        <p:spPr>
          <a:xfrm>
            <a:off x="71437" y="1014412"/>
            <a:ext cx="9001125" cy="4829175"/>
          </a:xfrm>
          <a:prstGeom prst="rect">
            <a:avLst/>
          </a:prstGeom>
        </p:spPr>
      </p:pic>
      <p:sp>
        <p:nvSpPr>
          <p:cNvPr id="4" name="Oval 3"/>
          <p:cNvSpPr/>
          <p:nvPr/>
        </p:nvSpPr>
        <p:spPr>
          <a:xfrm>
            <a:off x="6092190" y="5097780"/>
            <a:ext cx="891540" cy="4457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700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p>
            <a:pPr lvl="0">
              <a:defRPr sz="1800">
                <a:solidFill>
                  <a:srgbClr val="000000"/>
                </a:solidFill>
              </a:defRPr>
            </a:pPr>
            <a:r>
              <a:rPr sz="3937"/>
              <a:t>Third detection ...</a:t>
            </a:r>
          </a:p>
        </p:txBody>
      </p:sp>
      <p:pic>
        <p:nvPicPr>
          <p:cNvPr id="12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25" name="Shape 125"/>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6" name="Shape 126"/>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7" name="Shape 127"/>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8" name="Shape 12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9" name="Shape 129"/>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30" name="Shape 130"/>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31" name="Shape 131"/>
          <p:cNvSpPr/>
          <p:nvPr/>
        </p:nvSpPr>
        <p:spPr>
          <a:xfrm>
            <a:off x="5767551" y="1103821"/>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32" name="Shape 132"/>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672689160"/>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90</a:t>
            </a:fld>
            <a:endParaRPr lang="en-US"/>
          </a:p>
        </p:txBody>
      </p:sp>
      <p:pic>
        <p:nvPicPr>
          <p:cNvPr id="3" name="Picture 2"/>
          <p:cNvPicPr>
            <a:picLocks noChangeAspect="1"/>
          </p:cNvPicPr>
          <p:nvPr/>
        </p:nvPicPr>
        <p:blipFill>
          <a:blip r:embed="rId2"/>
          <a:stretch>
            <a:fillRect/>
          </a:stretch>
        </p:blipFill>
        <p:spPr>
          <a:xfrm>
            <a:off x="0" y="1342130"/>
            <a:ext cx="9006840" cy="4139507"/>
          </a:xfrm>
          <a:prstGeom prst="rect">
            <a:avLst/>
          </a:prstGeom>
        </p:spPr>
      </p:pic>
    </p:spTree>
    <p:extLst>
      <p:ext uri="{BB962C8B-B14F-4D97-AF65-F5344CB8AC3E}">
        <p14:creationId xmlns:p14="http://schemas.microsoft.com/office/powerpoint/2010/main" val="40695943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91</a:t>
            </a:fld>
            <a:endParaRPr lang="en-US"/>
          </a:p>
        </p:txBody>
      </p:sp>
      <p:pic>
        <p:nvPicPr>
          <p:cNvPr id="3" name="Picture 2"/>
          <p:cNvPicPr>
            <a:picLocks noChangeAspect="1"/>
          </p:cNvPicPr>
          <p:nvPr/>
        </p:nvPicPr>
        <p:blipFill>
          <a:blip r:embed="rId2"/>
          <a:stretch>
            <a:fillRect/>
          </a:stretch>
        </p:blipFill>
        <p:spPr>
          <a:xfrm>
            <a:off x="47625" y="152400"/>
            <a:ext cx="9048750" cy="6553200"/>
          </a:xfrm>
          <a:prstGeom prst="rect">
            <a:avLst/>
          </a:prstGeom>
        </p:spPr>
      </p:pic>
    </p:spTree>
    <p:extLst>
      <p:ext uri="{BB962C8B-B14F-4D97-AF65-F5344CB8AC3E}">
        <p14:creationId xmlns:p14="http://schemas.microsoft.com/office/powerpoint/2010/main" val="7051664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92</a:t>
            </a:fld>
            <a:endParaRPr lang="en-US"/>
          </a:p>
        </p:txBody>
      </p:sp>
      <p:pic>
        <p:nvPicPr>
          <p:cNvPr id="3" name="Picture 2"/>
          <p:cNvPicPr>
            <a:picLocks noChangeAspect="1"/>
          </p:cNvPicPr>
          <p:nvPr/>
        </p:nvPicPr>
        <p:blipFill>
          <a:blip r:embed="rId2"/>
          <a:stretch>
            <a:fillRect/>
          </a:stretch>
        </p:blipFill>
        <p:spPr>
          <a:xfrm>
            <a:off x="33337" y="100012"/>
            <a:ext cx="9077325" cy="6657975"/>
          </a:xfrm>
          <a:prstGeom prst="rect">
            <a:avLst/>
          </a:prstGeom>
        </p:spPr>
      </p:pic>
    </p:spTree>
    <p:extLst>
      <p:ext uri="{BB962C8B-B14F-4D97-AF65-F5344CB8AC3E}">
        <p14:creationId xmlns:p14="http://schemas.microsoft.com/office/powerpoint/2010/main" val="17028452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93</a:t>
            </a:fld>
            <a:endParaRPr lang="en-US"/>
          </a:p>
        </p:txBody>
      </p:sp>
      <p:pic>
        <p:nvPicPr>
          <p:cNvPr id="3" name="Picture 2"/>
          <p:cNvPicPr>
            <a:picLocks noChangeAspect="1"/>
          </p:cNvPicPr>
          <p:nvPr/>
        </p:nvPicPr>
        <p:blipFill>
          <a:blip r:embed="rId2"/>
          <a:stretch>
            <a:fillRect/>
          </a:stretch>
        </p:blipFill>
        <p:spPr>
          <a:xfrm>
            <a:off x="-38100" y="66675"/>
            <a:ext cx="9220200" cy="6724650"/>
          </a:xfrm>
          <a:prstGeom prst="rect">
            <a:avLst/>
          </a:prstGeom>
        </p:spPr>
      </p:pic>
    </p:spTree>
    <p:extLst>
      <p:ext uri="{BB962C8B-B14F-4D97-AF65-F5344CB8AC3E}">
        <p14:creationId xmlns:p14="http://schemas.microsoft.com/office/powerpoint/2010/main" val="30179591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94</a:t>
            </a:fld>
            <a:endParaRPr lang="en-US"/>
          </a:p>
        </p:txBody>
      </p:sp>
      <p:pic>
        <p:nvPicPr>
          <p:cNvPr id="3" name="Picture 2"/>
          <p:cNvPicPr>
            <a:picLocks noChangeAspect="1"/>
          </p:cNvPicPr>
          <p:nvPr/>
        </p:nvPicPr>
        <p:blipFill>
          <a:blip r:embed="rId2"/>
          <a:stretch>
            <a:fillRect/>
          </a:stretch>
        </p:blipFill>
        <p:spPr>
          <a:xfrm>
            <a:off x="376237" y="85725"/>
            <a:ext cx="8391525" cy="6686550"/>
          </a:xfrm>
          <a:prstGeom prst="rect">
            <a:avLst/>
          </a:prstGeom>
        </p:spPr>
      </p:pic>
    </p:spTree>
    <p:extLst>
      <p:ext uri="{BB962C8B-B14F-4D97-AF65-F5344CB8AC3E}">
        <p14:creationId xmlns:p14="http://schemas.microsoft.com/office/powerpoint/2010/main" val="21996782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95</a:t>
            </a:fld>
            <a:endParaRPr lang="en-US"/>
          </a:p>
        </p:txBody>
      </p:sp>
      <p:pic>
        <p:nvPicPr>
          <p:cNvPr id="3" name="Picture 2"/>
          <p:cNvPicPr>
            <a:picLocks noChangeAspect="1"/>
          </p:cNvPicPr>
          <p:nvPr/>
        </p:nvPicPr>
        <p:blipFill>
          <a:blip r:embed="rId2"/>
          <a:stretch>
            <a:fillRect/>
          </a:stretch>
        </p:blipFill>
        <p:spPr>
          <a:xfrm>
            <a:off x="633412" y="85725"/>
            <a:ext cx="7877175" cy="6686550"/>
          </a:xfrm>
          <a:prstGeom prst="rect">
            <a:avLst/>
          </a:prstGeom>
        </p:spPr>
      </p:pic>
    </p:spTree>
    <p:extLst>
      <p:ext uri="{BB962C8B-B14F-4D97-AF65-F5344CB8AC3E}">
        <p14:creationId xmlns:p14="http://schemas.microsoft.com/office/powerpoint/2010/main" val="37870786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96</a:t>
            </a:fld>
            <a:endParaRPr lang="en-US"/>
          </a:p>
        </p:txBody>
      </p:sp>
      <p:pic>
        <p:nvPicPr>
          <p:cNvPr id="3" name="Picture 2"/>
          <p:cNvPicPr>
            <a:picLocks noChangeAspect="1"/>
          </p:cNvPicPr>
          <p:nvPr/>
        </p:nvPicPr>
        <p:blipFill>
          <a:blip r:embed="rId2"/>
          <a:stretch>
            <a:fillRect/>
          </a:stretch>
        </p:blipFill>
        <p:spPr>
          <a:xfrm>
            <a:off x="249555" y="594388"/>
            <a:ext cx="8894445" cy="6127088"/>
          </a:xfrm>
          <a:prstGeom prst="rect">
            <a:avLst/>
          </a:prstGeom>
        </p:spPr>
      </p:pic>
      <p:sp>
        <p:nvSpPr>
          <p:cNvPr id="4" name="Oval 3">
            <a:extLst>
              <a:ext uri="{FF2B5EF4-FFF2-40B4-BE49-F238E27FC236}">
                <a16:creationId xmlns:a16="http://schemas.microsoft.com/office/drawing/2014/main" id="{ED0205DC-A1DD-489A-AFAB-27818586EC47}"/>
              </a:ext>
            </a:extLst>
          </p:cNvPr>
          <p:cNvSpPr/>
          <p:nvPr/>
        </p:nvSpPr>
        <p:spPr>
          <a:xfrm>
            <a:off x="375920" y="4795520"/>
            <a:ext cx="3119120" cy="1127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463503D9-C383-4EAF-82DA-C9B451B72B41}"/>
                  </a:ext>
                </a:extLst>
              </p14:cNvPr>
              <p14:cNvContentPartPr/>
              <p14:nvPr/>
            </p14:nvContentPartPr>
            <p14:xfrm>
              <a:off x="429120" y="4629240"/>
              <a:ext cx="5481000" cy="1694520"/>
            </p14:xfrm>
          </p:contentPart>
        </mc:Choice>
        <mc:Fallback>
          <p:pic>
            <p:nvPicPr>
              <p:cNvPr id="5" name="Ink 4">
                <a:extLst>
                  <a:ext uri="{FF2B5EF4-FFF2-40B4-BE49-F238E27FC236}">
                    <a16:creationId xmlns:a16="http://schemas.microsoft.com/office/drawing/2014/main" id="{463503D9-C383-4EAF-82DA-C9B451B72B41}"/>
                  </a:ext>
                </a:extLst>
              </p:cNvPr>
              <p:cNvPicPr/>
              <p:nvPr/>
            </p:nvPicPr>
            <p:blipFill>
              <a:blip r:embed="rId4"/>
              <a:stretch>
                <a:fillRect/>
              </a:stretch>
            </p:blipFill>
            <p:spPr>
              <a:xfrm>
                <a:off x="419760" y="4619880"/>
                <a:ext cx="5499720" cy="1713240"/>
              </a:xfrm>
              <a:prstGeom prst="rect">
                <a:avLst/>
              </a:prstGeom>
            </p:spPr>
          </p:pic>
        </mc:Fallback>
      </mc:AlternateContent>
    </p:spTree>
    <p:extLst>
      <p:ext uri="{BB962C8B-B14F-4D97-AF65-F5344CB8AC3E}">
        <p14:creationId xmlns:p14="http://schemas.microsoft.com/office/powerpoint/2010/main" val="28302862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97</a:t>
            </a:fld>
            <a:endParaRPr lang="en-US"/>
          </a:p>
        </p:txBody>
      </p:sp>
      <p:pic>
        <p:nvPicPr>
          <p:cNvPr id="3" name="Picture 2"/>
          <p:cNvPicPr>
            <a:picLocks noChangeAspect="1"/>
          </p:cNvPicPr>
          <p:nvPr/>
        </p:nvPicPr>
        <p:blipFill>
          <a:blip r:embed="rId2"/>
          <a:stretch>
            <a:fillRect/>
          </a:stretch>
        </p:blipFill>
        <p:spPr>
          <a:xfrm>
            <a:off x="749617" y="1557592"/>
            <a:ext cx="7971473" cy="4153598"/>
          </a:xfrm>
          <a:prstGeom prst="rect">
            <a:avLst/>
          </a:prstGeom>
        </p:spPr>
      </p:pic>
    </p:spTree>
    <p:extLst>
      <p:ext uri="{BB962C8B-B14F-4D97-AF65-F5344CB8AC3E}">
        <p14:creationId xmlns:p14="http://schemas.microsoft.com/office/powerpoint/2010/main" val="21949648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YOLO (second paper)</a:t>
            </a:r>
          </a:p>
        </p:txBody>
      </p:sp>
      <p:sp>
        <p:nvSpPr>
          <p:cNvPr id="3" name="Content Placeholder 2"/>
          <p:cNvSpPr>
            <a:spLocks noGrp="1"/>
          </p:cNvSpPr>
          <p:nvPr>
            <p:ph idx="1"/>
          </p:nvPr>
        </p:nvSpPr>
        <p:spPr/>
        <p:txBody>
          <a:bodyPr>
            <a:normAutofit lnSpcReduction="10000"/>
          </a:bodyPr>
          <a:lstStyle/>
          <a:p>
            <a:r>
              <a:rPr lang="en-US" dirty="0"/>
              <a:t>At  67  FPS,  YOLOv2  gets76.8  </a:t>
            </a:r>
            <a:r>
              <a:rPr lang="en-US" dirty="0" err="1"/>
              <a:t>mAP</a:t>
            </a:r>
            <a:r>
              <a:rPr lang="en-US" dirty="0"/>
              <a:t>  on  VOC  2007.</a:t>
            </a:r>
          </a:p>
          <a:p>
            <a:r>
              <a:rPr lang="en-US" dirty="0">
                <a:solidFill>
                  <a:srgbClr val="0000FF"/>
                </a:solidFill>
              </a:rPr>
              <a:t>At  40  FPS,  YOLOv2  gets  78.6mAP, outperforming state-of-the-art methods like Faster R-CNN with </a:t>
            </a:r>
            <a:r>
              <a:rPr lang="en-US" dirty="0" err="1">
                <a:solidFill>
                  <a:srgbClr val="0000FF"/>
                </a:solidFill>
              </a:rPr>
              <a:t>ResNet</a:t>
            </a:r>
            <a:r>
              <a:rPr lang="en-US" dirty="0">
                <a:solidFill>
                  <a:srgbClr val="0000FF"/>
                </a:solidFill>
              </a:rPr>
              <a:t> and SSD while still running significantly faster</a:t>
            </a:r>
          </a:p>
          <a:p>
            <a:r>
              <a:rPr lang="en-US" dirty="0"/>
              <a:t> A new methodology that jointly trains for detection and classification produced YOLO9000.</a:t>
            </a:r>
          </a:p>
          <a:p>
            <a:r>
              <a:rPr lang="en-US" dirty="0">
                <a:solidFill>
                  <a:srgbClr val="FF0000"/>
                </a:solidFill>
              </a:rPr>
              <a:t>YOLO9000 can detect more than 9000 object categories in real time.</a:t>
            </a:r>
          </a:p>
          <a:p>
            <a:r>
              <a:rPr lang="en-US" dirty="0"/>
              <a:t>And YOLOv3 has come out.</a:t>
            </a:r>
          </a:p>
        </p:txBody>
      </p:sp>
      <p:sp>
        <p:nvSpPr>
          <p:cNvPr id="4" name="Slide Number Placeholder 3"/>
          <p:cNvSpPr>
            <a:spLocks noGrp="1"/>
          </p:cNvSpPr>
          <p:nvPr>
            <p:ph type="sldNum" sz="quarter" idx="12"/>
          </p:nvPr>
        </p:nvSpPr>
        <p:spPr/>
        <p:txBody>
          <a:bodyPr/>
          <a:lstStyle/>
          <a:p>
            <a:fld id="{3AF709D0-6125-4E69-AAA3-543C9C01CF4B}" type="slidenum">
              <a:rPr lang="en-US" smtClean="0"/>
              <a:t>98</a:t>
            </a:fld>
            <a:endParaRPr lang="en-US"/>
          </a:p>
        </p:txBody>
      </p:sp>
    </p:spTree>
    <p:extLst>
      <p:ext uri="{BB962C8B-B14F-4D97-AF65-F5344CB8AC3E}">
        <p14:creationId xmlns:p14="http://schemas.microsoft.com/office/powerpoint/2010/main" val="326122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Finale</a:t>
            </a:r>
          </a:p>
        </p:txBody>
      </p:sp>
      <p:sp>
        <p:nvSpPr>
          <p:cNvPr id="3" name="Content Placeholder 2"/>
          <p:cNvSpPr>
            <a:spLocks noGrp="1"/>
          </p:cNvSpPr>
          <p:nvPr>
            <p:ph idx="1"/>
          </p:nvPr>
        </p:nvSpPr>
        <p:spPr/>
        <p:txBody>
          <a:bodyPr>
            <a:normAutofit fontScale="92500" lnSpcReduction="10000"/>
          </a:bodyPr>
          <a:lstStyle/>
          <a:p>
            <a:r>
              <a:rPr lang="en-US" dirty="0"/>
              <a:t>Object recognition has moved rapidly in the last 12 years to becoming very appearance based.</a:t>
            </a:r>
          </a:p>
          <a:p>
            <a:r>
              <a:rPr lang="en-US" dirty="0"/>
              <a:t>The HOG descriptor lead to fast recognition of specific views of generic objects, starting with pedestrians and using SVMs.</a:t>
            </a:r>
          </a:p>
          <a:p>
            <a:r>
              <a:rPr lang="en-US" dirty="0"/>
              <a:t>Deformable parts models extended that to allow more objects with articulated limbs, but still specific views.</a:t>
            </a:r>
          </a:p>
          <a:p>
            <a:r>
              <a:rPr lang="en-US" dirty="0">
                <a:solidFill>
                  <a:srgbClr val="FF0000"/>
                </a:solidFill>
              </a:rPr>
              <a:t>CNNs have become the method of choice</a:t>
            </a:r>
            <a:r>
              <a:rPr lang="en-US" dirty="0"/>
              <a:t>; they learn from huge amounts of data and can learn multiple views of each object class.</a:t>
            </a:r>
          </a:p>
          <a:p>
            <a:r>
              <a:rPr lang="en-US" dirty="0">
                <a:solidFill>
                  <a:srgbClr val="0000FF"/>
                </a:solidFill>
              </a:rPr>
              <a:t>YOLO is one of the best</a:t>
            </a:r>
            <a:r>
              <a:rPr lang="en-US" dirty="0"/>
              <a:t>.</a:t>
            </a:r>
          </a:p>
        </p:txBody>
      </p:sp>
      <p:sp>
        <p:nvSpPr>
          <p:cNvPr id="4" name="Slide Number Placeholder 3"/>
          <p:cNvSpPr>
            <a:spLocks noGrp="1"/>
          </p:cNvSpPr>
          <p:nvPr>
            <p:ph type="sldNum" sz="quarter" idx="12"/>
          </p:nvPr>
        </p:nvSpPr>
        <p:spPr/>
        <p:txBody>
          <a:bodyPr/>
          <a:lstStyle/>
          <a:p>
            <a:fld id="{3AF709D0-6125-4E69-AAA3-543C9C01CF4B}" type="slidenum">
              <a:rPr lang="en-US" smtClean="0"/>
              <a:t>99</a:t>
            </a:fld>
            <a:endParaRPr lang="en-US"/>
          </a:p>
        </p:txBody>
      </p:sp>
    </p:spTree>
    <p:extLst>
      <p:ext uri="{BB962C8B-B14F-4D97-AF65-F5344CB8AC3E}">
        <p14:creationId xmlns:p14="http://schemas.microsoft.com/office/powerpoint/2010/main" val="38593391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1742</TotalTime>
  <Words>2520</Words>
  <Application>Microsoft Office PowerPoint</Application>
  <PresentationFormat>On-screen Show (4:3)</PresentationFormat>
  <Paragraphs>676</Paragraphs>
  <Slides>99</Slides>
  <Notes>16</Notes>
  <HiddenSlides>2</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99</vt:i4>
      </vt:variant>
    </vt:vector>
  </HeadingPairs>
  <TitlesOfParts>
    <vt:vector size="113" baseType="lpstr">
      <vt:lpstr>ＭＳ Ｐゴシック</vt:lpstr>
      <vt:lpstr>Arial</vt:lpstr>
      <vt:lpstr>Arial Rounded MT Bold</vt:lpstr>
      <vt:lpstr>Calibri</vt:lpstr>
      <vt:lpstr>Calibri Light</vt:lpstr>
      <vt:lpstr>Cambria Math</vt:lpstr>
      <vt:lpstr>Gill Sans</vt:lpstr>
      <vt:lpstr>Helvetica</vt:lpstr>
      <vt:lpstr>Segoe UI</vt:lpstr>
      <vt:lpstr>Segoe UI Semilight</vt:lpstr>
      <vt:lpstr>SourceSansPro-Regular</vt:lpstr>
      <vt:lpstr>SourceSansPro-Semibold</vt:lpstr>
      <vt:lpstr>Wingdings</vt:lpstr>
      <vt:lpstr>Office Theme</vt:lpstr>
      <vt:lpstr>  Computer Vision   CSE 455 Object Recognition  Linda Shapiro Professor of Computer Science &amp; Engineering Professor of Electrical Engineering </vt:lpstr>
      <vt:lpstr>Outline</vt:lpstr>
      <vt:lpstr>Image classification</vt:lpstr>
      <vt:lpstr>Classification vs. Detection</vt:lpstr>
      <vt:lpstr>Problem formulation</vt:lpstr>
      <vt:lpstr>Evaluating a detector</vt:lpstr>
      <vt:lpstr>First detection ...</vt:lpstr>
      <vt:lpstr>Second detection ...</vt:lpstr>
      <vt:lpstr>Third detection ...</vt:lpstr>
      <vt:lpstr>Compare to ground truth</vt:lpstr>
      <vt:lpstr>Sort by confidence</vt:lpstr>
      <vt:lpstr>Evaluation metric</vt:lpstr>
      <vt:lpstr>Evaluation metric</vt:lpstr>
      <vt:lpstr>Pedestrians</vt:lpstr>
      <vt:lpstr>Overview of HOG Method </vt:lpstr>
      <vt:lpstr>Details</vt:lpstr>
      <vt:lpstr>More Details</vt:lpstr>
      <vt:lpstr>Example: Dalal-Triggs pedestrian detector</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lpstr>Why did gradient-based models work?</vt:lpstr>
      <vt:lpstr>Generic categories</vt:lpstr>
      <vt:lpstr>Generic categories Why doesn’t this work (as well)?</vt:lpstr>
      <vt:lpstr>Quiz time (Back to Girshick)</vt:lpstr>
      <vt:lpstr>Warm up</vt:lpstr>
      <vt:lpstr>Warm up</vt:lpstr>
      <vt:lpstr>A little harder</vt:lpstr>
      <vt:lpstr>A little harder</vt:lpstr>
      <vt:lpstr>A little harder</vt:lpstr>
      <vt:lpstr>A little harder, yet</vt:lpstr>
      <vt:lpstr>A little harder, yet</vt:lpstr>
      <vt:lpstr>A little harder, yet</vt:lpstr>
      <vt:lpstr>Impossible?</vt:lpstr>
      <vt:lpstr>Impossible?</vt:lpstr>
      <vt:lpstr>Impossible?</vt:lpstr>
      <vt:lpstr>PASCAL VOC detection history</vt:lpstr>
      <vt:lpstr>Part-based models &amp; multiple features (MKL)</vt:lpstr>
      <vt:lpstr>Kitchen-sink approaches</vt:lpstr>
      <vt:lpstr>Region-based Convolutional Networks (R-CNNs)</vt:lpstr>
      <vt:lpstr>Region-based Convolutional Networks (R-CNNs)</vt:lpstr>
      <vt:lpstr>Convolutional Neural Networks</vt:lpstr>
      <vt:lpstr>Standard Neural Networks</vt:lpstr>
      <vt:lpstr>From NNs to 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2D input</vt:lpstr>
      <vt:lpstr>Historical perspective – 1980</vt:lpstr>
      <vt:lpstr>Supervised learning – 1986</vt:lpstr>
      <vt:lpstr>1989</vt:lpstr>
      <vt:lpstr>Practical ConvNets</vt:lpstr>
      <vt:lpstr>Core idea of “deep learning”</vt:lpstr>
      <vt:lpstr>What’s new since the 1980s?</vt:lpstr>
      <vt:lpstr>Demo</vt:lpstr>
      <vt:lpstr>What else? Object Proposals</vt:lpstr>
      <vt:lpstr>PowerPoint Presentation</vt:lpstr>
      <vt:lpstr>Ross’s Own System: Region CNNs</vt:lpstr>
      <vt:lpstr>           Competitive Results</vt:lpstr>
      <vt:lpstr>Top Regions for Six Object Classes</vt:lpstr>
      <vt:lpstr>What came Next?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YOLO (second paper)</vt:lpstr>
      <vt:lpstr>Finale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deep learning, and R-CNNs</dc:title>
  <dc:creator>Ross Girshick</dc:creator>
  <cp:lastModifiedBy>shapiro</cp:lastModifiedBy>
  <cp:revision>154</cp:revision>
  <dcterms:created xsi:type="dcterms:W3CDTF">2014-11-24T16:45:48Z</dcterms:created>
  <dcterms:modified xsi:type="dcterms:W3CDTF">2020-05-21T18:10:45Z</dcterms:modified>
</cp:coreProperties>
</file>