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54" r:id="rId2"/>
    <p:sldId id="258" r:id="rId3"/>
    <p:sldId id="259" r:id="rId4"/>
    <p:sldId id="320" r:id="rId5"/>
    <p:sldId id="260" r:id="rId6"/>
    <p:sldId id="261" r:id="rId7"/>
    <p:sldId id="262" r:id="rId8"/>
    <p:sldId id="265" r:id="rId9"/>
    <p:sldId id="351" r:id="rId10"/>
    <p:sldId id="352" r:id="rId11"/>
    <p:sldId id="353" r:id="rId12"/>
    <p:sldId id="321" r:id="rId13"/>
    <p:sldId id="322" r:id="rId14"/>
    <p:sldId id="323" r:id="rId15"/>
    <p:sldId id="324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97" r:id="rId24"/>
    <p:sldId id="282" r:id="rId25"/>
    <p:sldId id="298" r:id="rId26"/>
    <p:sldId id="301" r:id="rId27"/>
    <p:sldId id="306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18" r:id="rId40"/>
    <p:sldId id="325" r:id="rId41"/>
    <p:sldId id="288" r:id="rId42"/>
    <p:sldId id="326" r:id="rId43"/>
    <p:sldId id="291" r:id="rId44"/>
    <p:sldId id="295" r:id="rId45"/>
    <p:sldId id="296" r:id="rId46"/>
    <p:sldId id="327" r:id="rId47"/>
    <p:sldId id="344" r:id="rId48"/>
    <p:sldId id="345" r:id="rId49"/>
    <p:sldId id="331" r:id="rId50"/>
    <p:sldId id="346" r:id="rId51"/>
    <p:sldId id="333" r:id="rId52"/>
    <p:sldId id="334" r:id="rId53"/>
    <p:sldId id="335" r:id="rId54"/>
    <p:sldId id="336" r:id="rId55"/>
    <p:sldId id="349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7" r:id="rId64"/>
    <p:sldId id="348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  <a:srgbClr val="FF0000"/>
    <a:srgbClr val="000099"/>
    <a:srgbClr val="FFCC00"/>
    <a:srgbClr val="008000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7:44:23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5161 8602 67 0,'1'-33'43'15,"-1"30"10"-15,0 2 2 16,0 0 2-16,0 1-2 16,0 0-5-16,0 0 0 0,0 0-1 15,0-2 2-15,0 2 8 16,0 0 0-16,0 0 13 16,0 0 4-16,-1 0-15 15,-1 0-8-15,1-1-15 16,0 0-4-16,0 0 10 15,0 0 3-15,0 1-6 16,0 0-9-16,-1 0-22 16,1 0-9-16,0 0-10 15,0 0-1-15,0 0 3 16,1 6 2-16,0 19 3 16,4 35-2-16,0-26-9 15,-3 3-7-15,0-2-20 16,0-1-7-16,0 3-7 15,2 0-7-15,0-1-33 16,-1 0-40-16,0-10 83 0</inkml:trace>
  <inkml:trace contextRef="#ctx0" brushRef="#br0" timeOffset="624.849">5013 8650 152 0,'32'50'135'0,"-31"-50"14"16,3 0-33-16,-1 0-19 0,-3-2-38 15,0 1-15-15,0 0-24 16,7 0-10-16,8 1-8 16,29 3 0-16,-24-3-2 15,-1 4 0-15,4-3-1 16,4 0-2-16,2 0-7 15,2-1-21-15,3 4-85 16,-5-4 78-16</inkml:trace>
  <inkml:trace contextRef="#ctx0" brushRef="#br0" timeOffset="1035.715">5571 8539 545 0,'48'38'18'0,"-49"-31"-81"16</inkml:trace>
  <inkml:trace contextRef="#ctx0" brushRef="#br0" timeOffset="1469.105">5606 8634 66 0,'-13'74'30'0,"13"-62"-3"16,-1 0-4-16,1-4 11 0,-3 0 7 16,2 1-3-16,0 4-6 15,0 3-16-15,0-7-10 16,1 7-7-16,0-1-2 16,-1-2-2-16,1 2 0 15,-3-8-2-15,2-1 2 16,1-4 3-16,0 1 8 15,0-3 47-15,-1 0 14 0,0-1-3 32,0 0-10-32,0 0-40 0,-1 0-9 0,1 0 19 15,0-4 9-15,-1-3 11 16,0 1-4-16,-1-4-16 16,2 1-8-16,0-6-14 15,6-30-1-15,1 28 0 16,1-2-1-16,3 2 1 15,0-5-1-15,3 4 0 16,0 1-1-16,4-2-1 16,-1 6 0-16,2-2-1 15,-2 1-1-15,2 7-2 16,-3-1-7-16,0 8-4 16,1 1-2-16,-5 4-6 15,2 3 2-15,-4 4-37 16,-1 0-16-16,-1 4 46 15</inkml:trace>
  <inkml:trace contextRef="#ctx0" brushRef="#br0" timeOffset="1713.456">6174 8709 653 0,'0'0'173'0,"1"0"-171"16</inkml:trace>
  <inkml:trace contextRef="#ctx0" brushRef="#br0" timeOffset="2288.484">6167 8708 167 0,'-1'0'125'15,"0"0"5"-15,-2 0-42 16,-4-2-11-16,-1 0-12 16,3 0-5-16,-2-2-24 15,-1 1-14-15,1-1-25 16,-1 1-8-16,-3 1-9 15,1 1 0-15,-32 7 1 0,29 5 4 16,2 4 7-16,2 2 1 16,1-2 2-16,1 1 0 15,2-1 2-15,2 1 1 16,3-4 1-16,0-1 0 16,1-2 1-16,1-4-4 15,2 2-10-15,-1-1-4 16,2-3-1-16,3 0 4 15,0-2 15-15,2-1 8 0,3-5 4 16,1 2 0-16,1-4-4 16,2-3-6-16,1 1-4 15,0-2-1-15,0-1-1 16,1 2-3-16,0 0-10 16,1-2-7-16,-5-1-3 15,-1 1 2-15,-6-4 3 16,0 2 0-16,0 1-16 15,-7 0-11-15,2 3-12 16,-3-1 3-16,-2 1 21 16,2 2 14-16,-2 1 23 15,2 4 4-15,-1 1-3 16,0 2 0-16,0 0 9 16,-1 0 10-16,1 6 18 15,2 16 8-15,5 31 2 16,-7-27-4-16,1-1-7 0,0 2-3 15,4 0-8-15,4 1-4 16,-3 0-9-16,2 0-4 16,-3-2-6-16,-3-4-8 15,-1-6-85-15,0-6 66 16</inkml:trace>
  <inkml:trace contextRef="#ctx0" brushRef="#br0" timeOffset="2619.809">6547 8603 680 0,'5'18'157'0,"1"19"-324"16,-3 5-11-16,1 6 55 15,-3-5 32-15,-2-6 81 0,1-1 13 16,0-4 1-1,0-1-3-15,0-11-65 0,0-2 48 16</inkml:trace>
  <inkml:trace contextRef="#ctx0" brushRef="#br0" timeOffset="3248.14">6767 8715 916 0,'-4'17'413'0,"6"-11"-158"16,4 7-406-16,0 14-48 15,0 8 20-15,-6 0 98 16,0 0 47-16,-3-10 34 16,2-1 0-16,1-6 3 15,0-8 2-15,1-5 22 16,-1-5 24-16,0-1 45 16,0-1 15-16,0 1-23 15,0 0-27-15,-1 0-51 0,0-9-19 16,1-5-7-16,6-32-1 15,-2 31-1-15,4 1-1 16,-2-2 4-16,2 3 5 16,-1-2 4-16,1 0 3 15,2 3 2-15,-2-1 0 16,1 2 2-16,1 0 1 16,1 3-1-16,0 1-1 15,-1 1 0-15,2 0-3 0,0 1 0 16,0 1 0-16,1 1 2 15,1 2-1-15,2 2 0 16,0 1 0-16,0 2-2 16,1 7 0-16,1 2-1 15,1 3 0-15,-3 3 2 16,-2 1 0-16,0 3 1 16,0 2-3-16,-2 6-24 15,-2-2-17-15,-2-2-47 16,-6-4-19-16,2-10-6 15,-3-2 0-15,-5-7-39 16,-1-5 104-16</inkml:trace>
  <inkml:trace contextRef="#ctx0" brushRef="#br0" timeOffset="3508.468">6572 8538 1302 0,'-6'0'392'0,"0"-1"-631"16,3 2-89-16,3-1-21 15,0 0 37-15,0 0 200 16,0 1 62-16,1 4 46 16</inkml:trace>
  <inkml:trace contextRef="#ctx0" brushRef="#br0" timeOffset="3758.866">7237 8657 987 0,'1'1'160'0,"-1"-2"-166"16</inkml:trace>
  <inkml:trace contextRef="#ctx0" brushRef="#br0" timeOffset="3938.747">7244 8688 271 0,'18'35'150'15,"-9"-28"-30"-15,2 1-23 0,-3 0-18 16,0 0 0-16,0 6 0 15,2 1-7-15,0 4-29 16,-1 7-11-16,-2 0-18 16,-1 1-7-16,-2 0-17 15,0-1-15-15,0-8-36 16,0-2-27-16,-1-5-103 16,-2-6 122-1</inkml:trace>
  <inkml:trace contextRef="#ctx0" brushRef="#br0" timeOffset="4517.886">7586 8658 1097 0,'3'9'277'16,"-1"13"-454"-16,1 8-8 15,-3 7 74-15,-3-1 42 16,-4 0 69-16,1-3 4 16,2-3 3-16,1-1 4 15,2-11 4-15,1-5 6 0,0-7 31 16,0-5 14-16,0-1 26 15,0-1 5-15,-1-1-30 16,0 1-23-16,1 0-38 16,0 0-14-16,0-12-12 15,0-5-1-15,2-31 5 16,-1 26 3-16,4-1 7 16,2 1 1-16,0-1 3 15,3 2 0-15,2-1 3 16,-4-1 3-16,4 0 3 15,-1-1-1-15,1 3-2 16,6 4-3-16,-2 2-2 16,2 4-1-16,2 8 2 15,1 1 0-15,5 9 0 16,1 7 0-16,0 9-2 16,-1 4 1-16,-3 7 2 0,-1-1 3 15,0-2-1-15,-2 2 0 16,-2-2-3-16,-5 0-18 15,-2 1-35-15,-3-3-19 16,0-7-65-16,-2-17-53 31,-3-1 125-31</inkml:trace>
  <inkml:trace contextRef="#ctx0" brushRef="#br0" timeOffset="5140.597">8363 8625 774 0,'-4'5'340'15,"-1"-2"-57"-15,-7 6-399 16,-2 2-9-16,-5 7 57 15,-2-2 51-15,3 1 38 16,3-1 1-16,1 0-12 16,1-1-6-16,3 2-2 15,-2-4 0-15,6 1 5 16,2 0 0-16,2-2 4 0,3-1 2 16,1 2 1-16,2-2 0 15,1 0 0-15,2 1 0 16,1-4-2-16,3 2 0 15,1-3-2-15,1-2-2 16,3-2 0-16,-2-2 2 16,2-2 0-16,-1-3-1 15,-2-3 3-15,1-1-3 16,-5 0 1-16,0-1-1 0,-2 1 0 16,-2 2 2-1,-3 1 4-15,0 4 1 0,-2 1-5 16,0-1-4-16,0 0-9 15,0 1-2-15,0 0 1 16,5 3 2-16,13 14 2 16,30 37 1-16,-29-25 8 15,1 5 4-15,0 15 6 16,-6 6 8-16,0 12 6 16,-2 0 2-16,-10 3-4 15,3-3-6-15,-8-3-15 16,-5-4-5-16,0-9-4 15,-2-4 0-15,-6-15-6 16,0-6-12-16,-9-13-65 16,-2-9-71-16,-11-14 94 15</inkml:trace>
  <inkml:trace contextRef="#ctx0" brushRef="#br0" timeOffset="5382.916">7374 8566 1572 0,'-8'12'474'15,"6"3"-537"-15,2 22-211 16,1 7-78-16,1 5 217 16</inkml:trace>
  <inkml:trace contextRef="#ctx0" brushRef="#br0" timeOffset="7958.53">15817 14134 23 0,'40'28'2'16,"-37"-30"2"-16,-3-2-13 15,6 1 48-15,-6 1 54 16,1 1 40-16,2 0 38 15,-3 0-12-15,0 0-21 16,0 0-44-16,0 0-17 0,1-1-22 16,0 1-5-16,0 0-3 15,0 1 0-15,-1 0-4 16,0 0-2-16,0-1-10 16,0 1-4-16,0-1-7 15,1 1-4-15,-1 0-5 16,1 0 0-16,1 0 7 15,-2 0 6-15,0 0 12 16,0 0 2-16,-2 0-4 16,2 0-7-16,0 0-11 15,0 0-5-15,2 0-9 16,-1 0-2-16,0 1 0 16,0 2 2-16,1 5 3 15,4 16 0-15,13 38 0 16,-9-28-1-16,2 19-3 15,-3 3 0-15,0 11-1 16,-1 2-1-16,-1-5 1 0,-1-1 1 16,-2-16 1-16,2-3 1 15,0-10-1-15,-2-5-1 16,0-4-8-16,-2-6-13 16,-1-10-45-16,1-4-36 15,-2-5-103-15,0-4 125 16</inkml:trace>
  <inkml:trace contextRef="#ctx0" brushRef="#br0" timeOffset="8334.404">15777 14504 990 0,'0'0'379'16,"-2"-1"-252"-16,1 1-190 15,0-1-33-15,1 0 23 16,1-2 36-16,2 1 75 15,3-1 17-15,3-1 1 16,13 0-8-16,36-6-29 0,-24 6-2 16,8 1 2-16,2 2 0 15,4 1-2-15,-1 0-5 16,0 1-10-16,-5 1-3 16,-4-1-33-16,-1-1-40 15,-6-1-151-15,-1-4 144 16</inkml:trace>
  <inkml:trace contextRef="#ctx0" brushRef="#br0" timeOffset="8968.161">16363 14410 1041 0,'-2'4'382'0,"4"-1"-390"16,5 0-92-16,6 5-60 16,4-1 31-16,5-1 136 15,2-2 61-15,1-2 28 16,9 0-17-16,4 1-43 0,0-3-24 15,3 0-15-15,-5-1-2 16,-2-7 9-16,-9-1 6 16,-2-3 18-16,-5-5 5 15,-5 0 0-15,-1-3-4 16,-5-2-19-16,1 4-8 16,-6 4-15-16,3 1-7 15,-5 5-22-15,-7-2-13 16,3 1-27-16,-2 1-15 15,-5 1-25-15,-3 2-4 16,-1 2 2-16,-5 0 13 0,0 7 47 16,2-1 22-16,-6 3 43 15,2 0 19-15,2-3 30 16,-4 4 17-16,3 0 16 16,1 5-1-16,-2 3-9 15,5 1-12-15,3 8-19 16,1 4-7-16,6 3-13 15,3-1-1-15,3-3 10 16,1 0 8-16,5-1 8 16,6 2 1-16,6-3-13 15,1-2-11-15,4-4-10 16,0-2-6-16,0-6-7 16,1-2-6-16,5-5-29 15,-3 0-19-15,3-1-60 0,1-3-44 16,0 0 99-1</inkml:trace>
  <inkml:trace contextRef="#ctx0" brushRef="#br0" timeOffset="9478.661">17455 14357 952 0,'0'0'294'16,"-1"0"-309"-16,-6 1-236 15,4-1-19-15,-1 0 123 16,-3 0 108-16,-4 1 203 15,-4 1 22-15,-33 17-61 16,27-8-48-16,-4 7-64 16,-3 0-8-16,2 0 9 15,-4 0 13-15,3-4 27 16,4 3 8-16,4-3-10 16,2 0-20-16,9 3-38 15,3-2-18-15,5 7-7 16,7 0 3-16,9 1 10 0,2 1 1 15,5-6-8-15,1 1-5 16,2-4 0-16,-1-1 5 16,2-1 16-16,-4 0 9 15,-6-7 12-15,-3 1 3 16,-10-3 4-16,-2 0 1 16,-7 0 3-16,-4 1 0 15,-6 0-4-15,-4-2-6 0,-3-1-36 16,-2-2-39-16,-5-3 38 15</inkml:trace>
  <inkml:trace contextRef="#ctx0" brushRef="#br0" timeOffset="9915.49">17741 14104 390 0,'-10'94'164'0,"9"-76"-45"15,1 9-161-15,0 4-8 16,1 1 66-16,1 1 49 16,1 1 60-16,3 4 18 15,2-2-17-15,1 2-20 0,5 1-41 16,-4-3-17-16,1 2-23 15,-1-3-7-15,-3-5-10 16,1-3-3-16,-2-9-7 16,0-2-15-16,-4-5-59 15,0-3-56-15,2-5 79 16</inkml:trace>
  <inkml:trace contextRef="#ctx0" brushRef="#br0" timeOffset="10248.649">17549 14293 1021 0,'6'0'364'16,"8"0"-302"-16,8 4-50 15,12 1 9-15,4 2 18 0,10 3 13 16,1 0 0-16,12 0-52 15,4 3-74-15,-4 2 45 16</inkml:trace>
  <inkml:trace contextRef="#ctx0" brushRef="#br0" timeOffset="89014.137">22123 15991 1165 0,'-16'26'417'0,"10"-19"-408"0,-8-2-88 16,-4 4-167-16,-4-1-120 16,-20-4 218-16</inkml:trace>
  <inkml:trace contextRef="#ctx0" brushRef="#br0" timeOffset="91047.511">22715 15264 653 0,'12'28'258'16,"-11"-28"-195"-16,-1 1-72 16,0 1-52-16,0-2 18 15,-1 0 59-15,1 0 41 16,0 0 44-16,0 0 6 16,0 0-11-16,0-1-12 0,0 0-24 15,-1 0-11 1,1-1-14-16,0 2 1 0,0 0-1 15,-1-1-4-15,-1 0-5 16,1 0-7-16,1 0-11 16,0 0-4-16,0 0-3 15,0-6-1-15,3-5-3 16,-1 4-1-16,1 0-2 16,1 1 0-16,2 2-1 15,4 0 1-15,1-1 1 16,31-29 1-16,-31 30 4 15,1 1 0-15,-2 3 4 16,2 1 0-16,-2 1 0 16,1-1 0-16,-2-1-4 15,-2 1 1-15,3 0-1 16,-1 0-2-16,-1 3-3 16,3 3 0-16,-3-1-6 15,-2 2-4-15,2-2-2 16,-3 0 0-16,0 2 3 0,7 2 7 15,-8-2 1-15,2 1 2 16,-1 0 1-16,-4 0 2 16,2-1 1-16,-3 1 0 15,3-2 3-15,-2 0 1 16,1 1 0-16,0 0 1 16,-4 3-1-16,-1 0-1 15,-1 4 0-15,-3 1-1 0,1 1 0 16,-2-1-1-16,-3-3 0 15,4 1 1-15,-3-1-1 16,1 3 1-16,0 4 1 16,-6-2 0-16,-2 3 0 15,0 0 0-15,-2 0-2 16,5 1 0-16,-1-4 4 16,-1 0 2-16,2-2 1 15,-1 1 0-15,-1-1-5 16,0 0-2-16,0 4-1 15,0-3 1-15,2 1-1 16,0 4 0-16,1-2 0 16,2 0 0-16,1 2 1 15,0-5-1-15,3-2 1 16,4-1 0-16,0-5 1 16,0 0 0-16,1-4 0 15,2-1 1-15,0-1 0 0,0-2-1 16,0 0 1-16,0 0 5 15,0 0 3-15,0 0 2 16,5 2 3-16,7 3-2 16,3-2-1-16,30 10-2 15,-29-10-2-15,3 0-5 16,3 0 0-16,1 1-1 16,7-1-1-16,-1 3 1 15,2-2 2-15,3 3-1 0,-3 0 2 16,0-1 0-16,4 1-2 15,-3-1-1-15,5 1-3 16,5 0-1-16,2-1-3 16,3 3-5-16,1-3-25 15,0 4-29-15,-5-5-124 16,5 4 122-16</inkml:trace>
  <inkml:trace contextRef="#ctx0" brushRef="#br0" timeOffset="109537.802">23017 16665 563 0,'-3'0'250'0,"-3"1"-125"16,-1-2-53-16,5-2-36 15,-4 2 9-15,3-1 17 16,2 1 6-16,-1 0-17 15,1-1-15-15,0 1-13 16,-1 0-1-16,-4-1 9 0,1 1 10 16,0-2-2-16,2 2-2 15,0 0-10-15,-3-1-10 16,1 0-12-16,0-1-2 16,4 2 0-16,-2 0-1 15,1 0 1-15,-1 0-2 16,-2-2 0-16,1 2 0 15,3 0-1-15,0 0 1 16,0 0 0-16,-4 0 1 0,-2-2 2 16,4 2 2-16,0 0 7 15,1 0 4-15,0 0 6 16,0-1 2-16,1 1-2 16,-2 0-3-16,2 0-6 15,0 0-2-15,-1 0-7 16,1 0-2-16,-1-1-4 15,1 1-3-15,0 0-7 16,0 0-1-16,0 0-8 16,-4-6-3-16,1-5 4 15,1 1-2-15,3-28 8 16,6 28 2-16,1-1 2 16,0-1 3-16,-1-1 2 15,-1-1-2-15,3 1-12 16,-1-3-1-16,3 0-1 15,1-3-2-15,-1-1 9 0,2 3 1 16,1-1 2-16,-5 6 4 16,-1 2 3-16,0 2 1 15,1 3 1-15,-3-1 1 16,4 3 0-16,-4-2 0 16,-2 1 0-16,0 0 0 15,0 1 2-15,-1 2-1 16,0 1 0-16,-2 1 0 0,0-2 0 15,-1 1 2-15,1 0 2 16,0 1 4-16,0 0 5 16,0 0 4-16,0 0 6 15,0 0-1-15,0 0 1 16,0 0-2-16,1 6-4 16,2 4-2-16,0 2-2 15,9 32-4-15,-9-24-3 16,-3 3-2-16,2 4-2 15,0 1-1-15,1-3 0 16,-1 1-1-16,-2 0-1 16,1-1 0-16,0-1-3 15,0 3 0-15,-1 3-1 16,3 1 0-16,-1 1-3 16,0-3 0-16,3-2-5 15,0-2-2-15,-1 3-5 16,1 2-1-16,-2 3-6 15,-2-1-2-15,1-1-5 0,-1-2-3 16,1-3-9-16,-1-4-7 16,0-7-22-16,-1-2-29 15,0-7-162-15,-1 2 176 16</inkml:trace>
  <inkml:trace contextRef="#ctx0" brushRef="#br0" timeOffset="110233.993">22582 16979 611 0,'0'0'215'0,"1"0"-163"16,2 0-87-16,-3-1-6 16,0 1 40-16,0-1 24 15,2 0 18-15,4 1-1 16,1 0-14-16,2 0-5 0,3 0 2 15,-1 0 3-15,30 2 1 16,-29 2-2-16,1-1-7 16,3 1-4-16,2-2-8 15,1-1-1-15,4-1-2 16,1 0 2-16,3 1 3 16,1-1 0-16,0 0-2 15,0 0-1-15,-1 0-4 16,-2 1 0-16,-4-1 0 15,1 0-1-15,-3 0 0 16,0-2 0-16,3 2 0 16,1 1 0-16,2 0 0 15,0 1-1-15,-2 2-1 16,-1 1 0-16,0 1-2 16,-3-2-1-16,0 2-8 15,-3 1-9-15,-2-1-32 0,1 2-24 16,-2-1-72-16,2 2-82 15,-1-1 150-15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8:05:26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17041 5065 611 0,'2'-5'93'0,"4"4"-274"16,0-3 45-16,2-1 142 16,-2-4 64-16,3-2 46 0,-1-2 3 15,0-1-43-15,0 2-21 16,-2-2-24-16,1 0 2 16,-3 4 5-16,0-4 6 15,-4 4 14-15,0 0 0 16,-4 6-15-16,-3-2-8 15,-5 1-24-15,-2 1-10 16,-6 3-3-16,1 3-2 16,-6 0 2-16,1 7 0 15,0 1 1-15,0 0 0 0,3 6 1 16,0 0 1-16,3 4 0 16,-2 3 0-16,4 6 0 15,0-2 0-15,3 2-1 16,2 4 0-16,5 0 0 15,-2 2 0-15,1-1-1 16,4 2 1-16,0-5 0 16,7-3 0-16,-4-4 0 15,7-3 1-15,-6-3 0 16,1 3 1-16,7-4-1 16,-6 0 0-16,13 4 1 15,-6-8-1-15,7 4 1 16,1-2 0-16,0-3 0 15,8 0 1-15,2-4 9 16,5-2 1-16,1-1-1 16,1-2 1-16,2-3-8 0,-3-1 1 15,2-5 1-15,-1-2 1 16,-5-4 2-16,-3-1-1 16,-1-4 1-16,0 2-2 15,4-2-1-15,0 2-2 16,1-3-1-16,0 0 0 15,-2 0 1-15,-3-1 0 16,-5 1 4-16,0 0 4 0,-7-1 4 16,2 6 0-16,-5-6-3 15,-3 0-4-15,-3-1 0 16,-1-2 3-16,-1 3 7 16,-3-3 4-16,-2 2 6 15,-4 2 0-15,0 4 0 16,1 2-4-16,-6-2-10 15,2 3-3-15,-2-3-9 16,-3 1-1-16,1 4-2 16,-1-1 0-16,-3 0-1 15,1 1 1-15,-4 1 0 16,1 0 0-16,0 0 1 16,-2 0-1-16,3-1 1 15,-2 1-1-15,-2-2 0 16,3 2-1-16,-1 4 0 15,1-2 0-15,2 3 2 16,-2 0-1-16,-1-4 1 0,-3 2-1 16,-3-3-1-16,4 1-1 15,-4 3-1-15,6 3 0 16,0 0-51-16,0 1-44 16,7-4-172-16,-3 3 164 15</inkml:trace>
  <inkml:trace contextRef="#ctx0" brushRef="#br0" timeOffset="1340.261">19663 5197 1209 0,'5'-9'303'16</inkml:trace>
  <inkml:trace contextRef="#ctx0" brushRef="#br0" timeOffset="8945.839">19103 5354 93 0,'37'25'84'0,"-32"-29"40"16,-1 0-2-16,1 3-24 15,-3-1-19-15,-2 1-43 16,0-1-14-16,0 1 6 16,0 0 18-16,0 0 15 15,0 0 1-15,0 0-22 16,0 0-18-16,0-1-5 16,-1 1 4-16,0 0 10 15,0 0 3-15,0 0-1 16,0 0-2-16,-6-5-9 15,-8 1-6-15,-30-28-10 16,26 28-5-16,2 5-1 0,-1 1-1 16,0 4 1-16,1 2-1 15,0 2 1-15,-2-4-1 16,5 5 0-16,-1-1-1 16,4 2 0-16,-1 1-1 15,1 0 2-15,0 2 0 16,1 1 0-16,2 3 0 0,1 3-1 15,0 0 0-15,5 1 1 16,0-2 0-16,2-1 0 16,0-1 1-16,1-7 2 15,0 0 4-15,2-2 5 16,2 1 2-16,3-1 1 16,1 0-4-16,3-3-3 15,0 0-3-15,3-3 0 16,0-3-1-16,3 0-1 15,2 0-1-15,2-5-1 16,0-3 0-16,1-2 0 16,0 1 1-16,-5-2-1 15,-2 2 0-15,0 0-2 16,-4-1 0-16,2-2-2 16,-1-2 0-16,-6 1-1 15,0-2 1-15,-5-3 0 16,2 4 0-16,0-3-1 0,-1 3-2 15,-2 1-10-15,-1 2-6 16,-4 2-7-16,1-3-9 16,-3 3 6-16,-1 0 6 15,-4-3 3-15,-1 5 11 16,-2 0 3-16,-1-2 3 16,5 3 8-16,1-3 1 15,5 3 1-15,2 4-2 16,-1 1-14-16,3 1-4 15,0 0 3-15,0 0 4 0,0 0 13 16,11 0 3-16,8 0-1 16,25-2-1-16,-24-4 2 15,-6-3 2-15,4-1 3 16,1-1 0-16,4-1-1 16,2 0-2-16,2 0-4 15,2 3-1-15,-1-2-2 16,0 5 0-16,-3 0-1 15,0 1 0-15,-6 5 0 16,1 0 0-16,-2 6 0 16,-3-1-1-16,-1 4 1 15,-1 0-1-15,-4-1 1 16,0 2 1-16,-2 0 0 16,-2-1 0-16,-2 0 0 15,1 3 1-15,-1-1-1 16,3 3 1-16,-4 1-1 15,2 1-1-15,-3-2 0 0,-1-2-4 16,4 1-30-16,1 0-41 16,4-3 47-16</inkml:trace>
  <inkml:trace contextRef="#ctx0" brushRef="#br0" timeOffset="9349.114">20649 4918 828 0,'4'0'106'16,"2"8"-188"-16</inkml:trace>
  <inkml:trace contextRef="#ctx0" brushRef="#br0" timeOffset="9844.965">20668 4941 219 0,'2'11'151'0,"35"24"-3"15,-23-28-62-15,-5-1-19 0,3-6-13 16,3 3-1-16,-3-7 11 16,4 0 4-16,-1-3-19 15,0-1-11-15,2 1-20 16,-2-4-6-16,2 2-7 16,-3 1-1-16,-1 2-3 15,-2 2-1-15,-4 0-1 16,-1 3-2-16,-2 1-2 15,1 0-2-15,-1 5 1 16,1 0 0-16,-4 2 5 16,0 4 1-16,0 4 5 15,-1 4 1-15,0 1 0 16,0-2-1-16,0 2 2 16,0-2 1-16,-1-1 5 15,0 1 2-15,1-2 0 16,-1-2 0-16,1 3-4 0,1-2 0 15,-1 4 1-15,2 2 1 16,2-1-3-16,-3 2-2 16,1 0-5-16,2-3-1 15,-3 2-2-15,2-1 0 16,1-2 0-16,-2 2 1 16,3-1 0-16,-2 0 1 15,2 0-1-15,1 1 0 0,-3-4-1 16,3 1 0-16,0-5-2 15,-3-3-9-15,-1-6-26 16,0 0-16-16,-4-4-19 16,1-1-19-16,0 1-33 15,0 0-38-15,-1-3 98 16</inkml:trace>
  <inkml:trace contextRef="#ctx0" brushRef="#br0" timeOffset="10064.372">20568 5489 738 0,'3'7'11'0,"5"-2"-118"16</inkml:trace>
  <inkml:trace contextRef="#ctx0" brushRef="#br0" timeOffset="10167.097">20617 5511 372 0,'106'34'178'16,"-53"-27"-82"-16,6-1-16 15,7-1-48-15,-1-1-14 0,-2 1-14 16,-1-2-5-16,1 0-151 15,-2-1 113-15</inkml:trace>
  <inkml:trace contextRef="#ctx0" brushRef="#br0" timeOffset="22847.671">15367 6881 290 0,'-1'-3'142'0,"-2"3"-54"15,2 0-32-15,0-1-35 16,1 0-6-16,0 0 4 16,0-1 3-16,0 1 2 15,0 0-1-15,0 0-8 16,0 0-1-16,0 0 1 15,0-1 3-15,0 1 0 0,0 0-5 16,0 0-8-16,0 0-5 16,0 0-2-16,0 0-1 15,4-3 3-15,6-3 0 16,6-2 0-16,29-15 1 16,-26 19 0-16,0-3 0 15,0 1 0-15,0 3-1 16,1 1 1-16,-2 2-1 0,2-1 1 15,1-2 0-15,0 2 0 16,3 2 0-16,-3-2 1 16,1 1 1-16,1-4 5 15,0 0 1-15,1 3 1 16,0 1-1-16,-2 0-5 16,-2 1-1-16,5 0-1 15,-3-3-1-15,1 3 0 16,1-3-1-16,-3-2 0 15,4 5 0-15,-1-1 0 16,0 2 0-16,4 1 0 16,-2-2 1-16,6-2 0 15,-1-1 0-15,2-1-1 16,-2 3 0-16,0-1 1 16,1 2-1-16,-5 0 1 15,0-1 0-15,3 1 1 16,2-1 0-16,5 0 0 0,2-1 0 15,-1 0-1-15,0 0 0 16,5-1 0-16,-2 3 0 16,1 0 1-16,0 2 1 15,-1 0 0-15,-1-2 1 16,-2 0-2-16,3-1-1 16,-1 1 1-16,4 0-1 15,1 1 1-15,-3 2-1 16,1 0 1-16,-3-3-1 0,2 2 0 15,-2-1 1-15,2-1 8 16,-1 1 0-16,4-1 1 16,2-1 0-16,3-3-6 15,2 0 1-15,0 1-1 16,-3 0-1-16,-4 0-1 16,1-1-1-16,-6-3 1 15,0-1-1-15,-2-2 1 16,-1 0 0-16,4 2 4 15,3 1 0-15,6 2 0 16,1 0-1-16,0 1-5 16,-3 2 0-16,-5 0 0 15,-3 0 0-15,-6 1-1 16,2-1 1-16,-1-1-1 16,1 0 1-16,5 1 0 15,-1-1 0-15,5 1-1 16,0 1 1-16,5 2-1 0,-4 1 0 15,-7 2 0-15,-4-1 0 16,-7 2 0-16,-2-2-1 16,-3 0-5-16,-2 0-13 15,-4-1-64-15,-3-1-67 16,-4 2 92-16</inkml:trace>
  <inkml:trace contextRef="#ctx0" brushRef="#br0" timeOffset="24004.257">16696 7882 863 0,'0'-3'312'0,"-4"0"-275"16,1 3-192-16,2 0 26 15,0 0 39-15,0 0 108 16,0 0 53-16,-1 0 11 16,1 0-16-16,0 0-23 15,0 0-14-15,0 0-25 16,0 0 0-16,1 0 23 16,0 0 9-16,8 5 13 0,17 7 2 15,36 1-13-15,-20-13-4 16,8-2-6-16,5-4-6 15,5 2-11-15,1-1-3 16,-1-2-4-16,0 1-1 16,-6-2-1-16,0 1-1 15,0 0 1-15,1 2-1 16,6-1 1-16,-1-4 0 16,3 3-1-16,-1-3 2 0,-3 6 0 15,-3 0 1-15,-1 2 1 16,3 2-1-16,3-3-2 15,4 3 0-15,3-2-2 16,-2 0 0-16,-5 2 0 16,-2 0 0-16,-2-4 0 15,4 1 0-15,2-5 0 16,0 0 0-16,5 2 0 16,-3-2-1-16,2 0-4 15,4 0-2-15,-4-3-2 16,2-1-1-16,-3 3 5 15,-3 2 2-15,-3 9 2 16,-7 1 0-16,-5 1 1 16,-1 3 0-16,2-1 0 15,3 3 0-15,6-1-1 16,-1 2 0-16,3 1 0 16,-1-2-1-16,-2 1-1 0,1-1 0 15,-3-5 0-15,1 1 0 16,1-6 2-16,-1-3 1 15,-3 2 1-15,-1 0 0 16,-5 2-1-16,-5 1 0 16,2 4 0-16,-4 2-1 15,0 4-3-15,4 0-6 16,-8 2-26-16,-1-2-26 16,-6 4-78-16,-6-2-44 15,-10-1 112-15</inkml:trace>
  <inkml:trace contextRef="#ctx0" brushRef="#br0" timeOffset="40696.458">14126 9029 674 0,'28'30'166'0,"-30"-26"-210"16,-2 3-48-16,0 2 34 15,-4 2 98-15,0 0 22 16,-3 1 4-16,1 0-14 16,2-1-18-16,-1 0 1 15,2-3 3-15,1-1 4 16,2-1 3-16,1-2 1 15,1 3-4-15,-1 2-3 16,0 2-6 0,-1 7-3-16,2 6-7 0,2 6-4 0,-1 7-11 15,-3 2-3-15,0 3-4 16,-2-3 0-16,-2 4 0 16,0 2-1-16,-1 3 0 15,-2 2-3-15,2-9-6 16,-4-6-4-16,0-11-16 15,-2-2-12-15,1-7-44 16,3-1-29-16,6-5-82 16,-3-4 118-16</inkml:trace>
  <inkml:trace contextRef="#ctx0" brushRef="#br0" timeOffset="41195.12">13729 9124 363 0,'0'-1'189'0,"0"-1"-21"16,1 1-171-16,7-3-23 15,1-2 5-15,-5 3 36 16,3-2 23-16,4-2 22 16,28-10 2-16,-17 16-16 15,0 1-13-15,3-2-20 16,4 4-2-16,2 0 4 16,6-1 4-16,5 4 5 15,4-3-1-15,0 1-6 16,-1 1 2-16,-1-3 1 15,0 1-1-15,-8-3-2 16,-4 0-7-16,-1 1-18 0,-13 0-46 16,1-1 38-16</inkml:trace>
  <inkml:trace contextRef="#ctx0" brushRef="#br0" timeOffset="41435.473">14767 9057 1102 0,'4'9'33'0,"-9"8"-175"16</inkml:trace>
  <inkml:trace contextRef="#ctx0" brushRef="#br0" timeOffset="42330.232">14748 9126 266 0,'-46'149'173'0,"28"-104"-10"16,3 3-79-16,3-2-69 15,-2 4-11-15,0-5 11 16,0-4 24-16,2-7 34 0,0-10 8 15,7-8-8-15,0-3-21 16,1-7-34-16,4-2-8 16,0-4-4-16,-1 0 0 15,1-1-2-15,0 0-3 16,0 0-8-16,0 0-3 16,0 1 7-16,0-2 2 15,0 1 6-15,0 0 0 16,8-16-1-16,21-36 2 15,-14 22 5-15,-4-3 4 0,1 1 2 16,0-4 1-16,0 1 1 16,2-2-1-16,0-3 3 15,1 1 0-15,1 8-3 16,5 1-1-16,-3 1-10 16,4-1-3-16,2 0-3 15,-2-1-1-15,1 8 7 16,0 0 2-16,6 8 2 15,0 5-1-15,4 5-5 16,-1 1-2-16,-5 3 0 16,0-2-1-16,-5 4 7 15,-3 2 1-15,0 3 2 16,-3 2 1-16,-5 4-7 16,1 1-1-16,-5 2-3 15,-1 1 0-15,-3 5 0 16,-3-1 0-16,-6 7 1 0,-6-1 1 15,-7 2 1-15,-6-2-1 16,-9 1-2-16,1 3-1 16,-9 0 0-16,3-4-1 15,0 4-3 1,1-2-1-16,7-3 1 0,-4-1 0 16,2-13 3-16,5 0 2 15,5-6 0-15,8 0-1 16,10-1-6-16,2 1-4 0,4-2-1 15,-1-2 2-15,0 0 5 16,0 0 4-16,8 2 0 16,15 6 1-16,31 10-1 15,-28-11-1-15,-1 4 1 16,-3-2-1-16,-1 2 0 16,-2 0 0-16,-4-3 1 15,2 4 1-15,-4 3 1 16,-3 1 1-16,0 4 0 15,-5 0-1-15,-3 3-1 16,-2 0 0-16,-5 0 0 16,-3-2 3-16,-7-1 1 15,1-3 2-15,-7 3 0 16,-4-3-3-16,5-1-2 16,-9 1 0-16,-1-7 1 15,-4-3-1-15,-11-6 0 16,0-1-1-16,-6-1-4 0,-4-1-5 15,2 1-14-15,1-3-5 16,6-9-17-16,5 1-16 16,12 1-76-16,4-3 87 15</inkml:trace>
  <inkml:trace contextRef="#ctx0" brushRef="#br0" timeOffset="43213.99">15412 9135 429 0,'28'59'85'0,"-27"-35"-179"15,-1 1 29-15,1 1 123 16,-2 4 41-16,-2-2 43 0,3 4-4 15,0 0-48-15,0-5-18 16,2 2-20-16,-1 2-2 16,-2 3-4-16,2 8-9 15,1-1-17-15,-2-1-7 16,2-11-8-16,-1-1-2 16,-1-9-1-16,0-2-2 15,2-4-5-15,1-2-4 0,-1-5 2 16,-2-5 4-16,0 0 23 15,-1-2 11-15,1 0-1 16,0 0-4-16,3-15-18 16,8-47-7-16,-5 18 5 15,2-4 2-15,0-8 11 16,4 2 3-16,-2 4 2 16,0 2-1-16,-1 3-6 15,0-1-5-15,2 4-5 16,3 5-4-16,3 0-3 15,2 2-1-15,-2 5 0 16,-2 1 0-16,3 9-3 16,0 1-1-16,-1 10-2 15,1 4-2-15,-3 11 0 16,3 6 1-16,-1 15 2 16,-2 1 1-16,3 13 3 15,-5-2 0-15,0 1 1 0,-3-2 1 16,-9-6 0-16,2 5 0 15,-3-3 1-15,0 5 0 16,1-1 2-16,0-1 1 16,-5 1-1-16,4 1 3 15,-9 2 3-15,-1 1 0 16,1-5 2-16,-8-2-3 16,1-7-2-16,-3-4-1 15,-4-1 2-15,-2-3 1 0,1-5 0 16,-1-3 0-16,-2-3-3 15,-4-2-1-15,-1 1-3 16,-5-5-3-16,-4-1-23 16,-4-2-32-16,-1-7-193 15,3 0 170-15</inkml:trace>
  <inkml:trace contextRef="#ctx0" brushRef="#br0" timeOffset="57926.618">6866 4826 128 0,'0'0'78'0,"0"0"-15"16,0 0-22-16,1 2-33 15,-1-1-2-15,0-1 22 16,0 0 14-16,0 0 21 16,0 0 3-16,0 0-9 15,0 0-3-15,0 0-5 16,0 0-2-16,0 0-8 15,0 0-7-15,0 0-10 16,0 0-2-16,0 0 2 16,0 0 2-16,0 0 2 15,1 0 0-15,-1 0 1 16,0 0-3-16,0 0-4 16,0 0 0-16,0 0-8 15,0 0 1-15,0-1 3 0,0 0 1 16,0 0 2-16,0 0-3 15,0-4-6-15,0-4-3 16,-1 0-2-16,-1-1 2 16,-2 0 3-16,-13-31 2 15,9 33 2-15,0-2-3 16,-2 2-3-16,2 2-2 16,1 3-4-16,-4 0-1 15,4 1-1-15,-6 0 0 0,-1 0 0 16,2-1 1-16,-4 3 0 15,3 0-1 1,-2 3 0-16,-3-1 0 0,-3 3-1 16,-5 2-1-16,2 2 0 15,1 2 0-15,1 2 0 16,1-1 1-16,0 0 1 16,-1-1 0-16,1 2 0 15,-2-2 0-15,2 2 0 16,0-1 0-16,1-3 0 15,1 6 0-15,0-1-1 16,4 1 1-16,1 0 0 16,0-4 0-16,2 1-1 15,-1 1 1-15,-1-1 0 16,3 1 0-16,-3 1 0 16,4-2 0-16,1-1 0 15,-3 4 0-15,2 3 0 0,-2 3 0 16,-1 2 0-16,-1-1 0 15,0 3 0-15,0-5 0 16,0 6-1-16,3-3 0 16,-1 0 1-16,1 0-1 15,1-2 1-15,1-1 0 16,2 0 0-16,2 0-1 16,-2-2 1-16,2 2 0 15,3 3-1-15,1 0 0 16,1 2 0-16,0 0 0 0,0 0 0 15,2-1 0-15,0-3 1 16,1-1-1-16,2-1 1 16,-2-3 0-16,1 4 0 15,0 0 0-15,-2 7 0 16,0 3 0-16,2 1 0 16,-1 2 0-16,1-4 0 15,0 0-1-15,2-7 1 16,1-1-1-16,3 1 0 15,2-1 1-15,6 1 0 16,-2 3 0-16,3-9 0 16,0 4 1-16,-1 0-1 15,-1-5 0-15,-2 2 0 16,-1-6 0-16,1-2 0 16,-2 0 0-16,3 3 0 15,-2-1 0-15,-1 0 0 16,5-1 0-16,-7-1 0 0,5 2 0 15,0-4 0-15,1-3 0 16,4 0 3-16,3-2 1 16,-3 1-1-1,4 1-1-15,-2 0-1 0,-3-1 1 16,4-2-1-16,-4-1 1 16,0-4 1-16,-1-3 2 15,1-1 1-15,1 0-1 0,-2 0 1 16,1-3-2-16,-3-3-1 15,3 2-1-15,-2-3 0 16,4 5 1-16,0 1-1 16,2-4 2-16,2 0 2 15,-1 0 1-15,2-4 2 16,-4-1-1-16,-1-2-1 16,1 4-2-16,-1 0-2 15,-2 1-1-15,1 2 1 16,-1-2 4-16,-4 3 7 15,-2-1 1-15,1-1 2 16,-4 0-3-16,1-2-8 16,2 1-1-16,-8-3-1 15,8-3 0-15,-6-4 2 16,2-3-1-16,-2-4 1 16,0 1 0-16,2 5 1 0,-4 2-1 15,1 0-1-15,-4 0 0 16,1-5-3-16,-3-2 1 15,0 2 0-15,2-1 0 16,-3 2-1-16,3 1 0 16,-6-5-1-16,2 4 1 15,-2-5-1-15,-2 6 1 16,2 0 0-16,-2 0 0 16,-1 3-1-16,-2 0-1 15,-1 4 0-15,0-2 0 0,-2-3 0 16,1 3 0-16,-1-1 0 15,-4 2 0-15,1 0 0 16,-2 1 0-16,-3-1 0 16,-2 4-1-16,-3 1-2 15,1 1-1-15,-5 7-5 16,-1-5-1-16,-1 6-6 16,-3 3-4-16,0-2-6 15,2 4 0 1,1 3 1-16,1-1 2 0,6 2-26 15,-3 7-36-15,3-2-161 16,6 4 159-16</inkml:trace>
  <inkml:trace contextRef="#ctx0" brushRef="#br0" timeOffset="58906.877">7027 4674 247 0,'0'0'178'16,"0"0"1"-16,1 1-71 15,-1-1-23-15,0 0-29 16,0-1-11-16,0 0-16 15,0-1-11-15,9-2-14 16,12-8-1-16,30-22 0 16,-34 13 3-16,5 4 4 15,2-1 3-15,-3 0 2 16,2 1-2-16,-2-1-3 16,-3 0-1-16,7 1-3 0,1-1-1 15,1 2-2-15,0 1 1 16,-1-2-2-16,0-2 1 15,-2-5 0-15,1 1-1 16,0-1 1-16,0-3 0 16,-1 6-1-16,4 1 0 0,-7 5-2 15,-4 2 0 1,0 5 0-16,-4 0 0 0,-4 6-2 16,2 1-1-16,-4 0-1 15,-6 1-1 1,-1 0-31-16,0-2-52 0,-1 2 58 15</inkml:trace>
  <inkml:trace contextRef="#ctx0" brushRef="#br0" timeOffset="59373.674">8303 4021 179 0,'0'0'93'0,"0"1"-16"15,1 3-37-15,-1-4-18 16,0 0 3-16,0 24 4 15,3 41 2-15,0-23-3 16,2 8-6-16,-1 14-12 16,0-6-4-16,-3 0-5 15,1-6-1-15,2-17-5 16,0-1-7-16,3-12-47 16,-1-7-48-16,1-10 66 15</inkml:trace>
  <inkml:trace contextRef="#ctx0" brushRef="#br0" timeOffset="59894.853">7816 4187 96 0,'26'-6'95'16,"0"-2"20"-16,5-2-7 16,-1-4-7-16,0 0-23 15,0-1-14-15,-5 4-19 16,-1 2-7-16,5 2-11 15,0 3-4-15,5 2-5 16,1 2 0-16,3 3-2 16,3 2-2-16,1 1-2 0,0-3-3 15,-3 1-2-15,-2-1-3 16,-5 1-1-16,-1-2 0 16,-10-2-2-16,-4-1-6 15,-1-2-57-15,-3-1-46 16,1-9 64-16</inkml:trace>
  <inkml:trace contextRef="#ctx0" brushRef="#br0" timeOffset="60123.246">8681 3997 1236 0,'2'0'248'16,"-2"7"-480"-16,0 16 124 15</inkml:trace>
  <inkml:trace contextRef="#ctx0" brushRef="#br0" timeOffset="60939.528">8608 4232 207 0,'-10'36'86'0,"2"4"-52"16,7 4-18-16,-3-9-11 0,-2-4 4 15,4-10 19 1,-3-6 5-16,3-5 1 0,3-1-5 16,2-1-20-16,-2 1-5 15,2-3-4-15,-1-1 1 16,0-3 13-16,-2-2 35 15,0-1 17-15,0 0 0 16,0 0-13-16,0-1-34 16,5-7-13-16,1-5-1 0,16-37 3 15,-18 27-1-15,0-5 0 16,0-10-1-16,-1 1-3 16,1-1 5-16,0 3 18 15,0 10 5-15,-1 5 1 16,1 4-7-16,-3 3-19 15,0 0-5-15,3 6-3 16,-3 1-1-16,3 2-2 16,-1 1 0-16,5 3 0 15,-3-1 0-15,4 2 0 16,4 3-1 0,-3 2 1-16,-1 0 2 0,4 1 0 15,-6 0 2-15,-3-3-1 16,3 2 1-16,-2 1-2 15,1-2 0-15,-2 6 1 16,2-1 1-16,-1-1 0 0,-1 3-1 16,0-1 0-16,-2-2 1 15,-2 0-1-15,-2 0 2 16,-4 0 0-16,-4 1 0 16,-1 3 0-16,-1-1 0 15,-1 2-3-15,-3 0 1 16,-3-3 0-16,2-4 1 15,2-2 1-15,3 0 2 16,6-3-1-16,2 0 0 0,-3-1-1 16,1 0 0-16,3-3 0 15,-4 3 0-15,5-1 1 16,3 1-1-16,-2 0-2 16,0 0-2-16,-1 0-4 15,2 0 2-15,0 0 2 16,0 0 2-16,0 0 2 15,8 3 0-15,7 4 6 16,29 21 2-16,-25-15 2 16,1 2 1-16,4 4-2 15,-1-3-1-15,3 5-3 16,-2-3-1-16,-5 3-1 16,-2-1-1-16,-2-1 1 15,-2 2 0-15,-2-3-1 16,0 1-1-16,-4-5-14 15,-1-5-21-15,-2-5-54 0,-1 0-7 16,5-12-88-16,2-4 113 16</inkml:trace>
  <inkml:trace contextRef="#ctx0" brushRef="#br0" timeOffset="61786.136">9141 4478 1005 0,'-3'-1'331'0,"2"2"-458"16,7 5-168-16,-3 3 10 15,-2-2 35-15,-1-3 241 16,0 1 72-16,-1-7 64 16,0 0 20-16,1 2-12 15,0-1-31-15,0 0-47 16,0 0-14-16,0 0-17 16,1-3 5-16,0-8 1 15,3-6-3-15,31-29-8 16,-24 30-7-16,-4-14-7 15,4-2-4-15,-3-2-2 16,-3-5 0-16,5 8 0 0,-1 0 0 16,2-2 0-16,0 3-1 15,-1 3 0-15,0 1 0 16,2 9-2-16,-1 1 0 16,-1 6 0-16,-2 4-1 15,-2 0-2-15,2 5-2 16,-2 2-4-16,1 0-5 15,3 3-9-15,-2 1 1 16,2 5 5-16,-2 2 5 0,-1 4 11 16,0 3 2-16,-2 1-1 15,1 2 0-15,-1 0 1 16,-1 2-1-16,1 0 0 16,0-1-1-16,1 4-3 15,3-1-2-15,0 3-12 16,0 3-1-16,-1-4 3 15,0-3 2-15,-1-6 14 16,2-4 2-16,-3-5-1 16,0 0 1-16,-2-2 0 15,-2-5 0-15,-2 0 2 16,0-2 1-16,-2 0 4 16,2-1 1-16,0 1 9 15,0 0 7-15,0 0 20 16,0 0 0-16,0-1-10 15,-1 0-7-15,0 0-22 0,0 0-3 16,0-1 9-16,-14-3-2 16,-4-5-1-16,-31-28 1 15,23 28-10-15,-4 1-1 16,-1 3-1-16,-1 3 0 16,0 3-2-16,4 4-10 15,5 1-37-15,0 1-24 16,5-2-65-16,8-4-49 15,3 0 122-15</inkml:trace>
  <inkml:trace contextRef="#ctx0" brushRef="#br0" timeOffset="62176.094">9588 4206 205 0,'3'18'112'16,"2"2"-19"-16,-3 2-25 16,6 0-22-16,-6 2-7 15,-1-4-16-15,1 1-3 16,0-2-14-16,0-9-4 0,3-1-15 15,3-2-32 1,-6-2 30-16</inkml:trace>
  <inkml:trace contextRef="#ctx0" brushRef="#br0" timeOffset="62413.46">9778 4324 627 0,'17'89'53'0,"-16"-88"-52"0</inkml:trace>
  <inkml:trace contextRef="#ctx0" brushRef="#br0" timeOffset="62938.67">9796 4414 423 0,'0'0'169'16,"0"-1"-99"-16,3-1-33 16,5-6 7-16,1-13 13 15,27-29 7-15,-31 19-1 16,-1 4-17-16,0-1-12 0,1-1-13 15,0 8-6 1,-1 0-8-16,1 0-2 0,-1 5-1 16,2 2-1-16,-2 6-4 15,-1 4-4-15,-1 3-5 16,2 1-8 0,-4 0 0-16,0 0 2 0,0 0 4 15,0 0 9-15,3 11 2 16,2 2 0-16,10 32-2 15,-10-26 0-15,0 1-1 16,0 2 0-16,3 5-8 16,1 1-4-16,3 2-6 15,-3-3 1-15,1-5 2 16,-2-5 5-16,1-4 8 16,1-1 0-16,-4-8 5 15,4 3 0-15,-2-5 0 16,0 0 1-16,4 1 1 15,-7-3 2-15,6 0 1 0,-2 0 0 16,3-3 1-16,-2 0 4 16,0-5 16-16,-2 1 9 15,-3-2 11-15,4-1-1 16,-2-3-14-16,0-4-7 16,1-2-3-16,-2 2-1 15,-3-5-2-15,0 3-1 16,-1-7-8-16,-2 2-5 0,0 1-9 15,0 0-13-15,-5 0-68 16,0-1-50-16,0-4 82 16</inkml:trace>
  <inkml:trace contextRef="#ctx0" brushRef="#br0" timeOffset="63286.308">10398 3949 1205 0,'2'3'221'0,"4"7"-422"15,-2 10-58-15,1 5 38 16,-5 4 178-16,0 2 49 16,-2 4 39-16,2 2 3 15,0-1-7-15,-3-3-14 16,3-4-21-16,-2 0-3 16,2-9-1-16,0-1 0 15,-1-13-3-15,0-3-9 0,1-2-29 16,0-1-34-16,0 0 45 15</inkml:trace>
  <inkml:trace contextRef="#ctx0" brushRef="#br0" timeOffset="63505.062">10621 4409 782 0,'-3'-5'145'15,"6"1"48"-15</inkml:trace>
  <inkml:trace contextRef="#ctx0" brushRef="#br0" timeOffset="64072.55">10621 4395 407 0,'0'-1'227'0,"0"-1"-51"0,1-6-77 16,-1-14-80-16,2-29-12 15,-2 19 13-15,-1-1 13 16,3 1 20-16,-1-2 3 16,2-1-11-16,1-1-13 0,0 8-19 15,-3 2-4-15,2 13-7 16,0 6-3-16,-3 2-4 15,1 3-2-15,0 2-2 16,-1 0-3-16,0 0-3 16,0 0-8-16,0 0-7 15,0 0 2-15,0 0 5 16,7 5 10-16,4 4 10 16,30 38-1-16,-30-21 1 15,2-1 0-15,-3 3 0 16,2-2 0-16,-3-1 0 15,-1-1-1-15,0-1 2 16,0 3-1-16,3-2-2 16,-3 2 3-16,2-4-13 15,0-7 1-15,-1-4 1 16,-1-3-1-16,-3-3 14 16,1-3 0-16,0 2 2 15,2-2 3-15,-1-2 3 0,0 0 1 16,0-6 3-16,-2 0-1 15,1-1 4-15,1 3 2 16,-1-4 10-16,0-4 7 16,-1-3 11-1,-2-3 2-15,0-6-8 0,-3 1-9 16,-2-6-15-16,0 0-5 16,-8-3 0-16,2-3 0 15,-4-2-1-15,-2 0-2 0,-2 5-3 16,-2 5-4-16,2 10-22 15,0 4-38-15,1 9-108 16,0-1-42-16,4 4-83 16,1-1 165-16</inkml:trace>
  <inkml:trace contextRef="#ctx0" brushRef="#br0" timeOffset="64808.198">11500 3981 342 0,'-7'-1'118'0,"-2"1"-108"16,-8 0 9-16,-3-1 13 15,-3 2 2-15,-2 2 0 16,3 3-14-16,-1 3-15 16,1 3-3-16,2 5-2 15,-2 5 0-15,3 7 2 16,0 5 3-16,4 4 4 16,4-2 3-16,3 11 8 15,2-6 0-15,3 2 4 16,1-3-1-16,5-13-7 15,2-1-1-15,7-12 3 16,3-1 5-16,6-5 16 16,2 1 8-16,-1-4 12 15,1 0-3-15,-3 0-15 16,1-5-7-16,-1-3-22 16,-3-4-1-16,-2-1 3 0,-3-2 3 15,-4 1 5-15,-5-1-4 16,3-3-9-16,-4-2-5 15,-3-6-5-15,0-7 2 16,-8-6 6-16,-1 1-1 16,1 0 10-16,-3 7 5 15,0 10 27-15,5 1 6 16,3 11-25-16,2 1-26 0,5 6-33 16,-3-3-8-1,0 0 15-15,4 7 18 0,11 17 1 16,35 36-14-16,-22-29-38 15,4-1-31-15,5-7-130 16,9-10 139-16</inkml:trace>
  <inkml:trace contextRef="#ctx0" brushRef="#br0" timeOffset="65039.816">12745 3768 1152 0,'6'3'288'0</inkml:trace>
  <inkml:trace contextRef="#ctx0" brushRef="#br0" timeOffset="65390.877">12701 3821 419 0,'-86'72'144'0,"57"-66"-131"16,0 0-10-16,-8 4 13 15,-4-1 12 1,8 1 25-16,-2 0 3 0,11 1-15 15,10 3-13-15,4 1-32 16,5 3-4-16,8 2 6 16,5 5 4-16,12 3 22 15,7 8 3-15,8 1-2 16,5-2-3-16,4 1-3 16,0 0 5-16,-2-3 8 15,-2 1 2-15,-10-4 7 16,-2-6-5-16,-9-1-1 15,-6-4 1-15,-3-5-12 16,-5-1-2-16,-5-3 0 16,-1 1 1-16,-9-2 1 15,-3 1 0-15,-9 1-8 16,-5 0-6-16,-3-6-19 0,2 0-16 16,1-7-32-1,4-4-20-15,6-3-87 0,-1-9 106 16</inkml:trace>
  <inkml:trace contextRef="#ctx0" brushRef="#br0" timeOffset="65810.753">12957 3897 1286 0,'0'11'237'15,"3"5"-363"-15,-8 10-177 16,-5 0 60-16,-8 10 212 16,-1-4 36-16,4 6 46 15,-1 6 1-15,3-7-4 16,6 0-14-16,4-6-27 15,4-3-3-15,8-3 19 16,1-3 12-16,5-7 22 16,3-2 6-16,5-8-12 0,4 3-11 15,5-3-21 1,0-1-8-16,4-2-12 0,-3-6-5 16,5-5-7-16,-3-5-5 15,-1-6-9-15,0-2-7 16,-4 0-11-16,-4-1-1 15,-6 1-9-15,-2 0-20 16,-10-2-78-16,-1-4 98 16</inkml:trace>
  <inkml:trace contextRef="#ctx0" brushRef="#br0" timeOffset="66306.019">12715 3964 230 0,'4'-2'160'16,"0"5"12"-16,2-2-65 15,-6-1-53-15,0 0-7 16,0-1-1-16,14 1-1 15,1 0-7-15,29 1-6 16,-26-5-16-16,4 1-6 16,-2 1-7-16,0 2-1 15,-1 0-1-15,1 1-1 0,-3 0-1 16,-2 1-4-16,1-2-8 16,-3 0-2-16,4-1-6 15,3-1-3-15,-3-1-19 16,0-2-14-16,3 1-37 15,-6 0-23-15,-4 1-36 16,0-1 91-16</inkml:trace>
  <inkml:trace contextRef="#ctx0" brushRef="#br0" timeOffset="66538.191">12779 4155 759 0,'5'5'91'15,"6"1"-109"-15</inkml:trace>
  <inkml:trace contextRef="#ctx0" brushRef="#br0" timeOffset="66695.77">12814 4177 493 0,'5'2'212'0,"4"0"-115"16,31 4-42-16,-19-12-38 16,-4-2-6-16,-2-3-3 15,2 0 2-15,2-1-2 16,2 3-1-16,3 2-11 15,3 0-24-15,-3-1-49 16,4-2-24-16,-1 0-77 16,0-5 108-16</inkml:trace>
  <inkml:trace contextRef="#ctx0" brushRef="#br0" timeOffset="67076.751">13544 3929 982 0,'5'6'136'0,"3"4"-344"15,2 6-17-15,-3 0 70 16,-1 2 180-16,0 0 33 0,-2 4 33 16,4 5 7-16,2 8-27 15,-2 2-24-15,0 0-33 16,-2-1-6-16,-3-9-4 16,-1-5 6-16,-1-1 12 15,3-1 2-15,-4-11 1 16,0 1-6-16,0-5-13 15,0-7-4-15,-1 3-24 16,0-2-36-16,-1-1-85 16,1 1-57-16,-4-9 118 15</inkml:trace>
  <inkml:trace contextRef="#ctx0" brushRef="#br0" timeOffset="67554.979">13258 3855 305 0,'44'73'183'16,"-33"-69"-18"-16,0-1-62 15,-1 0-11-15,1-3 0 16,4 0-4-16,-3-2-17 16,8 0-11-16,3-2-24 15,1-3-3-15,12 4-7 16,2-3-3-16,9 1-4 16,6 1-6-16,0-4-6 15,2 2-1-15,-5 4-3 16,-4-2-2-16,-6 4-1 15,-8-3-6-15,-11 0-78 16,-5 3-95-16,-7-2 112 16</inkml:trace>
  <inkml:trace contextRef="#ctx0" brushRef="#br0" timeOffset="86585.699">3956 6755 60 0,'0'-7'30'0,"0"2"5"15,1 1 0-15,1-2 29 16,1 1 16-16,0-1 25 16,2-1 7-16,-4 4-1 15,1-2-1-15,-2 4-15 16,0 0-7-16,0 0-16 15,0 0-11-15,0 0-20 16,0-1-4-16,0 1-13 16,0 0-2-16,0 0-2 15,0 0-4-15,0 0 1 16,0 0-1-16,0-1-6 0,0 1-4 16,0 0-7-16,0 0-2 15,0 0-1-15,0 0 0 16,6-1 3-16,3 2 0 15,0 2 1-15,1-1-1 16,2 2-1-16,30 12 1 16,-25-10-1-16,1-2 0 15,2 2 1-15,2 0 1 16,0 0-1-16,2 2 1 16,0-1-1-16,-1 0 1 0,4 0-1 15,-3-1 1-15,3 1 0 16,-3-3 0-16,5 0 1 15,1-3 0-15,3 0 0 16,4-1 0-16,0 1-1 16,1 1 0-16,3-1 1 15,1 0 0-15,3-4 1 16,0 0 1-16,-6 0 2 16,4 2 1-16,-11 0 1 15,-3-2-1-15,0 2 1 16,-8 0 0-16,6 2 2 15,1-3 0-15,-2 3 0 16,3 3-1-16,0-3-4 16,0 2-2-16,-1 1 0 15,-2 1 0-15,-3 2 0 16,-1 0-1-16,0 3-1 0,-3-6 1 16,6 3 0-1,-5 1 0-15,0-6 0 0,3 2-1 16,-3 1 1-16,1-4 0 15,1 2-1-15,1 0 1 16,-2 1-1-16,2 1 1 16,-1 1-1-16,-1 0 0 15,0-3 0-15,-1-2 0 16,2 3 0-16,-2 2 0 0,1-2 0 16,-2 4 1-16,1-3-1 15,-1-2 0-15,2 4 0 16,2-3 0-16,-2 0 1 15,3 1 0-15,0 0-1 16,-2-2 1-16,4 4-1 16,-7-5 0-16,4 1 1 15,0-2-1-15,-1 2 1 16,4 1 0-16,0-1-1 16,2 0 1-16,1-3 1 15,3 0 0-15,1-7 0 16,5 1-1-16,2 4 0 15,-4-4-1-15,-1 4 0 16,0 2 1-16,-3-2-1 16,4 2 1-16,1-2-1 15,-2-1 0-15,6-2 0 16,-7-1 1-16,3 0-1 0,1 6 0 16,-3-4 0-16,2 2 0 15,0 3 0-15,-4-6 0 16,2 5 0-16,-4 1 0 15,-5 0 0-15,3 0 0 16,-2 1 0-16,1-1 0 16,4 0 1-16,-3 4-1 15,5-4 0-15,-1 2 0 0,1-2 0 16,2-1 0-16,0 3 1 16,-3-1-1-16,0 0 1 15,-2-1 0-15,-1-2-1 16,3-1 1-16,-1-2-1 15,1 0 1-15,-1 1 0 16,2-1-1-16,-3 1 0 16,0-1 1-16,-1 1-1 15,-1 3 0-15,-3 1 0 16,3 3 0-16,-1-3 0 16,1 0 0-16,0 0 1 15,-6-3-1-15,3 2 2 16,0 0 0-16,0-1 1 15,3 1 1-15,-4-2 1 16,-1-1 1-16,1 1 1 16,-3 2 2-16,-1-1 2 15,1 2 0-15,4 1-1 16,-1-1-2-16,-1 0-3 0,2 0-1 16,-1 0-1-16,0 1 1 15,-3-1 0-15,1 1 0 16,0 0 4-16,-5-1 2 15,1 2 2-15,-3-2 1 16,-1 0-4-16,6 0-1 16,0-2-3-1,1 2-1-15,-3-2 0 0,1 1-1 0,0-1-1 16,-2 1 1-16,-1 1-1 16,0-3 0-16,-1 4-1 15,0-2 1-15,1 0-1 16,0 2 0-16,3-1 1 15,0 1 0-15,2-1 0 16,-1 2 1-16,1-2 0 16,1 2 0-16,-2 0 0 15,4-2 0-15,-4 1 0 16,-1-1 0-16,-1 0 2 16,-1 0 0-16,-1-1-1 15,1 0 1-15,0 1-2 16,-2-1 0-16,1 1 0 15,2 0 0-15,-1-1-1 16,-1 2-1-16,2 0 1 16,0-1-1-16,1 0 1 15,0 0 0-15,0 0-1 16,0 1 1-16,1 0-1 0,1 0 0 16,1 2-1-16,1-3 1 15,0 1 0-15,-1-1-1 16,1 0 1-16,-2 1-1 15,0-1 0-15,0 0 1 16,-1-1 0-16,-2 3-1 16,-1-3 2-16,-1 1-2 15,-3-1 2-15,1 0 0 0,1 0-1 16,-2 1 0-16,2 0-1 16,-1 0 1-16,2 0-1 15,-1 0 0-15,-2 1 1 16,-2-1-1-1,-5-1 1-15,0-1 0 0,-2 1 0 16,0 0 1-16,-3 1 0 16,-2 0 1-16,0 0 0 15,0 0 1-15,0 0-1 16,0 0-1-16,0 0 0 16,0 0-1-16,0 0 1 15,0 0-1-15,0 0 1 16,0 0-1-16,0 0-1 15,0 0 1-15,0 0 0 16,0 0 0-16,0 0 0 16,0 0-3-16,0 0-77 15,0 0-121-15,5 0 130 0</inkml:trace>
  <inkml:trace contextRef="#ctx0" brushRef="#br0" timeOffset="134451.555">19025 8720 781 0,'2'3'216'16,"-1"-3"-230"-16,3 0-209 15,-4 0 37-15,0 0 180 16,0 0 103-16,0 0 89 16,0 0-23-16,0 0-80 15,0 0-28-15,0 0-25 16,0-2 2-16,0 1 14 16,0 0 5-16,0 0-1 15,0 0-6-15,0 0-18 16,0 0-7-16,0-1-9 15,0 1-1-15,0 0-1 16,0 0-1-16,1-7 5 16,0-1-2-16,-1-2-3 0,0-1-1 15,-6-35-5 1,-2 28 0-16,0 0 1 0,-1 1 1 16,0 4 5-16,0 0 1 15,-3 3 0-15,2 0-2 16,-4 0-5-16,-1-1-2 15,-2 1-3-15,-2 3-2 16,0 1-1-16,-1 1-2 16,0 3 0-16,1 0 1 0,1 3 2 15,2 3 2-15,1 2 0 16,-1 2 0-16,1 3 1 16,0 1 0-16,1 1 2 15,2 1 0-15,-1 5 0 16,3 2 0-16,-1 5 0 15,2 0 0-15,-2 5 0 16,0 0 1-16,-3-1 0 16,4 2 0-16,0-5 0 15,-3 2 0-15,1 1 1 16,-1 1-1-16,0 2 3 16,0-2 1-16,4 0 3 15,0-5 0-15,4-4 1 16,3 0-3-16,1 0-1 15,2 1-1-15,2 6-2 16,-2 0 2-16,4-3-1 16,2 3-1-16,-1-7 2 0,4 3-2 15,0-2-1-15,2-2 1 16,6 2-1-16,0 2 0 16,-1 0 0-16,5 0 0 15,-4-1 1-15,0-4 2 16,1-4 5-16,2 0 1 15,3-4 3-15,-1 0-1 16,6-5-3-16,-2 0-1 16,-1-2-4-16,6-2 0 0,0-2-1 15,-1 0-1-15,0-1 0 16,-4-3 0-16,2 0 2 16,-3-2 1-16,-3-1-3 15,0-2 0-15,0-3-2 16,-2 0-3-16,-2-6 1 15,4 1 0-15,-7-3 1 16,5-1 1-16,0-1-1 16,-4 1-1-16,3-1-2 15,-3 0-2-15,-3-2 2 16,-1-1 0-16,-3-7 0 16,-1 0-1-16,-1-5-2 15,-2 4 0-15,0 5 3 16,1 2-1-16,-4 0-3 15,2 1 0-15,-3-4 0 16,-1 0 1-16,-1 4 3 16,-1 1 0-16,-1 3-2 0,-2 2-5 15,-3 1-4-15,3-3 0 16,-3-1-5-16,-4-3-1 16,0 0-4-16,-2-1-2 15,-2 0 5-15,1 0 4 16,-1 4 2-16,0 3-1 15,0 4-11-15,-3 3-4 16,1 0-3-16,-2 0 1 0,5 2 3 16,3 1 2-16,-6 3-4 15,-3 2-10-15,-3 3-5 16,-5 1 3-16,1 3 14 16,0 0 12-16,-2 0 17 15,2 2 2-15,2-3 0 16,4 2 0-16,2-3 1 15,2 1-1-15,2 1 1 16,1-3 0-16,1 2-25 16,2-1-55-16,-2 0 53 15</inkml:trace>
  <inkml:trace contextRef="#ctx0" brushRef="#br0" timeOffset="136508.292">20549 8560 692 0,'-1'0'196'15,"1"0"-280"-15,1 0-5 0,-2 0 61 16,1 0 55-16,-1 0 79 16,0 0 8-16,-1 0-24 15,1 0-17-15,0-1-9 16,0 0-1-16,-11-2-13 16,-6-1-12-16,-34-11-17 15,28 8-9-15,-8 0-11 16,-1 1-1-16,-4-1 0 15,-1 3-2-15,2 1-2 16,1 2 0-16,0 7-1 16,7 1 0-16,3 3 1 15,2 3 1-15,6 4 0 16,1 2 1-16,1 6 1 16,2 0-1-16,0 0 1 15,1-2 1-15,1-4 0 0,5-3 3 16,6-1 0-1,6 0 1-15,7-2 3 0,0 0-1 16,2-2 1-16,1 1 1 16,0-3-3-16,8 0-1 15,-1 2-2-15,3 0 0 16,0 0-2-16,-2-1 1 16,-2 0 0-16,0 1-1 15,-2-2 1-15,-3 0-1 16,-2 2 0-16,-1-3-1 0,-3 3 0 15,0-3 0-15,-2 3 0 16,-4-1 0-16,-3-1 0 16,-2 4 0-16,0-5-1 15,0 1-1-15,-7 2 0 16,-2 0 1-16,-5 5 1 16,-3 1 1-16,3 2 0 15,-2-2 1-15,-3-2 1 16,-3-1 1-16,-3-2 0 15,-1 1 0-15,-2-2 2 16,2-4 1-16,0 0 6 16,-2-9 6-16,2 0 3 15,-5-2-3-15,0-5-6 16,-5-1-8-16,-3-1-14 16,3-3-18-16,-1 1-82 15,5 3-87-15,4-3 123 16</inkml:trace>
  <inkml:trace contextRef="#ctx0" brushRef="#br0" timeOffset="162957.69">17484 9614 510 0,'0'-4'128'15</inkml:trace>
  <inkml:trace contextRef="#ctx0" brushRef="#br0" timeOffset="163583.017">17482 9602 372 0,'0'-1'170'16,"0"0"-58"-16,0 0-59 15,0-4 5-15,2-6 22 16,-4-1 6-16,-4-33-17 16,-3 29-14-16,-2 2-21 15,-3 0-8-15,-3 4-3 16,-2 3-1-16,-3 2-5 16,-1 3 1-16,-2 3-2 15,-1 3-2-15,-1 3-2 16,3 3 0-16,-3 6 0 0,0-2 0 15,4 4-3 1,-4-4-4-16,6-1-2 0,4 0-2 16,2-3 1-16,5 0 2 15,4 0 5-15,2-1 3 16,2 0 2-16,2 0-1 16,5 3-6-16,2-1-3 15,4 1-3 1,2 1-1-16,4-2 0 0,-1 2-1 0,8 1 0 15,-2 1 0-15,-2 0 0 16,0 1 0-16,-9-1 1 16,3 1 0-16,-3 1 0 15,1-1 0-15,-2 3 0 16,-2-1 0-16,-1 1 0 16,-4-2-1-16,-2-2 1 15,-1 1-2-15,-2 1 2 16,-2-1-1-16,-3 5 1 15,-2-1 2-15,-3 2 0 16,5 0 1-16,-5-2-1 16,-3 1 3-16,2-5 7 15,-2 0 3-15,1-5 6 16,-1 0 0-16,-5 0 1 16,-2-3 3-16,-1 0 9 15,1 1 5-15,1-3 7 16,1 2 1-16,2-3-3 0,-4-2-3 15,1 2-13-15,-2-4-8 16,0 1-25-16,2-2-25 16,3-5-93-16,1-3-88 15,7-7 129-15</inkml:trace>
  <inkml:trace contextRef="#ctx0" brushRef="#br0" timeOffset="163826.553">17563 9969 1149 0,'-8'-8'218'0,"1"4"-280"15</inkml:trace>
  <inkml:trace contextRef="#ctx0" brushRef="#br0" timeOffset="164312.785">17524 9985 469 0,'-40'46'183'0,"25"-29"-123"0,2 2-8 16,-2-3 30-16,-4 0 16 15,3-4 17-15,-2-2-12 16,1-3-41-16,2 1-18 16,2-1-27-16,5-1-5 15,2 2-9-15,0-1-3 16,4 4-2-16,1 2-1 16,3 3 0-16,7 1 1 15,5 3-5-15,0-2-7 0,7-1-19 16,1-5-7-16,5-5-5 15,5-2 2-15,0-8 17 16,0-6 9-16,-3-1 16 16,-1-6 5-16,-2-3 10 15,-1 3 3-15,-1-6-2 16,-1 3-3-16,-3-2-5 16,-4 0-3-16,-1 3-1 15,-6 0-1-15,-4 1 8 16,-1 3 3-16,-3-1 4 15,0 0 0-15,-1 1-4 16,-3 1-2-16,-5-1 0 16,2 1 8-16,-8 2 1 15,4 0-2-15,-7 3-3 16,-2 0-6-16,-8 2 3 16,-4 0 2-16,-1 3 6 0,-3 3-1 15,3 3-6-15,-1 6-6 16,1 7-8-16,1-2-9 15,5 7-20-15,2 1-26 16,4-1-222-16,7 2 194 16</inkml:trace>
  <inkml:trace contextRef="#ctx0" brushRef="#br0" timeOffset="167531.101">18859 9450 138 0,'0'-1'115'0,"-1"0"13"15,1 0-24-15,0-1-48 16,0 1-11-16,0 0-10 15,-1 0 1-15,0 1-5 16,1 0-7-16,-2 0-4 16,1 0-3-16,0 0 13 15,0 0 12-15,0 0 22 16,0 0 6-16,-5 10-7 0,-2 3-9 16,-30 32-22-16,30-27-9 15,-4 1-12-15,2 1-4 16,-1 4-4-16,-2-1 1 15,0 0-2-15,0-1 0 16,4-4 1-16,2-3-1 16,-3-1 3-16,2 1 0 15,-7 2 2-15,2 5 1 16,0 2 1-16,-2 2 0 0,4 0-2 16,-2 0-1-16,0 0-5 15,0 2 0-15,-4 1-1 16,1 2 0-16,0 2 0 15,0 1 0-15,3-6 2 16,3-2 1-16,2-5 5 16,0-5 2-16,1-2 1 15,1 1 0-15,-1-2-4 16,1 8-2-16,-1-1 1 16,1-2 0-16,-1 2 8 15,0-4 3-15,-1 0 5 16,1 4-1-16,1-3-5 15,1-2-5-15,0 3-1 16,-1-3 0-16,0 0 2 16,1-1 0-16,0 2-1 15,0-1-1-15,0 0-2 16,1 0-1-16,0 0 0 0,0 1-1 16,-3 2 8-16,1-4 3 15,3-3 5-15,0-1 2 16,2-4-5-16,-1-3-3 15,2-1 0-15,0-2 2 16,0 0 4-16,0 0-1 16,0 0-3-16,0 0-4 15,0 0 0-15,0 0-2 0,-1-1-3 16,0 0-3-16,-1-1-6 16,1 1 0-16,-1-8-1 15,-3-6 0-15,-15-28-3 16,12 27-1-16,-5 5-1 15,1-2 0-15,2 3-1 16,-4-1-1-16,3 3-2 16,-4 1-1-16,-4 4 1 15,2 0 1-15,-5 3 2 16,-3 4 2-16,-2 2 1 16,1 1 0-16,-3 5 0 15,0 3 1-15,-5 5 1 16,0-1 2-16,-2 6 1 15,4 0 1-15,3-1-1 16,3-1-1-16,1-3 0 16,2 1 1-16,1 4 1 0,4 4 2 15,-2 2 6-15,0 0-1 16,-2-1 2-16,-4 0 2 16,2 7-2-16,2 4 0 15,3 12 0-15,0 2-2 16,5 0-2-16,3-1-1 15,4-4-2-15,2-3-1 16,4-4 0-16,1-5-2 16,6-6 1-16,1 0-1 15,7 1-1-15,3 1-1 0,5-3 0 16,3-2-1-16,6-7 0 16,-3-5-1-16,2-4 1 15,1-3 1-15,-2-3 1 16,3 3 1-16,2-5 1 15,0 1-1-15,5 0 0 16,1-4 0-16,2 0 0 16,0 0-1-16,-1-4 1 15,-3-1 1-15,-3-3 2 16,-6-1 0-16,-5-1 1 16,1-1-3-16,-4-3 1 15,6 0-1-15,-2-7 0 16,0 0 1-16,-1-10 0 15,1-1 1-15,-8-3 2 16,-1-1 0-16,-2 10 0 16,-4-3 0-16,1 5-2 0,-4-2-1 15,-2 1 0-15,0-2-2 16,-4-5 0-16,-1 1-1 16,-1-4-1-16,-1 3-3 15,-3-5-1-15,2 2 0 16,-2-5 3-1,2-3 1-15,-2 5 0 0,1 2 0 16,1 6-3-16,-2 3 0 16,2-1-2-16,1 0-1 0,-1 2-1 15,1 0 0-15,1 4 1 16,0 4-1-16,-4-3 0 16,3 6-1-16,-4-1-3 15,0 0-1-15,1 6 2 16,-4-1 1-16,-1-3 5 15,-1-1 2-15,-3 0 1 16,0-2 1-16,-1 1 1 16,1 1 0-16,-4 0-2 15,5 3-3-15,-4 2-3 16,-2 0 0-16,2 3 1 16,-5 3-1-16,1-2-25 15,2 3-25-15,-2 1-126 16,2-1-102-16,2 0 176 15</inkml:trace>
  <inkml:trace contextRef="#ctx0" brushRef="#br0" timeOffset="172054.407">9765 10732 318 0,'-1'-1'30'16,"0"1"-93"-16,1 0-32 16,0 0 12-16,0 0 115 15,0 0 30-15,0 0 26 16,0 0 2-16,0 1-33 16,0 3-23-16,0-2-25 0,0 0-4 15,0 0 1-15,1 2 2 16,0 0 19-16,1 2 9 15,1-1 14-15,-1-2 4 16,14 7-9-16,31 10-5 16,-22-17-12-16,1 1-6 15,4 1-9-15,0 1-3 16,2-1-4-16,2-1 1 0,-3 0 12 16,1-1 9-1,-4-2 17-15,-3 0 6 0,4-1 2 16,-2-1-4-16,1 0-12 15,2 0-8-15,0-1-14 16,-1 2-5-16,-1 0-4 16,0 2 1-16,-7 1 4 15,0-2 3-15,2 2 3 16,-2-2 0-16,-1-1-1 16,-2 3-1-16,1-1 0 15,-1 2-1-15,0 0-4 16,1-1-1-16,-1 1-5 15,1 2-1-15,-2-1 0 16,0-1-1-16,-3 0 1 16,3-3 0-16,0 1 0 15,-2-1 1-15,1 1-1 16,-1 0 0-16,2 0 1 16,0 1 1-16,1-2-1 0,1 1 0 15,-2 0-1-15,1-1-2 16,-3 2-1-16,-3-3 0 15,1 4-3-15,1-1-43 16,1 4 34-16</inkml:trace>
  <inkml:trace contextRef="#ctx0" brushRef="#br0" timeOffset="172777.819">15951 10605 473 0,'-9'-4'118'0</inkml:trace>
  <inkml:trace contextRef="#ctx0" brushRef="#br0" timeOffset="173126.293">15930 10574 234 0,'-2'-3'103'0,"0"-2"-44"16,1 3-46-16,0-2-5 16,0 2 18-16,-1 1 37 15,1-1 17-15,0-1 33 16,0 1 7-16,0 1 10 15,-3-4 2-15,3 4-16 16,-2-4-15-16,0 2-35 16,2 1-19-16,0-1-31 15,0 2-9-15,0 0-13 16,0 0-6-16,0 0 1 16,-1 0 0-16,1 1 5 0,0 0 3 15,0 6 0-15,1 11-1 16,10 28 2-16,2-28-1 15,4 1 0-15,1 7 1 16,-2-1-6-16,1 2-8 16,-4 5-17-16,-2-4-17 15,-3-1-37-15,0 3-16 0,-1-5-28 16,-3 1-3-16,2-3-30 16,-2-3-58-16,0-3 150 15</inkml:trace>
  <inkml:trace contextRef="#ctx0" brushRef="#br0" timeOffset="173591.047">15979 10551 806 0,'-1'-1'225'16,"0"0"-318"-16,0 0-8 15,-4-1 45-15,-2 4 64 16,-4 1 88-16,0 3 14 16,-30 24-17-16,29-21-24 15,1 4-30-15,-2-2-10 0,3 2-4 16,-2-2 0-16,5 3 4 16,-3 6 2-16,1 3-6 15,0 1-6-15,4 3-11 16,0-3-4-16,2 1-2 15,-3-2-1-15,-1-1-2 16,6 1-1-16,0-1-17 16,2 1-20-16,5-4-65 15,-2-4-57-15,0-6 99 16</inkml:trace>
  <inkml:trace contextRef="#ctx0" brushRef="#br0" timeOffset="174132.479">16266 10847 711 0,'0'1'82'0,"-6"5"-144"16,2 3-219-16,3 6 108 16,-2 3 155-16,6 1 89 15,-3-4 80-15,0-1-61 16,1-2-8-16,-2-5 8 15,1 3 11-15,-3-7 24 16,2 1-5-16,2-1-21 16,-1-3-18-16,0 0-39 15,0 0-15-15,0 6-19 16,3 10-4-16,15 30-3 16,-11-27-2-16,6 5 0 15,-4 1-1-15,-4 1 2 16,-1 1 0-16,-2-10 0 15,-5 1 2-15,1-5 1 16,2-2 0-16,-5-2 4 16,2-3 3-16,-5 0 4 15,-6-5 2-15,-4 0 0 16,5 0-5-16,-7-4-16 0,-1-2-25 16,-5-14-91-16,-4-2-69 15,2-9 113-15</inkml:trace>
  <inkml:trace contextRef="#ctx0" brushRef="#br0" timeOffset="174471.354">16227 10555 1234 0,'-7'-4'248'16,"5"8"-486"-16,1 8-44 15,1 3 51-15,0 7 226 16,0-3 107-16,0 0 19 15,2 8-29-15,-2-5-66 16,1 4-16-16,-1-4-11 16,0-11-3-16,2 3-43 0,-3-9-41 15,2-2-166-15,1-3 160 16</inkml:trace>
  <inkml:trace contextRef="#ctx0" brushRef="#br0" timeOffset="174701.977">16365 10489 1222 0,'-1'-1'169'0,"1"-1"-271"15</inkml:trace>
  <inkml:trace contextRef="#ctx0" brushRef="#br0" timeOffset="174850.582">16402 10490 316 0,'75'41'191'0,"-55"-30"-29"15,0-2-73-15,1-2-71 16,-2-2-5-16,-3-3 40 15,-3-2 15-15,-3 0 16 16,-1-1-7-16,-2-2-42 16,-1 0-16-16,-3 0-27 0,2-1-25 15,-4 3-108-15,-1 0-122 16,0 0 162-16</inkml:trace>
  <inkml:trace contextRef="#ctx0" brushRef="#br0" timeOffset="175169.722">16405 10733 962 0,'3'3'209'0,"7"0"-396"16,2 0-7-16,4 8 75 15,-1-5 109-15,-3-1 108 16,1 2 9-16,7-1-15 16,-2 0-32-16,7-3-49 15,-1 0-8-15,-2-1-4 16,-3-2-7-16,-1-1-39 15,-6-3-37-15,4-4 51 0</inkml:trace>
  <inkml:trace contextRef="#ctx0" brushRef="#br0" timeOffset="175820.001">17125 10572 1188 0,'1'4'349'0,"-4"-4"-603"15,-4 0-127-15,-1 6 80 16,-4 2 129-16,-4 4 325 15,-1 0 80-15,-1 6-63 16,1 3-74-16,1 2-87 16,1 1-9-16,2-3 1 15,2-3 1-15,3-3 6 16,1-4 3-16,1-6 3 16,3 2 2-16,-1-1 11 15,2-3 2-15,2 5-2 16,2-2-2-16,4 0-16 15,3 4-5-15,3-1-4 16,4 0-5-16,2 0-12 0,3 0-11 16,2 0-15-16,-2-4 2 15,2-3 8-15,0 0 10 16,0-4 20-16,1-3 4 16,-2 0 10-16,0-5 2 15,-1-1 8-15,-4 1-1 16,-4-3 0-16,-2-2 5 15,-4 0-1-15,0 0 4 0,1-1 3 16,-2 4-5-16,-3 1-5 16,1-3-3-16,-5 1-2 15,-3-3 1-15,-1 2 9 16,0-1 3-16,-4 0 5 16,-4-1-1-16,0-2-4 15,-5 4-5-15,-3-2-7 16,-3 2-4-16,-12 1-9 15,-1 6-5-15,3 4-25 16,3 4-22-16,-2 6-120 16,1 0 110-16</inkml:trace>
  <inkml:trace contextRef="#ctx0" brushRef="#br0" timeOffset="177237.495">19351 9344 629 0,'-31'28'94'0,"31"-28"-133"16</inkml:trace>
  <inkml:trace contextRef="#ctx0" brushRef="#br0" timeOffset="177892.759">19320 9381 257 0,'0'6'131'0,"-1"-2"-33"16,0 0-26-16,0-1-12 16,-2-1 10-16,1 1 17 15,0-2 8-15,-2 0 0 16,2-1-11-16,-1 0-24 16,0-1-11-16,1 0-23 15,0 1-9-15,0 0-14 16,1 0-4-16,0 1-2 0,1 0 2 15,2 3 8-15,3 1 7 16,7 5 8-16,14 3 2 16,39 40-6-16,-26-25-4 15,4 7-8-15,-1-2-3 16,-1 1 0-16,-3-3 2 16,-6-4 9-16,2 1 3 15,0 3 2-15,-1-1-2 16,5 1-9-16,-2 2-4 0,1-5-3 15,0 2 1-15,-3 5-1 16,-1-3 0-16,-3 6 2 16,-3 1-1-16,-1 1 3 15,-3-3 3-15,-4-5 5 16,0-3 1-16,-3-1 1 16,2 2-4-16,1 3-4 15,2-3 1-15,-1-5-1 16,2 2 1-16,-1-4 2 15,1 1 0-15,-4 2 0 16,2-1 1-16,-5-1-1 16,1 2 2-16,0-2 1 15,-1 1 2-15,1-3-2 16,-1-3-1-16,0 2-5 16,1 0-1-16,-1 1-3 15,4 2-1-15,1 0-1 16,-4-2 0-16,1-1 0 0,-3-5 1 15,-6-5 0-15,1 5 0 16,-5-6 0-16,-2-2 0 16,0 0 0-16,2-5 0 15,-1 2-1-15,-1 2 0 16,2 0-1-16,-4-1 0 16,2 2-1-16,2 0-14 0,-7-4-68 15,3 2-82-15,-4-5 100 16</inkml:trace>
  <inkml:trace contextRef="#ctx0" brushRef="#br0" timeOffset="179183.553">20627 9471 719 0,'28'-13'258'0,"-26"10"-256"16,1-2-25-16,-3 3-18 15,1 1 11-15,-1-1 42 16,1 2 4-16,-1 0-16 16,0 0-16-16,0 0-20 0,0 0 1 15,1 0 15-15,0 0 16 16,1 0 26-16,-2 0 10 15,0-1 14-15,0 1 2 16,0 0-7-16,0 0-5 16,0 0-19-16,0 0-8 15,0 0-7-15,-2 0-1 16,2 0 0-16,0 0-1 0,0 0 1 16,0 0-1-16,0 0 5 15,0 0 8-15,0 0 17 16,0 0 6-16,-1 0 3 15,-1 0-7-15,-2-1-12 16,2 0-4-16,-2 0-1 16,-2 0 1-16,0-2 1 15,-1 1-4-15,-1-1-5 16,0-1-2-16,-1 1-3 16,-2-1-1-16,-32-10 1 15,25 9 0-15,-1 3-1 16,-1-1-1-16,-3 4-1 15,0 0 0-15,1-1 0 16,0 1-2-16,-2 2 1 16,1 3-1-16,2 0-1 15,0 1 1-15,4 0 0 16,2-1 0-16,-1 0-2 16,3 1 1-16,3 0-4 0,3 3 0 15,1 3 0-15,3 4-1 16,3 1 4-16,1 3 0 15,9-1 1-15,3-3 1 16,3 6 0 0,3-2-2-16,4 3-1 0,1-5-4 15,2-4-6-15,2-3-2 16,2-1 2-16,-4 0 2 0,2 2 6 16,-1 1 3-16,-9-4 3 15,1 2 0-15,-6-1 0 16,4 2-2-16,-5 2-2 15,-3 1-4-15,-2 1-8 16,-2 0-2-16,-4-2 2 16,4-2 3-16,-4-2 9 15,-5-5 5-15,1 4 4 16,-5-1 2-16,-4-1 3 16,0 0 4-16,-7 2 2 15,0 0 1-15,-2 0-1 16,-3-2-5-16,-2-2-11 15,-1 1-14-15,-5-6-67 16,1 1-50-16,3-5 79 16</inkml:trace>
  <inkml:trace contextRef="#ctx0" brushRef="#br0" timeOffset="180037.282">20714 9787 180 0,'1'0'87'0,"1"2"13"15,-2-3 17-15,-1 0 27 16,1 0 4-16,0-1-43 16,0 1-29-16,0 1-45 15,0-1-12-15,0 0-12 0,0 0-1 16,0 0 13 0,0-1 9-16,0 0 19 0,0 1 8 15,0 0 1-15,0 1-2 16,0 0-6-16,0-1-4 15,0 0-3-15,0 1-1 16,0 0-3-16,0 0 1 16,0 0-3-16,0 0-6 15,-1-2-6-15,1 2-5 0,0 0-8 16,0 0 0-16,0 0-2 16,1 2 0-16,-1-2 0 15,0 0 0-15,0 0-4 16,0 0-1-16,0 0-2 15,0 1 0-15,0-1 0 16,0 1 0-16,-1 2-1 16,0 2 0-16,1 1-1 15,-1 1 0-15,1 0 1 16,0 1-2-16,-1 1 1 16,-1 1-1-16,0 4 0 15,-4 28 1-15,4-31 0 16,0 1 1-16,1-2-1 15,-3-1 1-15,2 3-2 16,-2-2-1-16,2 3-1 16,-1-3-1-16,-1 2 0 15,4-2 2-15,-6-2 1 0,4 3 0 16,-2-3 1-16,-2 0 0 16,5-1-4-16,-3-2-9 15,2-1-23-15,0-1-19 16,0-3-75-16,1 1-65 15,-1-1 124-15</inkml:trace>
  <inkml:trace contextRef="#ctx0" brushRef="#br0" timeOffset="182673.545">21063 10169 289 0,'-1'0'166'15,"0"0"-28"-15,0 0-33 16,0 0-42-16,-1 0-11 16,1 0-10-16,0 0-2 15,0 0-5-15,0-1-1 16,0 1-3-16,0 0-1 15,1 0-9-15,0 0-5 0,0 0-17 16,-2-1-10-16,1 0-11 16,0 0 1-1,0 0 8-15,0 0 10 0,0-1 20 16,-1 1 9-16,1 0 13 16,0 0 8-16,0 0 2 15,0 0-5-15,0-1-11 16,0 1-10-16,-1 0-12 15,1 0 1-15,0 0-1 16,0 0 1-16,0 0 0 16,0-1-3-16,0 1 0 15,-1 0-1-15,1 0 3 16,0 0 1-16,0 0 9 16,1 1 4-16,0 0 1 15,0 0-3-15,2 0-9 16,12 7-7-16,-1-1-5 15,34 27-1-15,-32-15 0 16,5 3 0-16,0 5-1 16,0 2 1-16,3 0 0 0,-1-2 1 15,1 0-2-15,2-1 1 16,1 4-1-16,0-1 0 16,-5 3-2-16,0-5-10 15,-7-5-13 1,-3 0-11-16,-2-11-38 0,-2 0-25 15,-1-5-101-15,-5-3-89 0,0-2 181 16</inkml:trace>
  <inkml:trace contextRef="#ctx0" brushRef="#br0" timeOffset="182909.912">21330 10111 980 0,'-2'-1'199'15,"1"-1"-207"-15</inkml:trace>
  <inkml:trace contextRef="#ctx0" brushRef="#br0" timeOffset="183138.832">21317 10108 455 0,'-4'5'181'15,"0"3"-117"-15,-2-1-36 16,1 1-11-16,0 0 16 16,-2 0 30-16,-28 30 8 15,26-26-2-15,0-1-16 16,-3 4-33-16,1 4-10 15,-5-2-9-15,3 6-1 0,0 1 0 16,-2-1 1-16,4 0-1 16,-4-3 0-16,-1-2 0 15,4 4 0-15,6-1-4 16,-4 0-4-16,6-4-26 16,-3-1-23-16,3-5-69 15,3-3-72-15,0-4 126 16</inkml:trace>
  <inkml:trace contextRef="#ctx0" brushRef="#br0" timeOffset="183766.141">21524 10470 147 0,'0'8'118'16,"0"-2"12"-16,0 0-31 16,0 2-1-16,0-1 3 15,4 1 0-15,0 2-13 16,2 0-15-16,1 3-36 15,-2 1-12-15,2 0-17 16,1 2-4-16,0-1-2 16,1 3-2-16,0 0 1 15,-3-1 0-15,0-1 3 16,-3-2 11-16,1-2 21 16,-1-2 11-16,-2-2 14 15,2 1-5-15,-5 3-10 16,-2-5-4-16,3 3 0 0,-6-2-1 15,1-2-7-15,-2 2-5 16,0-1-9-16,-2 0-3 16,-4-2-6-16,-1-1-4 15,-1-1-20-15,-2-3-12 16,1 1-32-16,-1-2-25 16,-1-5-75-16,3-2-46 15,0-6-117-15,2-1 188 0</inkml:trace>
  <inkml:trace contextRef="#ctx0" brushRef="#br0" timeOffset="184065.89">21437 10261 1045 0,'34'-5'286'0,"-34"10"-491"15,2 4-8-15,0 7 53 0,1 2 87 16,0-3 165-16,-1-1 5 15,-2-1-30-15,1-2-46 16,-1 0-106-16,-2-2 62 16</inkml:trace>
  <inkml:trace contextRef="#ctx0" brushRef="#br0" timeOffset="184323.343">21589 10083 976 0,'-32'65'12'0,"40"-64"-124"15</inkml:trace>
  <inkml:trace contextRef="#ctx0" brushRef="#br0" timeOffset="184550.916">21566 10156 479 0,'1'4'206'0,"0"-1"-103"16,0-1 12-16,1 0 21 0,-2-1 11 15,0-1-5-15,9 1-22 16,0 5-43-16,5 0-26 16,27 7-26-16,-27-16-7 15,2 2-13-15,0-1-3 16,2 2-5-16,-2 2-8 16,0 1-16-16,1 1-5 0,2-4-17 15,-1 0-8 1,-1 0-32-16,0 2-26 0,-5 0-70 31,2-4-34-31,-2 0 137 0</inkml:trace>
  <inkml:trace contextRef="#ctx0" brushRef="#br0" timeOffset="184923.918">21748 10333 193 0,'14'5'99'15,"1"-3"-31"-15,-1 2-20 0,2-1-25 16,-2-2-9-16,-2-1-31 15,2-2-78-15,-1-4 66 16</inkml:trace>
  <inkml:trace contextRef="#ctx0" brushRef="#br0" timeOffset="185366.734">22064 9976 655 0,'29'-29'208'0,"-29"28"-192"16,1 5-131-16,0 2 15 15,-1-6 124-15,0 0 71 16,0 0 52-16,0 0-2 16,0 9-61-16,0 3-18 0,0-2-14 15,2 27-2-15,-4-23-8 16,1-1-3-16,1 5-11 15,2 4-7-15,3 1-12 16,-2-1-3-16,2 5-4 16,-4 1 0-16,1 0-2 15,1 2 0-15,0-2-3 16,2 0-20-16,-2 0-130 16,-2-4 108-16</inkml:trace>
  <inkml:trace contextRef="#ctx0" brushRef="#br0" timeOffset="185958.193">21098 10757 521 0,'0'0'142'15,"0"0"-106"-15</inkml:trace>
  <inkml:trace contextRef="#ctx0" brushRef="#br0" timeOffset="187171.665">21096 10757 197 0,'-2'0'113'0,"1"0"-12"16,0 0-46-16,0 0 3 15,0 0 19-15,0 0 35 16,-1 0 11-16,1 0-15 16,0 0-22-16,0 0-38 15,1 0-14-15,0 0-17 16,-1 0-7-16,0 0-8 16,0-1-1-16,-1 0-1 15,1 0 0-15,-1 0 0 16,-7-3 0-16,-2 1 1 15,2-2 0-15,-31-19 0 16,28 14-1-16,-2 2 0 16,-5-4-1-16,-2 3 0 15,-1-3 1-15,-2-4 0 16,1 2 0-16,2 3 0 0,-3 2 0 16,1 3-1-16,1-1-1 15,-5 2-5-15,0 3-5 16,-4 2-14-16,-3 0-7 15,5 2-3-15,-1 2 5 16,8 3 12-16,1 2 7 16,-4 5 8-16,2 0 1 15,-7 2 3-15,2 1 2 16,0 0 2-16,0 6 2 0,2 0 1 16,1-3 2-16,1 3 6 15,5-3 0-15,1 0 4 16,5 2 0-16,1 1 3 15,0 4 4-15,3 3 4 16,1 0-2-16,-1 4 6 16,3-4 0-16,-1-3 4 15,5 1 5-15,3-2-5 16,1 4-5-16,5 1-12 16,-4-3-5-16,2-5-7 15,5 0-2-15,3-3 0 16,1-1-2-16,5-1 0 15,-3-2 1-15,2 1-1 16,4 0 2-16,2 2 3 16,1-1 0-16,0 1 6 0,2-1 1 15,-1-3 2 1,2-2 1-16,2-3-4 0,-3-3-1 16,0-2-7-16,-4-2-3 15,3-3-4-15,6 0 0 16,0-1-1-16,4 0-1 15,-4-3 1-15,-1-1 2 16,0-1 2-16,3 0 1 16,-2-3 1-16,0 2-3 0,0-1-2 15,-2-3 0-15,-5 1 0 16,-1-3-1 0,-6 1-2-16,0-1 0 0,-6 0-2 15,0 2 2-15,2-1 0 16,-2 0 0-16,4 1 2 15,1 0 0-15,-1-2 0 16,-5 1 0-16,1 1 1 16,-3-2 1-16,-2 1 0 15,1 0-1-15,-1-1 0 16,1-2-1-16,-3 3-2 16,0-2-1-16,0-1 0 15,-4 1 0-15,1 0 2 16,0-1 1-16,-1 0 1 15,-1 1 1-15,0 2 1 16,-4-1-1-16,0 1 0 16,-1-1-1-16,2-6-1 15,-1 2 1-15,1 0-2 0,-2-2 0 16,-1 4-1-16,-2-2 0 16,0 1-1-16,1 2 0 15,1 1-1-15,-3 2 1 16,0 0 1-16,2 0 0 15,-1 2 1-15,-1-2 1 16,2 4 0-16,-4-2-1 16,7 1 1-16,-3 1-2 0,1-4-3 15,0-1-2 1,-5 3-5-16,7 0-2 0,-6-1-7 16,5 5-3-16,-4-6-3 15,-2-3-2-15,0 4-2 16,-4-5-8-16,5 1-50 15,-3 4-61-15,-1-6 95 16</inkml:trace>
  <inkml:trace contextRef="#ctx0" brushRef="#br0" timeOffset="196046.163">9839 13198 509 0,'29'23'258'0,"-30"-29"-74"15,1-1-186-15,0 2-61 16,0 2 11-16,1 1 88 16,-1 1 45-16,0 1 39 15,0 0 1-15,0 0-44 16,0 0-23-16,0 0-36 15,0 0-10-15,0 0-12 16,0 0-3-16,0 0 2 16,0 0 2-16,3 19 3 15,11 46 0-15,-5-27 0 16,0 2 0-16,1 5 0 16,-3 0 0-16,1-1 0 15,-4-7 0-15,2-13 1 16,1-3-1-16,-4-11 1 15,2-2 0-15,-4-5 1 0,-1 0 1 16,0-3 14-16,0 0 12 16,0 0 29-16,0-1 2 15,0 0-15-15,-1 0-11 16,0-7-30-16,0-18-4 16,-2-36 1-16,2 25 0 15,1-3 1-15,-1 3-1 16,2 5 0-16,4 1-1 15,-2 5-1-15,8 4 1 0,-2 0-1 16,1 5 0-16,0 1 1 16,1 0-1-16,1 3 1 15,-2 4 0-15,8 4 4 16,-1 2 5-16,3 4 4 16,5 1 0-16,-1 5-5 15,2 1-2-15,3 3-12 16,-1 0-22-16,5 5-82 15,1-2-80-15,4-1 114 16</inkml:trace>
  <inkml:trace contextRef="#ctx0" brushRef="#br0" timeOffset="197048.219">10603 13210 466 0,'5'1'204'0,"1"-2"-96"16,-1 1-59-16,7 2-9 15,-1 0 29-15,-2-2 32 16,-3-3 6-16,-1-1-20 15,2 4-28-15,0-1-36 16,4 5-9-16,0-4-11 16,0 0-1-16,2 1-1 15,1-1 0-15,4 0 1 16,4-1-1-16,4 1 0 16,0-5-1-16,5 1 1 15,-4-2 0-15,-1-5 2 16,0 3 1-16,-9-2 1 15,-1-1 0-15,-2 3 0 0,-3-2 1 16,2 2 1-16,-3 0 5 16,-4 3 12-16,-2-1 5 15,-2 2 10-15,0 0 2 16,-7 1-8-16,3-1-5 16,1 3-10-16,0 0-4 15,0 0-6-15,0 0-2 16,0 0-6-16,-9-3-4 15,-1 1 1-15,-3-1-1 0,-30 1 1 16,28 6 1-16,-4 2-1 16,1 1 1-16,2 1 1 15,0 0 1-15,4 2 0 16,-1-2 0-16,2 2 0 16,0 0 0-16,0 4-2 15,1-3 0-15,0 2 0 16,1-1-1-16,3-4-1 15,-1 3 1-15,1 1 0 16,0-1 2-16,-1 3 1 16,2 2 0-16,-2 0 0 15,0 2 0-15,0 0 0 16,-1 0 0-16,1-2 0 16,0 1-1-16,2-1 1 15,-1 0 2-15,2 1 6 16,3 0 2-16,2 1 5 0,0 1-3 15,5 0-4-15,-3-2-2 16,5 0-1-16,2 2 0 16,5-2 0-16,2-1 0 15,7 0-4-15,1-3 0 16,4-2-2-16,4 0-1 16,0-2-1-16,1-1-2 15,1-1-2-15,-3 0-6 0,-4-5-24 16,5 2-19-16,-5-3-102 15,-2-4-83-15,10-6 149 16</inkml:trace>
  <inkml:trace contextRef="#ctx0" brushRef="#br0" timeOffset="197739.567">11538 13295 808 0,'0'-1'282'0,"0"0"-224"16,0 1-96-16,0-2-3 0,0 1 41 15,0 0 31-15,0 0 18 16,0 0 0-16,0 0-24 16,0 0-14-16,0 1-11 15,0-2 2-15,0 1 6 16,-1 0 3-16,0 0-4 16,0 0-3-16,0 0-4 15,-4-1-2-15,-11 0 2 16,-31-5 3-16,21 6 4 15,1 1-2-15,-4 4-2 16,-2 0-2-16,1 7 3 16,-3 1 6-16,5 3 8 15,5-1-1-15,3 1-5 16,6 0-6-16,2 6-6 16,0 1 0-16,6 6 6 0,-1 1 0 15,9-1 4 1,3 2-1-16,6-8 0 0,3-3 2 15,6-4 3-15,6-3 3 16,7-2 2-16,4 1 0 16,2-6-5-16,-2 2-3 15,0-5-17-15,-4-2-19 16,-5-4-61-16,2-3-51 16,-3-6 84-16</inkml:trace>
  <inkml:trace contextRef="#ctx0" brushRef="#br0" timeOffset="198202.807">11758 13317 1163 0,'38'34'443'16,"-39"-32"-299"-16,-1 1-217 15,0-1-25-15,1-2 20 16,-1 0 31-16,1 11 61 16,-1 14 4-16,-2 30-13 15,7-25-15-15,4-1-35 0,2-3-5 16,5-9 7-16,-3-5 13 15,2-6 27-15,0-2 10 16,-3-4 13-16,3 0 3 16,2-8 2-16,1-2-2 15,1-6-13-15,5-2-8 16,-6-3-10-16,-3-4-6 16,1 1-14-16,-5-3-2 15,1 0-7-15,0 4-1 0,-6 0 12 16,2 4 7-16,-4-4 11 15,-2 1 5-15,0-6 1 16,-3 3-20-16,-6 3-78 16,3 0-57-16,0 6 90 15</inkml:trace>
  <inkml:trace contextRef="#ctx0" brushRef="#br0" timeOffset="198712.228">12404 13181 906 0,'1'4'304'0,"-1"2"-238"16,3 10-352-16,0 6-18 16,-3 10 125-16,0 2 105 15,-1 0 165-15,-1 2 2 16,2 8-46-16,1 1-22 16,-1-2-38-16,2-5-1 0,-1-16 9 15,0-6 16-15,3-11 42 16,-2 0 17-16,-1-4 33 15,-3-2 13-15,1 0-14 16,0 0-14-16,1 0-38 16,0-3-24-16,0-23-31 15,2-42-11-15,-2 25-12 16,6-3-1-16,1 0 8 16,-5 3 7-16,6 4 10 15,-2-3 3-15,-3 5 5 16,1 3 6-16,1 6 15 15,1 7 6-15,7 5 0 16,3 5-7-16,-3 6-19 16,2 3-12-16,2 5-58 15,-1 4-56-15,5 7 75 16</inkml:trace>
  <inkml:trace contextRef="#ctx0" brushRef="#br0" timeOffset="199312.319">13080 13152 648 0,'-3'5'282'0,"3"-4"-169"15,3 0-135-15,-3-1-49 16,0 0 11-16,0 0 85 16,0 0 31-16,0 0 14 15,0 0-4-15,0 0-25 16,0 0-7-16,0 0 17 15,0 0 11-15,0 0 12 16,-2 0-1-16,1 0-24 16,-7 1-13-16,-18 2-20 15,-34 6-8-15,29 0-6 16,-2 0-1-16,0 0-1 0,3 6-1 16,6 2-5-16,2 0-9 15,9 3-14-15,3 0-1 16,6-3-5-16,4 3 8 15,12-5 11-15,6 0 0 16,5-1 7-16,7 1 1 16,-2-3 2-16,2 2 2 15,0-3 4-15,-7 2 1 16,-2-1 5-16,-6-3-1 0,-4 0 0 16,-1-3 0-1,-7 1-1-15,-1 0 0 0,-4 4-6 16,-5 3-8-16,-8 2-19 15,-5 2-21-15,-5-6-47 16,0-1-37-16,-5-4 81 16</inkml:trace>
  <inkml:trace contextRef="#ctx0" brushRef="#br0" timeOffset="199638.221">13372 13159 1336 0,'2'4'359'15,"-1"9"-557"-15,3 8-34 16,-4 7 108-16,0 3 87 16,2 2 142-16,-4 1 4 15,7 11-57-15,-6 1-40 16,1 3-79-16,2-3-29 0,0-15-54 16,1-8-17-16,1-14-57 15,-6-6 137-15</inkml:trace>
  <inkml:trace contextRef="#ctx0" brushRef="#br0" timeOffset="199852.652">13326 12893 1453 0,'3'-2'480'0,"-3"2"-552"16,-2-1-95-16,2 1-44 15,0 0 27-15,0 0 54 0,0 0-28 16,0 0 116-16</inkml:trace>
  <inkml:trace contextRef="#ctx0" brushRef="#br0" timeOffset="200257.569">13722 12936 836 0,'8'35'290'0,"1"11"-313"15,3 4-63-15,-1-3-30 16,-3 1 39-16,-2-6 131 15,-3-5 46-15,1 0 19 16,0-6-17-16,6-5-56 16,2 0-21-16,5-6 4 15,-5-1 12-15,-1-3 23 16,-3-5 2-16,-1-4-16 16,5-1-16-16,6-5-26 15,-5-3-3-15,-3-3 15 16,-2-4 13-16,-3-5 24 15,0-2 6-15,4-8-1 16,-4-3-6-16,-5-12-14 16,-1-6-7-16,-7-5-16 15,3-3-7-15,-4 1-16 16,1 6-10-16,4 3-31 0,-1 0-29 16,0 7-122-16,3 5-146 15,2 7 217-15</inkml:trace>
  <inkml:trace contextRef="#ctx0" brushRef="#br0" timeOffset="200821.514">14163 13076 1167 0,'6'14'377'15,"4"0"-344"-15,4 4-85 16,2-3-1-16,-1-2 81 16,0 0 29-16,2-1 19 15,-2 1 0-15,4-3-41 16,1 3-16-16,0-9-22 16,2-1-1-16,-5-7-2 15,2 0-2-15,-6-5-3 16,3-3-4-16,0-4-4 15,-3-5 2-15,3-1 5 16,-5 4 5-16,-5-2 6 16,-1-4-1-16,-5-2 1 15,-5 0-2-15,-2-2-6 0,-2 5 0 16,-5 4-8-16,-5-2-2 16,-3 10-1-16,-8 6 2 15,-12 8 7-15,-3 8 3 16,-9 13 8-1,1 7 0-15,8 8 4 0,7 1 1 16,9-3 5-16,3 0 5 16,12 7 9-16,4 3 7 0,12 4 11 15,8-1 1-15,13 0 2 16,8 0-2-16,12-1-12 16,4-5-5-16,10-11-15 15,-3-6-5-15,1-7-10 16,5-2-8-16,-3-5-18 15,5-4-13-15,4-8-39 16,-3-3-29-16,3-8-148 16,-3-9 167-16</inkml:trace>
  <inkml:trace contextRef="#ctx0" brushRef="#br0" timeOffset="201524.7">16531 13190 1154 0,'5'1'389'0,"-4"-2"-461"15,1-1-129-15,-2 2-46 16,0 0 71-16,0 0 192 16,0 0 89-16,0 0 29 15,0 0-37-15,0 0-65 16,0 0-21-16,0 0 26 15,-1 0 20-15,0-1 31 16,-9-3 6-16,-17-5-27 0,-30-13-18 16,22 14-26-1,2-1-6-15,1 5-5 0,5 3-4 16,5 7-6-16,-1 0-4 16,-1 7-5-16,-1 4-1 15,1 6-2-15,2 4 3 16,5 6 3-16,0 0 3 15,5-1 6-15,5 3 3 16,4 1 6-16,6 3 7 16,8 2 8-16,2-3-1 0,10-8-2 15,1-3-5 1,6-5-12-16,2 2-6 0,-2-6-19 16,3-4-16-16,2-7-52 15,1-6-32-15,4-10-140 16,-2-5 162-16</inkml:trace>
  <inkml:trace contextRef="#ctx0" brushRef="#br0" timeOffset="202204.998">16967 13358 1262 0,'0'-1'359'16,"1"0"-491"-16,-1 0-43 16,-1 0 61-16,1 0 89 15,-1-1 115-15,0 2 13 16,0-1-43-16,-1 0-37 15,1 0-32-15,-8 0-3 16,-9-3 12-16,-33-8 11 0,32 7 22 16,-1 2 4-16,4-2-6 15,-2 1-7-15,1 2-13 16,0 1-1-16,-2 1 1 16,4 2-1-16,-1 4-5 15,6 1-3-15,1 5-4 16,-2 3-2-16,8 5 1 15,2 7 2-15,2 2 1 16,3 2 1 0,8-2 3-16,-1-4 0 0,6-4-2 15,3-5-3-15,-5-8-5 16,4-1-2-16,-1-7 1 16,-1 0 2-16,8-6 3 15,-2-3 3-15,-1-7 2 16,-2-2 2-16,-5-8 1 15,-2-5 1-15,-5 0 0 16,-3-2 1-16,-3 9-1 16,-1 6-1-16,-2 6 0 0,1 6 1 15,0 5 5-15,0-1 2 16,0 2 6-16,0 0 0 16,0 0-5-16,1 3 2 15,12 27-1-15,17 36 1 16,-17-28-4-16,0-2-4 15,-5-11-24-15,0-1-19 16,-1-7-60-16,0-7-35 16,-1-4-124-16,1-5-87 0,6-9 217 15</inkml:trace>
  <inkml:trace contextRef="#ctx0" brushRef="#br0" timeOffset="202590.865">17263 12948 1331 0,'0'3'464'15,"2"-3"-367"-15,-2 7-267 0,0-7-21 16,0 3 83-16,0 27 73 16,9 34 128-16,-2-29 8 15,4 3-32-15,1 2-25 16,0 10-31-16,2 0 7 16,1 1 23-16,0 2 11 15,1-1 8-15,1-1-11 16,-5-9-23-16,1-7-14 15,-4-13-16-15,-1-5-7 16,-2-8-21-16,-1 1-15 0,-3-7-64 16,-1-3-29-16,0-5-138 15,-1 4 169-15</inkml:trace>
  <inkml:trace contextRef="#ctx0" brushRef="#br0" timeOffset="202948.907">17676 12786 1452 0,'8'6'462'0,"1"13"-533"0,-1 4-42 16,-1 19 6-16,4 11 66 16,-4 12 107-16,-2 3 20 15,4 6-7-15,0-4-31 16,-2-9-34-16,2 4-9 16,-1-5-2-16,0-3 1 15,-2-6 1-15,-2-7-1 16,1-15-12-16,-3-5-17 15,-2-8-41-15,1-4-31 16,-1-7-103-16,2-3-47 0,2-9-124 16,5-10 214-16</inkml:trace>
  <inkml:trace contextRef="#ctx0" brushRef="#br0" timeOffset="203420.001">18393 13137 1123 0,'0'2'332'15,"0"-1"-348"-15,-6-3-155 16,5 1 0-16,0 0 151 0,-1 0 69 15,-19-4 68-15,-32 0-4 16,27 12-69-16,-2 1-27 16,7 2-38-16,2-1-9 15,4 2-1-15,2-3 3 16,7 2 29-16,3-7 14 16,1-1 16-16,7 2 5 15,-5-4-3-15,0 0 1 16,24 4-10-16,43 46-1 15,-15-20 1-15,5-2 2 0,-6 4 5 16,-4 1 2-16,-12 5-1 16,-5 5-1-16,-7-1 10 15,-7-3 7-15,-9-8 7 16,-1-1 7-16,-14-5-5 16,-6 3-4-16,-11-2-5 15,-10 0-14-15,-14-5-20 16,-9-5-18-16,-18-8-58 15,-6-8-29-15,-17-15 52 16</inkml:trace>
  <inkml:trace contextRef="#ctx0" brushRef="#br0" timeOffset="204664.428">8530 13335 285 0,'6'-8'236'15,"-1"1"13"-15,2-1-32 16,3-1-26-16,2-1-55 16,3 0-28-16,0-1-47 15,-3-5-15-15,2 0-23 16,0-3-7-16,1 5-7 15,2 2-4-15,7 5-5 16,4-1 0-16,1-2 0 16,2 6-1-16,-1 1 0 15,0 5 0-15,-1 1 1 16,-3 3-1-16,-1-2 1 16,-6 1 0-16,-7 0 1 15,-3-1 0-15,-6-1 5 16,0-1 7-16,-3 0 15 0,0-3 5 15,-2 1 5-15,1 0-7 16,0 0-12-16,-2 9-5 16,-25 15-10-16,-30 30-1 15,26-30-1-15,-2 2-1 16,2 0-3-16,1 2-3 16,-1 0-2-16,2 3-2 15,4-2 3-15,0-1 0 0,5-5 3 16,0-5 1-16,-1-4 1 15,2-1 1-15,6-5 1 16,6-2 1-16,3-3 1 16,2-1-1-16,2 2-2 15,0-4-1-15,1 0-2 16,-1 0 2-16,1 0 1 16,0 0 0-16,0 9 0 15,1 3 1-15,2 1-1 16,14 29 1-16,-4-31 0 15,0 3 0-15,0-3 0 16,3-2 0-16,6 4 2 16,2-3-1-16,9-2 1 15,5 1 1-15,6-4-2 16,3-1 0-16,10 3-2 16,-2-2 0-16,5 1-1 15,-6-2 0-15,-4 0-2 0,-9 0 0 16,-7 1-40-16,2 1-34 15,-4-2 47-15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8:10:01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7886 7118 143 0,'-9'30'79'16,"6"-33"-14"-16,2 3-4 0,1-2-2 16,-1 1-3-16,0 0-7 15,0 0-9-15,0 0-14 16,0-1-2-16,-1 1 4 15,1 0 3-15,0 0 13 16,0 0 2 0,0-2 3-16,0-2-1 0,-2-3-14 15,0 0-7-15,-2 0-9 16,-1-4-4-16,-20-27-6 16,17 28 0-16,-1-1-3 15,1 1-1-15,-1-1 2 16,-2 0 1-16,-1-1 6 15,-1 2 2-15,0 1-3 16,-1-1-3-16,0 2-8 16,-1 0-2-16,-5-2-2 15,3 3 0-15,-3-1 0 16,-2 0 2-16,1-2 0 0,-5-2-1 16,4 3 3-16,-2 1 0 15,-3 6-1-15,-1 2-2 16,-3-2-6-16,0 4-1 15,0 1 1-15,2-1 0 16,-3 2 3-16,2 1 1 16,-2-1 1-16,-4 5 1 15,1-1 1-15,-3 1-1 0,0 3 1 16,-2 0 0-16,0 2-1 16,-1 2-1-16,1 2 1 15,-1 0-1-15,4 4 2 16,1 3-2-16,1 4 1 15,-1 1 0-15,-3 1 1 16,0 0 1-16,1-6 0 16,2 0-1-16,4-1 0 15,0-1 0-15,4 5 0 16,3 1 0-16,2-3 1 16,2-1 0-16,0 0 1 15,2-4 0-15,0 0 0 16,1 0 0-16,3 2 0 15,0 2 1-15,2 4-1 16,-2 1 0-16,-1 3 1 16,-3 0 1-16,0 0 2 0,-3 4 3 15,-3 3 2-15,3 4 0 16,-5 4-2-16,5 2-3 16,1 0-4-16,1 2 0 15,-1 3 0-15,2-2 0 16,2 0-1-16,1-1 1 15,4-2-1-15,1 4 1 16,3-3-1 0,-1-1 0-16,2 1 0 0,2 1 0 15,2 1 0-15,-1 0-1 16,5 3 0-16,3 0 0 0,0 3 0 16,3-9 1-16,3-4 1 15,1-2 0-15,4 0 2 16,1 2 0-16,0-8 0 15,1 2 0-15,3 0-1 16,-2 0 1-16,-1 4-2 16,4-4 1-16,1-6 1 15,4 0-1-15,4-2 3 16,1-1 0-16,3-1 1 16,-3-1-1-16,0 1-2 15,2-2 1-15,-2-1-2 16,3 0 0-16,-2-1-1 15,0 3-1-15,1 2 1 16,-1-1-1-16,2-2 1 16,-3-1-1-16,-3-2 1 15,2-1-1-15,0 0 1 0,0 0-1 16,-2 2 0-16,0 3 0 16,-3 0 0-16,1-3 0 15,3-1 0-15,0-2 0 16,4-5 0-16,2 1 1 15,2-7 4-15,1 1 2 16,4-4 2-16,1 1 2 16,2 0-2-16,-1-3-1 15,-3-1-2-15,-4-2-1 0,0-1-2 16,-1 1-1-16,3-2 4 16,3 0 0-16,0-2 1 15,2-1-1-15,4-5-2 16,5-3-1-16,6 0 1 15,-1-4 0-15,-2 0-2 16,-4-1 0-16,-2-1-2 16,0-1-1-16,3-4 1 15,2-1 1-15,3-4 1 16,1-1-1-16,-5-3-3 16,-3-2-2-16,-1-6-1 15,-4-5 1-15,0-2 2 16,-4 0 1-16,-4 3 0 15,-1 1 1-15,-4 0 2 16,0-3-1-16,-2-6 1 16,-3-3-1-16,-3-8-2 0,-1-1-3 15,-3-2 0-15,-1 0 1 16,-7 8 3-16,-3 0 5 16,-5 4-3-16,-1 1 0 15,0-7-4-15,2-4-3 16,2-4-1-16,-2-3-1 15,4 4 2-15,-6 3 2 16,-5 2-2-16,0-1 1 16,-10 0 1-16,-1 2 1 15,5 7 6-15,-4 3 1 0,-2 7-1 16,-2 2-2-16,-5 0-4 16,-1 2-3-16,-4 6 2 15,1 0 0-15,-2 1 4 16,0 3 1-16,-1-4 1 15,0 3-2-15,1-3-1 16,-3 1 0-16,5 4-1 16,-2-2 0-16,2 3-3 15,1-2-1-15,3-4-7 16,-1-1-2-16,4 5-7 16,-1-2-5-16,1 3 6 15,3 3 0-15,-1 2-5 16,2 1 6-16,-1 3-3 15,1 1 2-15,0-1 14 16,1 3-1-16,1 0-3 16,-3-1-7-16,0 2-16 0,-3 0 1 15,-2 2 8-15,2 1 6 16,-2 3 16-16,1 3 2 16,4-3-3-16,-2-1-4 15,1-2 3-15,1-3 7 16,0-2 11-16,2 1 8 15,3-2-1-15,-2-2-10 16,5 1-6-16,-1-3-4 16,-2 4-4-16,1 2-7 0,2 6 7 15</inkml:trace>
  <inkml:trace contextRef="#ctx0" brushRef="#br0" timeOffset="15513.707">8360 9545 49 0,'53'75'13'16</inkml:trace>
  <inkml:trace contextRef="#ctx0" brushRef="#br0" timeOffset="16155.646">8398 9600 128 0,'-7'-9'82'0,"0"-2"-5"16,-21-26-24-16,21 29-29 16,2-4-8-16,-2 0-1 15,1 1 6-15,0-2 13 16,0 3 6-16,0-1 2 16,-3 3-2-16,0 0 3 15,2 2 8-15,4 5 7 16,3-1-6-16,0 2-21 0,0 0-16 15,0-1-17 1,0 1-2-16,0-1 1 0,0 1 0 16,2 0 3-16,3 0 3 15,3 1 2-15,11 2 1 16,44 16-2-16,-26-3-1 16,8 10-1-16,6 5-2 15,5 9 1-15,-2 2-1 16,5 1-1-16,-3 3 0 0,2 0-2 15,1 0 0-15,3 5 1 16,2 2 0-16,-7 6-1 16,-1 2-1-16,-6 0-4 15,-5-6 1-15,6-3 3 16,-1-2 0-16,1-3 4 16,1 1 0-16,0-4 0 15,0 2 0-15,-5-1-1 16,-4 3 0-16,-2-6 1 15,0 0-1 1,-1-4-4-16,4 1-3 0,4 4-2 16,-3-2-2-16,1-2 6 15,-1-5 2-15,-8 0 3 16,5 2 1-16,-9 2 3 16,-2 0 2-16,-2-7 4 15,-8-3 3-15,3-6 4 0,0 0 2 16,-1 1-3-16,1-2-3 15,-4 1 4-15,-3-4 6 16,-2-1 9-16,-1-3 3 16,-2-4-6-16,-3-1-6 15,-3-6-13-15,-2 2-6 16,-3-4-91-16,1-1 64 16</inkml:trace>
  <inkml:trace contextRef="#ctx0" brushRef="#br0" timeOffset="16655.309">10974 10362 796 0,'6'15'235'16,"-6"18"-272"-16,6 17-6 16,0 17 13-16,-2 7 32 15,3-1 26-15,-3-2 12 0,-3 1 5 16,2 8-2-16,-4-1-18 15,4 6-12-15,-2-6-9 16,-2-4-3-16,3-3-1 16,-3-7 0-16,-2-8-2 15,2-9-6-15,0-17-41 16,-1-8-45-16,5-11 58 16</inkml:trace>
  <inkml:trace contextRef="#ctx0" brushRef="#br0" timeOffset="17311.552">11202 10685 1001 0,'-2'3'373'0,"1"1"-181"16,2 1-399-16,3 4-4 15,4 7 94-15,24 34 69 16,-12-32 110-16,2-1 8 16,5 4-17-16,6-1-6 15,1 5-28-15,2-2-9 0,-5-6-8 16,0-1 1-16,-8-11 6 15,-1-4 5-15,0-5 12 16,-2-4 0-16,2-4-5 16,-3-4-4-16,1-1-11 15,-4 0-4-15,-3 3-3 16,-4 2-2-16,-7-3-7 16,-3 0-1-16,-5-3-2 15,-6-2-1-15,-6-3 1 16,0-2 0-16,-12 0 3 15,2 0 1-15,-8 0 7 16,-4 2 2-16,-6 7 5 16,-6 5 0-16,1 6 2 15,2 3 1-15,10 8-3 16,6 5-3-16,9 12-4 16,-1 4 0-16,5 12 5 15,-3 1 6-15,8 4 8 0,5 3 3 16,3 5 4-16,3 5 1 15,3-2 6-15,5 4-2 16,7-5 7-16,7-6-2 16,10-1-5-16,1-5-2 15,8-11-12-15,3 0-7 16,1-4-19-16,-1-4-21 16,-2-8-54-16,-3-6-36 15,-1-16-106-15,1-8-70 0,4-14 186 16</inkml:trace>
  <inkml:trace contextRef="#ctx0" brushRef="#br0" timeOffset="17941.418">12163 10774 1238 0,'0'0'421'0,"0"0"-437"15,-2-4-91-15,1 3-4 16,-1 0 44-16,0-2 93 16,-1 0 34-16,-2 0-9 0,-2-2-19 15,-2 1-23-15,-5 2-8 16,-34-4-1-16,27 10-1 15,0 4 5-15,-2 2 4 16,1 3 9-16,0 1 0 16,3 3-3-16,-3 4-3 15,1 12-8-15,-1 10-2 16,-1 10-1-16,7 1 1 16,2 0 0-16,6-4 0 0,6-9-3 15,2-5-2-15,4-10-4 16,4-6-1-16,1-8-4 15,2-1-4-15,1-5-2 16,-1-4 0-16,5 1 4 16,-1-7 2-16,1-4 4 15,3-2 1-15,-4-16 2 16,-3-3 0-16,2-11-2 16,-6-1-2-16,2 2-4 15,-2-1-2-15,-1 6 7 16,-6 0 3-16,-1 10 7 15,0 10 6-15,0 10 4 16,1 4 0-16,2 8-2 16,1 4 1-16,2 21 5 15,2 4 3-15,1 17 4 16,-1 6-2-16,-3-3-11 0,-1 0-3 16,0-11-19-16,-1-3-23 15,5-8-87-15,0 0-70 16,1-11 117-16</inkml:trace>
  <inkml:trace contextRef="#ctx0" brushRef="#br0" timeOffset="18437.294">13021 10214 1405 0,'-2'-12'407'0,"-5"-10"-603"16,0-8-36-16,-7-7 29 15,-1 2 86-15,1 8 163 16,-3 6 28-16,-3 17-22 15,-2 8-32-15,-7 13-36 16,3 6-7-16,-2 8 14 16,2 4 12-16,5 8 35 15,1 5 4-15,4 5 3 16,4 6-6-16,2 15-20 0,5 4-2 16,5 15-2-16,2 8 8 15,6 3 8-15,2 5 4 16,5 4-3-16,3-5-9 15,-2-15-12-15,0-9-7 16,-3-12-8-16,-4-5-2 16,-3-4-7-16,-3-3-1 15,-4-17-11-15,1-6-12 16,-2-17-31-16,-2-11-16 0,1-9-22 16,-7-8-5-16,-6-20-20 15,-3-9-35-15,-6-18 109 16</inkml:trace>
  <inkml:trace contextRef="#ctx0" brushRef="#br0" timeOffset="18722.529">12271 10784 1027 0,'4'-1'345'16,"3"0"-259"-16,8-2-190 15,7 3 2-15,12 1 92 0,3-1 46 16,12 4 48-16,8 5 2 16,21 2-26-16,11 2-11 15,16 6-34-15,0-1-10 16,-16 2-17-16,-11-2-33 15,-23-4-138-15,-13-3-116 16,-16-5 178-16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8:11:00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5200 2799 146 0,'30'-13'105'16,"-29"11"-2"-16,0 1-46 16,-1 0-18-16,0 1-24 15,0 0-6-15,0-1-1 16,0 0 1-16,0 1 2 16,0 0 0-16,0 0-1 15,0 0-1-15,0 0 5 16,0 0 3-16,0 0 4 15,2 5-1-15,4 11-4 16,11 32-3-16,-13-22-2 16,-6 2-1-16,0 8-3 15,-3-2-2-15,2 2 0 16,1 2-1-16,-6 1 1 0,3 5 1 16,-5 3 0-16,1-1 7 15,-2-4 14-15,-1-1 2 16,-1-1 0-16,-3 2-5 15,3 3-15-15,-4-3-1 16,1-5-4-16,0-6 0 16,-2-6-1-16,4-1-2 15,0-1 1-15,0 0 1 16,2-2 2-16,1 0 1 16,3-6 1-16,-2-4-1 0,2-1 4 15,1-3 3-15,4-2 3 16,-1 0 2-1,4-2 3-15,3 2 1 0,-3-5 4 16,0 0 0-16,1 0 0 16,20 2-4-16,40 39-6 15,-24-29-2-15,10 1-5 16,4 0-1-16,-1-2-4 16,0 1-2-16,-3-5 0 15,-2 0-2-15,-2-3 0 16,-1-1 0-16,-1 1-28 15,-2-5-31-15,3-4-66 16,1-6-56-16,1-12 112 16</inkml:trace>
  <inkml:trace contextRef="#ctx0" brushRef="#br0" timeOffset="706.628">6437 3475 1045 0,'-6'-13'329'0,"1"7"-421"15,1-2-145-15,-3 2-32 16,-2-2 39-16,-9 4 149 15,0-1 78-15,-6 2 95 16,0-1 2-16,3 3-9 16,-2-5-4-16,2 6-25 15,0 3-10-15,-6-1-19 16,2 4 0-16,-5 3-2 16,0 2-4-16,4 3-9 15,-4 5-4-15,9-2-5 16,3-2-1-16,6 5 3 15,6 2 0-15,5 4 0 16,1 4 0-16,6 7-3 16,0 1 1-16,3-3 1 15,5-1 1-15,2-4-3 0,0 0-1 16,3-1 1-16,-3-3 0 16,1 0 1-16,-1-7-1 15,-3-4-2-15,3-2 0 16,-2-8 3-1,2-1 2-15,0-1 10 0,-1-3 2 16,-1-7 6-16,2 0 2 16,1-4-3-16,-1-4-2 15,-1 0-2-15,-2 0-2 0,-3-5-4 16,1-1-1-16,-2-4-5 16,-7-3 2-16,-3 1 10 15,0 2 3-15,-6 0 3 16,-1-2-1-16,2-2-8 15,-3 0 0-15,0 3-2 16,0 3-1-16,-3 3-1 16,-1 3-2-16,-5 4-10 15,4 3-7-15,-10 3-20 16,1 4-21-16,-1 3-40 16,-1 1-23-16,7-1-64 15,7 2-28-15,11-7 131 16</inkml:trace>
  <inkml:trace contextRef="#ctx0" brushRef="#br0" timeOffset="2598.641">7584 3416 1124 0,'0'2'281'15</inkml:trace>
  <inkml:trace contextRef="#ctx0" brushRef="#br0" timeOffset="3068.296">7593 3455 276 0,'17'55'160'0,"-13"-36"-20"15,-1 9-75-15,-2 6-23 16,-1 12-23-16,4 0-7 16,-5-5-1-16,3-2 4 15,-1-11 5-15,-1-2 2 16,3-5-3-16,-1-7-6 15,0-2-3-15,-1-4-2 16,-2-3 0-16,1 0 4 0,0-6 16 16,0 1 17-16,0 0 19 15,0 0 2-15,0-2-27 16,0 1-19-16,-1-3-21 16,1-22-4-16,5-34 9 15,-3 27 1-15,1-3 3 16,1-3 7-16,2 0 17 15,1 3 6-15,5 6 1 16,1 7-9-16,-2 7-18 16,2 3-7-16,-4 5-5 15,4 3-2-15,3 5-4 16,0 0 0-16,5 5-1 16,-3 0 0-16,1 4 5 15,2 2 1-15,-1 4-1 16,3 5 2-16,2 5-1 15,-1 4 1-15,-2 6 1 0,-3-2 1 16,-2 0 2-16,-4-6 0 16,-1 2 0-16,-2-1 0 15,0-1-1-15,-5-2-1 16,1-8-36-16,-2-4-46 16,-2-8-230-16,0 0 203 15</inkml:trace>
  <inkml:trace contextRef="#ctx0" brushRef="#br0" timeOffset="4125.187">10450 3353 479 0,'-31'13'218'16,"0"6"-65"-16,-5 4-122 16,1 1-3-1,4 3 32-15,2-2 14 0,6-4 2 16,5-2-5-16,3 2-32 15,3 2-14-15,9 5-15 16,-1 2-2-16,6 1-3 16,2 0 1-16,4-8 3 15,4-3 2-15,3-6 3 16,1-2-2-16,6-3 6 16,3-3 2-16,6-1 10 15,3-9 5-15,0-1 6 16,-1-1-1-16,-5-7 6 15,-2 5 2-15,-7-2 4 0,-2-1 2 16,-7-6-14-16,-1-4-9 16,-7-6-19-16,1-5-6 15,-6-3-4 1,-3-2 0-16,-6-2 2 0,-3-5 2 16,-8 1 3-16,-1-1 2 15,1 4 0-15,2 8-2 16,9 5-7-16,6 4-4 15,3 6-7-15,2 2-1 0,3 5 4 16,2 0 1-16,6 3-1 16,4 0-1-16,9 2-4 15,6-3 0-15,6 3 4 16,0-1 1-16,2 3 3 16,0 3 0-16,1 2-2 15,1 5 0-15,-5 2-2 16,-3 5-4-16,-7 0 0 15,-2 4-2-15,-5 8-3 16,-3 0 0-16,-7 8-2 16,-2 7 0-16,-5 6 4 15,-5 0 2-15,0 0 6 16,1-5 3-16,3 1 3 16,1 0 0-16,9-1 1 15,2-5 2-15,6-6 1 16,4-1-1-16,5-5 0 15,0 0-5-15,4-9-79 0,4-8-108 16,14-23 121 0</inkml:trace>
  <inkml:trace contextRef="#ctx0" brushRef="#br0" timeOffset="5121.769">13336 3211 1275 0,'1'-4'393'15,"-5"2"-408"-15,5 1-55 16,-1 1 4-16,0 0 45 16,0 0 13-16,0 0 8 15,5 22 1-15,9 49 3 16,-8-21 2-16,-4 7-3 15,3-1-1-15,-8-3 0 16,4-6 0-16,2-3 1 16,-1 0 1-16,3-10 0 15,-4-4 2-15,1-12 2 16,2-5 1-16,-4-5 0 16,4-2 2-16,0-3 13 15,-4-2 13-15,0-2 19 16,0-1 2-16,0 1-17 0,0 0-15 15,0-15-22-15,8-48-4 16,-8 18-1-16,4-3-1 16,6-4 2-16,-4 3 0 15,8-4-2-15,5 0-2 16,0 5 4-16,2 2-2 16,4 14 5-16,0 3 0 15,1 8-6-15,1 7-3 0,1 6-5 16,1 6-2-16,4 11 3 15,2 5 1-15,0 15 4 16,1 4 1-16,-1 8 0 16,-1 8 0-16,-8 1 3 15,-3 3 0-15,-5 1 2 16,-4 1 0-16,-1 4 1 16,0-2 0-1,-4-8-1-15,2-7 2 0,-1-14-39 16,-2-9-34-16,2-10-67 15,2-8-34-15,11-23-187 16,9-16 236-16</inkml:trace>
  <inkml:trace contextRef="#ctx0" brushRef="#br0" timeOffset="5605.025">14543 3273 1422 0,'-6'12'350'0,"-5"5"-456"16,-7 10-36-16,0 6 23 15,-10-1 130-15,0 3 5 0,6-1 1 16,-2 2 1-16,9 2-9 15,1-2-2-15,5-1-4 16,6 0 3-16,3-6 13 16,8-4 5-16,2-9 8 15,7-5 1-15,5-10-10 16,2-3-3-16,11-6-6 16,1-4-2-16,5-6-4 15,2-3 0-15,-2-5-3 16,0-1 0-16,-3-1 2 15,-4 0 1-15,-6 0 1 16,-9-1 1-16,-4-7-5 16,-11 0-2-16,-7-3-3 15,-11-1-3-15,-21 1-1 16,-5 2-2-16,-23 3-2 16,-4 4-10-16,-5 11-33 15,4 0-28-15,20 10-118 0,6 0-67 16,18 0-97-1,4-2 198-15</inkml:trace>
  <inkml:trace contextRef="#ctx0" brushRef="#br0" timeOffset="5981.017">15230 2718 1499 0,'19'28'374'0,"-1"22"-552"16,0 11 7-16,-6 11 133 15,-2-1 36-15,-4 9 23 16,1 7 10-16,0 14 20 15,-4 7 0-15,-1-1-18 16,-6-1-11-16,-2-12-18 16,0-4 0-16,-3-22 2 15,3-15 6-15,3-20 4 16,-1-11 1-16,7-12-3 0,-2-4-12 16,-1-4-26-16,1-2-23 15,-2-1-86-15,0-6-81 16,-3-24-80-16,-10-63-19 15,3 32 187-15</inkml:trace>
  <inkml:trace contextRef="#ctx0" brushRef="#br0" timeOffset="6296.175">14830 3178 1368 0,'15'5'352'0,"11"9"-492"16,12 4 5-16,15 4 110 16,6-2 51-16,15-4 20 15,3-1 3-15,10 1-5 16,2-1-17-16,-4-5-22 15,-4-6-3-15,-10-4-2 16,-7-9-1-16,-5-6-27 16,-7-4-28-16,-4-13-67 15,3-4-24-15,0-11-11 16,3 1-14-16,1 4 124 0</inkml:trace>
  <inkml:trace contextRef="#ctx0" brushRef="#br0" timeOffset="6807.072">16786 2790 1603 0,'7'14'376'0,"3"10"-573"15,2 11-20-15,-5 14 87 16,-7 4 107-16,-6-2 34 16,-4 7 6-16,-2 8 4 15,2 1 0-15,-2 7-10 16,1-6-6-16,3-6-2 16,-5-4 8-16,-1-7 16 15,-2-3 6-15,-2-4 10 16,4 0-3-16,0-9-16 15,4-5-4-15,3-6-11 16,-3-7-3-16,6-5-2 16,0-1 1-16,3-5 11 15,1-2 10-15,6 0 14 16,4 0 5-16,10 2-8 0,3 0-7 16,7-3-13-16,2 2-3 15,7-4 0-15,4 1-2 16,9 4-2-16,0-1-4 15,1 2-4-15,-4-2-3 16,-12-3-21-16,-1 0-19 16,-8-6-32-16,-4-6-20 15,1-8-28-15,-2-9-42 0,4-9-77 16,5-5-73-16,11-14 190 16</inkml:trace>
  <inkml:trace contextRef="#ctx0" brushRef="#br0" timeOffset="7451.489">17847 3295 1602 0,'0'-8'335'0,"-1"1"-669"16,-10 6 23-16,-7 3 135 16,-1 2 157-16,-7 7 101 15,-1 1-7-15,4 11-62 0,-4 2-9 16,-1 6-2-16,4 1 1 16,-1 1-1-16,1-3 10 15,8-4 13-15,1 4 5 16,5 0 6-16,2 7-10 15,5 2-11-15,2-1-4 16,4-4-1-16,1-4 4 16,7-6 10-16,2-1 0 15,7-1 4-15,2-4-4 16,3-3-12-16,2-2-2 0,0-10-5 16,3-1-1-16,2-4 3 15,-1-7 1-15,1-2 0 16,0-2 0-16,3-3-6 15,-1 1-3-15,1-1-3 16,-4-3-1-16,-4 1 3 16,-1 1 0-16,-6-4 2 15,-2-3-2-15,-1-5 2 16,-3-1-1-16,-2-3 2 16,-2 4 3-16,-3 5 0 15,-2-1-1-15,-1 1 0 16,-4 0-3-16,-5-5 0 15,-5 0 0-15,-5 1 0 16,-2 3 0-16,-1 2 2 16,-1 4 0-16,-2 8-5 15,0-2-9-15,-5 10-23 0,0 1-11 16,0-1-19-16,4 1-15 16,6-2-61-16,5-1-44 15,5-5 113-15</inkml:trace>
  <inkml:trace contextRef="#ctx0" brushRef="#br0" timeOffset="7661.504">18925 3202 1502 0,'9'1'375'16</inkml:trace>
  <inkml:trace contextRef="#ctx0" brushRef="#br0" timeOffset="8258.903">18933 3215 530 0,'-1'4'181'0,"-1"-1"-153"15,-1 3 3-15,0-1 4 16,-2 0 20-16,-2 0 12 16,-6-4 1-16,-35 31 7 15,27-28-17-15,-4-1-26 0,-2 5-10 16,-2-1-14-16,3 0-3 16,4 6-3-16,1 1-1 15,6 3-1-15,-1 3 1 16,1 6-1-16,0 2 1 15,4 2 0-15,-1-1 0 16,7-7 1-16,4-3 5 16,2 0 7-16,6 0 9 15,3 0 5-15,0 0-3 16,6 2-8-16,-2-5-7 0,2-1-1 16,-3-3 4-16,2-4 5 15,2 0 3-15,3-7-3 16,-1-1-1-16,-1-5 3 15,-3-2 2-15,-2-3 2 16,1-6-3-16,-1-1-3 16,-2-3-5-16,0-4-4 15,-2 2-1-15,0-3-7 16,-3 0 0-16,-3 1-1 16,1-2-2-16,-3-1 2 15,3 1 0-15,-1-1 5 16,-1 6 1-16,1 7 0 15,-3 5-2-15,0 9-6 16,0 0-6-16,0 7-2 16,0-7 1-16,0 7 5 15,4 23 5-15,9 39 1 0,-5-27 0 16,-2-3-1-16,0 0-13 16,-2 0-22-16,1-4-13 15,-1-13-22-15,2-5 14 16,3-15 13-16,4-4-8 15,10-16-59-15,6-9-60 16,4-10-23-16,3 0-28 16,-4-1 147-16</inkml:trace>
  <inkml:trace contextRef="#ctx0" brushRef="#br0" timeOffset="8870.454">19545 3093 1199 0,'7'9'323'15,"0"9"-403"-15,-4 8-10 16,0 6 22-16,-5 2 91 16,0-1 7-16,0 3 5 15,-6 3-3-15,-2 4-25 16,0 0-2-16,-3-2-1 15,4-3-1-15,2-8 5 16,0-1 5-16,3-6 6 0,0-5 2 16,3 0-3-16,1-4-4 15,0-6-3-15,1 0-2 16,-1-7 1-16,0 0 2 16,-1 0 6-16,1-2 5 15,0 0 17-15,0 0 0 16,0 0-3-16,0-1-9 15,0 1-18-15,5-14-2 16,3-4-2-16,15-33 1 16,-14 26 1-16,0 1 2 15,1-1 1-15,-4-7 0 0,5 2-1 16,-1 5 2-16,2 0 5 16,0 5 2-16,-1 6 1 15,0 3-2-15,2 4-8 16,2 3-5-16,5 7-7 15,6 3-2-15,6 10-1 16,6 6 2-16,7 8 5 16,-1 3 3-16,2 6 1 15,-2 2 2-15,-5 4-2 16,-3 3-1-16,-6 9 0 16,-5-3-3-16,-5-4-2 15,-4-8-1-15,-5-15-25 16,-1-3-16-16,-8-11-53 15,5-2-38-15,-5-9-1 16,1-6 68-16</inkml:trace>
  <inkml:trace contextRef="#ctx0" brushRef="#br0" timeOffset="51242.842">6754 3585 77 0,'29'-15'47'0,"-30"17"12"15,1-2 4-15,-4-2 17 16,4 2 20-16,0 0-7 0,0 0-28 16,0 0-20-16,-1 0-23 15,0 0-7-15,0 0 5 16,-1 0 5-16,1 0 11 16,0 0 4-16,0 0 6 15,-2 0-3-15,0 0-10 16,2 0-5-16,0 0-9 15,0 0-3-15,0 0-4 16,-1 0 0-16,1 0-3 16,0 0-2-16,-7 3-2 15,-3-1 2-15,-3 0 2 16,-23 4 1-16,24-7 0 16,2 1-3-16,3-1-2 15,-1 2 0-15,-1 2-5 16,0 2 0-16,-3 3-2 15,-3 2-1-15,0 8 0 0,2 0 1 16,2 4 0-16,2-2-1 16,4-4-2-16,2-1 1 15,5-2 0-15,2 4 0 16,3-4 2-16,1 0-1 16,-1-1 1-16,1-3 0 15,2-2 0-15,-2 1 0 16,2-2 0-16,-3-2 0 15,-3-1-1-15,2-3 2 0,-1-3 0 16,-4 2 1-16,0 0-1 16,0 0 1-16,0 0 0 15,0 0 0-15,5-2 2 16,0 1-1-16,-1-1-1 16,1-2 0-16,-4 2-2 15,1-7 1-15,5 1 0 16,-3 0 1-16,29-28 0 15,-26 29 0-15,-7 0 0 16,2 0-2-16,4 0-2 16,-6-2-1-16,0 4 0 15,1-1 1-15,2 4 1 16,-2 2 2-16,-1 1 0 16,0 0 1-16,0-1 0 15,0 1 0-15,-1-1 0 16,-1 1 0-16,1 0 0 0,1 0-3 15,0 0-3 1,0 0 1-16,0 0-3 0,-1 0 1 16,0 0-3-16,0 0-2 15,1 0 2-15,0 0 1 16,0 0 3-16,0 0 3 16,1 6 1-16,4 10-2 15,6 30-3-15,-6-25-2 16,2 6-8-16,-2 2-10 0,7 1-49 15,-4 1-39-15,9-3 71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8:13:27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5199 11997 154 0,'37'75'53'0,"-41"-78"-34"0,1 2-34 15,0-1-58-15,2 1 66 16,0 0 69-16,0-1 29 16,0 1 39-16,0 0-48 15,-1 0-26-15,1 0-14 16,0 0 3-16,-6-4 9 16,1 2 8-16,-2-2-8 15,3 2-3-15,-1-1 2 16,1 1 0-16,3 1 4 15,1 1-1-15,0 0-13 16,-1 0-7-16,1 0-16 16,0 0-7-16,0 0-11 15,0-1-2-15,0 1-1 16,-1 0-1-16,1 0 0 16,1 0 0-16,0 0 0 15,13-3 0-15,3 1 0 0,33-3 1 16,-29 3 0-16,0 0 0 15,4 0 1-15,-3-3 1 16,2 1-1-16,3 0 1 16,1 0-2-16,1 0 0 15,2 1 1-15,-3-1-1 16,7 2 2-16,-3 0 0 0,3 0 1 16,6 1 3-16,-3-4 10 15,-1-2 5-15,0-3 1 16,-5 0-2-16,4 2-11 15,-1-1-4-15,2 6-3 16,1 0-1-16,-3 2 0 16,-1 2 0-16,-2 0-1 15,-1 2 1-15,1-2 0 16,-2 2 0-16,-1-2 0 16,-2-2 0-16,-5 2 0 15,1-2-4-15,-6-1-27 16,-3-2-28-16,1-1-89 15,-3 2 91-15</inkml:trace>
  <inkml:trace contextRef="#ctx0" brushRef="#br0" timeOffset="51195.888">16767 12284 812 0,'-2'0'280'15,"5"-2"-261"-15,-1 2-44 16,-2 0-9-16,0 0 17 16,0 0 43-16,5 2 14 15,1 2 23-15,6-1 1 16,0 6-12-16,33 32-13 16,-28-26-18-16,4 4-8 15,11 3 2-15,0 0 3 16,12 8 3-16,2 5 0 15,6 5-7-15,1 3-4 0,-2-8-7 16,-5-3-1-16,-5-6-21 16,-2-7-21-16,-6-4-51 15,0-1-32-15,-10-10-67 16,-2-1-47-16,-6-5 153 16</inkml:trace>
  <inkml:trace contextRef="#ctx0" brushRef="#br0" timeOffset="51616.588">17126 12020 975 0,'0'1'304'16,"-1"0"-376"-16,1 3-38 16,0-4 13-16,0 0 45 15,0 4 103-15,2 15 23 16,-2 31 7-16,-8-27-16 15,-3 3-33-15,-3 0-16 0,-1-1-11 16,-1 0-1-16,-4 5 3 16,-3 3 1-16,-1 15-2 15,-3 0-2-15,-1 10-12 16,1 3-12-16,2-1-15 16,0 0-9-16,4-10-12 15,1-4-12-15,4-10-76 16,3-1-118-16,7-8 167 15</inkml:trace>
  <inkml:trace contextRef="#ctx0" brushRef="#br0" timeOffset="51931.792">16892 12435 885 0,'4'-1'317'16,"7"0"-262"-16,3-4-41 0,11 1-13 15,4 1 11-15,7 1 37 16,7-1 12-16,13 1 10 16,9 0-9-16,13-7-34 15,6-2-48-15,6-11 14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11:32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17318 6968 217 0,'4'2'218'0,"-4"-2"-252"0,-1 0 24 15,2 0 52-15,-1 0 51 0,0 0-2 16,0 0-9-16,0 0-26 16,0 0-11-16,0 0-6 15,0 0-10-15,0 0-13 16,0 0-5-16,0 0-7 16,0 0 3-16,0 0 5 0,0 0 0 15,0 0 0-15,0 0-5 16,0 0-7-16,0 0-2 15,0 0 0-15,-1 0 0 16,0 0 2-16,0 4 0 16,1 14 0-16,0 29 0 15,-1-26 0 1,-1 2 0-16,2 3 0 0,-1 0 0 16,1 1 0-16,0 0 1 0,-3 1 1 15,1 1-1-15,0 4 1 16,2 1 0-16,-1-3 1 15,0 0 2-15,1 0 5 16,-2 0 2-16,1 6 1 16,1 3-3-16,1 1-4 15,-1-1 1-15,3 3-1 16,-3-2 0-16,5 2-1 16,1-2 0-16,-2-5-1 15,3-2 0-15,-3-7 0 16,1 0 0-16,-2 0 3 15,-1 1 6-15,1 1 6 16,1 0 0-16,-3-5-3 16,0-1-6-16,-1-5-6 15,1-5-2-15,0-5-1 0,-1-4 0 16,0-2-1-16,0 0-1 16,0-2-13-16,0 0-20 15,0 0-46-15,0-1-23 16,0 0-70-16,0 0 106 15</inkml:trace>
  <inkml:trace contextRef="#ctx0" brushRef="#br0" timeOffset="707.633">17398 7677 806 0,'-1'-1'308'0,"1"0"-268"16,0-1-136-16,0 1-23 16,0 0 9-16,0 0 77 15,13 2 31-15,3 5 8 16,30 18 5-16,-22-11 5 15,2-3 2-15,6-2-3 16,4 0 0-16,-1-3 10 16,-1-2 8-16,3-1 11 0,-7-5-2 15,3-5-15 1,3-1-8-16,-3-1-13 0,4-4-2 16,-5-1 4-16,1 0 2 15,-7-2 5-15,-2 2 0 16,-5 5 6-16,-4 2 2 15,-8 4 8-15,-4 0 2 16,-2 0-1-16,-3-3-4 16,-4-4-14-16,-3 0-3 0,-10-4-9 15,-2 1 0-15,-5 2 0 16,-1 2-1-16,-2 2-1 16,-1 1-1-16,2 2-1 15,-4 2 2-15,5 3 0 16,7 0 0-16,-3 5 0 15,4 0 0-15,4 3 0 16,-5 2 0-16,2 3 3 16,3 2 1-16,-2 2 1 15,2 0-1-15,3 4 1 16,2 1 0-16,4 6-1 16,2 5-1-16,1 0-1 15,3 2 0-15,2-3 0 16,2-1 0-16,2-3 2 15,2-3 0-15,1 3 3 16,2-2-1-16,1 3 0 16,2 2-2-16,2-3-1 0,0-3-6 15,9-7-18-15,1-7-18 16,12-7-66-16,6-4-36 16,8-15 86-16</inkml:trace>
  <inkml:trace contextRef="#ctx0" brushRef="#br0" timeOffset="1422.344">18477 7740 1017 0,'4'8'383'0,"-4"-10"-353"16,0 1-166-16,-1 1-59 15,0-1 16-15,-1 1 115 16,1-1 78-16,0 0 45 16,-6-2-5-16,-3 0-27 15,-1-2-9-15,-28-14-11 16,29 9-1-16,-1 1 11 15,3 4 3-15,-1-1 3 16,0 4-2-16,-1 2-11 0,-4 4-6 16,-4 3-5-16,0 3-1 15,-3 5-1-15,3-1 2 16,2 6 4-16,-2-2 0 16,7 4 0-16,-1-1-1 15,4-2-2-15,2 2 0 16,4 0 0-16,2 2 0 15,4 2 0-15,4 1 0 16,0-2 0-16,1-2 1 16,4-4 0-16,0-1-1 0,5-5 3 15,-1-3 2-15,3-7 2 16,3-2-1-16,2-5-1 16,0-2-4-16,-1-2 0 15,-3-2 1-15,-3 0 1 16,-2-5 2-16,-5-2 1 15,0 0 1-15,-7-3 2 16,0-2 0-16,-5 3-1 16,-2 1 1-16,0 5 8 15,1 5 2-15,0 4-4 16,2 3-3-16,0 2-17 16,0 0-3-16,0 0 2 15,0 0 2-15,9 26 7 16,15 39 1-16,-9-21-3 15,0 5 0-15,1 0-1 16,-1 0-2-16,-1-1-54 0,-2-6-41 16,0-10-143-16,-3-10 144 15</inkml:trace>
  <inkml:trace contextRef="#ctx0" brushRef="#br0" timeOffset="1634.776">19241 7305 1141 0,'-4'-7'400'15,"-2"-3"-356"-15,4-1-69 0</inkml:trace>
  <inkml:trace contextRef="#ctx0" brushRef="#br0" timeOffset="1991.818">19188 7232 223 0,'-47'-51'141'16,"29"32"-20"-16,0-3-81 16,-6-8-60-16,-3-3-1 15,-1 1 30-15,0 2 21 16,3 7 23-16,2 2 2 15,8 13-17-15,2 1-17 16,2 10-38-16,0 4-7 0,1 11 4 16,1 10 13-16,2 12 31 15,3 9 5-15,4 10 3 16,3 7-5-16,3 5-12 16,-1 1-3-16,3 3 7 15,0-1 18-15,2 4 20 16,0-2 7-16,2-1 3 15,0-7-16-15,4-7-20 16,-2-1-8-16,0-4-16 16,1-4-2-16,-3-6-3 15,-2-5 0-15,-2-7-1 16,-3-6 0-16,-2-9-1 16,1-4-5-16,-4-11-27 15,1-1-22-15,-1-4-73 16,-1-1-83-16,-1-1 136 15</inkml:trace>
  <inkml:trace contextRef="#ctx0" brushRef="#br0" timeOffset="2332.486">18620 7645 696 0,'0'3'346'0,"0"-5"-98"16,1 1-308-16,-1 1-46 16,0 0 22-16,0 0 107 15,14 3 52-15,15 3 29 16,37 9-9-16,-15-8-30 15,7 4-11-15,14 1-21 16,4-1-9-16,-2 2-16 16,-4-3-4-16,-10-1-3 15,-9-1-2-15,-12-3-18 16,-8 1-24-16,-13-1-158 16,-1-2 137-16</inkml:trace>
  <inkml:trace contextRef="#ctx0" brushRef="#br0" timeOffset="3921.692">16952 15063 414 0,'-1'2'158'16,"1"-2"-200"-16,-1 0 25 15</inkml:trace>
  <inkml:trace contextRef="#ctx0" brushRef="#br0" timeOffset="4315.661">16943 15054 145 0,'-1'-11'121'0,"-2"-6"47"15,-3-23 2-15,2 30 4 16,2-2-3-16,-2 5-19 16,1 2-13-16,1 0-34 15,-1 0-19-15,3 3-29 16,0 1-10-16,0 0-14 16,-1 0-2-16,1 1 2 15,0 0-1-15,-1 0-2 16,1 0-2-16,-1 0-10 15,1 0-5-15,0 0-6 16,-1 0-2-16,-1 0-4 16,-1 16 0-16,-9 51 0 15,8-25 0-15,0 5 2 16,3 5 0-16,0 11-1 16,1 3 0-16,1 11-5 0,3 3-6 15,-3-8-16 1,3-7-9-16,1-5-4 0,-1-8 3 15,2-2 11-15,-1-4 4 16,0-11-9-16,0-7-13 16,-2-10-42-16,0-6-27 15,0-4-81-15,-1-2-65 16,-1-6 163-16</inkml:trace>
  <inkml:trace contextRef="#ctx0" brushRef="#br0" timeOffset="4704.619">16498 15339 1084 0,'0'-1'354'0,"1"-4"-422"16,4-5-86-16,10-5 12 16,5-3 42-16,10 4 151 0,5 3 53 15,2 2 17-15,5 2-11 16,6 0-48-16,1 1-19 15,8 2-24-15,0 0-8 16,7-2-1-16,-1 4 1 16,-2-1 4-16,-4 2-1 15,-8 2-6-15,-2-2-3 16,-5 1-53-16,3 1-69 16,4 0 75-16</inkml:trace>
  <inkml:trace contextRef="#ctx0" brushRef="#br0" timeOffset="5245.576">17655 15280 1109 0,'3'1'370'16,"-2"2"-345"-16,-5-3-232 15,3 0-18-15,0 0 61 16,-5 2 85-16,-9 6 202 0,-29 24 25 16,31-12-15-16,-1 1-41 15,-1 0-69-15,-1 6-14 16,1 8-4-16,1 1 9 15,4 4 19-15,4-1 2 16,5-13-2-16,4-3-11 16,5-4-21-16,2-4-5 15,4-2-6 1,0-3-1-16,3-3-1 0,3-6 2 16,3-2 3-16,2-4 2 0,3-4 3 15,1-3 2-15,-3-4 2 16,-2-1 0-16,-7-8-1 15,-2-2 0-15,-1-4 0 16,-1-4-1-16,-8 3 2 16,0 3 4-16,-5 7 2 15,-6 1 0-15,-2 0-1 16,-7-5-3-16,-2-1-3 16,3 1-1-16,-5 5-11 15,0 3-14-15,-8 8-65 16,-4 1-70-16,-1 6 99 15</inkml:trace>
  <inkml:trace contextRef="#ctx0" brushRef="#br0" timeOffset="6153.846">18248 15384 1469 0,'0'2'534'0,"0"-1"-480"16,-4 2-116-16,3-3-86 15,0 0 9-15,-5 8 61 16,4 21 65-16,-39 41 62 15,28-25 4-15,0 4-10 16,-1 4-16-16,1 9-23 16,0 2-5-16,-1 3-2 15,1 2 1-15,1-10 2 16,-1-4 2-16,4-11 2 16,1-5 0-16,1-11-1 15,1-7 0-15,3-3-3 16,-1-9-1-16,3-4-3 15,0-2-1-15,0-1-1 16,0-2 1-16,1 0 4 16,0 0 1-16,0-2 4 15,0 1 2-15,0 0 3 16,2-22 3-16,2-36 5 0,0 24-1 16,-2-13-1-16,0 1 0 15,3-4-4-15,1-1-2 16,2 1-4-16,2 2-2 31,3 0-2-31,3 1-1 0,3 11-2 16,-2-1 0-16,1 4-1 0,0 3 0 15,-1-4 1-15,-1 3 0 0,6 5-1 16,-1 3 0 0,6 4 0-16,4 1-1 0,3-2-2 15,-1-1 1-15,-2 1 1 16,-1 5 1-16,-3 5 1 15,0-1 0-15,-6 5 1 16,0 2 0-16,-1 1 0 16,-8 2 0-16,-1 2-1 15,0 4-2-15,-3 7-3 16,3 3-1-16,-2 9-1 16,-4 1 2-16,-2 2 5 15,-1 1 2-15,-6-1 4 16,-2 0 0-16,-9 1 0 15,-5 2-2-15,-3-1-2 16,-5 0 0-16,-4-2-1 16,0-1-3-16,-2-1-1 15,0-6 0-15,2 0 1 16,1 1 2-16,4-5-5 0,2 2 2 16,-1-1-1-16,6-4 0 15,1 0 6-15,3-2 0 16,6-7-6-16,-1 2-4 15,-1-5-23-15,-3-3-25 16,-5-2-162-16,-5-3 149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8:16:12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2495 11461 115 0,'1'-8'10'0,"0"-2"-16"16</inkml:trace>
  <inkml:trace contextRef="#ctx0" brushRef="#br0" timeOffset="1326.404">2497 11433 186 0,'0'-5'152'0,"0"1"32"15,0 0-29-15,-1 3-58 16,1 0-28-16,0 0-42 16,-1 0-11-16,1 0-8 15,0-1 4-15,0 1 12 16,0 0 3-16,0 1-1 16,0 0-6-16,0 0-12 15,1 0-3-15,2 0-3 0,0 0 1 16,2 0 0-16,0 1 0 15,2 2 10-15,3-2 7 16,5 1 7-16,30 5 2 16,-27-7-5-16,0 0-7 15,5 1-8-15,1 0-3 16,1-1-4-16,3 0-1 16,-1-2-1-16,4 0 1 15,4 2 5-15,-3-4 5 0,2 3 5 16,-6 0-1-16,0 1-3 15,3 0-6-15,0 1-3 16,3 1 0-16,2 2-1 16,-1 2 4-16,6-4 16 15,0 0 3-15,2 2 2 16,-3-4-1-16,-3 1-16 16,1-1-3-16,-4-4-1 15,1 3 0-15,3-1-1 16,-3 1-1-16,5-3-2 15,2 2 0-15,0-3 3 16,3 4 2-16,0 0 11 16,-1-2 4-16,-3 3-2 15,-1 0-2-15,-2 1-12 16,-1 1-4-16,5 1-1 16,-1-3 1-16,5-1 5 0,2 0 3 15,3 0 4-15,1 0 0 16,-1 1-4-16,-4 0-3 15,-8-4-4-15,4 1 0 16,-3-1-1-16,3 0 0 16,3 0 0-16,-2 1 1 15,2-2 2-15,2 2 0 16,5 1 1-16,-1-1 0 16,-5-1-2-16,0 0 0 0,-6 1-1 15,1-3-1-15,1 4 0 16,2-2 0-16,5 0 1 15,-1 1 0-15,5 0-2 16,-5-2 0-16,-1 3-1 16,-1 1 0-16,-5-2 0 15,6 1 0-15,-1-1-1 16,6 0 1-16,2 5 0 16,3-2 1-16,-2-3 0 15,-3 2 0-15,-1-4 0 16,-1 7-1-16,2-1 0 15,1 0 0-15,4 1 1 16,-3-3 0-16,4 2 0 16,0 0-1-16,-5 1 0 15,-3-2-1-15,-3 0 1 16,2 0-1-16,4-4 1 16,1 4 0-16,1-1 1 0,-1-1 0 15,-6 2 0-15,1 0-1 16,-5-2 6-16,1 2 2 15,1-1 2-15,3 1 1 16,3 1-4-16,-1 1-2 16,0 2 0-16,-2-3-1 15,-1 2 9-15,-4 0 6 16,-5-3 5-16,6 4 5 16,-3-3 4-16,2-1-3 0,1 3-4 15,-3-2-4-15,3 2-11 16,1 1-3-16,-3-1-1 15,-1-1 1-15,-4 4 4 16,-2-1 4-16,-2 4 4 16,1-3 1-16,2 2-4 15,4 2-2-15,3 1-5 16,2 2-3-16,0-3-2 16,-1 0 0-16,-3-1 0 15,-5-1 1-15,-2-2 1 16,2-2-1-16,3 0-3 15,8-2-1-15,1 0-2 16,1 1 0-16,-1-3 0 16,-3 0 0-16,-2 1 0 15,-6-1 1-15,-5 5 0 16,-6-1-1-16,-3-1 1 16,0 0 0-16,-2-2-1 0,1 1 0 15,-4 2-1-15,1 0 0 16,-4 0-2-16,-2-1-5 15,-3-1-35-15,-2 1-31 16,-3-3-162-16,1 0 153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8:16:46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10695 4331 188 0,'-9'29'106'0,"10"-28"-27"16,-1 2-27-16,3 1-33 15,-3-4-4-15,0 0 0 16,0 0 0-16,0 0-3 16,0 0-2-16,0 0-2 0,5 1 2 15,5 2 6-15,0-1 2 16,5 3 1-16,30 8-2 15,-25-8-4-15,2 3-1 16,2-1 6-16,1-4 5 16,6 0 8-16,2-2 3 15,2 0-1-15,0 0-6 16,1-1-10-16,-1 1-5 16,0-1-3-16,2 0 3 15,0 0 9-15,1-3 6 16,6-1 3-16,2 2-1 0,4-4-6 15,-1 3-5-15,-3-2-5 16,-1-2-2-16,2 3 0 16,0 2-1-16,5-2-1 15,0 1-1-15,-2 3-3 16,-1-6-1-16,-1 6-1 16,0 0-1-16,-9-2 0 15,-1 2-1-15,-2-3 0 16,-3 3-1-16,1-1 1 15,-1 1-1-15,-6 1 1 16,-5-2-1-16,-4 1-1 16,-5 1-12-16,-9-2-79 15,0 1-124-15,-2 1 138 16</inkml:trace>
  <inkml:trace contextRef="#ctx0" brushRef="#br0" timeOffset="47889.256">23759 4253 158 0,'-10'9'11'16,"0"5"-22"-16</inkml:trace>
  <inkml:trace contextRef="#ctx0" brushRef="#br0" timeOffset="48470.86">23714 4290 252 0,'-41'14'158'16,"30"-18"-18"-16,3 0-73 15,1 0-27-15,2 3-20 16,2-1 4-16,-1 2 24 16,3-1 8-16,0 1-3 15,0 0-11-15,0 0-25 16,0 1-8-16,-2 0-6 16,1 1 0-16,0-1 1 15,-1 0 5-15,2 1 10 16,0-2 12-16,0 0 8 15,0 1-2-15,0-1-9 16,1 0-11-16,0 0-3 16,1 1 2-16,1 1 3 15,1 2 2-15,4 0-4 16,1 2-3-16,12 3-5 16,32 18-3-16,-28-24-2 0,3 3 1 15,-3-5 1-15,2 0 0 16,2 4-1-1,0-7-1-15,-2-1 0 0,1 0-1 16,2 3 0-16,4-1 0 16,7 2-1-16,2 0-1 15,5-2 0-15,0-1-1 16,1-1 2-16,-1 2 1 0,1-4 6 16,-4 2 4-1,-2-2 8-15,-1 3-1 0,0 0-3 16,3 1-4-16,4-3-9 15,4 3-1-15,2-1-1 16,3-1 2 0,2 7 4-16,-3-6 1 0,-6 2 9 15,-2 2 2-15,-8-4 3 16,1 0 0-16,-1 1-8 16,-5 1-6-16,-2 4-5 15,-7-4-2-15,-6 0-1 16,-3 0-1-16,-5 2-18 15,-1 1-21-15,1 2-68 16,-1-1-57-16,-2-2 100 16</inkml:trace>
  <inkml:trace contextRef="#ctx0" brushRef="#br0" timeOffset="57926.622">23703 10634 317 0,'-1'5'160'0,"-2"-4"-47"16,0 1-142-16,2-3-45 16,0 1 4-16,0 0 63 15,0 0 51-15,0 0 44 16,-1 0 5-16,1 0-31 15,0 0-18-15,0 0-19 16,0 0 3-16,0 0 16 0,0 0 8 16,-1 1 10-16,1 0-8 15,0-1-22-15,0 0-10 16,0 0-14-16,0 0-4 16,-1 0-3-16,1 0-1 15,0 0-1-15,0 0 4 16,1 3 6-16,1 2 2 15,3 1 7-15,-3-2-4 16,14 0-5-16,27 27 0 0,-27-27-7 16,2 2 1-16,0-4 0 15,2 5 2-15,3-3 2 16,3 0 1-16,-1 0 4 16,0-1 0-16,-6-1 2 15,1-2 0-15,0 0-2 16,-1 0 0-16,8 0-5 15,-1 4-3-15,0-1-1 16,5 2 1-16,-4-1 11 16,0-4 4-16,0 0 2 15,-2 0-1-15,1-1-9 16,-2 2-4-16,-3-1-4 16,0 1 1-16,-1-1-1 15,0 1 2-15,1-1 3 16,-1 0 2-16,2 0 1 15,0-1-1-15,1 1-5 16,1 0-1-16,3-2-2 0,1 1 0 16,3-1 2-16,-1-3 0 15,-1 3 2-15,4-1 0 16,-2-1 0-16,2 1-2 16,-2 2-2-16,-4-1 0 15,1 2-2-15,-1 2 0 16,1 1 1-16,2 0-1 0,2 2 0 15,-2-2 0 1,2-1 0-16,2 0 0 0,4-2 0 16,6-3 0-1,-1 1-1-15,2 0 0 0,-5 1-3 16,-3 1-10 0,-1 0-19-16,-6 1-18 0,-6-1-61 15,0 0-48-15,-6 1 101 16</inkml:trace>
  <inkml:trace contextRef="#ctx0" brushRef="#br0" timeOffset="117484.65">8598 14797 508 0,'48'25'184'0,"-44"-31"-189"16,0-4-105-16,0-4-60 15,2 3 9-15,-5-2 121 0,-1 3 88 16,1 3 114-16,-1 0 21 16,4 5-30-16,-2 2-25 15,-2-1-45-15,0-1-14 16,-1 1-17-16,0 0-8 15,0 0-12-15,0 1-7 16,-1 0-12-16,1 0-4 16,0 0-7-16,0-1-2 15,1 1-3-15,0 0-1 16,0 0 2-16,0 0 1 0,0 0 3 16,0 0 4-16,0 0 5 15,5 3 0-15,4 3 0 16,2 1-2-16,37 24-2 15,-35-25 4-15,6 0 4 16,2-2 1-16,-3-1 0 16,4 0 0-16,1-1 3 15,0 1 1 1,2-2 2-16,2 0-2 0,1-1-5 16,0 2 2-16,5 3 8 15,-3-2 4-15,-3 0 7 16,-2-1 3-16,-2-1 2 15,1 1-1-15,-2 1-5 16,3-2-7-16,-2 1-13 0,1 2-3 16,2-2-2-16,0 2 0 15,0 1 4-15,-2 1 1 16,4-4 4-16,-4 0 0 16,2 0-4-16,3-2-3 15,-1 1-4-15,-1-2-3 16,-4-4-1-16,-4 0 1 15,-4 1-2-15,1 3 1 16,-2-2-1-16,5 3-1 16,0 3-1-16,-3-3 0 0,1 1 0 15,-3-2 0-15,0-1-1 16,1 1 0-16,1 0 0 16,-2 0-1-16,2-1 0 15,-1 2 0-15,-1 0-4 16,2 3-5-16,3 2-15 15,-2-2-15-15,2 2-51 16,-2 1-43-16,-5 3-196 16,1 1 212-16</inkml:trace>
  <inkml:trace contextRef="#ctx0" brushRef="#br0" timeOffset="132790.673">14963 15606 409 0,'-5'27'178'0,"3"-27"-98"16,2 1-88-16,0-1-32 15,0 0 20-15,0 0 60 16,-1 0 26-16,0 0 14 16,0 0-8-16,0 0-27 15,0 0-11-15,0 0-7 16,-1 0 1-16,1 0 8 16,0 0 6-16,0 0 8 15,0 0 0-15,0 0-5 16,0 0-6-16,-1 0-13 15,1 0-5-15,0 0-11 16,0 0-3-16,0 0-7 0,0 0-2 16,-1 0-3-16,1 0 1 15,0 0 2-15,0-1 0 16,0 0 0-16,0 0 1 16,-6-4 1-16,-1-1-1 15,-3 0 0-15,-26-34 1 16,27 30-2-16,1-1-1 15,-7-2-3-15,2 0 0 16,-3 1 0-16,-4-2 1 16,2 3-5-16,-3-2-3 0,-1 1-8 15,1-1-4-15,1 3 4 16,-2-1 4-16,-2 3 5 16,1 0 5-16,0 0 3 15,-1 2 0-15,1-2 2 16,0 2-1-16,0 1 4 15,1-2 2-15,-1 0 0 16,1-2 0-16,-3-2-9 16,-1 3-6-16,-6-1-14 15,-1 2-9-15,0 1-15 16,1 2-5-16,-3 1 0 16,2 0 10-16,-4 2 26 15,2 1 12-15,0 0 18 16,0 1 2-16,5 2-6 15,0 2-2-15,0 2-5 16,-2 1-3-16,-9 0 2 0,-1 1 0 16,2 3-1-16,-1-2 1 15,4-1 1-15,3-2 3 16,-1-2 2-16,4-2 1 16,7 1-2-16,-2-1-1 15,-1-1-2-15,6 2-2 16,-3-1 0-16,5 3-1 15,1 3 2-15,-1 1 3 16,-3 2 0-16,-5 3 0 0,4 4-1 16,-7-1-2-16,1 3-3 15,3 0-1-15,-3-2-1 16,2 2 1 0,2 1 0-16,0 0 2 0,2 1 3 15,2 1 2-15,5 3 5 16,3-2 0-16,2-1-3 15,-1 0-1-15,5 1-3 16,-2-1-1-16,3-2 4 16,-2-2 5-16,-1 2 5 15,2 4 1-15,3 5-2 16,1 5-4-16,2-3-6 16,2-1-1-16,0 3-2 15,5-7 0-15,-1-1 3 16,-2 8 3-16,4-2-2 15,-1 5 0-15,-1-2-2 16,7-3-2-16,-2 2 0 0,4 3 0 16,4 8 2-16,-2-2 0 15,3-2 8-15,1-7 3 16,4-2 3-16,3 5 2 16,4-2-8-16,4 0-2 15,4-1-1-15,3-4 1 16,0-2 2-16,1 2 0 15,-6-1-1-15,-1-1-1 16,4 0 7-16,0-2 8 0,8-3 6 16,-3-3 3-16,3-4-7 15,1-4-8-15,-1-5-2 16,-3-1-4-16,-2-2-1 16,0-1-1-16,-4-1-5 15,2 4-1-15,3-5 8 16,1 2 1-16,8-1 1 15,1-4 2-15,1-5 0 16,2 2 1-16,-4 0 5 16,0 0 5-16,-8 0-3 15,-3-3-2-15,3-1-5 16,-1-4-5-16,10 4-4 16,0-6 4-16,2-4 3 15,-2-4 0-15,2-8-3 16,-10-2-3-16,-5-1-5 15,-1 1-1-15,-8 4-1 0,5 2 0 16,-1 2 1-16,-4 0-1 16,-4-2 0-16,0 1 1 15,-6 2 0-15,-1 0 0 16,-5 1-1-16,0 0 1 16,-3 1 0-16,-2 4-1 15,4 0-1-15,-5-5 1 16,2-5-1-16,-2-1 0 15,-1-8 0-15,2 1 0 16,1 4 0-16,-3-4-2 0,-1 11 1 16,1 1 0-16,-4-1 1 15,-4 4 0-15,3 1 0 16,-4-2-1-16,-4 2-1 16,7 2 0-16,-6-4 0 15,1 6 0 1,4-1 0-16,-6-3 0 0,5 0 1 15,-3-3 0-15,-6-2 1 16,9 0 0-16,-8-3 1 16,1 0 0-16,1 2 0 15,-4 6 1-15,1-1 0 16,-3 3 0-16,1-1-1 16,-4-8 0-16,-3 1-4 15,1 2-3-15,-4-5-3 16,2 8-3-16,-4 2-1 15,-3 0-1-15,1 4-1 0,-4-5 1 16,4 4 3-16,3 1 2 16,0-1 3-16,5 4-3 15,3-2-10-15,1-2-9 16,2 3-37-16,1 0-25 16,4 3-78-16,-1 0-101 15,-3-2 174-15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12:46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21388 7005 262 0,'31'-39'137'0,"-28"39"-39"15,-3-2-31-15,0 2-37 16,0 0-1-16,0 0 17 15,0 0 12-15,0 0 26 16,0 0 5-16,0 0-6 16,0-1-8-16,0 1-23 15,0 0-11-15,0 0-17 16,0 0-4-16,0 0-1 0,0 0 3 16,0 0 15-1,0 0 7-15,0 0 11 0,0 0 0 16,0-1-8-16,0 0-5 15,0 0-10-15,-1 0-5 16,-1 0-9-16,2-1-6 16,0 1-7-16,0 0-2 15,0 0 1-15,0 0 3 16,-3993 0 8-16,7986-1 3 16,-3993 1 4-16,-1 1-2 0,1 0-8 15,0 0-3-15,0 0-5 16,0-1-1-16,0 1 1 15,0 0-2-15,0-1-1 16,0 1-1-16,0 0-2 16,0 0 0-16,0 0 1 15,0-1 1-15,0 0 2 16,3 1 1-16,9-1 0 16,-1-1-2-16,29 0 0 15,-28 1-1-15,0 0 1 16,1 1-1-16,-2-1 0 15,0 1 0-15,-2 0 0 16,-1-1 1-16,-1 1-1 16,-3 0 1-16,4-2 0 15,5 4 0-15,1 0 0 16,0 1-1-16,-1 1 0 0,-3-3-1 16,4 3 1-16,3-2 0 15,-1 3 0-15,1 1-1 16,-5 0 1-16,0 2 1 15,-4-3 0-15,-1-1 0 16,0 0 1-16,0-3 0 16,-1 2 0-16,3 0 1 15,0 1-1-15,1 1 0 16,2-3-1-16,-4 2 0 0,0-2-1 16,0-1 0-16,-2 1-35 15,1 2-41-15,2-3-194 16,0-1 176-16</inkml:trace>
  <inkml:trace contextRef="#ctx0" brushRef="#br0" timeOffset="5705.871">21116 13912 280 0,'-31'28'62'0,"32"-28"-57"16</inkml:trace>
  <inkml:trace contextRef="#ctx0" brushRef="#br0" timeOffset="6673.284">21086 13940 71 0,'0'0'78'15,"1"2"13"-15,2-1-5 16,0 0 0-16,1 0-20 16,0 0-9-16,1 0-9 15,0-1-2-15,-1 0-5 16,2 2-1-16,-2-1-6 16,2-1-5-16,2 1-8 15,0-1-1-15,4 1 0 0,2 0 1 16,25 4 3-16,-26-5 1 15,-2 2 1-15,0-2 1 16,0 4 7-16,-3-2 4 16,3-1 6-16,-1 1 0 15,0-2-5-15,4 1-4 16,1 2-4-16,0-2-4 0,4 0-6 16,0 3-4-16,1-1-8 15,5 0-2-15,-3 1-3 16,0-1-2-16,2 1-1 15,-1 0 1-15,4 1-1 16,-4-3 0-16,0 2 0 16,3-2 0-16,1 0 0 15,4 1 1-15,0 0-1 16,-1-2 1-16,3 2-1 16,1 0 1-16,4-1-1 15,-2 3-1-15,-2-4 0 16,-4 3 0-16,0-2 0 15,0-1 1-15,-1 3-1 16,2-3 1-16,-2-1 0 16,4 0 1-16,3 0 0 15,0 0 1-15,4 1 3 0,-2 0 0 16,1 0 1-16,3-1 2 16,-2 1 1-16,-3-2 0 15,-2 0 0-15,-3 0-3 16,-1 0 0-16,4-2 1 15,3 2 5-15,2-1 5 16,2 2 6-16,3 0 2 16,1 1-1-16,1 0-3 0,0 0-4 15,-6-1-3 1,-4 0 3-16,-3 2 1 0,0-1 1 16,5 1-1-16,0-1-6 15,2 0-1-15,3-1-4 16,-2 0 0-16,-1 3 2 15,3 0 0-15,-5-1 1 16,-3 1-1-16,-1-2-1 16,-4 0 0-16,-5 2-1 15,4 1 2-15,-2-4-1 16,-2 2 1-16,6 2-1 16,-2-2-2-16,0 4-2 15,3-5-2-15,2 1-1 16,-1 1-1-16,2-1-1 15,-2 4 0-15,-5-4 0 16,0 1 0-16,-6-3-1 16,1 3 0-16,-1-3 0 15,-3 0 0-15,5 1 0 0,0 0 0 16,2 4-1-16,1-4-2 16,2 2-1-16,-2-3-2 15,0 1-4-15,1-1-3 16,-2 0-5-16,-4 4-2 15,-8-4-5 1,-3 7-6-16,-3-6-35 0,-4 1-40 16,-4-1-188-16,-1-1 192 15</inkml:trace>
  <inkml:trace contextRef="#ctx0" brushRef="#br0" timeOffset="8341.995">21820 7067 775 0,'-4'-2'212'0,"-5"2"-388"15,0 0-15-15,-4 6 30 16,-2 0 60-16,3 0 167 16,2 0 31-16,4-6 9 15,2 1-10-15,4-1-12 16,-1 0-3-16,1 0 15 15,0 0 3-15,0 0-15 16,0 0-13-16,0 0-39 16,0-1-15-16,0 1-10 0,0 0-3 15,0 0-3-15,0 0 0 16,0 0-1-16,0 0 0 16,0 0-1-16,0 0-2 15,0 0-3-15,0 0 0 16,0 0 1-16,0 1 1 15,1 0 2-15,2 2 2 16,2 0-1-16,2 2 0 16,8 4-1-16,35 22 0 0,-28-18 1 15,0-4-1-15,2-1 1 16,2-2 1-16,1 0 0 16,2-2 0-16,-3 1 2 15,-1-1 0-15,5 0 2 16,6-1 1-16,3 0 2 15,4-3 1-15,-2 1 0 16,-1-1-1-16,1-1 1 16,-1 1-1-16,3 0 1 15,-3-3 0-15,-2 1 3 16,-1 1 0-16,-5-3-1 16,-1 3 0-16,4 0-3 15,-2-1 0-15,4 1-3 16,1 1 0-16,3 0 1 15,3 0-1-15,4 0 2 16,-1-3-1-16,-3 2-1 0,-4 0-1 16,-4 0 0-16,1 0-1 15,2-2 0-15,2 3 0 16,6-2 1-16,1 1 1 16,5 1-1-16,5 0 1 15,-3 0-1-15,-1 0-1 16,2 1 0-16,-2-1 0 15,4-1-1-15,3 1 1 16,-2-1 1-16,-1 1 2 0,-1 0 1 16,-8 0 2-16,1 0 5 15,-2 0 1-15,4-1 1 16,6 1-2-16,3 0-8 16,1 0-1-16,4 1-3 15,-3 2 0-15,-3 1 0 16,-5 0 0-16,-6 0-1 15,2 0 2-15,-2 0-1 16,3-1 1-16,-4 1 0 16,-3-3-2-16,-9 2 1 15,-2 1-1-15,-9 3-2 16,-3 1-2-16,-13-2-55 16,2 3-88-16,-10 5 96 15</inkml:trace>
  <inkml:trace contextRef="#ctx0" brushRef="#br0" timeOffset="13486.769">1952 13543 364 0,'-4'3'159'15,"-2"-3"-93"-15,2 0-70 16,3-1-49-16,1 1-13 15,-1 0 19-15,0 0 48 16,0 0 67-16,0-1 29 16,-6 0 6-16,-5 0-24 15,1-1-46-15,-27-2-20 0,29 0-12 16,1 3-1-16,0 0 6 16,0-1 7-16,1 1 5 15,2-2-1-15,1 3-6 16,3-1-8-16,1 1-9 15,-1 0-6-15,1 0-2 16,0 0 1-16,0 0 5 16,0 0 2-16,0-1 7 15,0 1 4-15,0 0 11 16,0 0 7-16,0-1 15 16,0 1 4-16,0 0 0 15,0 0-4-15,0 0-12 16,0 0-8-16,-1-1-12 15,-1 0-3-15,1-1 3 16,-2 1 8-16,-9-3 19 16,-1-2 3-16,-35-11 3 15,30 11-4-15,-6 1-9 0,-2-1-4 16,1 2-10-16,-3-1-4 16,1 3-5-16,-3 1-1 15,-2 0 2-15,1 1 2 16,-2 0 4-16,1 2 0 15,-11 6 6-15,-2 0-1 16,-5 5-6-16,-1 3-5 16,2 1-12-16,3 3-6 15,2 2-7-15,7 0 3 0,3-1 3 16,-1 4 6-16,6 2 7 16,-4 0 0-16,1 4 0 15,5-1 1-15,-1-1 0 16,5-4 1-16,4 3-2 15,1 1 0-15,5-2 0 16,1 7-1-16,2-2 0 16,2-3 1-16,2 0-1 15,1-3-1-15,2 8 0 16,0 5 0-16,2 8 1 16,0-4 1-16,1-4 2 15,0-3 1-15,0-4 2 16,0 4-1-16,0 3 1 15,1 0-1-15,2 4-1 16,0-1 0-16,-1 1-1 16,5 1 0-16,-2-3 0 15,0 2 1-15,0-5 0 16,-1-1 0-16,2 1-1 0,-2 0 0 16,1 1 0-16,-1-2 0 15,0-5 0-15,-1 1-1 16,2-2 1-16,0 5 0 15,1-4 1-15,1-1 0 16,3-6 0-16,0-3 2 16,5-2 0-16,-1 1-1 15,1-2-1-15,2 2-1 16,-3 2 0-16,3-1-1 0,-3 3 0 16,2 1-1-16,-1-4-11 15,-1-1-3-15,3-6-3 16,-1-2 1-16,3-1 9 15,2-1 3-15,1 4 0 16,-2 4 1-16,3 1-1 16,0 2-3-16,-1-3-11 15,1-1-5-15,-1-5-11 16,1-3-6-16,0-1 3 16,2-5 3-16,2-2 8 15,3-1 10-15,0-4 11 16,-1-1 4-16,-1-2 9 15,-8-3 3-15,0 1 13 16,-5-4 5-16,-1-2 2 16,2-3 1-16,-6-8-8 15,3 0-4-15,1 0-6 0,0-3-6 16,2-7-6-16,1-3-3 16,2-9-5-16,0 0-8 15,5 3-16-15,3 0-3 16,2 0-5-16,-3-2 3 15,-3-1 15-15,-1-3 6 16,-3-5 8-16,0 0-1 16,0-4-8-16,-3 7-1 0,-5 5 1 15,0-2 6-15,-4 1 11 16,0 0 1-16,2 0-1 16,2 0 1-16,-4 3-1 15,-1 0 1-15,-4 6-1 16,-2 8 2-16,-2 4 1 15,2 4 4-15,-3 1 11 16,-4-1 0-16,0 1-1 16,-7-3-5-16,0-8-13 15,0 2-4-15,-4-3-20 16,-2-3-51-16,-2-1-18 16,0-3 2-16,5 7 12 15,1 6 37-15,0 11 35 16</inkml:trace>
  <inkml:trace contextRef="#ctx0" brushRef="#br0" timeOffset="14428.575">5509 13370 569 0,'-15'-2'213'16,"1"-2"-92"-16,-6 1-269 15,-2-1-22-15,-2 1 53 16,-5 0 50-16,1 2 137 15,-1 1 38-15,-1 1 11 16,0 2-16-16,-1 0-59 16,1 2-22-16,0-1-23 0,-1 2-4 15,1 3 0-15,1 2-1 16,-1 4 3-16,2 3 1 16,0 6-4-16,0 4-5 15,3 4-24-15,2 4-10 16,3 10-14-16,2 4 4 15,2 4 7-15,2 1 1 16,5 4-1-16,-1 7-11 0,10 8-4 16,0 4-25-1,-1 3 58-15</inkml:trace>
  <inkml:trace contextRef="#ctx0" brushRef="#br0" timeOffset="15098.786">5996 14730 355 0,'2'-27'179'0,"-5"-7"-69"16,-1-2-26-16,-4-7-48 15,-2-6-18-15,-2 0-13 16,-1-6-2-16,1 5 1 16,-3-2 9-16,3 6 15 15,-2 4 6-15,-2 5 3 16,4 3-9-16,-6-4-16 16,3 0-7-16,1 3-12 15,-2-1-13-15,5-1-28 16,1-2-19-16,2-6-11 15,-1 3 11-15,2 7 26 0,-3 4 21 16,-2 8 19-16,0 0 2 16,-3-1 0-16,4 0 1 15,-4 0 0-15,0 0 0 16,3 7 1-16,0 2-3 16,1 6-83-16,2-1 62 15</inkml:trace>
  <inkml:trace contextRef="#ctx0" brushRef="#br0" timeOffset="17196.296">4880 13551 363 0,'0'1'121'0,"-4"2"-124"15,0 1-14-15,3-4 2 16,0 0 7-16,0 0 18 16,-3 4 1-16,-4 9-2 15,0 2-3-15,-14 28 3 16,14-27 7-16,3 2 16 0,-4-5 9 15,3 4 12-15,2 0 1 16,-4-1-6-16,-1 0-5 16,0 2-16-16,-2 2-4 15,2 4-5-15,0 3 0 16,-4 11-6-16,0 5-3 16,2 6-6-16,-2 3-1 15,4-7-1-15,1-3 0 0,0-1 0 16,4-1-1-16,0-2 0 15,-1 2 1-15,1 12-1 16,-5 1 0-16,3 11 1 16,-4 1 0-16,3-2 0 15,-2-4 0-15,1-3 9 16,1 1 7-16,-2 4 4 16,1 0 5-16,-1-7-7 15,1-3-9-15,3-4-3 16,2 1-6-16,1 3-1 15,1-6 0-15,-1-3 4 16,2 0 3-16,-1 3 23 16,2 1 1-16,2-10 2 15,2-7-2-15,3-6-21 16,-1-1-4-16,5 5-4 16,-2 1 0-16,3 2-1 15,-1-2 0-15,3-5 0 0,-1 0-1 16,5-7 0-16,-1-2-1 15,3-1-1-15,3-1 1 16,0 2 0-16,2-1 1 16,0-6-1-16,-1 1-1 15,2-8 0-15,-2 4 0 16,5 1-1-16,4-5 2 16,1 0 1-16,6-7 1 0,1-6 2 15,0 5 0-15,3-6-2 16,-5 5 0-16,-2 2-1 15,-4-1 1-15,-5 0 0 16,-2-3 1-16,0 3 2 16,4-5 0-16,1-3 0 15,2 0 1-15,0-7-1 16,2-1 0-16,-3-3-1 16,0-2 0-16,-3 1 1 15,-2 3 2-15,-3-5 1 16,-3-1 0-16,-4-6-2 15,-3 0 0-15,0 4-1 16,0-1-2-16,-5 5-1 16,3-1 1-16,1 0-2 15,-4-1 1-15,5-7-1 16,2 0 1-16,-6 4-1 16,7-3 0-16,-3-1 0 15,0-2 0-15,1-4 1 0,-3 2 0 16,-3 5 0-16,2 3 2 15,-4-2 6-15,0-2 0 16,-2-3 0-16,-1-1-2 16,-1 1-6-16,0 0-2 15,-2 3-17-15,0-1-27 16,0-4 29-16</inkml:trace>
  <inkml:trace contextRef="#ctx0" brushRef="#br0" timeOffset="30213.538">7701 16366 262 0,'-1'0'116'0,"0"0"-39"15,0 0 0-15,0 0 12 16,0 0 4-16,0 0-7 16,-1 0-1-16,1 0 3 15,0 0 2-15,0 0-2 16,0 0-9-16,0 0-28 16,0-1-11-16,-1 0-14 15,1 0 1-15,0 0 6 0,0-1 4 16,0 1-3-16,0 0-7 15,-1 0-8-15,1 0 2 16,0 0 5-16,0-1 3 16,0 1-7-16,0 0-8 15,0 1-9-15,-1 0-3 16,1 0-1-16,0 0 0 16,0 0-2-16,0-1-2 15,0 1-3-15,-1 0-1 0,1 0-3 16,0 0 0-16,0 0 1 15,0 0 1-15,0 0 3 16,0 0 1 0,-1 0 2-16,2 0-1 0,-1 0-1 15,1 0-2-15,0 0-5 16,0 0-2-16,0 0-1 16,0 0 2-16,0 0 0 15,0 0 1-15,0 0 0 16,0 0-1-16,0 0 2 15,-1 0 2-15,1 0 4 16,0 0 2-16,0 0 2 16,0 0 0-16,0 0 0 15,0 0 1-15,0 0 0 16,0 0-1-16,0 0 0 16,0 0 0-16,0 0-3 15,0 0-1-15,0 0 2 0,0 0 0 16,0 0 0-16,0 0-4 15,1 0-6-15,8 3 0 16,-2 1 1-16,-3-2 4 16,-2-1 6-16,-1-1-1 15,4 4 2-15,-3-3-1 16,3 1 1-16,-1 2-1 16,1-2 0-16,1 1 1 15,1 1-1-15,0-2 1 0,-3-1 0 16,7 1-1-16,-3-1-1 15,6 0 0-15,29-2-1 16,-29-5 1-16,1-3-1 16,-1 4-2-16,-1 3-2 15,-1 0 0-15,-1 0 1 16,-2 2 2-16,-1-1 1 16,0 1 1-16,1 1-1 15,2-1-2-15,0-1 0 16,2 2-2-16,-3 1 1 15,2 0 0-15,0 0 2 16,-1-1 2-16,-1 0 1 16,3-1 0-16,-3 0 0 15,4 4 0-15,1-3 1 16,-2 2 0-16,-2-1 0 16,-1-2-1-16,-5 0 1 15,-1 0 0-15,-2 1 0 0,-2-1-1 16,0 0 1-16,0 0 0 15,0 0 0-15,0 0 0 16,0 0 0-16,0 0-1 16,6 2 0-16,5 2-1 15,0-1 1-15,24 10 0 16,-29-12 1-16,-2-1-1 0,-4 0 1 16,0 0 0-1,0 0 0-15,0 0 0 0,0 0 0 16,0 0 0-16,4 1 0 15,3 0 0-15,1 1 0 16,2 1 0-16,-1-1 0 16,-1-1-1-16,3 2 1 15,30 8-1-15,-29-9-1 16,3 1-1-16,2-2-3 16,-1 0-2-16,0-1 1 15,-2 0 1-15,-1 0 1 16,0 0 1-16,1 0-5 15,0 1-3-15,0 0-5 16,3 0-1-16,-2 1 2 16,1-2 2-16,1 1 2 15,-2 0-1-15,3 1-2 16,-2 2-2-16,0-3 3 16,0 0 0-16,3-1 4 0,-2-2 1 15,0-1 2-15,0 1 2 16,-4 0 3-16,0 2 0 15,-3 0 1-15,2 1 0 16,-1-1 0-16,2 0 0 16,0-1 0-16,-4 0 1 15,2 1 0-15,-1 0-1 16,-1 1 1-16,1-1 0 0,-2-1 0 16,0-1 0-16,0 0 1 15,-1 2 0-15,-1-2-1 16,0 2 0-16,-2 0 1 15,-2 0-1-15,-2 0 1 16,0 0-1-16,0 0 1 16,0 0-1-16,2 0 1 15,9 0-1-15,1 1 0 16,-3-1 0-16,26 5 0 16,-28-5 0-16,-3 0 0 15,1 0 0-15,-1 0 0 16,1 0 0-16,-1 0 2 15,-4 0-1-15,0 0 1 16,0 0 1-16,0-2 1 16,0 2 2-16,0-1-1 15,10 0 0-15,0 0-3 16,1 0-1-16,27 0-1 16,-30 0 0-16,1 1 0 0,-1 0 0 15,-2 0 0-15,1 0 0 16,-4-2 0-16,2 1 0 15,1 1 0-15,-6-1 0 16,0 1 0-16,0 0 0 16,0 0 0-16,7 0 0 15,-1 0 0-15,5 0-1 16,-1 1 0-16,4 0 0 16,25 3-1-16,-27-4 1 0,-1 0 0 15,-3 0 0-15,3 0 1 16,-2 0 0-16,-3-1 0 15,3 1 0-15,-1 0 0 16,0-3 0-16,5 3 0 16,-3 0 0-16,2 0 0 15,-2 2 0-15,2-2 0 16,0 0 0-16,0 0 0 16,-1-2 0-16,-1 4-1 15,-4-1 1-15,-1-1-2 16,1 2 1-16,-3-1 0 15,-3-1-1-15,0 0-4 16,0 0-2-16,0 0-9 16,6 1-4-16,-1-1-6 15,-1 0-2-15,-4 0-10 16,1 0-19-16,3 0-67 16,0 1-94-16,7 2 137 0</inkml:trace>
  <inkml:trace contextRef="#ctx0" brushRef="#br0" timeOffset="33466.15">10623 16568 458 0,'-1'1'197'15,"1"-1"-55"-15,-1 0-221 16,-1 0-19-16,1-1 61 16,0 0 59-16,0 0 117 15,0-1 24-15,1 1-9 16,0 0-30-16,0 1-60 15,-1 0-22-15,-1 0-23 0,1 0-3 16,0 0 2 0,0 0 2-16,0 0 5 0,1 0 2 15,0 0-3-15,0-1-1 16,0 1-10-16,-1 0-5 16,0 0-6-16,1 0 0 15,0 0 0-15,0-1 1 16,0 1 1-16,0 0-1 15,0 0 0-15,0 0-2 0,0 0-1 16,0 0-2-16,0 0-1 16,0 0 0-16,0 0 0 15,0 0-1-15,0 0 2 16,0-1 1-16,0-1 1 16,17-2-2-16,34-8-8 15,-28 8-5-15,-1-1-9 16,-2 2 0-16,2-2 3 15,1-1 4-15,-1 2 5 16,1-1 2-16,0 2 2 16,1-2 1-16,3-2 2 15,0 4 2-15,-2-5 1 16,0 2 1-16,-4 0 1 16,-3-4 0-16,0 4 0 15,0 1-1-15,-3-2 1 16,2 6 0-16,1-1 0 15,-6 0 0-15,5 0 0 0,-2 2 0 16,0 2 0-16,0-1 0 16,-3 1 0-16,-1-1 0 15,-3 3 0-15,1 0 0 16,4 1 0-16,2-2 0 16,5 1-1-16,3-3 1 15,2 1 0-15,0 1 0 16,-2 0 0-1,1 0-1-15,-2 0 1 0,-1 0-1 16,0 1 1-16,-5-1 0 0,0-1-1 16,-2 3-1-16,-4-1-5 15,4-2-2-15,3 1-4 16,2-2-2-16,3 1 2 16,1 0 1-16,-1-2 3 15,1 3 0-15,-1-3 5 16,-1 3 0-16,-1-1 2 15,0-2 2-15,-2 0-1 16,-2-1 1-16,0 0 0 16,-3 1 0-16,-1 0 0 15,-2 1 0-15,-5-1-1 16,-1 1-8-16,-3-1-44 16,-1 0-37-16,0 0 53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14:19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19320 5762 135 0,'29'28'66'0,"-29"-27"-4"16,0-1 8-16,0-1 11 0,0 0 5 15,0 1-15 1,-1 0-11-16,1 0-19 0,0 0-11 16,-1 0-14-16,1 0-4 15,0 0-6-15,0 0 1 16,0 0 6-16,0 0 4 15,0 0 7-15,0 0 1 16,0 0-4-16,0 0-3 16,-2 0 1-16,1-2 3 0,0 1 3 15,0 0 0-15,-4 0-6 16,-7-1-6-16,-4-2-4 16,-31-4-1-16,26 3 0 15,-2 1 2-15,1 3-1 16,0-2-1-16,-3 5-2 15,-3-2-2-15,-5 2-2 16,-1 2-1-16,-5 0-1 16,5 5 0-16,-3-4 1 15,2 3-1-15,5 0 1 16,0-6-1-16,2 6 0 16,1-2 0-16,4 2 0 15,6 5-1-15,4-5-1 16,3 3-1-16,5-1 0 15,-4 2 0-15,5 3 1 16,2-1 0-16,2 1 1 16,-1-1 1-16,2 3 0 0,2-4 0 15,-2 2 2-15,13-1 1 16,-4-4 2-16,5 3 2 16,10-4 2-16,-3-1 1 15,9 1-2-15,1-1-1 16,2 3-2-16,2 3-1 31,3 1 0-31,-1 2-1 0,-1-1-1 0,-1 1 0 16,-5 1-1-16,-5-3 0 0,1 3-1 15,-6-1 0-15,3 2 1 16,-3-1 0-16,-3 1 0 16,5 0-1-16,-7-1 1 15,6 5-1-15,-3-4 0 16,-3 4 0-16,0 0 0 15,-3 0 0-15,2 3 0 16,-4-3 0-16,-1 1 0 16,1-1 0-16,-8 2 1 15,1 3 0-15,-3-1 1 16,-2-1 0-16,-3-4 0 16,-3-3 2-16,-3 0 3 15,-4-2 1-15,-3 3 4 16,-3 0 3-16,-5-2 6 15,-4-1 0-15,-3 5-1 16,1-4-4-16,-3-1-6 16,1 0 1-16,-1-5-1 15,-2-2 1-15,-5-4 2 0,0 2 0 16,-4-6 2 0,0 4 2-16,1-4 7 0,0-2-1 15,1-2-1-15,8-3-2 16,-6-3-7-16,1 0-2 15,2-2-4-15,-7 2-3 16,5 2-4-16,0 0-9 16,4 6-56-16,2 0-66 0,8 1 82 15</inkml:trace>
  <inkml:trace contextRef="#ctx0" brushRef="#br0" timeOffset="6395.639">21113 6456 329 0,'0'-1'83'0,"2"0"-182"15,-3 0 59-15,1-1-22 16,0 2 60-16,0 0 140 16,-1 0-31-16,1 0 17 0,0 0-31 15,0 0-28-15,0 0-7 16,0 0 1-16,-1 0 2 16,0 0-4-16,-1 0-9 15,2-1-25-15,-1 0-7 16,0 0-6-16,0 0 6 15,-4-6 6-15,-2-6-3 0,-33-25-10 16,27 31-7 0,-4 0-8-16,-3 2-1 15,-1 5 0-15,-4-3 1 0,0 7 2 16,-2 4 1-16,0 2 0 16,1 7 0-16,0 3 0 15,3 4 0-15,4 2 0 16,2-1 1-16,7 11 0 15,1 2-1-15,5 8 2 16,-1-2 0-16,5-3 0 16,0 4 0-16,2-1 1 15,-1 1 0-15,-1-5 1 16,-3-2 0-16,-2-1 0 16,-3 6 0-16,-3 5 0 15,0 4 0-15,-4-3 0 16,0-2-1-16,0 0 0 15,0-5-1-15,4-5-4 16,4-5-4-16,-2-18-11 0,5-2-6 16,1-6-19-16,0-5-12 15,4 0-43-15,-1-2-4 16,-1 0 62-16</inkml:trace>
  <inkml:trace contextRef="#ctx0" brushRef="#br0" timeOffset="6709.398">20444 7061 604 0,'0'0'184'0,"1"0"-248"15,4 3-22-15,-5-3 21 16,0 0 35-16,7 0 85 16,11 1 7-16,36 2-3 15,-25-4-14-15,7 1-23 16,2-3-8-16,4 0-11 16,3 2-1-16,-5-5-2 15,0 3 0-15,-7 1-1 16,-5-1-1-16,-5 3-30 15,-2-1-35-15,-6-1 43 0</inkml:trace>
  <inkml:trace contextRef="#ctx0" brushRef="#br0" timeOffset="6990.717">21162 7182 307 0,'-5'11'77'0</inkml:trace>
  <inkml:trace contextRef="#ctx0" brushRef="#br0" timeOffset="7234.083">21150 7222 237 0,'-5'31'184'0,"4"-31"35"15,1 1-63-15,0 1-79 16,0-2-25-16,0 0-37 15,-1 0-9-15,1 0-2 0,-1 0 1 16,-1 0 6-16,1 15 3 16,0 9 0-16,-3 35 0 15,1-23-5-15,2 5-2 16,-4 6-2-16,3 2-2 16,-4-5-1-16,0 0 0 15,2-5 0-15,-1-6 1 16,2-2 5-16,0-5 4 15,-3-10 4-15,1-5-1 0,4-6-24 16,1-4-52-16,1-1 40 16</inkml:trace>
  <inkml:trace contextRef="#ctx0" brushRef="#br0" timeOffset="7665.941">21732 7242 355 0,'-4'11'89'0</inkml:trace>
  <inkml:trace contextRef="#ctx0" brushRef="#br0" timeOffset="7994.257">21728 7316 386 0,'4'68'180'0,"-4"-67"-73"15,0-1-36-15,0 1-30 16,0-1-3-16,0 0-9 16,0-1-6-16,0 0-11 15,0 1-6-15,0 0-6 16,0 0-2-16,0 0-1 0,0 0 1 15,0 0 1-15,0 0 1 16,-1 0 0-16,1 0 0 16,0 8 0-16,0 5 0 15,0 2 0-15,-1 29 0 16,1-28 0-16,-2-1 0 16,1 7 3-16,-1 5 1 15,-4 3 1-15,-2 5-1 16,-2 2-2-16,-5-1-1 15,-4 0-2-15,1-2 0 16,-2-6-5-16,3-7-16 0,3-9-121 16,4-5 101-16</inkml:trace>
  <inkml:trace contextRef="#ctx0" brushRef="#br0" timeOffset="8657.648">22328 6348 773 0,'62'20'245'16,"-66"-25"-273"-16,1 1-97 16,1 1 7-16,1 2 30 15,0-1 42-15,-5 1 77 16,-15-3 3-16,-36 0 5 16,29 13-4-16,-1 4-11 15,-1 1-7-15,5 2-5 16,2 0 0-16,1 3 0 15,3 1 0-15,2 1-5 16,1 6 1-16,7 13 0 16,-3 6-1-16,10 11-2 15,2-1-1-15,4-3 0 16,2 3 1-16,2-6 0 16,-1 0 0-16,4 6-3 0,-1 1 1 15,-3 4-2 1,1 2-1-16,-2-5 1 0,-6-5 1 15,5-6-1-15,-2-5 1 16,-1-9 0-16,3-4-1 16,-4-8-3-16,1-3-8 15,0-5-29-15,0-2-30 16,-2-5-69-16,1-2-60 16,0-7 123-16</inkml:trace>
  <inkml:trace contextRef="#ctx0" brushRef="#br0" timeOffset="8928.589">21854 7022 979 0,'1'5'314'0,"3"-3"-397"16,5 4-61-16,8 4 3 15,6 1 30-15,8 1 112 16,-3-5 11-16,9-2 1 16,-1-2-3-16,2-3-19 0,4 0-58 15,-4-6 47-15</inkml:trace>
  <inkml:trace contextRef="#ctx0" brushRef="#br0" timeOffset="9378.174">22392 7171 1211 0,'0'0'351'15,"0"0"-462"-15,5 0-130 16,-5 0 3-16,0 0 94 16,0 0 99-16,0 0 105 15,6 0 3-15,2 1-28 16,7 2-12-16,35 14-18 15,-32-9-5-15,-2 1-6 16,-2 0-2-16,-5 0-3 16,-7-1-2-16,4-3-8 15,-6 1 0-15,-3 2-14 16,-4 3-16-16,-9 9-38 0,-6-3-4 16,-7-1 24-1,2-2 27-15,3-6 56 0,5-3 8 16,9-4-4-16,1-1-8 15,7 1-13-15,0 2-2 16,2 2 0-16,0-5 0 16,0 0-10-16,4 4-30 15,24-2 29-15</inkml:trace>
  <inkml:trace contextRef="#ctx0" brushRef="#br0" timeOffset="9628.503">22775 7170 825 0,'30'57'162'15,"-27"-56"-120"-15</inkml:trace>
  <inkml:trace contextRef="#ctx0" brushRef="#br0" timeOffset="9761.777">22844 7267 177 0,'43'57'142'0,"-33"-41"-2"16,2 3-58-16,1 3-36 15,-6 3-38-15,2 2-4 16,-9-1-2-16,-2 2-1 16,-3-5-6-16,-5-1-13 15,-2-4-64-15,3-3 56 16</inkml:trace>
  <inkml:trace contextRef="#ctx0" brushRef="#br0" timeOffset="10288.37">23932 6412 519 0,'0'-3'211'0,"0"3"-204"16,2-3-30-16</inkml:trace>
  <inkml:trace contextRef="#ctx0" brushRef="#br0" timeOffset="10696.544">23940 6402 154 0,'1'-1'141'15,"3"0"13"-15,-4-1-45 16,5 1-27-16,0-1-49 16,-2 0-7-16,3-2 15 15,1 1 12-15,-1-1 12 16,-4 2-2-16,2-3-23 16,-2 2-14-16,3-6-14 0,-1-2-3 15,-3 0-4-15,-1-28 4 16,-14 28-3-16,-2 2-1 15,0 3 2-15,-6 0-2 16,-2 4 2-16,1 2-1 16,-2 6-2-16,2 5-1 15,0 4-2-15,0 5 0 16,4 10 1-16,3 7 1 0,5 7 0 16,4 4-1-16,7 14-1 15,3-1-1 1,8 5-2-16,4-4-2 0,5-5 1 15,2-2 1-15,0-4 1 16,-2-1 1-16,-1-4 1 16,-1-1 0-16,-5 1 0 15,-3-4-1-15,-1-10 0 16,-3-6 0-16,-2-7-4 16,4-1-13-16,-7-2-40 15,2-4-23-15,-2-2-63 16,2-4-15-16,-6-7 100 15</inkml:trace>
  <inkml:trace contextRef="#ctx0" brushRef="#br0" timeOffset="11007.609">23261 6869 1099 0,'8'0'297'0,"11"0"-410"0,18 3-42 15,12 8 4-15,5-1 72 16,0-1 50-16,-3 2 31 15,-2-9 0-15,1 0-1 16,-1 1-1-16,-4-6-63 16,-4 2-101-16,-8-6 108 15</inkml:trace>
  <inkml:trace contextRef="#ctx0" brushRef="#br0" timeOffset="12294.045">24084 6966 464 0,'-1'0'190'16,"-1"0"-105"-16,2 0-114 16,0-2-13-16,0 1 24 15,-1 0 24-15,1 0 24 16,-1 0-1-16,0 1-20 16,0 0-8-16,1 0-11 15,0 0-2-15,0 0 7 16,0 0 6-16,0 0 16 15,0 0 6-15,0 0 4 16,0 0 2-16,0 0 0 16,0 0-1-16,0 0 5 0,0 0 0 15,0 0 1-15,0 0 0 16,0 0-2-16,0 0-2 16,0 0-6-16,0 0-3 15,0 0-10-15,0 0-2 16,0 0-6-16,0 0-1 15,0 0-1-15,0 0 0 16,0 0 0-16,0 0 1 0,0 0 0 16,0 1-1-1,1 15-1-15,2 30 0 0,-1-19-1 16,2 4-1-16,-3 4 0 16,1-3 0-16,-2 2 0 15,-2 1 1-15,1-2 1 16,0 1 0-16,1-7 0 15,0-5 1-15,0-3 0 16,0 0-1-16,0-5 1 16,0-1-1-16,0-7 1 15,0-3 3-15,0-3 20 16,0 0 15-16,0 0 31 16,0 0 6-16,0 0-12 15,0-1-14-15,0 0-32 16,0 0-10-16,2-25-7 15,9-35-1-15,-4 22 3 16,2-2 2-16,0 3 0 16,3 1 0-16,3-3-2 0,0-1-2 15,3-1-1-15,-2 6-1 16,1 10-1-16,0 7 1 16,-4 6-3-16,4 3-1 15,-2 4-5-15,2 3-3 16,-1 1-9-16,4 4-7 15,2 8-1-15,-1 2 4 16,-1 11 8-16,-2 5 9 16,-6 9 7-16,-3 6 1 0,-1-1 2 15,-1-3 1-15,-2-3 1 16,-3-4 0-16,-2-4 0 16,0 1 0-16,0-11 0 15,2-5-1-15,0-5 3 16,-2-7 1-16,0 0 15 15,1-1 10-15,-1 0 22 16,-1 0 7-16,1-1-6 16,-2 0-9-16,2 0-23 15,0-1-10-15,7-28-10 16,13-35-1-16,-7 20-2 16,2-3-1-16,1 2 2 15,-2 1 0-15,2 12 1 16,-4 10 1-16,-2 12-3 15,0 4-2-15,5 7-4 16,5 2 1-16,12 16 3 16,6 9 2-16,6 19 1 0,3 10 1 15,-7 12-13-15,0 4-15 16,-14 0-57-16,-4 3-43 16,-7 2-159-16,-10-9 178 15</inkml:trace>
  <inkml:trace contextRef="#ctx0" brushRef="#br0" timeOffset="13798.069">22366 7217 298 0,'29'52'168'0,"-28"-58"-33"16,-1 1-67-16,2 2-60 16,-2 2-6-16,0 0 2 15,0 0 3-15,0-1 3 16,0 1 2-16,0 0-1 15,0 0-1-15,0 0 0 16,0 0 1-16,0-1 2 16,0 1-1-16,0 0-3 15,0 0-2-15,0 0-1 16,0 0 6-16,0 0 17 16,1-1 5-16,4 1 3 15,0 0-5-15,-2 0-15 16,4 1-7-16,2-1-4 0,0 1-1 15,2 0-2-15,28 7-1 16,-31-2-2 0,1 0 0-16,3 4 0 0,2-1 0 15,-5 3 1-15,2-2 0 16,-2-1 1-16,-5 2-1 16,3 1 1-16,-2-1 0 15,-3-2 0-15,3 0 1 16,-2 0 3-16,0 3 1 15,-3-3 3-15,0-1-1 16,-3-1 2-16,-2 2-1 0,3 2 1 16,-7-1 2-16,1 3 6 15,-1-3 5-15,-6 1 10 16,3 1 0-16,-3-3-4 16,0 1-5-16,4 0-9 15,-3 0-2-15,3-2-1 16,-2 0 1-16,0 0-1 15,5-2-1-15,2 1-4 16,6-3 0-16,-2-3 1 16,2 2 3-16,-1-3 3 15,-1 1 1-15,1 0-2 16,1 0 0-16,0 0-1 16,0 0 0-16,0 0 2 15,0 0 0-15,0 0-4 16,19 7-2-16,30 13-4 0,-21-9-1 15,12-2 0-15,4 3 0 16,14 2-1-16,3-4-1 16,-4 2-2-16,-2-4 1 15,-15 1-1-15,-5 1-2 16,-13 3-21-16,-3 0-34 16,-4-2-129-16,-7 0-190 15,-3 0 238-15</inkml:trace>
  <inkml:trace contextRef="#ctx0" brushRef="#br0" timeOffset="34992.636">22651 6285 324 0,'27'-77'126'0,"-29"71"-73"0,2 2-40 16,0 0 30-16,-1 3 32 15,0 0 23-15,0 0 7 16,-1 0-28-16,1 0-22 15,-2-2-17-15,-13-4-16 16,-32-30-1-16,31 31 2 16,-5 0 1-16,3 1 15 15,3 2 5-15,1-1-4 16,-2 1-4-16,-1 1-21 16,-3-1-10-16,-4 3-5 15,-2 0-2-15,-4 3 1 16,-1 1 0-16,-7 1-1 15,0 3-1-15,-2 3 0 16,-3 2-1-16,3 2-10 16,2 3-8-16,-2 3-13 15,6 1-7-15,-2 3 4 16,-1 0 2-16,3 8 5 16,-1 7 7-16,4 8 3 0,-4 7 4 15,5 10 9-15,1 1 1 16,5 5 5-16,3-1 1 15,1-1 0-15,0-4 0 16,3 6 1-16,2 1 0 16,4-4 2-16,3 1 4 15,6 0 8-15,4-3 4 16,7-4 9-16,8 5 4 16,7 3-2-16,4 0-2 15,7 7-7-15,5-7-6 0,7-7-3 16,4 0 1-16,4-9 0 15,2 4 3-15,-8-5 5 16,-3-5 2-16,-2-9-2 16,-5-8-1-16,1-6-7 15,0 0-2-15,-2-3-4 16,0-3-1-16,0-1-3 16,1-3 1-16,-3-1 0 15,2-3 1-15,-4-5 1 16,-5 0 3-16,-2-6 5 15,-4-2 1-15,-3-3 0 16,2 0-2-16,-1-1-5 16,-1 1 1-16,0-6 10 15,-3-4 1-15,-2-4 3 16,0-3-2-16,-2-4-11 0,3 2-4 16,-1-4-6-16,1-2-4 15,-1-3-1-15,-1-3 2 16,2-1 3-16,-5 3 1 15,3 2 2-15,-3-4-1 16,-1 1-1-16,3-3 0 16,-5-2-4-16,1 4 1 15,-3 1 0-15,0 4 0 0,-1 8 3 16,-2-8 1-16,-2-5 0 16,1-4 0-16,0-5 0 15,0 4 0-15,2 5 0 16,-2 0 0-16,0 3 0 15,0-1 0-15,-1 0 0 16,2 3 1-16,-2 4 2 16,0 1 1-16,0-3-1 15,0-2 0-15,0-7 8 16,0 1 4-16,-2 3 9 16,-4 2 7-16,-3 0 5 15,-1-3 2-15,-4-4 0 16,0-4-6-16,-4-1-8 15,1 6-4-15,-1 0-11 16,0 4-7-16,-2-4-53 16,-4-4-77-16,-11 1 80 15</inkml:trace>
  <inkml:trace contextRef="#ctx0" brushRef="#br0" timeOffset="38283.001">13069 9879 336 0,'0'0'105'0,"0"0"-96"16,0 0-8-16,0 0 23 16,0 0 49-16,-1-1 16 15,0 1 7-15,1 0-17 16,0-1-42-16,0 1-20 16,0 0-22-16,-1 0 0 15,1 0 17-15,-1-2 11 16,-1 1 19-16,2 0 5 15,0 0-3-15,0 0-8 0,0 0-18 16,0 0-8-16,-1-1-8 16,0 1 0-16,0-1-2 15,0-4 0-15,0 0-3 16,-2-3-6-16,-1-2-3 16,-1 0 7-16,-21-28 10 15,16 29 12-15,1 2 6 16,0 3-6-16,1 0-8 15,1 5-6-15,2-1-4 16,1 1-2-16,0 5-3 16,0 2 0-16,-2 5 1 15,1 6 0-15,3 5 3 16,-1 3 1-16,0 8 0 16,2 4 1-16,-2 15 0 15,0 6 0-15,6 11 0 16,-2 1 0-16,2 2 0 15,5-1-2-15,-8-1-6 0,4 5-3 16,-1-4-4-16,1 4-10 16,1-9-7-16,1-7 1 15,2-12-24-15,2-11-14 16,0-12-60-16,-2-6-76 16,-2-9 130-16</inkml:trace>
  <inkml:trace contextRef="#ctx0" brushRef="#br0" timeOffset="38643.227">12704 10367 1037 0,'-14'-3'333'0,"5"2"-384"15,5 2-30-15,7 0 2 16,0 4 21-16,-3-5 69 16,0 0 21-16,0 0 14 15,12 1 0-15,8-1-17 16,32 1-11-16,-23-1-15 0,1-3-6 15,1 3-8-15,-3-5-3 16,-5 1-2-16,-6 1-3 16,-5-4-15-16,-2 3-17 15,4-3-56-15,3-1-42 16,4 4 92-16</inkml:trace>
  <inkml:trace contextRef="#ctx0" brushRef="#br0" timeOffset="39267.584">13183 10237 278 0,'32'70'1'0,"-31"-63"-60"16,2 1-82-16,2-1 97 16,-1 2 61-16,2-3 56 15,1-1 22-15,2 1 5 16,0-1-15-16,5-1-50 0,1 1-12 15,-1 1-16-15,5 1 1 16,-3-3 5-16,3 4 1 16,-4 5 1-16,-2 0-1 15,-3 6-2-15,0 3-2 16,1 6-3-16,-4 2-3 16,1 2-5-16,-7-2-2 15,-5-5 2-15,-1 1 4 0,-4-8 20 16,0-2 19-16,-3-5 19 15,-4-6 0-15,-5-1-8 16,-2-4-12-16,-2-4-14 16,-1-1 0-16,4-2 1 15,-1 0 1-15,5 1 10 16,3 0 2-16,5-1 8 16,4 5-5-16,6 1-19 15,1 1-9-15,-1 0-13 16,9 0 4-16,21 0 10 15,59 5 2-15,-31-1-6 16,-1 4-6-16,4 1-26 16,-4 3-29-16,-4-2-80 15,-4-4-46-15,-13-6-95 16,-7-7 156-16</inkml:trace>
  <inkml:trace contextRef="#ctx0" brushRef="#br0" timeOffset="39709.09">13472 10065 306 0,'3'31'173'0,"5"-32"-23"16,-4-3-26-16,5-1-39 15,6-4-19-15,3 0-32 16,4-4-12-16,2-1-13 16,1 3-6-16,2 1-13 0,2 2-12 15,-2 3-31-15,0 1-23 16,-4 1-62-16,-1 0-71 15,-4 3 134-15</inkml:trace>
  <inkml:trace contextRef="#ctx0" brushRef="#br0" timeOffset="40323.02">13487 10369 343 0,'-2'0'125'0,"1"0"-79"15,1-1-43-15,0 1 14 16,0 0 23-16,0 0 6 16,0-1 3-16,0-1-9 15,0 2-14-15,0 0-7 16,0 0-10-16,0 0-2 16,0 0-1-16,0 0 5 0,0 0 19 15,0 0 10-15,0 0 15 16,7 0 1-16,2 0-12 15,5-1-10-15,32-2-19 16,-25-3-5-16,4 0-7 16,5 1-1-16,0-1-1 15,3 0-1-15,-2 0 1 16,-1 2-1-16,-1-3 0 16,-3 0 0-16,-4-5 0 15,-5 2 0-15,-2 4-18 16,-4-1-38-16,-2 7 37 15</inkml:trace>
  <inkml:trace contextRef="#ctx0" brushRef="#br0" timeOffset="42929.506">14354 9686 184 0,'0'-1'76'16,"0"0"-33"-16,0 1-43 15,0 0 9-15,0 0 25 16,0 0 57-16,-2 0 21 15,1 0 22-15,0-1-7 16,0 1-30-16,0 0-14 0,0 0-24 16,-1 0-8-16,1 0-10 15,0 0-2-15,0 0-5 16,0 0-4-16,0 0-17 16,0 0-5-16,-1 0-9 15,1 0 0-15,0 0 4 16,3 15 4-16,8 13 5 15,54 33-2-15,-12-23-2 16,6 2-4-16,6 3-4 16,1 5-1-16,-6 1-24 15,-9-3-14-15,-12-9-29 16,-5-9-20-16,-13-11-27 16,-5-5-26-16,-5-8-52 15,-7-4-32-15,1-10 142 16</inkml:trace>
  <inkml:trace contextRef="#ctx0" brushRef="#br0" timeOffset="43495.754">14539 9583 257 0,'7'49'129'0,"-7"-46"-34"15,0-1-12-15,0 0-3 16,0-2 0-16,-1 0-3 16,0 0-10-16,0 0-27 15,-1 0-15-15,1 0-20 16,0 0-4-16,0 2-1 15,-6 13-1-15,-16 36 0 0,15-25 1 16,0 2 0-16,0 2 1 16,-1 3 4-1,-1-1 3-15,-1-2 11 0,2 2 6 16,-2 5 10-16,3 5 0 16,-1 5-10-16,3 2-5 15,0-5-13-15,3 1-3 16,5-2-2-16,1-5 0 15,-1-1-1-15,-2-8-1 16,2-12-23-16,-2-2-36 0,6-8-173 16,3-5 154-16</inkml:trace>
  <inkml:trace contextRef="#ctx0" brushRef="#br0" timeOffset="44111.523">14666 9829 355 0,'29'66'175'0,"-32"-67"-51"0,2-3-90 16,-1 2-20-16,1 1-8 16,0 0 3-16,0 0 4 15,-1 0 2-15,1-1 1 16,0 1-2-16,0 0-5 16,0 0-1-16,0 0 2 15,0 0 5-15,-1-1 14 16,1 1 5-16,0 0 2 15,0 0-4-15,0 0-9 16,0 0-3-16,-1 0 5 16,1-1 5-16,0 1 11 15,1 0-1-15,0 0-14 16,-1 1-12-16,1 0-22 16,0 0-8-16,0 0-11 15,0-1-2-15,0 0-8 16,0-1-6-16,0 1-17 0,0-1-6 15,3-6-1-15,3-5 9 16,-1 4-61-16,22-31 83 16</inkml:trace>
  <inkml:trace contextRef="#ctx0" brushRef="#br0" timeOffset="44414.383">14875 9618 687 0,'-3'0'267'0,"-1"0"-137"0,4 8-146 16,0 4 0-16,-1 5 34 15,-1 2 24-15,0-1 22 16,0 1-1-16,1 3-16 16,-3 3-13-16,4 4-21 15,0 2-5-15,-1-2-3 16,7-2-2-16,0 0 1 15,2-4 1-15,-4 2 1 16,7 3 0-16,0 2 1 16,2 1-1-16,10 0-3 15,-4-3-2-15,5-3-27 16,2-2-33-16,-2-3-114 16,2-2-172-16,-1-6 221 15</inkml:trace>
  <inkml:trace contextRef="#ctx0" brushRef="#br0" timeOffset="45463.117">15068 10793 996 0,'-5'-1'284'15,"2"-2"-331"-15,2 1-129 16,1 2 3-16,0 0 68 16,-1 0 41-16,0 0 58 15,1 0-8-15,-1 0-12 16,-1 0-1-16,1 0 13 16,0 0 32-16,0 0 50 15,0 0 16-15,0 0 7 16,0 0-20-16,-1 0-47 15,1 0-22-15,0 0-29 16,0 0-6-16,0 0 4 16,1 0 10-16,0 0 29 15,-1 0 15-15,1 0 22 16,0 0 10-16,0 0 6 16,-1 0-7-16,-1 0-17 15,1 0-9-15,0 0-15 0,-12-2 2 16,-7-7 12-16,-30-17-1 15,26 15-1 1,-2-2-2-16,5 8-9 0,0 3 1 16,2 4 2-16,0 8-4 15,-1 3-10-15,-1 2-4 16,5 9-7-16,4-1-1 16,6 9 3-16,8 5 3 0,9 10 4 15,3 4 2-15,7 2 0 16,2-2 2-16,4-4 1 15,2 0 0-15,1-2 3 16,-3-2-1-16,1-2-1 16,-4-1-2-16,0-1-4 15,-2-2-1-15,-4-8-5 16,-5-6-6-16,-5-11-22 16,-3-3-11-16,-4-7-8 15,0-2 4-15,-1 3 2 16,-1-4-21-16,0 0-83 15,0 0-103-15,-15-5 153 16</inkml:trace>
  <inkml:trace contextRef="#ctx0" brushRef="#br0" timeOffset="45733.828">14727 11244 998 0,'0'-1'339'16,"6"1"-315"-16,3-1-28 15,10-1 4-15,5 1 16 16,5-1 21-16,1-3 4 16,3-2-7-16,5 2-10 15,3 1-32-15,2 0-19 0,-6-3-33 16,-7-2-23-16,-3-5-46 15,-3-1-20-15,-2-6-60 16,-3-2-63-16,-4-4 179 16</inkml:trace>
  <inkml:trace contextRef="#ctx0" brushRef="#br0" timeOffset="46157.695">15171 11041 987 0,'2'5'382'0,"-2"-5"-269"16,1 0-93-16,3 2-38 16,2 1 5-16,3 2 14 0,2 0 2 15,31 15 0-15,-28-9-2 16,-2 4-1-16,1 4-2 15,-4 6-4-15,-3-1-2 16,-4 1-2-16,-5-1-1 16,-4-6 3-16,0 0 4 15,-3-6 4-15,-3-2 1 16,-2-1 2-16,-2-3 0 16,1 0 0-16,2-2 2 0,5-3 2 15,3 3 1-15,1-4-2 16,4 2-4-16,1-1-10 15,0-1-4-15,0 0-3 16,0 0 2-16,22 5 4 16,34 2-7-16,-16-7-42 15,1-2-42-15,-1-5-169 16,5-1 172-16</inkml:trace>
  <inkml:trace contextRef="#ctx0" brushRef="#br0" timeOffset="46511.491">15181 10816 914 0,'-1'-3'335'0,"-3"0"-106"15,4 3-481-15,0 0-3 16,0 0 155-16,0 0 82 0,9-1 96 16,7 1 4-16,32-4-46 15,-23-1-9-15,1-3-18 16,-2-4-4-16,3 4-3 15,-4-2 1-15,-5 0-1 16,0-2-1-16,-3 1-1 16,-5-1-3-16,-2 1-50 15,1 6-47-15,-5-1 62 16</inkml:trace>
  <inkml:trace contextRef="#ctx0" brushRef="#br0" timeOffset="46756.475">15191 11004 1063 0,'2'-2'318'16,"11"-3"-380"-16,5-1-24 15,14 3 16-15,1 0 33 16,2 1 36-16,1 2 3 16,-1 2-67-16,-1 0-52 15,-4 1 72-15</inkml:trace>
  <inkml:trace contextRef="#ctx0" brushRef="#br0" timeOffset="47216.291">15407 10545 374 0,'16'33'199'0,"-13"-31"-47"16,-2-2-62-16,2 3-13 16,-3-3-9-16,0 0-4 0,0 0-11 15,5 1-8 1,12 5-16-16,36 15-6 0,-22-8-15 16,6 5-6-16,8 3-19 15,3 0-13-15,1 2-37 16,-2-6-26-1,-7-3-58-15,-4-2-23 0,-10-3 108 16</inkml:trace>
  <inkml:trace contextRef="#ctx0" brushRef="#br0" timeOffset="47577.323">15403 10531 808 0,'-12'0'324'0,"6"-2"-79"16,4 3-431-16,4 7-4 15,2 5 89-15,2 1 69 16,4 4 73-16,-1-2 5 16,0 6-13-16,3 3-6 15,-4 0-19-15,1 4-4 0,3-4-3 16,-4-2-1-16,1-2-1 16,-1-5-1-16,-1-3-8 15,2 1-7-15,0-5-29 16,-2 0-41-16,1-3 56 15</inkml:trace>
  <inkml:trace contextRef="#ctx0" brushRef="#br0" timeOffset="48160.114">15671 10469 921 0,'49'14'265'15,"-54"-14"-387"1,4 2-78-16,1 2 33 0,0-4 96 15,0 0 182-15,0 0 36 16,0 0-5-16,0 0-33 16,0 0-45-16,0 0-18 0,0 0-2 15,0 0 0-15,10 0-7 16,9 0-6-16,29-1-16 16,-26 1-7-16,-3 2-8 15,1 1-2-15,6 7-4 16,-3 0-2-16,3 6-3 15,1 1 1-15,-5 1-1 16,-3-3 3-16,-5 0 4 16,-2-1-1-16,-5 3-1 15,-5 0-3-15,-4 4-3 16,-4 0 0-16,-8-5 6 16,-2-1 4-16,-6 2 3 15,-3-7 4-15,-2 1-3 16,0-2 1-16,10-6 3 15,1 1 4-15,6-2 11 16,3-1 0-16,4 1-11 16,1-2-8-16,2-2-16 0,0 1-2 15,0 0 6-15,26 0-1 16,51 2-35-16,-18-1-53 16,6-7 63-16</inkml:trace>
  <inkml:trace contextRef="#ctx0" brushRef="#br0" timeOffset="49052.345">17208 11065 946 0,'0'1'236'0,"1"3"-332"16,6 5-215-16,1 4-26 15,-2 2 210-15</inkml:trace>
  <inkml:trace contextRef="#ctx0" brushRef="#br0" timeOffset="49313.986">17235 11002 1144 0,'88'72'316'15,"-77"-63"-376"-15,8 4-111 16,4 2-3-16,-3-1 32 16,-4-5-1-16,-8-6 6 15,0-4-11-15,-2-10-15 16,0-2 106-16</inkml:trace>
  <inkml:trace contextRef="#ctx0" brushRef="#br0" timeOffset="49494.502">17517 10887 215 0,'17'15'168'0,"2"1"4"16,2 1-29-16,-1 4-17 15,0-2-46-15,2 2-22 16,-1-1-43-16,-3-4-40 0,-1-6-148 16,-1-2 118-16</inkml:trace>
  <inkml:trace contextRef="#ctx0" brushRef="#br0" timeOffset="50384.446">18326 9723 1083 0,'4'-4'268'0,"6"-2"-546"0,5-2-69 15,-1 4 72-15,-4 3 136 16,-5 0 277-16,-5 1 94 16,-2-2-13-16,1 1-67 15,-1-1-96-15,-11-2-19 16,-16-5 27-16,-30-10 13 16,29 11 10-16,2 4-9 15,1 1-41-15,1 2-14 16,4 5-17-16,-1 4-2 15,7 4-5-15,0 4-1 0,3 12 1 16,5 4 1-16,6 12 1 16,3 1 0-16,11 5-1 15,4 0-1-15,6 12-1 16,0 0 2-16,-1-5 0 16,-1 2 0-16,-1-14 0 15,-3-2-4-15,1-3-2 16,-3-5-1-16,-2-8-18 15,-2-6-15-15,-7-7-46 16,2-1-22-16,-5-9-34 16,3 0-5-16,-3-3-4 15,0-2-40-15,0 0 132 16</inkml:trace>
  <inkml:trace contextRef="#ctx0" brushRef="#br0" timeOffset="50692.526">18044 10007 1045 0,'0'-1'298'0,"0"0"-401"16,0-1-17-16,0 1 66 15,0 1 75-15,0 0 79 16,0 0 5-16,0 0-41 16,0 0-23-16,11 3-17 15,12 4-4-15,36 12-11 16,-30-12-5-16,2 0-14 16,-4-2-19-16,-8-4-72 15,1-2-49-15,-3-6-109 16,4-7 150-16</inkml:trace>
  <inkml:trace contextRef="#ctx0" brushRef="#br0" timeOffset="51134.347">18400 9978 1347 0,'29'50'413'15,"-28"-50"-511"-15,-1 0-19 16,0 2 29-16,0-2 30 16,0 0 70-16,0 0 6 15,0 0-7-15,13 17-6 0,35 34-5 16,-29-27-2-16,-2-2 0 15,-4-1 0-15,-6-5 2 16,-4 0 0-16,-3-3 2 16,-3-2 0-16,-6 0 1 15,3-1 1-15,-6-2 4 16,0 0 2-16,3 1-1 16,1-6 0-16,4-2-4 15,0-2-2-15,4-3-4 16,0 3-3-16,0 1-9 15,0 0-4-15,0 0-9 16,0 0-2-16,9 1-15 16,18 4-24-16,37-2-79 15,-29-11-79-15,2-10 139 16</inkml:trace>
  <inkml:trace contextRef="#ctx0" brushRef="#br0" timeOffset="51508.946">18593 9651 1346 0,'1'2'281'0,"-1"-1"-747"15,4 4 4-15,-4-5 228 16,0 0 179-16,0 0 307 16,0 0 2-16,0 0-161 15,2 2-50-15,11 1-27 16,5 1-7-16,27 26-8 15,-27-30-1-15,-3-4-4 16,0-1-5-16,0-3-10 16,1-2-17-16,0-2-80 15,-2-2-97-15,1-1 133 16</inkml:trace>
  <inkml:trace contextRef="#ctx0" brushRef="#br0" timeOffset="51821.393">18648 9841 1125 0,'0'1'284'0,"1"2"-472"15,5-1-3-15,-6-2 109 16,0 0 76-16,0 0 104 16,10 5 5-16,3 2-53 15,33 18-20-15,-25-17-34 16,-2 0-25-16,2-1-51 16,-7-4-22-16,0-4-29 15,-3-3 4-15,1-7-84 16,1-5 139-16</inkml:trace>
  <inkml:trace contextRef="#ctx0" brushRef="#br0" timeOffset="52042.355">19128 9396 1045 0,'-2'0'262'0</inkml:trace>
  <inkml:trace contextRef="#ctx0" brushRef="#br0" timeOffset="52242.816">19132 9413 234 0,'7'4'171'16,"6"-1"7"-16,28 31-47 16,-25-32-10-16,-2-1-14 15,1 1-11-15,4-2-20 16,-1 3-12-16,2-1-30 16,-1 4-11-16,2 6-14 15,2 6-5-15,3 7-9 16,2 5-4-16,5 6-5 15,-1-1-6-15,0 1-19 16,-3-6-12-16,-4-6-46 16,-3 1-40-16,0-6 89 15</inkml:trace>
  <inkml:trace contextRef="#ctx0" brushRef="#br0" timeOffset="52497.139">19496 9353 1181 0,'2'1'248'0,"-5"5"-297"15</inkml:trace>
  <inkml:trace contextRef="#ctx0" brushRef="#br0" timeOffset="52645.739">19475 9394 502 0,'-43'53'206'0,"33"-33"-112"15,-1 6-43-15,0 9-21 16,0 0 0-16,1-2 3 15,0-1 0-15,3-8 9 16,0-1 0-16,1-6-10 16,1-2-11-16,1-2-45 15,3 1-29-15,1-2-82 16,0 0-75-16,3-2 132 0</inkml:trace>
  <inkml:trace contextRef="#ctx0" brushRef="#br0" timeOffset="54640.744">19697 9507 343 0,'-1'1'146'16,"0"-1"-74"-16,0 0-53 0,-1 0 8 16,1 0 23-16,0 0 33 15,0 0 5-15,0 0-23 16,0 0-18-16,0 0-24 15,-1 0-8-15,1 0-6 16,0 1-1-16,0 3 1 16,0 1 2-16,1 3-1 15,2 4 1-15,0-3 0 16,3 4 4-16,17 27 3 16,-20-32 1-16,6 5-1 15,-1 1-3-15,1 3-5 16,2 0-2-16,-5-1-5 15,3 2-2-15,-2-3 0 16,1 0 0-16,-1-4 3 16,-3-3 0-16,-2-4 2 0,1-2 2 15,-2-2 12 1,0-1 17-16,0 1 25 0,0 0 12 16,0 0-7-16,0-1-17 15,0-1-26-15,0 1-15 16,0-15-7-16,3-32-1 15,0 26 1-15,1-1 0 16,-1 0 0-16,1 1 0 16,0 3-1-16,0 4 0 15,1 4 0-15,-1 0 0 16,-2 3 2-16,3 3-1 0,-3 0 0 16,1 5 1-16,-2-2-3 15,-1 2-2-15,0 0 1 16,0 0-1-16,0 0 1 15,0 0-1-15,0 0-2 16,0 0-2-16,0 0-2 16,0-1 2-16,0 1 3 15,0 0 2-15,0 0 2 16,0 0 1-16,0 0 0 16,0 0 0-16,0 0 0 15,0 0 0-15,0 0 1 16,0 0 1-16,0 0-1 15,0 0 1-15,0 0 0 16,0 0 0-16,0 0 0 16,0 0 0-16,0 0 2 15,0 0 1-15,0 0 1 0,0 0 0 16,0 0 0-16,0 0 3 16,0 0 3-16,0 0 0 15,0 0-1-15,0 0-4 16,0 0-4-16,0 0-1 15,0 0-2-15,0 0 1 16,0 0 0-16,0 0 1 16,0 0 3-16,0 0 0 15,0 0 3-15,0 0-1 0,0 0-1 16,0 0 0-16,0 0-1 16,0 0 0-16,0 0 0 15,0 0-1-15,0 0-2 16,0 0-1-16,0 0 0 15,0 0 0-15,0 0 4 16,0 0 2-16,0 0 0 16,0 0 1-16,0 0-4 15,0 0 0-15,0 0-2 16,0 0-2-16,0 0-1 16,0 0 0-16,0 0 0 15,0 0 1-15,0 0 1 16,0 0 2-16,0 0 2 15,0 0 1-15,0 0-3 16,0 0 0-16,0 0-2 16,0 0 0-16,0 0 1 0,0 0-2 15,0 0 1-15,0 0-2 16,0 0 1-16,0 0 1 16,0 0 2-16,0 0 1 15,0 0 3-15,0 0 3 16,0 0 1-16,0 0-1 15,0 0-3-15,0 0-2 16,0 0-1-16,0 0-1 16,0 0 0-16,8 3-1 15,6 2-2-15,27 11 0 0,-28-10-1 16,-2-2 1 0,1 1-2-16,-2 1 1 0,1 0-1 15,-1 2 0-15,-3 1 0 16,1-1 0-16,-3 0 0 15,0 0 0-15,1 0 0 16,-1-1 0-16,-2 0 0 16,1-2 0-16,-2-1 0 15,-1 1 1-15,2-4 0 16,-3-1 1-16,0 0 2 16,0 0 1-16,0 0 2 15,0 0 3-15,0 0 6 16,0 0 4-16,0 0 5 15,0 0-1-15,0 0-6 16,0-1-4-16,0-1-7 16,0 1-2-16,0-2-2 0,0-9-1 15,1 2-1-15,0 1 0 16,10-26 0-16,-9 27 0 16,-1 3 1-16,2 2-1 15,-1-3-1-15,2 4 0 16,-4 1-6-16,0 0-1 15,2-1-3-15,18 0 0 16,37 10-1-16,-27 9-1 0,13 12-9 16,4 5-15-1,8 5-57-15,0 1-56 0,-4 4 92 16</inkml:trace>
  <inkml:trace contextRef="#ctx0" brushRef="#br0" timeOffset="65277.327">13601 11522 373 0,'0'0'127'0,"0"0"-115"16,0 0-17-16,0 0 3 15,0 0 2-15,0 0 13 16,0 0 11-16,0 0 20 0,0 0 9 16,0 0 15-16,0 0 6 15,0 0 8 1,0 0 2-16,0 0-3 0,0 0-9 15,0 0-24-15,0 0-11 16,0 0-17-16,0 0-6 16,0 0-5-16,0 0-1 15,0 0-4-15,0 0-1 16,0 0 4-16,0 0 5 16,0 0 13-16,0 0 8 0,0 0 11 15,0 0 4-15,0 0 1 16,0 0-1-16,0 0-7 15,0 0-7-15,0 0-13 16,0 0-6 0,0 0-7-16,0 0 0 0,0 0 5 15,0 0-1-15,0 0 1 16,0 0-5-16,0 0-6 16,0-1-1-16,-1-1 1 15,-1 1 2-15,1 0 5 16,0 0 1-16,-3-6-2 15,-2-2-3-15,2 1-5 16,-8 0-1-16,-32-28-1 16,26 30 0-16,2 3 1 15,0-1-1-15,-1 3-1 16,2 2 1-16,1 3 0 16,-5-1 0-16,-5 3 0 0,0 0 0 15,-7 0-2-15,3 3 0 16,2 1 1-16,-3 0-2 15,6 2 1-15,1 0 1 16,3-2 1-16,0 1-1 16,2 1-6-16,2 1-4 15,2 2-6-15,5 0-5 16,0-2-1-16,2 1-3 16,3-2 2-16,-1-1 3 15,4-3 8-15,4 5 7 0,5-4 8 16,6 3 3-16,7 1 2 15,4-7-1-15,9 3-2 16,1-3 0-16,5 1-2 16,2 0-1-16,-5 0 0 15,-2-3 0-15,-6-1 1 16,-5 1 0-16,3 1 0 16,-2 1 0-16,-2-1-1 15,1-2-1-15,-6 4-1 16,0 1-2-16,-6 7-1 15,0 6 1-15,-5-1 0 16,3 5 2-16,-6 1 2 16,0-1 0-16,-2-2 1 15,-1 1-1-15,-4-2 1 16,1 0-1-16,-3 1 1 16,-1-4 1-16,-2-1 1 0,-2-2 3 15,-4 1 4-15,-2 0 0 16,-5-2 4-16,-4-1 2 15,-2-5 5-15,-1-1 3 16,-4 1 0 0,0-6-2-16,-3 4-7 0,-4 1-2 15,-4-3-1-15,-4 3 2 16,-2-3 3-16,-2 0 0 0,0 0-3 16,0-3-2-16,-1 0-5 15,2 1-1-15,2-1-2 16,-6 0 4-1,0-2 3-15,-1-1 3 0,0 0 5 16,8-3-2-16,6 2-3 16,7 2-4-16,9 0-10 15,5 0-16-15,9 1-65 16,0-1-75-16,10 0 97 16</inkml:trace>
  <inkml:trace contextRef="#ctx0" brushRef="#br0" timeOffset="65701.156">13760 11969 848 0,'78'59'145'0,"-71"-56"-153"15</inkml:trace>
  <inkml:trace contextRef="#ctx0" brushRef="#br0" timeOffset="66050.221">13867 12068 372 0,'29'30'235'16,"-28"-27"-9"-16,-3-3-114 0,1 2-31 16,-1-2-2-16,1 0 8 15,1 0 5-15,-1 0-2 16,1 0-19-16,0 0-13 15,0 0-25-15,0 0-12 16,0 0-17-16,0 0-3 16,0 0-3-16,0 0-1 15,0 0 2-15,0 0 0 16,0 0 1-16,-1 1-1 0,0 10 1 16,0 0 0-16,-1 0-2 15,5 33 1-15,-2-28 0 16,4-1-1-16,-5 3 2 15,2-2 0-15,1-4 1 16,-3 1-1-16,4 1 1 16,-3-5 0-16,-1 0 0 15,0 3 0-15,2-5-1 16,1-1-3-16,-1 2-38 16,2-3-39-16,1 0-200 15,1 1 183-15</inkml:trace>
  <inkml:trace contextRef="#ctx0" brushRef="#br0" timeOffset="67299.332">16461 11510 646 0,'6'58'116'0,"-9"-59"-70"15</inkml:trace>
  <inkml:trace contextRef="#ctx0" brushRef="#br0" timeOffset="67838.497">16445 11567 301 0,'-1'0'178'16,"0"0"-25"-16,-1 0-67 16,1 0-64-16,-2 0 2 0,2 0 24 15,-1 0 13-15,1 0 27 16,0 0 6-16,-3 0-13 16,2 0-13-16,0 0-30 15,0 0-15-15,1-1-18 16,-4-1-2-16,-4 1-4 15,1-1 0-15,-10-3-1 16,-24-5-1-16,23 9-1 16,2-1-2-16,1 2 2 15,0 1 0-15,0 1 3 16,-4 0 0-16,0 3 1 16,2 2 0-16,1 1 0 15,1 2-1-15,4 3-1 16,3-2-2-16,2 3 0 15,2 2-1-15,3-1 1 16,2 2 1-16,7 1 2 0,1-1 1 16,5 2 1-16,4-1 1 15,4 1 0-15,1 0 0 16,-3 1-2-16,2 1-2 16,-7-3-1-16,1 2 0 15,0-1 2-15,-1 1 0 16,1 2 0-16,-3-3 0 0,-3 0 0 15,0-2-1 1,-9 0 1-16,4 0 1 0,-4 0 0 16,-4 0 1-16,-5-2-1 15,-3 6 0-15,-3-2 0 16,-2 2-2-16,-5-1 0 16,-4-5 1-16,-7-1-1 15,-3-3-1-15,-4 0-11 16,-4-2-10-16,-1-6-34 15,1 2-34-15,6-5 58 16</inkml:trace>
  <inkml:trace contextRef="#ctx0" brushRef="#br0" timeOffset="68423.51">16771 11901 1094 0,'0'-1'306'0,"0"0"-359"15,2 1-125-15,-2 0 9 0,-1 0 101 16,0 0 57-16,1 0 57 16,0 0 1-16,0 0-17 15,4 2-10-15,11 6-22 16,28 35-6-16,-30-32-2 16,-3 1 4-16,-6 3 13 15,-2 0 8-15,-3 3 7 16,1 4-1-16,-3 4-8 15,-3 2-6-15,-1 6-11 16,-7-2-5-16,-2 0-7 16,-4-3-2-16,-4-1 0 15,0-3-4-15,-3-4-7 16,1-1-3-16,-4-7 10 16,0-2 12-16,1-9 36 15,3-2 18-15,3-5 29 16,5 0 3-16,7 1 2 0,3 1-7 15,6-1-23-15,0 1-5 16,2-3-21-16,0 5-10 16,0 0-10-16,29-10-4 15,51-7 1-15,-26 15 3 16,7 3-7-16,3 5-14 16,-3 6-62-16,-1 1-83 15,-5 8 103-15</inkml:trace>
  <inkml:trace contextRef="#ctx0" brushRef="#br0" timeOffset="68755.181">17316 11771 705 0,'-2'6'248'15,"11"4"-168"-15,7 10-178 16,4 7-41-16,-1 1 32 16,-8-4-2-16,-3-5-53 15,-3-7 106-15</inkml:trace>
  <inkml:trace contextRef="#ctx0" brushRef="#br0" timeOffset="68960.307">17892 11864 1016 0,'1'1'303'15,"-1"-1"-481"-15,0 3 111 0</inkml:trace>
  <inkml:trace contextRef="#ctx0" brushRef="#br0" timeOffset="69116.886">18218 11794 795 0,'13'16'254'16,"9"8"-316"-16,8 4-137 16,-2-3 125-16</inkml:trace>
  <inkml:trace contextRef="#ctx0" brushRef="#br0" timeOffset="69384.171">19206 11329 909 0,'0'0'227'16</inkml:trace>
  <inkml:trace contextRef="#ctx0" brushRef="#br0" timeOffset="69819.526">19197 11377 536 0,'-16'41'248'0,"5"-42"-107"0,-7-3-76 16,-14-4-19-16,-9-1 21 16,-7 1 30-16,3 0 9 15,6 7-35-15,6 1-24 16,11 3-35-16,6 5-11 16,5 5-13-16,2 5-7 15,3 6 2-15,3 2 2 0,13-1 4 16,5 4 4-16,13 6-1 15,8-3 2-15,7 5 4 16,1-6 2-16,1-4 1 16,-4-5 3-16,-7-6 5 15,-4 0 2-15,-9-6 3 16,5 1-1-16,-4 0-5 16,-5-1-1-16,-3 1-4 15,-6 4 0-15,-2 1 0 16,-2 5 0-16,-4 6 2 15,-2 2 1-15,-8-1 3 16,-8-3 1-16,-1-3 2 16,-5-2-1-16,-2 1-1 15,3-2-2-15,-2-5-3 16,-3-1-1-16,-1-5-2 16,0-6-4-16,3-2-28 0,4-3-18 15,9-9-60 1,6 6-53-1,2 2 103-15</inkml:trace>
  <inkml:trace contextRef="#ctx0" brushRef="#br0" timeOffset="70700.661">19761 11695 1213 0,'0'-1'243'15,"0"3"-523"-15,-4 6 145 16,-3 3-285-16,1 11 173 15,-3 1 192-15,3 6 85 16,3 4 90-16,-5 1-74 16,2 2-9-16,0-7-14 15,1-6-9-15,2-9-3 16,-1-6 20-16,1-7 37 16,2-1 23-16,0 0 30 0,1 0-12 15,-1 0-25-15,0 0-23 16,1-1-40-16,0-1-16 15,0 1-26-15,4-14-10 16,7-16-8-16,12-31 5 16,-5 30 13-16,-2-1 9 15,4 6 11-15,1 0 3 16,-5 1 21-16,1 4 15 0,0-1 32 16,-3 7 4-16,-1 5-3 15,0 3-12-15,-3 8-41 16,5 2-16-16,5 11-22 15,1 4-8-15,3 9 2 16,-5-1 6-16,-3 5 5 16,-1 4 3-16,-1 0 4 15,-2 3 1-15,-5-5 5 16,-1-4 1-16,-2-10 1 16,-1-3 1-16,0-9 1 15,-3-1 0-15,0-4 2 16,0-1 1-16,0 0 10 15,0 0 4-15,0 0 10 16,0 0 4-16,0 0 7 16,0-1-7-16,0 0-11 15,3-11-7-15,6-19-15 16,11-34-1-16,-12 35 1 16,1 2 1-16,4 7-1 0,-4 5 2 15,4 4 7-15,1 3 1 16,0 0 1-1,5 3 0-15,3 1-8 0,6 5-1 16,5 8 5-16,4 4 6 16,8 10 14-16,-1 4 7 15,3 12 8-15,-2 6 1 16,-9 4-11-16,-4 0-7 0,-3 2-14 16,-4-4-9-16,-3 0-26 15,0-8-27-15,-10-14-96 16,-6-2-93-16,-6-11 149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17:36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9369 5851 94 0,'33'-82'84'0,"-31"75"6"15,1 2 5-15,-2 2-2 16,1 3-7-16,-2 0-4 16,0 0-4-16,0 0 1 15,0 0-10-15,0 0-4 16,0-1-5-16,0 1 0 16,0 0 4-16,0 0 3 15,0 0-5-15,0 0-6 16,0-1-20-16,0 0-6 15,0 1-13-15,0 0-1 0,0 0-1 16,0 0-3-16,-1 0-3 16,0 0-3-16,1-2-2 15,0 2 1-15,0 0-1 16,0 0-1-16,0 0-3 16,0 0 0-16,0 0-3 15,0 0 1-15,0 0 1 16,0 3 1-16,1 16 0 15,2 37 0-15,-4-25-1 16,-3 9-1-16,-1 8 1 16,-2 2 0-16,-2 18 0 15,0-1 1-15,-2-4 0 16,2 0 0-16,7-22 0 16,-2 1 0-16,5-9 0 15,-1-1-1-15,0-3 1 16,4-7 0-16,-3-7-1 0,5-5 0 15,-5-4 0-15,0-5 1 16,-1 0 1-16,0-1 2 16,0-1 6-16,0 1 5 15,0 0 4-15,-1 0 0 16,1-1-6-16,0 0-6 16,0 0-6-16,3-18-1 15,10-36 0-15,-8 30 1 16,-5-5 1-16,1 0 1 15,0-5-2-15,2 1 0 0,2-10 0 16,1-2-1-16,-2-3-1 16,2 0 1-16,1 6-3 15,2 3-1-15,4 2-1 16,-1 0 1-16,1 4 1 16,2 3 2-16,-2 7 1 15,3 5 0-15,-3 4 1 16,-5 5-2-16,0 3-1 15,-1 0-1-15,1 6-1 16,1-1 1-16,-2-1 0 16,1 3 0-16,1 0 0 15,3 3 0-15,3 4 0 16,-4 1 1-16,2 2 1 16,-2 2 0-16,-1 3 0 15,3 3-1-15,-2 6 2 16,3 5-1-16,-1 6 2 15,-2 3 0-15,0-3 0 0,0 0 0 16,-1 8 0-16,5-1 0 16,-1 9 0-16,2 1 0 15,1-8 0-15,0 1 0 16,-1 3 1-16,-3-4-1 16,-2-3 1-16,0-1-1 15,-5-9 1-15,1 3 0 16,-3-4 0-16,-4-3-1 0,1-6-9 15,-2-9-14-15,1-6-30 16,0-2-22-16,-1-7-16 16,1 3 7-16,-1-1-104 15,-1 0-63-15,-6-19 160 16</inkml:trace>
  <inkml:trace contextRef="#ctx0" brushRef="#br0" timeOffset="221.049">9524 6217 543 0,'-4'0'43'0,"0"-1"-84"16</inkml:trace>
  <inkml:trace contextRef="#ctx0" brushRef="#br0" timeOffset="478.396">9513 6216 212 0,'0'0'144'0,"-1"0"9"16,-1 0-81-16,1 0-19 15,0 0-18-15,1 0-2 16,-1 0 14-16,1 0 9 0,0 0 16 15,0 0-3-15,0 0-25 16,0 0-14-16,0 0-11 16,0 0 3-16,13 3 5 15,11-1 1-15,36 5-13 16,-26-5-6-16,4-1-4 16,2 2 1-16,2-2 0 15,0-1 1-15,-4 1-2 16,-5 0-1-16,-7 2-1 15,-8-3-1-15,-8 0-8 16,-4 0-20-16,-4-2-62 16,-2 2-40-16,-1-1 74 15</inkml:trace>
  <inkml:trace contextRef="#ctx0" brushRef="#br0" timeOffset="702.797">10177 6001 1171 0,'1'1'246'0,"0"2"-317"16</inkml:trace>
  <inkml:trace contextRef="#ctx0" brushRef="#br0" timeOffset="928.198">10177 6006 225 0,'-1'2'137'0,"-1"1"-17"16,1-1-16-16,1 3-15 16,1 1-7-16,2-2 13 15,4 4 3-15,11-5-9 16,32 27-9-16,-19-31-27 15,-4-2-12 1,-13 2-20-16,0 0-7 0,45-1-9 16,-4-2-2-16,-7 4-3 15,-27 1-2-15,-4 4-5 16,-2-3-5-16,-4 1-21 16,-3-1-19-16,-4-3-49 15,-3 0-26-15,0-2-60 0,-1 3-42 16,0-1 150-16</inkml:trace>
  <inkml:trace contextRef="#ctx0" brushRef="#br0" timeOffset="1640.836">10487 6092 881 0,'-23'84'224'0,"18"-83"-412"15,-1 3-29-15,-2 2 40 16,-4 1 61-16,-1 1 142 16,1-1 26-16,2-4 15 15,3-1-7-15,3-2-21 16,-3 0-15-16,4 2-18 15,0-1-2-15,2-1 5 16,0 0 3-16,-1 0 3 16,1 0 1-16,0 0-1 15,0 0 3-15,0 0 10 16,0 0 3-16,-1 0 4 16,1 0 1-16,0 0 1 0,0 0 4 15,0 0 1-15,0 0-3 16,0 0-6-16,-2 0-2 15,0 4 3-15,-4 0 1 16,-2 2-1-16,-1 1-5 16,-29 28-10-16,31-31-2 15,1 3 0-15,0 0 0 16,3-2 6-16,0-1 4 16,2-1 2-16,2-3 1 0,-1-1 2 15,1-1-1-15,0 2 3 16,0 0-3-16,0 0-11 15,0 0-6-15,0 0-12 16,0 0-2-16,0 0-1 16,0 0-2-16,0 0 8 15,0 0 6-15,1 0 3 16,20 0 1-16,31-3-7 16,-28 3-4-16,-3-2-2 15,-3 2-1-15,-5 0 0 16,-4 1-1-16,-6-1 1 15,-1 0 0-15,-1 0 0 16,-1 0 0-16,0 0-1 16,0 0-4-16,0 0-25 15,0 0-16-15,0 0-69 16,0 0-56-16,0 0-203 16,7 4 234-16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7:48:40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14816 7721 158 0,'-1'-1'113'15,"-2"-4"13"-15,1-3-21 16,1 2-26-16,-1 0-11 0,-1-1-20 16,0 1-5-16,-1 0-13 15,1 0 1-15,1 3 4 16,0 0-3-16,-3 0-9 16,-3-1-8-16,1-1-12 15,-1-1 0-15,0 1 3 16,2 3 3-16,-2-2 2 15,1 2 2-15,2 1-4 16,-1 0-5-16,4 0-3 16,-2 0-1-16,1-1-2 15,1 2 0-15,-3 0-2 16,0 0 2-16,-2 3 0 16,0-1 2-16,2-1 2 15,1 1 1-15,0 0 2 16,1-1 1-16,0-1-1 15,2 0-1-15,0 0-2 16,0 0-2-16,0 0 0 16,0 0-1-16,-1 1 2 0,1 0 1 15,-2 6 2-15,2-4 1 16,-1 0 3-16,2-2 1 16,0-1 4-16,0 1 0 15,14 3-2-15,5-1-2 16,30 27-3-16,-29-30-2 15,2 0-2-15,-4 1 0 16,3 3 0-16,-5-3-1 0,1 0 0 16,0-3 0-16,-7-2 0 15,6 1 0-15,0-1 1 16,3 1 0-16,4-1 0 16,-1 0 0-16,-3-1-1 15,1 2 1-15,-2-4-1 16,1 4-1-16,-2-1 1 15,0 0 0-15,1 3 0 16,-2-2 0-16,-4 2 1 16,-2-1 0-16,-3 2 0 15,-4 0 0-15,-3 0-1 16,0 0 0-16,0 0-1 16,0 0 1-16,0 0 1 15,0 0 1-15,0 0 5 16,0 0 2-16,0 0 1 15,0 8 2-15,0 6-3 0,-1 1-1 16,-6 30-1 0,2-27-2-16,-2-6 0 0,3 4 0 15,-2 0-1-15,3-3-1 16,0 3 0-16,1-3 0 16,0 2 7-16,-2-1 2 15,0 3 4-15,1-1 1 16,3 3-4-16,-1 3-2 15,1 2-2-15,0 2-1 16,0 7-1-16,0-6-1 0,1-5-1 16,2-2 2-16,-2-6 2 15,0 1 2-15,-1 2 3 16,0 1-1-16,0 3 3 16,-1-1 1-16,0-1 4 15,1-1 0-15,-2-5-4 16,1 0-3-16,0-3-7 15,1 2-3-15,0-4-2 16,1 1-1-16,3-3-1 16,-3 1 1-16,1 1 0 15,-1-5 1-15,2 3 1 16,-1 0 2-16,-2-6 1 16,0 0-1-16,0 0-1 15,0 0-3-15,0 1-1 16,0 1 0-16,0-2 0 15,0 0 2-15,0 0 1 16,0 0 1-16,0 0 0 16,0 0 0-16,0 0-2 0,0 2-1 15,0-2-2-15,0 0 0 16,0 0 0-16,0 0 0 16,0 0-1-16,0 1 0 15,0 0 0-15,0 0 0 16,0 0 0-16,0-1 1 15,0 0 0-15,1 0 0 0,1 1 2 16,1 3 0-16,0-1 0 16,2 3 0-16,-2 0 1 15,1 0-1-15,-1 1-1 16,-1 1 2-16,2 4-1 16,27 29 0-16,-29-28 3 15,2 5 0-15,-3-1 4 16,0 1 2-16,0 0 3 15,-2-2-1-15,1 1 1 16,0 1-1-16,-2 2 0 16,2 2-1-16,0-1-2 15,-4-3-3-15,4 2-2 16,-2-5-1-16,0-1-2 16,-1 2 1-16,1-3-1 15,0-2 0-15,0-2 2 16,-1 2 1-16,1-6 2 15,-2 4 0-15,2-1-1 0,-1-3 0 16,-1 1-4-16,2 1-1 16,1 1 0-16,-2 3 0 15,2-3-1-15,-1 1 1 16,1-2-1-16,-1 0 0 16,2-2 0-16,-2 0 0 15,2-2 0-15,0-3 0 16,-1 0 1-16,1 0-1 15,0 0 0-15,-1 0 1 0,0 0 0 16,0 2 0-16,0-2 1 16,0 2 1-16,-1-2-1 15,1 0 1-15,-1 2-2 16,1-2 1-16,-8 1 0 16,-6 1 0-16,-32 24 0 15,29-26-1-15,-3-2 1 16,0-1 0-16,1 1 0 15,-2-4 0-15,-2 3-1 16,-2-2 0-16,1 1 0 16,-2 3-1-16,1-4 1 15,-1 3 0-15,-7-3 0 16,-1 2 0-16,-3-2 0 16,1 2 0-16,4-1-1 15,-1 2 0-15,2-1 0 16,0 2 0-16,4 0 0 0,-2 0 0 15,1-1 0-15,7 2 0 16,1 0 0-16,0-1 0 16,2 4 0-16,-9-2-1 15,-2 4 1-15,1-2 0 16,-5 1 0-16,5-1 0 16,-3 1 0-16,0 0 1 15,1 1-1-15,0-3 1 16,1-1-1-16,1 2 1 0,3-3-1 15,1 3 0-15,3 0 0 16,-1 1 0-16,-1-2 0 16,1-1 0-16,-7 1 0 15,0 0 0-15,2 4 0 16,-3-3 0-16,2 4 0 16,-2-2 0-16,0-3 0 15,0 0 0-15,0 3 0 16,4 3-1-16,-2 1 1 15,2-1-1-15,-3 0 0 16,1-3 0-16,-4 3 0 16,-3 0 0-16,-2 0 1 15,-7 0 0-15,3-3-1 16,-1-1 1-16,2 0-4 16,5-1-2-16,4 1-4 15,1-1-6-15,3 1-22 16,2 3-39-16,-1 2-216 0,9 6 198 15</inkml:trace>
  <inkml:trace contextRef="#ctx0" brushRef="#br0" timeOffset="1424.142">14774 7748 212 0,'60'29'99'0,"-61"-29"-36"16,1 1-33-16,-1-1 9 15,1 0 10-15,0-1 7 16,0 1-6-16,0 0-27 15,-1 0-10-15,0 0-5 16,0 0 4-16,-1 0 10 16,-2 0 4-16,0 0 8 15,0 0 3-15,1 0 2 16,2 0-2-16,-1 0-5 16,0 0-6-16,0 0-9 15,0 0-5-15,1 0-7 0,0 0-3 16,0 0-2-16,0 0-2 15,-1 0-4-15,1-1-11 16,0 0-52-16,0 1-41 16,0-1-117-16,0 0 136 15</inkml:trace>
  <inkml:trace contextRef="#ctx0" brushRef="#br0" timeOffset="1929.301">14850 7699 170 0,'34'-27'152'15,"-33"30"23"-15,-1-5-4 16,0 2-5-16,-1 0-20 16,0-1-13-16,0 1-34 15,-1 0-20-15,1-1-34 16,0 1-15-16,-7 0-10 15,-12-1 3-15,-35 0 8 16,26-3 1-16,-3 1-8 16,-4-3-5-16,1 3-9 15,1-1-3-15,-1 0-3 16,1 1 0-16,0-2 0 16,1 0 1-16,3 0 1 15,0 1-1-15,4 0 0 0,-2 3-1 16,-2-1-2-16,-2 1-2 15,-6 1-1-15,-4-3-1 16,-1 3 1-16,1 0 0 16,0-1 1-16,2 1 0 15,2-1 0-15,-1 0 0 16,4 1 0-16,3-1 0 16,-2 1-2-16,2 1-1 0,-4 2 0 15,-3 1 1-15,-1-1-1 16,2 1 1-16,-1 0 0 15,2 2 0-15,3 0-3 16,1 1-9-16,10 0-47 16,0 0-43-16,7-2-196 15,3 2 193-15</inkml:trace>
  <inkml:trace contextRef="#ctx0" brushRef="#br0" timeOffset="4254.527">15195 8030 556 0,'6'-5'216'0,"-6"3"-192"0,3 2-242 16,-3 0-11-16,0 0 79 15,-1 0 193-15,1 0 120 16,0-1 33-16,0 0-56 15,0-1-88-15,-1 1-21 16,0 0-16-16,0 0 9 16,0 0 19-16,-1 0 9 15,1-1 11-15,0 1-7 16,-2-9-11-16,-3-5-8 16,-17-32-17-1,11 31-6-15,-2 1-7 0,0 0-1 16,-3 4-3-16,0 0-1 0,-6 3-4 15,-1-1-1-15,-4 5 1 16,-2-3 0-16,0 4 0 16,3-1 0-16,-5 2-4 15,1 2-4-15,-1 0-4 16,-1 1 0-16,1 0 4 16,0 1 4-16,2-2 6 15,1-1 1-15,9 2 1 16,1-3-1-16,3 4-1 15,2-2 1-15,0 0-2 16,3 4-1-16,0-3-2 16,1 2 0-16,0 2-1 15,-2-2 1-15,2 2 2 0,-2-1 0 16,3-1 2 0,-1 0 0-16,-2 1 0 15,2 2 0-15,-5-3 1 0,4 2 0 16,-2 1 2-16,0-1 0 15,1 5 0-15,-3-5 1 16,2 3-2-16,0 0-1 16,0 2-1-16,-3 0 0 15,1 0 1-15,0 4-1 0,-2-3 1 16,-2 1-1-16,-1-1 1 16,-4 0 0-16,1 2 1 15,2 2 1-15,-1 0 2 16,1-2 0-16,1-3 0 15,0-1-1-15,-1 0-2 16,2 2-2-16,3 0 0 16,4 2 0-16,3 0-1 15,1-3-1-15,1 4 1 16,4 0 0-16,-4 1 1 16,4 2 0-16,3 3 0 15,-2-2 1-15,4 5 0 16,1-1 0-16,2-1-1 15,0 4 0-15,2 5 0 16,4 5 1-16,0 0-1 16,3 0 0-16,3-6 0 15,2-2-1-15,3-1 1 0,1-1 0 16,4 4 0-16,-1-2 2 16,0-3 1-16,-3-2 1 15,-1-5 2-15,3-3 4 16,-2-4 4-16,1-1-1 15,-2-3-2-15,0 2-3 16,2-4 2-16,2-1 1 16,2-3 1-16,1-2-1 15,1-1-7-15,-1 0-1 16,-2 2-1-16,0-4 0 0,-3 3 1 16,-1-4 9-16,-3 2 5 15,-3 1 1-15,-2 0 0 16,-1 1-8-16,-3-3-1 15,1 0 1-15,-2 1 0 16,1-2 0-16,-3-1-5 16,1 0 0-16,-2 1-1 15,-1 1 4-15,2-2 2 16,-1-3 0-16,-4-2-1 16,0-1-3-16,0-1-3 15,0 2 0-15,2-1-2 16,-2 1-1-16,3-2 0 15,-1 2 1-15,2 4-1 16,-3-1 1-16,2 2-1 16,0-1 0-16,-2-3 0 0,7 3 0 15,-4-1 0 1,0 0 0-16,2-1 0 0,-6 0 0 16,4 0 0-16,1-4 0 15,0 1 1-15,3-2-1 16,-2-1 2-16,-1 2 3 15,1-3 2-15,2 2 1 16,-5-1 0-16,5 3-3 16,-4 0-2-16,0 1-1 0,-2 3-1 15,-1-5 0-15,2 0 1 16,-3 0 0-16,2-6 0 16,-1-2-1-16,0-1 0 15,2-1 0-15,-2-2-1 16,2 1 0-16,-1-1 1 15,0 2 0-15,-1 0 0 16,-2-3 1-16,0 2 4 16,-2-1 0-16,-2 1 1 15,-1 3-1-15,-1 4-3 16,1-1-1-16,-2 6-1 16,1 2-1-16,-2-1-3 15,1 6-4-15,-1-4-24 16,2 1-33-16,1 4-303 15,1 2 256-15</inkml:trace>
  <inkml:trace contextRef="#ctx0" brushRef="#br0" timeOffset="9692.996">2780 11184 98 0,'43'-37'104'16,"-42"31"19"-16,1 2-8 15,-1-4-9-15,0 3-19 16,2-1-9-16,-7 0-12 16,3 1-7-16,-4-6-12 15,-3 2-3-15,3-2 1 16,-6 0 0-16,1 0 8 16,2 1 0-16,-3-3 0 0,1-5-1 15,0 1-5-15,-2-4-1 16,-3 4-3-16,1-1-4 15,-3-2-7-15,0-1-3 16,-4-1-2-16,0 2 1 16,-1 3 2-16,0 2-3 15,0 4-12-15,1-1-7 16,-1 2-12-16,0 0-6 0,-4-1 0 16,6 3 0-1,-5-2 4-15,-2-3 1 0,6 3-1 16,-7-3 1-16,1 5-6 15,2 3-2-15,-2-2-12 16,3 5-7-16,2-2-6 16,-5 4 0-16,1 4 7 15,-3-3 4-15,-2 5 3 16,1-5 2-16,1 2 2 16,4 5 1-16,-1 0 8 15,0 1 1-15,-2-2 4 16,-3 0 2-16,-3 2 1 15,1-2 0-15,0 2-6 16,1-2-5-16,4 1-17 16,-4 1-9-16,1-1-5 15,-1 0 3-15,3 1 16 16,4-1 9-16,2-1 7 16,1 1-15-16,-3-3-38 0,5 0-14 15,2 4-19-15,6 0 11 16,0 2 37-1,0 1 13-15,0 1 24 0,-3 0 4 16,3 2 1-16,0 0-5 16,-4 0-5-16,0 4-3 15,2 4-3-15,-2 2 3 16,2 1-2-16,1-2 2 16,5 5 5-16,2 3 3 0,5 0 11 15,1 2 3-15,0-6 7 16,4-3 3-16,3 2 5 15,1-5 1-15,6 1-3 16,2-1-3-16,2 0-4 16,1 1-2-16,3-3-3 15,-4 2-1-15,2-3-1 16,-1-2 0-16,0-4 0 16,0-2 0-16,0-2-1 15,1 1 0-15,-2-1-1 16,-1 0 0-16,0 3 0 15,2-1 0-15,-1 2 0 16,2-1 0-16,3 5 0 16,0 0 0-16,3 3-1 15,1-3 1-15,-1-3 1 0,1-3 2 16,2-3 2-16,-4-1 2 16,2-1 1-16,-3 0 2 15,-3-4 2-15,2 1 19 16,-4-1 13-16,-1-4 3 15,0 1 17-15,4-2-16 16,1-3-12-16,1 0-3 16,2 1-18-16,-5-4-2 15,6 3 6-15,1 0 2 16,-2-7 0-16,2 3-2 0,-2-3-9 16,2-3-1-16,-1 0 8 15,-6-5 1-15,0 0 1 16,-5-1 0-16,2 2-7 15,2 1-2-15,-4-3-1 16,1-2-2-16,-4-4-2 16,2 2-2-16,0 1 10 15,2 3 1-15,-6 1 3 16,-1 1-4-16,-1 4 5 16,-4-2 0-16,0-1-1 15,1 3 3-15,-5 0-13 16,1-1-2-16,-2 1 0 15,-3-5-2-15,-2 0-3 16,-3 3-6-16,-5-2-11 16,1 3-17-16,-9 3-31 15,0 0-9-15,-3 8-67 16,-5 2-134-16,-4 6 189 0</inkml:trace>
  <inkml:trace contextRef="#ctx0" brushRef="#br0" timeOffset="11719.025">9953 14647 364 0,'-36'61'165'16,"24"-66"-159"-16,-2 2-6 15</inkml:trace>
  <inkml:trace contextRef="#ctx0" brushRef="#br0" timeOffset="13041.328">9199 14762 697 0,'0'2'214'0,"-2"-1"-230"16,6 2-231-16,-4-3-6 15,0 0 77-15,0 0 93 16,0 0 209-16,0 0 26 15,0 0-14-15,6 4-36 16,5 1-62-16,0 1-19 0,32 17-18 16,-28-18-1-16,1-2-1 15,2 2 1-15,4-2 1 16,1 1 0-16,5 1 1 16,1-2-1-16,2-2-1 15,2 0 1-15,4-3 10 16,0-4 10-16,0-2 2 15,-1-1 0-15,-2-1-6 16,-1-1-9-16,-1 1 7 16,1-2 2-16,1 3 0 15,-1-1 0-15,-1 2-5 16,2-2-1-16,0 0-3 16,1-3-3-16,0-4-4 15,-2 3-3-15,-4-3 1 16,-1 0 0-16,-7-3-1 15,1 0 1-15,-1 1 0 16,2 0 0-16,3 2 0 0,-5 0 1 16,2-2 2-16,-1 3-1 15,0 1 11-15,0 0 4 16,-2-2 8-16,2-4 6 16,-3-4-7-16,-1-1-3 15,-3 0 0-15,-4 2-2 16,-1 4 7-16,-4 3 5 15,0 3 12-15,0 2 1 16,-5 1-3-16,0-2-3 0,-2 3-20 16,-4-4-5-16,-2-1-7 15,0 1-3-15,-3-4 0 16,-4 2-1-16,-3-1 0 16,-1-2 1-16,-8-2 0 15,-3 0 1-15,-2-1 2 16,-2 4 0-16,-1 1 1 15,2-2 1-15,-1 1-4 16,3-1-2-16,-1 2-7 16,-3 0-5-16,-6 3-2 15,-1 2 1-15,-4 3 5 16,0 3 0-16,1 1-2 16,-1 1-5-16,0 2-6 15,3 1-1-15,5 2-5 16,-1-1 3-16,8 6 2 15,-3-2 3-15,-2 6 9 16,2 1 2-16,-4 2 3 0,2 3-2 16,2 1-3-16,-1 0 0 15,4 0-2-15,2-4-5 16,6 1-3-16,1-2-3 16,4-2-2-16,4 4 0 15,1 0 2-15,3 1 5 16,3 2 8-16,0-4 9 0,0 2 12 15,1 0 4-15,1-3 2 16,0 3-3-16,1 3-8 16,-1 1-4-16,0 2-4 15,2 1-1-15,0 7 0 16,0 3 0-16,-2 8 0 16,-1 1 0-16,0-3 1 15,-1-1-1-15,6-6 1 16,0-1-1-1,1-4 0-15,2 0 0 0,-5-2-14 16,2-1-10-16,0-2-59 16,2-1-49-16,3-1 83 15</inkml:trace>
  <inkml:trace contextRef="#ctx0" brushRef="#br0" timeOffset="14934.532">20649 16047 1107 0,'0'1'386'16,"2"1"-381"-16,-2-3-68 15,-2 1-14-15,1 0 38 16,0 0 95-16,0 0 57 16,1 0 15-16,0 0-19 15,0 0-49-15,0 0-24 16,-1 0-28-16,0 0-4 0,1 0 0 15,-2 0 3-15,1 0 4 16,0-1 0-16,0 0-2 16,0 0-3-16,-8-4-5 15,-5-3-1-15,-35-25-1 16,27 15 0-16,-2 0-1 16,-6-1 0-16,-5 1 0 15,-7-3-1-15,-2 5-7 16,-1 0-4-16,0 4-7 15,-2 5-2-15,6-1 2 16,0 1 3-16,5 2 7 16,5-1 5-16,-1-1 4 15,2 4 0-15,-1-3-5 16,-1 2-2-16,2 3-2 16,-3-1 0-16,2 2-3 15,-1 1-2-15,0 2-5 16,3 2-3-16,-1 1-2 0,1 2-2 15,4-1 1-15,-5-1 1 16,2 0 9-16,-2-1 5 16,-7-1 9-16,3-1 2 15,-4 3 2-15,3 0 1 16,3 3-1-16,1 1 1 16,4 3-2-16,1 1-3 15,1 1-8-15,0 2-7 0,1 0-9 16,1 5 2-16,2-1 5 15,6 0 4-15,9-1-8 16,2-5-12-16,5 6-26 16,-1-4-4-16,3 6 13 15,3 2 17-15,-3 2 29 16,4 3 10-16,-5-2 6 16,-1 1 1-16,1-4-2 15,-5 1-2-15,-3 4-2 16,0 1 0-16,-3 4 2 15,4 2 2-15,1-4 6 16,-1-3 2-16,5-5-1 16,0 1-3-16,2-1-6 15,4 0-1-15,-3-1-1 16,0 0 0-16,4 3 2 16,0-3 6-16,3 3 6 0,3-4 1 15,3 3-2 1,2 0-6-16,5 4-9 0,4 1-4 15,-1 0-2-15,1-4-1 16,-2-5 5-16,2-2 1 16,2-6 2-16,2 0 0 15,3-1-4-15,4 4-2 16,0-5 0-16,2-1-1 16,0-2-1-16,0-4 1 15,8-1-2-15,-1 0 0 0,2-2 3 16,2-2 0-16,0-1 2 15,1-3 0-15,-5 1-6 16,1-1 0-16,0-4 3 16,0 3 2-16,-1-5 6 15,1-1 2-15,-2 0-2 16,-2-2-1-16,2-4-2 16,-3-2-1-16,-5-3-3 15,-1-1 1-15,-8-8 0 16,0-4 2-16,-4-1 1 15,0-2 3-15,-4 1-1 16,-1 1-1-16,-4-4-2 16,-1-2 0-16,-2-1-5 15,-2 2 0-15,-3-7-3 16,-2-2 0-16,-1-3-4 16,-3 1-3-16,-2 0-4 15,-1 6-4-15,-5 4 7 0,-1 2 4 16,-4 6 5-16,-2 3 5 15,-6-1 1-15,-3 0-1 16,-3-6-16-16,-1-3-14 16,2 1-49-16,-2 3-34 15,-7 7-100-15,-1 7 132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20:37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10404 7605 153 0,'-4'2'109'0,"-12"7"-3"15,-30 10-27-15,24-17-51 16,-1-2-10-16,1 3-5 16,-2-3 5-16,3 1 10 15,-1 2 3-15,2-2 7 16,-3 3 7-16,-2-1 3 16,3 2-2-16,-2 0-14 15,2 2-12-15,0 2-6 16,-1-2 4-16,-4 3 6 15,-1 1 0-15,-1 1-7 16,2 6-5-16,2 2-6 16,-2 4-2-16,0-1-1 0,1-3-2 15,1 0-2-15,6 3-1 16,0 4 0-16,3 1-1 16,2 3 2-16,1 2 1 15,0 1 0 1,1-3 2-16,3 5 10 0,-4-1 0 15,5 3-1-15,0 3-1 16,-2 1-8-16,4 2-1 16,-2 1-1-16,-3 3 0 0,0 3-1 15,1 0 0-15,-4 5 1 16,2-3 0-16,3 4 2 16,-2-6-1-16,4-2-1 15,-1-3 0-15,2 6 1 16,-2 5 1-16,-1 5-1 15,-1 8-1-15,-2-2 1 16,1 3 1-16,3 5 0 16,-1-1 1-16,1 3-2 15,1-2-1-15,1 1 1 16,-2-6 0-16,4 2 0 16,-1-6 0-16,2-4 5 15,1 2-1-15,1-1 2 16,1 4 1-16,3-4-5 15,-2-5 0-15,3-11-1 16,0-3-1-16,0 0 1 16,2-1-1-16,-1-4 0 0,-1 1 0 15,1 0 1-15,1 5-1 16,2 0 0-16,-1 2 1 16,2 2-1-16,-1-2 0 15,-1 1 0-15,0 0 0 16,-1-4 0-16,2 2 1 15,-4 7 7-15,-1-1 2 16,-1-1 1-16,-1-1 0 16,4-6-7-16,-2-4-1 0,3-5 1 15,-3-14 0 1,-1-12 9 0,0 2 1-16,7 27 2 0,3 3-1 0,-2 2-7 15,-2-9-4-15,-1-2 2 16,0-5 0-16,8-3 2 15,4-2 0-15,7 0 4 16,4 2-1-16,4-3-7 16,2-4-4-16,10-9-21 15,5-4-9-15,7-6-13 16,-1-6-2-16,-3-5-13 16,2-4-2-16,-8-5 4 15,1 1 2-15,-1-1 17 16,3 1 6-16,4-1 2 15,2-2-3-15,0-7 3 16,1 0 3-16,-9-3 12 0,0-2 6 16,-2 1 6-16,-2-3 4 15,6-3 14-15,-2-5 5 16,1-5 14 0,-3-1 6-16,-8-10 5 0,1 0 1 15,-15-3-2-15,-5-3-1 16,-7 0-8-16,-1-2-6 15,1-14-13-15,-5-1-6 16,1 1-8-16,-3-2-4 16,-4 9-5-16,1-1-1 0,-3-6-1 15,0 0-2-15,2 0 0 16,-4-1-8-16,-1 8-17 16,0-4-2-16,-1-5-5 15,5 7-1-15,-4-5-5 16,-3 6-15-16,-3 11-23 15,-2-1 2-15,2 2 18 16,-2-1 21-16,-4 5 31 16,0 1 7-16,-1 6 1 15,-2 3-3-15,1 3-22 16,-4-3-28-16,3 1-42 16,-2-3 3-16,1-4 19 15,1 5 31-15,3 11 47 16,1 4 0-16,-1 3-13 15,3 0 11-15</inkml:trace>
  <inkml:trace contextRef="#ctx0" brushRef="#br0" timeOffset="184.502">10488 8090 109 0,'-51'-11'80'0,"1"0"-4"0,-2-3-52 16,-4 0-27-16,4 4-35 16,2 3 1-16,2 7 20 15,2 0 14-15,-4 8 8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21:37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9289 2260 53 0,'10'28'42'15,"-10"-30"4"-15,-1 2-5 16,1 0-19-16,-1-1-1 15,0 0 25-15,0 0 13 16,0 0 22-16,-1-1 2 16,1 1-20-16,0 0-12 15,0 0-23-15,0 0-8 16,0 0-13-16,0-1-2 0,-1 1 15 16,1 0 12-16,0 0 23 15,-2 0 6-15,1 0-11 16,1 0-11-16,0-1-20 15,0 2-2-15,0 0 4 16,0 0 0-16,0 0-4 16,-1 0-6-16,1-1-10 15,0 0-1-15,0 1-1 16,0 0-1-16,0 0 0 16,-1 0 2-16,1 0 6 15,1 0 2-15,0 0 0 16,13 6-2-16,16 2-3 15,31 7-2-15,-24-14 0 16,0-1 0-16,2-1-1 16,3-3 1-16,-1 0 0 15,1-2 0-15,-3-1-1 0,-6 0 1 16,-3-1-1-16,-3 2 0 16,-7 1-1-16,0 1-9 15,-6 1-37-15,-5-1-32 16,-3 4-57-16,-5 0-9 15,0 0-13-15,0 0 29 16,0 0 53-16,0 0 16 16,1 9 8-16,4 11 37 0</inkml:trace>
  <inkml:trace contextRef="#ctx0" brushRef="#br0" timeOffset="709.4">9167 3342 516 0,'-11'12'119'0,"2"2"-237"15,-5 2 13-15,6 6 50 16,-2-3 32-16,2-2 70 16,1-3 10-16,-2-6 0 15,1-3-8-15,5-3-27 16,0 4-9-16,4 0-9 15,-1-2-1-15,0 6 8 16,9-2 0-16,4-3 3 16,12 4-2-16,12-3-6 0,2 0-2 15,16 0-3-15,-1 0 1 16,10-2-2-16,5 0 1 16,3 2-1-16,-9-5-8 15,-2-1-24-15,-3 0-22 16,-14 0-41-16,-3 2-29 15,-8 6 78-15</inkml:trace>
  <inkml:trace contextRef="#ctx0" brushRef="#br0" timeOffset="2806.902">9069 5542 711 0,'0'1'220'15,"-3"-1"-325"-15,3 3-111 0,0-3 39 16,0 0 51-16,0 0 208 16,0 0 66-1,0 0 41-15,-1 0-16 0,1 0-68 16,-1 0-34-16,1 0-47 16,0 0-11-16,-1 0-11 15,0 0-2-15,1 0 13 16,0 0 11-16,14 9 19 15,16 2 5-15,70 13-12 16,-20-12-11-16,29-4-18 16,6-4-4-16,5-4 0 15,1-4-2-15,-13-3 0 16,-12 2 0-16,-22 5-17 16,-19 1-18-16,-16 5-87 15,-11 1-146-15,-6 1 175 16</inkml:trace>
  <inkml:trace contextRef="#ctx0" brushRef="#br0" timeOffset="7859.49">7390 9441 343 0,'-1'0'112'16,"0"0"-103"-16,-3 1-117 0,-1 1 3 16,-3 2 30-16,0-1 45 15,-3 1 83-15,0-2 13 16,-29 11 8-16,28-12-9 15,-2 0-37-15,-1 1-13 16,-2 1-14-16,1 1-1 16,-2 3 0-16,-1 1-1 0,-3 3 1 15,-4-1 0-15,-1 6-1 16,-2 0 0-16,0 4 1 16,-2 2 5-16,3 0 6 15,2-3 0-15,2 0 1 16,-1-4 3-16,6-2 2 15,-3 4 3-15,3-6 4 16,1 5-2-16,-1-1-1 16,4-1 2-16,0 3-3 15,2 1 3-15,-1-2 3 16,-1 5 1-16,3-2 8 16,-2 0 2-16,1 3-1 15,-4-3-5-15,-2 8-13 16,-3 0-6-16,-3 13-9 15,-1 2-1-15,0 1-1 16,-1-2 1-16,2-4 10 16,-3 1 6-16,2-3 6 15,0 3 1-15,3-1-9 0,1-4-5 16,2 1-5-16,-1-2-1 16,5 1 3-16,1 2 1 15,6 0 2-15,0-2 0 16,6-3-4-16,3-4-2 15,-1 0-3 1,2 0 0-16,4 5-1 0,-1 4 0 16,3-2 0-16,-2 0 1 15,-1-2 1-15,1-1-1 0,-3 8 0 16,1 3-1 0,-3 4-1-16,0 0 0 0,1-7 0 15,1 0 0-15,1-4 2 16,1 2 1-16,1-2 1 15,-1-3 2-15,0-4-1 16,0-2 0-16,1 1-1 16,1 4 0-16,-2 5 2 15,1 2 5-15,-1-1 7 16,1-4 3-16,0-6 2 16,-1-2-1-16,1 0-3 15,0 0-3-15,-1 6-4 16,1 1-3-16,-2-1-4 15,1 0-2-15,-2-3-1 16,1-2-1-16,3-3 0 0,1-2-1 16,1 2 4-16,1-4 0 15,4 4 1-15,-1 2 0 16,0 0-5-16,2 2 0 16,2-2-1-16,2-2 0 15,-1 1 0-15,4 2 0 16,-2 3 0-16,5 4-1 15,2-4 1-15,-4 2 0 16,3-3 0-16,-3-1 1 0,1-1 0 16,-1-2 0-16,1 3 0 15,1-1 0-15,0 3 0 16,2 3 0-16,-2-2 0 16,1-2 0-16,3-5 0 15,0 1 0-15,3-2-1 16,-1 1 0-16,5-1-1 15,0-3 0-15,-1-4 0 16,-2-3 1-16,-7-2 0 16,5-4 0-16,4-1 0 15,0-2 1-15,9-2-2 16,-2 0 1-16,3-3 0 16,1-5 0-16,2-2 0 15,-1-4 0-15,-2-1-1 16,-3 0-2-16,-7-4 1 15,3-1-1-15,-1 1-2 16,3-1-1-16,4-3 1 0,3-1-1 16,0-8 4-16,1 0 1 15,0 2-3-15,-4 2-1 16,-5-1 1-16,-2-3 2 16,-3-5 2-16,3-5 1 15,1-7-4-15,1-2-7 16,-5-1-8-16,-4 0 1 15,-8 4 6-15,-1-1 6 16,-5 9 11-16,-2 3 3 0,-2 0 2 16,-2 0-2-16,-2-10-4 15,1 0-3-15,-1-1-4 16,-1-4-2-16,-3 1 1 16,-1-1 1-16,-2 0 1 15,0 3 1-15,-3 1 0 16,1-5 0-16,-3 1 1 15,0-7 0-15,0-1 1 16,-1 0-1-16,0-1-5 16,-1 7-1-16,0 5 1 15,-3-2 1-15,0 1 4 16,-1 0 1-16,0-4 0 16,0 5-1-16,-3-1-2 15,-2 5-2-15,-3 6-3 16,-3-2 2-16,-2 0 2 15,-3-2 2-15,1-2 1 16,-2 1 2-16,3 0-1 0,4 4-1 16,1-1 1-16,-3 2-1 15,-7 0-1-15,-1 4-1 16,-5 4-2-16,-1 2 0 16,5 2 2-16,-1-2 1 15,2 5 1-15,3-4 0 16,4 8 0-16,1 0 3 15,0 2-1-15,-2 7-2 16,1-4-6-16,-2 0-8 0,1 1-2 16,0-1-1-16,-4-3-5 15,3 1 3-15,-8-2 1 16,4 0 2-16,3 1 11 16,-1-1 1-16,1 1-8 15,1 3-4-15,-1 3-18 16,0 3-11-16,-1 1-5 15,0 1 0-15,-2 5-20 16,3-1-41-16,-1 5 75 16</inkml:trace>
  <inkml:trace contextRef="#ctx0" brushRef="#br0" timeOffset="13634.607">7451 13048 391 0,'-95'30'71'0,"82"-31"-169"15,-2-1 42-15</inkml:trace>
  <inkml:trace contextRef="#ctx0" brushRef="#br0" timeOffset="15147.386">7297 13070 155 0,'-44'1'118'15,"27"-1"11"-15,2 4-34 16,-1-2-53-16,3 1-17 15,-1 2-17-15,-4-1 7 16,-2 0 20-16,-4 2 10 16,-2-1 3-16,1 0-10 0,1 3-22 15,-1 2-17-15,-2 2-10 16,-1 7 0-16,0 0-1 16,0 1 7-16,3 2 5 15,0-5 2-15,-1 2 7 16,5 1 3-16,1 1 2 15,2-4 0-15,1 3-4 16,-5-2-2 0,2 8-1-16,-3 1 4 0,-1 8 1 15,1 1 1-15,-4-3 2 16,3-2-1-16,1-1 5 16,1-2 2-16,0 5-1 15,0 1-1-15,0 2-7 16,-1 0-3-16,-1-2-4 15,0 0-1-15,2 1 5 0,0 3 0 16,-1 1 9 0,5-2 2-16,4-5-1 0,0-5-3 15,5-1-10 1,-3 2-4-16,5 2-2 0,-2 1 0 16,-1-3 0-16,3 1 0 15,-6-2-2-15,5 3-2 16,5 5 0-16,-5 3 0 15,4 9 2-15,-1-2 1 0,2-1 2 16,0-1 0-16,1-5-1 16,2 2 1-16,4 3-2 15,3-2 0-15,2 0-2 16,1-3 1-16,2 0 1 16,-1 3 1-16,1 2 0 15,2-2-1-15,1 1-3 16,1-3-2-16,2 0 1 15,1 5-1-15,-2-2 3 16,0-2 0-16,1-1-2 16,-2 3-2-16,6 7-2 15,2 1 0-15,1-1 4 16,4-1 3-16,-2-2 5 16,3-1 2-16,3-3 1 15,-1 1-1-15,4-6-1 16,1-1-1-16,-2-2-1 0,-3-1 2 15,5-2 4-15,-2-3 1 16,5-1 1-16,3-3-1 16,0-1-5-16,1 0-1 15,1 0-2-15,-2 4 0 16,2-3 0-16,-3-1-1 16,3 0 0-16,-1-2 0 15,2-6 0-15,1-1 0 16,4-5 0-16,3 0 1 15,0-5-1-15,2-4 0 0,-4-3 0 16,-3-6 0-16,2-2 0 16,1-3-2-16,2-8-1 15,4-2-1-15,-2-7 0 16,1-5 2-16,-6 1 0 16,-6-2 1-16,-1-5-2 15,-2 0-2-15,0-9-4 16,7 3-3-16,-5-3-2 15,-2-4-4-15,2-6-2 16,-2-5-2-16,-2-5-14 16,-1-2-2-16,-10 5-4 15,-2-1-2-15,-6 4 5 16,-6 2 3-16,-2 3 8 16,-5 0 9-16,-9 7 16 15,0 1 6-15,-7 2 8 16,2 7 3-16,-1-3 0 0,-4-2-1 15,-2-4-2-15,-3-2-1 16,1 1 4-16,-1 1 3 16,-2 3 10-16,1-1 3 15,-5 4 1-15,-2 3-5 16,-3 1-10-16,-3-6-6 16,-1-3-9-16,-1-7-2 15,2-8-2-15,0 3-1 16,-1-1 2-16,7 7 2 0,-5 7 1 15,6 5 2-15,4 7 1 16,1 1-1-16,5 10-2 16,-3-1 0-16,1-2-1 15,0 2 0-15,4-3 2 16,-2 0 4-16,-1 5 14 16,-1-1 6-16,-2 7 10 15,2 3 1-15,-1 2-8 16,1-2-5-16,-3-2-9 15,0 1-2-15,-3-4-1 16,2 1 0-16,-1 1 1 16,-1-5-2-16,2 7-3 15,-3-1-2-15,0 1-4 16,0 4-2-16,-1-3-3 16,2 1-2-16,2-2-4 15,-2 0-3-15,1 4-4 16,-3 1-3-16,-6 4 0 0,-2 5 0 15,-5-1 0-15,1 3 3 16,-3 4-5-16,1 3 0 16,-2 4-13-16,-3 2-14 15,-1 3-39-15,1 2-35 16,-5-1 76-16</inkml:trace>
  <inkml:trace contextRef="#ctx0" brushRef="#br0" timeOffset="17649.933">9200 4119 292 0,'7'37'68'15,"2"-47"-97"1,5 0-12-16,0 4 11 0,-6-2 57 15,0 4 32-15,-3 1 55 16,-3-1 19-16,-1 4-6 16,-1-1-21-16,-1 0-49 15,1 0-20-15,0 0-26 16,0-1-6-16,0 2-6 16,0 0 1-16,0 0-1 15,0-1 1-15,0 0 2 16,6 0-1-16,9 0-1 15,3 0 0-15,32-2-2 16,-32 3 0-16,4 3-22 16,0-1-17-16,-2 1-31 15,-2 0-17-15,-3-1-20 16,-2 1-15-16,-4 2 82 0</inkml:trace>
  <inkml:trace contextRef="#ctx0" brushRef="#br0" timeOffset="17877.322">9078 4390 539 0,'-1'-1'6'0,"1"2"-83"15</inkml:trace>
  <inkml:trace contextRef="#ctx0" brushRef="#br0" timeOffset="18021.94">9077 4390 116 0,'0'0'57'16,"10"5"-16"-16,13 2-30 15,28 4-5-15,-27-13-4 16,6 1-1-16,1 0 1 16,6 1-1-16,5 2 0 15,3-1-1-15,7 4-54 16,-1-4 40-16</inkml:trace>
  <inkml:trace contextRef="#ctx0" brushRef="#br0" timeOffset="158777.62">15247 16793 305 0,'40'29'115'15,"-40"-28"-69"-15,2-1-52 16,-6 0-2-16,3 0 22 15,1 0 13-15,0 0 16 16,0 0 6-16,0 0 0 16,0 0 5-16,0 0 14 15,0 0 9-15,0 0 9 16,0-1-4-16,0-1-16 16,0 2-13-16,0 0-22 15,0 0-9-15,0 0-7 16,0 0-2-16,0 0 1 15,0 0 0-15,0 0-3 16,0 0 2-16,0 0 2 16,0 0 4-16,0 0 1 15,0 0-1-15,0 0-5 16,0 0-4-16,0-1-5 0,0 1 0 16,0 0-3-16,0 0 0 15,0 0 1-15,5 0 0 16,1 1 2-16,3 1-1 15,0-2 0-15,1 0-1 16,4 0-2-16,30 0 0 16,-28-2-1-16,1 2-1 15,-1 0 1-15,0 0 0 16,1 0 3-16,-1 0 1 0,-1 0 2 16,0 0 0-16,-1 0 0 15,1 2-1-15,0-2-1 16,0 2-1-16,-2 0-2 15,2-1 1 1,-2 0-2-16,2-1 1 0,0 2-1 16,1-1 0-16,1 0 0 15,0 0 0-15,1-1-1 16,-4 0 0-16,1 0-1 16,1 0 1-16,-3 0 0 15,2-1 0-15,-2 3 0 16,0-2-1-16,-2 2 0 15,1 0-2-15,-1-2 0 16,0 2-1-16,4-2 2 16,-2 0 1-16,3 0 1 15,-1-1 1-15,0 1 0 16,1 0 0-16,-2-3 1 0,1 3-1 16,-2 0 1-16,0 2-1 15,-1 0 0-15,-2-1 0 16,1-1 0-16,-2 0 0 15,4-1 0-15,-1 1 0 16,2 0 1-16,1 1-1 16,-1 0 0-16,1-1 0 15,0 0 0-15,-1-1-1 0,1 1 1 16,0 0-1-16,1-1 0 16,1-3 1-16,2 1 0 15,-2-2-1-15,1 2 0 16,-2-3 0-16,6 2 0 15,-2-1 0-15,1 0-1 16,2 0 0-16,-2 2 0 16,3 1 2-16,-4 0 0 15,1 2 1-15,-3-3-1 16,0 1 1-16,-1-1-1 16,-1-1 0-16,-1 3 1 15,0 1-1-15,0 0 0 16,0 0 0-16,3-1 0 15,-1 0-1-15,0 0 0 16,4-2-1-16,-3 2-2 16,0 0 0-16,-3-1-1 15,-3 2-1-15,6 0 1 0,-2 0 1 16,-5 0 0-16,3 0 1 16,-1 0 2-16,-2 0-1 15,6 0 2-15,-1-2 1 16,2 1 0-16,1 1-1 15,0-2 0 1,-2 2-1-16,1 0-1 0,-1-1 0 16,1 1-2-16,0-4-1 15,-1 4 0-15,-3 0-1 0,-1 2 1 16,-5 1 1 0,-4-2 0-16,0 0-1 0,-2 0-3 15,-2-1-1-15,0 0-1 16,0 0 0-16,0 0-3 15,0 0-2-15,0 0-8 16,0 0-5-16,0 0-11 16,0 0-7-16,0 0-22 15,0 0-25-15,3 2-158 16,3 1 166-16</inkml:trace>
  <inkml:trace contextRef="#ctx0" brushRef="#br0" timeOffset="160544.487">18404 15012 646 0,'28'-2'244'0,"-28"2"-194"15,0 2-66-15,0-1-19 16,0-1 22-16,0-1 69 16,0-1 31-16,0 2 26 15,0 0-6-15,-1-1-37 16,0 0-17-16,0 0-29 15,0 0-6-15,-4-2-6 16,-10-2-2-16,-34-16-2 16,27 14-2-16,2 4-1 15,-2-1 0-15,0 4-2 16,2-1-3-16,-2 1-5 16,0 5-2-16,-2 3-7 15,0 3-2-15,-3 4-4 16,-1 7 0-16,4 6 1 15,-4 3 3-15,4 5 2 16,-1 3-3-16,-5 10 0 0,2 4 1 16,4 11 4-16,0-3-1 15,7 0-12-15,7 1-5 16,5-9-3-16,5-5 9 16,6-16 23-16,5-8 6 15,6 1 5-15,1-4-2 16,10 1-6-16,2-1-2 15,5-14-1-15,4 2 1 16,-1-11 2-16,0-3 2 0,-2-5 3 16,-5-5-1-16,0-4 0 15,-3 0-1-15,-3-1 1 16,-3 0 1-16,-10 0 5 16,-1-1 1-1,-11 0 6-15,-5-5 4 0,-2-1 6 16,-3 3 4-16,2 2 7 15,1 9 2-15,6 8 5 16,-1 2-2-16,2 2-15 16,0 1-11-16,0 0-21 15,0 0-9-15,8 29-10 16,49 31-9-16,-23-26-54 16,5-1-45-16,7-4 78 15</inkml:trace>
  <inkml:trace contextRef="#ctx0" brushRef="#br0" timeOffset="161152.708">19164 15521 993 0,'-2'5'415'16,"-6"-12"-256"-16,-1-5-89 0,-5-6-84 15,-4-1-5-15,-3 4 9 16,-3 4 11-16,-6 7 10 16,1 1-2-16,-8 4-9 15,-2 5-6-15,0 7-7 16,-2 4 0-16,8 4 4 15,4 0 6-15,10-1 5 16,6 0 3-16,6-2 2 16,1 1-2-16,5-2-1 15,1 0-1-15,9-2-3 16,4-1 0-16,4-1-2 16,4-4-1-16,2-3-5 15,2-3-2-15,2-3-3 16,2 0 0-16,-4-6 6 15,1 2 2-15,-4-8 4 0,-2 1 0 16,-3 1 2-16,-4-3 3 16,-6-2 3-16,-1 1 1 15,-5-2 4-15,-2 1 1 16,1 4 4-16,0 4 1 16,-2 5-1-16,2-1 0 15,0 3-9-15,0 0-3 16,0 0-5-16,0 0-2 0,4 25 0 15,7 36 0-15,-8-31 2 16,2 5-1-16,-2 5-7 16,4-1-12-16,-3-3-55 15,-1-7-53-15,-1-14-252 16,-3-7 247-16</inkml:trace>
  <inkml:trace contextRef="#ctx0" brushRef="#br0" timeOffset="161414.017">19284 15397 1230 0,'0'0'447'0,"0"0"-355"16,6 13-237-16,-1 15-32 16,-11 44 17-16,-9-29 32 15,-1 1 125-15,-4-1 12 16,11-2-23-16,2-3-77 16,5 0 61-16</inkml:trace>
  <inkml:trace contextRef="#ctx0" brushRef="#br0" timeOffset="162026.898">19419 15475 1138 0,'42'36'428'16,"-41"-32"-303"-16,1 8-202 15,3 5-24-15,-3 5 22 16,-1 0 38-16,3 3 93 16,0 2 6-16,1-1-11 15,1 3-17-15,-1-3-41 16,1-3-10-16,0-5-4 15,1-3 3-15,-7-7 18 0,2-8 11 16,-2 0 14-16,-1 0 4 16,1-1 4-16,0 1-2 15,0 0-7-15,0-1-5 16,0 0-7-16,0-1-4 16,5-8-7-16,4-13-6 15,13-29-7-15,-16 30-2 16,-2 1-2-16,4 1 3 15,-2-6 6-15,-1 2 4 0,0-1 7 16,3 2 3-16,-1 7 9 16,4 2 3-16,-4 3 3 15,0 1-1-15,1 1-6 16,0 1-5-16,10 4-9 16,-3 2-4-16,9 8-6 15,-1-1-1-15,3 14-2 16,3 6 0-16,-3 5-4 15,1 7 0-15,-4-3 1 16,-1-1-3-16,-5 3 8 16,-3-3-7-16,-6 3-18 15,-4-7-22-15,-2-4-98 16,-2-4-97-16,-13-8 160 16</inkml:trace>
  <inkml:trace contextRef="#ctx0" brushRef="#br0" timeOffset="162248.433">19453 14926 1468 0,'2'5'464'0,"3"-2"-925"16,0 2 331-16</inkml:trace>
  <inkml:trace contextRef="#ctx0" brushRef="#br0" timeOffset="162717.862">21187 14707 1031 0,'-8'-9'390'0,"-6"-7"-283"16,-9-13-161-16,-7-3-30 16,-4-4-1-16,3 7 15 15,2 13 77-15,4 4 16 0,1 10 10 16,2 2-3-16,1 9-15 15,1 3-3-15,3 13-2 16,3 5 7-16,6 9 20 16,5 8 6-16,5 7 2 15,5 10-2-15,1 8-13 16,2 6-5-16,2 2-9 16,-2-5-7-16,2-2-9 15,1 2-13-15,-5-1-36 16,1 3-26-16,-3 2-86 15,-2-9-62-15,-1-1 141 16</inkml:trace>
  <inkml:trace contextRef="#ctx0" brushRef="#br0" timeOffset="163042.994">20352 15167 971 0,'10'0'438'15,"6"0"-131"-15,22 0-403 16,10-3-81-16,11 0 19 16,2 2 35-16,4 2 160 15,1 7 50-15,7 1-11 16,3-1-50-16,-4-5-337 16,-4-5 222-16</inkml:trace>
  <inkml:trace contextRef="#ctx0" brushRef="#br0" timeOffset="163672.173">21315 15203 717 0,'-7'8'299'16,"1"-1"-179"-16,0 1-74 16,-1 6-51-16,1 1 1 15,4 3 35-15,1-1 25 16,2 0 12-16,5 0 1 16,3 0-30-16,4 1-22 0,3-6-14 15,-1-1-4-15,3-7-1 16,0 1 4-16,-2-3 5 15,0 0 2-15,-7 1 0 16,-1-3-5-16,-4 0-6 16,-2 0-5-16,-2-3 2 15,0 2 3-15,0 0 8 16,-1 0 6-16,-1-20 3 16,-10-33 1-16,2 29-3 15,-1-3-2-15,3 6-3 16,0 1-2-16,5 1-1 15,0 6 1-15,5 1 7 16,1 4 1-16,7 1-3 16,4-3-1-16,2 0-10 15,5-2-1-15,0-1 0 16,-2 3 0-16,4 0 3 0,-5 2 5 16,0 0 4-16,1 2 1 15,-5 4-6-15,3 1-5 16,1 6-14-16,-3 3-7 15,0 8-10-15,-2 1 0 16,-4 15 8-16,1 6 6 16,-4 17 14-16,2 13 2 15,2 7 1-15,1 5 0 16,8-6-1-16,-2-6-14 0,12-14-171 16,1-6 135-16</inkml:trace>
  <inkml:trace contextRef="#ctx0" brushRef="#br0" timeOffset="164585.575">22161 14600 1266 0,'1'14'470'0,"10"-11"-379"16,6 8-106-16,10 4-61 15,6 4 1-15,-2 2 44 16,1-3 45-16,5 8 44 15,3 3 3-15,6 14-24 16,7 5-18-16,14 12-17 16,8 9-3-16,17 5 0 15,3 6 1-15,-9 6 1 16,-4-6 2-16,-8 0 1 16,-7 1-2-16,-5-18-5 15,-5-2-16-15,-18-14-54 16,-6-8-45-16,-11-5-144 15,-6-4 163-15</inkml:trace>
  <inkml:trace contextRef="#ctx0" brushRef="#br0" timeOffset="165021.42">23059 14477 923 0,'-6'2'347'0,"6"-1"-299"16,0 0-104-16,-1-1-32 16,0 0 7-16,-7 17 88 15,-26 46 54-15,17-14 21 16,2 7-5-16,-2 28-41 15,-12 16-20-15,-13 26-15 16,-9 12-1-16,-12 5 30 16,3 1 12-16,2-10 6 15,0-4 0-15,1-10-103 0,-4-1 41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25:19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11817 16909 156 0,'29'29'109'0,"-29"-29"7"15,0 0-51-15,1 0-15 16,-1 0 5-16,-1 0 35 15,1 0 19-15,0 0 21 16,0 0-1-16,0 0-17 0,0 0-15 16,0 0-30-1,-1 0-12-15,0 0-24 0,0-1-9 16,-1 0-16-16,1-1-3 16,0 1 0-16,0 0 2 15,0 0 7-15,0 1 5 16,0 0 3-16,-1-1 1 15,1 1-6-15,0 0-4 16,0-1-7-16,0 1-4 16,0 0-3-16,-1 0-3 0,1 0 0 15,0 0 1-15,1 0 2 16,0 0 1-16,0 0 1 16,0 0 0-16,8 0-2 15,4-1-1-15,0-1-3 16,32-5-3-16,-31 3 0 15,1-2 0-15,-2 0 5 16,1 3 1-16,0-1 1 16,-3 3 0-16,1-4 1 15,-1-1 0-15,-1 0 0 16,3 0 1-16,-2 4 0 16,0-3 0-16,1 2 0 15,-1-3 1-15,-1 3-1 16,-1-1 1-16,4 3 0 15,-2-1 0-15,-2-1 0 16,-2 1-1-16,-1 1-1 0,-2 0 0 16,-3 1 1-16,0 0-1 15,0 0 2-15,0 0-1 16,0 0 1-16,0 0-4 16,0 0-1-16,0 0-1 15,7 2 0-15,1 2 4 16,3 0 1-16,-2 0 1 15,30 16 0-15,-30-16 0 0,2 2 1 16,0-1 0-16,0 0 0 16,-1-2 1-16,0 0 0 15,1-2 1-15,-1 4 2 16,2-2 0-16,0-1 2 16,0-1 0-16,-1 1-1 15,2-2 0-15,-1 0-2 16,-1 1 1-16,-1-1-1 15,1 0-1-15,-1 0-1 16,-1 0 0-16,2 0 0 16,-5 0-1-16,-1 0-1 15,2 0 0-15,-3 0 0 16,3 0 1-16,-4 0-1 16,-3 0 0-16,0 0 1 15,0 0 0-15,0 0 0 16,0 0 1-16,0 0-1 15,0 0 1-15,0 0 0 16,0-1-1-16,7 1 1 0,2 0-1 16,2 0 0-16,0 0 0 15,27 4 1-15,-27-3 0 16,-5 0 4-16,1 1 1 16,-2-2 1-16,0 1 0 15,-3 0-4-15,-2-1-1 16,0 0-1-16,0 0 0 15,0 0 0-15,0 0-2 0,0 0 1 16,0 0-1-16,0 0 0 16,10 1 0-16,3 0 1 15,30 7-1-15,-27-5 1 16,1 0-1-16,4 2 0 16,-2-3 1-16,3 1-1 15,-2-1 0-15,0-1 1 16,1 1-1-16,0-2 1 15,3 1-1-15,1-1 0 16,-2 0 0-16,2 0 1 16,-3-2 0-16,1-2 0 15,-5 1 1-15,5 0 0 16,2-2 0-16,1 0-1 16,8 2-1-16,-2-1 0 15,1 2 0-15,1 1 0 16,-1-3 0-16,1 1-1 0,-1 1 1 15,1-2 1-15,-2 1 0 16,1-1-1-16,-2 0 1 16,-4 1-1-16,-1 1 0 15,0-5 0-15,6 4 0 16,0-3 0-16,2-1 0 16,-1 6 1-16,-1-3-1 15,4 1 1-15,0 2 0 16,3-3 8-16,-3 2 0 0,1-3 2 15,-1 2 0-15,-7-3-8 16,0-2 0-16,4 4-1 16,-1-2-1-1,6 1 0-15,2 1-1 0,-3-2 1 16,1 0 0-16,1 0 0 16,-1 2 0-16,4-2-1 15,1 1 0-15,-4 2 0 16,-2-2 0-16,-3 2 1 15,-1-2-1-15,3-1 0 16,2 4 0-16,3-3-1 16,1 2 1-16,-1 2 0 15,-1-1-1-15,3 0 1 16,-2-1-1-16,0 1 0 16,-3-1 0-16,-3 0-1 15,5 2 1-15,0 0-1 16,5 1-1-16,0 2 1 0,-4 0 0 15,-1 0 1-15,-5 1 1 16,2-1-1-16,-2-2 0 16,2 2-1-16,1 2 0 15,3 2 0-15,1-1-1 16,0 2 0-16,0-1-1 16,-1-1 0-16,2 2 2 15,1-2 1-15,2 2 1 16,-1 1 0-16,-2-1 0 0,-3 1 0 15,-7-1 0-15,3 0 1 16,0 1-1-16,4 0 0 16,4 0 0-16,2-1 0 15,3 0 0-15,-3 1 0 16,-1 0 1-16,-5 0-1 16,-4 2 0-16,-6-2 0 15,-1-1 0-15,-1 0 1 16,6 1-1-16,5 0 1 15,0 0-1-15,-1 0 1 16,1-2 0-16,-2-2-1 16,1 2 0-16,3-1 0 15,-5 0 0-15,-1 1 1 16,0-1 0-16,-3 1 1 16,-2-2 0-16,-2 1 1 15,1-1 0-15,-4 2 3 16,-1-1 0-16,0 0 4 0,-2 2 6 15,-2-1 5-15,-1 0 0 16,-6-3 0-16,-4 0-6 16,-3-3-6-16,-4 3-5 15,-2-3-59-15,0 0-91 16,0-1 95-16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26:00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15904 16963 122 0,'8'27'86'0,"-15"-27"17"15,2-1-4-15,1 1-12 16,2-3-2-16,1 3-8 16,-1-1-3-16,1 0-1 15,0 0 0-15,0 0-3 16,0 0 0-16,0-1-4 15,0 1-4-15,-1 1-12 16,1-1-5-16,0 0-12 16,0 1-7-16,0 0-13 15,0 0-6-15,-1 0-7 0,1 0 0 16,0 0 0 0,0 0 1-16,0 0-1 0,0 0 0 15,0 0-1-15,1 0 0 16,-2 0-2-16,2 0-1 15,0 0-6-15,-1 0-3 16,1 0-4-16,0 0 1 16,0 0 5-16,0 0 5 15,4 1 6-15,4 1 0 0,2 1 0 16,-2-1 1-16,-1 0 0 16,0 1 0-16,0-1 0 15,0 0-1-15,0 1 1 16,1-1 0-16,1 0-1 15,0 1 1-15,2-1 1 16,27 9 1-16,-29-10 0 16,1 1 0-16,3-2 0 15,2-3-1-15,1 3-1 16,3 0 0-16,-1-3-1 16,-1 2 0-16,2-2 1 15,-2 2-1-15,2 2 0 16,0-1 0-16,-2 0 0 15,2 2 0-15,-1-2-1 16,-2 0 1-16,-2 1 0 16,1-1 0-1,-2 1 0-15,0 0 0 0,2 0 0 0,-3-1 0 16,4 2 0-16,1 0 0 16,0-1 1-16,-3 1 1 15,0-1 0-15,-1 2 0 16,-1 0 2-16,1 0 0 15,-2 1 1-15,1-1 0 16,1 0 1-16,2-1 0 16,2-2 3-16,2 2 1 0,1 1 4 15,1-5 0-15,-1 5-1 16,1 0-1-16,-5 0-3 16,5 2-2-16,-3-4-2 15,0-1-1-15,-1 4-1 16,1-3 0-16,-3 5 0 15,2-4 0-15,-1 0-1 16,-2 2 1-16,3-1-2 16,0 3 0-16,3-4 0 15,-1 3 0-15,3-2 0 16,1 4 0-16,4-1 0 16,0-2 1-16,3 0-1 15,-1-3 1-15,2 4-1 16,-2-2 0-16,1 0 0 15,-1-3 0-15,-1 0 0 16,-3-1 0-16,-3-1 0 0,-2 1 1 16,-2 0 0-16,0 2 0 15,2-1 0-15,2 0 0 16,0 0-1-16,2 1-1 16,4 3 1-16,1-4-1 15,4 0 0-15,-1 0 1 16,1-2-1-16,-2 2 1 15,-3-5 0-15,1 3 1 16,-4-2 1-16,-1-2 1 16,-2 4 3-16,-4-2 1 15,3 0 2-15,-3-2-1 0,3 2-3 16,0 0-1-16,2 0-2 16,1 1-1-16,-2 1 0 15,1-1 0-15,-3 0-1 16,-1 0 1-16,0 1 2 15,-2 0-1-15,1 0 2 16,1 2-1-16,-1-2 0 16,2 2-1-16,-3-3-1 15,2 3 0-15,0 0-2 16,0-1 1-16,3 1 0 16,-3 0-1-16,4 1 0 15,-1 2-1-15,-2-4 1 16,-2-5 0-16,-3 1 1 15,1-1 0-15,4 2-1 16,-2 3 0-16,0-2 1 0,-2 0-1 16,1-1 0-16,0 1 0 15,3-2 0-15,0 3 0 16,1-1 0-16,1-1 0 16,5 2 0-16,-3-3 0 15,5 2 0-15,3 1 0 16,-3-2-1-16,1 1 1 15,-6-2 0-15,-2 0 0 16,1 1 0-16,-1-1 0 16,7-1 0-16,0 1 0 0,5-2 0 15,2 0 0-15,1 0 0 16,-1 1-1-16,-4 0 1 16,-2 3 0-16,-6 1 0 15,-2 0 1 1,-6 2 0-16,-1-1-1 0,-3 1 1 15,0 1-1-15,5 2 0 16,0 1 0-16,4 3 0 16,-1-2-1-16,0 2 1 15,-3 0 0-15,1-3-1 16,-2 3 1-16,2-2 0 16,-2-3 0-16,0 2 0 15,-4-2 0-15,-3 0-1 16,0 1-3-16,-4-2-23 15,0 1-24-15,-2-1-184 16,-3-1 160-16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26:44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24320 4669 82 0,'55'-15'59'15,"-55"12"-3"1,5-1-25-16,-1 2-16 0,-6 1-18 16,2 0-5-16,0-1 1 15,0 1 5-15,0 0 15 16,0 0 5-16,0 0 1 15,0 0-4-15,2 0-19 0,2-3-15 16,2-1-23 0,0 1-20-16,-4 2 39 0</inkml:trace>
  <inkml:trace contextRef="#ctx0" brushRef="#br0" timeOffset="17747.963">24523 4273 53 0,'0'-2'29'0,"0"1"-1"16,0 0-28-16,0 0-5 16,0 0 0-16,0 0 4 0,0-1 28 15,0 1 17-15,0 0 27 16,0 0 5-16,0 0-15 16,0 0-11-16,0 0-19 15,0-1-1-15,0 1 11 16,-1 0 7-16,1 0 1 15,0 0-5-15,0 0-23 16,0-1-10-16,0 1-6 16,0 0 6-16,0 1 15 15,0 0 7-15,-1 0 5 16,0 0-3-16,-1 0-10 16,1 0-4-16,0 6-5 15,-1 3-2-15,-2 8-1 16,-7 30 0-16,10-30-3 15,-1 2-1-15,-4 0-3 16,2 0 1-16,-3-1 2 16,1 1 1-16,3 0 3 0,-3 2 0 15,2 6 0-15,-3 4-2 16,-1 6-3-16,1 0-1 16,-5 4-3-16,2 0-2 15,1 2-1-15,-3-1 0 16,5-2-1-16,-2-5 1 15,4-1 0-15,4-1 0 16,0 4 0-16,2 1 4 16,3 4 7-16,-3-2 3 0,3-3 5 15,1 0-1-15,-2-2-3 16,4 1-3-16,-6 0-7 16,4-3-1-16,-5-5-1 15,0-1-1-15,0-7 3 16,-2-4-2-16,2-1-1 15,0-1-2-15,-1-1-8 16,1 1-15-16,-2-3-102 16,-4 1 86-16</inkml:trace>
  <inkml:trace contextRef="#ctx0" brushRef="#br0" timeOffset="38316.498">8841 12097 155 0,'0'0'16'16,"0"0"-68"-16,0 0 18 0,0 0 75 16,0 0 42-16,0 0 44 15,0 0-7-15,0 0-35 16,0 0-24-16,0 0-32 16,0 0-3-16,0 0 7 15,0-1 1-15,-2 0 3 16,1 0-6-16,0-1-9 15,0 1 4-15,-7-3 5 16,-4-3-1-16,-29-17 1 16,28 18-3-16,-1 0 7 15,2 1 3-15,-2 3-2 16,-1 0-3-16,1 1-17 16,-3 1-7-16,2 1-7 15,1 0 1-15,-1 1-1 16,0 3 1-16,-5 1 9 0,-2 2 0 15,-4 1 4-15,-2 1 1 16,3 2-8-16,-1 4-1 16,1 1-5-16,1-1-2 15,1 1-1-15,3-2-1 16,2-3-1-16,0 2 1 16,4-1 1-16,-1-4-1 15,4 2 0-15,2 1 1 0,2-2-1 16,-2 3 1-1,-2 0 0-15,6 4 0 0,-5-1 1 16,7 7 0-16,-2 0-1 16,0-2 0-16,5 1 0 15,-4-6 0-15,4 0-1 16,0-1 0-16,0 4-1 16,-1-1 1-16,4 5-1 15,1 1 1-15,2-2-1 16,5 1 0-16,-4-3-1 15,3 0 0-15,3-1 2 16,-1-3-1-16,3 0 1 16,0-1-1-16,-2 2 0 15,1-1 0-15,1 3 1 16,0 1 1-16,1-2 0 16,1 4 0-16,-1-1 0 15,0-3 0-15,0 0 0 16,-1-6 0-16,2-1 1 0,-1-3 1 15,1-1 0-15,-1 1 0 16,3-2-1-16,1 1 0 16,-3-4 1-16,4-2 0 15,-6 1 0-15,-4-3 1 16,7-1 1-16,-3-1 0 16,2-4 1-16,5 1-1 15,-4-1 0-15,1 0-1 0,0 0-1 16,-1-1-1-16,-2-4-1 15,0 2 0-15,-3-4 2 16,-1-1 1-16,1 0 0 16,0-1-1-16,-2-1-2 15,-2-2-3-15,2 0-7 16,-2 2-4-16,0-3-4 16,1 4 1-16,0-3 3 15,-1-4 4-15,1-1 4 16,1-1 2-1,-1-3 3-15,-2 0 0 0,2 3 1 16,-4 0 0-16,0 5-7 16,0 5-3-16,-4 0-9 15,1 2-6-15,-2-5-8 16,-1-3-3-16,-3-1 7 16,2-1 7-16,-3 6 13 15,0 2 5-15,-2 1 2 16,1 4-2-16,1-1-6 0,2 1-4 15,0 1-6-15,-3 0 0 16,0 3 5-16,-2-1 4 16,1 0 6-16,1 3-1 15,1-1-11-15,1 2-9 16,0 0-14-16,0-4-2 16,-1 2 11-16,-1 0 9 15,0 0 18-15,-1 3 5 16,0-2 6-16,-2-1 0 0,1 1-2 15,-2-1-3-15,-2-1-5 16,-2 3-1-16,-1-3-1 16,-1 3 2-16,0 2 8 15,1-1 2-15,0 0 3 16,-1-2-2-16,0 0-14 16,-4 2-18-16,-1 0-45 15,0 2-38-15,-3-1 65 16</inkml:trace>
  <inkml:trace contextRef="#ctx0" brushRef="#br0" timeOffset="42267.872">14220 16040 297 0,'2'0'150'0,"-2"-1"-42"16,0 0-77-16,0-1-31 0,0 2 7 15,0 0 49-15,0 0 20 16,0 0 27-16,0 0 3 16,0 0-24-16,0 0-12 15,0 0-20-15,0 0-8 16,0 0-7-16,0 0 0 15,0 0 5-15,0 0 2 16,0 0-4-16,0 0-8 16,0 0-16-16,0 0-7 15,0 0-7-15,0 0 1 0,0 0 0 16,0 0 0-16,0 0 2 16,0 0 0-16,0 0 1 15,0 0-1-15,0 0-2 16,0 0-1-16,0 0 0 15,0 0-2-15,0 0 2 16,0 0 0-16,0 0 0 16,0 0 1-16,0 0 3 15,0 8 0-15,2 7-1 16,8 27 1-16,-9-29-2 16,1 4-1-16,2-1-1 15,-1 7 1-15,-1-3-1 16,1-1-1-16,-2 7-1 15,-1-3 0-15,0 3 0 16,2 1 0-16,-1-1 1 0,0 7 0 16,-1 1 1-1,0-2 0-15,0 0-2 0,2-6-2 16,-2 2-2-16,2 1 0 16,-2-5 2-16,-1-1 2 15,0-4 1-15,-1 0-1 16,-1-4-4-16,2 2-4 15,-2 0-2-15,1 2 1 16,1-3 3-16,1-1 3 0,0-3 4 16,0-3-1-16,0-1 1 15,0 2-1-15,0 4 0 16,0 1 1-16,1 1 0 16,-1 1 1-16,-1-3-2 15,-1 4-4-15,-1 1-16 16,0 0-10-16,2 0-21 15,0 0-5-15,-2-2-3 16,2-1 2-16,-1-1 6 16,1-1-3-16,-2-4-76 15,0 1-114-15,1-6 157 16</inkml:trace>
  <inkml:trace contextRef="#ctx0" brushRef="#br0" timeOffset="43377.136">14636 16411 218 0,'29'30'112'0,"-29"-29"-41"15,0-1-83-15,0 0-23 16,0-1 13-16,0 0 66 16,0 0 40-16,0 1 36 15,0 0 5-15,0 0-18 16,0 0-11-16,-1 0-18 15,1 0-7-15,0 0-4 0,0 0 1 16,0 0-5-16,0 0-6 16,0 0-19-16,0-1-12 15,0-1-14-15,0 1-2 16,0 0-3-16,7 0 1 16,3 0 2-16,-2 0 2 15,5 0-1-15,27-5-1 16,-25 5-5-16,5-1-3 15,-5 1-1-15,1-1 0 0,1-1 0 16,-3-2-1-16,4 1 1 16,1 1-1-16,2-4 0 15,2-1 0-15,4 0 0 16,0-1 0-16,5 3-1 16,-1 0 0-16,4 2-3 15,1-1-2-15,-4-1-4 16,2 3 0-16,-5-1 3 15,-1 3 0-15,-9 1-15 16,-5 0-21-16,-6 0-78 16,-3 1-72-16,-3 0 120 15</inkml:trace>
  <inkml:trace contextRef="#ctx0" brushRef="#br0" timeOffset="48713.014">16645 16430 557 0,'4'-4'279'0,"-4"3"-92"15,0 0-97-15,0 0-78 16,0-1 16-16,0 1 45 16,0 0 20-16,0 0 19 15,0 0-11-15,0 0-39 16,0 0-20-16,0-1-28 15,0 1-11-15,0 0-7 16,0 0-1-16,0 0 0 0,0 1 1 16,2 0-2-16,-2 0-2 15,0 0-6-15,0 0-3 16,0-1-4-16,0-1 0 16,0 1-3-16,1-8-4 15,1-9-8-15,-6-27-5 16,-1 31-6-16,-1 2 2 15,-1 1 13-15,2 0 8 16,-1 2 17-16,-1 1 5 0,-3 4 5 16,-5-6 2-1,-5 5 1-15,-3 0-1 0,-3-2-2 16,-1 5-1-16,-6-1-1 16,-2-1 1-16,3 7 3 15,0 0 0-15,2 2 0 16,2 5-4-16,4-2-3 15,-3 2-2-15,2 2 3 16,-2 0 3-16,-3 1 7 16,0 1 3-16,1 4 2 15,-1 5 2-15,1 8 1 16,2 3-1-16,3 3 0 16,1-3-3-16,3 1-6 15,1-2-5-15,1-3-6 16,6 5-2-16,1-4-2 15,4-2-1-15,4 1-8 16,1-4-6-16,2 3-7 0,1 3-1 16,5 4 7-16,-2 3 6 15,7 0 11-15,0-4 4 16,4-7 2-16,1-3 1 16,3-6-12-16,1-1-10 15,8-2-16-15,2-4-7 16,2-1-1-16,4-3 3 15,0 0 6-15,-2-1 2 16,0-7 12-16,-1 4 6 0,-5-10 10 16,-3-1 3-16,1-2 1 15,-1-6 0-15,4 0 3 16,1 0 1-16,-2-4 3 16,-2 1 0-16,-1-3 1 15,2-1 1-15,-2-2 3 16,1-4 2-1,-4-2 0-15,-3 0-2 0,-4 1-5 16,-3 2-2-16,-4 3 0 16,-2 1 1-16,-3 0 5 15,-1 2 2 1,1 1 5-16,-2-2 1 0,-1 2 0 16,0-1 1-16,2 2 2 15,-3 3 2-15,1 5 0 16,-4-4-1-16,-1-2-8 15,1-2-3-15,-3-6-8 16,0-1-3-16,-1-4-4 0,-1-3-3 16,2 4-4-16,-2 3-1 15,-1 6 2-15,-2 7 3 16,-3 1 6-16,1-1 2 16,0-1 1-16,2 0-1 15,-1 3-14-15,1 0-15 16,1 1-74-16,2-3-141 15,1-3 161-15</inkml:trace>
  <inkml:trace contextRef="#ctx0" brushRef="#br0" timeOffset="49642.932">17494 16538 833 0,'5'0'275'0,"4"0"-283"15,5 0-43-15,4-1 24 16,3 1 20-16,2 0 58 16,-1 0 11-16,3 0-5 15,-3 0-11-15,2-1-30 16,-1-3-14-16,0 0-19 15,0 0-8-15,0-3-12 16,3 3-4-16,-1 0-1 16,2-1 3-16,-3 4-15 15,-3 0-26-15,-3 0 53 16</inkml:trace>
  <inkml:trace contextRef="#ctx0" brushRef="#br0" timeOffset="50063.583">17628 16699 694 0,'11'4'256'0,"2"-3"-223"16,4-1-69-16,6-1-46 16,1 0 20-16,4 1 51 15,3 0 29-15,4 7 13 16,-1-1-3-16,-4 1-19 16,-1 3-10-16,-2-5-26 15,-1 2-45-15,-2-4 48 0</inkml:trace>
  <inkml:trace contextRef="#ctx0" brushRef="#br0" timeOffset="50792.291">18929 16230 795 0,'4'2'401'0,"-4"-2"-115"16,0 0-216-16,0 0-117 0,-1-1 8 15,1 1 40 1,0 0 33-16,0 0 36 0,0 0-5 15,0-1-23-15,0 1-17 16,0 0-21-16,0 0-4 16,0 0 0-16,0 0 4 15,0 0 11-15,-2 0 5 16,2 0 8-16,0 0 1 16,0 0-3-16,0 0-4 15,4 7-7-15,1 3-4 16,3 7-6-16,19 29-2 0,-15-22-2 15,-3 4 0 1,1 7-1-16,2 4 1 0,-3-3-1 16,0-2 0-16,3-2 0 15,-2-3-1-15,-2 3 0 16,3 0 0-16,-4 4 2 16,1-1-1-16,-1-4 1 15,-2 1-1-15,2 0-1 16,-4 4-1-16,1 6 1 15,3-2-1-15,-3-7 2 16,0-4-2-16,-2-9-7 16,0-1-6-16,2 1-23 15,-3 0-10-15,1-3-17 16,0-2-15-16,-3-6-89 16,3 1 113-16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28:10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24317 4422 88 0,'28'-33'42'16,"-26"28"-15"-16,-2 0-16 16,-4-2-8-16,2 0-2 15,-4-1-7-15,4 2 0 0,1-3 1 16,-4 6 8-1,2-1 24-15,-3-4 6 0,0 3 1 16,1-3-8-16,2 2-25 16,2 2-8-16,0 0-3 15,-1 0 5-15,1 2 12 16,0 2 7-16,1 0 1 16,-1 0-3-16,0 0-8 15,0 0 1-15,0 0 7 16,-1 0 6-16,1 0 6 15,0 0 1-15,0 2 2 16,-1 3 0-16,-1 6 1 16,2-4 0-16,-1 1-8 15,0 2-4-15,-2 3-2 16,-7 26 6-16,7-29 14 16,1 1 6-16,-2-6 4 15,2 7-3-15,0-3-9 16,0 3-5-16,2 2-9 0,0-1-2 15,-1 5-4-15,0-2 3 16,1 5 6-16,0-3 1 16,0 3 1-16,-2 1-3 15,3 1-5-15,0-2 0 16,-1-1 1-16,2 0-1 16,-2-2-2-16,0 7-1 15,1 2-6-15,-3 3-1 0,3 4-1 16,0-3 2-16,0-1 4 15,0-1 4-15,-2-2 2 16,0 1-1-16,0 2-1 16,-1 3 0-16,0 0 0 15,0-2 0-15,0-5 3 16,0-4 0-16,-1-2 0 16,3-2-2-16,-2-4-6 15,0 1-3-15,3-5-7 16,-1-2-9-16,2-1-95 15,-1-3-121-15,5-3 144 16</inkml:trace>
  <inkml:trace contextRef="#ctx0" brushRef="#br0" timeOffset="15129.311">915 2090 52 0,'11'82'13'16</inkml:trace>
  <inkml:trace contextRef="#ctx0" brushRef="#br0" timeOffset="15503.842">918 2175 133 0,'0'3'76'0,"0"-1"-12"16,0-1-16-16,0 0-16 15,-1 1-2-15,0-1 12 16,0 0 3-16,1 0 1 15,0-1-3-15,0 0-19 16,0 0-7-16,0 0-11 16,0 0-4-16,0 0-2 15,0 0 1-15,0 0 0 16,1 0 0-16,0 1 0 16,1 0 0-1,3 2 0-15,1 0 0 0,2 1 1 16,4-1 1-16,33 9 3 15,-23-12 0-15,-1-3-1 16,4 1-2-16,2 0-2 16,-4 2 0-16,2 0-1 0,-2 0 1 15,-1 0-1-15,1-2 0 16,-1 2 0-16,0 0 0 16,1 3 0-1,1 1 0-15,2 4 0 0,-3-1-1 16,2 3-2-16,-1 0-11 15,-1-1-98-15,4 0 81 16</inkml:trace>
  <inkml:trace contextRef="#ctx0" brushRef="#br0" timeOffset="16961.16">804 3853 275 0,'-32'25'168'0,"29"-31"-17"16,1 1-35-16,0 0-68 16,-1-1-10-16,1 2-22 15,1 4-9-15,0-1-7 16,0-1 0-16,-1 1 5 15,1 0 10-15,0 0 14 16,0 0 0-16,0 0-8 16,0 0-8-16,0-1-15 15,1 1-2-15,0 0 0 16,0 0 0-16,12-5 2 16,9-3-1-16,37-8 0 15,-28 9 0-15,2-2 1 16,0 7 0-16,3-3 1 15,2 1 1-15,5 3 0 16,6-1 0-16,1 0-1 0,2 2 0 16,-4 1 0-16,0 1-1 15,-5 6-1-15,-8 1 0 16,1 6-3-16,-5-1-9 16,-7 1-40-16,1 1-56 15,-8-1 69-15</inkml:trace>
  <inkml:trace contextRef="#ctx0" brushRef="#br0" timeOffset="17861.058">772 5371 389 0,'-10'-6'143'0,"2"4"-58"15</inkml:trace>
  <inkml:trace contextRef="#ctx0" brushRef="#br0" timeOffset="18237.053">699 5356 170 0,'-59'-15'98'0,"55"7"-32"16,1 0-52-16,2-1-29 15,0 0-3-15,1 5 31 16,-2-2 16-16,0 3 18 0,1 2 2 15,0 0-5-15,0 0-6 16,0-1-13-16,1 1-5 16,0 0-11-16,0 0-3 15,0 0-7-15,0 1 0 16,0-1 4-16,0-1 6 16,15 2 2-1,8 0-1-15,29 2-2 0,-28-2-1 16,-3 0 14-16,1 0 11 15,3-3 19-15,2 3 4 0,9 3-7 16,6-1-10-16,5 4-20 16,7-5-6-16,5 0-8 15,2 0-1-15,2-4 0 16,-3 3 0-16,-3-5 4 16,-4-2 0-16,-6 4-2 15,-5-5-1-15,-11 4-13 16,0 1-47-16,-7 3 40 15</inkml:trace>
  <inkml:trace contextRef="#ctx0" brushRef="#br0" timeOffset="19148.139">1157 7507 805 0,'-5'2'232'0,"4"-2"-241"16</inkml:trace>
  <inkml:trace contextRef="#ctx0" brushRef="#br0" timeOffset="19608.72">1144 7516 327 0,'-1'2'172'15,"0"1"-25"-15,0 2-125 16,-2 0-26-16,0-1-7 15,-3 2 3-15,-4 1 20 16,-4-3 11-16,-29 30 3 16,30-30-2-16,2 2-24 15,-5 0-21-15,3 1-24 16,-7-1-2-16,0 1 11 16,4 0 12-16,-4-1 21 15,4 4 3-15,0-3 0 0,1 2 1 16,1-1 2-16,2-2 3 15,3-1 10-15,3 1 6 16,3-2 10-16,1-1-1 16,0 2 0-16,1-5-1 15,0 0-3-15,1 0 1 16,0 0-4-16,0 0-2 16,0 0 7-16,0 0 3 0,0 0 2 15,15 2-3-15,5-1-14 16,30 7-8-1,-26-9-6-15,-1 0 0 0,5 1-1 16,5 0 0-16,6 3 0 16,4-1 1-16,2 0 0 15,2-2 0-15,-1 1-1 16,-1 6-2-16,-7 0 0 16,-6 1-2-16,-5 1-9 15,-9-1-22-15,-4 1-78 16,-1-1-74-16,-8 1 110 15</inkml:trace>
  <inkml:trace contextRef="#ctx0" brushRef="#br0" timeOffset="26067.631">11024 11229 68 0,'29'35'17'16</inkml:trace>
  <inkml:trace contextRef="#ctx0" brushRef="#br0" timeOffset="26608.184">11046 11267 134 0,'0'3'79'0,"0"0"-9"16,0-1-5-16,0 0-11 15,-1 0-3-15,0-1-3 16,0-1-2-16,-2 0-4 16,1 1-2-16,0 0-2 15,-1 0 3-15,1 0 4 16,0 0 3-16,-1 1 0 15,2-2-2-15,0 0 2 16,1 0-2-16,0 0-8 16,0 0-5-16,0 0-12 15,0 1-5-15,0 0-5 16,0 0-2-16,0-1 1 0,0 0 0 16,-1 0 4-16,0 0 0 15,1 0-3-15,-1 0-3 16,1 0-4-16,0 0-2 15,-2-1-1-15,2 0-1 16,0 0 1-16,2 2 1 16,-1 1 3-16,0 0 1 15,0 2 0-15,0 0-1 0,0 2-4 16,-1 2 0-16,2 14-1 16,3 31 0-16,-2-23 0 15,-2 4 0-15,-1 0 1 16,-1 4-1-16,1 5 1 15,-3 1 3-15,3 3 5 16,1-2 2-16,-1-4 6 16,6-3-2-16,-6-2-3 15,0-2-2-15,-1-6-2 16,1 0-1-16,-2-7 2 16,-3-6 1-16,4-5-3 15,-2-5-4-15,-1-3-63 16,4 0-77-16,-2-2 87 15</inkml:trace>
  <inkml:trace contextRef="#ctx0" brushRef="#br0" timeOffset="28737.398">10719 12541 401 0,'0'0'154'0,"0"0"-127"15,0 0-53-15,0 0-16 16,0 0 8-16,0 0 44 0,0 0 22 16,0 0 27-16,0 0 9 15,0 0 14-15,0 0 5 16,0 0 6-16,0 0 0 16,0 0-16-16,0 0-13 15,0 0-30-15,0 0-13 16,0 0-19-16,0 0-5 15,0 0-3-15,0 0 1 0,5 21 5 16,7 35 2-16,-9-19 1 16,0 5 0-16,-1 7-3 15,4 4 0-15,-3 1-1 16,-1 2-2-16,0 0-16 16,-2-2-10-16,0-6-14 15,0-11-9-15,0-12-36 16,-2-1-36-16,1-11 79 15</inkml:trace>
  <inkml:trace contextRef="#ctx0" brushRef="#br0" timeOffset="29440.532">10868 12618 155 0,'29'29'91'0,"-29"-29"-4"15,0 2-4-15,0-2-23 16,0 0-15-16,0 0-32 16,0 0-9-16,0 0-3 15,0 0 1-15,0 0 9 16,0 0 10-16,0 0 31 16,0 0 13-16,1 4 25 15,1 0 2-15,-1 1-10 16,-1-4-11-16,0 1-22 15,0 1-8-15,0-2-9 0,0 0 0 16,0-1 3-16,0 1 2 16,0-1-6-16,0 1-5 15,1 3-12-15,0 3-5 16,1 7-6-16,-1 4-1 16,4 36-1-16,-5-26-1 15,4 2 0-15,-1 1 0 16,-3 7 0-16,1 2 0 15,-1 3 0-15,-2 2 0 0,2-8-1 16,-1-5 0 0,-2-3 1-16,0-5-2 0,-2 0-6 15,1-3-12-15,-1 1-37 16,3-1-45-16,-3-5 63 16</inkml:trace>
  <inkml:trace contextRef="#ctx0" brushRef="#br0" timeOffset="31239.543">11820 11265 438 0,'30'10'185'15,"-30"-9"-75"-15,0 2-106 16,-2-3 4-16,2-2 39 16,0 1 22-16,0 0 30 15,0 0-3-15,0 1-22 16,-1-1-14-16,1 1-23 15,0 0-5-15,0 0-5 16,0-1-1-16,-1-1-6 16,1 1-5-16,0 1-12 15,0 0-5-15,0 0-4 16,0 0 2-16,1 5 8 16,4 18 4-16,6 40 3 0,-6-21-1 15,0 5-3-15,-2 2-3 16,2 1 0-16,2 2 0 15,-3-2 0-15,1-4 2 16,-3-13 3-16,-1-4 3 16,3-6 1-16,-2-1-1 15,-2-2-5-15,2-3-1 16,-4-4-2-16,2-5 2 16,0-4 2-16,-1-1 0 15,2-3 1-15,-1 0-2 16,0 0-40-16,0 0-56 0,0 0 57 15</inkml:trace>
  <inkml:trace contextRef="#ctx0" brushRef="#br0" timeOffset="32851.712">11752 13083 474 0,'29'-7'118'16</inkml:trace>
  <inkml:trace contextRef="#ctx0" brushRef="#br0" timeOffset="33303.18">11784 13032 255 0,'3'-37'112'15,"-7"27"-57"-15,0-3-46 16,0-1-19-16,1 3 2 16,0-1 10-16,-1 3 13 0,1 0 17 15,-1 2 3-15,2 2-4 16,2 1-10-16,-1-1-21 15,1 2-4-15,0 1-2 16,0 1 7-16,0 0 35 16,0 0 24-16,0 1 43 15,0 0 14-15,0 0 6 16,0 0-5-16,0-1-9 16,0 1-4-16,0-1-10 15,0 1-6-15,0-2-26 16,0 2-14-16,0 0-29 15,0 0-13-15,0 0-11 16,0 0-2-16,0 3 0 16,1 1 0-16,0 7 3 15,2 16 1-15,4 39 0 16,-4-27 1-16,0-3-1 16,1 2 1-16,-1-2 0 0,0 2 1 15,-1-2 1-15,-1-1 1 16,-1-6-3-16,0-6-8 15,0-7-24-15,0-2-13 16,-1-6-37-16,1-2-11 16,-1-1-14-16,1-5-9 15,-1 0-26-15,1-1-55 0,-2-3 131 16</inkml:trace>
  <inkml:trace contextRef="#ctx0" brushRef="#br0" timeOffset="33812.83">11885 12765 200 0,'29'9'162'15,"-27"-7"15"-15,0-1-35 16,-1 0-70-16,-1-1-15 16,0 0-7-16,0 0-1 15,0 0-6-15,0 0-6 0,0 0-14 16,0 0-7-16,-1 0-10 16,1 0-3-16,0 0-2 15,0 3-1-15,2 2 0 16,1 4 0-16,3 10 2 15,13 39 1-15,-16-12 0 16,5 6 0-16,1 8-1 16,-2-3-2-16,2-7 0 15,1 1 0-15,-5-3-18 16,1-1-37-16,2 2 36 16</inkml:trace>
  <inkml:trace contextRef="#ctx0" brushRef="#br0" timeOffset="41102.897">9726 12199 314 0,'0'-2'69'0,"0"1"-110"16,-1 2-38-16,0-1 14 15,-1 0 86-15,1 0 48 16,0 0 25-16,0 0 1 16,0 0-29-16,0 0-11 0,0 2-8 15,-2 0-4 1,1 1-8-16,1-2-5 0,-2 2-10 16,1-1-5-16,1-2-5 15,0 0-3-15,0 0-2 16,0 1 0-16,-3 5 4 15,1 0 2-15,0-1 2 16,2-5-1-16,-1 6-4 16,1 1-2-16,0 4-2 15,1 1 1-15,2 31 1 16,-2-26 4-16,-1 2 10 16,1 4 0-16,0-1 4 15,0-2-3-15,2 7-3 16,-3-1 1-16,1 11 2 15,1 6-1-15,-1 2-4 0,2 0-1 16,2 0-1 0,-4 1 3-16,2 1 2 0,2-1-2 15,-2-3-3-15,0-5-5 16,0 2-5-16,-2 1-1 16,2-3-2-16,-1-3 0 15,1-9-51-15,2-2-100 16,1-1 100-16</inkml:trace>
  <inkml:trace contextRef="#ctx0" brushRef="#br0" timeOffset="52142.727">14855 11433 96 0,'0'0'18'0,"0"0"-23"16,0 0-2-16,0 0 57 15,0 0 42-15,0 0 47 16,0 0 3-16,0 0-15 15,0 0-13-15,0 0-31 16,0 0-15-16,0 0-29 16,0 0-9-16,0 0-5 0,0 0 1 15,0 0 5-15,-1 0 4 16,0 0 4-16,0 0 0 16,1 0 2-16,0 0 0 15,0-1-4-15,0 0-4 16,0 0-9-16,0-1-5 15,0 1-2-15,0 0-1 16,0-4 6-16,0 1 3 16,0-1 7-16,0 4 4 0,0-2 4 15,0 1 0-15,0 1-4 16,0 0-3-16,0 0-6 16,0 0-2-16,0 0-6 15,0 0-3-15,0-1-6 16,0 1-4-16,0 0-2 15,0 0-3-15,0 0-1 16,0 0-3-16,0-1-4 16,0 1-1-16,0 0-1 15,0 0 1-15,0 0-1 16,0 0-1-16,0 1 3 16,0 0 0-16,0 0 3 15,7 24 0-15,37 34 1 16,-33-30-1-16,-2 7 0 15,3 2 0-15,-2 4 0 16,3 2 1-16,-2-5 0 16,-4-4 2-16,0-7 0 0,-1 0 0 15,0-2 1-15,-2 5-1 16,-2-5 1-16,-2 0-1 16,0-6 1-16,0-5 0 15,-1-5 0-15,1-2 1 16,0-3-1-16,0-3-2 15,0-1-27-15,0 0-32 16,0 0-156-16,0 0 144 16</inkml:trace>
  <inkml:trace contextRef="#ctx0" brushRef="#br0" timeOffset="56405.063">14822 12878 827 0,'0'-2'256'0,"0"1"-328"15,0-1-44-15,0 1 20 16,0 0 31-16,0-1 99 15,0 1 28-15,0 0-4 16,0 0-12-16,0 0-43 16,0 0-14-16,0-5-16 15,0 0-2-15,0 3 9 16,0 2 3-16,0-2 8 16,-2 2 2-16,1 0 2 0,1 0 2 15,-1 0 1-15,1-1-4 16,-1 1-8-16,0 0-2 15,0 0 2-15,0 0 4 16,-1 0 6-16,1 0 1 16,1-1 1-16,0 1 2 15,0 0 17-15,0 0 16 0,0 0 29 16,-1 0 8-16,1 0-5 16,0-1-13-16,0 1-25 15,0 0-9-15,-1 0-5 16,0 0 2-16,1 0 2 15,0-1-2-15,0 2-5 16,0 0-5-16,0 3-4 16,1 17-1-16,2 42 0 15,-4-24-1-15,0 15 1 16,1 2 0-16,1 0 1 16,6 0 0-16,0-6 1 15,-1-2 0-15,0-5-1 16,-3-6 0-16,-3-8-1 15,5-2-4-15,-6-9-35 16,1-2-31-16,0-8-88 16,-2-2-63-16,6-4 136 15</inkml:trace>
  <inkml:trace contextRef="#ctx0" brushRef="#br0" timeOffset="56673.486">14982 12838 294 0,'-1'0'74'0</inkml:trace>
  <inkml:trace contextRef="#ctx0" brushRef="#br0" timeOffset="56870.051">14982 12848 218 0,'0'1'140'16,"0"-1"1"-16,0 1-79 15,0 1-16-15,2 5 8 16,0 2 5-16,4 11 15 16,7 33-3-16,-10-22-16 15,3 4-8-15,0 0-17 0,1 3-8 16,2-2-10-16,0 0-6 16,2 2-9-16,0-1-7 15,-3-1-23-15,0-5-18 16,-2-9-53-16,-2-5-38 15,-2-9 89-15</inkml:trace>
  <inkml:trace contextRef="#ctx0" brushRef="#br0" timeOffset="60052.066">15828 12661 158 0,'15'29'106'0,"-17"-29"4"15,2 2-15-15,-1-2-14 16,-1-1 0-16,1 0 6 15,0-1 0-15,0 1-5 16,0 0-5-16,0 0-16 16,0 0-6-16,-1 0-9 15,1 0-3-15,0-1-4 16,0 1-2-16,0 0-7 16,0 0-4-16,-1 0 2 15,1 0 2-15,0-1 2 16,0 1 0-16,0 0-9 15,0 0-7-15,0 1-10 0,1 0-3 16,0 0-3-16,0 0-1 16,0 13 3-16,2 10 2 15,5 31 0-15,-6-23 0 16,0 1-2-16,-3-3-1 16,3 6 0-16,-1 1-1 15,2 0 1-15,3 5 0 16,-5-4-1-16,2-9 0 0,-3-4-4 31,0-6-10-31,-4-9-29 0,5 0-19 0,0-3-43 16,0-2-27-16,-1 0-72 15,0-4-62-15,0-1 169 16</inkml:trace>
  <inkml:trace contextRef="#ctx0" brushRef="#br0" timeOffset="60620.635">16006 12603 684 0,'34'30'192'0,"-34"-30"-309"16,0 0-59-16,0 0 41 16,0 0 68-16,0 0 130 15,0 0 38-15,0 0-30 16,0 0-25-16,0 0-12 15,0 1 5-15,1 2 20 16,0 1 6-16,2 2-4 16,-3-5-6-16,2 8-6 15,2 2 1-15,1 8 3 16,14 38 2-16,-9-19-12 16,1 5-8-16,2 16-19 15,1 8-9-15,2 4-18 16,-1 4-22-16,1-4-94 15,-2-5-156-15,-2 2 182 0</inkml:trace>
  <inkml:trace contextRef="#ctx0" brushRef="#br0" timeOffset="92421.537">14663 15676 432 0,'48'10'176'0,"-48"-12"-105"0,0-1-21 16,1 2-8-16,-2 0 4 15,1 0 7-15,-1 1-3 16,0 0-5-16,-1-1 3 16,1 0 9-16,0-1 4 15,0 1 5-15,0 0-5 16,0 0-20-16,0 0-11 0,-1 0-18 16,1-1-7-16,0 0-5 15,-8-6-2-15,-1 0 2 16,-31-29 3-16,28 28 4 15,4 3 1-15,-1 3 2 16,2 0-1-16,3 3-7 16,-1 2-4-16,1 3-7 15,-1 7 0-15,4 3 4 16,2 1 5-16,2 2 3 16,3-1 0-16,-1-4-2 15,2 1-1-15,0-5 0 16,-2-2 0-16,0-5 0 15,-1-1-3-15,1-1-7 16,-4-1-4-16,0-1-15 16,0 1-11-16,4-1-55 15,7-15-41-15,30-34 85 16</inkml:trace>
  <inkml:trace contextRef="#ctx0" brushRef="#br0" timeOffset="93722.989">15363 15330 218 0,'5'-16'110'0,"-4"1"-23"15,5-4-39-15,0 5 16 16,-4 3 17-16,-1 0 38 15,-1 2 6-15,0 2-16 16,-2 0-15-16,1-2-42 16,-2 6-16-16,0-5-26 15,1 1-5-15,-2 1-1 0,-2-1 2 16,3 1-1-16,-4-1 0 16,1 0-5-16,-4-1-4 15,-6-2-3-15,3 4-1 16,-6-4 0-16,1 2 0 15,0 1 2-15,-1 0-1 16,0 5-3-16,-1 0-1 16,2 2-1-16,-1 2-2 0,1 2-6 15,-1 4-6 1,2 4-8-16,0-1-1 0,3 8 11 16,0-4 6-16,5 7 11 15,3 1 3-15,4 0-3 16,5 7-1-16,6-1 2 15,2 1 2-15,3-4 7 16,1-5 3-16,4-9-1 16,1-1-1-16,3-5-1 15,1-2-2-15,3-3-1 16,1-3-2-16,0-4-5 16,0-2-2-16,-4-9-5 15,-1 0-1-15,-1-4 5 16,-2-4 3-16,-4 0 6 15,-2 1 1-15,-2 2-1 16,-4 3-1-16,-4 1 0 16,-4 2-2-16,-4 2-2 15,2 4-1-15,-3 3-6 0,0 1-1 16,0 4 3-16,-4 2 0 16,1 3 12-16,-4 3 4 15,0 6 6-15,0 0 4 16,7 11 5-16,1 4 1 15,-1 5 1-15,5 5 0 16,-3 0 0-16,2 3 0 16,1 8-5-16,0 5-2 0,3 7-7 15,2 0-2-15,-2 0-4 16,-1-4 0-16,-2 1-12 16,0-6-23-16,3 0-95 15,0-6-109-15,2-14 146 16</inkml:trace>
  <inkml:trace contextRef="#ctx0" brushRef="#br0" timeOffset="94123.31">15710 15201 906 0,'4'-4'360'0,"-5"4"-276"0,-2-2-82 16,2 1-88-16,0 0 8 15,0 1 46-15,0 0 31 16,0 0 34-16,0 0 5 15,-1 0-6-15,1 0-8 16,-2 18-12-16,-3 42-8 16,7-16-1-16,1 2 1 0,3 16-1 15,2 3 1-15,0-1-3 16,0 1 0-16,0-3 1 16,-5-2-1-16,-2-5 1 15,-1 1-1-15,-3-13-24 16,1-5-30-16,0-3-140 15,-1-7 126-15</inkml:trace>
  <inkml:trace contextRef="#ctx0" brushRef="#br0" timeOffset="94802.469">16212 15178 961 0,'5'2'357'16,"-7"-2"-352"-1,-4-1-112-15,-7-2-85 0,-2-2 49 16,-2 1 159-16,0 1 88 15,4-1 55-15,-1 3-26 16,-2-1-70-16,-1 2-36 0,-4 1-27 16,-5 1-3-1,-1 3-2-15,-5 1 0 0,4 3 0 16,0 5-1-16,1 5-3 16,4 3-3-16,7 7-2 15,2 4-4-15,10 2 0 16,1-2 2-16,6 7 2 15,6-2 6-15,11 7 0 16,4 2 0-16,10-2-6 16,0-2 1-16,2-7 0 15,-2 7 2-15,-2 2 8 16,-2-1 0-16,-5-4-6 16,-7-3-8-16,-8-2-13 15,-3-3-13-15,-7 1-6 16,-3-6 11-16,-6-12 22 15,-4-1 17-15,-5-12 25 16,-3 0 1-16,-6-4-1 0,-2-8-2 16,-2-6-3-16,1-6 6 15,5-6 18-15,5-2 12 16,11 1 2-16,6-1-6 16,7-8-28-16,7-3-14 15,6-10-10-15,5 2-1 16,9 3 2-16,2 0 2 15,7-6 5-15,-1 0 1 16,-3 3-2-16,-3 4-3 16,-6 8-25-16,-4 2-21 0,-6 5-81 15,-3 4-82-15,-6 6 128 16</inkml:trace>
  <inkml:trace contextRef="#ctx0" brushRef="#br0" timeOffset="95176.976">16507 15175 1246 0,'1'6'385'0,"-1"14"-481"0,0 10-59 16,-6 10 38-16,0 7 43 16,-5-6 133-16,3-3 39 15,4-4-1-15,1-3-11 16,7 6-46-16,1-1-13 16,8-7-15-16,4-6-2 15,4-9-5-15,6-4-1 16,4-4-4-16,2-2-6 15,3-4-17-15,-1-1-8 16,-3-3-36-16,-3-7-16 0,-2-4-30 16,1-2-28-16,1-10-80 15,1 0-75-15,-1-6 186 16</inkml:trace>
  <inkml:trace contextRef="#ctx0" brushRef="#br0" timeOffset="95450.295">16659 15172 1002 0,'1'7'388'0,"-1"5"-306"15,4 10-78-15,5 23-60 16,6 8 11-16,-1 16 47 0,1 8 24 16,0-4 10-16,-1 7-7 15,2 4-14-15,-2-4-27 16,-2 9-70 0,0-1-54-16,1-11 78 0</inkml:trace>
  <inkml:trace contextRef="#ctx0" brushRef="#br0" timeOffset="103455.956">19053 11722 424 0,'1'0'120'0,"0"0"-114"15,-1 0-64-15,0 0 33 16,0 2 98-16,2 7 43 16,-2 1 44-16,-1-3-14 15,0 1-32-15,-3 2-20 16,0 4-39-16,-9 32-16 16,6-24-23-16,0 0-6 15,2 4-3-15,0-2 6 16,3 5 14-16,-2 4 4 15,1 7 5-15,3 9-6 0,0 3-14 16,1 1-5-16,0 0-6 16,-1-1-1-16,2 1-3 15,1-5-1-15,-1 3 0 16,0-2 0-16,-1-5-22 16,-1 1-37-16,0-8 39 15</inkml:trace>
  <inkml:trace contextRef="#ctx0" brushRef="#br0" timeOffset="109184.394">21400 12264 48 0,'9'29'12'16</inkml:trace>
  <inkml:trace contextRef="#ctx0" brushRef="#br0" timeOffset="119303.072">19668 15433 366 0,'39'11'190'0,"-39"-12"-40"0,0-2-75 15,-3 2-1-15,3 0 6 16,0 0 7-16,0 0 5 16,0 0 1-16,0-1-3 15,0 1-6-15,-1 0-15 16,1 0-9-16,0 0-19 15,0 0-11-15,0 0-14 16,0-1-5-16,1-6-7 16,0-1 3-16,-1 0 15 15,0 3 9-15,0 0 18 16,0 4 4-16,0 0-8 16,0-3-10-16,-1 4-19 15,0 0-11-15,0 0-9 16,0 0-5-16,-1-1-10 15,1 1-4-15,-9 1-1 16,-3 4 2-16,-28 23 10 16,27-8 4-16,2 5 3 15,5 4 1-15,-2 4-2 0,3 5-1 16,0-5 2-16,-7-2 0 16,7-3 3-16,0-1 0 15,6 5 2-15,4 3 0 16,2 3 0-16,0-2 2 15,3-7 0-15,1-4 0 16,0-4-1-16,3-2-1 16,3 2 0-16,4-2 0 0,2-2 0 15,3-5 3-15,4-4 4 16,2 1 2-16,0-6 5 16,4-1 3-16,-3-3 5 15,2-3-2-15,0-3-5 16,0-1-3-16,-2-4-8 15,-2-3-1-15,-4 1-1 16,-2 0 0-16,-3 0-2 16,-6 1-1-16,1-3-2 15,-2-2-1-15,-2-2 3 16,-1-2 1-16,-3 1 3 16,-3 5 3-16,-1-2 3 15,-4 3 1-15,-2 0 1 16,2 0 0-16,-5 4-1 15,3 2 2-15,-2-1-2 16,-7-2 0-16,2-2-4 0,1-2-3 16,-5-1 0-16,4 1-1 15,0-4 0-15,-5 0 0 16,1 0-2-16,-3-2 0 16,-5 4 0-16,1-1 0 15,0 5-2-15,-2 2-1 16,1 5 0-16,2 1-2 15,-4 2-1-15,1 0-2 16,1 1-7-16,-1 1-4 0,1 2-25 16,2 1-20-16,-3 1-105 15,-1-1-98 1,-3 4 167-16</inkml:trace>
  <inkml:trace contextRef="#ctx0" brushRef="#br0" timeOffset="121431.433">9842 14447 91 0,'40'-38'46'15,"-35"26"-10"-15,0 3-14 16,0 0 2-16,-5 3 37 0,0-1 17 15,-3 1 32-15,0 0 15 16,0-1-9-16,0 1-3 16,-2-1-17-16,0 0-10 15,-1 2-14-15,0 2-9 16,2-2-16-16,0 4-8 16,2-1-7-16,1 0-2 15,-1 2 3-15,2-1 2 16,0 1-2-16,0 0-3 0,0 0-9 15,0 0-7-15,0 0-12 16,0 0-7-16,0 0-6 16,0 0 1-16,0 16 3 15,0 43 3-15,-1-24 3 16,1 2 0-16,-2 5 0 16,2 3 0-16,-1 8-1 15,0 6-1-15,0 0-8 16,-4 7-7-16,-1 3-15 15,-1 3-9-15,1 11-15 16,1-8-1-16,0-8 11 16,0-7 10-16,1-17 25 15,2-4 0-15,3-8-185 16,0-5 146-16</inkml:trace>
  <inkml:trace contextRef="#ctx0" brushRef="#br0" timeOffset="135470.028">11120 10022 354 0,'-49'2'145'0,"42"-2"-85"16,-1 0-84-16,3 4-12 15,-2 0 9-15,0 1 48 16,0-2 30-16,0-2 23 15,-1-1-2-15,2 3-28 16,-1-4-18-16,0 1-22 16,-1-2-3-16,4 0-1 15,-2 1 0-15,3 1 1 16,2-1-1-16,0 1-2 16,0 0-5-16,0 0-28 15,0 0-29-15,0 0 40 16</inkml:trace>
  <inkml:trace contextRef="#ctx0" brushRef="#br0" timeOffset="135808.142">10980 10039 80 0,'1'8'48'0,"1"-1"-5"16,1 29-27-16,-8-30-8 0,5-3 29 15,-3-2 12-15,3-1 6 16,0 0 0-16,0 0-35 15,0 0-10-15,0 0-2 16,0 0 7-16,0 0 7 16,0 0-4-16,0 0-18 15,0 0-21-15,0-1-87 16,0 0 72-16</inkml:trace>
  <inkml:trace contextRef="#ctx0" brushRef="#br0" timeOffset="136592.605">10968 9765 457 0,'-5'-3'127'15,"0"1"-203"-15,8 2-14 16,-3 0 13-16,-1 0 17 0,-1-1 77 16,1 0 27-16,0 1 30 15,0-1 8-15,0 1-12 16,0-1-10-16,-1-1-20 15,1 2-7-15,0 0-3 16,0 0 1-16,0 0 2 16,0 0-2-16,1 0-8 15,0 0-3-15,0 0-11 16,0 0-1-16,0 0-4 16,0 0 1-16,0 0 4 15,0 0 1-15,0-1-1 16,0 1-2-16,0 0-7 15,0 0 0-15,0 0-1 16,0 0 0-16,0 0 2 16,0 0 0-16,0 0 3 15,0 4 2-15,2 8 5 0,-1 2 2 16,3 35-2-16,-8-31-2 16,1 3-5-16,0 0-2 15,-1 3-1-15,-3 5 0 16,-2 3-1-16,-4 1 1 15,0 3-1-15,-1-5 2 16,-3-5 1-16,2-3 1 16,1-8 12-16,3-3 2 15,3-2 1-15,1-4-2 0,2-2-12 16,3 1-4-16,0-1-1 16,2-2-2-16,0-2 9 15,0 0 11-15,0 0 14 16,24 6 3-16,43 9-7 15,-25-11-9-15,12-4-15 16,3 0-3-16,6-3-6 16,4 3-8-16,2-2-17 15,-2-1-12-15,-7 1-26 16,-4 0-10-16,-17 1-14 16,-5-2-5-16,-9-4-26 15,-6-1-34-15,-3-2 103 16</inkml:trace>
  <inkml:trace contextRef="#ctx0" brushRef="#br0" timeOffset="137083.723">11428 9669 616 0,'0'-1'195'0,"-2"1"-241"16,1 2-16-16,0-2 5 15,0 0 26-15,0 0 79 16,0 1 16-16,-4 10 14 15,0 0-3-15,-10 35-18 16,11-32-6-16,-2 2-1 16,-1 3-4-16,-1-2-8 15,1 3-5-15,0-1-12 16,3 3-3-16,-3 1-8 16,0 7-1-16,1 11-4 15,-2 2-2-15,1 10-2 16,-2-1 0-16,0 3-1 15,-2-8 0-15,-1-2 0 16,0 2 0-16,-2-9 1 16,0 5-1-16,3 1 1 0,-3 1 0 15,2 1-1-15,0-5 0 16,4-6-4-16,-2-5-18 16,4-4-128-16,1 3 107 15</inkml:trace>
  <inkml:trace contextRef="#ctx0" brushRef="#br0" timeOffset="140647.387">13986 10167 656 0,'-3'-1'231'15,"1"1"-183"-15,1 0-152 16,1 0-3-16,0 0 33 15,0 0 52-15,0 0 83 16,0 0 19-16,0 0 23 16,0 0-7-16,0 0-19 15,0 0-8-15,0 0-23 16,0 0-5-16,0 0-15 16,0 0-9-16,0 0-8 0,0-1-4 15,0 0-2-15,14 0-1 16,4-3-1-16,33-4 0 15,-28 3-1-15,2 0 0 16,1 2 0 0,-2 2-1-16,1 1 0 0,1 4-1 15,-3-1 1-15,-4-2 0 16,1 4 0-16,-2 1-1 16,-3-2 1-16,2 3 0 15,-7-2-2-15,-3-1 1 0,-4 6-3 16,1-1 0-16,-4 5-2 15,1 4 0-15,-1 2-5 16,-8 4 0-16,-11 5 2 16,-5-2 1-16,-9 1 9 15,-5 0 5-15,0 1 4 16,-5-2 2-16,4 3-1 16,2 0-3-16,4-4-3 15,5-1-2-15,8-9 0 16,4-3-1-16,11-6 0 15,0-4 1-15,4-3-2 16,1 1-1-16,0-1-1 16,0 0-2-16,0 0 4 15,0 0 2-15,0 0 5 16,0 0 1-16,19 3-2 16,38 8-3-16,-24-3-3 0,-2 1-2 15,2 5-3-15,-4 1-2 16,-4 5 0-16,-1 3-1 15,-6 2 4-15,-4-2 1 16,-6 1 3-16,-2 0 0 16,-3-6 1-16,-3 2 1 15,-2-1 1-15,-1-2 0 16,-8 4 7-16,-3-1 0 16,-5 2 6-16,-6 0 3 0,-9 2-4 15,0 1 1-15,-3-4-5 16,2-3-3-16,4-7-13 15,2-5-17 1,4-2-60-16,-1-2-56 0,7-2 85 16</inkml:trace>
  <inkml:trace contextRef="#ctx0" brushRef="#br0" timeOffset="143021.601">19652 10098 790 0,'1'0'261'16,"-1"0"-268"-16,3 2-147 15,-3-2-1-15,0 0 38 16,0 0 65-16,0 0 102 16,0 0 15-16,1 0 13 15,10 3 1-15,5 0-16 16,24-1-4-16,-23-7-6 15,0-2-5-15,3-6-9 16,2 0-3-16,0-4-1 16,1-4 0-16,1-2-5 15,1-1-8-15,1-1-14 0,1 3-4 16,-3 1-2-16,0-1-1 16,-5 5 1-16,-3-3 7 15,-4 2 17-15,-1-1 9 16,0 1 12-16,-3 2-2 15,1 5-12-15,-2 1-8 16,-2 2-13-16,-2 1-4 0,-3 1 0 16,3 2 2-1,-5 1 3-15,2 3 0 0,0-1-4 16,-1 1-5-16,1 0-7 16,0 0-3-1,0 0-3-15,0 0 1 0,0 0 5 16,0 0 2-16,2 8 5 15,6 16 1-15,15 36-1 16,-8-27-2-16,0 0-1 16,0 3-1-16,2 10 0 15,-6 2-1-15,2 4 0 16,-2-3-1-16,-3-9 0 16,2-4-2-16,-6-5 0 15,0-6-3-15,-3-4-24 16,-1-4-16-16,0-5-37 15,-1-3-22-15,1-1-29 16,0-4-25-16,0-1-129 16,1-1 186-16</inkml:trace>
  <inkml:trace contextRef="#ctx0" brushRef="#br0" timeOffset="143777.38">19810 10448 541 0,'1'2'127'0,"-1"-2"-266"0,0 0-14 16,0-2 75-16,-1 1 69 15,1 1 119-15,0 0 12 16,0 0-48-16,0 0-16 16,0 0-11-16,0 0 4 15,0 0 15-15,0 0 4 16,0 0-2-16,0 0-6 15,0 0-8-15,0 0-2 16,0 0-11-16,0 0-8 0,0 0-17 16,0-1-8-16,0 0-8 15,9-1-1-15,6-2-4 16,29-6 0-16,-28 3 0 16,2 2 2-16,-3-2 2 15,-2 2 1-15,3-2 0 16,2 1 0-16,0 2 0 15,4 0 0-15,-2 0 0 16,6 1 0-16,-2 0 0 16,0 1 0-16,2 2 0 15,-3 0 0-15,7 0 2 16,0-1 1-16,2 0 1 16,2 1 0-16,-2 0-2 15,1 2 0-15,0 2 3 16,-2 0 3-16,-1 2 1 15,-4 0-1-15,-1 2-8 16,-6 1-10-16,-8 0-80 0,0 3-198 16,-12 1 194-16</inkml:trace>
  <inkml:trace contextRef="#ctx0" brushRef="#br0" timeOffset="146620.107">11867 9679 597 0,'23'55'212'0,"-27"-56"-188"16,4 2-15-16,-3-1-9 0,3 0 3 16,0 0 31-1,0-1 13-15,0 1 14 0,0 0 4 16,0 0-20-16,0 0-5 15,0 0-3-15,0 0 6 16,0 0 15-16,0 0 4 16,0 0-5-16,0 0-8 15,0 0-24-15,-1 0-11 16,0 0-14-16,-1 0-2 16,1 0-1-16,-9 17 1 0,-26 44 1 15,19-25 1 1,-3 6 0-16,2 9-1 0,-5 12 0 15,-3 5 1-15,-4 11 0 16,-1 0 0-16,-1 3 0 16,0 4 1-16,-2 1-1 15,4 0-1-15,6-1 1 16,-8-13 0-16,7-20 1 16,-3-11 1-16,0-21-2 15,10-2 0-15,7-9-62 16,4-2-62-16,7-6-155 15,6-5 164-15</inkml:trace>
  <inkml:trace contextRef="#ctx0" brushRef="#br0" timeOffset="147346.986">12319 10099 870 0,'-3'-7'312'0,"3"-1"-253"0,2-1-109 16,0 2-3-16,1-3 7 15,-3-2 19-15,-2-3 33 16,-1 1 5-16,-3-1 6 15,0 3 0-15,-1-1-4 16,-2-2-4-16,0 0-1 16,-3 0 1-16,-3 2 3 15,-1 2 1-15,-5 0-5 16,-1 2-3-16,-3 6-5 16,0 2-2-16,2 4-3 15,-2 3 0-15,3 3 0 16,4 0 0-16,1 7 0 15,3 4 0-15,6 9 0 16,-3 4-1-16,9 8 1 16,2 0 0-16,11 3 0 15,6 1 1-15,5 6-1 0,2-1 2 16,-1 1 1 0,5 3 0-16,-3-2-7 0,2-1-1 15,-6-3-1-15,-4-6 1 16,-9-11 10-16,-4-5 0 15,-8-5 4-15,-6-2 1 16,-6-6 1-16,-4-2 3 16,-4-7 18-16,0-4 4 15,1-4 3-15,0-4-1 16,2-7-2-16,1-1 0 0,4-6 2 16,3 1 1-16,1-2-7 15,8-3 0-15,-1-1 1 16,4-2-3-16,3-2-10 15,1 0-4-15,7 0-7 16,0-2-1-16,10-2-2 16,2-3-1-16,5-3 0 15,1-1 0-15,1 0-1 16,2 3-1-16,-4-3-12 16,-2 4-14-16,-4 3-55 15,-3 1-74-15,-5 11 100 16</inkml:trace>
  <inkml:trace contextRef="#ctx0" brushRef="#br0" timeOffset="147926.382">14793 10091 335 0,'1'-6'6'0,"5"2"29"0</inkml:trace>
  <inkml:trace contextRef="#ctx0" brushRef="#br0" timeOffset="148268.233">14808 10081 199 0,'2'3'125'15,"2"4"-15"-15,-1 2-15 16,-1 1 0-16,-2-2 1 16,-2-2-2-16,-4 4-13 15,3 2-13-15,-40 31-28 16,28-26-12-16,0 3-19 16,0 4-4-16,-1 4-4 15,1-1-1-15,-2 1 0 16,2-1 0-16,-1-1 1 15,-1 6 1-15,1 8 0 16,-1 2 5-16,0 8 13 16,-2 2 10-16,-1 1 11 0,0 3-1 15,3-5-12-15,1-4-10 16,1 1-12-16,0-5-2 16,1 5-1-16,-1-2 0 15,7-12-2-15,-2-5-1 16,6-9-7-16,2-3-9 15,-4-3-46-15,3-3-31 16,1-5-128-16,-1-1 137 16</inkml:trace>
  <inkml:trace contextRef="#ctx0" brushRef="#br0" timeOffset="149328.954">15278 10341 470 0,'45'3'85'0,"-39"-6"-198"16,-6 2 50-16</inkml:trace>
  <inkml:trace contextRef="#ctx0" brushRef="#br0" timeOffset="149816.321">15329 10340 236 0,'0'0'123'0,"0"0"-19"16,0 0-2-16,0 0 7 16,0 0-2-16,0-1-19 15,0 0-10-15,-1 0-30 16,-3-6-11-16,0-8-15 16,-51-27-5-16,29 35-9 15,-2 0-2-15,-5 7-2 16,-3 0-3-16,-4 2-1 15,2 7-1-15,4 1 1 16,5 4 1-16,6 3 5 16,4 2 2-16,6 1 10 15,0 2 2-15,5 12 1 16,5 0 0-16,3 12-7 16,5 2-2-16,6 1-5 15,-4 0-1-15,2-5-3 16,-2-3-1-16,-5-4 1 15,1-7-1-15,-6-7 1 16,1-2 1-16,-6-9 2 0,1 0 2 16,0-7 5-16,0-3 2 15,-1-2 15-15,1-4 4 16,0 0 2-16,0-2-4 16,6-4-22-16,1-6-7 15,12-10-6-15,1-5-1 16,10-13 2-16,5-2 1 15,6-7 0-15,6-6 1 16,2 0 8-16,-1 2 6 0,1 5 9 16,-1 7 1-16,-3 7-9 15,-1 3-20-15,-8 7-95 16,-9 2-262-16,-4 0 244 16</inkml:trace>
  <inkml:trace contextRef="#ctx0" brushRef="#br0" timeOffset="150652.129">21001 9690 207 0,'-10'13'91'16,"-1"4"-21"-16,1 7-69 15,-4 0 6-15,1 4 54 16,0-3 14-16,-6-1 26 16,2 5 7-16,-6 11-33 15,0 10-12-15,-7 19-26 16,-6 8-14-16,-7 12-18 16,-6-1-4-16,1 7-1 15,5-2 17-15,3-7 17 16,2-4 3-16,3-17 2 0,-1-9-18 15,4-15-21-15,5-8-16 16,10-16-57-16,5-4-40 16,11-9 66-16</inkml:trace>
  <inkml:trace contextRef="#ctx0" brushRef="#br0" timeOffset="150893.537">21697 9899 719 0,'6'-14'176'0,"0"-6"-180"16</inkml:trace>
  <inkml:trace contextRef="#ctx0" brushRef="#br0" timeOffset="151385.24">21485 9738 376 0,'-66'6'137'0,"-17"3"-101"16,-1 5 6-16,9 10 38 0,4-1 13 15,25 5 21-15,8 1-15 16,16 8-29-16,11 8-8 16,13 14-20-16,10 2-14 15,10 0-10-15,7-1-3 16,13-6-1-16,2 0 1 16,15 3-1-16,2-2 1 15,0 3-2-15,-4-4 2 16,-5-5 7-16,-5-4 2 15,-8-6 5-15,-5-1-3 0,-9-3-8 16,-3-5-5-16,-10-7-5 16,0-3-4-16,-9-8-2 15,-2 1 2-15,-4-6 1 16,-5 0 5-16,-7-3 9 16,1 1 2-16,-11-5 10 15,-1-6 1-15,-8-4-4 16,-8-10-4-16,-3-7-10 15,-5-8-4-15,3-11-8 16,2-1-2-16,8-10-8 16,8-4-1-16,12 1 6 15,3 0 1-15,9 3 8 16,3 4 2-16,7 3 1 16,3-2 1-16,4 5 1 15,5 1 0-15,4-3-7 0,6 2-5 16,8 3-24-16,1 2-17 15,4 9-68-15,0 6-93 16,-8 0 130-16</inkml:trace>
  <inkml:trace contextRef="#ctx0" brushRef="#br0" timeOffset="154790.604">9245 16583 307 0,'0'0'85'0,"0"0"-174"15,0 0 57-15</inkml:trace>
  <inkml:trace contextRef="#ctx0" brushRef="#br0" timeOffset="154924.284">9245 16583 150 0,'0'0'103'0,"0"0"-5"15,-1 0-28-15,0 0-12 16,0 0-16-16,0 0-10 15,-1 0-27-15,1 0-17 16,0 0-37-16,0 0-14 0,0 0-16 16,0 0-1-1,0 0-12-15,-1 0 57 0</inkml:trace>
  <inkml:trace contextRef="#ctx0" brushRef="#br0" timeOffset="155754.545">9327 16394 361 0,'29'-28'173'0,"-28"29"-77"15,-1 0-90-15,0-1-54 16,-1 0 9-16,0 0 59 16,1 0 46-16,0 0 45 15,0 0 2-15,0 0-32 16,0 0-24-16,0 0-30 15,0 0-9-15,0 0 7 16,0 0 7-16,0-1 14 0,-1 1 3 16,1 0-7-16,0 0-8 15,0 0-13-15,0 0-6 16,0 0-8-16,0 0-3 16,0 0-4-16,0 0 0 15,0 0-4-15,0 0 0 16,0 12 0-16,2 15 0 15,5 38 2-15,-4-29-1 0,1 5 0 16,-1 3 0-16,-1 10 2 16,0 2 0-16,-4 1 1 15,0 3-1-15,-4 0 0 16,1 1-1-16,1 2 1 16,1-4-2-16,-1-3-15 15,2-2-8-15,-4-7-14 16,0-3-16-16,5-6-66 15,-1-6-92-15,3 0 135 16</inkml:trace>
  <inkml:trace contextRef="#ctx0" brushRef="#br0" timeOffset="157351.801">9983 16756 94 0,'29'1'66'0,"-30"0"-1"0,-2-1-29 16,3 1-24-1,0-1 7-15,0 0 25 0,0-1 15 16,0 0 23-16,0 1 8 16,0 0 6-16,0 0-1 15,0 0-4-15,0 0-7 16,0 0-13-16,0 0-4 16,0 0-9-16,0 0-5 15,0 0-8-15,0 0-7 16,0 0-12-16,0 0-5 0,0 0-4 15,0 0-3-15,0-1 3 16,0 0 2-16,0 1-2 16,0 0 0-16,0 0-6 15,0 0-5-15,0 0-4 16,0 0-2-16,0 0-1 16,0 0 0-16,0 0 4 15,0 0 4-15,12 2 7 16,2 1 4-16,31 9 1 15,-28-10-1-15,7 2-4 16,5-1-2-16,4 1-6 16,1-1-2-16,-1 3-2 15,2 1-1-15,-3 2-1 16,-1 0-1-16,-6 0-7 16,-6 1-9-16,-4 0-42 15,-2 0-38-15,-1 7-173 16,-2 1 175-16</inkml:trace>
  <inkml:trace contextRef="#ctx0" brushRef="#br0" timeOffset="157911.499">11194 16495 880 0,'0'0'366'15,"-2"0"-182"-15,2 0-211 0,0 0-42 16,0 0-2-16,-1 0 9 15,0 0 46 1,0 14 17-16,-4 9 19 0,-5 35 1 16,-2-26-3-16,0 0-2 15,-2 2-16-15,2-4 0 16,7-8 1-16,-2-4 1 16,7-8 2-16,2-4-2 15,5-1 6-15,8 1 3 0,8-1 4 16,9 3 3-16,17-3-5 15,7 0-4-15,10-3-16 16,0-2-21-16,-2 1-101 16,1-1-123-16,-3-1 158 15</inkml:trace>
  <inkml:trace contextRef="#ctx0" brushRef="#br0" timeOffset="158285.502">11440 16371 1088 0,'0'2'398'0,"-1"7"-299"16,-1 6-210-1,-2 9-17-15,4 13 14 0,0 1 26 16,1 6 105-16,3 1 19 16,-2 5 13-16,3 2-1 0,-2 4-21 15,1 6-11-15,-4 5-14 16,-1 1 0-16,-2-2 0 15,-1-3 1-15,0-12-2 16,0-4-3-16,-1-11-74 16,2-6-95-16,-2-11 109 15</inkml:trace>
  <inkml:trace contextRef="#ctx0" brushRef="#br0" timeOffset="158690.898">12192 16231 918 0,'0'1'354'0,"-1"1"-227"15,-3 3-198-15,3-5-30 16,0 0 18-16,-9 21 33 16,-20 32 99-16,15-24 20 15,-4 5 12-15,0 7-11 0,1 4-37 16,0 1-15-16,1 5-17 15,-2 1-1 1,5 4 0-16,-1 3 0 0,4 3 1 16,0 3 0-16,0-5-1 15,2-5-1-15,-1-11-55 16,2-9-61-16,0-5 74 16</inkml:trace>
  <inkml:trace contextRef="#ctx0" brushRef="#br0" timeOffset="159297.938">12603 16562 1044 0,'2'0'385'0,"-1"0"-276"16,-1-1-152-16,-1 0-13 15,-1 0 17-15,1-1 18 16,-9 2 55-16,-12 0 13 16,-32 7 4-16,27 0-5 0,-7 8-27 15,-1 1-12-15,-6 1-6 16,-1 3 0-16,11 2 1 15,2-1 1-15,12 6-6 16,3 0-3-16,8 11-9 16,6 11-4-16,5 5-4 15,5 1 1-15,6-2 6 16,1-4 4-16,2-4 8 16,0-2 0-16,-8-6-3 15,-3-2-11-15,-8-6-16 16,-7-4-6-16,-5-1 3 15,-6-4 16-15,-4-9 21 16,-1-4 12-16,-8-8 3 16,0-3-3-16,-6-9 1 15,2-2-1-15,1-6 6 0,3-1 1 16,9-2-2 0,4-4-3-16,14 0-7 0,4-7-4 15,7-4-3-15,8 0 0 16,16-10-3-16,11 0 0 15,13-3 0-15,7-1 1 16,3 10 0-16,-3 6-1 16,-5 8-19-16,-7 4-24 15,-6-2-141-15,0 2 125 16</inkml:trace>
  <inkml:trace contextRef="#ctx0" brushRef="#br0" timeOffset="159693.834">13202 16157 444 0,'0'4'219'0,"-8"-2"-136"16,-6 7-149-16,-13 14-136 16,-5 7 12-16,-4 13 154 0,2 2 103 15,3 7 109-15,4 3-3 16,9 4-82-16,4-1-42 15,6-1-38-15,-3 0 0 16,9-1 34-16,1 3 21 16,2 0 23-16,6 1-3 15,3-4-34-15,5 0-28 16,6-7-69-16,5 1-58 0,-3-3 62 16</inkml:trace>
  <inkml:trace contextRef="#ctx0" brushRef="#br0" timeOffset="160054.432">13338 16593 533 0,'38'38'274'16,"-38"-27"-141"-16,-1 1-154 15,-4 6-188-15,1 4 4 16,2 4 101-16,-1 4 91 15,3 9 135-15,0 6 10 16,0 11-35-16,2 1-38 16,3 10-58-16,-4 1-26 15,2-2-43-15,1 3-25 16,-1-8 55-16</inkml:trace>
  <inkml:trace contextRef="#ctx0" brushRef="#br0" timeOffset="160474.312">13374 16240 1026 0,'5'0'380'16,"3"0"-331"-16,5 5-86 15,3-1-65-15,0 4 20 16,9 4 70-16,-3-2 45 15,9 2 31-15,7 1-5 16,3 5-24-16,6 10-19 16,5 15-24-16,1 7-5 15,0 11-6-15,0 2 2 0,-3 5 8 16,-2 6 3-16,-6 14-3 16,-4 5-18-16,-10 6-101 15,-8-1-165-15,-14-4 188 16</inkml:trace>
  <inkml:trace contextRef="#ctx0" brushRef="#br0" timeOffset="161254.753">14870 16582 284 0,'0'-1'5'0,"-3"-2"-39"16</inkml:trace>
  <inkml:trace contextRef="#ctx0" brushRef="#br0" timeOffset="161675.084">14863 16577 314 0,'0'0'193'16,"0"0"-19"-16,0 0-90 16,0 0-34-16,0 0-37 15,0 0-11-15,-1 0-3 16,0 0 0-16,0 0 13 15,0 0 12-15,-1 0 20 16,1 0 8-16,0 0 4 0,0 0-5 16,0 0-5-16,0 0-1 15,-1 0 1-15,1 0-1 16,0 0-2-16,0 0-3 16,0 0-3-16,0 0-1 15,0 0 1-15,-1 0 2 16,1 0 9-16,0 0 2 15,0 0 5-15,0 0-2 16,0 0-9-16,-1 0-3 0,1 0-9 16,0 0-5-16,0 0-10 15,0 0-6-15,1 0-8 16,0 0-1-16,0 0-2 16,7 4 0-16,16 5-2 15,34 7-2-15,-19-10-4 16,6 2-4-16,1 1-7 15,3-1-5-15,-4 0-11 16,-2 0-5-16,-3-4-23 16,-1 3-25-16,-3-4-81 15,-2 2-68-15,1 0 146 16</inkml:trace>
  <inkml:trace contextRef="#ctx0" brushRef="#br0" timeOffset="163007.955">16061 16099 769 0,'43'40'259'0,"-43"-40"-263"15,0 1-68-15,0 3 3 16,0-6 27-16,0 2 86 16,0 0 26-16,0 0 17 15,0 0 0-15,0 0-26 16,0 0-9-16,0 0-4 0,0 0 4 15,0 0 12-15,0 0 3 16,0 0-3-16,0 0-5 16,0 0-13-16,0 0-8 15,0 0-12-15,0 0-5 16,0 0-10-16,0 0-2 16,1 0-5-16,15 6 0 15,31 12-1-15,-27-13 0 16,1-1 0-16,0 2 0 15,1-2 0-15,-4 0 2 16,1 2 2-16,-1 0 2 0,-5 0 1 16,5 2 0-16,-6 1-2 15,1 2-2-15,-3 3-5 16,-2 1-4-16,-4 0-6 16,-4-1-2-16,-5 3 1 15,-3 2 6-15,-7 4 6 16,-1 0 2-16,0 3-1 15,0-6 0-15,3-3-3 16,2-4-4-16,4-4 0 16,0-5-2-16,2-4 2 15,5 1 1-15,0-1 3 16,0 0 0-16,0 0-1 16,0 0 0-16,0 0-1 15,0 0-1-15,0 0 1 16,11 4 1-16,8 4 1 15,32 15-1-15,-29-9 1 0,-5-2 0 16,-4 3 1-16,-7-2 2 16,-6 1 6-16,-4 2 0 15,-5 7 4-15,-3 1 2 16,-7 0 1-16,0-2 2 16,0-7-3-16,-3 0-4 15,6-4-16-15,-3-4-15 16,2-4-47-16,2-2-31 0,1-6-112 15,1-13-130-15,10-18 219 16</inkml:trace>
  <inkml:trace contextRef="#ctx0" brushRef="#br0" timeOffset="163425.674">17150 15882 1193 0,'8'2'473'0,"-8"-2"-343"0,-2-1-75 16,-2 3-99-16,2-2 1 15,1 0 15 1,-5 13 21-16,-5 15 19 0,-13 32 0 16,12-26-2-16,2 2-12 15,-2 1-13-15,1 0-1 16,-1 5 2-16,0 3 8 16,-5 5 10-16,1 5 3 15,-4 9 1-15,-2-1-1 16,-1 7-3-16,-2 3-2 15,-1-4-2-15,3 5 0 0,-3 4 0 16,3-3 0-16,5-3-15 16,3-6-23-16,5-15-66 15,-3-10-53-15,9-14 93 16</inkml:trace>
  <inkml:trace contextRef="#ctx0" brushRef="#br0" timeOffset="164057.019">17524 16450 727 0,'2'5'405'16,"-2"-5"-41"-16,0-1-281 15,-1 0-128-15,0-1-3 16,0 1 14-16,-14-1 17 16,-8 2 34-16,-30 8 0 0,25 6-1 15,-3 4-8 1,1 1-12-16,-1-2 0 0,9 2 0 15,3-3 3-15,8 1 2 16,6 4 1-16,1-3-1 16,5 8 0-16,2 1 0 15,0 1 0-15,8 4 0 16,-4-1-1-16,5 10 0 16,0 2 0-16,-2 4-1 15,-4 0-2-15,-6-8-12 16,-1 1-11-16,-10-2-13 15,-5-2 2-15,-3-6 23 16,-7-6 14-16,1-11 21 16,2-4 7-16,-4-6-1 15,2-7 7-15,2-3 6 16,2-3-1-16,8-2 2 16,4-3-5-16,6-2-4 15,4-6-3-15,11-6-9 16,4-3-3-16,13-13-11 0,3-5-3 15,6-4-6-15,1-1-2 16,1 7-5-16,1 9-4 16,-2 5-29-16,1-1-30 15,-10 6-151-15,-5-4 146 16</inkml:trace>
  <inkml:trace contextRef="#ctx0" brushRef="#br0" timeOffset="164536.206">17821 16349 468 0,'-19'31'200'16,"-5"6"-110"-16,2 6-67 16,0-3-27-16,1-1 19 15,5 0 62-15,2 0 18 16,0 3 14-16,5 2-10 16,7 4-38-16,-1 3-9 0,13 4-13 15,-2 1-2 1,8-6-8-16,1 0-4 0,0-12-4 15,8 0-5-15,5-2-20 16,-3-6-33-16,10-5-117 16,-2-5-108-1,-3-11 158-15</inkml:trace>
  <inkml:trace contextRef="#ctx0" brushRef="#br0" timeOffset="165028.968">18084 16836 1019 0,'53'11'387'16,"-53"-9"-258"-16,1-1-165 15,-1 2-10-15,0-3 8 16,0 0 23-16,0 1 48 16,2 15 7-16,2 31 0 15,-2-30-10-15,1 3-25 16,-2-3-18-16,1 4-37 15,4 3-20-15,-6 1-27 16,0 3-5-16,0-5-23 16,-5-10-35-16,4-4 107 15</inkml:trace>
  <inkml:trace contextRef="#ctx0" brushRef="#br0" timeOffset="165778.768">18645 16562 1031 0,'3'4'384'0,"-3"-4"-328"15,0 0-83-15,0 0-62 16,0-2 18-16,0 1 52 16,0 0 37-16,0 0 19 15,0 0-7-15,0 0-16 16,0-1-9-16,0 1-6 16,0 0 0-16,0 0 9 15,-1 0 4-15,0 0 8 16,-4-6 3-16,-3-2-3 15,-7 3-2-15,-33-28-7 16,25 30-8-16,-3 4-13 16,-3-1-10-16,2 5-25 15,2 3-2-15,5 2-2 0,1 4 5 16,4-1 25-16,4 3 6 16,3-2 10-16,5 4-2 15,5-2-7-15,0-4 1 16,5 1 3-16,-1-3 8 15,3-2 12-15,1 0 2 16,4-3 2-16,1 0 2 16,3-5-5-16,2-2-2 15,2-4-5-15,0-1-3 16,0 0-2-16,2-2-1 0,-8-2-1 16,1 1-1-16,-4 0 0 15,-4 4 1-15,0 1 0 16,0 2 1-16,-3 2 0 15,-4 1 3-15,0 2 13 16,-2-1 9-16,0 0 9 16,0 0 7-16,0 0-6 15,0 0-3-15,1 9-2 16,0 12-3-16,3 38-3 16,-4-29-6-16,0 5-8 15,3 1-6-15,-5 3-4 16,1 3 0-16,1 3-1 15,-1-4-2-15,2-6-15 16,2-6-22-16,2-6-77 16,-1-3-68-16,2-2 112 15</inkml:trace>
  <inkml:trace contextRef="#ctx0" brushRef="#br0" timeOffset="166807.373">19061 16345 656 0,'2'4'302'15,"-1"2"-142"-15,0-1-67 16,-1-5-81-16,0 0 5 15,1 16 22-15,2 34 13 16,-4-28 18-16,2 1-3 16,2 0-19-16,0-1-11 0,-1 1-20 15,1 2-6-15,-2 4-8 16,2 5-1-16,1 4-1 16,-2-1 0-16,2 4 4 15,0 1 3-15,-2 0 2 16,-1 1 0-16,-1-2-5 15,-2-4-3-15,1-9-6 16,1-4-12-16,-2-10-32 16,2-5-25-16,0-1-70 15,0-2-38-15,2-6-104 16,-4 0 171-16</inkml:trace>
  <inkml:trace contextRef="#ctx0" brushRef="#br0" timeOffset="167400.309">19620 16600 600 0,'9'-3'297'0,"-2"3"-80"15,-1 0-137-15,1-5-24 16,-2 5 7-16,-2-1 3 15,-3 1 12-15,-1 0 0 16,1 0-14-16,-2-1-7 0,1 0-19 16,0-1-8-16,0 1-12 15,0 0-4-15,-18-1-3 16,-35-5-2-16,30 6 3 16,1 1-2-16,9 0-2 15,5 1-4-15,3 2-8 16,-1 0-3-16,1 5-3 15,1 3 3-15,2 5 1 16,3 6 2-16,4 4 3 16,4 3 1-16,2 2 0 15,3-1 0-15,0 1 0 16,-2 0-1-16,-4 5-6 16,-2 1-5-16,-9-2-12 15,-3-2-8-15,-5-8 3 16,-2-5 7-16,0-8 17 15,0-1 9-15,3-2 9 16,0-7 5-16,4 0-2 16,2-2 3-16,0-5 2 0,0 1-3 15,2-5 6-15,1-1-3 16,3-11-6-16,3-3-3 16,11-14-8-16,3-2-4 15,5-2-6-15,5 1-3 16,-1 10-7-16,1-2-4 15,-4 6-22-15,-5 3-25 16,1 0-90-16,-5 0-74 16,6-5 143-16</inkml:trace>
  <inkml:trace contextRef="#ctx0" brushRef="#br0" timeOffset="167782.335">20022 16378 944 0,'9'8'367'0,"-3"0"-292"15,-1 3-103-15,-1 7-86 16,7 0 10-16,-8 5 62 16,2 1 53-16,-5-2 49 0,-5 0 7 15,1-1-17-15,-3-2-12 16,3-1-19-16,4-3-8 16,0-4 17-16,0-1 13 15,3-2 26-15,-3-3 12 16,1 3-19-16,8 2-17 15,7 1-42-15,5 1-28 0,13-3-63 16,4-1-38 0,9-7-125-16,4-3 155 0</inkml:trace>
  <inkml:trace contextRef="#ctx0" brushRef="#br0" timeOffset="168117.487">20239 16418 1027 0,'-2'20'441'0,"4"-4"-282"0,3 3-168 16,1 11-140-16,-1 5-1 16,2 5 96-16,0 5 78 15,2 7 77-15,2 3 0 16,0 9-46-16,1 4-33 16,-4-6-31-16,-3-4-15 15,-5-12-42-15,-2-10-27 16,-4-10-78-16,-1-6-47 15,3-12 137-15</inkml:trace>
  <inkml:trace contextRef="#ctx0" brushRef="#br0" timeOffset="168491.129">20260 16132 754 0,'4'9'379'0,"7"-3"-148"15,5 1-274-15,13 8-177 0,3 2 11 16,8 4 158-16,3 4 109 16,1 4 152-16,3 5-3 15,0 15-80-15,1 5-52 16,5 11-56-16,-4 3-12 16,-3-1-7-16,-3-1-2 15,-14 0-9-15,-6 2-13 16,-15 0-61-16,-8-2-78 15,-27-7 103-15</inkml:trace>
  <inkml:trace contextRef="#ctx0" brushRef="#br0" timeOffset="169586.62">21476 16602 441 0,'0'2'123'0,"0"2"-146"0,2 2-99 16,-3-6 11-16,1 0 106 16,0 0 70-16,0 0 58 15,0 0 1-15,0 0-38 16,0 0-15-16,0 0-8 16,0 0 1-16,0 0 2 15,0 0-2-15,0 0-15 16,0 0-12-16,0 0-22 15,0 0-9-15,0 0-8 16,0 0 0-16,0 0 2 16,0 0 4-16,0 1 35 15,0 1 16-15,2 4 28 16,0-1 12-16,-1-2-8 16,0 0-8-16,4 4-15 15,-3-2-10-15,7-1-17 16,5 3-8-16,30 23-15 0,-24-29-4 15,9 1-13-15,1 0-5 16,7 2-6-16,-1-1-4 16,0-2 2-16,-1 2 1 15,-6-4-4-15,-1 1-5 16,-7 2-15-16,-4-2-11 16,-4 2-49-16,-3-2-50 15,-5 0 94-15</inkml:trace>
  <inkml:trace contextRef="#ctx0" brushRef="#br0" timeOffset="171174.249">22916 16094 1019 0,'2'0'442'0,"2"0"-237"15,-3 0-141-15,-1 0-93 16,0 0-3-16,0 0 28 15,0 0 32-15,0 6 31 16,-5 8 2-16,-4 2-20 16,-29 32-16-16,13-24-20 15,-1 4-4-15,1 3-1 16,1-1 0-16,3 11 2 16,5 2 2-16,4 10 3 15,4 6 2-15,8-2 2 16,1-7 1-16,12-3-1 15,1-4-2-15,9-7-7 16,5-1-2-16,2-8-2 16,3-4-1-16,0-3 3 15,2-4 0-15,3-6 6 16,0 0 0-16,6-8 3 16,2-2 1-16,1-6 1 0,6-3 1 15,-3-5-4-15,-4-2-3 16,-3-1-1-16,-11-3 0 15,-6 1 3-15,-3 1 2 16,-5-1 4-16,-7 0-1 16,0-3-2-16,-7-3-2 15,-1-2-7-15,0 1-1 16,-4-2-9-16,0-1-2 16,-5-5-8-16,-2-7-1 0,-4-8-1 15,1 0-1-15,-4 10 3 16,-4 6 2-16,-1 8 4 15,-6 3 2-15,-7-3-1 16,-6 3-8-16,-14 4-22 16,-6 1-21-16,-8 8-106 15,-3-1-289-15,-16 10 310 16</inkml:trace>
  <inkml:trace contextRef="#ctx0" brushRef="#br0" timeOffset="182754.454">3914 16946 201 0,'5'29'88'0,"-4"-29"-57"16,-1 0-45-16,1 0-11 15,-1 0 3-15,-1 0 32 16,0 0 15-16,0-1 20 16,0 0 12-16,-1-1 11 15,1 1 5-15,0 0 3 16,0 0-1-16,0 0-10 16,0 0-6-16,0-1-15 0,-1 1-7 15,1 0-7-15,0 0 0 16,0 0-2-16,0 0 0 15,0 0-2-15,-1-1-2 16,1 1-6-16,0 0-2 16,0 1-8-16,0 0-3 15,0-1-4-15,0 1-1 16,-6-1-1-16,3 0 0 16,-3-1 1-16,4 1 2 15,-1 0-1-15,2 0 3 16,-3 0-1-16,2 0-1 0,0 1-3 15,-1 0-5-15,-2 2 0 16,2 0 0-16,1 2 3 16,-6 10 1-16,-7 29 1 15,21-28 1-15,-1 0-1 16,0-3-1-16,5-2-1 16,-4-6 1-16,0-2-2 15,5 3-1-15,-5-4 0 16,5-1 0-16,-4-1 2 15,-1-4 3-15,2-4 2 16,-2 3 3-16,1-5 2 16,4 0 1-16,-6 0 1 15,2-2-1-15,-1 3-1 16,-4-1-1-16,0 3 6 16,-1 2 2-16,0 3 6 0,-1 1 1 15,0 0-4 1,0 2-6-16,-1 0-25 0,1 0-22 15,1 0-135-15,0 0 115 16</inkml:trace>
  <inkml:trace contextRef="#ctx0" brushRef="#br0" timeOffset="183339.893">4366 16314 821 0,'-6'0'312'0,"3"3"-202"16,-5 3-196-16,3 9-15 16,0 10 12-16,0 6 18 0,-2 5 65 15,2-1 6-15,0-1 0 16,-1 0 0-16,4 4-1 15,0-2 0-15,5 10 1 16,-3 1-1-16,8 8 1 16,-2 3 2-16,-5 8 2 15,5 1-1-15,-4 3 0 16,0 1-2-16,5-8-22 16,2-1-39-16,4-7-135 15,0-11 127-15</inkml:trace>
  <inkml:trace contextRef="#ctx0" brushRef="#br0" timeOffset="184018.762">4817 16290 638 0,'0'6'317'0,"-5"0"-42"15,1 5-265-15,0 3-35 16,-5 7 3-16,6 7 4 0,-4 1 27 16,-2 1 7-16,0-1 6 15,-3-4 0-15,-3 4-7 16,0-1-4-16,0 7-10 15,0 3-1-15,0 3 0 16,0 2-1-16,0 7 1 16,-1-1 1-16,0 12-1 15,1 1 1-15,3 4 0 16,4 0 1-16,7-8-1 16,1-1-1-16,7-5 0 15,2 0-1-15,7-6-1 16,1-2 1-16,8-13 1 15,3-9-1-15,5-10 3 16,0-6 2-16,3-5 9 16,-2-1 4-16,3-8 6 15,4-4 2-15,-1-18-5 16,3-6-3-16,-4-5-6 0,4-2-3 16,-8 9-2-16,0-2-1 15,-4-4-3-15,-2 1-2 16,-7-6-3-16,-1 6-4 15,-7 5-4-15,-3 2 2 16,-4 8 3-16,-4 0 6 16,-5 5 16-16,-4 4 10 15,-5 1 12-15,-2 3 2 16,-5 4-2-16,-3 3-10 0,-5 13-15 16,-5 6-5-16,-2 13-10 15,-2 8 0-15,-2 10-1 16,2 4 0-16,7 5-3 15,5-2-16-15,10-7-92 16,5 3-104-16,9-6 133 16</inkml:trace>
  <inkml:trace contextRef="#ctx0" brushRef="#br0" timeOffset="184453.248">4804 15652 147 0,'-35'-8'87'15,"-3"2"-5"-15,-9 3-60 16,-7 0-14-16,-1 2-6 16,-3 3 0-16,-1 3 5 15,3 3-1-15,-2 5-6 16,-2 0-15-16,-4 8-36 16,-4 5-20-16,1 11 41 15</inkml:trace>
  <inkml:trace contextRef="#ctx0" brushRef="#br0" timeOffset="185112.054">3502 16560 157 0,'-22'87'93'16,"8"-1"-6"-16,5 9-15 16,14-5-16-16,6 1 3 15,10 0-17-15,4-6-4 16,7 3-7-16,6-7-20 15,9-5-7-15,7-2 8 16,3-15 2-16,3-2 11 16,0-4 23-16,1-5-4 15,4-3 10-15,4 1-8 0,9-10-5 16,2-5 3-16,1-11 8 16,-5-5-3-16,0-5-10 15,0-6-8-15,6-4-19 16,3-1-2-1,-5-8-4-15,-3-1-3 0,-6-11-2 16,2-5-1-16,4-13-2 16,-2-5-2-16,-3-3-5 15,-9-1-5-15,-4-4-8 16,-2-9 1-16,1-7 1 16,2-12 3-16,-4-2 4 15,0 0 1-15,-4-5 3 16,-11 6 4-16,-7-10 4 15,-6 2 1-15,-8 1-1 16,1-5 1-16,-7 10 0 16,-3 1 1-16,-7-3-1 15,-2 9-2-15,-6 2-1 0,-5 5 2 16,-9 10 2-16,-4-1 3 16,-6-2 11-16,-1 0 4 15,3 2 13-15,-8 2 3 16,0 6-3-16,-3 5-5 15,-6 6-10-15,2-3-1 16,-5 10 2-16,-2 2 3 16,-2 4-9-16,-2 5-9 0,-6 4-15 15,-4 6-16-15,-13 8-14 16,-5 8-3-16,-3 13-24 16,-1 5-8-16,-3 11-32 15,-6 9-17-15,-9 16-30 16,-1 2-15-16,2 16 113 15</inkml:trace>
  <inkml:trace contextRef="#ctx0" brushRef="#br0" timeOffset="185232.731">3633 16749 78 0,'-44'74'47'0,"13"-2"-3"15,5 1-26-15,8 3-17 16,3-1-1-16,3-1 0 15</inkml:trace>
  <inkml:trace contextRef="#ctx0" brushRef="#br0" timeOffset="186087.158">4826 15727 759 0,'-6'-5'290'15,"-2"-1"-194"-15,-2-2-155 16,-1-1-24-16,-9 1-15 16,-7 3 9-16,-7 0 51 15,-2 4 22-15,-2 2 37 16,-3 0 8-16,0 5-1 15,1 3-6-15,-2 5-20 16,4 1-2-16,-1 6 0 16,1 1-1-16,-2 3 1 15,-2 0 2-15,-5-2 11 16,-4 0 2-16,-1 2 7 16,3 2 2-16,3 5-13 15,1 5-17-15,1 3-10 16,-3 3-5-16,3 4 0 15,1 3 17-15,3 0 1 16,1-1 3-16,1 3 0 0,-3 1 0 16,4 3-1-16,5 4 0 15,2-5 0-15,5-3-1 16,-1 6-4-16,3-3-12 16,6 10-44-16,3 3-123 15,13 1 124-15</inkml:trace>
  <inkml:trace contextRef="#ctx0" brushRef="#br0" timeOffset="187030.755">3830 15297 1217 0,'-10'-8'467'16,"-6"-2"-308"-16,3 0-156 15,6-4-30-15,5 0 1 16,-1-2 1-16,0-4 21 15,1 4 4-15,-3-4 0 0,2-1 0 16,0-12-14-16,2-7-9 16,5-10-12-16,3-2-7 15,9 1 1-15,1-1 1 16,4 4 2-16,6 5-6 16,3 10-31-16,3 6-4 15,9 8-14-15,2 5-7 16,11 11 9-16,2 3-7 15,5 10 3-15,2 6-1 0,-7 9 1 16,-1 6 3-16,-3 11 2 16,-2 5 19-16,1-5 37 15,4 2 15-15,-3-8 34 16,-4-4 17-16,-4-4 28 16,-3-8 17-16,-9-7 15 15,-1-4-10-15,0-5-17 16,0-4-8-16,7-11-16 15,5-6-4-15,9-13-11 16,2-3-10-16,8-9-72 16,-1-4-74-16,1-6 83 15</inkml:trace>
  <inkml:trace contextRef="#ctx0" brushRef="#br0" timeOffset="187828.463">3781 14528 1172 0,'-3'3'433'0,"-4"-3"-329"15,4-1-116-15,2 1-25 16,1 0-2-16,0 0-1 16,0-2 37-16,0 1 6 15,0 0 1-15,-1 0 2 16,-1 0-6-16,1 0-1 16,1-20-2-16,4-33 0 15,6 21 1-15,-3-3 0 16,7 3-1-16,1 6-3 0,3 4-1 15,7 3-6-15,2 8-33 16,8 0-14-16,11 9-25 16,2 3 5-16,12 5-25 15,0 8-3-15,5 11-24 16,-1 5-12-16,-3 10 51 16,1 1 21-16,-7-3 51 15,4-2 14-15,1-12 23 16,0-4 6-16,-3-7 17 15,3-4 18-15,-9-9 56 16,-4-11 20-16,-1-6 6 16,-1-4-16-16,4-10-68 15,1-3-26-15,3-6-24 16,0-3-4-16,3 7-29 16,-5-2-57-16,-3 2 57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33:02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22080 9652 406 0,'0'0'144'15,"-1"-5"-135"-15,1-3-71 16,-1-5-10-16,1 0 38 16,1 1 54-16,0 1 72 15,1 0 14-15,-2 2-1 16,0 0-19-16,4 0-40 0,-5-3-15 15,0 2-18-15,-6-3 2 16,-3-2 3-16,2 1 0 16,-1-1-4-16,3 2-4 15,-4 3-5-15,-2-1-1 16,-4-1-4-16,-4 2-2 16,-4-2-4-16,0 5-1 15,-1 4 5-15,-3-2 2 0,-3 6 2 16,-5 4 2-16,-3 3-1 15,-2 7-1-15,-2 0 2 16,0 1 0-16,6 5 3 16,1 3 2-16,1 7 0 15,2 0-1-15,-2 2-3 16,2-5-4-16,1-1-6 16,6 2-4-16,2-5 0 15,2 2 4-15,7 3 3 16,3 4 4-16,6 1 1 15,3 1 0-15,5-4-2 16,3 1 0-16,4 4-2 16,3 1-3-16,2 5-5 15,2-1-1-15,6-7-1 16,2 1 3-16,7-7 2 16,0-1 0-16,1-3 2 15,4 0-1-15,-2-3 3 0,5-2 1 16,6-1 0-16,1-4 1 15,7-5 0-15,-5 3 0 16,3-6 1-16,-3-1 0 16,-3 4 0-16,-2-5 0 15,-3 1-1-15,4-3 2 16,-2-2 2-16,1-3 1 16,0-5 2-16,0-1 0 15,-2-4 7-15,-2 1 5 16,-5-1 2-16,-6-5 2 0,-3 2-4 15,-2-7-4-15,-5-3-6 16,2-1-5-16,-4-2-4 16,0-2-3-16,3-6 1 15,-1-3 0-15,-2-10-5 16,4 2-3-16,-7 1-1 16,2 8 1-16,-2 5 7 15,-2-1 2-15,-3 5-1 16,-5 0-1-16,-1 2 0 15,-2 3-1-15,-5 1 1 16,0 0 0-16,-5-2-2 16,-3 2-2-16,-3-1-3 15,-2 3-3-15,-3-2-12 16,2-1-3-16,-1 7-5 16,-7-4-1-16,-7 9 14 15,-10 2 6-15,-7 0 11 0,-3 2 1 16,-3 1-3-16,1 4-4 15,1 4-3-15,0 3 2 16,5 4 3-16,-1 1 4 16,-3 1-16-16,-4 0-20 15,-3 5-82-15,-2 5 77 16</inkml:trace>
  <inkml:trace contextRef="#ctx0" brushRef="#br0" timeOffset="4185.908">21983 10347 57 0,'0'0'57'15,"0"0"16"-15,1 0-5 16,1 0-13-16,-1 0-5 0,-1-1-4 16,0 1-3-16,0 0-8 15,0 0-5-15,0 0-2 16,2 0 0-16,-1 0-2 16,-1 0 1-16,1 0-5 15,-1 0-2-15,0 0-7 16,0 0-5-16,0 0-5 15,0 0 1-15,0 0 5 16,0 0 9-16,0 10 16 16,-1 9 5-16,-13 31 4 15,-2-27-8-15,-1 9-14 16,-3 1-8-16,-4 4-7 16,1 3 0-16,-7-1 2 15,-3 1 1-15,-1 2 2 16,1 2 1-16,-3-2 0 15,3 4 0-15,0 4-4 16,2 5-2-16,1 5-3 0,3-2-2 16,-3 5 0-16,0-3-1 15,4 0 0-15,1 2 1 16,-1 2-1-16,-1 2 0 16,-2 9 0-16,-1 2-2 15,-1-8-4-15,3 4-1 16,-3 1-1-16,1-4 1 0,2 9 4 15,0-1 2-15,6-10 1 16,0 0 0-16,1-10 0 16,1-3-1-16,1-2-10 15,4-5-9-15,0 7-13 16,-1 0-7-16,-4-3-3 16,-4 2 3-16,1-12 0 15,-1-3-6-15,1 1-38 16,0 0-57-16,1 4 89 15</inkml:trace>
  <inkml:trace contextRef="#ctx0" brushRef="#br0" timeOffset="5206.495">22022 10369 604 0,'0'1'238'0,"3"1"-183"16,-2 0-28-16,-1-2-37 0,0 0 5 16,0 0 36-16,-1 0 13 15,1-2 12-15,-1 2-4 16,1 0-21-16,0 0-10 16,0 0-12-16,0 0 1 15,0 0 7-15,0 0 1 0,0 0 0 16,1 3-5-16,8 16-8 15,22 37-2-15,-15-20-3 16,5 6 0-16,9 9-1 16,0 4-2-16,5 4 0 15,0 3-1-15,0 3-4 16,-3 2-2-16,3 2 1 16,-5-1 0-16,0 3 6 15,1-5 0-15,-6-10-2 16,4 4-1-16,-1-1-1 15,-2 1 1-15,0 2 4 16,2 2 1-16,-1-3 1 16,-1-3 0-16,3-2 0 15,-6-3 0-15,-2-1 1 16,-1 2-1-16,-4-1-7 16,1 0-7-16,0 0-13 15,-4 0 0-15,2 0 8 16,-2-4 6-16,-3-10 13 0,2 0 1 15,-3-5 0-15,-1-1 3 16,-4-2 1-16,0-2 0 16,-4-1 1-16,-2 2-1 15,-2 5-1-15,1 2 0 16,-3 6 5-16,1-3 2 16,3-9 8-16,-3-5 4 15,4-9-3-15,-3-3-3 0,1-2-9 16,1-2-8-1,0-3-32-15,3-3-33 0,-1-4 40 16</inkml:trace>
  <inkml:trace contextRef="#ctx0" brushRef="#br0" timeOffset="7034.466">20052 10629 722 0,'57'48'234'15,"-57"-47"-346"-15,-5 5-74 16,-3-4 4-16,-4 5 57 16,-1 2 183-16,5-1 89 0,-2 5 25 15,0-7-31-15,3 3-53 16,-3-2-16-16,2-5-14 15,4 6-2-15,-4-7 5 16,0 3 0-16,-1 3-10 16,-4-3-9-16,-3 3-18 15,-1 0-8-15,-9 1-11 16,-4 1-2-16,-7 5-3 16,-3-1 0-16,-3 1 1 15,0 2-1-15,-1 2 0 16,1 2 1-16,-1 3-1 15,6-1 1-15,-4-3-1 16,0 5 1-16,5-5 0 16,0 0 1-16,11-6 0 15,2-3-1-15,7-6 0 16,6 0 0-16,6-3-1 16,3 0 0-16,2-1-4 0,0 0-3 15,0 0 1-15,0 0 0 16,20 8 5-16,38 16 2 15,-18-9 0-15,3-1 0 16,6 0 0-16,-3-1-1 16,-2-3 0-16,-2 3 0 15,-1 1-19-15,-2 1-17 16,-3 3-55-16,-3-2-30 16,-7-2-81-16,-6 0-84 0,-7-4 188 15</inkml:trace>
  <inkml:trace contextRef="#ctx0" brushRef="#br0" timeOffset="7498.312">19242 11395 167 0,'4'7'46'16,"6"2"-58"-16,0 1-6 15,5 4 19-15,-4-3 19 16,-4-6 43-16,0 1 20 16,-4-5 29-16,-1 1-1 15,0-2-15-15,-2 0-6 16,0 0-9-16,0 0-6 0,0 0-12 16,0 0-12-16,26 0-22 15,34 1-9-15,-14 0-13 16,5-1-3-16,13 2-4 15,2 0-1-15,0 4-10 16,5 3-5-16,-7 1-9 16,-1 2-16-16,-10-2-65 15,-10-2-104-15,-10-3 132 16</inkml:trace>
  <inkml:trace contextRef="#ctx0" brushRef="#br0" timeOffset="8100.082">20486 10384 849 0,'2'0'241'0,"5"11"-323"16,6 8-9-16,4 15 10 16,0 9 47-16,-4 7 48 15,-2 0 4-15,-3 12 11 16,-1-3-5-16,-6 4-5 15,-1 4-3-15,-8 3-12 16,-3-2-3-16,-4 1 2 16,-4-6 5-16,1-14 17 15,-4-3 6-15,3-11 16 16,5-8 2-16,2-7-8 0,8-9-5 16,4-1-17-16,0-2-8 15,6 1-5-15,5 2-1 16,7-1 0-16,4-2 1 15,9-4-6-15,4-4-6 16,9-4-50-16,8-4-38 16,6-10 56-16</inkml:trace>
  <inkml:trace contextRef="#ctx0" brushRef="#br0" timeOffset="8760.584">20324 10881 914 0,'0'0'354'0,"-1"0"-259"16,1 0-49-16,0 0-43 16,0 0-3-16,0 0 0 15,0 0-1-15,0 0-1 16,0 0 0-16,7 0-1 15,22 0 1-15,42 3-1 16,-26 1 1-16,4-2-1 16,3-1 0-16,-3 0-15 15,-2-3-16-15,5 3-90 0,-4-1-104 16,6 1 144-16</inkml:trace>
  <inkml:trace contextRef="#ctx0" brushRef="#br0" timeOffset="9817.257">22910 10814 278 0,'0'1'139'15,"0"-1"-42"-15,-2 0-69 16,1 0-3-16,0-1 45 16,-1 1 26-16,2 0 48 15,0 0 5-15,0 0-18 16,0 0-14-16,0 0-39 15,0 0-21-15,0 0-37 16,0 0-12-16,0 0-11 16,0 0-3-16,6 2-12 0,16 9-7 15,33 19-17-15,-18-12-7 16,7 5-2-16,6 4 1 16,5 4 14-16,-1-2 9 15,-8-5 15-15,-1-2 5 16,-10-9 7-16,-3-1-1 15,-1-3-3-15,-5 0-2 16,0 3-2-16,-5-2 0 0,-8 2 4 16,-2-4 2-16,-4-1 2 15,-2-1 0-15,-1-5 3 16,-3 3 2-16,-1 3 2 16,0 3 2-16,-4 3-2 15,-4 0 2-15,-8 3 2 16,-4-3 1-16,-1 4-3 15,-1 2 0-15,-1 1-6 16,-1 8-1-16,-7 0-1 16,-1 2 0-16,-5 8 1 15,-5-1 0-15,-4 3 1 16,3 0 0-16,-1 0 6 16,7-2 3-16,10-4 0 15,3-2 1-15,10-10-10 16,0-6-7-16,8-3-102 15,-2-5 77-15</inkml:trace>
  <inkml:trace contextRef="#ctx0" brushRef="#br0" timeOffset="10466.028">23891 10477 1252 0,'1'3'417'0,"1"1"-540"16,4 9-79-16,4 15-29 0,4 2 13 16,-2 9 154-16,-1 0 82 15,4 1 42-15,-6 4 3 16,3 0-17-16,2-1-13 16,-8 1-20-16,2 0-9 15,-7 8-3-15,-1 0 0 16,-5-6 2-16,-4 5 0 15,-2-5 2-15,-1 1 1 0,-1-2 6 16,1-3 3-16,3-4 4 16,4-2-1-16,4 4-7 15,1 1-4-15,3-3-3 16,4 4-1-16,11-3 13 16,6 1 3-16,17 1 2 15,6-4 1-15,16-6-15 16,4-8-4-16,11-8-13 15,3-5-13-15,1-10-58 16,1-3-56-16,-1-20 86 16</inkml:trace>
  <inkml:trace contextRef="#ctx0" brushRef="#br0" timeOffset="10876.986">23782 10782 403 0,'2'2'109'0,"-2"1"-87"16</inkml:trace>
  <inkml:trace contextRef="#ctx0" brushRef="#br0" timeOffset="11059.265">23777 10804 310 0,'-1'0'169'0,"0"0"-35"15,0 0-35-15,1 1-20 0,0 0-2 16,0-1 1-16,0 0 2 16,0 0-18-16,10 7-12 15,20 3-24-15,37-2-13 16,-5-10-41-16,11 1-18 16,17 1-52-16,10 0-23 15,-6 3-23-15,-5 0-68 16,-8 0 146-16</inkml:trace>
  <inkml:trace contextRef="#ctx0" brushRef="#br0" timeOffset="12914.057">20607 12592 765 0,'-3'1'297'15,"3"-1"-198"-15,0 1-146 16,-1-1-20-16,0 0 6 16,0 0 31-16,0 0 64 15,0 0 8-15,-1 1 9 16,-7 13-16-16,-26 37-18 15,35-24-7-15,1 6-11 16,2 3-1-16,3 1 2 16,4-2 0-16,4 2-5 15,6-4-7-15,6 8-9 16,2-1-1-16,11-1-1 16,4-2 3-16,7-14 4 15,1-4-4-15,3-9 2 0,-3-5 1 16,-4-2 4-16,-1-3 5 15,-5-3 8-15,0-1 6 16,-1-9 13-16,0 2 5 16,-1-8 1-16,1-2-6 15,-2-5-9-15,-3-4-6 16,-5 0-4-16,-5 1 0 16,-8 3 2-16,-1 5 7 15,-9 2 7-15,1-2 1 0,-4-1-2 16,-4-3-5-1,-1 1-8-15,-6-1-2 0,-3 1-5 16,-3 0-2-16,-5 3 0 16,-2-1 0-16,-4 2 2 15,0 0 1-15,-5-2-2 16,-2-1 1-16,1 0-2 16,-5 1-2-16,2 1-4 15,0 1-12-15,1 2-26 16,3 3-15-16,-2 6-25 15,-1 3 7-15,-7 5 26 16,1 1 16-16,-5 0 32 16,0 1 5-16,2 8 2 15,-3-1-2-15,0 5-2 16,-1 2-3-16,6 2-4 0,2 9 0 16,6 2-11-16,7 2-26 15,-4-4 35-15</inkml:trace>
  <inkml:trace contextRef="#ctx0" brushRef="#br0" timeOffset="13906.281">23452 12499 844 0,'-2'0'281'16,"5"2"-360"-16,-4-5-38 16,0 2-1-16,0 0 44 15,0 0 153-15,-1 0 37 0,1-1-7 16,0 1-29-16,-9-4-57 16,-6-4-15-16,-37-16-7 15,24 16-1-15,-8 3 1 16,-6 4 1-16,-3 1 0 15,0 1-1-15,-2 0-1 16,5 2-2-16,1 4-2 16,-1 4 0-16,-2 7-5 15,-8 4-11-15,-6 13-10 16,0 0-2-16,4 4 4 16,0 0 11-16,12-1 12 15,6-1 4-15,13 1 2 16,5-1 1-16,6-6-2 15,2 1-1-15,5-7-2 16,4 2 1-16,10 4 2 16,0 0 4-16,7 4 5 15,10-1 0-15,10-5-2 0,8-4-2 16,6-5-6-16,0-7-2 16,1-4-2-16,1-1-1 15,1 0-5-15,-6-3-1 16,5-2-5-16,2-1-6 15,3-3-9-15,6-2 0 16,-4-4 7-16,-3 0 10 16,-6 0 28-16,-5-2 10 15,-7-1 12-15,-5-5 2 0,-3-6-3 16,-4 1-1-16,-8-8 0 16,5-3 5-16,-7 1-3 15,1 4-3-15,0 0-8 16,-4 4-6-16,-4-2-6 15,0-2 2-15,-4-3 2 16,-1 3 1-16,-3-2 1 16,-5 0 0-16,-1 10-6 15,-5-4-2-15,-4 4-6 16,-6-3-6-16,-5-6-83 16,-5-2-144-16,-21-8 150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44:08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4814 3374 630 0,'32'-19'31'0,"-21"8"-6"16,-6 5 31-16,9-11-12 0,-16 9-5 0,-2 5-5 15,4 1-9-15,2 2-14 16,-2 0-2-16,0 0 2 16,0 0 5-16,0-2 6 15,0 1 0-15,0 0-6 16,-1 0-2-16,0 0-4 16,0 0 6-16,0-4 14 15,0-5 3-15,-1 2-3 16,1-2-7-16,0 3-15 15,0-1 0-15,0 4 1 16,0 0-2-16,0 3-2 16,1 0-5-16,0 0-4 15,-2 0-1-15,2 0-4 16,0-1-2-16,0 1 3 0,0 1 1 16,0 0 6-16,6 21 2 15,7 48 0-15,-7-25-1 16,-2 2 0-16,2 0 0 15,3-4 0-15,0-3 0 16,-1 0 0-16,-1 3 0 16,1 3 0-16,-2-4 0 15,2-2 0-15,0 2 0 0,-2-3 0 16,0 0 1-16,-3-1-1 16,1-5 1-16,-2-2-1 15,0 1 1-15,-2 0 0 16,0 3-1-16,-4 1 1 15,3 0-1-15,-3-6 1 16,4-4-1 0,-1-10 1-16,-1 0 0 0,2-3 0 15,-1-1-1-15,-1 1 1 16,2-1-1-16,-1 2 0 16,1 0 1-16,0-3-1 15,1 1 2-15,3-1-1 16,-3-1 0-16,0 0-1 15,2-3 1-15,-1 3-1 16,1 1 1-16,3 1-1 16,-1 2 0-16,-1-3 0 15,1-2 0-15,-3-3 0 16,2 0 1-16,-3-5-1 16,1 0 0-16,-2 0 0 0,0 0 1 15,0 0 0-15,0 0 1 16,9 3 0-16,12 2 0 15,38 13 0-15,-28-8-1 16,7-4 1-16,4 3-1 16,2-4 2-16,5 2 0 15,0-3 2-15,3 0 0 0,7-3 0 16,2-2 1-16,6-3-2 16,-2 1 0-16,-2 0-2 15,-1-1-1-15,-1 2 0 16,4 0 0-16,2 2 0 15,1 2-1-15,1-2 1 16,-3 0 1-16,3 0 2 16,0-2 1-16,4 4-1 15,3-2 0-15,-1 3-2 16,0 0 1-16,-4 1 1 16,1 1 0-16,-4-2 2 15,1 0 0-15,-1 2 4 16,0 0 7-16,-1-1 9 15,-8 1 3-15,2-1 2 16,1-2-3-16,-3 0-8 16,9-1-3-16,1-1-7 15,-1-3-1-15,-1-3-3 0,-1 0-1 16,-7 0-1-16,4 2 1 16,6 0 4-16,-1-3 3 15,3 3 0-15,-1 3-1 16,-7-3-6-16,2 4-2 15,-3-2-1-15,2 1-1 16,7 4 0-16,1 2 0 16,0 3 0-1,3 1-1-15,-5 0 1 0,-1 0 0 0,0 3 0 16,-2-3 1-16,-1 3 7 16,-4-4 2-16,2 1 3 15,2 0 0-15,6 3-5 16,3-1-4-16,4 3-2 15,2 0 0-15,-11-2 0 16,0-1 2-16,-5-6 12 16,0-1 2-16,9-1 2 15,4-2-1-15,-5-1-9 16,-1 0 1-16,-2 0 4 16,-6 0 3-16,4 0-2 15,0 0-3-15,0 1-7 16,-2-1-2-16,-2 1-1 15,-4-1 0-15,0 0 1 16,3 0-2-16,1 0 0 16,4 2 1-16,-1 1-2 0,-1 0 1 15,-3 2 0-15,-1-2 0 16,0 1-1-16,1-1 1 16,-4 1-2-16,1-1 1 15,-7 0-1-15,-3 2 0 16,-3 1 0-16,-5 0-1 15,2-1 0-15,1-1 0 16,1-1 1-16,1 0 0 16,-3-3 0-16,-3-2 1 0,-7 1 1 15,0-1 0-15,-8-5 1 16,-4 2 0-16,-7-3 15 16,-4 0 3-16,-2 1 5 15,1 0 3-15,-3-5-14 16,4-1-3-16,0-17-8 15,-2-8-1-15,-1-8 0 16,-1-7 1-16,-5 5 3 16,2-5 0-16,-2-7-1 15,-5-4 1-15,3-8-1 16,-4-1-1-16,-1 6-3 16,0-1-3-16,-2 3-5 15,0 3 1-15,-2-5-2 16,2-4-3-16,-2 2-8 15,2 4 1-15,0 10 4 16,3 11 5-16,0 14 8 16,1 5-1-16,2 10-6 15,-1 2-3-15,1 6-3 0,-4 0 2 16,0 1 3-16,4 2 0 16,-2-1 0-16,2 2 2 15,0 2 3-15,-1-1 2 16,1 1 3-16,0 0-1 15,0 0 0-15,0 0-2 16,0 0 1-16,-7-2-1 0,-13-2 0 16,-29-10 0-16,25 10 0 15,-5 3-1-15,-7-2 1 16,-7 0-1-16,-3-3 1 16,0 1 0-16,-3 0-1 15,-2 2 0-15,-11 0 0 16,-9-2 0-16,-11 1 0 15,0-2 0-15,3 0-1 16,2-1 0-16,-3-4 1 16,-2 2-1-16,-5-3 0 15,3-1 2-15,5 3-2 16,-5-2 0-16,-4 3-3 16,-6-1-1-16,-1 4 0 15,7 0 0-15,2 3 1 16,2-2-1-16,-3 6 2 15,-2 0 1-15,13 5 1 16,2 2 0-16,3-1 2 0,0 0-1 16,-6 0 0-16,-3 1 1 15,4 0-1-15,5 1 0 16,6 0 1-16,0-1 0 16,-2-2 0-16,-3 0 0 15,-2-1 0-15,0-1 0 16,5 2 0-16,0-5 1 15,-2-3 0-15,3 1 0 16,-14-2-1-16,-2 1 1 16,1 2-1-16,-7-3 0 0,4 0 0 15,0-1 0-15,-2 2 0 16,4-2 0-16,12 1 0 16,4-3 0-16,2-1 1 15,1 0-1-15,-9 1 0 16,1 2 0-16,1-2 0 15,4 6-1-15,-1 0 0 16,0 1 0-16,-1 5-1 16,-7-1 1-16,5 3-1 15,3 1-1-15,2-2 2 16,6 0-1-16,-2-2 2 16,-2 0-1-16,-3 2 1 15,1-3-1-15,3 0 1 16,5 1-1-16,8-3 1 15,0 0 0-15,7-2 1 16,-4-2-1-16,1-1 1 0,4 0-1 16,-2 1 0-1,4 0 0-15,5 0 0 0,3 0 0 16,4 2 0-16,3 0 0 16,2-2 0-16,-2 2 0 15,2-1 0-15,0-3 0 16,4 4 0-16,-3-2 0 15,-2 0 0-15,-2 2-1 0,-4 0 1 16,3 1-1-16,-2 4 1 16,-1-1 0-16,-6 0-1 15,-1 0 0-15,-2 0-1 16,1 2 0-16,7-1 0 16,-4 2 0-16,8-1 0 15,-2 1-3-15,0-2-2 16,1 0 1-16,-2-1 1 15,-1-2 2-15,0-1 1 16,-1 1 0-16,1 1-2 16,1 2-1-16,2-2-4 15,3 4 0-15,3 0-4 16,1-3-1-16,1 2 1 16,4 0 3-16,2-2 4 15,0 2 2-15,4-1-6 16,-4 0 0-16,0-1-1 15,4 3 0-15,-1-4 8 0,4 2 1 16,2 2 0-16,-3-5-1 16,6 6-4-16,-5-2-5 15,-4-1-4-15,7 0-2 16,-7-2-4-16,4 0-8 16,3 1-73-16,-8 3-69 15,-8 11 106-15</inkml:trace>
  <inkml:trace contextRef="#ctx0" brushRef="#br0" timeOffset="1894.013">9467 3154 601 0,'28'28'68'16,"-29"-32"-81"-16</inkml:trace>
  <inkml:trace contextRef="#ctx0" brushRef="#br0" timeOffset="1992.757">9472 3180 45 0,'-3'0'26'0,"-2"0"6"16,2 0 4-16,-1 0-6 16,1 0-53-16,-1 0 25 15</inkml:trace>
  <inkml:trace contextRef="#ctx0" brushRef="#br0" timeOffset="3031.483">9289 3166 43 0,'15'90'37'0,"-12"-74"3"15,0 6-11-15,-1 3-4 16,-1 6 0-16,0 6 2 15,1 0 4-15,-2 2 2 16,0-3 6-16,2-1 4 16,-2 5 5-16,0-1 1 15,0 0-7-15,0-1-4 16,0-5-4-16,0-2 0 16,1-1 4-16,1 1 0 15,1 0 5-15,-1-2-1 0,0 1-8 16,2-4-5-16,0 0-12 15,1-1-5-15,-1 5-5 16,2 3-2-16,-3 7 0 16,0 2-1-16,-2-5 1 15,3-3-1-15,-1-4 0 16,2-3 0-16,-1 2-1 16,1 4 1-16,1-4-1 15,-2-3 0-15,0-3 2 16,-1-5 0-16,2-4 0 15,-3 0 0-15,0-5 0 16,3 0-1-16,-4 2-1 16,4-1 0-16,-3 2-1 15,0-3-1-15,1-1 1 16,-3 0 0-16,1-2-1 0,0-1 0 16,0-1 0-16,-1-4-1 15,0 0 0-15,0 0 0 16,0 0-9-16,0 0-50 15,0 2 42-15</inkml:trace>
  <inkml:trace contextRef="#ctx0" brushRef="#br0" timeOffset="3921.243">5592 3674 784 0,'15'28'198'16,"-18"-30"-218"-16</inkml:trace>
  <inkml:trace contextRef="#ctx0" brushRef="#br0" timeOffset="4098.77">5599 3748 43 0,'-8'105'47'15,"6"-68"15"-15,2 3-7 16,-1 6-5-16,1 6-20 15,0 3-16-15,0-2-10 16,3-3-2-16,-2-17-2 16,0-5 0-16,0-12-3 15,0-3-2-15,-1-10 2 16,1-1 3-16,-3-10 1 16</inkml:trace>
  <inkml:trace contextRef="#ctx0" brushRef="#br0" timeOffset="4460.843">5214 3731 811 0,'0'0'100'0,"3"7"-315"15,7 3 4 1,8 4 77-16,2 4 120 0,5-3 34 16,5-1 15-16,11 0 23 15,4-6 5-15,17-1-14 16,5-1-14-16,4-5-23 15,-3 3-6-15,-8 1-2 16,-6-5-2-16,-7 0-1 16,-4-1-1-16,-2-8-19 15,0-2-29-15,-5-7 31 16</inkml:trace>
  <inkml:trace contextRef="#ctx0" brushRef="#br0" timeOffset="5234.159">6228 3705 196 0,'-6'36'107'15,"1"7"-25"-15,-3 1-9 16,-3 2-27-16,2 6-15 15,-3-3-17-15,3 8-5 16,-4 0-5-16,0-4-1 0,1-12 0 16,2-10 1-16,3-15-1 15,2-1-1-15,2-8 2 16,0-4 2-16,3 0 13 16,0-2 16-16,0-2 31 15,0-1 8-15,0 1-12 16,0 0-22-16,0 0-34 15,4-14-12-15,3-16-1 16,9-51 6-16,-13 28 7 16,2 1 4-16,1 2 20 15,0 0 6-15,0 3-3 16,3-1-3-16,1 7-22 16,3-1-8-16,3 9-2 15,1 0 0-15,0 5-2 16,3 5 0-16,2 8-1 15,-1 7-1-15,4 9-10 16,1 5-1-16,-4 15-3 0,1 5 1 16,-6 5 12-16,-5 3 3 15,-5-2 8-15,-3 0 3 16,-7-1 2-16,-2-1 0 16,-7-2-3-1,-1 0-1-15,-3-9 2 0,0 3 1 16,0-8 4-16,-3-5 1 15,5-1 3-15,-1-7 1 16,8 0 0-16,1 2 2 16,6-1-2-16,-2-1-3 0,0-1-4 15,2 1-6-15,-1-1-8 16,1 1-4-16,0 0 0 16,0 0 2-16,0 0 5 15,14 18 2-15,39 45 0 16,-26-24 0-16,1 10-1 15,-1 2 0-15,-5-2 0 16,-3-7 0-16,-6-7-1 16,-2-6-1-16,-7-17-23 15,0 1-8-15,-3-8-21 16,0-3 0-16,0-10-187 16,3-15 172-16</inkml:trace>
  <inkml:trace contextRef="#ctx0" brushRef="#br0" timeOffset="6032.381">6731 4019 432 0,'0'0'149'16,"0"0"-135"-16,-1 0-11 15,1 0 42-15,0 0 18 0,0 0 26 16,0 0 8-16,0 0-20 16,0-1-7-16,0 0-6 15,0-1-5-15,0 1-21 16,-2 0-7-16,1 0-9 16,0 0 0-16,-2-13 8 15,-1-8-4-15,-2-32-7 16,6 26-6-16,0 1-10 15,2 0-1-15,0 1-2 16,3 4-1-16,-1 2-2 16,5 5-2-16,-4 6-1 15,-2 1-9-15,3 4-12 16,-3 1-4-16,5 3-5 16,0 0 6-16,3 4 11 15,3 1 4-15,1 4 0 16,5 3-1-16,0 4-1 15,1 4 1-15,0 8 8 16,-2 3 2-16,0 4 3 0,-1 0-1 16,0-2 2-16,0 3 1 15,-3 1 0-15,1 1 1 16,-4-1 0-16,0-4 0 16,0-10 1-16,-3-6 1 15,-1-8 0-15,-5-4 0 16,-2-4 1-16,0 1 0 15,-1-2 0-15,0 0-1 0,0-2 2 16,0 2 3 0,0-1 4-16,0 1 4 0,0-1-5 15,0 0-7-15,0 0-6 16,0 0-5-16,-1-17 3 16,-2-31 4-16,-2 23 0 15,-1-1 0-15,-4 3 2 16,1 3 3-16,-1 5-3 15,-3 1-3-15,0 4-12 16,-7 1-4-16,-3-2 3 16,-4 5-3-16,-3 1 8 15,3 2 1-15,-2 4 4 16,1-1 4-16,4 3 0 16,0 1-1-16,2 0-5 15,5 6-4-15,4-2-21 16,3 1-29-16,0-1-83 0,3 0-100 15,1-3 151 1</inkml:trace>
  <inkml:trace contextRef="#ctx0" brushRef="#br0" timeOffset="6396.492">7144 3751 992 0,'6'14'295'0,"-6"-6"-326"16,4 13-245-16,2 11 21 15,-4 6 103-15,-2 2 153 16,0-5 6-16,-2-2 12 16,-1-2 6-16,3-2 1 15,-1 2-2-15,5-5-12 16,-1 0-7-16,-2-10-4 16,-2-5-1-16,-5-5-22 15,5-6-20-15,2 0-64 16,7-10 65-16</inkml:trace>
  <inkml:trace contextRef="#ctx0" brushRef="#br0" timeOffset="7097.26">7491 4075 695 0,'1'2'254'16,"-1"-1"-96"-16,2 3-259 16,-2-4 0-16,0 0 63 15,0 0 36-15,0 0 4 16,0 0 5-16,0 0 12 16,0 0 6-16,0 0 6 15,0 0 9-15,0 0 11 16,0 0 2-16,0 0-8 15,0 0-16-15,0-1-24 16,0 0-7-16,2-6 3 16,5-14 8-16,7-28 1 15,-9 30 2-15,-1-1-1 16,2 0-1-16,1 0 0 16,-2 1-2-16,3 0-4 15,-1 2-4-15,-3 1-1 16,4 6-1-16,-2 1-2 0,2 3-1 15,-3 6-2-15,-1-3-1 16,0 2-2-16,-4 1-4 16,0 0-9-16,0 0-4 15,0 0-1-15,3 2 3 16,9 6 10-16,2 12 3 16,27 32 3-16,-27-28 2 15,0-1 3-15,-7 0 1 16,6 1 1-16,1 2 1 0,-1 1 1 15,1 1 0-15,-3-2 0 16,-3-7 1-16,2-6 2 16,0-2 0-16,-2-4 2 15,1-2 2-15,1-3 4 16,0-2 4-16,3-4 2 16,2-1 2-16,3-9 5 15,0-1 5-15,2-4 14 16,0-3 5-16,-3-4 1 15,-1 2-12-15,-4-1 3 16,-3-3-8-16,-2 0-21 16,-4-4-1-16,0-1-48 15,-3 1-29-15,-4 1-66 16,1 3-186-16,-7-2 213 16</inkml:trace>
  <inkml:trace contextRef="#ctx0" brushRef="#br0" timeOffset="8056.738">9656 3739 691 0,'0'1'236'0,"0"0"-200"16,1 0-44-16,-1-1 2 15,0 0 11-15,0 0 2 0,0-1-1 16,0 0-1-16,0 1-4 15,0 0 1-15,0 0 6 16,0 0 2-16,0 3 0 16,4 16 1-16,11 41-9 15,-8-27 0-15,2 5-1 16,0-1-1-16,-1-6 1 16,1-2-1-16,-2-5 1 15,1-2 1-15,-1-5 1 16,0 1 0-16,-3-6 2 15,0 1 0-15,0-4 2 16,-2-3 2-16,0-2 19 16,-1-3 12-16,-1-1 24 15,0 0 9-15,0-1-3 16,0-1-3-16,0 1-22 16,0 0-8-16,0 0-12 15,5-8-9-15,-1-13-2 0,37-36-2 16,-30 31-1-16,-1-5 1 15,-3-7-5-15,-2 0-1 16,-2-7-3-16,0 2 0 16,-1 11 1-16,-1 0 0 15,-1 8-3-15,0 3-3 16,0 5-9-16,-1 5-7 16,1 7-24-16,0 2-4 0,0 3-22 15,0-1-9-15,0 1-19 16,0 0-40-16,0-1-37 15,0 0 3-15,23-7-38 16,34-13 15-16,-29 17 135 16</inkml:trace>
  <inkml:trace contextRef="#ctx0" brushRef="#br0" timeOffset="9025.143">10408 3941 131 0,'9'12'87'15,"-3"0"-6"-15,-3-5 2 16,-1 0 6-16,-2-3-4 16,1 1-9-16,-1-4-24 0,0-1-11 15,0 0-18-15,0 0-7 16,0 0-5-16,-1 0-2 15,0 0-5-15,0 0-2 16,0 0-1-16,-1 0 0 16,1 0 0-16,0 2 0 15,0 7 0-15,0 2 0 16,1 5-1-16,4 34 0 16,2-26 0-16,-2 3 0 0,0 1 0 15,1-4 0-15,2-1 0 16,-3-5 0-16,0-3 0 15,-1 0 1-15,-3-4-1 16,5 4 1-16,-4-2-1 16,1 1 0-16,1-4 0 15,-6-5 0-15,5-1 1 16,-2 1 1-16,1-2 5 16,-1-3 10-16,-1 0 26 15,-1 0 9-15,1-1 17 16,0 0-1-16,1 0-13 15,0 0-20-15,0 0-31 16,0-9-4-16,0-21 0 16,-3-30 8-16,3 23 5 15,-3-7-13-15,4-6-14 16,3 1-2-16,3 2 3 16,1 6 1-16,-1-2-19 0,4 4-11 15,-3-3-3-15,3 1 3 16,1 12 6-16,-7 0 9 15,9 9 2-15,-6 2-2 16,-2 6-8-16,5 5-9 16,-3 11-4-16,7 4-1 15,3 11 19-15,-1 3 11 16,-1 3 12-16,-3 3 5 16,-2 4 5-16,0 4 2 0,-1 7-3 15,2-1 0-15,-2-1-1 16,0-5-1-16,-3 0 1 15,2 1-1-15,0-1 1 16,-3 1-1-16,3-6 0 16,-1-3 0-16,-1-11 0 15,-1-4 0-15,1-5 1 16,-1-3 1-16,-1-2 1 16,0 0 2-16,1-2 0 15,1 0 1-15,-1-2 1 16,1-3 5-16,-3-1 13 15,0 0 20-15,-1-2 4 16,-1-1-5-16,-2-5-17 16,-3-4-21-16,-6-4-1 15,-5-1 1-15,-8 2 2 16,-5 1 0-16,-15 5-7 0,-3 3-2 16,-4 8-10-16,-6 1-6 15,10 8-36-15,0 5-27 16,13 0-117-16,4-1 125 15</inkml:trace>
  <inkml:trace contextRef="#ctx0" brushRef="#br0" timeOffset="9245.065">11002 3733 1065 0,'8'3'26'0,"-5"2"-111"15</inkml:trace>
  <inkml:trace contextRef="#ctx0" brushRef="#br0" timeOffset="9525.923">11011 3751 199 0,'-2'7'133'0,"-1"8"-2"16,-8 27-15-16,11-27-42 16,-1 3-13-16,-2 1-8 15,1 0-2-15,-1 3 4 16,5 1-3-16,2 0-12 0,-1 5-10 16,2 1-15-16,-5-2-2 15,3 5-1-15,0-6 3 16,1-3 8-16,-1-3 5 15,-3-9 9-15,4 0 5 16,-2-3 7-16,1-1 4 16,6 0 1-16,-1-2-4 15,2 0-10-15,7 0-7 0,1-2-12 16,0 1-5-16,9-1-7 16,-1-1-4-1,0-1-3-15,-1 1-24 0,-1-1-108 16,1 0-118-16,-1-1 148 15</inkml:trace>
  <inkml:trace contextRef="#ctx0" brushRef="#br0" timeOffset="10784.437">17299 3659 993 0,'-2'-9'327'0,"8"-6"-374"15,4 2-198-15,1 3 21 16,-1 4 85-16,-5 0 155 16,0-1 40-16,-1-1-13 15,-1 0-35-15,4 0-17 16,-1 0-18-16,2-1-17 16,0-1 0-16,2 3 12 15,1-4 21-15,0 3 19 16,-1 0 2-16,0-2-2 15,-1 3-4-15,-1-1-2 16,-2 3-2-16,-3 3 0 16,1-4-2-16,-4 5 2 0,0 0 0 15,0 0 12-15,0 0 7 16,0 1 1-16,0 0-3 16,0 0 8-16,0 0 3 15,1 5 19-15,6 18 11 16,15 47-3-16,-12-20 3 15,3 19-7-15,-1 9-3 16,2 4-13-16,1-4-10 0,0 6-12 16,-2-4-4-1,1-8 7-15,0 4 9 0,-2-19 1 16,2-9 1-16,-2-12-11 16,-7-14-9-16,1-9-3 15,-4-9-1-15,1-4 2 16,1 1-9-1,-4-2-101-15,0-1 78 0</inkml:trace>
  <inkml:trace contextRef="#ctx0" brushRef="#br0" timeOffset="11014.701">17320 3410 793 0,'1'-2'198'0</inkml:trace>
  <inkml:trace contextRef="#ctx0" brushRef="#br0" timeOffset="12389.375">17376 3461 321 0,'118'56'159'16,"-88"-56"-59"-16,1 0-19 0,1-1-18 16,3 1-5-16,1-1 0 15,1 1-12-15,-2-1-20 16,4-1-5-16,5 2-8 15,5 1-4-15,12 1-6 16,2 3-1-16,8-2-1 16,-2 2 0-16,3-2-1 15,4 1 0-15,7-1 1 16,6-1-1-16,0 0 1 16,4-2-1-16,-2 0 1 15,-1-3 0-15,5 1 0 16,-4-1 0-16,-1-1-1 15,2-1 0-15,-1 0 0 16,1-2 0-16,4-2 1 0,-5-2-1 16,1-3 0-1,0 2 0-15,2-2 0 0,2 1 0 16,-5-1 0-16,1-2 1 16,-4 2-1-16,-2-2 1 15,4 6 0-15,-5-3 0 16,-2 4-1-16,-1 1 1 15,-6-4 0-15,8 5 0 16,-1 0 1-16,-1 1 0 16,1 3 12-16,-3 2 5 0,-9 1 20 15,1 0 4 1,-9-2-6-16,-5 3-4 0,-5 1-17 16,-5 3-3-16,-8 1-1 15,0-2 4-15,-9-1 7 16,4-1 5-16,4 1 7 15,-8 0-2-15,0 4-5 16,-6-1-3-16,-7-4-10 16,-1 3-3-16,-3 1-3 15,-3-1-4-15,-3 2-2 16,-1-4 4-16,-2 1 3 16,0 1 0-16,0 6 0 15,0-1-5-15,1 4-3 16,1 4-1-16,1 4 0 15,2 6 0-15,5 7-1 16,4 4 1-16,4 14-1 0,7 7 1 16,1 7-1-16,1 4 0 15,3-6 0-15,-4-3 0 16,2 5 0-16,-1-2 0 16,-3 1 0-16,1 2 0 15,-4-9-1-15,-3-6 1 16,0-6 0-16,-4-9 0 15,-3-11 0-15,-3-6 0 16,-6-9 5-16,-1 2-17 0,-5-3-4 16,-1-1-5-16,-1-3-11 15,-4-1 18-15,-4-2 5 16,-7-2 5-16,-12 1 6 16,-8-3 1-16,-13-4-3 15,-8 1 0-15,-3-3 0 16,-1 1 0-16,-8 0 0 15,-6 0 0-15,-15 1 0 16,-4-3 0-16,-5 2 0 16,-4-1-1-16,-5 2 0 15,-5-1 0-15,-4-2 0 16,4 1 1-16,-2 1 0 16,1-2 0-16,5-1-1 15,1-2 1-15,5 2-1 16,0-1 1-16,-2-1 0 15,4-1 0-15,5 1 0 16,-2 1 0-16,-2 3 0 0,4-2 0 16,1 3 0-16,7 2 0 15,10 0 0-15,-5 3-1 16,9-2 1-16,2-1 0 16,9-2 0-16,7-2 0 15,9 0 0-15,1-1 1 16,-3 2-1-16,1 2 0 15,-6 2 0-15,-2 0 0 0,2 5 0 16,1 0-1-16,5-1 0 16,-4 4 0-16,2-3 1 15,-3 0 0-15,0 2 0 16,3-4 0-16,2-1 0 16,3 7 0-16,-6-3 0 15,9 5-1-15,1 1 1 16,-1-3 0-16,0 1 0 15,-2-4 1-15,-6 3-1 16,-2 0 0-16,-1 0 0 16,-1 2 1-16,6-2-1 15,6 2 0-15,6 1 1 16,9-3 0-16,8-2-1 16,4-1 0-16,4-1 1 15,-6 0-21-15,3-1-120 16,-3 1 100-16</inkml:trace>
  <inkml:trace contextRef="#ctx0" brushRef="#br0" timeOffset="12859.175">18178 3876 363 0,'2'5'157'0,"-2"5"-81"15,3 6-30-15,2 6-23 16,3 1-6-16,0 12-8 0,0-1-1 15,-3 11-3-15,-2 2-2 16,3-3-1-16,-3-3-1 16,0-11-1-16,3-2-3 15,-8-7-30-15,2-7-37 16,3-5-22-16,-3-9-7 16,0-15 57-16</inkml:trace>
  <inkml:trace contextRef="#ctx0" brushRef="#br0" timeOffset="13426.75">17965 3854 160 0,'0'0'78'0,"2"-2"-7"15,-1 2-9-15,-1 0 12 16,0 0 29-16,0 0 1 16,0 0-41-16,0 0-22 15,0 0-31-15,0 0-9 16,0 0-1-16,0 0 1 16,0 0 9-16,16 2 2 15,38 5 11-15,-26-7 2 16,3 0-1-16,8-4 1 15,-2 1-6-15,7-2-1 0,3 1 0 16,-3 0-1-16,7-4-4 16,-4 1-4-16,2 2-4 15,-2-3-2-15,-2 4-2 16,-4-1 0-16,-10 1 1 16,-2 3-1-16,-11-3 0 15,-6 4-1-15,-5 0-3 16,-6-1-2-16,-3 2-11 15,1-2-29-15,-1 0-51 16,1 1-55-16,0 0 88 16</inkml:trace>
  <inkml:trace contextRef="#ctx0" brushRef="#br0" timeOffset="13655.378">19051 3618 1126 0,'9'3'74'0,"-9"13"-167"15</inkml:trace>
  <inkml:trace contextRef="#ctx0" brushRef="#br0" timeOffset="13995.826">19043 3681 161 0,'-23'67'94'0,"20"-53"-8"0,-2-2-41 16,3 8-5-16,1 2 5 16,-4 1-2-16,1 7 1 15,-2-7 2-15,1-1-12 16,1-2-2-16,0-4-7 15,2 1-5-15,0-2-7 16,0-2-5-16,0-2-2 16,1 3 1-16,1 1 3 15,0 0 3-15,6 1 20 16,-1-1 8-16,7-1 8 16,1 1 2-16,6 0-6 15,3-1-4-15,12-3-1 16,0 0-5-16,3-7-13 0,6 0-7 15,-1-4-5-15,6-4-2 16,-2-3-4-16,-4-3-3 16,-4-5-29-16,-2 0-18 15,-6-6-27-15,-1 2-4 16,-9-6 6-16,-2 4 13 16,-9 1-28-16,-2 0-49 15,-6 3 90-15</inkml:trace>
  <inkml:trace contextRef="#ctx0" brushRef="#br0" timeOffset="14506.478">18837 3706 333 0,'1'6'62'15,"2"1"-141"-15,0 0 21 16,0-1 112-16,1-3 20 16,1 0 46-16,1-2 21 15,5 0-25-15,0 0-15 16,5-1-43-16,2 1-22 16,5-1-21-16,3 0-2 15,4-1 0-15,3 0 0 16,-1 1 1-16,-4-1-2 15,0 0 0-15,1 1-2 0,1 0-5 16,1 0 0-16,-2 1-5 16,-5 0-1-16,-3 0-5 15,-1 1-14-15,-8-2-29 16,0 0-14-16,-5 0-20 16,-1-1 2-16,-5 1 2 15,1 0-19-15,-2-1 67 16</inkml:trace>
  <inkml:trace contextRef="#ctx0" brushRef="#br0" timeOffset="15015.913">19055 3908 320 0,'0'1'124'0,"0"4"-78"16,0-5-17-16,0 0 10 16,0 0 12-16,0-1 15 15,0 0 0-15,0 0-7 16,0 1-4-16,0 0-10 15,0 0-6-15,0 0-6 16,0 0-2-16,0 0-7 16,13 3-1-16,-3-1-8 15,38 9-7-15,-33-10-3 16,2 5-2-16,-4-2-2 16,-3-4-1-16,-3 3-13 0,-4-3-31 15,-2-2-77-15,-1 2-110 16,0-1 141-16</inkml:trace>
  <inkml:trace contextRef="#ctx0" brushRef="#br0" timeOffset="15230.38">19742 3695 1172 0,'6'-1'293'16</inkml:trace>
  <inkml:trace contextRef="#ctx0" brushRef="#br0" timeOffset="15759.498">19751 3697 217 0,'0'0'99'16,"0"0"9"-16,0 0-45 15,0 0 11-15,0 0 6 0,0 0-17 16,0 0-62-16,0 0-11 16,0 0 0-16,-1 0 2 15,-5 1 8-15,-17 6 0 16,-30 9 1-16,30-10 0 15,-1 0 0-15,-4 0 1 16,1 0-1-16,-2-2 1 16,7 4 0-16,2 1-1 15,4 2 1-15,6-3-1 0,1 2 1 16,3-3 1-16,4 0 7 16,0 5 1-16,6-1 0 15,5 3 1-15,7 3-8 16,6-2 0-16,7 4-1 15,-1-3-1-15,4-2-1 16,-4 0 0-16,-1-3 0 16,3 1 0-16,-3-1 0 15,3 2 0-15,-4-2 0 16,-2 1-1-16,-4-1 0 16,-3 1 1-16,-2 1 0 15,-3 0 0-15,-4 0 0 16,-1-1 1-16,-3 0 1 15,-2 1 3-15,-2 1 8 16,-4-2 5-16,-3 3 8 16,0-1 2-16,-5-3-2 15,0 1-3-15,-5-2-10 0,-2-3-4 16,2-2-6-16,-3-2-10 16,2-3-36-16,1-4-34 15,1-6-137-15,5-8 137 16</inkml:trace>
  <inkml:trace contextRef="#ctx0" brushRef="#br0" timeOffset="15979.94">20270 3720 1240 0,'4'6'310'16</inkml:trace>
  <inkml:trace contextRef="#ctx0" brushRef="#br0" timeOffset="16135.964">20276 3773 155 0,'15'117'116'0,"-8"-93"-2"16,2 4-24-16,-1-6-51 16,-1 2-12-16,0 2-4 15,-1-2-1-15,-3 1 0 0,-1-1-10 16,0-6-10-16,-2 0-2 16,-3-8-37-16,1-1-42 15,0-6-70-15,-1-6 84 16</inkml:trace>
  <inkml:trace contextRef="#ctx0" brushRef="#br0" timeOffset="16361.365">19958 3758 412 0,'3'5'103'0</inkml:trace>
  <inkml:trace contextRef="#ctx0" brushRef="#br0" timeOffset="16570.807">20000 3780 205 0,'64'18'120'16,"-42"-17"-16"-16,0-1-17 15,3-4-6-15,3 2-11 0,3 0-7 16,4-1-35-16,1 0-12 16,8 2-9-16,1-2-2 15,4 1-2-15,3 2 2 16,0 1 4-16,2-1 1 15,1 4 0-15,0-2-3 16,-1-2-5-16,-4 1-3 0,-10 4-107 16,-9-3 80-1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46:46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13202 14209 509 0,'-44'-2'197'16,"39"1"-168"-16,1-3-82 15,-2-2-21-15,-2 4 34 16,3-2 112-16,1 0 46 16,3 4 19-16,-1 0-18 15,1-1-58-15,0 1-21 16,0-1-20-16,0 1 0 0,0 0 8 16,1 0 6-16,-1-1 7 15,-1-1 2-15,1 1-1 16,0 1-3-16,0 0-9 15,1 0-6-15,0 0-10 16,0 0-5-16,0 0-2 16,0 0-1-16,0 0-3 15,0 0-2-15,0 0-2 16,0 0-2-16,0 0 0 16,0-1-1-16,0 1 3 15,0 0 1-15,0 0 0 16,5 0 1-16,6 1-1 15,3 0-2-15,32 8-4 16,-28-7 1-16,6-1-1 16,2 1 0-16,6-1 5 15,4 1 0-15,1-1 0 16,-4-1 0-16,3 1-1 16,1-1 1-16,4 0 0 0,4 0 0 15,0 0 0-15,0-1 0 16,-2 0 0-16,0-3 0 15,-4 1 0-15,0 3 0 16,-2 0-12-16,-1 0-1 16,-4 1-5-16,-2-1 0 15,-2 1 9-15,-2 0 3 16,2-1 4-16,-2 0 2 16,2 1 1-16,-1-3 0 0,3 2-15 15,-2 0-12-15,3-1-25 16,1 1-10-16,0 0 5 15,1 0 8-15,-3 0 21 16,-1 0 9-16,-2-1 11 16,-2-2 2-16,1 1 2 15,4 0 1-15,-2-1 0 16,-1 1 1-16,-1 1-1 16,0 1 1-16,1-1-2 15,3 4-2-15,2 0-5 16,2-3-1-16,-2 5 0 15,0-1 2-15,3 2 7 16,-5 0 2-16,-3-3 0 16,2 0-1-16,-2 5 0 15,4-2-2-15,4 1-13 16,-1 0-5-16,3-5-8 16,5 3-2-16,4-2 10 0,0 2 5 15,0-2-4-15,-2-3-2 16,-7 2 1-16,1-1 2 15,0 0 11-15,0 1 6 16,5 0 3-16,-2 0-1 16,2 0 1-16,-2-1 0 15,3-1 1-15,0 2 1 0,1-2 2 16,-6-1 2-16,-4-2 4 16,1 0 0-16,1 2 0 15,7 0-1-15,2 1-2 16,-1-3 1-16,1 2 1 15,-1-1 0-15,0 2-2 16,-3 0-2-16,-2 0-3 16,-2 2 0-16,-3-4 2 15,-2 2-1-15,6 0 0 16,3 0-1-16,2 2-1 16,5-2 1-16,0 0-1 15,-2 0 1-15,1-4 9 16,-2 2 9-16,-4 1 15 15,2-2 4-15,1 1-2 16,2-4-6-16,7 0-6 16,0 2 5-16,2-1 16 15,-2 1 8-15,-4-1 12 16,-6 2-2-16,-1 0-14 0,0 1-8 16,-1 0-10-16,5-1-3 15,2 1 0-15,0 2-1 16,0 0-7-16,1-2-4 15,-2 1-9-15,-2-1-4 16,-3 2-4-16,1 2 1 16,-3-1-1-16,4-1 1 15,2 0 0-15,-2 1 0 16,4-1 3-16,-2 0 2 0,-2 0 3 16,-2-2 1-16,-8 2-1 15,3 0-3-15,-5-4-1 16,0 5-2-16,6 0 3 15,-1-1 3-15,5 2 5 16,0-4 1-16,-3 0-3 16,3 2-3-16,-2 0-5 15,0 0-2-15,-3 1 3 16,-5-2-1-16,-1 1 1 16,-1 0 0-16,1-1-1 15,7 0-2-15,3-1-1 16,5 2 0-16,0-3-1 15,-4 2 1-15,0 3 0 16,1-2-1-16,-1 2 0 16,-3 1 0-16,-3-3-1 15,1 2 1-15,5 2 0 16,2-2-1-16,4-1 1 0,-3 1-1 16,-1 1 1-16,1-3 0 15,2 0-1-15,-6 0 0 16,0-1-3-16,-3 1 1 15,0 2 0-15,9 1 0 16,0 4 0-16,4-2 1 16,-3-4 1-16,1 3-1 15,0-4 0-15,-5 0-3 0,-3 2-4 16,-1-2-2-16,-3 0-5 16,3 0 0-16,3-1 0 15,1-3 2-15,2 0 5 16,-3 1 4-16,-4 0 5 15,-1-1 2-15,-5 3-2 16,-1-3-1-16,-4 0-6 16,1 1 0-16,-1 0 0 15,0 0 2-15,3 2 0 16,0-1-1-16,5-1-10 16,2 3-1-16,1 3 2 15,-1-2 4-15,1 3 10 16,-3-4 0-16,1 3 1 15,-2 0 0-15,-6 0-2 16,4 2 0-16,-5-5 0 16,2 4 0-16,6 0 2 0,-4 1 0 15,2 1 1-15,-1-4-1 16,-2-1 0-16,0 0-2 16,3 1 0-16,1 1-2 15,-4-3-6-15,1 0-7 16,1-3-8-16,0 3 0 15,2 3 4-15,-3-1 4 16,6 3-1-16,-1-5-1 16,-3 1 0-16,2 0 4 15,-3-2 10-15,-4 2 5 0,1 2 3 16,-2 0 3-16,-5 1 1 16,0 1 0-1,-3 0-3-15,-4-2-2 0,-1 2-10 16,-3 0-20-16,-3 3-70 15,-2 2-106-15,-11 9 128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48:57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13793 4208 358 0,'5'1'76'16,"-1"0"-100"-16,5 2-56 15,1 0 51-15,-4 2 28 16,-2-2 11-16,-4-1 15 16,0 0 29-16,0-2 12 0,0 0 13 15,0 0-2-15,0 0-2 16,0-2-3 0,0 1-3-16,0 0-6 0,0 1-14 15,0-1-7-15,0 0-15 16,-1 0-6-16,0-1-11 15,0 1-5-15,0 0-5 16,0 0 0-16,-13-5-2 16,-7-3-1-16,-31-14 0 15,30 16 0-15,-7 1-1 16,1 1 0-16,-6 2 1 16,0 2-1-16,0 3 0 15,-1 4 1-15,3 2-1 16,2 3 1-16,1 1 1 15,4 1-1-15,1 2 0 16,3-1 0-16,6 2-2 0,5-1-2 16,7 0-3-16,1 0 1 15,10 3 5-15,0 1 4 16,6 3 6-16,5-3 0 16,1 1-1-16,2 1-2 15,2-5-2-15,-2 5-1 16,-7-3 0-16,3 3 0 15,-9-3 0-15,1 1 0 16,-3-4 1-16,-3-5-1 0,-2-2 0 16,-2 1 2-16,-5 0 3 15,1 3 2-15,-14 2 1 16,-1-1 0-16,-4-2-1 16,-5 1-1-16,5-5-1 15,-6-2 1-15,-1-4-1 16,1 1 0-16,1-2-11 15,4 0-7-15,8-5-14 16,5-1-25-16,8-5-111 16,7-7-80-16,13-9 143 15</inkml:trace>
  <inkml:trace contextRef="#ctx0" brushRef="#br0" timeOffset="628.049">13985 4101 1078 0,'-11'0'324'15,"11"2"-395"-15,3 11-113 16,0 11-5-16,-3 2 69 16,-1-1 109-16,1-2 1 0,-4-4 5 15,4 1 5-15,-2 1 6 16,-1-3 2-16,1-1 11 16,-1 1 5-16,2-1 11 15,1 0 2-15,-1-1-7 16,2 3-6-16,-1-2-14 15,2 5-5-15,4 5-3 16,-4-3-1-16,6 5 0 16,2-3 0-16,-2 0 0 15,3 2 0-15,2-6 2 16,-3-3 4-16,5-5 3 16,1-8 2-16,5 1 2 15,1-2-1-15,1-3 3 16,0-1 4-16,1-3 10 15,2-4 3-15,4-3-4 0,0-7-4 16,-2-7-11-16,-2-2-2 16,-7-5 3-1,-2 4 5-15,-6 2 3 0,-1 0 1 16,-4 0-6-16,0 1-6 16,-4-6-7-16,4-2-2 15,-1-4 0-15,0-1 0 16,1 4-1-16,-5 2 0 15,3 12-2-15,-3 0 0 0,-2 6-9 16,0 4-9-16,-3 1-58 16,1 3-56-16,2-4 81 15</inkml:trace>
  <inkml:trace contextRef="#ctx0" brushRef="#br0" timeOffset="1707.427">15180 4013 1307 0,'0'-3'315'0,"0"11"-468"0,-1 8-4 16,-1 15 74-16,-4 6 72 16,-3 4 11-16,-2 0 0 15,0 3 1-15,-1 1 1 16,2 3 1-16,-2 0 0 16,2-11 1-16,1-6 2 15,3-11 1-15,1-7 1 16,4-4-2-16,0-2-2 15,1-3 0-15,0 1 1 0,0-5 5 16,0 0 5-16,0-1 20 16,-1 0 6-16,1 0-8 15,0-1-8-15,0 1-21 16,1-15-7-16,9-40 3 16,-1 22 3-16,0-7 3 15,-1-7-1-15,3 3 1 16,2 2 0-16,1 1 1 15,0 5 0-15,-3 4 0 16,0 4-1-16,-2 9-4 16,-2 3-1-16,-1 8-3 15,0 3-1-15,1 0 0 16,8 6-1-16,3-1 1 16,-3 0 0-16,10 3 1 15,-5 1-1-15,-1 4 0 16,3 3 0-16,-3 3 1 0,-1 2 0 15,2 3 1-15,1 3 0 16,-7 4-1-16,-1-1 0 16,-5-2 0-16,-1-2 0 15,-5-5 1-15,-1-1 0 16,-3-4 6-16,-6 3 5 16,-2-3 3-16,-3 2 2 15,-2-1-4-15,2 1-2 16,-7-4-1-16,1-2 0 15,3-4-1-15,0-1 2 0,15 3 1 16,0-4-1-16,-2 0-1 16,3 0-4-16,-1-2-2 15,0 2-1-15,1 0-3 16,0 0 1-16,0 0 0 16,0 0 1-16,0 0 1 15,9 4 0-15,11 2-1 16,32 12 0-16,-35-8-1 15,1-2-1-15,0 3 0 16,-3-2 0-16,0 7 0 16,0 1 1-16,-4 4 0 15,1 0 0-15,-5-1 0 16,0 2-1-16,-2 1 1 16,-2 2-1-16,-5-3 1 15,-1 0 1-15,-6-3 1 16,-3 1 2-16,0-3 1 15,-5-2 0-15,-1-6 6 0,-3-2 4 16,-9-2 10-16,0-3 3 16,-8-2-1-16,0-1-5 15,-3-2-9-15,-8-1-4 16,0 0-5-16,-7-2-1 16,3-1-3-16,8-5-5 15,10-3-18-15,6 2-19 0,13-7-105 16,2 3-165-16,10-5 203 15</inkml:trace>
  <inkml:trace contextRef="#ctx0" brushRef="#br0" timeOffset="2441.51">16464 4184 676 0,'3'-6'235'16,"-1"1"-213"-16,0 4-11 15,-2 0 7-15,-1 0 0 16,0 0-3-16,0 0-1 0,0-1-12 15,-15 1 3-15,-40-1 7 16,27 4 2-16,-3 5-2 16,5 2-3-16,-3 2-1 15,4-1-1-15,-1 2 9 16,-2-2 0-16,6 4 0 16,-2 0-1-16,14 2-5 15,1 0 0-15,7 0 10 16,3-1 10-16,9 0 4 15,6 5 1-15,11-3-10 16,8 5-10-16,6-1-9 16,3-5-1-16,0 0-3 15,-3-2-1-15,-2 2 0 16,-3 0 0-16,-6 0 0 16,0 0 0-16,-9-2-1 15,0 0 0-15,-7 1 0 16,-6 0-1-16,-7 2 1 0,-4-1 2 15,-9 2 7-15,-5-2 2 16,-10-5 4-16,-3 2 1 16,-9-4-2-16,-4 1-1 15,-2-5-4-15,-1 0-3 16,6-5-5-16,6-2-4 16,8-5-54-1,7 0-47-15,10-7-137 0,4-7-55 0,14-11 178 16</inkml:trace>
  <inkml:trace contextRef="#ctx0" brushRef="#br0" timeOffset="2841.44">17050 4215 1396 0,'4'3'342'16,"-2"16"-495"-16,-2 18-87 16,-4 11 45-16,-12-1 100 0,-2-3 33 15,-1-2 80-15,2-7 14 16,7 0 12-16,5 3-2 15,9-6-8-15,2-2-2 16,11-7-1-16,0-5 3 16,8-6-4-16,8 1-5 15,8-3-10-15,6 1-6 16,8-9-9-16,1-2-4 16,3-9-18-16,3-4-12 0,1-2-36 15,0 0-26-15,-4-7-59 16,-6-7-23-16,-12-7-60 15,-6-4 139-15</inkml:trace>
  <inkml:trace contextRef="#ctx0" brushRef="#br0" timeOffset="3355.684">16734 4286 734 0,'16'4'269'0,"1"2"-190"0,6 3-83 16,2 2 4-16,-1-6 4 15,6-2 8-15,0-3 28 16,0-1 12-16,8-2 9 15,2-3-4-15,7 3-24 16,-2-3-11-16,-3 2-12 16,-1-1-3-16,-10-3-2 15,-9 1-1-15,2 0-2 16,-6 1-1-16,2 1-2 16,4 2-6-16,-14-2-13 15,2 3-7-15,-5 0-19 16,-4-2-11-16,1 1-29 15,-4-1-17-15,0 3-33 16,0 0-20-16,0 0 103 16</inkml:trace>
  <inkml:trace contextRef="#ctx0" brushRef="#br0" timeOffset="3563.911">17103 4436 308 0,'4'-3'77'0</inkml:trace>
  <inkml:trace contextRef="#ctx0" brushRef="#br0" timeOffset="3801.73">17107 4433 200 0,'0'0'124'15,"0"0"-12"-15,0 0-33 16,2 1-7-16,5 1 4 16,1 3-1-16,-1-1-9 15,4 0-7-15,38 32-20 16,-30-28-6-16,10 0-5 15,3 0-3-15,1-1-4 16,5-3 1-16,0 0-1 16,0-2 1-16,0-3-4 15,-5 1-4-15,-6-3-9 0,-4 0-5 16,-10 2-27-16,-4-1-28 16,-6-2-118-16,0 1 111 15</inkml:trace>
  <inkml:trace contextRef="#ctx0" brushRef="#br0" timeOffset="4063.026">18415 4211 693 0,'6'20'38'0,"1"13"-151"16</inkml:trace>
  <inkml:trace contextRef="#ctx0" brushRef="#br0" timeOffset="4210.631">18415 4452 280 0,'-2'32'198'16,"1"-4"-3"-16,1 8-88 15,0 0-27-15,0-4-38 16,1-1-8-16,0-7-8 0,0-1-4 16,-1-5-9-16,1-2-4 15,-1-8-5-15,0-3-11 16,0-3-59-16,0-3-37 15,-1 0 58-15</inkml:trace>
  <inkml:trace contextRef="#ctx0" brushRef="#br0" timeOffset="4645.516">17857 4233 928 0,'8'6'148'0,"6"9"-398"15,6 4 4-15,3 0 197 16,-1 0 54-16,5-9 53 16,3-4 29-16,4-6 32 15,1 1-12-15,7 0-22 0,-3-1-14 16,5-1-23-16,1-5-4 16,0-3-5-16,4 2-7 15,2 0-15-15,0 2-7 16,-3 4-7-16,0 1-2 15,-8 3-2-15,-1 1-1 16,-7 3-5-16,-7-3-4 16,-5 0-16-16,-1 0-15 15,-2 4-48-15,5-4-33 16,-1 0 76-16</inkml:trace>
  <inkml:trace contextRef="#ctx0" brushRef="#br0" timeOffset="5421.024">19930 4298 286 0,'1'0'185'16,"-1"0"0"-16,0 0-26 0,0 0-57 15,0 0-22-15,-1-1-40 16,0 0-16-16,0-1-14 16,0 1-6-16,-17-10-1 15,-36-28-1-15,23 32 1 16,-3 2-1-16,-5 2-2 15,1 3 0-15,-6 0 0 16,2 1 1-16,-1 1 0 16,-3 0 0-16,3 4 0 15,2-1 0-15,4 2 2 16,5 1 1-16,9 0 1 16,5 1 0-16,6 0-1 15,4-2-2-15,2 1 0 16,1-1 12-16,5-2 7 15,1 5 5-15,9 3 3 16,5 2-11-16,9 1-7 16,5-1-6-16,10-5-4 0,2 3 0 15,8-4-1-15,-3 3 1 16,-1-1 0-16,-1-2 0 16,-6 2 0-16,1 2 0 15,-8 0-1-15,-6 7 0 16,-6 3 2-16,-7 1 4 15,-10 4 19-15,-7 1 10 16,-16 1 15-16,-9-1 6 16,-14 2-11-16,-4-1-4 0,-15 0-15 15,-8 1-8 1,-6-5-10-16,-11-4-12 0,7 1-126 16,-6-2 95-16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7:49:45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14422 9044 207 0,'28'29'99'16,"-31"-30"-11"-16,2 1-96 15,3 1 2-15,-2-2 37 16,-1 0 36-16,1 0 49 15,-1 1 14-15,0 0-11 16,-1 0-21-16,1 0-35 16,0 0-14-16,0-2-17 0,0 1-6 15,0 0-9-15,0 1-4 16,-1 0-2-16,1 0 2 16,0 0 8-16,0 0 7 15,1 0 1-15,0 0-2 16,0 0-14-16,0 0-8 15,-1 0-5-15,1 0-2 16,0 0 2-16,0 4 0 16,2 8 1-16,-1 3 1 15,2 34-1-15,-3-29 0 0,0 4 0 16,0-1 0-16,0 2 1 16,-6 1 0-16,1 6 1 15,-1-1 1-15,2-1 4 16,-3-1 2-16,-1-9 3 15,1 1-1-15,1-4-3 16,-2-1-2-16,1 2-4 16,-4 1-2-16,-3 1 1 15,0-2 0-15,0-3 1 16,3-3 0-16,3-4 4 16,2-2 3-16,5-3-1 15,1 1 0-15,0-2-4 16,0-2-2-16,0 0 3 15,0 0 3-15,0 0 10 16,0 0 4-16,0 0 3 16,12 7 0-16,4-6-1 15,32 37-2-15,-19-28-5 0,-1-1-2 16,9-4-10-16,2 1-1 16,4-3-2-16,-1 1-1 15,3 2 0-15,1-2 0 16,-1 0 0-16,-6-2-1 15,-1-2 0-15,-6-1-1 16,-10-3-19-16,1-1-27 0,-7-2-67 16,-3-4-47-16,-2-5-84 15,-4-3-58-15,-4-8 195 16</inkml:trace>
  <inkml:trace contextRef="#ctx0" brushRef="#br0" timeOffset="688.674">14980 9332 1010 0,'0'-1'352'16,"0"0"-313"-16,0 0-76 15,0 0-3-15,0 0 7 16,0 0 24-16,0-1 10 0,2 2 3 16,5 0-2-16,2 0 0 15,3 2-1-15,3 0-1 16,31 4 1-16,-30-6 0 16,2-8 1-16,3-1 1 15,1-4-1-15,2-1 0 16,-1 2-2-16,0-3 0 15,-1 1 0-15,-1-3 0 16,-4 2 0 0,-1 1 0-16,-1 5 0 0,-7-1-2 0,-7 2-2 15,-1-3-1-15,-5 0-4 16,2 3-4-16,-6 1-12 16,1-1-2-16,-9 4 2 15,-9 1 5-15,1 3 8 16,-6 3-1-16,-4 8-10 15,0-2-3-15,-3 5 3 16,1-2 3-16,-1 1 12 16,4 2 3-16,4 3 3 15,4 4 2-15,5 5 1 16,-1 2 3-16,5 1 2 16,0 2 1-16,6 0 8 15,3-2 5-15,8 4 11 16,6-1 6-16,1 5 11 15,4 4 0-15,8-3-3 16,-1-5-6-16,12-4-12 0,2-8-6 16,0-2-6-16,6-3-1 15,1-3-6-15,1 2-2 16,-1-5-4-16,-1-5-1 16,-2-3-22-16,-1-6-24 15,3-6-72-15,-5-7-45 16,-1-7-73-16,-3-5-21 15,-2-11 164-15</inkml:trace>
  <inkml:trace contextRef="#ctx0" brushRef="#br0" timeOffset="1498.499">15699 9392 240 0,'14'-2'162'15,"0"2"4"-15,-2-2-37 16,-5-3-8-16,-3 3-4 16,-1-3-7-16,-3 1-10 15,0 3-7-15,0-1-21 16,-1 1-11-16,-2-16-17 16,-14-29-3-16,8 31-12 15,-4 0-6-15,1 2-12 16,0 3-5-16,-2 2-5 15,1 4-1-15,0 3-2 16,0 1 1-16,1 0 0 0,-2-1 1 16,2 2 0-16,3 0-1 15,-1 4 1-15,2 1-1 16,2 2 1-16,1 7 0 16,4 2 1-1,0 3 1-15,1 6-1 0,-1-1 0 16,1 3-1-16,1-1 0 15,1-4 0-15,2 1 0 16,-1 1 0-16,3 4 0 16,2-1 0-16,0-5 0 0,2-2 0 15,-2-5-1-15,0-2 0 16,2-2 0-16,-1-5 1 16,0-2 0-16,5-5 3 15,1-3 0-15,3-6-1 16,0-5-2-16,0-1-2 15,1-1-1-15,-4-4-5 16,1-2-1-16,0-7-8 16,-5 0-1-16,1 5 3 15,-2 1 4-15,-4 4 7 16,-1-3 2-16,-1 2 1 16,-1-2-1-16,-1-1 1 15,3 4-1-15,-4 5-1 16,2 3 0-16,-3 6-1 15,1 2 2-15,2 0-2 0,-3 3-1 16,0 0-1-16,0 0 1 16,0 0 6-16,0 0 4 15,3 9 5-15,7 14 3 16,9 33 0-16,-13-26-2 16,1 3-3-16,-3-1-3 15,0 6-5-15,1 2-1 16,-5-2-8-16,3-1-7 0,-2-12-13 15,0-4-10-15,1-7-41 16,1-6-18-16,-2-5-41 16,2-1-18-16,2-8-5 15,-5 5-45-15,0-1 142 16</inkml:trace>
  <inkml:trace contextRef="#ctx0" brushRef="#br0" timeOffset="1929.353">16250 9252 934 0,'3'8'330'16,"-1"6"-273"-16,1 18-58 15,-1 6-2-15,-2 7 0 16,0 0 1-16,-2 4 2 0,-5 3 1 15,-3-1 1-15,-2-5 0 16,4-15 0-16,2-4 1 16,4-16 10-16,1-3 11 15,-2-8 17-15,0 0 4 16,1-6-16-16,1 4-15 16,0 1-28-16,-4-15-5 15,-8-46-1-15,14 20 2 0,2-6-6 16,1-5-7-1,3 2-3-15,4-3 1 0,5 1 15 16,3 3 10-16,4 10 11 16,-2 5 11-16,3 11 8 15,2 2 3-15,4 6 1 16,7 5-6-16,-2 11-7 16,0 5-19-16,-3 12-56 15,2 7-57-15,-9 6-142 16,-3 1 161-16</inkml:trace>
  <inkml:trace contextRef="#ctx0" brushRef="#br0" timeOffset="2564.273">16867 9243 1282 0,'-5'12'438'16,"10"-3"-464"-16,3 10-99 15,-2 13-19-15,-1 7 16 0,-6 5 84 16,-1 0 37-16,-4 6 26 15,-3 1 0-15,1-2 0 16,1-4-4-16,1-14-11 16,2-10 9-16,1-9 32 15,-5-4 11-15,4-6 19 16,0-2-7-16,-3-5-32 16,3-5-12-16,0-8-23 15,1-4-7-15,3-10-9 16,5-4-5-16,4-11-4 15,3 1-3-15,2-2-5 16,3 1 3-16,4 3 6 16,-1 0 8-16,6 11 12 15,-3-3 3-15,3 8 2 16,-1 0 2-16,-2 4 8 16,1 6 0-16,-2 6 2 15,4 6 2-15,0 10-7 16,-1 6-1-16,0 10 1 0,-5 2 0 15,-1 8 4-15,-4 3 1 16,-4 11 2-16,2 3-1 16,-8 0-6-16,2 2-2 15,-3-1-4-15,0 2-2 16,-4-5-10-16,4-3-7 16,1-13-24-16,-1-7-15 15,6-10-25-15,-8-5-16 0,4-5-28 16,1-4-24-16,6-11 96 15</inkml:trace>
  <inkml:trace contextRef="#ctx0" brushRef="#br0" timeOffset="2833.557">17697 9234 1026 0,'8'12'369'15,"-3"4"-292"-15,-4 18-102 16,1 12-2-16,-2 6 3 16,-6 8 11-16,-1 5 13 15,0 3 0-15,-2-4-29 0,0-9-29 16,1-13-64-16,2-14-29 15,4-9-18 1,-2-8 16-16,6-14 104 0</inkml:trace>
  <inkml:trace contextRef="#ctx0" brushRef="#br0" timeOffset="3413.053">17997 9409 1204 0,'8'24'398'16,"-4"7"-401"-16,-1 12-79 16,-3 2-4-16,-7-4 18 15,-1-6 31-15,1-10 50 16,2-2 8-16,2-8-2 15,-2-2-5-15,2-8-9 16,-1-1-3-16,3-4 13 16,0 0 9-16,1 0 4 15,0-1-2-15,-1 0-20 16,-1-1-14-16,0-10-13 16,-1-19 1-16,4-37 6 0,9 20 8 15,4 2 8-15,2 6 2 16,3-10-2-16,3 7-1 15,2-1 1-15,1 0 3 16,4 15 2-16,-1 7 6 16,-1 5 3-16,0 3-1 15,-1 6 4-15,1 0 1 16,3 13 0-16,3 4 0 16,1 10-7-16,-4 8-4 0,-5 7-3 15,-3 9 1-15,-6 4 0 16,-1 5 4-16,-5 8 0 15,1 0-1-15,-4-2-1 16,-1-6-2-16,-3-14-5 16,-1-8-5-16,-2-13-13 15,-1-3-13-15,0-8-24 16,0-4-16-16,3-6-46 16,-2 3-48-16,2-3-112 15,16-27 168-15</inkml:trace>
  <inkml:trace contextRef="#ctx0" brushRef="#br0" timeOffset="3927.205">19076 9200 591 0,'7'-1'269'15,"-7"1"-131"-15,0 1-37 16,-2-1-39-16,1 0-5 15,0-1-3-15,0 0-3 16,-20-1-7-16,-41 1-8 16,19 7-6-16,0 1-3 15,3 9-10-15,5 6-7 16,6 6-10-16,5 4-1 0,9 5-2 16,3 0-1-1,10-5-2-15,4-1 1 0,8-2 2 16,4-3 1-16,7 2 2 15,2-6-5-15,6-10-5 16,2-5-4-16,1-11-9 16,5-2 2-16,5-11 5 15,0-5 2-15,6-1 14 16,-9 0 4-16,3 7 11 16,1 3 3-16,2 10-2 15,6 3 7-15,-2 15 6 16,-2 12 4-16,-9 21 13 15,0 10-7-15,-13 15-10 16,-3 4-3-16,-12 7-1 16,-9 8 5-16,-8 3-1 15,-4-1-2-15,-9-8-12 16,-2-12-9-16,-6-18-18 16,-4-8-12-16,-3-18-20 0,-1-5-18 15,-5-18-61-15,-6-13-94 16,-3-23 140-16</inkml:trace>
  <inkml:trace contextRef="#ctx0" brushRef="#br0" timeOffset="4132.6">17753 8817 1727 0,'2'11'868'16,"-11"15"-807"-16</inkml:trace>
  <inkml:trace contextRef="#ctx0" brushRef="#br0" timeOffset="5140.659">15275 10761 1285 0,'10'53'417'0,"2"-35"-440"16,0 10-26-16,8 15-3 15,1 12 22-15,-9 3 28 16,-2 6 13-16,-5 7 14 15,0-10 3-15,-9 0-1 16,2-6-7-16,-2-12-13 16,-1-4-3-16,5-13 1 15,-1-7 2-15,0-13 2 16,-4-6 0-16,-4-12-5 16,1-6-3-16,-4-16-6 0,10-4-1 15,2-7 0-15,0-4 0 16,8-11-5-16,-7-4 0 15,12-8 1-15,3-1 1 16,5 12 7-16,4 2 2 16,4 20 7-16,1 10 4 15,3 11 3-15,5 7 1 0,3 14-5 16,0 7-4-16,3 17-2 16,0 13 1-16,-8 16 0 15,-5 8 1-15,-13 6 6 16,-5 2-1-16,-2-11 3 15,-1-4 1-15,-5-7-4 16,0-9-1-16,-5-3-2 16,-1-3 1-16,-2-10 2 15,-1-5 3-15,-2-10-1 16,3-6-2-16,-2-8-6 16,-4-4-5-16,3-9-4 15,-4-5-3-15,5-10-1 16,4-4 1-16,-1-4-4 15,6-5-3-15,5-7-5 16,2-1 1-16,3 1 7 16,4 2 4-16,3 11 15 15,1 6 5-15,7 12 4 0,-2 8 4 16,4 17-3-16,5 8-1 16,0 16 2-16,0 4-1 15,-1 16-2-15,-2 4-3 16,-7 3-2-1,-2 6-4-15,-9-2-5 0,-1 0-7 16,-5-4-43-16,-2-7-33 16,-2-13-102-16,-3-11-40 15,-2-17-3-15,5-6 28 16,1-19 81-16,9-11 10 0,3-18 83 16</inkml:trace>
  <inkml:trace contextRef="#ctx0" brushRef="#br0" timeOffset="5555.487">16597 11020 442 0,'7'0'253'0,"-5"6"-30"16,-1 0-74-16,-1 3-66 16,-4 3-15-16,-5 4-5 15,-3 6 12-15,-3 6 11 16,2 8 0-16,-3-1-21 15,2-1-15-15,4 1-27 16,1-4-9-16,5 2-13 16,4 2-3-16,3-4-6 0,-1-4 0 15,4-5 0 1,2-6 1-16,2-8 0 0,2-2-3 16,4-6 4-16,-2-3 2 15,3-8 7-15,0-7 6 16,-1-8-2-16,-2-4-2 15,-6-3-5-15,-2 0 0 16,-6 0-2-16,-3-3-2 16,-9-8-8-16,-2-2-5 15,-4 2-6-15,-1 6-1 0,3 6-8 16,1 4-13-16,3 5-60 16,1 0-35-16,5 11-110 15,4-2-71-15,10 1 207 31</inkml:trace>
  <inkml:trace contextRef="#ctx0" brushRef="#br0" timeOffset="6160.664">17195 10982 1110 0,'6'0'386'16,"-8"-1"-330"-16,1 1-177 0,0 0-14 15,-1 0 56-15,-16 4 64 16,-39 17 89-16,25-6 9 16,-5 6-21-16,-1 2-18 15,1 6-33-15,2 2-7 16,7 8-3-16,1-2 5 15,8-1 10-15,6-1 1 16,5-8 0-16,6 6-7 16,4-6-12-16,3 2-3 0,5-4-1 15,4-4 1-15,4-9 5 16,3-4 2-16,4-9 2 16,4-6 1-16,2-9-4 15,2-9-2-15,-1-7-4 16,-1-1 0-16,3-3-2 15,-5-2 2-15,-2-9 2 16,-3-9-1-16,-12-13 1 16,2-9-1-16,-9-4-12 15,-1-5-12-15,-2-5-14 16,-3 6 2-16,0 0 22 16,-4 10 18-16,2 23 20 15,-1 11 1-15,3 22-3 16,1 8-9-16,0 14-6 15,-1 7 0-15,3 23-3 16,2 17 3-16,7 23 3 16,-2 9-1-16,1 5-1 0,0 0-1 15,-4 7-1-15,1-2-4 16,-3-2-46-16,-1-11-31 16,1-25-96-16,2-8-69 15,1-22 154-15</inkml:trace>
  <inkml:trace contextRef="#ctx0" brushRef="#br0" timeOffset="6605.392">17451 10989 1425 0,'40'79'454'0,"-24"-66"-498"16,1 0-29-16,1 0 17 15,-1-5 27-15,-1-2 59 16,1-2 12-16,1-4-1 16,3 1-7-16,-6-6-34 15,0-2-11-15,-3-5-4 16,-1-1 1-16,1 0 9 15,-9-2 2-15,-2-3 1 16,-3-7-1-16,-5-7 0 16,2 2 0-16,-3 3 0 15,-1 10 3-15,-1 10 6 0,-1 7 4 16,5 14 4-16,-1 10 0 16,3 15-5-16,3 4-1 15,6 8-5-15,0-3-1 16,7-2-15-16,3 0-9 15,-1-11-20-15,0-4-19 16,3-9-73-16,1-5-76 0,-2-13-172 16,6-8 227-16</inkml:trace>
  <inkml:trace contextRef="#ctx0" brushRef="#br0" timeOffset="6881.65">18204 10535 2036 0,'0'36'-32'0,"2"9"8"16,4 34-18-16,-5-6 30 15,3 4 18-15,-6 0 8 0,-2 2-1 16,-1-3-30 0,1-8-32-16,2-17-56 0,-2-7-34 15,2-15-86-15,2-9-57 16,2-13 182-16</inkml:trace>
  <inkml:trace contextRef="#ctx0" brushRef="#br0" timeOffset="7218.748">19010 10845 1524 0,'0'-3'495'15,"-17"3"-607"-15,-12 0-58 0,-17 3-21 16,-7 2 41-16,-4 7 159 16,7 6 65-16,16 12 13 15,12 3-24-15,12 10-68 16,7 4-18-16,8 3 1 16,7 6 12-16,10-1 31 15,3-4 10-15,3-7 13 16,-1-5 7-16,-7-1 4 15,-9 1-4-15,-15-1-18 0,-19 0-18 16,-26 0-50-16,-22 1 24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49:25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10071 2436 121 0,'1'0'30'0</inkml:trace>
  <inkml:trace contextRef="#ctx0" brushRef="#br0" timeOffset="781.968">10072 2435 285 0,'1'-1'150'0,"-1"-2"-36"16,0 1-38-16,-1 0-30 16,0 1 0-16,1 1 4 15,1-2 7-15,0 1 10 16,-1-1 4-16,0 0-5 16,0-1-6-16,0 0-12 15,0 1-6-15,-1-2-9 16,-3 0-5-16,0-2-10 15,-2-1-6-15,-3 0-4 16,-4-2-2-16,-35-17-2 16,19 18-1-16,-2 6 3 15,-10 1 2-15,-5 3 4 16,0 5 0-16,-1 3-2 16,1 3-3-16,3-2-4 0,6 1-1 15,3 4-2-15,4-4 0 16,8 5-1-16,-6 0 1 15,5 2 0-15,0 1 0 16,-1 0 1-16,4 0 0 16,3-2-1-16,2-2 0 15,7-2-1-15,1-3-1 16,6-4 0-16,1-2-1 0,2 0 11 16,7 2 4-1,5 6 9-15,5 0 2 0,10 6-9 16,6-1-3-16,4 0-8 15,-5-1 0-15,-4-2-3 16,-5 0 1-16,2-2-1 16,1-1 1-16,-2 1 0 15,0-2-1-15,-5-1 1 16,-3 0-1-16,-3-3 1 16,0 2 1-16,-3-4-1 15,1 2 0-15,-2 0-1 16,0 1 1-16,-1 1-1 15,0 2 0-15,-3 2 0 16,0 2-1-16,-5 2 1 16,0-3 0-16,-1 0 0 15,-1-4 2-15,-3 1 0 16,1-1 2-16,-1 3 0 0,-4-3 1 16,-5-1 0-16,-2 2 0 15,-3-2 0-15,-3-3-1 16,-1 0 1-16,-1-1 0 15,-1-1 6-15,0 0 3 16,-3-1 3-16,-1-2 0 16,-6-2-2-16,0 1-4 15,-9-3-3-15,-1 3-1 0,-4 2-4 16,-3-1-1 0,2 4-3-16,5 1-15 15,2 2-50-15,7-1-39 0,12 1-127 16,4-1 142-16</inkml:trace>
  <inkml:trace contextRef="#ctx0" brushRef="#br0" timeOffset="4331.024">6303 4806 242 0,'1'-1'60'0</inkml:trace>
  <inkml:trace contextRef="#ctx0" brushRef="#br0" timeOffset="4930.8">6305 4801 180 0,'2'0'109'0,"-2"0"-3"16,0 0-20-16,-2 0-2 15,2 0 4-15,0 1 5 0,2 0-3 16,-2-1-31-16,0 1-16 16,0 0-24-16,-2 0-12 15,-1 2-1-15,-3 1 6 16,-10 5 13-16,-38 25 7 16,22-20 9-16,-8-3-1 15,10 2-3-15,-7-3-5 16,9 3-9-16,0-3-4 15,3 0-9-15,0 1-1 0,5 1-6 16,0-1 0-16,6 1-2 16,3-3-1-16,0-1 0 15,6-2 0-15,0 0-2 16,4 2 0-16,1-3-3 16,1 5-1-16,6 0-1 15,1 0 0-15,9 4 2 16,2 0 1-16,6 0 2 15,4-1-1-15,3-2-4 16,3-2 1-16,-1-1 1 16,3 3 0-16,-5-1 4 15,-3 2 0-15,-8-2 1 16,-4 2 0-16,-9-2 0 16,0 3 0-16,-3-1 0 15,-3 0 0-15,5-1 0 16,-7 0 2-16,1 1 0 15,2 2 2-15,-9 0 0 0,4-2 2 16,-8 4 4-16,-4-4 5 16,-5 3 11-16,-6 0 6 15,-8-1 6-15,2 1 0 16,-8-4-6-16,3 1-3 16,-1-1-12-16,-2-3-6 15,7 2-7-15,1-2-8 0,5-4-25 16,8 0-30-16,8-4-93 15,-1-2-69-15,12-10 134 16</inkml:trace>
  <inkml:trace contextRef="#ctx0" brushRef="#br0" timeOffset="5155.199">6494 5053 1297 0,'-6'-7'188'0,"4"13"-290"0</inkml:trace>
  <inkml:trace contextRef="#ctx0" brushRef="#br0" timeOffset="5423.484">6473 5119 205 0,'-17'53'170'0,"14"-46"11"0,-1-7-46 16,4 2-49-16,-1-1-9 16,0-1-4-16,1 0-6 15,-1 0-41-15,1 1-17 16,0 2-13-16,1 1-1 0,1 2-1 15,1 3 2-15,5 15 2 16,15 32 1-16,-8-29 1 16,0 6 0-16,-1 0 5 15,-2 3 2-15,1 11 2 16,-5-5-1-16,-1-5-3 16,-3-4-2-16,-3-8-1 15,1 1 0-15,-2-4 1 16,-2-5-3-16,-1-7-59 15,0-4-50-15,-3-11 65 16</inkml:trace>
  <inkml:trace contextRef="#ctx0" brushRef="#br0" timeOffset="6152.816">7399 4605 1135 0,'-3'-4'307'15,"0"-1"-408"-15,-1 5-144 16,3 2 15-16,-3 0 108 16,-1 1 89-16,-6 3 81 15,-12 5 7-15,-32 15-11 16,25-18-9-16,6 3-19 16,1 0-4-16,-3 5 4 0,3 1 2 15,-8 4 6-15,0-3-1 16,3 3-3-16,3 0-4 15,8-4-5-15,1 3-2 16,4-3-7-16,0-1-1 16,6 1 0-16,-3-6 1 15,5-3-1 1,2 0 1-16,3 0-1 0,2 2 1 16,4-2 9-16,2 0 2 15,3-1 2-15,3 0 0 0,4-1-8 16,5 1-3-16,3-4-1 15,3-6 0-15,4-2-2 16,0-3 1-16,2 2-1 16,-4 0-1-16,4 1-6 15,0 0-1-15,-6-3-9 16,1 1-7-16,-8-1-20 16,0 2-15-16,-4 1-34 15,1 2-22-15,-4 0-70 16,-1 0 114-16</inkml:trace>
  <inkml:trace contextRef="#ctx0" brushRef="#br0" timeOffset="6832.271">7150 5171 264 0,'3'1'178'0,"-9"-1"3"0,6 0-69 16,0 0-58-16,0 0-12 15,1 0-4-15,-1 0 1 16,0 0-1-16,0 0-3 16,-1 0-6-16,0 0 1 15,1-1-2-15,0 1 0 16,0 0-6-16,0 0-5 16,0 0-5-16,1 0-5 15,0 0-1-15,0 0 1 16,0 0-1-16,3 0 0 0,3 0-3 15,2 1-5-15,19-1-27 16,26 0-24-16,-25-5-72 16,1-2-48-16,-3-1 106 15</inkml:trace>
  <inkml:trace contextRef="#ctx0" brushRef="#br0" timeOffset="7227.092">8100 4321 636 0,'3'1'214'0,"-6"-6"-23"16</inkml:trace>
  <inkml:trace contextRef="#ctx0" brushRef="#br0" timeOffset="7597.121">7903 4444 152 0,'-21'8'91'0,"7"-1"-1"15,0 0-9-15,4-2-25 16,4 1-12-16,1-4-27 0,4 4-13 16,3-1-5-1,2 2-2-15,5 3 4 0,6-1 1 16,9 3-1-16,6-1-2 15,5-1-3-15,-3-1 0 16,-5-2 1-16,0 4 3 16,-9-1 0-16,2 3 0 15,-8 1 0-15,-4-3 0 16,1 1 3-16,-2-2 4 0,-1 0 10 16,-2 1 6-16,-4-1 5 15,-2 2 6-15,-5-2 18 16,-2 4 6-16,-5 1 10 15,-1 2-6-15,-9 0-22 16,1 0-14-16,0 1-17 16,-4-2-5-16,2 2-11 15,-2-3-32-15,-3-5 27 16</inkml:trace>
  <inkml:trace contextRef="#ctx0" brushRef="#br0" timeOffset="8832.151">12594 4768 593 0,'0'0'149'0</inkml:trace>
  <inkml:trace contextRef="#ctx0" brushRef="#br0" timeOffset="9370.708">12601 4769 234 0,'0'0'137'0,"0"0"-16"15,1 0-23-15,-1 0-20 16,0 0 5-16,0 0 23 15,0 0 6-15,0 0-2 16,0 0-13-16,0 0-39 16,0 0-14-16,0 0-21 15,0-1-7-15,0 0-8 16,-1 0-3-16,-15-1-2 16,-37 3 0-16,21 3 2 15,3 4 0-15,6-1-1 16,-4 3-1-16,2 1-2 15,-5-2-1-15,0 2 0 16,1-2 0-16,8-1 0 16,3-1 0-16,2 2-2 0,3-1 0 15,4 1-1-15,3 4-1 16,4-4 0-16,0 1 0 16,2-3 0-16,0-1-3 15,4 5-1-15,2-1-5 16,8 4-12-16,2 2-5 15,7 0-8-15,2 3 3 16,5-1 15-16,-2-2 7 0,1 0 10 16,-2 1 2-16,-9-2 0 15,-3-2-1 1,-9-2 0-16,-2-2 0 0,2 0-1 16,-3-1 1-16,2 3 1 15,-3-1 1-15,-7 0 0 16,2 3 2-16,-11 1 3 15,-3-1 1-15,-4-1-3 16,-3 0-2-16,-1-5-6 16,-1 0-6-16,2-7-15 15,1 0-13-15,7-3-28 16,2 0-30-16,8-2-104 16,2-5 131-16</inkml:trace>
  <inkml:trace contextRef="#ctx0" brushRef="#br0" timeOffset="9884.651">12586 5056 1033 0,'28'26'84'0,"-28"-26"-444"16,1 2 48-16,-1-1 213 15,0-1 144-15,0 0 53 16,0 0-12-16,0 0-18 16,0 0-16-16,7 1-32 15,10 5-8-15,32 13-8 16,-27-12-1-16,-6-2 0 15,-2 1 2-15,-3 0-1 16,-2 1 0-16,-2 2-1 16,-1 4 1-16,-6 5 2 15,-1 3 0-15,-8 0 2 16,-5 1-1-16,-9-6 2 16,-3 3 5-16,-4-4 15 15,3-1 5-15,6 0 2 16,1-7 2-16,7-3-3 15,2 1 4-15,5-4-4 16,4 4-7-16,2-2-13 0,0-3-12 16,0 0-3-16,0 0 2 15,0 0 4-15,12 1-5 16,18 8-21-16,34 27-15 16,-22-30-68-16,0-5-39 15,0 0 90-15</inkml:trace>
  <inkml:trace contextRef="#ctx0" brushRef="#br0" timeOffset="10479.148">13142 4697 798 0,'29'25'228'16,"-30"-26"-296"-16,-1 0-24 16,-1 1 26-16,2-1 26 15,0 0 34-15,-1-1 4 16,-17 2 2-16,-31 10 0 0,26 2 0 15,-2 0 0-15,3 7 1 16,1 0 6-16,7-2 5 16,4 3 1-16,5-2-2 15,0 1-5-15,4-1-3 16,0-1 1-16,4-3 13 16,6 0 10-16,6-2 20 15,2-1 4-15,9 1-7 16,0-3-10-16,4-1-20 15,5-1-3-15,0-5-5 16,0 0-2-16,2-5-13 16,-6 3-15-16,6-3-48 15,-5-3-33-15,0 1-123 16,-7-4 142-16</inkml:trace>
  <inkml:trace contextRef="#ctx0" brushRef="#br0" timeOffset="10905.007">13007 5246 273 0,'3'4'198'16,"1"-2"16"-16,1-3-97 15,-5 0-26-15,0 0-37 16,0 0-10-16,5 1-11 16,11 0-4-16,35-1-10 15,-29 0-7-15,7 1-9 16,3 2-2-16,4-1-1 16,3-1 0-16,1-1-12 15,-2 1-15-15,-3 4-58 16,-1 0-71-16,-7-2 98 0</inkml:trace>
  <inkml:trace contextRef="#ctx0" brushRef="#br0" timeOffset="11146.873">13910 4897 667 0,'14'-1'167'16</inkml:trace>
  <inkml:trace contextRef="#ctx0" brushRef="#br0" timeOffset="11640.82">13962 4904 465 0,'28'7'165'0,"-28"-7"-138"16,0 0-22-16,-2 1-1 16,1-1 7-16,0-1 10 15,0 1-7-15,-21 0-3 16,-35 5-1-16,26 2-4 0,-7-1 0 15,0 4-2-15,-1 0-1 16,0 8 2-16,2-1 2 16,3 5 5-16,2-1 7 15,3-2 9-15,7 2-3 16,8-2-4-16,3 1-8 16,7-4-13-16,3 0 0 15,6-1-1-15,5 0 8 16,10 5 7-16,3 0 1 15,10-1-1-15,4-2-8 0,1-2-7 16,0-1-1-16,-8-7 0 16,-1 4 2-16,-3-1 0 15,1 0 0-15,-5 2 2 16,2-1-1-16,-4-1 1 16,-6 0-1-16,0 1-1 15,-5-1 1-15,-3-1 7 16,-2-1 0-16,-3-1 10 15,-3-1 1-15,-3 4-1 16,-5-1 3-16,-1 5 2 16,-6-1 3-16,0 1 7 15,-1-3 2-15,-4-2-6 16,-2 2-8-16,-5-6-23 16,0 2-18-16,-6-4-63 15,2 0-52-15,-7-4 84 0</inkml:trace>
  <inkml:trace contextRef="#ctx0" brushRef="#br0" timeOffset="13339.94">17932 4683 383 0,'2'66'96'0</inkml:trace>
  <inkml:trace contextRef="#ctx0" brushRef="#br0" timeOffset="14074.74">17931 4742 101 0,'0'-1'50'0,"0"-1"-11"15,0 1-18-15,0 0 16 16,0 0 18-16,0 0 28 16,0 0 8-16,0 0-4 15,0-1-6-15,0 1-9 16,-1 0-5-16,1 0-4 16,0 0 3-16,0 0 8 15,0-1 3-15,0 1-6 16,0 0-7-16,-1 0-21 15,-1 0-9-15,1 0-12 16,0 0-5-16,-10-4 1 16,-11-1 1-16,-32-7 9 15,26 11 3-15,0 2 1 16,2 1-4-16,0 3-9 0,1 2-5 16,1 2-3-16,4-1-1 15,2 4-3-15,3-2 0 16,3 2-3-16,-3-4-3 15,7-1 0-15,0 4 0 16,1-3-1-16,4 3 0 16,0 2 0-16,0-7 0 15,2 5 0-15,0-1-1 16,-2 0-1-16,3 4 1 0,1-1-1 16,2 2 0-16,3-1-1 15,0 2 1-15,4 0-2 16,-1-1 1-16,5 1 0 15,0 2 0-15,-1 1 1 16,-1 1 1-16,-1 0 0 16,-1-1 1-16,1 0-1 15,2 2 0-15,-2-3 0 16,-1 0 1-16,-5-4 0 16,3-1 0-16,-1 0 0 15,0 2 0-15,1 1 0 16,-5 0 0-16,-1-1 0 15,0 0 0-15,-4-4 1 16,1 2-1-16,-4-2 1 16,3 0-1-16,-5 5 0 15,-7-1 1-15,-5 1-1 0,-5-2 1 16,-7-5-1-16,3-1 3 16,-7-3 1-16,-1 1 1 15,2 2-1-15,-4-2-4 16,-3-4-12-16,4 0-13 15,4-6-48-15,3 2-36 16,8-4-69-16,5-1-36 16,13-11 133-16</inkml:trace>
  <inkml:trace contextRef="#ctx0" brushRef="#br0" timeOffset="14292.16">18242 5031 1224 0,'-11'-11'342'0,"9"5"-323"15</inkml:trace>
  <inkml:trace contextRef="#ctx0" brushRef="#br0" timeOffset="14726.103">18221 5047 138 0,'-40'54'66'15,"25"-35"-14"-15,2 6-45 0,-2 1-3 16,3 4-1-16,-2 0-1 16,1-6 25-16,2-2 18 15,0-6 19-15,4-3 3 16,0-4-24-16,2-1-16 15,1-4-20-15,0-2-4 16,4 0 0-16,0-2 1 16,0 0 4-16,-2 0 7 15,2-1 8-15,0 0-11 0,0-1-17 16,0 1-5-16,5-14 2 16,2-7 10-16,15-33 15 15,-12 27-1-15,-2-2-11 16,3 4 0-16,-2-1 2 15,1 2 2-15,1 4 2 16,-2 2 0-16,2 5-7 16,-1 2-3-16,2 8-6 15,2 3-2-15,-1 4 1 16,-2 7 0-16,10 9 2 16,1 0 1-16,1 7 3 15,4 1 0-15,-5 9 7 16,-4 3 1-16,-2 1 2 15,0-2-1-15,-4-7-2 16,-3-4 1-16,-1-1 1 16,-2-3-1-16,-3-5-2 0,1 2-21 15,-2-6-126-15,-1-5 101 16</inkml:trace>
  <inkml:trace contextRef="#ctx0" brushRef="#br0" timeOffset="15872.882">18368 5218 385 0,'0'-6'151'16,"0"0"-89"-16,0-1-45 0,0 1-3 16,0-1 4-16,-1 0 3 15,1 0 10-15,-1 1 7 16,2 4-3-16,2-5-9 16,-1 1-10-16,2-2-14 15,1 0 0-15,-1 2-2 16,3 2 0-16,3-1-5 15,1 1-5-15,6 1-5 16,-1 2-2-16,7 3 2 16,2-1 2-16,1 4 2 15,4-2 0-15,-3 0 3 16,-3 0 2-16,-4 3 1 16,-1 2-5-16,-3 5-14 15,-1 2-1-15,-3 5 1 16,-2 5 6-16,0 2 17 15,-5 4 3-15,-3-2 5 0,1 0 2 16,-8-1 7-16,6 1 4 16,0 0-3-16,-2 3-1 15,-4-7-9-15,0-3-8 16,-3-9-20-16,3-3-30 16,3-7 32-16</inkml:trace>
  <inkml:trace contextRef="#ctx0" brushRef="#br0" timeOffset="16470.1">19450 4510 309 0,'-24'5'122'0,"0"4"-68"16,-6 4-21-16,2 2 11 16,-2 5 18-16,-1 0 2 15,4 3-18-15,-3 0-13 16,9 1-22-16,2 0-8 0,4 2-1 15,6 0-1 1,0 3 0-16,4-5 0 0,2-3 1 16,2-5 1-16,0-5 12 15,2-1 3-15,1-3 19 16,6 2 1-16,5-2-9 16,2 0-6-16,14 2-20 15,-2-3-4-15,9-4-5 16,2 2 0-16,0-5-3 15,1-3-1-15,2 3-6 16,-1-5-6-16,-7 2-3 16,-3 4-4-16,-4-4-28 15,-7 4-30-15,-4 0 55 16</inkml:trace>
  <inkml:trace contextRef="#ctx0" brushRef="#br0" timeOffset="17089.848">19228 5212 269 0,'-2'1'153'0,"-1"2"-31"16,3-5-66-16,0 2-16 16,0 0-2-16,0-1 4 15,0 1 4-15,0 0-9 16,0 0-20-16,0 0-8 16,0 0-9-16,7 0 0 15,12 3-1-15,30 3 1 0,-23-2 0 16,-1-1 0-16,6 1-1 15,1-1-4 1,3-3-17-16,0 3-14 0,-3-3-74 16,1 2-75-16,-9-2 117 15</inkml:trace>
  <inkml:trace contextRef="#ctx0" brushRef="#br0" timeOffset="17491.875">20159 4492 634 0,'-26'17'6'0,"-9"16"-138"16</inkml:trace>
  <inkml:trace contextRef="#ctx0" brushRef="#br0" timeOffset="17953.643">19967 4677 224 0,'-24'28'113'0,"6"-3"-33"15,7 1-16-15,7-2-16 16,1-7-2-16,8 2 12 16,0-8 15-16,5 2 13 15,3-1-11-15,6-2-27 16,4 3-19-16,5 0-20 16,6-1-3-16,0-1-6 15,2 0 0-15,9 1 0 0,-2 1 0 16,8 0 0-16,-2 2 0 15,0 2 0-15,-4 1 0 16,-1 3 1-16,-3 1 0 16,-8-1-1-16,1-4 0 15,-11 0 1-15,-3-3-1 16,-7 0 2-16,-2 3 0 16,-2-1 0-16,0 2 0 15,-1-1 3-15,-3-3 1 0,0 0 1 16,-5-3 8-16,-2 0-1 15,-1-1 1-15,-3 2 1 16,-2-1-8-16,0 4 3 16,-5-3 4-16,-1-1 6 15,2 2 2-15,-8-1-2 16,-1 3-2-16,-10 0-6 16,-4 3-1-16,-3-3 1 15,-4 1-1-15,3-1-3 16,0-1-1-16,3-2-8 15,1 5-8-15,3-3-25 16,2 0-22-16,1-1-85 16,3 0-91-16,-4-3 147 15</inkml:trace>
  <inkml:trace contextRef="#ctx0" brushRef="#br0" timeOffset="18998.949">19880 4835 185 0,'-28'36'59'16,"28"-43"-41"-16,2 1-96 16,0-2 10-16,2-3 63 15,-3-3 41-15,0-4 15 16,-3-2-28-16,-2-7-64 16,-2-2 25-16</inkml:trace>
  <inkml:trace contextRef="#ctx0" brushRef="#br0" timeOffset="19257.723">20535 4613 112 0,'28'13'66'0,"-7"1"-10"16,-3-3-35-16,-10-3-11 0,-3-6-45 16,-2 2 26-16</inkml:trace>
  <inkml:trace contextRef="#ctx0" brushRef="#br0" timeOffset="21095.416">20887 4524 294 0,'-1'0'152'15,"1"0"-59"-15,0-1-33 16,0 0-4-16,0 1-12 15,0 0-6-15,0 0 16 16,0 0 6-16,0-2-14 16,-1 1-3-16,-1 0-14 15,1 0-12-15,0 0-2 16,0 0 3-16,0-1 5 16,-8-3 2-16,-2-2 3 15,2 1-1-15,-30-17-4 16,27 17-3-16,1-1-5 15,-1 3-4-15,1-1 0 16,-1-1-2-16,-1 4 0 16,2-3-1-16,-5-2-2 15,0 3 1-15,-1-2 1 0,-3-1 0 16,2 1 2-16,3 1-1 16,-1 0-4-16,1 0 0 15,4 5-3-15,-3-2-1 16,1 1 0-16,4 2-1 15,-5-1 0-15,2-1 0 16,-6 1 0-16,1-2 0 16,1 1 0-16,-4 2 0 0,2 2 0 15,-2 2 0-15,-1 3 0 16,1-4 1-16,0-2-1 16,2 3-1-16,-2-4 1 15,3 2 0-15,3 0 0 16,-1-3 0-16,2 4 1 15,3-1-1-15,-3 1 0 16,3 1 0-16,-2-3 0 16,0-1 0-16,0 3 2 15,1-1 6-15,-1 1 1 16,2 3 0-16,-1-5-2 16,2 3-5-16,2 2-1 15,-2-2 0-15,5 4-1 16,-2-1 0-16,-3-2 1 15,1 1-1-15,-5-1 0 16,6 3 0-16,-3-4 1 0,6 5-1 16,3-2 1-16,-2-3-1 15,2 3 0-15,-2-1 0 16,-2-1 1-16,-2 3-1 16,3 1 0-16,-4 0 0 15,1 1-1-15,1 1 1 16,0-2-1-16,3 1 0 15,-1-3 1-15,0 0 0 16,0-2-6-16,-1 2-6 16,1-1-30-16,-2 2-26 0,-1 2-212 15,-1 3 190-15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53:33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6922 16114 148 0,'0'-2'69'0,"0"2"-30"16,0 0-33-16,0 0-12 16,0 0 3-16,0 0 43 15,0 0 23-15,0 0 28 16,0 0 5-16,0 0-26 15,0 0-17-15,-1 0-17 16,1 0-2-16,0 0 8 16,0 0 7-16,0 0 10 15,0 0 3-15,0 0-4 16,0 0-4-16,-1 0-13 16,1 0-5-16,0 0-9 0,0 0-4 15,0 0-7-15,0 0-4 16,0 0 0-16,0 0 4 15,0 0 15-15,0 0 6 16,-1 0 6-16,1 0-3 16,0 0-8-16,0 0-5 15,0 0-9-15,0 0-3 16,0 0-2-16,0 0-1 0,0 0 0 16,0 0 0-16,0 0-4 15,0 0-1-15,0 0-3 16,-1 0 0-16,1 0-2 15,0 0 0-15,0 0 4 16,-2 0 3-16,2 0 6 16,0 0 1-16,0 0 0 15,0 0-3-15,0 0-4 16,0 0-2-16,0 0-4 16,0 0 0-16,-1 0-3 15,0 0 0-15,0 0-2 16,0 0 1-16,-2 3-1 15,-2 5 1-15,-2 1-1 16,3 3-2-16,-31 34-1 16,29-22 0-16,1 1 1 15,2 5 1-15,0-3 0 16,0-1 0-16,3 9 2 16,-2-3 0-16,-2 4 0 0,2 4 1 15,0-5-1-15,2-1 1 16,0 3 0-16,-4 0-1 15,4-2 0-15,-1 4 0 16,-4-8 1-16,5-3 0 16,-4-3 1-16,3-2 0 15,-3-1 0-15,-2-1 0 16,6-5 0-16,-2 1 0 16,4-6-1-16,0-2 0 0,-4-7-1 15,1-3-1-15,1-1-3 16,0 1 0-16,0 1-1 15,0-2 2-15,0 2 2 16,0 0-1-16,0-1 3 16,0 0 1-16,0 0 8 15,0 0 1-15,4-19-1 16,36-28-1-16,-28 24-7 16,-1-1 0-16,0 2-1 15,-3-1 0-15,0-5 1 16,0 4-1-16,0-5 1 15,2 0-1-15,4 5 1 16,2-5 0-16,1 0-1 16,-2 2 0-16,3-2 0 15,0-2 0-15,1 1-1 16,-4 1 0-16,2 7 0 0,-4 6 0 16,-3 11-2-16,-3 1 1 15,-3 3-8-15,-1 0 0 16,3 2 1-16,-6 0-1 15,0 0 8-15,0 0 0 16,4 2 1-16,4 2 0 16,7 16 0-16,26 37 0 15,-33-21 1-15,2 1-1 16,-4 1 0-16,4 1 1 0,-6-3 0 16,-1 1-1-16,3-5 1 15,-3-1 0-15,1-8 0 16,-1-5 0-16,1-4 1 15,-1-3-1-15,2-5 1 16,-4 0-1-16,1-6 1 16,-2-2-1-16,-1 2 0 15,0 0 1-15,0 0 0 16,0 0 1-16,1 0 0 16,0-1 1-16,0 0 7 15,0 0 2-15,0 0 0 16,4-3 0-16,4-5-8 15,-1-10-3-15,30-34-1 16,-30 24-2-16,1 3-3 16,-1-1 0-16,-5 1-3 15,3 4-1-15,-4-4-3 0,2 4-4 16,2-3-10-16,-1-1-2 16,2 6-1-16,0-4 2 15,0 6 3-15,0 3-1 16,-4 2-5-16,2 6-7 15,-1 2-24-15,-1-1-18 16,-1 2-61-16,2 1-51 16,-3 2 122-16</inkml:trace>
  <inkml:trace contextRef="#ctx0" brushRef="#br0" timeOffset="810.494">7705 16347 410 0,'8'2'156'0,"1"-2"-91"15,6 2-70-15,1-2-1 16,3-1 4-16,2 0 0 16,-2-1 2-16,-4 0 1 0,-1 2 2 15,-2 0 1-15,-2 0-1 16,4 2 1-16,0-2-2 16,1 1 0-16,-3 0-1 15,-3-2 2-15,-2 1 8 16,-3-4 12-16,-4 3 42 15,0 1 7-15,0-1 14 16,0 1-1-16,0-1-19 16,-1 0 0-16,0-1-17 15,-1 1-9-15,1 0-22 16,0 0-7-16,-8-4 1 16,-5 0 4-16,-29-15 10 15,27 15 5-15,-2 0 4 16,0 1-3-16,-1 3-10 15,2 1-5-15,-5 5-10 16,0-2-3-16,2 5-4 16,5-1 0-16,6 8-7 15,-3 6 0-15,-1 9-3 0,-1 6 1 16,2 2 3-16,3-2 1 16,0 0 5-16,-2-6 0 15,5 4 7-15,-3-7 3 16,5 0 9-16,2 2 2 15,-2-10-6-15,5 4-2 16,8 0-11-16,0-2-1 16,4-1-3-16,1 2-2 0,2-5-3 15,6-1-5-15,9-8-19 16,9-4-14-16,8-9-53 16,3-11-57-16,7-10 100 15</inkml:trace>
  <inkml:trace contextRef="#ctx0" brushRef="#br0" timeOffset="1142.643">8225 16424 1216 0,'21'44'469'0,"-24"-43"-362"0,-1 0-97 15,3 2-92 1,-1-3 2-16,1 0 26 0,0 1 28 16,-1 18 32-16,-2 29 2 15,10-22-2-15,-5 0-3 16,6 10-12-16,0-1-5 15,-2-4-24-15,-1-1-18 16,2-8-50-16,-2-4-25 16,1-6-70-16,-1-6-59 0,-5-7 171 15</inkml:trace>
  <inkml:trace contextRef="#ctx0" brushRef="#br0" timeOffset="1331.137">8217 16066 1114 0,'-5'0'443'16,"-1"0"-267"-16,0 3-239 15,2 4-80-15,5 13-151 16,3 5 172-16</inkml:trace>
  <inkml:trace contextRef="#ctx0" brushRef="#br0" timeOffset="2055.199">8867 16300 1226 0,'-1'2'422'15,"0"-1"-354"-15,1 0-220 16,0-1-25-16,0 0 36 15,0 0 38-15,0 0 132 16,0 0 30-16,0-1 24 16,-1 0 1-16,-1-1-29 15,1 1-14-15,0 0-21 16,0 0-2-16,-11-7 11 16,-4 4 5-16,-32-32 3 15,26 22-4-15,1 7-11 16,2 0-8-16,-1 0-10 15,0 6-4-15,1 1-24 16,2 10-10-16,-8 6-19 16,6 10-3-16,-2 2 12 0,0 6 7 15,14 9 16-15,2-1 0 16,6 2 2-16,7-5 1 16,4-11 4-16,0-6 6 15,10-6 7-15,-1-3 1 16,5-6 4-16,3-3 0 15,-3-5-2 1,3-7 2-16,0-4 3 0,1 0 3 16,-3-3 1-16,-2 2-2 0,-4 4-4 15,-4 1-2-15,-5 2-3 16,-6 4-1-16,-2 2-1 16,-2 1 0-16,-2-1 9 15,0 0 4-15,5 11 11 16,3 19 0-16,8 51-7 15,-15-28-2-15,-2 19-13 16,-2 6 13-16,-5 12 2 16,-2 1 3-16,-2-1 3 15,-6-5-12-15,5-1-11 16,0-9-11-16,5-16-43 16,3-13-53-16,4-27 68 15</inkml:trace>
  <inkml:trace contextRef="#ctx0" brushRef="#br0" timeOffset="2767.57">9062 15839 1370 0,'1'0'462'16,"-1"0"-425"-16,2 6-190 16,-2-6-6-16,6 22 32 15,8 52 37-15,-12-21 107 16,6 3 9-16,2 5 3 15,0 2-1-15,3 5-14 16,-4 8-6-16,-2-3-6 16,-2-4-1-16,1-8 1 15,0-11 1-15,-1-14 0 16,0-1 1-16,1-7-1 16,-4-6-3-16,1-7-1 15,0-1-4-15,1-6-7 16,-1-2-2-16,-1-1 2 15,-2-5 2-15,-2-3 12 0,1 3 3 16,0-1 7-16,0 0 0 16,0 0 0-16,1 0 1 15,0 0 3-15,0-1 0 16,1-14-1-16,9-33-4 16,-5 29-7-16,0-8-2 15,4 7-2 1,-3-6 0-16,6 1 0 0,4 7-1 15,-1-1 0-15,4 3-1 16,-2 2-3-16,1 1-4 0,4 6-7 16,-1 1 0-16,2 7 3 15,-1 2 5-15,1 4 6 16,0 3 0-16,-1 3 1 16,-1 5-1-16,1 3 2 15,-2 4-1-15,2 10 1 16,-3 0 0-16,-3 10 0 15,1 1 0-15,-5 2-8 16,-1 4-7-16,-5 0-48 16,0 0-40-16,-1-9-150 15,0-6 159-15</inkml:trace>
  <inkml:trace contextRef="#ctx0" brushRef="#br0" timeOffset="3147.624">9939 15817 948 0,'12'7'439'0,"-12"0"-222"16,1 2-303-16,2 24-187 16,1 9 8-16,0 15 111 15,-1 4 107-15,2-7 147 16,-1-2 17-16,3 1-14 16,1 2-31-16,2 18-42 15,1 4-18-15,1-1-12 16,0 5 0-16,-1-14-2 15,1-1 2-15,1-5 0 16,-3-6 0-16,-7 2-12 16,6-6-22-16,-6-9-89 15,3-4-131-15,1-17 162 16</inkml:trace>
  <inkml:trace contextRef="#ctx0" brushRef="#br0" timeOffset="3501.717">9642 16169 1137 0,'21'63'416'16,"-9"-59"-289"-16,15-4-145 16,13-1-18-16,22 1 19 15,1-7 7-15,5 2 10 16,-4 1 0-16,-4 1-10 15,1 2-17-15,-3 1-47 16,4-2-41-16,3-3-150 16,-3 4 170-16</inkml:trace>
  <inkml:trace contextRef="#ctx0" brushRef="#br0" timeOffset="4017.685">10348 16312 1247 0,'2'0'408'16,"-1"0"-388"-16,10 1-240 15,7 0-17-15,8 0 52 16,3-1 48-16,-5 2 144 16,-4-2 14-1,-4 0 6-15,3-2 0 0,-4 1-14 16,-1 0-6-16,4-6-6 16,-6-1-1-16,-1-6 7 15,-2 0 9 1,-6 1 20-16,2-1 4 0,-7 0 1 15,2 2-9-15,-11-8-33 16,-3 1-25-16,-1 4-71 16,-4-6-52-16,-8 13-83 15,-3 3-23-15,-9 7 157 16,-2 15-72-16,-2 10 170 16,2 3 133-16,8 4 36 15,6-4 49-15,12 0-77 0,3 8-49 16,9 8-62-16,1 6-15 15,8 7-6-15,2-4 2 16,7-3-3-16,7-4-11 16,6-8-99-16,4-4-141 15,6-11 155-15</inkml:trace>
  <inkml:trace contextRef="#ctx0" brushRef="#br0" timeOffset="4795.648">11019 16312 1221 0,'2'0'432'16,"-1"0"-335"-16,-6 0-162 15,4-1-15-15,-6 0 23 16,-23-4 18-16,-33-2 46 16,33 7 14-16,-6 5 1 15,-7 4 0-15,-10 9-19 16,-3 9-9-16,-4 13-3 16,10 3 0-16,12-3 11 0,6-2 4 15,14-1-5 1,-1 1-9-16,6 3-30 0,5 2-11 15,1-5-2-15,5-1 8 16,4-9 22-16,3-7 4 16,9-6 6-16,0-4 0 15,2-4 1-15,1-2 2 16,-1-5 1-16,2-7 4 16,2-5 2-16,-1-5 1 0,4-4 2 15,1 1 1-15,-2-10 0 16,3-2-1-16,-5-7-1 15,-1 0-1-15,0 0 0 16,-6 0 0-16,-2-4-1 16,0-2 0-16,-7-5 0 15,-2 6 1-15,-5-1 1 16,-6 1 1-16,-6 6-1 16,-1-8 0-16,-2 6-2 15,-1 1 0-15,0 0-2 16,2 4-1-16,3 0 0 15,1 4 1-15,1 6 3 16,5 6 1-16,1 11 12 16,4 2 7-16,3 5 7 15,-1 0 0-15,0 1-9 16,-1 0-8-16,0 0-13 16,-1 0-4-16,-1 26-2 0,0 43 3 15,5-19 7-15,6 2 0 16,6 4 2-16,1-2-2 15,6 9-1-15,0 4 0 16,1 1 0-16,6 3 1 16,1 2 0-16,0-9-6 15,1 0-32-15,-4 0-30 16,-2-6-98-16,1-1-123 16,-5-9 184-16</inkml:trace>
  <inkml:trace contextRef="#ctx0" brushRef="#br0" timeOffset="5351.25">12290 16213 866 0,'3'-3'351'16,"-4"3"-236"-16,-1-3-60 16,1 2-72-16,0 0 7 15,-1 0 14-15,-16-3 13 16,-35-29 20-16,28 28 4 0,-10 0 0 16,-3 5-8-16,-6 7-19 15,-4 5-9-15,-4 13-8 16,-8 5-1-16,-2 6 3 15,2 3 1-15,8 8 8 16,11 6 2-16,17 5 1 16,6 0-1-16,13-1-7 15,5 0-2-15,12-3-1 16,6 0 0-16,11-11 1 16,4-3-2-16,10-7-22 15,4-8-19-15,4-12-59 16,0-10-42-16,9-19-74 15,0-13-47-15,7-14 167 16</inkml:trace>
  <inkml:trace contextRef="#ctx0" brushRef="#br0" timeOffset="5751.956">12688 16247 742 0,'-2'2'309'16,"-6"-2"-173"-16,-3 0-71 16,-10 3-25-16,-4 0 7 15,-6 6 20-15,0 0 10 0,3 2-3 16,0 3-9-16,5 1-23 16,0 6-12-16,-2 9-18 15,3 7-9-15,6 5-9 16,1 2-3-16,14-6-8 15,3-3-6-15,7-1-8 16,4-5-11-16,3-3-8 16,2-5 0-16,7-7 3 15,0-6 10-15,7-8 18 16,0-7 9-16,0-9 10 16,3-4 2-16,1-6-1 15,-1-1-1-15,-7-6-2 16,-4-2-4-16,-13-7-4 15,-5-3-3-15,-10-3-16 16,-5 3-25-16,-13 3-117 16,-5-3 113-16</inkml:trace>
  <inkml:trace contextRef="#ctx0" brushRef="#br0" timeOffset="6656.073">13047 16139 1212 0,'-1'-1'421'0,"2"3"-401"15,-1-2-90 1,0 0-24-16,-1 0 13 0,0 0 50 16,-5 23 31-16,-8 44 14 15,4-28 0-15,-5 12-9 16,2 4-2-16,3 3-8 16,1 0 0-16,4-13 3 15,1-7 1-15,-2-14 4 16,5-2 2-16,1-11-1 15,0-3 0-15,0-3-2 16,-3-5-2-16,1 0 1 16,2-1 6-16,0 0 4 15,0 0 3-15,0-1 4 16,0 1-3-16,0 0 1 0,4-14-1 16,4-8-3-16,16-35-2 15,-15 26-1-15,1-1-1 16,3-9 0-16,-4 3 0 15,5 4 0-15,-1 7 2 16,-3 10 7-16,1 4 3 16,-1 4-1-16,-2 3-1 15,4 1-19-15,4 6-11 0,6 2-18 16,3 2-10 0,6 10-19-16,0 1-13 0,-3 14 4 15,-2 3 8-15,-6 5 28 16,-4 3 22-16,-7-9 15 15,1-4 3-15,-9-12 4 16,3-2-3-16,1-10-5 16,-5-1-1-16,0 1 1 15,-1-4 4-15,0-1 11 16,-1 1 3-16,2 0 4 16,-1 0 2-16,0 0 0 15,0 0 0-15,0-4-8 16,-6-22-6-16,-5-41-16 15,9 22-8-15,2 1-9 16,1 4-2-16,4 9 0 16,2 6 4-16,1 3 12 0,1 6 10 15,-2 6 15 1,0 5 4-16,8 4-5 0,2 4-8 16,2 4-15-16,9 6-7 15,6 16-3-15,2 2 2 16,5 18 6-16,-3 7 3 15,-5 7 6-15,-2 3 1 16,-3 2-13-16,-3-1-9 16,-3-5-27-16,-5-3-20 0,-7-15-87 15,-1-8-101-15,-3-12 161 16</inkml:trace>
  <inkml:trace contextRef="#ctx0" brushRef="#br0" timeOffset="7392.712">13888 15682 1406 0,'32'3'453'0,"-27"18"-523"15,2 11-105-15,-2 15-1 0,1 7 49 16,2 13 131-16,-1-1 53 16,3-3 5-16,4 3-11 15,2-6-38-15,1 0-8 16,-4 2-5-16,1 4 0 15,-2-6 2-15,-2-6 3 16,-4-9 8-16,-1-20 0 16,-3-9 0-16,1-3-2 0,-2-7-6 15,-1 1 0-15,2-6-2 16,-2-1 1-16,0 0-3 16,0-1 5-16,0 0-1 15,0 1-2-15,0-2 9 16,0 1 4-16,0 0 14 15,0-3 5-15,5-24-4 16,8-32-6-16,-7 22-14 16,1 0-3-16,2 7-4 15,-1 5-1-15,0 14 2 16,-2 2 0-16,2 7 1 16,1 1-3-16,8-1-12 15,5 3-14-15,5 3-11 16,4 4-6-16,-2 8-1 15,-3 5 2-15,2 14 1 16,-6 2 6-16,-1 4 10 16,-4-3 9-16,-2-4 13 0,-2-1 3 15,-6-4 5-15,2-1 7 16,-9-4 13-16,0-6 6 16,0-3 2-16,0-4-6 15,0-2-16-15,-4-2-7 16,-1 2-8-16,-7-2-1 15,-9-4-1-15,1-2-7 0,-10-10-22 16,-3-3-25 0,0-11-87-16,-2-4-62 0,10-9 125 15</inkml:trace>
  <inkml:trace contextRef="#ctx0" brushRef="#br0" timeOffset="7842.031">14666 16209 1100 0,'3'6'428'0,"-3"-4"-328"16,0 2-99-16,0-4-85 15,-1 7 13-15,-1 17 56 0,-5 34 26 16,1-23 13 0,4 6-2-16,2 9-40 0,1 0-21 15,7-8-26-15,1-9-16 16,3-12 2-16,4-5 10 16,6-6 22-16,1 1 19 15,4-10 25-15,-2-4 7 16,-1-10 12-16,-3-7 1 15,1 2 2-15,-3-4-1 16,0 1-4-16,2-1 0 0,-9-6 4 16,2 3 7-16,-9-2 23 15,-4 0 7-15,-8-1 2 16,-6 0-8-16,-5 1-27 16,-9-1-14-16,-7 3-26 15,-11-3-15-15,-14 8-30 16,-6 0-31-16,3 9 61 15</inkml:trace>
  <inkml:trace contextRef="#ctx0" brushRef="#br0" timeOffset="8928.029">16140 16394 958 0,'4'0'311'16,"5"3"-339"-16,3-3-86 16,8-6-7-16,-1 1 30 15,-5-5 109-15,-3 2 58 16,-7 5 54-16,-4 1 11 0,1 2-30 15,-1-1-20-15,-1-1-32 16,1 2-5-16,0 0 1 16,0 0 6-16,0 0 2 15,0 0-3-15,-1 0-10 16,1-1-10-16,0 0-17 16,-2 0-7-16,1 0-9 15,0 0-3-15,0-1-3 16,0 1-1-16,-10-2-2 15,0 1 0-15,-3 2-2 16,-30 11 0-16,28 4-2 16,1 2-2-16,4 6 0 15,0 2 2-15,5-1 2 16,3-1 2-16,3-2-8 16,1-2-8-16,7 1-12 15,3 2-2-15,2 0 6 16,2-4 5-16,0-2 9 0,3-1 1 15,0-7-2-15,3 3-2 16,2-8-6-16,-6-3 2 16,3-2-1-16,-1-6 3 15,-2-6 5-15,2-2 0 16,-2-4 7-16,-2 3 3 16,0-4 4-16,-3 2 2 15,-3-5 3-15,-1-2 0 16,-7-3-1-16,-1-2-1 0,-3 0-3 15,-5-1-1-15,-2 9-2 16,-2 1-5-16,-3 8-18 16,1 2-10-16,-10 2-34 15,3 2-15-15,-5 2-31 16,0 4-28-16,11 4-150 16,-2-2 191-16</inkml:trace>
  <inkml:trace contextRef="#ctx0" brushRef="#br0" timeOffset="9347.89">16920 15776 788 0,'-7'-11'335'15,"-1"1"-194"-15,-5-5-82 16,-9-8-87-16,0 2-1 16,-3 5 10-16,3 3 15 15,4 8 45-15,0 5 4 16,8 7 2-16,-6 2-7 0,3 14-35 15,0 8-5-15,3 13-9 16,8 7-1-16,5 14 2 16,4 2 1-16,9 5 3 15,4 3 0-15,2-5 4 16,-1-3-1-16,0 5 1 16,7 1-13-16,-4-10-20 15,4 2-9-15,-4-18-47 16,-5-9-27-16,-3-9-115 15,-4-10 142-15</inkml:trace>
  <inkml:trace contextRef="#ctx0" brushRef="#br0" timeOffset="9654.075">16424 16237 800 0,'-8'-3'448'16,"11"0"-70"-16,6 2-238 15,7-6-150-15,8 1-10 0,12-5 7 16,6 2 13-16,12-1 20 15,0 2 6-15,0 7 2 16,1-2-9-16,3 3-40 16,3 2-34-16,-2-4-111 15,-6-4-101-15,-8-6 167 16</inkml:trace>
  <inkml:trace contextRef="#ctx0" brushRef="#br0" timeOffset="10688.381">18048 15596 1151 0,'6'13'461'0,"-2"-9"-333"15,0 4-108-15,2 4-97 16,2 5 2-16,1 9 49 16,1 5 35-16,3 14 35 15,-2 0 3-15,1 6-14 0,-2 5-14 16,1 5-13-16,-3 1-6 15,-1-2-5-15,5 2 1 16,-5-6 2-16,4-2 1 16,-4 0 1-16,-3-5 0 15,-4-6 0-15,0 0-1 16,0-14-4-16,0-5 1 0,4-9-1 16,1-2 1-1,-1-9 3-15,-2 1 1 0,-2-5 5 16,-2 1 4-16,2-1 11 15,0 0 7-15,0 0 9 16,0 0 1-16,0-1-7 16,0 0-6-16,2-4-13 15,6-23-5-15,11-43-6 16,-10 25-1-16,6-6-1 16,2 2 0-16,1 8-2 15,3-2 0-15,0 9-2 16,2 1-1-16,-1 8 1 15,1 6 2-15,-2 4 3 16,4 3 0-16,-1 5-2 16,2 4-3-16,8 8-7 15,-3 4 0-15,5 6 1 16,-4 6 2-16,-8 3 5 16,6 11 1-16,-8 10 2 0,1 1 1 15,2 9 3-15,-6-1 2 16,-1 2 0-16,0-1 0 15,-3-3 0-15,-1-7 0 16,-4-7 0-16,-2-6 2 16,-3-9-7-16,-3-3-2 15,-1-9-20-15,0-3-20 16,-1-7-50-16,0 1-34 16,0-2-85-16,-1-1-49 15,0 1 165-15</inkml:trace>
  <inkml:trace contextRef="#ctx0" brushRef="#br0" timeOffset="11116.897">18979 16405 1153 0,'66'63'476'16,"-64"-61"-306"-16,1 2-105 15,4 5-98-15,-1-1 2 16,2 4 29-16,2 7 19 0,1 0 21 16,2 7 2-1,-3 3-12-15,-1-1-9 0,-2 6-36 16,0 0-22-16,-2-2-64 15,0 0-64-15,-4-5-256 16,1 0 275-16</inkml:trace>
  <inkml:trace contextRef="#ctx0" brushRef="#br0" timeOffset="12040.667">19435 16470 951 0,'5'71'389'16,"-5"-71"-200"-16,1 0-220 16,-1-1-42-1,0 1 34-15,0 0 38 0,0 0 92 16,0 0 23-16,0 0-4 16,0 0-24-16,0 0-43 15,0 0-18-15,0 0-20 16,5 4-3-16,7 4-2 15,5 12-1-15,26 35-1 16,-26-24 0-16,1 8-16 16,-3 4-6-16,-1 5-19 15,-3 4-17-15,-8-2-46 0,-3-4-61 16,-7-12 107 0</inkml:trace>
  <inkml:trace contextRef="#ctx0" brushRef="#br0" timeOffset="12785.642">19643 15877 1210 0,'0'1'438'16,"3"-1"-336"-16,3 2-189 16,-6-2-21-16,0 0 29 15,4 7 37-15,5 10 97 16,32 29 12-16,-28-21-10 15,-1 3-18-15,7 12-40 16,-4 1-12-16,1 2-9 16,-3 5 1-16,-3-1 3 0,2 1 2 15,-3 7 5 1,0-6 1-16,-2-3 4 0,-1-2 1 16,0-17-16-16,-2-2-9 15,1-10-23-15,-2-2-7 16,0-3 16-16,-2-5 10 15,-1-5 18-15,0 0 7 16,0 0-1-16,0-2 1 16,0 1 11-16,0 0 11 15,0 0 17-15,0 0 5 0,0-1 0 16,3-15-6-16,9-32-8 16,-8 27-1-16,-1-3-3 15,3-3 1-15,-2 0-5 16,2 2-2-16,2 5-4 15,-1 6-2-15,1 5-2 16,2 0-3-16,3 2-4 16,1 1-1-16,5 3-3 15,1 0 2-15,4 4 2 16,-3 0 1-16,-3 6 3 16,3 1 3-16,-6-1 6 15,-2 2 2-15,4 2 0 16,-2 4-2-16,4 13-4 15,4 4-2-15,-4 10-1 16,3 4-2-16,-3 2-5 16,-3 1-6-16,-4 0-17 0,-6-6-18 15,-6-5-66-15,-1-3-77 16,-7-11 120-16</inkml:trace>
  <inkml:trace contextRef="#ctx0" brushRef="#br0" timeOffset="13340.855">20329 16372 830 0,'1'0'418'0,"-1"0"-120"16,0 0-235-16,1 0-123 15,0 0 0-15,5 0 59 16,-2 0 37-16,-1-1 54 16,4 0-1-16,3-1-32 15,3 0-22-15,35-2-29 16,-27 1-6-16,0 1 0 15,3 3 0-15,-4 3 0 16,3 2 1-16,-7 5-4 0,-3 3-4 16,3 3-8-1,-4 5-10-15,7 3-7 0,-4 2-4 16,1 0-6-16,-4 0 1 16,-14-6-1-16,2 4 6 15,-12-7 11-15,0 0 8 16,4 1-1-16,-6-8-1 15,4-3 2-15,-2-1 2 16,1-6 14-16,0-1 3 0,7 2 11 16,4 0 9-16,-2-4 17 15,2 2 9-15,0-1 4 16,-2 0-6-16,2 0-27 16,0 0-19-16,6 1-48 15,17 3-23-15,41 12-52 16,-29-9-35-16,0-3 101 15</inkml:trace>
  <inkml:trace contextRef="#ctx0" brushRef="#br0" timeOffset="13624.102">20885 16494 946 0,'50'27'436'0,"-34"-18"-112"16,5 4-346-16,3 5-49 15,5 11 24-15,-1 4 30 16,-3 8 56-16,-3-1 3 15,-5 0-41-15,-5 4-69 16,-9-1-262-16,-1 2 222 0</inkml:trace>
  <inkml:trace contextRef="#ctx0" brushRef="#br0" timeOffset="14329.192">21191 15677 1387 0,'0'5'486'0,"8"1"-485"16,3 5-126-16,2 8-98 0,4 7 48 16,-1 10 141-16,2 1 91 15,1 14 65-15,0 8-30 16,-4 3-77-16,0 6-27 16,-3 1-11-16,-5-2 0 15,0-6 12-15,0-2 7 16,-3-10 20-16,2-9 2 15,-3-6-2-15,0-2 2 16,-1-16-17-16,0 0-1 0,-1-9-1 16,-1-4-2-16,-1 0-1 15,1-3-4-15,0 0-8 16,0 0-10-16,0 0-7 16,0 0-1-16,0 0 11 15,0 0 10-15,-1 0 22 16,1 0 11-16,0-2 12 15,0 1 3-15,0-3-8 16,5-25-7-16,7-45-13 16,-5 26-4-16,-1-4-4 15,4 2 1-15,2 7-2 16,0 3-1-16,4 9-6 16,-1 8-2-16,-2 8-9 15,7 3-8-15,-5 9-16 16,7-3-11-16,6 12-10 15,0 7 6-15,7 9 22 0,-5 5 16 16,-3 14 26-16,-2 2 6 16,-2 7 5-16,-2 8-2 15,-4 0-6-15,-2 1-2 16,-9-3-8-16,-3-8 0 16,-2-7-20-16,-3-6-25 15,-5-5-109-15,-2-6-108 16,-3-12 162-16</inkml:trace>
  <inkml:trace contextRef="#ctx0" brushRef="#br0" timeOffset="14943.491">21934 16323 955 0,'2'2'350'0,"0"-1"-311"16,-2-1-94-16,0 0-33 16,0-1 49-16,0 1 102 15,0 0 54-15,0 0 3 16,0 0-33-16,0 0-57 15,4 0-18-15,6 1-8 0,3 0 5 16,26 6 16-16,-27-5 6 16,-3 0 7-16,0 3-4 15,2 2-14 1,0 0-7-16,3 4-12 0,-3 1-5 16,1 1-20-16,0 3-7 15,-3 3-24-15,-3 4-5 16,-2 3 9-16,-4-1 5 15,-6-3 29-15,-3-2 7 0,0-3 9 16,-1 1 1-16,4-4 1 16,3 1 1-16,-1-8-1 15,4-3 0-15,-4-4 0 16,3-2-1-16,1 2-10 16,0 0-20-16,0 0-45 15,0 0-9-15,22 11 9 16,34 13 23-16,-28-6 46 15,-6-4 11-15,-6 0 7 16,-4 6-3-16,-9-3-3 16,-4 4-3-16,-12 5-3 15,-5 4 2-15,-12 3 7 16,-8-5 1-16,0 4-10 16,-3-7-17-16,-1-10-89 15,-2-4-100-15,-6-18 129 16</inkml:trace>
  <inkml:trace contextRef="#ctx0" brushRef="#br0" timeOffset="15351.402">22386 16463 251 0,'13'13'124'0,"-1"2"-83"16,1 1-93-16,-1 5 5 16,-5-1 51-16,4 6 127 15,-6 1 26-15,1 4-22 16,1 3-33-16,-7 0-52 16,-2 2-15-16,-5-1-17 15,1 2-9-15,-7-11-14 0,4 3-22 16,-2-7-89-16,-1-4-106 15,1-7 138-15</inkml:trace>
  <inkml:trace contextRef="#ctx0" brushRef="#br0" timeOffset="16113.165">22934 15259 850 0,'18'21'431'16,"-7"0"-30"-16,2 10-477 15,-5 4-46-15,-5 12 29 16,-3 4 51-16,-2 2 107 16,1 3 17-16,-1-2-19 15,2 4-25-15,0 5-33 16,-3 3-6-16,-5 11-5 15,5-1-2-15,-8-8 0 0,6 0 0 16,-1-12-11-16,-3-4-6 16,8-4-5-16,-6-5 0 15,7-4 6-15,-3-5 0 16,-1-1 2-16,0-8 3 16,2-12 5-16,-2-5 4 15,6-5 5-15,-2-3 3 0,0 0 9 16,0-1 7-16,0 0 23 15,0 0 11-15,0-1 8 16,7-25-2-16,10-36-23 16,-10 23-12-16,1-1-17 15,2-4-2-15,4-1 0 16,1-3-1-16,-2 9 1 16,1 3 0-16,-2 5 0 15,4 4-2-15,4 4-4 16,2 8-3-16,6 7-14 15,0 5-8-15,8 10-12 16,0 4 3-16,-3 11 18 16,1 6 12-16,-9 0 18 15,0 6 0-15,-3 6-2 16,-2 8-4-16,-4 10-2 16,-3 0 4-16,1 14 2 15,-4-7 1-15,0 3 1 0,-6-2-7 16,-8-15-12-16,1-4-19 15,-4-9-78-15,-1-6-66 16,-4-14 106-16</inkml:trace>
  <inkml:trace contextRef="#ctx0" brushRef="#br0" timeOffset="16517.93">23657 16152 1151 0,'9'8'384'0,"-4"-4"-410"16,2 8-56-16,0 1 14 15,1 0 34-15,0 7 89 16,-1 0 25-16,3 2-3 16,-3 1-15-16,2-2-33 15,0 1-7-15,0 3-8 16,-1 1 3-16,3 3 16 16,2 0 10-16,0-7 6 15,-1-2-5-15,2-3-15 0,-1-5-12 16,-3-3-23-1,3 0-9-15,-3-5-27 0,4 2-13 16,6-1-26-16,-3-3-12 16,-3-2-44-16,2 0-44 15,5-4 118-15</inkml:trace>
  <inkml:trace contextRef="#ctx0" brushRef="#br0" timeOffset="17008.617">23883 15925 782 0,'37'43'343'0,"-35"-35"-201"0,2 5-141 16,-6 4-73-16,3 5 25 15,-1-2 92-15,0-2 44 16,2 2 20-16,1 3-25 16,2 8-53-16,-3 5-17 15,1 9-9-15,-1 0-3 16,3 11 0-16,-5 4 3 16,4 6 7-16,-4 3 4 0,2-3 3 15,3-3-2 1,-4-6-6-16,8 0-4 0,-10-7-7 15,2 3-5-15,2-6-41 16,-4-8-34-16,3-9-148 16,-1-8 145-16</inkml:trace>
  <inkml:trace contextRef="#ctx0" brushRef="#br0" timeOffset="33843.648">5776 12846 370 0,'-4'-1'169'0,"5"0"-69"16,-1 0-68-16,0 0-32 15,0 1-3-15,0 0 2 16,0 0 3-16,0 0 10 0,0 0 12 15,0-1 25 1,0 1 12-16,0 0 19 0,-1-2 3 16,1 1 12-16,-2 0 2 15,1 0-4-15,0 0-8 16,0 1-33-16,1 0-16 16,0 0-24-16,0 0-7 15,0-1-5-15,-1 0-3 16,0-1-2-16,1 1 1 0,0 0 1 15,0 0 2-15,0 0 1 16,12-3 1-16,6 1-1 16,25-4-1-16,-28 6 0 15,2 0-1-15,-4 3-2 16,1 1-1-16,0 3-1 16,-1 2 0-16,-1 1-2 15,5 2-2-15,-2 0-7 16,-4 2-5-16,-1 7-17 15,-4 5 0-15,-6 7 7 16,-1 5 3-16,-8 0 22 16,-2-6 2-16,-2-4 3 15,-2-6 2-15,-1-4 3 16,-3-2 0-16,-1-4 4 16,-1 3 1-16,0-3 3 15,1 2 4-15,2 0 4 16,2 0 3-16,1-5 0 0,3 0-5 15,8-4-9-15,1-1-5 16,3-1-8-16,0-2-2 16,0 0 2-16,0 0 4 15,3 7 5-15,3 5 2 16,15 1 0-16,44 32-4 16,-16-33-12-16,7-2-16 15,4-5-32-15,0-1-18 0,-3 0-65 16,-7-4-56-1,-16 3 127-15</inkml:trace>
  <inkml:trace contextRef="#ctx0" brushRef="#br0" timeOffset="34379.908">5316 13566 1199 0,'-3'0'406'0,"3"-1"-363"16,1 1-147-16,-1 0-5 15,0 0 27-15,0 0 30 0,0 0 74 16,0 0 5-16,10 0 4 15,3 0-6-15,39 1-14 16,-20-2-6-16,8-1-5 16,8 2-1-16,6 3 1 15,6-1-1-15,-1 0 1 16,-1 0 0-16,5-2 0 16,0 0 0-16,11 0 0 15,2 1-2-15,2 2-6 16,-7-2-3-16,-11-1-5 15,-6 0-3-15,-10-2-20 16,-1 0-28-16,-2-2-132 16,-3 0 130-16</inkml:trace>
  <inkml:trace contextRef="#ctx0" brushRef="#br0" timeOffset="34921.802">5591 13738 785 0,'4'4'356'0,"-3"-4"-217"15,4 5-243-15,6 2-57 16,4 2 3-16,0 1 116 16,-3-2 36-16,-4-2 49 15,-1 0 14-15,-4-1 23 16,2-2-4-16,-5 2-23 15,0 0-11-15,-1 3-10 16,-4 6-2-16,2 8-4 16,-6 4-5-16,-6 12-11 15,-3 1-6-15,-6 0-3 16,0 1 0-16,2-2 0 16,2-3 0-16,7-4 0 15,5-2-1-15,4-4-2 0,4-2-1 16,5-2-1-16,4-4 0 15,8-4 2-15,6 0 3 16,11-1 4-16,4 0 0 16,6-7-9-16,-1-5-12 15,1-6-38-15,-2-6-30 16,1-3-86-16,2 1-101 16,4-6 173-16</inkml:trace>
  <inkml:trace contextRef="#ctx0" brushRef="#br0" timeOffset="35305.776">6013 13826 1047 0,'-12'-26'424'15,"11"27"-211"-15,1 13-320 16,0 9-31-16,2 14 27 0,-1 8 40 16,0-3 68-16,1-4 12 15,-1-5 4-15,2-2 0 16,0-2-4-16,1 2-2 15,1-1-4-15,1-6-1 16,2 0 2-16,-5-4 0 16,5-2-1-16,-2 2-2 15,3 3-3-15,3 7-7 16,-1 3-66-16,5 4-43 16,2 0-122-16,1-1 137 0</inkml:trace>
  <inkml:trace contextRef="#ctx0" brushRef="#br0" timeOffset="38164.9">10865 12415 404 0,'0'-1'183'0,"0"0"-73"16,0 0-73-16,0 0-21 15,0-1 10-15,0 1 20 16,0 0 10-16,0 0 8 16,0 0-5-16,0 0-7 15,0 0-2-15,0-1-1 16,0 1 0-16,0 0 1 16,0 0 1-16,0 0-12 15,0 0-7-15,0-1-12 16,0 1-4-16,0 0-5 15,0 0-1-15,0 0 0 16,0 0 2-16,0 0 6 16,0-1 3-16,0 1 3 15,0 0 1-15,0 0 1 0,0 0 1 16,0 0 0-16,0 0-3 16,0-1-4-16,0 1-4 15,0 0-7-15,0 0-2 16,0 0-5-16,0 0-1 15,0-1-1-15,0 2 0 16,0 0 0-16,0 0-2 16,0 0 1-16,0 0-1 0,0-1-1 15,0 0 1-15,0 1-4 16,0 0-2-16,0 0-2 16,0 0-3-16,0 0-2 15,0 0 0-15,0 0 2 16,0 0 2-16,0 0 0 15,0 0-1-15,9 2-5 16,-1 10-7-16,29 25-10 16,-23-26-2-16,-8-3 1 15,8 4 5-15,-4 0 15 16,-4-1 4-16,3 1 5 16,-6-2-1-16,5-3-4 15,-2-1 0-15,-6-1 0 16,1 0 1-16,3 1 5 15,-2 0-1-15,7-2 0 16,-2 4-2-16,-4-1-2 16,0 1-2-16,-2 1-13 0,0-3 0 15,1 1 0-15,0 0 3 16,-7-1 16-16,3 2 4 16,-10 0 2-16,-3 1-1 15,-4-1-6-15,-2 0-2 16,-7-2 3-16,1 1 3 15,2 1 3-15,-1-3 2 16,5-1-2-16,2 2-1 16,-1 0-1-16,4 1-1 15,2-3 1-15,4 0-1 0,5-2-18 16,2 3-23-16,3-3-15 16,0-2-8-16,0 0 18 15,0 0 22-15,0 0 15 16,13 3 10-16,11 3 1 15,27 5 0-15,-23-7 0 16,-4 0-1-16,-2 1-1 16,-3 4 0-16,-4-3 0 15,-3 6 2-15,-6 2 2 16,0 0 2-16,-6 1 6 16,-2 1 8-16,-4-1 2 15,-5 2-1-15,-7-1 6 16,-6-2-5-16,-5 6 6 15,-3-2 8-15,-6 5-1 16,-2-2 1-16,-2-6-10 16,0 0-14-16,5-8-41 0,3 0-22 15,5-4-62-15,4-3-93 16,6-13 141-16</inkml:trace>
  <inkml:trace contextRef="#ctx0" brushRef="#br0" timeOffset="38403.261">11280 12269 767 0,'1'1'229'15,"0"1"-205"-15,-2-3-99 16</inkml:trace>
  <inkml:trace contextRef="#ctx0" brushRef="#br0" timeOffset="38653.697">11279 12271 436 0,'-1'0'211'0,"0"7"-90"16,-2 6-39-16,0 2-64 15,-13 34-1-15,4-24 23 16,4-1 13-16,1 1 21 0,-1 5-2 16,1 5-24-16,0 8-14 15,-1 2-22-15,-1-2-6 16,-3 8-6-16,-1-4 0 16,-1 6 0-16,1 1 0 15,-2 0 0 1,4 2 1-16,-2-2 1 0,-7-2 0 15,4-13-1-15,-1-4 2 16,3-11-2-16,9-2-1 16,-3-4-6-16,3-4-23 0,-4-5-74 15,4-5-64-15,1-4 98 16</inkml:trace>
  <inkml:trace contextRef="#ctx0" brushRef="#br0" timeOffset="39032.161">11259 12604 1200 0,'33'33'333'16,"-31"-30"-505"-16,0 7-48 15,0 7-2-15,0 4 79 16,-2 4 142-16,-2 0 34 16,0 0 19-16,1 0 4 15,1-5-13-15,0-1-18 16,2-3-11-16,2-2 2 0,0-4 17 15,3-1 6-15,4-2 7 16,4-1-6-16,10 2-30 16,6-3-24-16,6-5-86 15,1-5-70-15,1-6 104 16</inkml:trace>
  <inkml:trace contextRef="#ctx0" brushRef="#br0" timeOffset="39478.283">11531 12457 742 0,'-5'7'300'16,"7"0"-224"-16,-1 2-143 15,-1 3-37-15,5 5 25 16,-7-2 115-16,2-3 26 15,2 4 16-15,-5 2-3 0,-2 1-27 16,1 3-17-16,-3-2-4 16,0 2 4-16,3 4 15 15,0 3 1-15,1 7-7 16,2 3-8-16,1 1-19 16,-7 4-7-16,3 5-8 15,3 1-6-15,-2 2-27 16,0-7-21-16,6-10-70 15,-3-8-66-15,0-10 122 16</inkml:trace>
  <inkml:trace contextRef="#ctx0" brushRef="#br0" timeOffset="43405.346">14407 12074 420 0,'-5'36'143'15,"5"-36"-125"-15,-2-4-12 16,3 4 47-16,-1 0 34 16,0 0 53-16,0 0 10 15,0 0-21-15,0 0-18 16,0 0-31-16,0 0-8 16,-1-1-13-16,0 0-3 0,-1 0-7 15,1 0-4-15,0 0-3 16,0-1-4-16,0 1-9 15,0 0-4-15,-1 0-7 16,1 0-4-16,0 0-2 16,0-1-1-16,0 1-1 15,0 0 1-15,0 0-2 16,-1 0-1-16,1 0-4 16,0 0-1-16,0-1-2 15,0 1 1-15,0 0 3 16,-1 0 1-16,1 0 0 15,0 0 0-15,0-1-3 16,0 1-1-16,0 0-2 16,0 0 2-16,-1 0 0 15,1 1 0-15,0 0 1 0,0 0-1 16,0 0 0 0,0 0 1-16,-1-1 1 0,1 1 1 15,0-1 0-15,0 1 0 16,0 0 1-16,1 0-2 15,0 0-1-15,0 0-1 16,0 0-2-16,0 0 0 16,0 0-2-16,0-2 0 15,0 1 0-15,0 0 1 0,0 0-1 16,0 0 1-16,4-4-1 16,7 3 0-1,-1-2-1-15,29-28-1 16,-26 33-4-16,0 0-2 0,1 6-3 15,2 1-1-15,1 3 0 16,1 0 2-16,-3 3 3 16,3 2 0-16,-2 0 3 15,-2 1-1-15,0 1-2 16,-4-2-2-16,1 1-2 16,-1-2 0-16,-5-2-4 15,1 2 0-15,-7 0-5 16,-6 0 0-16,-6 6 8 15,-2 0 0-15,-5 2 6 16,-2-3 1-16,-1 1 1 16,-6-4 2-16,0-5 3 0,3 2 2 15,0-7 3-15,7 1-1 16,0-1 1-16,0-3 0 16,4 1 2-16,3-3 1 15,6 1-2-15,1-2 0 16,3 0-6-16,1-1-4 15,1 0-6-15,0 0-2 16,0 0 1-16,9 2-1 16,18 3-21-16,38 1-31 15,-19-11-91-15,1-4-81 0,5-10 145 16</inkml:trace>
  <inkml:trace contextRef="#ctx0" brushRef="#br0" timeOffset="43795.151">14927 11892 852 0,'0'0'359'16,"0"1"-115"-16,0 6-427 0,0-7-12 15,0 3 86-15,0 18 89 16,0 34 73-16,-3-28 3 16,-3 3-27-16,1 7-8 15,-3-1-15-15,-5-3 7 16,4 2 23-16,3-5 12 15,-4-2 21-15,5 4-5 16,-8-3-22-16,2 7-11 16,-1-1-23-16,-2-3-6 0,5 3-41 15,-4-4-34-15,5-4-102 16,-2-2-118 0,7-14 188-16</inkml:trace>
  <inkml:trace contextRef="#ctx0" brushRef="#br0" timeOffset="44111.562">15096 12119 1009 0,'2'9'315'0,"-2"5"-372"0,0 0-46 16,-2 5-9-16,0 3 49 15,1-4 85-15,1-2 16 16,0 1 6-16,4 2-5 16,4-2-18-16,4 2-14 15,6 0-9-15,-1-4-8 16,4-1-17-16,0-7-14 15,3-3-47-15,3-3-34 16,0-6 76-16</inkml:trace>
  <inkml:trace contextRef="#ctx0" brushRef="#br0" timeOffset="44496.543">15259 11997 832 0,'8'8'242'0,"-6"6"-286"16,7 6-49-16,-4 6-4 16,-1 0 56-16,0-2 79 0,-1 0 25 15,0 3 23-15,-1-1 8 16,0 2-25-16,-5 4-15 16,2 2 0-16,-2 8-2 15,-1 0-1-15,-1 2-7 16,-4 7-22-16,-2 2-11 15,-5 3-38-15,1 1-44 16,2-6-152-16,2-1 143 0</inkml:trace>
  <inkml:trace contextRef="#ctx0" brushRef="#br0" timeOffset="45430.516">19325 11576 967 0,'-1'11'364'16,"-1"-8"-295"-16,4 1-123 0,-5 11-20 16,0 7 10-16,-4 3 76 15,-2 1 32-15,1-2 10 16,-6-5-5 0,-1 3-28-16,0-3-11 0,1 0-2 15,-1 1 5-15,10-2 9 16,-2-4 3-16,2 0 6 15,12 4 0-15,6 5 6 16,10 1-2-16,19 1-15 16,-2 1-14-16,9-3-49 15,1 1-29-15,5-3-59 16,-1-4-40 0,-7-7-110-16,2-5 173 0</inkml:trace>
  <inkml:trace contextRef="#ctx0" brushRef="#br0" timeOffset="45758.652">19463 11650 1140 0,'-1'0'405'16,"-1"1"-327"-16,-1 15-156 15,-2 1-8-15,-1 16 35 16,0 0 47-16,-2 6 29 16,3 9 0-16,-2 3-8 15,-1 7-9-15,-1 3-7 16,-1-2-1-16,-3-6-2 15,-1-6-1-15,0-12-11 16,2-4-18-16,1-6-93 16,4-4-77-16,6-11 122 15</inkml:trace>
  <inkml:trace contextRef="#ctx0" brushRef="#br0" timeOffset="46133.315">20051 11548 1108 0,'2'10'304'0,"-4"9"-497"16,1 10-47-16,-10 17 23 16,0 6 108-16,-7 1 166 15,-6 2 36-15,4 4 6 16,-2 6-21-16,-1 3-8 16,0-5-6-16,-3-4-10 15,1-5-10-15,1-7-13 16,1-3-3-16,3-4-14 15,2-1-8-15,2-7-24 16,2-7-22-16,7-10-81 16,0-6-101-16,6-9 139 15</inkml:trace>
  <inkml:trace contextRef="#ctx0" brushRef="#br0" timeOffset="46462.432">20275 11996 1350 0,'-1'8'375'16,"-3"11"-576"-16,-4 10-14 0,-1 9 59 15,0 1 95-15,3-4 153 16,7-3 8-16,7 3-34 16,5-2-31-16,4-1-35 15,0 1-10-15,2-10-4 16,5-1 0-16,5-4 7 16,1-6 3-16,8-7-12 15,0 0-16-15,-6-11-52 16,3-4-66-16,-2-10 95 15</inkml:trace>
  <inkml:trace contextRef="#ctx0" brushRef="#br0" timeOffset="46823.104">20501 11851 834 0,'4'32'172'0,"0"9"-269"0,-4 23-40 16,-5 4 25-16,-2-2 175 15,0 1 28-15,4-1 21 16,2 2 1-16,1 1-47 16,0 3-14-16,-1-4-20 15,-1-5-15-15,-2-2-14 16,-1-4-1-16,1-4-2 16,-1-5 0-16,0-10-53 15,0-2-68-15,-7-1 77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58:0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2843 9538 148 0,'-40'48'61'16,"35"-42"-29"-16,2 2-15 16,-1-1 12-16,1-1 26 15,2-2 13-15,1 0 18 0,0-2 1 16,0-2-11-16,0 0-9 16,0 0-23-16,0 0-9 15,0 0-4-15,0 0 0 16,0 0-1-16,0 0-1 15,0 0-10-15,0 0-6 16,0 0-8-16,0 0-4 16,0 0-1-16,0 0 1 15,0 0 6-15,0 0 1 0,0 0 8 16,0 0 1-16,0 0 1 16,0 0 1-16,0 0-7 15,0 1-2-15,2 3-4 16,8 0-1-16,-1 0-1 15,0-2 1 1,30 29-1-16,-31-30 0 0,5-1-1 16,1 3 0-16,-1-3 0 15,1 0 0-15,7-2 0 16,-4 0 0-16,6 1-2 16,0 0 1-16,-2-3-1 15,1 3-1-15,2-1 1 16,0 0-1-16,1 0 1 15,0-2-1-15,-1 0 1 16,2 2 0-16,-3 0-1 16,3 2 0-16,-4 0 0 15,0-1 0-15,3-1 0 0,-5 1 1 16,-4-3 0-16,7 0 0 16,-10 0 1-16,1-1-1 15,5 4 0-15,-5 0-1 16,3-2 1-16,5 1-1 15,1-5 2-15,0 1-1 16,5-2 0-16,-3 1 0 16,2-1 0-16,-2 1 0 0,2 2-1 15,-2-1 0 1,-2 2 0-16,-1 0 0 0,-3 0 1 16,-3 1-1-16,2-1 0 15,0 3 0-15,0 0 0 16,-1 1 0-16,-1 0 0 15,2 0 0-15,-1 4 0 16,1-3 0-16,0 2 0 16,-2 3 0-16,0-3 0 15,0 2 0-15,-1 0 0 16,1-2 0-16,-2 1 0 16,2-1 0-16,0 2 0 15,1-1 0-15,1-3 1 16,2 4 0-16,-1-4 0 15,4 1 0-15,-1 3-1 16,1-4 0-16,-1 2 1 16,1-2-1-16,-1-1 1 0,-1 1 0 15,4 1 1-15,-2-2 0 16,0 0 0-16,1-3 4 16,-2-3 5-16,5 0-1 15,-1-2 0-15,2 2-4 16,0-1-5-16,-4 2 0 15,2 1-1-15,-2 1 1 16,1 2 0-16,-2-1 0 0,-1-1 0 16,1 1 0-1,-1-2 0-15,-1 2 1 0,-1 0-1 16,0-1 0 0,2 3 0-16,-3-1 0 0,0 1 1 15,-4-1-1-15,-4 0-1 16,-1 1 1-16,-2 0-1 15,1 0 0-15,0 2 0 16,2 0 0-16,1 1 0 16,-3-1 0-16,2 2 0 15,-1-2 0-15,-3 1 0 16,1 1 0-16,-3-2 0 16,-1 2 0-16,1-3 0 15,-2-1-1-15,-3 0-1 16,0 0 0-16,0 0-10 15,0 0-12-15,0 0-43 16,0 0-31-16,0 0-89 16,0 0 114-16</inkml:trace>
  <inkml:trace contextRef="#ctx0" brushRef="#br0" timeOffset="3847.028">6732 9541 280 0,'-2'0'142'15,"-1"0"-37"-15,2 0-12 16,0 0-13-16,0 0-6 16,0 0-10-16,0 0-8 15,-2 0-15-15,2 0-5 0,0 0-8 16,0 0-3-16,0 0-10 15,-1 0-3-15,1 0-6 16,0 0-2-16,0 0 2 16,0 0 4-16,0 0 6 15,0 0 3-15,-1 0 6 16,1 0 2-16,0 0 0 16,0 0-2-16,0 0-6 15,0 0-5-15,-1 0-8 16,1 0-1-16,0 0-2 15,0 0-2-15,0 0-1 16,0 0 0-16,0 0 0 16,1 0 0-16,0 0 1 15,0 0 0-15,0 0 2 16,-2 0 4-16,1 0 12 0,1 0 3 16,-1 0 4-16,0 0-1 15,1 0-11-15,0 0-5 16,0-1-6-16,0 1-1 15,0 0-1-15,0 0 1 16,0-1 1-16,0 0 2 16,0 0-1-16,0-1 0 15,5 1-2-15,0-1-1 16,-1 1-1-16,2-2 1 16,-1 2-1-16,1 0 0 0,2 0 0 15,0 1-1-15,1 0 1 16,1-2 0-16,4 2 0 15,32 0 0-15,-28 2 0 16,3-2-1-16,0 0 0 16,-2 0-1-16,0 1-1 15,1 3-1-15,2 1 0 16,-1 1 1-16,2 0 2 16,2 1 0-16,2-1 1 15,4 1-1-15,1-1-1 16,-2 1 0-16,1 1 0 15,1 0 0-15,5 1 1 16,1-1 0-16,4-4 1 16,1-1 0-16,-6-2 1 15,1-1-1-15,-2 1 1 16,-1-1-1-16,0-2 0 0,-2 2 0 16,-5-3 0-16,-3 4-1 15,-9 2-10 1,-4-2-14-16,-5 1-48 0,-5-1-49 15,-4 3 75-15</inkml:trace>
  <inkml:trace contextRef="#ctx0" brushRef="#br0" timeOffset="12676.093">5826 9572 448 0,'-1'5'125'0,"-3"-6"-192"15,4 1-8-15,0 0 48 16,-1 0 44-16,1 0 78 15,-1 0 14-15,1 0-13 16,0 0-9-16,0 0-10 16,0 0-4-16,0 0-15 15,0 0-9-15,0 0-20 16,0 0-8-16,-1 0-9 16,0 0 1-16,1 0 3 15,0 0 2-15,0-1-3 16,0 1-1-16,0 0-7 15,0 0-3-15,0 0-4 16,0 0 0-16,0 0-2 16,0 0 0-16,0 0 1 15,0 0 1-15,0 0 0 0,12 0 0 16,3 0 0-16,31-4-1 16,-27 1 1-16,0-1-1 15,6 0 1-15,-1 0-1 16,0 0 0-16,1-1-1 15,1 0-2-15,-2 2 0 16,0 2 0-16,-5 1 2 16,-4-3 2-16,-7 1 3 0,-4 1 1 15,0 0 0 1,-5 1 1-16,1 0-1 0,0 0-1 16,0 0 1-16,0 0 8 15,0-1 6-15,0 1 9 16,0 0 1-16,0 0-6 15,-2 0-5-15,1 0-10 16,0-2-4-16,-3 2 0 16,-6-1-1-16,-1 0 1 15,-3-3 0-15,-31-10 4 16,29 9 4-16,1 0 4 16,-1 1 0-16,4 0-4 15,2 0-4-15,-2 4-7 16,2-1 0-16,-2-1 0 15,1 2-1-15,-1-2 2 16,2 2 2-16,1-1 7 16,1 1 1-16,2 0 1 15,2-1-1-15,3 1-7 0,0 0-1 16,1 0-2-16,0 0 0 16,-1 0 1-16,0 0 0 15,0 0-1-15,1 0 0 16,0 0-7-16,0 0-3 15,0 0 0-15,0 0 1 16,0 0 5-16,13 2 3 16,15 2 0-16,32 8 0 0,-25-5-1 15,-2-1-2 1,-2 3-2-16,-1-2-1 0,-4 1 2 16,-1 1-1-16,-1-2 1 15,-3 1 2-15,-1-1-1 16,0-2-1-16,-1 1-4 15,-2-3-2-15,-1-2-4 16,0-1 1-16,-4-2 5 16,4 1 2-16,-6 1 4 15,-2-1 1-15,-5 1 3 16,-3 0 2-16,-1 0 3 16,1 0-1-16,-2 0 1 15,1-1-3-15,0-1-4 16,0 1-2-16,-4 0-1 15,-14-1 0-15,-33-5 3 16,28 6 0-16,-3-2 0 0,-1 0-3 16,-8 2-7-1,-7-1-4-15,0 2-4 0,-5 0 1 16,2-3 5-16,4 2-1 16,5-1-5-16,3-1-4 15,7 3-2-15,3 2 5 16,1-1 9-16,6 0 5 15,5 0 3-15,8-1-11 16,4 0-18-16,-2 0-17 16,1-1-18-16,0 1 8 0,1 0 24 15,0 0 21-15,0 0 26 16,18 6 6-16,36 5-4 16,-21-11-5-16,8 1-6 15,1-2-2-15,-1-1-1 16,1 1-1-16,-7-2-1 15,-1 2-1-15,-5 0 0 16,-1 1 0-16,-10 0 2 16,-5-2-1-16,-5 3 1 15,-2-2 1-15,-6 1-1 16,3 0 0-16,-3 0 1 16,0 0 1-16,0 0 4 15,-1 0 3-15,0-1 9 16,0 1 4-16,-1 0 4 15,1 0 0-15,0 0-15 16,0-1-4-16,0-1-7 0,0 1-1 16,-12-3 5-16,-1-2 1 15,-30-16-1-15,32 14-1 16,-2-4-5-16,-5 7-1 16,-1-2-2-16,-2 2 1 15,-1 2 2-15,0 0 1 16,1 3-5-16,-1 1-7 15,2 2-9-15,1 1 0 16,5-1 6-16,5-1 6 16,5 0 6-16,3-2-5 0,2 0-8 15,0 0-2-15,0 0 6 16,0 0 9-16,0 0 10 16,9 4 3-16,19 4-3 15,28 6-2-15,-22-9-4 16,0-3 0-16,0-2-1 15,-1 3 1-15,1-8 0 16,-3 8 1-16,-7-6 0 16,-3 0 0-16,-10 2 1 15,-3-4-1-15,-3 3-1 16,1 1 1-16,-3 1 0 16,-3 0-1-16,0 0 2 15,0 0 0-15,0 0 2 16,0 0 3-16,-1 0 0 15,0 0-4-15,0 0-8 16,0 0-3-16,-1 0 0 0,-17 0 4 16,-34 0 8-16,26-1-2 15,-8-1-21-15,-2 2-19 16,-6 5-69-16,-2 1-139 16,2 9 165-16</inkml:trace>
  <inkml:trace contextRef="#ctx0" brushRef="#br0" timeOffset="22066.797">12894 9572 277 0,'38'29'158'0,"-33"-29"-29"16,-5 0-31-16,-1 0-37 15,-1 0-4-15,1 0 0 16,0 0 1-16,0 0-3 16,0 0-6-16,0 0-14 15,-1-1-1-15,1 1-6 16,1 0-4-16,0 0-8 16,-1 0-8-16,1 0-8 15,0 0 0-15,0 0 2 0,0 0 3 16,0 0 2-16,12 6 0 15,5 1-2-15,28 15 0 16,-22-18 0-16,2 0-2 16,2-1 1-16,2-2 0 15,6 0 0-15,7 4-1 16,3-3 1-16,3 3-2 16,1-2 0-16,-1-2-1 15,-3 1 1-15,-1-2 2 0,4-3 2 16,0 3 3-16,2-2 1 15,1 0 1-15,-3-1-2 16,1-1-1-16,-4 0-2 16,-2 2-2-16,-4-1-1 15,-4-1-1-15,-1 1-1 16,5-1 0-16,0 0 0 16,2 0 0-16,-1 2 0 15,1 0 0-15,1 3-1 16,-1 1 1-16,1-1-1 15,-2 0 0-15,-3-1 0 16,1 0 1-16,-2 1-1 16,0 2 0-16,1-2 0 15,-4 0 0-15,4 0 0 16,-6-1 0-16,1 3 0 16,1-1-1-16,-6-2-3 0,4 2-2 15,-3-4-3-15,-1-2 0 16,-1 0 1-16,0-1 1 15,-1 2 4-15,1-1 1 16,7 4 1-16,1 0 0 16,7 4 1-16,1-1-1 15,-3 2 0-15,1-1 1 16,-2-1 0-16,-1 0 0 0,-2-1 0 16,-7-2 1-16,2-1 1 15,-3-2 0 1,-3-1-1-16,3 4 0 0,-1-2 0 15,3 1 0-15,2 0 0 16,1 0-1-16,-2 1 0 16,-1 0 0-16,0 4-1 15,-1-3 1-15,2 2-1 16,4 0 1-16,-4-3-1 16,2 2 1-16,-1 3 0 15,-1-5-1-15,-2 4 1 16,-4-2-1-16,3-3 1 15,3 3 0-15,0-1 0 16,1 0 0-16,-3 3 0 16,-6-2 0-16,-2 0 0 15,-2 1 0-15,-7-3-1 16,-3 1-6-16,-5-1-30 16,-3 1-24-16,-5 2-57 0,3-3-37 15,1 0 98-15</inkml:trace>
  <inkml:trace contextRef="#ctx0" brushRef="#br0" timeOffset="47146.138">19149 13900 317 0,'0'29'125'15,"0"-29"-62"-15,2 0-50 16,0 0 15-16,-2-1 38 16,0 1 17-16,0 0 3 15,-1-1-14-15,1-1-23 16,0 1-7-16,0 0 4 15,0 0 9-15,1-12 5 16,-1 0-3-16,-6-30-18 16,3 30-9-16,0-1-15 15,-2 4-4-15,1-3-5 16,0 2-3-16,-6-1-3 16,7 3-1-16,-7-3 4 15,-1 1 6-15,3 1 13 16,-2-3 5-16,-1 3 7 0,1-1 0 15,-3 2-5-15,-1 2-2 16,-3-1-6-16,-1 0-4 16,-3-3-4-16,-1 1-2 15,-4 2-4-15,-2-2-1 16,-4-1-1-16,-4 1-3 16,-3-3-1-16,1 2 0 15,-4 0-1-15,5 1 0 16,-1 0 0-16,-6-3 1 0,1 0 0 15,-12-1 0-15,0 2 0 16,2 0 0-16,-4-1 0 16,6 2 0-16,0-5 0 15,-6 0 0-15,-5 2 0 16,-4 0 1-16,-3 4 6 16,4-1 0-16,12 1 2 15,2-2 0-15,5 3-5 16,-4-4 4-16,-12 3 8 15,-3-1 5-15,-7-2 16 16,4 4-1-16,7-2-6 16,3 4-7-16,6 3-16 15,-4-4-5-15,-1 1 4 16,2-2 3-16,-5 2 5 16,4 3 2-16,-1 0-4 15,1 1-3-15,3-1-5 0,-2-2-2 16,1 1-2-16,-4 1 0 15,-2-1 0-15,3 3 0 16,-2-1 0-16,-5 0-1 16,10-3 0-16,1 0 1 15,-1 0-1-15,4-4 0 16,-4 5 0-16,-3-1 0 16,1 0 0-1,1 3 0-15,4-2-2 0,0 4-1 16,1 1-7-16,-7 0-9 0,-19 6-6 15,-3 2 1-15,-6 3 8 16,4 0 7-16,14-2 8 16,3-1 1-16,6-4 0 15,1 2 0-15,-4 1-1 16,-2 0 1-16,-2 7-2 16,0-4 2-16,0 4-12 15,-6 0-6-15,-2-3-5 16,-5 6-3-16,6-4 11 15,7 0 6-15,11 0 5 16,12 1-1-16,7-3-9 16,5 5-1-16,1-1-1 15,-2 0 3-15,-1 6 9 16,-1-3 3-16,1 3-1 16,1 0 1-16,0-1 0 15,-2-2 0-15,5 2-2 16,-2-2-2-16,4-1-13 0,3 6-1 15,2 0-1-15,3 3 3 16,-2-3 12-16,2-6 1 16,-2 2 4-16,0-3 0 15,2 2 0-15,-1-2 0 16,1 0 0-16,2-1-1 16,-6 4-1-16,3 3 0 0,-2 3-17 15,0 4 0-15,4 2 1 16,-1-2 0-16,0-5 16 15,2-3 1-15,0-2 0 16,3 2-2-16,-1 2 0 16,4 2-1-16,2 0-6 15,0-3-1-15,0-3-7 16,0 4 0-16,0-2 3 16,2 1 1-16,0-1 2 15,2-3-1-15,0 4 2 16,0 4 1-16,0 2 3 15,1 5 2-15,-1 2-10 16,3-1-16-16,0-1-7 16,3 3-2-16,2-1-11 15,1 3 15-15,5 0 5 16,-2-4-1-16,1-3 19 16,2 3-1-16,1-4-9 15,2 1-4-15,5 1-5 0,-1-2-2 16,4 0 11-16,1-3 4 15,2-7 11-15,2-3 4 16,3-1 3-16,2-1 0 16,1-1 0-16,3 1 0 15,1-3-1-15,1-3 1 16,6-2-1-16,3-3 1 16,7-3 0-16,1 0 0 0,10-1 0 15,-3 1 0 1,-2-1 1-16,-2 0 0 0,-2-2 0 15,2 2 0-15,7 1 4 16,4 0 0-16,-4 6 4 16,5-2 1-16,-6-1 3 15,3 2 1-15,1-1 0 16,1-2 0-16,7 3-3 16,-1 0-1-16,-3-3-1 15,-7 4 1-15,-2-5 8 16,-2 0 5-16,3-2 13 15,4-4 5-15,3-2-3 16,-3 1-3-16,-6-6-13 16,-1 5-5-16,-8-4-3 15,1 0 1-15,1-1 1 16,-2 0 1-16,-2 6 1 0,0 2 3 16,-6 0 1-16,-6 0 0 15,-2-2-3-15,-1 0-2 16,2 1-4-16,2 1-2 15,4 2-1-15,2-1 0 16,6 2-1-16,0-2-1 16,0 2-2-16,-3 1-2 15,-6-1-1-15,-4 3 0 16,-3-3 3-16,-1 0 3 16,-2-2 3-16,5 2 2 0,1-1-4 15,-2-1-2-15,5 1-3 16,-4-2-2-16,-1 1-1 15,4 1 0-15,-3-2-1 16,1 0 0-16,3 1-1 16,1-3-1-16,4 1-5 15,4-2-2-15,2 0-4 16,1 2-2-16,2-3 4 16,-3-1-1-16,-1 0 1 15,-3-3-1-15,-1 2-4 16,3-1 2-16,1-1 1 15,1 0-5-15,-3-2-17 16,5 1-12-16,-6-4-24 16,1 1-6-16,-3-1 2 15,0 0 4-15,7 4 12 16,-1-1 10-16,6 1 18 16,-6 1 7-16,-5-1 14 0,-6 4 6 15,-11 0 4-15,-6 3 6 16,-8 0 17-16,-1-1 9 15,-6 0 16-15,0-1 4 16,-6 0-7-16,1 3-6 16,-4 0-12-16,4 0-6 15,0-2-9-15,-1-3-3 0,3 0-1 16,-6-4 4 0,1-2 10-16,4 0 5 0,-5-7 4 15,1 1-2-15,-2-2-10 16,0-4-7-16,4 2-6 15,-1 2-2-15,3-1-2 16,-2 1 1-16,-2 1 1 16,2 2 1-16,-4 2 5 15,2 2 2-15,-2 3 2 16,-2-1 0-16,5 6-5 16,-2-2-2-16,-1 3-3 15,0 0-1-15,-4-7-1 16,1 4-1-16,0-8 0 15,0 0 0-15,-4-2 0 16,5 2 1-16,-6 2-1 16,3 1 2-16,3 1 8 15,1 2 4-15,3 0 7 0,-2 0 3 16,0 5-1 0,-2-3 2-16,2 4 8 0,0 1 2 15,0 0 1-15,-1 0-3 16,0-1-8-16,-3 1-4 15,4 0-1-15,-1 0 3 16,1 2 4-16,0 2 4 16,-1 0 2-1,1-1-1-15,0 1-6 16,0 0-5-16,-1-10-9 0,-2-7-5 16,2-23-5-16,1 26 0 0,2 1-2 15,-2 1 0-15,-1 3-1 16,0 1 1-16,0-1-1 15,-1 1 0-15,1-2-4 16,-3-1-1-16,1 1-4 16,0-1 1-16,2 4 0 15,0 2 3-15,1 1 3 16,0-1 0-16,-3-2 0 16,0 0-1-16,2 0-2 15,-5-2-2-15,5 3-7 16,-2-2-5-16,-1-5-9 15,2 5-4-15,-5-4-7 16,4-2-4-16,-5 4-5 16,2-1-4-16,3 1-34 15,-3-2-43-15,-4 1 83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7:59:40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20946 2793 113 0,'5'3'28'15</inkml:trace>
  <inkml:trace contextRef="#ctx0" brushRef="#br0" timeOffset="418.877">21014 2799 164 0,'38'-2'84'0,"-30"-4"-14"0,-1 0-49 15,2 2-7-15,-2-2 8 16,-3 1 10-16,0 0 24 16,-3 0 3-16,-2-1-10 15,-1 0-13-15,-2 1-18 16,1-5-6-16,-2 0-3 16,-1 0 0-16,-6-1-1 15,-1 3 2-15,-3 2 0 16,2 3 0-16,1 2-5 15,-4 2-4-15,0 5 0 16,-4 1-1-16,1 2 4 16,2 1 4-16,3 4 5 0,2 3 2 15,2 4-1 1,1 1-2-16,2-3-5 16,3-4-3-16,2-3-3 0,3 0-1 15,4-2 0-15,0 2 0 16,6-5 8-16,0-1 3 15,5 1 3-15,-1 1 1 16,-3-2-8-16,1-2-1 16,-6-4-4-16,-2-6-3 15,-1 2-5-15,-2 1-5 0,-1 1-37 16,-1-1-16-16,-1 0-63 16,0-3-59-16,-2-2 123 15</inkml:trace>
  <inkml:trace contextRef="#ctx0" brushRef="#br0" timeOffset="797.141">21266 2418 786 0,'-24'21'172'0,"41"-29"-206"15</inkml:trace>
  <inkml:trace contextRef="#ctx0" brushRef="#br0" timeOffset="1208.731">21343 2412 201 0,'104'-21'120'0,"-77"11"-23"16,1 7-35-16,-2 1-41 15,-1 0-7-15,-2 2 8 16,1 0 2-16,-2 3 6 16,0 1-3-16,-6 3-8 15,-2 2-3-15,-3 1 9 16,-4 4 0-16,-5 2-2 15,0 1-1-15,-5 1-15 16,-3 3 0-16,-4 2 2 0,-4 1 1 16,-2 2 0-16,-4 0 0 15,-4 4-3-15,5 0-1 16,-4 1 2-16,0 2 4 16,4-5 7-16,-6-4 3 15,6-2 2-15,3-6 0 16,4-1-7-16,4-5-2 15,3-1-4-15,4-1 3 16,1-5 17-16,6 4 9 16,3 1 22-16,3 0-1 0,10 2-18 15,3 2-9-15,6-2-26 16,7 3-4-16,3-1-2 16,-1-2 0-16,-2-1-1 15,-6 3-7-15,-9-4-51 16,-1 0-46-16,-4-6-177 15,-3-3 176-15</inkml:trace>
  <inkml:trace contextRef="#ctx0" brushRef="#br0" timeOffset="1598.623">22215 2284 1150 0,'14'34'354'0,"-14"-39"-602"16,2 4 161-16</inkml:trace>
  <inkml:trace contextRef="#ctx0" brushRef="#br0" timeOffset="2097.288">22215 2335 253 0,'-27'31'154'0,"22"-30"-9"16,-2-1-53-16,0 2-42 15,0-1-15-15,0 2 0 16,-2 0 8-16,0-1 8 15,-1 3-2-15,-1 1-18 16,-2 3-6-16,4 2-8 0,-6 0-4 16,-1 6-3-16,8 2-1 15,-7 0 2-15,11 4 4 16,-2-3 2-16,0 2 1 16,2-4-5-16,-2-4-4 15,8 0-4-15,0-7-2 16,-1-1 3-16,5-2 3 15,-2-2 6-15,1 1 3 0,3 0 5 16,-2 3-1-16,5 1-6 16,2-1-3-16,1-1-9 15,4 0 0-15,-4 1-2 16,2-2 0-16,-2 3-1 16,-1 3 0-16,-3-2-1 15,-3 1 0-15,2 5 8 16,-1 2 2-16,0 3 3 15,-1 5 1-15,-4-1-6 16,1-2 0-16,-4-1 3 16,0-4 2-16,-1-2 7 15,-5 3 2-15,-1 1 2 16,-3 0-2-16,-4 4-6 16,-2-8-4-16,-2 1-5 15,-3-3-1-15,5-3-4 16,0-1-9-16,4-1-37 15,-1-7-39-15,-5-11-111 16,3-4-86-16,0-18 172 0</inkml:trace>
  <inkml:trace contextRef="#ctx0" brushRef="#br0" timeOffset="2323.691">22094 2354 1142 0,'2'30'257'15,"10"-30"-258"-15</inkml:trace>
  <inkml:trace contextRef="#ctx0" brushRef="#br0" timeOffset="2635.972">22104 2427 680 0,'-15'26'250'15,"15"-23"-195"-15,1-1-218 16,1 1-3-16,-2-3 72 0,-2-1 59 15,1 0 132-15,2-1 1 16,2 2-52-16,3 0-13 16,3 1-18-16,15 1 6 15,38 2 14-15,-23-4 8 16,11 0 9-16,3 2 0 16,-1-2 1-16,0 1-2 15,-8 0-3-15,-5-1-6 16,-2 3-9-16,-6 1-3 0,-5 1 0 15,-4-3 1-15,-9 0-7 16,-3 2-5-16,-5-4-35 16,-3 1-30-16,-1 1-90 15,-1-2-84-15,0-1 135 16</inkml:trace>
  <inkml:trace contextRef="#ctx0" brushRef="#br0" timeOffset="3590.924">21228 3713 847 0,'-9'-2'361'0,"5"-7"-198"15,1 1-319-15,1 2-96 0,2 4 16 16,-3 1 94-1,2-1 76-15,0 1 102 0,0 0-2 16,1 0-7-16,-1 1-7 16,1-1-9-16,0 1 0 15,0-1 11-15,0-1 3 16,0 2 0-16,0 0-4 16,0 0-15-16,0 0 2 15,0 0 19-15,0 0 13 0,0 0 19 16,0 0 2-1,0 0-7-15,0 0-10 0,-1-2-17 16,1-1-2-16,-2-3-5 16,0-1-1-16,0-2-2 15,-3-2-3-15,-1 1-9 16,-26-25-2-16,16 30-2 16,2 2-1-16,-1 3-2 15,4 0 0-15,4 6 0 16,-1-1 1-16,3 1 2 15,-4-3 3-15,7 3 8 16,4 1 2-16,-2-2 0 16,0 4-2-16,-1-1-7 15,1 0-1-15,4 2 2 16,4-1 2-16,3-2 2 16,-4-1 1-16,4-5 1 0,-4 0-1 15,0-3-2-15,1-3-1 16,-2 2-11-16,2-2-17 15,-5 0-120-15,2-9 97 16</inkml:trace>
  <inkml:trace contextRef="#ctx0" brushRef="#br0" timeOffset="4314.559">21491 3289 1174 0,'45'27'389'0,"-38"-37"-491"0,1 2-104 16,10 4-30-16,-2 0 15 16,5 3 130-16,-5-1 96 15,2 2 40-15,4 2 0 16,1 3-11-16,2 3-16 16,-4 1-8-16,1 3-4 0,-4 3-3 15,-1-4 1 1,-2 3 16-16,-4-4 3 0,-5 6 0 15,-5-1-2-15,-6 4-15 16,-4 4-3-16,-7-2-3 16,-4 3-1-16,-2-5 1 15,-3 0 3-15,-2-5 2 16,1-3 2-16,3 2 0 16,-3 0-1-16,9-3 4 15,-3 0 3-15,6-3 14 16,0 1 5-16,4-4 12 15,9 2 4-15,-1-5-9 16,3 2-2-16,-1-2-6 16,0 2-6-16,1 2-1 15,3 4-4-15,3 2-20 16,26 33-14-16,-17-36-42 0,0-3-21 16,-1-5-32-16,0-9-9 15,1-9-31-15,3-11-38 16,2-11 123-16</inkml:trace>
  <inkml:trace contextRef="#ctx0" brushRef="#br0" timeOffset="4530.981">22371 3177 772 0,'-2'5'193'16</inkml:trace>
  <inkml:trace contextRef="#ctx0" brushRef="#br0" timeOffset="4893.637">22103 3401 409 0,'-8'2'146'0,"3"4"-112"15,-3 1-16-15,8 2 8 16,3 0 8-16,11 2 19 16,10 1-2-16,9 2-10 0,6 1-9 15,12 4-27-15,1-4-2 16,2 1-1-16,-3 1 0 15,-11 0 0-15,-2 1 0 16,-9 4 1-16,-2-3 1 16,-1 4 1-16,-4-1 5 15,-6-3 10-15,-2-2 16 16,-9-6 3-16,-2 2-4 0,-5-4-7 16,-3 4-12-16,-8-3 4 15,-4 1-1-15,-7-1 2 16,-5-2-4-16,-5-3-7 15,-3-4-3-15,-8-3-9 16,-5-4-6-16,-9-4-12 16,-3-3-8-16,7-3-20 15,2-4-18-15,16-6-97 16,3-8 107-16</inkml:trace>
  <inkml:trace contextRef="#ctx0" brushRef="#br0" timeOffset="5199.822">21833 3320 1035 0,'4'3'316'15,"3"-2"-408"-15,8-1-10 16,38 1 5-16,-29 0 31 16,-8-1 75-16,-2 2 11 15,-5-1-2-15,-3-1-1 0,0-1-11 16,-3 0-1 0,-3 0 2-16,1 0 0 0,0-1-7 15,1-2-11-15,0-1-60 16,1 0-69-16,1-3 88 15</inkml:trace>
  <inkml:trace contextRef="#ctx0" brushRef="#br0" timeOffset="5934.24">22119 3238 310 0,'-14'52'105'15,"13"-52"-86"-15,0 0-75 16,1 1 12-16,-1-1 65 16,0 0 40-16,1 0 13 15,-1-1-16-15,0 0-44 0,1 1-9 16,2 0 8-16,4 1 9 16,7 0 12-16,12-1 10 15,32 0 14-15,-23-2 4 16,4-2-2-16,3-1-10 15,8 4-22-15,-3-3-6 16,1 4 0-16,0 0 3 16,1-2 8-16,3 1 0 15,-2-3-6-15,-1 4-5 0,-7 0-10 16,-10 0-6 0,-12 2-11-16,-5-1-21 0,-9 2-60 15,-5-3-57-15,-14-3 84 16</inkml:trace>
  <inkml:trace contextRef="#ctx0" brushRef="#br0" timeOffset="6326.896">21334 4194 1092 0,'0'6'308'0,"1"-6"-299"15</inkml:trace>
  <inkml:trace contextRef="#ctx0" brushRef="#br0" timeOffset="6661.997">21348 4207 391 0,'7'3'199'16,"-1"1"-70"-16,-2-2-59 16,1 0-14-16,-2-1 21 15,1 1 20-15,-2-1 7 16,0-1-13-16,0-1-48 15,-1-2-22-15,0 0-14 16,-1-1-1-16,-2 0 1 16,-1 0 0-16,-1 1-7 0,-1-1-2 15,0 3 0-15,0 1 1 16,-1 3 6-16,0 0 3 16,2 2 0-16,0 2-1 15,1-1-2-15,1 3-2 16,2-3 7-16,0 1 5 15,3-1 4-15,-1 0-1 16,2-1-6-16,-1-2-4 16,0 0-3-16,0 0 0 15,-1-1 0-15,0-1-4 0,0 0-15 16,-1-1-20-16,-1 0-112 16,-3-2 99-16</inkml:trace>
  <inkml:trace contextRef="#ctx0" brushRef="#br0" timeOffset="7359.735">21717 3979 1218 0,'6'-10'352'0,"11"2"-598"16,7 4-85-16,5 2 11 15,3 5 60-15,-5 0 219 16,-6 2 99-16,-4 2 21 15,-3-1-9-15,-3 2-29 16,-2 1-2-16,-3 2-1 16,-1 4-5-16,-5 4 1 15,-5 2-9-15,-6 3-11 16,-7 3-3-16,-6-1-1 16,-5-2 0-16,-5-6-3 15,-1-4 0-15,2-3 0 16,2-2 1-16,6-3 7 15,2-3 4-15,11 1 10 16,1-2 4-16,7 0 12 0,0 0 0 16,1-2-11-16,3 0 1 15,1 2 3-15,4 1-1 16,4 3-1-16,18 10-6 16,37 20-21-16,-28-20-4 15,-1-2-4-15,2-4-5 16,-6-2-22-16,-1 1-18 15,-7-7-40-15,-4-5-23 16,2-9-68-16,2-8-77 0,3-9 164 16</inkml:trace>
  <inkml:trace contextRef="#ctx0" brushRef="#br0" timeOffset="7564.186">22380 3985 1181 0,'-5'0'374'0,"-7"4"-617"16,-6 6 128-16</inkml:trace>
  <inkml:trace contextRef="#ctx0" brushRef="#br0" timeOffset="7807.576">22290 4063 252 0,'-22'56'149'0,"38"-39"-21"15,4 1-14-15,2-1-28 0,4-3-39 16,0-3-40-16,1 2 1 16,-5-3 5-16,-5 3 1 15,0 1-1-15,-7 0-1 16,-1-3-7-16,-1 0 3 15,-4 0 1-15,-2 1 2 0,-3-1 2 16,-5 3-5-16,-5-5-2 16,-2 1 0-16,-3 0-4 15,-3-2-9-15,-4-6-28 16,-2 2-14-16,-4-5-16 16,2-6-6-16,1-4-20 15,2-7-40-15,3-10 84 16</inkml:trace>
  <inkml:trace contextRef="#ctx0" brushRef="#br0" timeOffset="8078.377">22259 3966 830 0,'27'0'280'0,"8"0"-274"16,13 4-4-16,0 2-2 15,-2 0 1-15,-7 1 0 16,-11-2 1-16,-1-1-1 16,-6 1-1-16,1-1-12 15,-1 0-42-15,-5-4-33 16,-8-1-54-16,-2-5-2 0,-12-2 88 15</inkml:trace>
  <inkml:trace contextRef="#ctx0" brushRef="#br0" timeOffset="8582.254">21566 4892 1238 0,'0'0'376'16,"0"0"-538"-16,0 0-13 15,0 0 34-15,0 0 49 0,0 1 146 16,0 1 17-16,0 2-17 16,0 1-6-16,0 3-17 15,-1 3-3-15,0 3-11 16,-3 29-7-16,0-29-5 16,4-3-2-16,-7-6-5 15,4-2-8-15,2-3-33 16,1-1-22-16,0-3-134 15,2-3 130-15</inkml:trace>
  <inkml:trace contextRef="#ctx0" brushRef="#br0" timeOffset="9095.878">21926 4686 1423 0,'10'4'398'16,"1"-3"-655"-16,-2 0-44 15,8 1 31-15,0 3 84 16,-5-1 212-16,4-2 64 15,-7-1 9-15,3 1-20 0,8 3-43 16,-2 0-12-16,-1 4-13 16,-6-3-3-16,-5-1 6 15,0 3 4-15,-4 3 4 16,-1 6-4-16,-3 3-8 16,-1 0-6-16,-3 3-5 15,-2-2-2-15,-3 2 2 16,-6-5 0-16,0 1 2 15,4 2 1-15,0-4 0 16,5 5 0-16,-2-3 2 16,0-3 0-16,-1-2 3 15,7-3 2-15,-1-5-1 16,5 1 0-16,2-2 0 16,0 0 6-16,8 0 5 15,-4-1-1-15,5 0-8 0,3-3-17 16,6-3-34-1,-1-5-33-15,9-12-95 16,2-4-78-16,1-11 152 0</inkml:trace>
  <inkml:trace contextRef="#ctx0" brushRef="#br0" timeOffset="9572.126">22576 4638 1317 0,'-21'47'378'0,"20"-41"-665"15,-1 4-66-15,-3 8 32 16,3-1 80-16,1-3 247 15,3-4 83-15,9 2 39 16,3 0-27-16,12 6-27 16,4-2-16-16,4 0-49 15,4 1-5-15,-6-3 4 16,-2 0 6-16,-5 1 5 16,-3-2 1-16,-3 3-5 15,-6-1 3-15,-5 2-3 16,-2 0 2-16,-8 1 3 0,2 0-7 15,-4 2 6-15,-8-1 8 16,-4 1 7-16,-8-1 1 16,-5-2-8-16,-4-4-8 15,-6-2-17-15,-1-4-12 16,-1-5-14-16,1-2-9 16,7-7-16-16,3-6-1 15,7-5-34-15,0-4-26 16,4-10-84-16,4-2 118 0</inkml:trace>
  <inkml:trace contextRef="#ctx0" brushRef="#br0" timeOffset="9862.344">22547 4643 1200 0,'-6'1'365'0,"11"-2"-582"16,2-4-21-16,8 3 62 15,1 1 76-15,3-1 221 0,6 6 31 16,8-1-47-16,6 2-51 15,6 1-63-15,-1-2-48 16,-2-1-84-16,-6-5-57 16,-11-9 114-16</inkml:trace>
  <inkml:trace contextRef="#ctx0" brushRef="#br0" timeOffset="52475.241">13258 8023 91 0,'79'27'65'16,"-70"-27"3"-16,-1 0-16 0,5 2-6 15,1 0-10-15,-2 1-6 16,2 1-9-16,-4 0-3 16,5 2-7-16,3-2 0 15,0-1 0-15,6 1 2 16,-1-3 7-16,5 1 2 16,2-2 0-16,0 2-4 15,2-2-9-15,1 0-3 16,0 3-3-16,3-2 0 0,-4-1 5 15,-2 0 2-15,-1-1 0 16,-5-2 1-16,0 0-5 16,-1-1-2-1,-4-1 4-15,5-2 2 0,-3-2 7 16,-1 0 4-16,5-2-1 16,-5 1-2-16,3-1-7 15,3 0-4-15,2-4-5 16,0 0 0-16,3-1 0 15,-2-2-1-15,0 3 1 16,-2 3 1-16,-4-1 2 16,0 1 1-16,-1 4-1 15,-2-4-1-15,-2-2-2 16,-2 1 0-16,-5-2 0 16,0-1 1-16,0 0 8 15,2-3 5-15,-3 0 6 16,4 0 3-16,-6-4 5 0,1 3 0 15,1-7-2-15,-5 3-2 16,4 0-8-16,-5-6-4 16,1-3-4-16,-4-4-2 15,-1-3-2-15,-1 2 6 16,-6 2 18-16,1 2 4 16,-2 0 3-16,1 0-6 15,1-1-14-15,-2 2 0 16,2 6 1-16,0 2-1 0,-5 1-3 15,4-1-4-15,-8-5-4 16,1 3-1-16,-6-3-1 16,-2 2 3-16,-2 4 0 15,-2 0 2-15,0 6 0 16,-4 1 1-16,-4 3-2 16,-1 2-2-16,-1 0-3 15,0 3-1-15,0 2-3 16,-2 1 0-16,3 4-2 15,-1 0 0-15,-1 2 0 16,5 2 1-16,-4 2 0 16,-1 2 1-16,0 3 0 15,-1 0-1-15,-7 1-1 16,1 1 1-16,0 1 1 16,-2-1-1-16,11 2 2 15,4 0 0-15,3 2-1 16,5 3 0-16,2 1 1 0,-4-1-1 15,-1 2 0-15,1-1 1 16,-5 1-1-16,2 2 0 16,3-3 0-16,1 1 1 15,4-3-1-15,3 3 1 16,1 2-1-16,3 2 1 16,-1 1-1-16,1-1-1 15,2 2 1-15,-1 1 0 0,3-1 0 16,2 3 1-16,3-3 0 15,3 2 1-15,1 0 1 16,-2-3 1-16,2 4 0 16,0-1 0-16,0-1 0 15,0 1-1-15,0 4-1 16,0-1 0-16,2 6-1 16,-1 0 0-16,0-7 1 15,1 0-1-15,3-5 1 16,-2 0-1-16,3 0 0 15,1 2-12-15,0 2-55 16,2 6-58-16,5 7 74 16</inkml:trace>
  <inkml:trace contextRef="#ctx0" brushRef="#br0" timeOffset="77255.639">23703 2253 213 0,'-3'-6'86'0,"1"2"-56"16,-1 3-22-16,-3-3-13 15,0-1 0-15,-6 0 18 16,-1 2 12-16,-29-3 10 16,29 9 2-16,-2 0-7 15,2 0-5-15,3 1-3 16,2 1-1-16,3-3-2 15,0 2 2-15,0-4 7 16,-2 3 3-16,6-3 2 16,0 1-3-16,0-1-6 15,1 0-1-15,0 0 1 16,0 0 2-16,0 0 3 16,0 0 1-16,0 0-2 0,8 5-1 15,10 1-10 1,32 35-6-16,-27-26-7 0,1 0-2 15,2 1-1-15,0 4 0 16,0-1 0-16,0 3 0 16,-1 2-1-16,3 4 1 15,-4 0 0-15,0 0 0 16,-1 5-1-16,-2-6 0 16,0 6 1-16,1-1-1 15,1 5 0-15,4 3 0 0,3 1 0 16,1-2 0-16,2-7 0 15,-3-3 0-15,-4-10-8 16,-3-2-11-16,-7-6-43 16,-1-6-20-16,-3-6-117 15,-2-5 125-15</inkml:trace>
  <inkml:trace contextRef="#ctx0" brushRef="#br0" timeOffset="77481.033">24271 2098 698 0,'41'-29'174'16</inkml:trace>
  <inkml:trace contextRef="#ctx0" brushRef="#br0" timeOffset="77876.549">24273 2118 229 0,'-37'52'127'0,"28"-43"-5"16,-1 0-85-16,-1 0-5 0,-1 3 14 15,-3 1 3-15,-2 0 2 16,-1 5-10 0,-4 2-14-16,-1 5-3 0,-1 1-9 15,-5 4-4-15,1 0-5 16,0 1-1-16,3 5 1 16,3-4 3-16,-3 3 3 15,-1-3 0-15,1-5 0 16,-3 3-2-16,1 0-3 15,-1 0 2-15,-3 6 5 16,0 3 4-16,1-3 7 16,0 1 3-16,1-3 1 15,4-4-2-15,-2 0-6 16,3 3-4-16,1-3-8 16,1 0-1-16,2-6-3 0,2-3 2 15,6-4 0-15,2-2 0 16,0-2-1-16,2 2-1 15,-2-6-4-15,3-1-1 16,6-1-4-16,-2-6-6 16,4 2-57-16,-1-3-56 15,0-2 75-15</inkml:trace>
  <inkml:trace contextRef="#ctx0" brushRef="#br0" timeOffset="78968.911">23827 3280 521 0,'37'78'277'15,"-39"-79"-41"-15,2 2-202 16,0 0-46-16,-1-1-15 15,1 0 9-15,-1 0 20 16,0 0 16-16,1 0 2 16,0 0 2-16,0 0-5 15,0 0-6-15,0 0-3 16,0 0-5-16,0 0 3 0,2 25 1 16,2 33 0-16,-4-30-2 15,-1 1-2-15,-4 0 0 16,4-3 1-16,-5 2 0 15,6 0 0-15,0-6 1 16,-1-4 0-16,1-6 2 16,-1-3 2-16,1-4 15 15,1-1 9-15,3-2 23 16,-4-2 4-16,0-1-7 16,9 0-6-16,12-5-17 15,37-18-5-15,-21-1-5 16,2-4-4-16,7-3-6 15,0 2-1-15,2-6-3 16,1-6-2-16,1 0-1 16,-3-7-1-16,-2-4-3 15,-1-2-3-15,-4-7-4 0,-3 4-2 16,-5 16-2-16,-6 9-7 16,-12 19-38-1,-4 6-36-15,-8 6-96 0,-1 1-39 16,-1 2-17-1,-1-1 35-15,0 0 64 0,-8 7 2 16,-22 23 113-16</inkml:trace>
  <inkml:trace contextRef="#ctx0" brushRef="#br0" timeOffset="79568.696">23883 3887 104 0,'39'30'34'0,"-36"-27"-39"16,1 0 2-16,2 0 28 15,-6-3 29-15,0 0 65 0,0 0 23 16,0 0 0-16,0 0-21 16,0 0-61-16,0 0-21 15,0 0-14-15,0 0 3 16,0 10 6-16,0 7 1 15,-3 39-12-15,-3-27-8 16,-2 14-7-16,-3 0-2 16,7-1-3-16,-2-1 0 15,1-3-2-15,3-2 0 16,-1-5 0-16,0 0 0 0,3-10 2 16,0-4-1-16,1-7 3 15,2-5 10-15,-2-4 30 16,6 2 17-16,-1-3 8 15,4-2-4-15,10-7-28 16,1-7-17-16,23-14-14 16,5-6-7-16,13-10-8 15,6-5-1-15,7-6-1 16,-6-1-1-16,-3 5-3 16,-2 3-5-16,-9 13-29 15,-2 8-24-15,-7 3-73 16,-7 4-48-16,-8 11 120 15</inkml:trace>
  <inkml:trace contextRef="#ctx0" brushRef="#br0" timeOffset="80209.197">23952 4759 401 0,'0'3'177'0,"7"9"-94"16,0 3-36-16,0 5-37 16,1 3-6-16,-6-5 0 15,5 2 15-15,-4 0 26 16,-4-2 4-16,-2 0 5 15,-3-2-13-15,-3 4-22 16,1 1-4-16,-2 6-4 0,1 6 0 16,-3-1-3-16,3-1 0 15,-3 2-2-15,3-3-2 16,3 2-1-16,2-2 0 16,3-7 0-16,-2-3 2 15,0-7 11-15,2 2 16 16,4-8 29-16,3-1 15 15,3-2 8-15,1-4-11 16,9-5-21 0,4-3-14-16,21-13-20 0,10-9-6 0,17-13-9 15,14-4-2 1,2-8-1-16,7-1-3 0,2-1-5 16,1 2-5-16,-1 9-8 15,-11 1-4-15,-19 6-25 16,-11 1-33-1,-13 5-252-15,-4 4 228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7:50:20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2019 13289 833 0,'-1'1'301'0,"-4"2"-272"16,4-3-51-16,0 1-33 16,-1 1-1-16,-2 3 21 15,0 0 37-15,1-1 25 16,-1 3 2-16,0 0-4 16,1 3-8-16,-2 6-14 15,1 33-3-15,4-24 0 16,-2 2 0-16,1 4 1 15,0-3-1-15,0 2 0 16,0-3 0-16,2 1-1 0,-1-2 0 16,0 4 1-16,2-6-1 15,2-4 0-15,-2-4 0 16,-2-10 1-16,3 0-1 16,-5-3 16-16,3-3 7 15,-1-1 16-15,0 1 7 16,0-1-2-16,5-2 0 15,11-5-3-15,34-24-3 0,-26 7-9 16,3-1-6-16,7 0-11 16,2 0-4-16,4 1-5 15,3-1-2-15,2-3 0 16,-2-5-2-16,-6 2-1 16,-1 3-2-16,-6 6-31 15,-2 5-31-15,3 4-122 16,-2 4 120-16</inkml:trace>
  <inkml:trace contextRef="#ctx0" brushRef="#br0" timeOffset="770.755">2192 14261 1015 0,'-1'2'359'0,"0"-1"-373"15,-1 1-78-15,1 1-33 16,1 4 3-16,1 8 73 16,1 2 63-16,3 34 25 15,-2-28 2-15,-2 6-14 16,2 2-13-16,-2 2-13 16,-1 4-1-16,3 6 1 15,-3 0 2-15,0 2 17 16,-1-2 5-16,-3-7 3 0,0 4-1 15,-3 3-16-15,0 1-4 16,0-1-4-16,1-3 0 16,3-7 3-16,0-4 7 15,2-7 8-15,0-3 1 16,1-8-2-16,0-3-5 16,1 1-5-16,0-3 3 15,-1-4 15-15,3 0 5 0,-3-2 0 16,0-2-2-16,0 1-10 15,5-1-1-15,16-8 7 16,32-27 2-16,-19 8-4 16,2-1-4-16,1-5-12 15,5-2-5-15,-4-2-4 16,3 2 0-16,2 5-2 16,-1 6-1-16,-1 3-1 15,-2 4-3-15,0 3-12 16,-2-1-23-16,1 7-96 15,-1-6-99-15,4 1 145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7:51:19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10807 14931 312 0,'-3'-3'130'0,"-3"2"-41"0,1-2-136 15,4 3-1-15,0-1 48 16,0 0 42-16,0 1 73 16,0-2 21-16,0 2-8 15,-7-1-23-15,-3 0-54 16,-2 1-23-16,-29 2-28 15,26 1-6-15,-2 0 1 16,1 2 5-16,1-4 12 16,4 2 6-16,4 0 4 15,5-2-3-15,-1 1-10 16,4 0-6-16,0-2-7 16,0 0-2-16,0 0 1 15,0 0 2-15,0 19 3 16,6 25 2-16,6-29 2 15,2 1 5-15,5-5 6 16,5 2 1-16,7 0 6 16,3-5-5-16,6-1-5 0,2-3-1 15,4-1-3-15,-3 2 0 16,-3-1-1-16,-2 2-1 16,-7-2-3-16,4 2-1 15,0 1 9-15,1-1 5 16,6-3 13-16,0 1 6 15,6-4-1-15,0 3-1 16,2 2-14-16,-4-4-6 16,-3 3-7-16,4-2-2 15,-2 0 3-15,4 3 5 0,8-3 9 16,0 1 3-16,5-3 2 16,2 0-3-16,-6-2-5 15,-4-3-1-15,0 2-3 16,-1-4-2-16,3 1-3 15,3-1-3-15,-3-1-2 16,2 2 1-16,-2-3-1 16,-2 2-1-1,-2 0-1-15,-3-2 0 0,6 3-2 16,1 2 2-16,3 0 1 16,5 2 1-16,0 0 0 15,0-1-1-15,-1 3-2 16,-6 0 1-16,3 2-1 15,-2-1 1-15,2-1-1 16,0 1 1-16,-5 1-1 16,-7-1 2-16,-5 1 0 15,1-2 1-15,-7-2-1 0,2 1-1 16,3-3 0-16,-3-1-1 16,5-2 1-1,-2 2 1-15,2 1 0 0,1 0 1 16,2 1 1-16,-1-2 0 15,3 1-2-15,0-2-1 16,2-1-2-16,3 2 2 16,-2 2 0-16,0-2 3 0,0 3 5 15,-3 0 0-15,0-2 0 16,-2 2 0-16,0 0-3 16,1-3 1-16,4 2 3 15,2-2 1-15,0 3-1 16,1 2-1-16,-3 1-5 15,-1 0-2-15,-7 1-1 16,-4 1-1-16,0-1-1 16,1-2 1-16,0 2-1 15,3 2 0-15,0-2 1 16,-3 5-1-16,3 0 0 16,-2-1 1-16,-1-1-1 15,1 0 1-15,-4-2 0 16,2 3 0-16,3-1 1 15,-1-1-1-15,2 1 1 16,-3-4-1-16,-3 3 0 0,-1-3 0 16,3 2-1-16,0 0 0 15,2-2 0-15,-1 1 0 16,-5-5 0-16,-1-1 0 16,3-2-1-16,1-2-1 15,7 4-1-15,3-2-2 16,6-1-4-16,-2 0-6 15,-1-2-7-15,-1 0-3 16,-10-1 4-16,-4 5 5 0,-2 1 9 16,-5 2 4-1,-5 2 1-15,-3 0-3 0,-12 1-20 16,0 0-14-16,-5 0-46 16,1 2-29-16,-2-2-142 15,1-1 164-15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7:51:45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9219 7532 202 0,'-42'25'138'16,"40"-28"3"-16,-3-2-30 16,3-1-50-16,2 3-20 0,-4-3-18 15,0-1 4-15,2 0 22 16,-4-2 7-16,-2 1 2 16,3 1-5-16,-3 1-17 15,3 3-7-15,2-2-1 16,-5 2-1-16,3 0 11 15,0 1 3-15,-1 2-3 16,2-1-5-16,3 1-14 16,0 0-6-16,1 0-6 15,0 0-2-15,0 0 3 16,0 0 3-16,0 0 5 16,0 0 2-16,0 0-1 15,0-1-2-15,0 0-3 16,-1-1-1-16,1 2-2 15,0 0-1-15,0 0-5 16,0 0-1-16,0 0-2 16,0 0 0-16,0 0 2 0,1 0-1 15,13 7 0-15,0 0 0 16,34 16 1-16,-28-15-1 16,2 0-1-16,3-2 0 15,4 1 1-15,1 2-1 16,4-1 0-16,-1 3 0 15,0 1 0-15,5 0 0 16,-3 1 0-16,0-2 0 16,-1-5 0-16,-2 2 1 15,2-3 2-15,0-1 1 0,5 0 2 16,3-1 1-16,5-3 1 16,3 0-1-16,2 0-1 15,1-2-2-15,-2-3-1 16,-4 2 0-16,-4-2 1 15,0 3-1-15,-3-2 1 16,4 2-3-16,-8 0-1 16,-6 0-3-16,-5 2-12 15,-3 0-29-15,-2 2-83 16,-4 0-75-16,0 4 119 16</inkml:trace>
  <inkml:trace contextRef="#ctx0" brushRef="#br0" timeOffset="658.42">12177 7531 1152 0,'-7'-7'298'16,"1"0"-423"-16,2 1-177 16,-2 0 34-16,-2 2 176 15,-1 0 126-15,3 3 133 16,1 0-8-16,5 1-94 15,0 0-50-15,0 0-42 16,0 0-1-16,0 0 23 0,3 1 17 16,21 8 5-16,33 12-1 15,-21-14-5 1,4 1-3-16,4 1-2 0,1 2 0 16,0 2 3-16,-1-1 1 15,1 1 2-15,1-4 10 16,5 0 0-16,3 0-1 15,1 2-4-15,-3-1-10 16,-2-1-4-16,-5 2 0 16,-5-2 3-16,2-1-2 0,-4-2 1 15,0-1-1-15,-4-2-4 16,1 0 0-16,-6 1-10 16,-1-2-37-16,1-1-86 15,1-2-59-15,6-5 107 16</inkml:trace>
  <inkml:trace contextRef="#ctx0" brushRef="#br0" timeOffset="1060.191">15140 7617 957 0,'-6'-3'240'0</inkml:trace>
  <inkml:trace contextRef="#ctx0" brushRef="#br0" timeOffset="1350.421">15123 7612 565 0,'-2'0'236'16,"1"0"-123"-16,0 0-82 16,0 0 8-16,0 0 31 15,0 0 15-15,-1 0 1 16,1 0-20-16,0 0-35 15,0 0-14-15,0 0-9 0,0 0-2 16,1 0-4-16,5 0-1 16,25 2-2-16,36 0-1 15,-27-3-1-15,5-2 2 16,3 0 1-16,1 1 0 16,4-1 2-16,-3 0 1 15,3 2 0-15,0-3 0 16,0 3-2-16,0 1 0 15,-6 1-1-15,1 4-1 0,-5-1-1 16,0 1-1-16,0 0-23 16,-7-1-49-16,-8-1 50 15</inkml:trace>
  <inkml:trace contextRef="#ctx0" brushRef="#br0" timeOffset="4227.235">13387 8733 579 0,'-2'-2'163'0,"1"2"-238"15,1 0-13-15,0-1 69 16,0 1 50-16,0-2 91 15,0 1 22-15,0 0-24 16,0 0-29-16,0 0-38 16,0-6-15-16,1-7-8 15,0-2 5-15,3-33 8 16,-12 28 0-16,-4-4-4 16,1 0-6-16,-10-2-15 15,-1 1-5-15,-7-1-9 16,-7 0-2-16,-2 1-3 15,-3 3-2-15,-5 5-2 16,1 2-2-16,-1 4 0 16,1 4-1-16,-9 4 2 15,-5 4 0-15,-10 3 2 16,-8 5 1-16,-1 7-1 16,0 3-1-16,2 11-14 15,-6 4-12-15,-5 6-3 0,-2 6-1 16,-2 11 14-16,7 7 11 15,9 9 0-15,-1 2-10 16,4 8-19-16,-1 8-4 16,7 4 3-16,9 4 11 15,12 3 20-15,7-5 4 16,13 13-5-16,9 1-3 16,17-5-5-16,10-3 0 15,19-20 8-15,9 2 4 16,20-14 6-16,11-3 0 0,17-14 6 15,2-8 4-15,4-13 3 16,0-3 1-16,2-4 1 16,-2-8 3-16,-3-5 10 15,-1-6 1-15,-2-9 12 16,1-6 4-16,8-7-2 16,-4-2-1-16,-9-10-6 15,-1-4-8-15,-11-6-8 16,2-2-3-16,-1-10-8 15,-5 2 1-15,-9-3 3 16,-10-1 2-16,-11 7 8 16,-3-1 3-16,-9-4 0 15,-1 2-1-15,-5-7-5 16,-7-8-3-16,0-5-6 16,-2-7-1-16,-6-3-9 0,2-3-2 15,-6-9-2-15,-2-5 1 16,0 2 6-16,-3 7 4 15,-4 14 6-15,0 15 1 16,-4 5-9-16,1 1-6 16,-1 3-33-16,-1-6-35 15,-5 3 43-15</inkml:trace>
  <inkml:trace contextRef="#ctx0" brushRef="#br0" timeOffset="18464.95">4954 10725 82 0,'-1'0'21'15</inkml:trace>
  <inkml:trace contextRef="#ctx0" brushRef="#br0" timeOffset="19859.99">5059 10809 53 0,'66'45'38'15,"-48"-37"1"-15,1 2-20 16,-1-1-6-16,3 1-6 16,0 1 0-16,2 0 9 15,0-2 9-15,1 0 14 16,-3-2 6-16,4-1-4 0,2-1-4 16,1-1-1-16,4 1-2 15,-2-2-2-15,-2 1 1 16,5-2-1-16,0 2 1 15,1 0-5-15,2 4-5 16,2-1-14-16,-1 1-4 16,1 0-3-16,-2-2 0 15,3 1-2-15,-2 1 0 0,2-1 0 16,5 0 0-16,-3-1 2 16,1-3 4-16,3 2 13 15,-2-2 4-15,-3 2 7 16,-3-2-3-16,-5 0-5 15,-4-1 5-15,0-2 4 16,-3 1 0-16,2-2-4 16,0-2-9-16,0-2-9 15,2-2-2-15,2-2-3 16,3-5-1-16,-1-7-1 16,-1-1 1-16,-4-4 2 15,-5-1 7-15,-6 3 2 16,-2-1 1-16,-6 3 0 15,1 2-6-15,-4 3-6 16,2 0-3-16,2-3-6 16,-1 0-2-16,1-3-1 15,1 3 3-15,-1-3 6 16,-3 1 2-16,3 3 17 0,-4-2 2 16,-6 3 9-16,1 1 3 15,-1-1-10-15,0 1 4 16,2-2-6-16,-2-7-3 15,0 2-1-15,-2-3-4 16,-4 0 0-16,2 3-1 16,-11-3-4-16,1 4-1 15,-3 0-5-15,-4 0 0 16,0-1-2-16,-4-6 0 0,-3-1-3 16,-1 2 1-16,-3 5 0 15,0 4 0-15,-3 4-2 16,-1-2-3-16,2 3-10 15,-1-2-5-15,4 2-2 16,-6-1 1-16,1 0 7 16,-4 2 5-16,-8-3 4 15,2 1 1-15,-9 4 0 16,5-1 1-16,-1 2-1 16,5 4-3-16,4-1-1 15,1 0-1-15,0 7-14 16,-6-2 2-16,0 6 2 15,2 2-1-15,0 4 7 16,3 0-1-16,0 7-5 16,0 4 2-16,3 4 2 0,1 2 3 15,5 1-1-15,4-2-1 16,5-4 0-16,1 2 0 16,3-7 0-16,-1 6-1 15,3 1 1-15,-1-3 1 16,0 4 9-16,3-6 2 15,-4 1 5-15,4-1 2 16,1 2 0-16,-2-3 1 16,4 2-1-16,1 0 0 0,2 2 0 15,1 3 1-15,1 4-1 16,-3-1 0-16,3 1-1 16,1 2-1-16,-2-3 1 15,0-1 1-15,-4-3 9 16,2 0 2-16,-2-3 0 15,0-1-1-15,4 3-10 16,1-2-2-16,1 3-1 16,2 0-2-16,1-3-45 15,-1 5-140-15,6 10 129 16</inkml:trace>
  <inkml:trace contextRef="#ctx0" brushRef="#br0" timeOffset="20426.129">7102 10782 714 0,'6'3'258'16,"-6"-3"-320"-1,0 0 28-15</inkml:trace>
  <inkml:trace contextRef="#ctx0" brushRef="#br0" timeOffset="21442.276">7109 10785 152 0,'0'0'110'0,"3"2"1"15,2 1-31-15,0 0-51 16,4 3-15-16,1-5-2 16,5 8 5-16,36 29 13 15,-25-28 2-15,14 0-6 16,5 1-6-16,12 1-10 15,4 2-2-15,4-3 2 16,4 3 1-16,-4 0 0 16,-1-2 8-16,2 4 5 15,3 0 3-15,8 1-1 16,-1 0-8-16,-4-4-11 16,-4-4-3-16,-7-2-2 15,0-2 0-15,3-1 4 16,-1 1 7-16,3 0 15 15,2-1 7-15,-6-1 0 16,1-2-7-16,5-2-13 0,-4-2-5 16,7-2 9-16,1-1 1 15,-10-1 1-15,-2-2-1 16,-14-4-1-16,2 0 1 16,-1-7 0-16,-1-2-2 15,3-5 3-15,-6 1 3 16,-7 1 11-16,-3 2 9 15,-10 6 8-15,-2-1 8 16,-7 4 4-16,-2-2-5 0,-1-2-19 16,-3 0-13-16,-1-8-15 15,-3-1-3-15,-1-2 3 16,-3-1 3-16,-6 2 5 16,-3 3-2-16,-7-6-4 15,-5-4-2-15,-3-4-2 16,-6-1 1-16,-6 5 3 15,0 4-2-15,-8 0-3 16,2 0-3-16,-2 2-2 16,-2-3-3-16,-3 1-3 15,-6 3-5-15,-10-6-10 16,-4 6-4-16,-1 2 0 16,0 0 3-16,12 2 11 15,7 0 6-15,6 0 1 16,-1 0-4-16,-2 3-8 15,-4 1 1-15,5 3 0 16,5 4 7-16,6 3 4 0,6 0-1 16,5 4-1-16,0 0-2 15,-1 1-2 1,3 0 1-16,2 3 2 0,4 1 3 16,1 1 1-16,-1 3 1 15,-3-1-1-15,1 2 0 16,-5 3 0-16,0 0 0 15,-1 2 1-15,0 1 1 16,-4 2-1-16,0 0 0 0,-3 5-1 16,-3 1-1-16,0 5 0 15,1 0-1-15,0 1 1 16,1-3 0-16,3 0-1 16,2-4-1-16,0-2 1 15,-1 4-1-15,0-2 2 16,-3 4-1-16,-1 4-7 15,0-1-1-15,-3 6-5 16,3-3-1-16,2 0 1 16,2-1-4-16,8-7-9 15,0 2-4-15,9-2-4 16,-1-1 2-16,1 0 5 16,5 4 1-16,-5 4 0 15,5 3 0-15,2 1-10 16,2 1-11-16,11 3-22 15,-1 1-40-15,9 11-157 0,9 2 177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7:54:00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9384 16620 140 0,'-3'32'78'0,"1"-32"-9"16,-2-1-36-16,2-3-5 15,1 3 43-15,0 0 30 16,0 0 36-16,0 0 12 16,-1 0-15-16,-1 0-15 15,-1-1-22-15,0 0-6 16,2 1-12-16,-3-1-5 16,0-1-15-16,3 2-6 0,0 0-12 15,1 0-8-15,-1 0-12 16,1 0-6-16,0-1-9 15,0 1-3-15,0 0-6 16,0 0-1-16,-1 0 1 16,1 1 1-16,1 0 2 15,0 0 1-15,14 4-1 16,6 2 0-16,32 11-1 16,-28-12 1-16,2 2 0 15,3-1 2-15,0-6-1 16,2 0 1-16,0-3-1 15,0 0 0-15,4 2 0 16,-2-3-1-16,1 4 0 16,-3 0 1-16,1 3-1 15,-1 0 1-15,4-2 7 16,0 2 4-16,-1-3 13 0,2-2 4 16,2-1 0-16,1-1-3 15,-3-1-9-15,1-2-2 16,-3 2-3-16,1-3 0 15,2 5-1-15,-1 2-3 16,0-3-4-16,4 4-1 16,0-1-1-16,-2 1-1 15,-3 2 1-15,-2 1-1 0,-1-1 1 16,-3-2 2-16,1 2 2 16,-3-2 0-16,-3 2 1 15,4 3-2-15,-1-3 0 16,1 5-1-16,0-4 1 15,2-3-1-15,0 2 1 16,1-1-1-16,2 1 1 16,2 4-1-16,-1-2-1 15,2-3-1-15,-3-1 1 16,-1 0-1-16,-4-1-1 16,2 1 1-16,3 0-2 15,2 1 1-15,3 1 0 16,2 0-1-16,2 1 1 15,-1 0-1-15,5-1 0 16,-1 0 1-16,-4 3-1 16,2 0 0-16,-3 1 0 15,1-2 0-15,6 3 0 16,0-6 0-16,4 2 0 0,3 1 0 16,0-5 0-16,2 2 0 15,-2 2 1-15,0-1-1 16,1-1 0-16,2-1 0 15,1-5 0-15,0 3 0 16,-5 3 0-16,0-1 0 16,-2 1 0-16,-3-2 0 15,-5-1 1-15,0 0-1 16,-1-2 0-16,3 3 0 0,6-1 0 16,-1-3 0-16,1 3 1 15,1-3 0 1,-3 1 1-16,1 1-1 0,-2-4 0 15,2 2 0-15,6-2-1 16,1-1 1-16,7 2-1 16,-1 0 0-16,-2 2 0 15,-2-1 0-15,-5 3 0 16,-5 2 0-16,0 1 0 16,2 0 0-16,0-1 0 15,4 0 0-15,-1 2 0 16,2 2 0-16,-4-1 0 15,-3 1 0-15,4-4 0 16,-1 0 0-16,7 0 1 16,2-6 0-16,2 0-1 15,1-1 1-15,-4-3-1 0,0 4 0 16,-7-3 1-16,2 3-1 16,2 4 1-16,0-4 0 15,7 5-1-15,-1-2 0 16,2 6 0-16,-4 1 0 15,-3 3 0-15,0 3 0 16,3-1 0-16,0 1 0 16,2 1 0-16,-2-3 0 15,-1-2-1-15,-3 3 0 0,3-6-2 16,2 0-1-16,2-1-2 16,2-2-1-16,0 0-2 15,-1-3 1-15,-4 1 1 16,-1-3 2-16,-2-2 3 15,2 2 1-15,0-4 1 16,2 4 0-16,0 1 0 16,-4 2 0-16,-3 0 0 15,-2 0 1-15,-2 3-1 16,3 2 0-16,-2 2 0 16,2-2 1-16,-3 3-1 15,-2-3 0-15,0 4 1 16,-5 0 0-16,-3 0 0 15,-1 1 1-15,3-2 1 16,0 2 1-16,2-3-1 16,1-2 0-16,1-1-2 15,0-3 0-15,3-1-1 0,-4 1 0 16,-1 0 0-16,-2 1 0 16,-3 0 1-16,2 1 0 15,1-1 0-15,3 1 0 16,2 0 1-16,-1-1 2 15,-2 0 1-15,0-1 1 16,-1 1-2-16,-2 0-1 16,-1 0-2-16,-2-1 2 0,-1-3 1 15,5 3-1-15,-2-2 2 32,1 3-3-32,1-4 2 0,-2-3 0 0,-1 4-2 15,-2-3 0-15,-2 4-2 16,-4 2 0-16,0 2-1 15,-4 4 1-15,1-1 2 16,1 1 0-16,0 0 0 16,5-2 0-1,-1 1 0-15,3 2 1 0,-1-1 1 16,-1 3 0-16,4-1 0 16,-3 0-2-16,2 1 0 15,-1-1 1-15,-1-3 4 16,-1 3 4-16,-2-2 7 15,1-2 2-15,-1 0 3 16,0-1-4-16,2-1-4 0,0 1-2 16,-2 0-5-16,0-1 0 15,3 0-1-15,-1 2 1 16,-3 0 0-16,-3 0-1 16,-1 2-3-16,0-1-1 15,2 0-1-15,3 1 0 16,-3-2 2-16,2 0 3 15,1 0-1-15,3 0 0 16,1-1 0-16,-1 0-2 16,2-1-2-16,0-1 0 0,-1 1-2 15,-2 1 0-15,-2-3 0 16,-5 0 0-16,0 0-2 16,0 0 1-16,-2-3 1 15,3 2 0-15,-1 0 0 16,-3-2 0-16,2 1 0 15,-3 0 0-15,1-1 0 16,2 3 0-16,-2-1-1 16,2-1 0-16,-4 2-1 15,1-1 0-15,-1 0 1 16,-1 1 1-16,-4 0-1 16,0 0-1-16,-5 0-1 15,-1-1 0-15,1 1-1 16,2-1 0-16,-4 1-1 15,3 0-1-15,-1 0-4 16,-3-1-3-16,0 1-8 16,1 2-2-16,-8-1-31 0,-3-1-34 15,-1 0-161-15,0-1 161 16</inkml:trace>
  <inkml:trace contextRef="#ctx0" brushRef="#br0" timeOffset="37523.636">22323 15388 569 0,'0'-1'235'16,"1"0"-121"-16,-1 0-113 15,0 0-11-15,0 0 23 16,0 0 28-16,3-1 50 16,-2 1 13-16,-1 1-12 15,0 0-18-15,0 0-37 16,0 0-13-16,0 0-17 16,0 0-3-16,0 0-1 15,0 0-1-15,0 0 3 0,5 7-1 16,6 23-2-1,2 38-2-15,-11-16-3 0,-1 0-1 16,0 8-1-16,2 4 0 16,-3-2-1-16,-3 4-1 15,-1 4-5-15,-2-6-1 16,-1 1 3-16,0-6 3 16,0-6 6-16,0-2 2 0,0-2 1 15,3-1 2-15,1-4 0 16,2-2 1-16,1-7 2 15,1-4 2-15,2-11 8 16,0-5 5-16,2-6 9 16,-2 3 4-16,3-5 9 15,-1 1 5-15,0-1 7 16,1-3 4-16,3 6-5 16,3 0-7-16,2-1-10 15,2 0-7-15,4 3-9 16,1-3 0-16,6 1-5 15,1 1-1-15,-1-4 1 16,8-1-4-16,4-1-2 16,5 0-1-16,11-3-4 15,3 2-1-15,4-3-2 16,2-1 1-16,-7 1-2 16,1 0 1-16,1 1 2 15,1 0 2-15,9 1 4 0,0 0 0 16,0 6-2-16,-3-3-1 15,-6-1-3-15,-3 1-2 16,1-3-1-16,1 1 0 16,5-1 0-16,0-2 0 15,-4-2 4-15,2 2 0 16,-9-2 3-16,2-1 0 16,3 1-4-16,-1-3 0 15,2 2-3 1,-1 2 0-16,-4-1-1 0,-5-3 0 0,-8 7-1 15,-4-3 0-15,-8 3-2 16,8 6-1-16,0 1-1 16,5 2-1-16,8 3-5 15,-5-1-10-15,2-1-36 16,-3-1-36-16,-1 0-171 16,-1-4 172-16</inkml:trace>
  <inkml:trace contextRef="#ctx0" brushRef="#br0" timeOffset="38167.164">22496 15646 851 0,'0'0'357'0,"0"0"-195"16,0 0-160-16,0 0-32 16,0 0 1-16,0 0 15 15,3 1 42-15,-2-1 2 16,-1 0-17-16,0 0-26 0,0 0-92 16,0 0-55-16,0 0-163 15,0 0 193-15</inkml:trace>
  <inkml:trace contextRef="#ctx0" brushRef="#br0" timeOffset="38921.611">22412 15548 752 0,'-29'32'305'0,"29"-32"-231"0,1 0-87 15,1 1-67-15,-2-1 13 16,0 0 57-16,0 0 36 15,0 0 19-15,0 0-6 16,0 0-8-16,0 0-5 16,6 5 9-16,3-1 7 15,-1 1 14-15,4 1 10 16,29 10-1-16,-27-19-10 0,6-1-22 16,-2-4-11-16,3 0-16 15,6 0-2-15,2 1-3 16,1-3-1-16,1 2-6 15,-2-1-6-15,0 3-9 16,-1 6-6-16,1 0-6 16,0 6 2-16,-6 1-3 15,-3-1 0-15,-7 3 1 16,-2-1 3-16,-2 4 13 16,-4-3 10-16,0 5 11 15,1 1 6-15,-5 0 6 16,3 1 2-16,-3 5 4 15,-2 2-1-15,1 3 0 16,-2 6-3-16,0 0-5 16,1-1-3-16,0 3-7 15,0 3-1-15,-3 6-2 16,3 6 0-16,-2 0 0 0,3-2-1 16,-1 4 1-16,0-6 0 15,-1 1 1-15,0 0 1 16,0-4-1-16,-1 0 1 15,0 4-1-15,0 2 0 16,-3-5-1-16,1 1 1 16,-2-5 0-16,-1 2 0 15,1 0 0-15,-1-4-1 0,2-3 0 16,2-7 0-16,-1-5-4 16,3-2-13-16,0-8-77 15,-1-1-113-15,-4-2 131 16</inkml:trace>
  <inkml:trace contextRef="#ctx0" brushRef="#br0" timeOffset="39788.297">22879 15813 816 0,'39'71'291'0,"-39"-71"-256"15,0 0-38-15,-1 0 18 16,0 0 29-16,1 0 58 15,0-1 13-15,0 1-21 16,0 0-24-16,0 0-44 16,0 0-11-16,0 0-11 15,1 0-2-15,8 0-8 16,2 0-2-16,4 0-6 16,26-2-2-16,-24-3 2 15,-3 1 0-15,4-1 5 16,2 1 1-16,-4 2 4 15,2 0 0-15,-4 1 0 16,-1 1 0-16,-2 0 1 16,-1 1 0-16,-2 0 0 15,0 0-1-15,0 1-2 16,0 1-5-16,-1 4 1 0,0-2 0 16,-2 5 7-16,0 2 7 15,0 3 5-15,-1 3 2 16,-1 0 1-1,-1 1 1-15,0 0 0 0,-1 2 1 16,0 3-1-16,0 0-1 16,-2-1 2-16,-1 3 1 15,-2-2 1-15,1 0 0 0,0 8-3 16,0 2-4-16,2 3-4 16,1 2-2-16,0 4-2 15,0 3 0-15,0 8 1 16,0 0 1-16,0 0 1 15,1-1 0-15,-1-5 0 16,0 0 1-16,0-3 0 16,1-5 2-16,-1-3-2 15,0-2-1-15,0-10-4 16,0-2-5-16,1-10-44 16,0-7-42-16,1-5-163 15,-1-4 159-15</inkml:trace>
  <inkml:trace contextRef="#ctx0" brushRef="#br0" timeOffset="40774.319">23200 16016 579 0,'-2'0'229'16,"1"0"-132"-16,0 0-81 16,0 0 20-16,0 0 69 15,0-2 29-15,1 1 30 16,0 0-15-16,0 0-52 16,0 0-20-16,0 0-22 15,0 0-12-15,0-1-8 16,0-14-6-16,3-41-16 15,-3 29-6-15,0 0-5 16,1-2-2-16,0-3-1 16,2-5-1-16,-1-8-5 15,0 3-3-15,2-1-10 16,0 3-8-16,3-3-6 0,1-3 0 16,2 4 11-16,-1 6 7 15,-1 14 13-15,-1 7 2 16,-3 7 1-16,0 3 1 15,-1 0-1-15,0 4-2 16,-2 0-4-16,-1 0-1 0,0 1 0 16,0 0 1-16,0 1 4 15,0-1 2-15,3 1 0 16,10 0 2-16,3 1-2 16,31 6 1-16,-24-2 0 15,0-1-1-15,4 2 0 16,3 0-1-16,2-3-1 15,2 1-1-15,1 0 1 16,0 3 0-16,-3 2 0 16,-2 2 0-16,-1 3-3 15,-2 0-2-15,-6-1-1 16,1 3 1-16,-4 2 2 16,-1-1 1-16,-1 4-2 15,-2-2 0-15,-4 0 0 16,0 3 2-16,-6-3 3 15,3 7 1-15,-4 3 5 16,2-1 2-16,-1 8 1 16,-3-1 1-16,-1-1-1 0,0 0-3 15,-1 8-3-15,-1 3-1 16,2 6-1-16,2 2 0 16,-1-8-1-16,1 1 0 15,-1 4 0-15,-1 4 0 16,2 4 1-16,1 7 0 15,-3-1 0-15,2-4 0 16,-2-2 0-16,0-8-1 16,4-3 1-16,1-1-1 0,3-3-5 15,-2-3-9-15,0-8-29 16,-3-5-25-16,-3-8-126 16,0-4 127-16</inkml:trace>
  <inkml:trace contextRef="#ctx0" brushRef="#br0" timeOffset="41889.85">23870 15614 772 0,'-1'0'330'15,"0"0"-172"-15,0 0-131 16,0 0-27-16,0 0 14 15,0 0 21-15,-1 0 24 16,1 0-2-16,0 0-30 16,1 0-17-16,0-1-23 15,1-2-5-15,10-28-7 16,11-38-1-16,-17 25 9 16,2-4 3-16,-2-8 8 15,-1-5-1-15,5-1-2 16,-5-3-1-16,4 4-3 15,-2 3 4-15,-3 8 5 0,3 8 2 16,-4 16 5-16,1 6 5 16,-4 7 3-16,4 4 2 15,-1 6 2-15,2 3 0 16,-2 0 1-16,-2-2 0 16,-1 2-3-16,0-1-3 15,0 1-6-15,0 0-3 16,1 0-1-16,0 0-1 15,0 0 7-15,0 0 5 16,15 8 8-16,33 18 4 0,-26-18-4 16,4 0-3-16,6 3-9 15,-1 4-4-15,1 3-3 16,-1 2-2-16,-1 3 1 16,-1-1 0-16,0 4-1 15,-5-2 1-15,-1-3 0 16,1-2 0-16,-9-1-1 15,2-3 2-15,-5 5 2 16,-3 3 1-16,2 2 5 16,-1 1 4-16,-4-2 3 15,-3 2 3-15,-2 0-1 16,-1-2-3-16,4-1-2 16,-4 1-2-16,1 7-3 15,-1 4-2-15,-1 10-2 16,3-2 0-16,-3-7 0 15,1-2 1-15,0 3 2 0,-1 1 1 16,0 12 7 0,-1-4 2-16,0 7 5 0,-2 5 1 15,-2-1-4-15,0 3 3 16,-1-4 1-16,4-7-1 16,0-2 3-16,-1 2-5 15,1-5-5-15,-2 3-2 16,-1 4-6-16,1-3-1 15,4 2-2-15,-3-3-1 0,0-9 0 16,3 0 0-16,-3-2-1 16,4-1 0-16,4-3-3 15,-2-5-4-15,4-6-72 16,-5-1-60-16,-2-7 85 16</inkml:trace>
  <inkml:trace contextRef="#ctx0" brushRef="#br0" timeOffset="42775.864">24412 15696 284 0,'-1'-5'246'15,"2"3"26"-15,0 0-73 16,-1 2-39-16,0-1-45 16,-1 1-12-16,0-1-18 15,0 1-12-15,1-1-28 16,0-1-16-16,0 1-22 15,0 0-7-15,15-2-8 16,10-4-4-16,36-5 0 16,-28 9 0-16,4-1 7 15,-3 0 1-15,4-4 3 16,1 0 1-16,3-2-1 16,1 3 0-16,-6 2 0 15,-5-5-3-15,-7 4-13 16,1-1-8-16,-8-3-23 15,2 7-8-15,-2-1-6 0,-4 1-6 16,-1 3 17-16,-1 2 10 16,-7 3 19-1,-3-3 15 1,0 1 6-16,-2-3 1 0,0 0 5 0,5 8 3 16,0 2 16-16,-2 0 4 15,12 32 12-15,-16-28 7 16,-1 0 2-16,-2 2 5 0,1 4 1 15,-2 5 0-15,-2 6-7 16,3 3-3-16,-3 3-5 16,2 5-3-16,3 6-1 15,-2 4 1-15,1 1-3 16,-1-2-3-16,0-4-9 16,0 2-6-16,3-1-10 15,1-2-3-15,5 5-2 16,-3-6 0-16,0-1 0 15,1-1 0-15,1-12-1 16,2-3 0-16,0-7 0 16,-2-2 0-16,-2-4-3 15,3 0-4-15,0 0-38 16,-2-1-30-16,2 2-87 16,-4 2-81-16,0-2 154 15</inkml:trace>
  <inkml:trace contextRef="#ctx0" brushRef="#br0" timeOffset="43447.055">24465 16703 840 0,'-2'0'332'15,"1"0"-211"-15,3 0-120 0,-2 0-20 16,0 0 24-16,0 0 31 15,0 0 38-15,0 0 6 16,8 2-24-16,3 3-20 16,2 0-25-16,30 16-6 15,-32-19 16-15,-1 2 8 16,4-4 11-16,1-1 1 16,5 1-12-16,4-3-4 15,1-3-9-15,3 0 0 0,2-5-7 16,1 5-5-16,3 0-3 15,-3-1-1-15,3 5-2 16,-2-2-1-16,-3 5-1 16,1 0-2-16,-1-1-2 15,-2 0-1-15,-1 3-1 16,-3-1 0-16,-2 3-4 16,-1-3-1-16,-2-1-6 15,0 3-3-15,-2-2-12 16,-1 1-16-16,-2 1-63 15,-2-2-64-15,1 4 111 16</inkml:trace>
  <inkml:trace contextRef="#ctx0" brushRef="#br0" timeOffset="51381.644">3397 17751 211 0,'-1'0'122'0,"-5"0"-2"16,-2 1-9-16,-2-1 6 16,-2 1-1-16,-29 8-7 15,29-9-4-15,-2 5-21 16,1-3-11-16,-4 0-22 15,1 3-9-15,3-4-9 16,3 0 0-16,3 2-4 16,1 0-4-16,4-3-7 15,-2 4-7-15,4-3-10 16,0-1-3-16,0 0-4 16,0 0 1-16,0 0 3 15,4 1 1-15,17 5 0 16,27 9 1-16,-22-11-1 0,1 2 0 15,-3-6-1-15,2 2 0 16,-2-1 0-16,3 1 1 16,3 0-1-16,-1 0 1 15,2-1 1-15,-3 1 0 16,5-2 0-16,3 0 0 16,2-3 1-16,3-1 0 0,0-2-1 15,1 0 0-15,0-4 1 16,0 1 0-16,2-2 0 15,-2 2 0-15,3 1-1 16,1 0 0-16,3 1 0 16,3 1 0-16,1 4 0 15,-3-2 0-15,-2 3 0 16,-3-2 0-16,-5-1 1 16,1 4-1-16,1-2 0 15,2 2 0-15,0 2 0 16,-2-2 0-16,3 5 0 15,-2-2 0-15,1-3 0 16,-3 3 1-16,-6-1 0 16,-4 0 0-16,-7 2-1 15,4-1 1-15,2-1 1 16,3 2-1-16,2-3 1 16,2-1 1-16,3-1 1 0,1-3 1 15,4 2-2-15,-2 1-1 16,-3-2 12-16,1 0 2 15,-5 2 5-15,0-4 2 16,-1 0-9-16,1-1 0 16,-1-1-1-16,1 4-2 15,5-1-3-15,-2-3-2 16,5 1-4-16,-1 1 0 16,1-2-1-16,0 2-1 15,-1 2 1-15,-2 0-1 0,0 3 0 16,0 3 0-16,-4-2 1 15,3 0 0-15,2 2 0 16,-1 1 0-16,3-2 0 16,-5 3 1-16,-4-4 0 15,-2 1 1-15,-2 1 2 16,-2-2 2-16,2 0-1 16,0 0-1-16,2 1-2 15,1 1-1-15,0-2 0 16,-1 0 0-16,0 1 0 15,-5 2 0-15,2 0-1 16,-4 1 1-16,4 0 0 16,-3-1 0-16,0 4 0 15,-1 3 0-15,-3 0-1 16,-2 2-1-16,0-2 0 16,2 2 0-16,1-4 0 15,5 3 0-15,1-2 0 0,1-2 0 16,3 5 2-16,-2-3-2 15,1 1 1-15,2-2 1 16,-2-3-1-16,0-2-1 16,0 0 1-16,-1-2 0 15,-1-1 1-15,1 0-1 16,-8 1 1-16,3-1-1 0,1 1 0 16,0-1-1-16,2 0 0 15,-4-1 0-15,1 1 0 16,-1 1 0-16,1-1-1 15,0 3 0-15,0-3 0 16,1 1-1-16,-2 1 0 16,0-1 0-16,1 3 0 15,2-2-1-15,-1 1-1 16,0-2 0-16,1 1-3 16,-3 0-2-16,-1-2-7 15,-1 1-3-15,-3 1-5 16,-4-2-1-16,-1 2-6 15,-1-3-3-15,-5 3-1 16,5-2 1-16,-3-1 2 16,0 3-3-16,3-3-25 15,-5 1-26-15,2-1-82 16,-1 0-127-16,1-5 192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7:56:41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1675 3732 231 0,'-8'-2'127'0,"1"0"-30"15,-2 1-16-15,1 1-38 0,-2 0-15 16,-3 1-16-16,2 2-5 16,-4 1 9-16,-3 1 11 15,2-2 18-15,0 2 6 16,3 0-5-16,3-3-9 15,0 0-17-15,-1 2-8 16,2-1-10-16,0 3-1 16,4 0-1-16,1-1 0 15,1 1 0-15,2 0 1 16,0-3 3-16,0-3 2 0,0 0 4 16,1 0 1-16,0 11 2 15,2 4-1-15,14 30-3 16,-9-31-1-16,5-1-2 15,1 1 0-15,7-2 4 16,0-2 2-16,-1-2 4 16,2 1 0-16,1-2 0 15,0-2-3-15,5 2-3 16,2 0-1-16,0-3 0 16,2 2 3-16,-2-2 4 15,-5-3 3 1,-12-1-2-16,0 1-3 0,38 0-5 15,-4-1-1-15,3 0 0 16,-18 0 0-16,0 0-1 16,3 0-1-16,-3 1-1 15,-3 0 3-15,2 1 6 0,1-2 5 16,2 0 6-16,2-2-1 16,-1 1-5-16,0-1-1 15,2 0 2-15,-4 0 4 16,-1 0 7-16,1-1-1 15,-5-2-8-15,4 0-5 16,0-3-9-16,3 4-3 16,-1-4-2-16,3 1-1 0,0-1 0 15,0-1 0 1,2 3 0-16,-2-2-1 0,-3 4 0 16,-2 1-1-16,-5-3 0 15,2 4 1-15,-1-3-1 16,1 3 1-16,2-1-1 15,-3-3 1-15,3 0-1 16,0 2 1-16,-1-1 0 16,1 5-1-16,1 0 0 15,-1-4 0-15,3 4 1 16,-1-1-1-16,0 0 1 16,-4 0-1-16,-3 1 1 15,-1 2 0-15,-5 0 0 16,6 2 1-16,-1-2 2 15,-3-3 0-15,1 1 4 16,-2 0 2-16,-4 0 5 16,2 0 0-16,-2-1-1 15,-1 1-3-15,0-3-6 0,1 3-1 16,1 2-1-16,-1-4-1 16,3 2 1-16,0 0-1 15,3-2 0-15,4 2 1 16,5 0 0-16,0 0 2 15,-1-3-1-15,3-1 1 16,2 3-1-16,1-2 2 16,6 3 3-16,1 0 1 15,1-5 2-15,4 3-1 0,-3-1-3 16,4 2 4-16,-3-1 5 16,-6-4 1-16,-4 0 0 15,-6-4-1-15,-1 0-6 16,-1-2 0-16,2 1-3 15,3 2-1 1,-4 3-3-16,-1 0-1 0,1 4-2 16,0-1-1-16,1 2 0 15,-1 1 0-15,0 4-1 16,1-1 1-16,-7 3 0 16,1-2 0-16,-7-3 0 15,0 2 1-15,1-2-1 16,-6 1 1-16,-1-1-1 15,-4 2 1-15,-3-3 0 16,1 0 0-16,-4 0 0 16,-1 0 0-16,0 0-1 0,0 0 0 15,0 0-1-15,0 0 0 16,0 0 0-16,4 0-1 16,1 1 0-16,1 0 0 15,1 0-2-15,1 0 0 16,0 2-1-16,0-1-2 15,1 0-4-15,-1 1-4 16,5 1-15-16,26 9-11 16,-24-9-12-16,0 2-4 0,-1-3 9 15,1 0 9-15,-1-3 8 16,1-1-13-16,2 0-83 16,4-2-85-16,7-7 128 15</inkml:trace>
  <inkml:trace contextRef="#ctx0" brushRef="#br0" timeOffset="3210.418">1738 15120 353 0,'27'39'177'0,"-28"-37"-54"16,-1-2-101-16,1 2-60 15,0-2-1-15,1-2 23 16,0 2 25-16,0 0 37 16,-2 0 15-16,1 0 27 15,0 0 8-15,0 0 8 16,0 0-8-16,0 0-27 0,0 0-12 15,-1 0-16-15,1 0-3 16,0 0-8-16,0 0-7 16,0 0-16-16,0 0-9 15,-1 0-8-15,1 0 0 16,1 0 3-16,0 0 3 16,0 0 1-16,0 0 0 15,8 5 0-15,10-4 1 16,31 28 2-16,-27-26 0 15,2 0 0-15,-1-1 0 0,2 4 1 16,0 1 0-16,-2-3 0 16,4 3-1-16,-2 0 0 15,1-1 0-15,3-1 1 16,1-1 1-16,1 2 5 16,2-4 1-16,2 3 6 15,2-3 1-15,5-1 8 16,-3 0 2-16,-2-1 1 15,-1-1-3-15,-6 0-10 16,-2 0-4-16,1-1-5 16,2 3 0-16,0-1-3 15,-1 0 0-15,0 1 1 16,-3 0-1-16,-2-1 3 16,1 0 9-16,0 1 10 15,2-1 2-15,0-2 1 16,3 2-7-16,-5-1-10 15,3-1-1-15,-2 2-2 0,-4-3 0 16,0 1 2-16,0 2 4 16,-3-1 6-16,3 1 2 15,1-4 2-15,-4 1 0 16,5-1 1-16,-4-1 0 16,0 2-3-16,3 0-4 15,1 2-4-15,-1-2-2 16,2 0-1-16,0 1-1 0,1 0-2 15,0 0 2-15,-2 1-1 16,-5-1 2-16,1-2 2 16,-2 4 0-16,0-1 0 15,0 1-1-15,3 2-5 16,6 1-1-16,-1-3-1 16,7 1 0-16,-2-2 6 15,-2 0 3-15,6-1 3 16,1 1 1-16,1 0-3 15,-1 0-4-15,1 0-1 16,-4-2 0-16,-5 3-1 16,0 0 1-16,-6 0-2 15,2 0 0-15,4-2-2 16,1 0 0-16,0 0-1 16,-2-1 0-16,0 2-2 15,-1-1 1-15,2 0-2 16,0 0 1-16,0 1 1 0,-1 1-1 15,2-1 1-15,-3-2-1 16,-1 3 0-16,-2-2 0 16,-4 2-1-16,0 0 0 15,-3 0 1-15,7 0 0 16,-3 0 0-16,5 3 1 16,2-1 0-16,-3 0 1 15,1 0 1-15,1-1-1 16,3 1 1-16,0 0-1 15,4 2 1-15,0-3 0 0,0-1 0 16,-3 0-2-16,-1 1 1 16,-3 0 0-16,-2 3 1 15,-1-4 2-15,-1 0 5 16,-3 0 1-16,1-2-2 16,3 2-2-16,0 3-4 15,4-3-1 1,2 1-1-16,1-2 0 0,1 0 0 15,4-2-1-15,-3 2-1 16,3 1 0-16,0-1 1 16,0 2 0-16,0-1 0 15,-4-3 1-15,5 2-2 16,-2-2 0-16,4 0 0 16,3 1 1-16,2-2 1 15,-2 2 0-15,-2-2-1 16,-4 3 0-16,-7 0-1 0,-6 1 1 15,-6 0-1-15,-2 0-1 16,-5 0-5-16,-1 0-17 16,-1-1-90-16,5 1-105 15,17-14 135-15</inkml:trace>
  <inkml:trace contextRef="#ctx0" brushRef="#br0" timeOffset="18425.815">2568 4623 72 0,'-1'-1'33'0,"-1"0"-6"16,1 0-7-16,-3-2 3 15,0 1 6-15,0 0 12 16,2 0 6-16,1 1-6 15,0 0-4-15,0 0-22 16,0 0-7-16,0 0-6 16,0 0-2-16,-1-1-1 15,1 1 1-15,0 0 16 16,0 0 5-16,0 0 6 16,0 0 1-16,-1-1-9 15,1 1-4-15,0 0 1 0,1 0 0 16,0 1 4-16,0 0-1 15,0 0-4-15,0 0-2 16,0 0-3-16,1 0 1 16,5 3 6-16,-2-1 3 15,0 0 1-15,1 0 1 16,-2-1 5-16,1 1 5 16,-1-2 11-16,1 0 3 15,1 0-9-15,2 0-6 0,3-2-16 16,0 0-6-16,5 0-6 15,30-6-1-15,-28 4-1 16,3 1 0-16,2-2 1 16,0 4-1-16,2-2 1 15,0 0 0-15,-1 1 3 16,0-1 0-16,0-1 5 16,-1-1 4-16,0-3 8 15,-2 3 3-15,0-3 0 16,3-1-4-16,0-1-8 15,4 0-4-15,-3-1-6 16,0 3 0-16,-2 5-1 16,0-1 1-16,-2 2-1 15,-4 2 0-15,-2 1 0 16,-2 0-1-16,1 2 1 16,-1-1 0-16,-1-1 0 0,0 0 1 15,1-1 3-15,3 0 2 16,0 1 5-16,1-2 0 15,-1-1-2-15,4 3-3 16,-3-2-4-16,0 1-1 16,1 0-1-16,-5 0 1 15,2 1 5 1,-3 0 0-16,-3 3 2 0,7-2-2 16,-2 1-3-16,1 3-1 15,4-1-1-15,-6-3 1 16,7 2 3-16,3 0 6 0,1-4 5 15,3 3 1-15,3-5-2 16,-2 2-5-16,3 3-5 16,2 0-2-16,0 1 4 15,0-3-1-15,-1 1 2 16,2 0 1-16,-1 2 0 16,0-2-1-16,0 0-1 15,-1 0-2-15,2 1-1 16,0-1-1-16,-2 1 1 15,0-2 1-15,3-1 1 16,1 1 1-16,3-2 3 16,-1 0 1-16,-3-2 0 15,-1 1-2-15,-1 1-4 16,2 1-2-16,-1 0-2 0,1 0-1 16,-2 2 0-16,0 2-1 15,2 0 1-15,-3 2-2 16,2 1 1-16,0-1-1 15,-2-1 1-15,0 0 1 16,1-1 5-16,2-2 2 16,-3 0 2-16,0 0 0 15,-4 1-6-15,-1-1-1 16,3 2-2-16,-3-3 0 0,5 2-1 16,2-3 0-16,-1 2 0 15,4-2 1-15,-1 0-1 16,1 5 0-16,-4-4 0 15,2 2-1-15,-8 1 1 16,1 0-1-16,-3-1 0 16,-4 2 1-16,0-4-1 15,3 0 1-15,2 0-1 16,1 1 0-16,4 1 1 16,-2-2-1-16,5-1 1 15,-2 0 1-15,3-1-1 16,-1 0 1-16,-3-3 0 15,0 2 1-15,-3-4-1 16,-1 0 1-16,-2 3 0 16,-2-2-1-16,-1 3-1 15,-7 1 0-15,3-3-1 16,-2 3 0-16,0 2-1 0,4 0 0 16,-6 2 0-16,1 1 1 15,-4-1 0-15,-4 1-1 16,-1 1 0-1,1-2-13-15,-3 3-54 0,0 1-54 16,-1 7 72-16</inkml:trace>
  <inkml:trace contextRef="#ctx0" brushRef="#br0" timeOffset="23331.628">2942 15865 822 0,'-6'1'275'0,"-1"1"-340"16,-1 2-151-16,-3 4 121 15</inkml:trace>
  <inkml:trace contextRef="#ctx0" brushRef="#br0" timeOffset="23373.51">2881 15913 259 0,'-49'60'116'0,"27"-38"-79"15</inkml:trace>
  <inkml:trace contextRef="#ctx0" brushRef="#br0" timeOffset="29337.384">2605 15908 127 0,'-1'2'52'16,"-1"-2"-24"-16,1 0-14 15,0 0 13-15,-1 2 22 16,1-2 13-16,-1 1 13 0,1 0 3 16,0 0-3-16,0 1-7 15,0-1-21-15,0 0-11 16,-2-1-5-16,1 0 5 16,0 1 17-16,-1-1 7 15,2 1-5-15,0-1-8 16,0 0-21-16,0 0-10 15,0 0-9-15,0 0-2 0,-1 0-2 16,1 1-1-16,0-1-2 16,0 0 0-16,0 0-1 15,0 0 1 1,-1 0 0-16,2 0 1 0,0 0 2 16,0 0 0-16,0 0 3 15,5 3 2-15,3-1 5 16,0-1 2-16,1 0 4 15,1 0 0-15,0 0 0 16,32 6 0-16,-29-7-2 16,2 0 0-16,2 2-4 15,0 1-2-15,1 0-4 16,1-1-2-16,-2-1 1 16,1-1 1-16,2-1 4 15,-3 1 1-15,-1 2 0 16,1-1 0-16,-5 4 0 15,1-2 3-15,1-2 5 16,0 3 3-16,-2-2 0 0,7 0-3 16,-1 2-6-16,1-2-3 15,4 3-3-15,-1-2-2 16,1 0 0-16,0 2-1 16,1-2 1-16,0 1 0 15,-1 0-2-15,1-3 1 16,-1-1-1-16,3 0 1 15,2-1 6-15,-2 0 3 0,4-2-1 16,-5-1 0-16,-4 0-7 16,2-3-3-16,-6 3-1 15,3 0 0-15,2 1-1 16,-1 0 0-16,2 2-1 16,1 0 0-16,3 0 1 15,-2 1-1-15,3 1 1 16,-1 1 0-16,2 2 0 15,-2-3-1-15,-1-1 1 16,-1 0-1-16,0 0 1 16,-2 0 1-16,0 0 0 15,-1 0 2-15,-2 1 7 16,3 0 2-16,-3 0 4 16,3 1 0-16,-1 0-3 15,0 0 0-15,-1-1-3 16,-1 1-1-16,1-2-3 15,-2 1-2-15,0 1-1 0,-1-1-1 16,-1-1 0-16,0 2-1 16,-1 0 0-16,-1-2 0 15,1 2 0-15,-2-1 1 16,0 1-2-16,1 3 1 16,-1-4-2-16,0 1 0 15,2 2 0-15,-2-4-1 16,5 2 1-16,1 0 0 15,-2 0-1-15,3-1 1 0,-2-1-1 16,1 1 1-16,2 0 0 16,2 0 1-16,3 0 0 15,2-1 0-15,1 0 1 16,0 0-1-16,1-4 1 16,1 1-1-16,-2 0 1 15,0 1 0-15,-2 1 0 16,-1-2 0-16,0-1 1 15,1-1 2 1,-3-2 5-16,1 0 0 0,0 1-1 16,-3 0-3-16,2 0-3 15,-3 0-2-15,1-1 0 16,1 1 0-16,-2-1 0 16,0 3 0-16,-2-3 1 15,-4 3 0-15,1 0 1 16,1-1 2-16,-4 4-1 0,6-2 0 15,-5 0 0-15,-1 1-2 16,0 0 1 0,-5-2 0-16,1 4-2 15,1 0 1-15,0 0-2 0,3 1 0 16,0 1 0 0,-1 0 0-16,3-2 0 0,-5 2-1 15,4 0 1-15,0 1-2 16,-2-2 1-16,2 0 0 15,-2 1 1-15,-2 2 0 0,1-2 0 16,-2 3 0-16,0-4 0 16,2 0 0-16,-3 1-1 15,3-1 0-15,2 6 0 16,-2-2 1-16,2 1 0 16,-1 0 0-16,-2-3 0 15,3 3 0-15,2 2 0 16,2 1-5-16,3 1-11 15,4 2-3-15,3 1 1 16,2 0 0-16,3 0 1 16,-4-4-9-16,-1 2-44 15,-3-3-40-15,-4-1 69 16</inkml:trace>
  <inkml:trace contextRef="#ctx0" brushRef="#br0" timeOffset="43287.835">10011 8348 62 0,'0'-5'40'16,"-5"0"1"-16,3 2-22 15,-2 1-1-15,3 2 7 16,0-1 0-16,0 0 12 15,0-1 8-15,0 1 24 16,-1 1 11-16,1 0 7 16,0-1-3-16,0 1-30 15,1 0-13-15,0 0-14 0,0 0-7 16,0 0-6-16,0 0 0 16,-1 0 1-16,0-1 0 15,1 1 4-15,0 0-1 16,0 0-7-16,0 0-5 15,0 0-6-15,0-1 0 16,0 1-1-16,0-1 1 16,0 1 1-16,0 0 3 15,0 0 3-15,0 0 2 0,0 0 1 16,11 2 0-16,3 7-2 16,30 32-1-16,-34-32-2 15,2 2 3-15,3 1 10 16,1-3 2-16,2-2 8 15,0-1-1-15,0-3-6 16,0 0-1-16,2 0-5 16,-1-1-1-16,-3 1-2 15,0-1 1-15,2 1 1 16,2 0-1-16,6 1-2 16,0 1-2-16,3 0-4 15,-1-1 0-15,0 1-3 16,0 1 0-16,-1-1 5 15,-2 0 5-15,0-1 5 16,0 0 1-16,-2-1-3 16,3 1-3-16,-4 0-3 0,-4-1-1 15,2-1 1-15,-4 2 1 16,0-2 1-16,-1 0 2 16,1 2-1-16,-2-2-1 15,-3-1-2-15,1 0-1 16,2 2 0-16,0-1-1 15,-2 0 2-15,3 2-1 16,-2-2-2-16,0 0-1 16,3-2-1-16,-2 0 0 15,1 3-1-15,1-1 2 0,0-1 3 16,-1 0 0-16,2 0 2 16,-3 0-2-16,3 1-1 15,4 0-2-15,-6-2 1 16,5 0-1-16,-3 0 1 15,-1 1-1-15,1 0 0 16,2 0-1-16,-2-1 0 16,-1 0-1-16,2 0-1 15,-2 0 1-15,-2 2 1 16,1-2 1-16,-4-2 3 16,-1 2 0-16,1-1-1 15,-2 1 1-15,1 1-3 16,-2-1-1-16,2 0-1 15,-5 0-1-15,1 0-1 16,1-1 0-16,-2 0 0 16,2 1 1-16,0-1 0 0,3 0 0 15,1 0 1-15,2 1-1 16,0 0 1-16,0 0-1 16,0 0-1-16,-1-3 0 15,4 3 0-15,-2 0 0 16,1 0-1-16,1 0 1 15,0 0-1-15,-3 1 1 16,-2 1-1-16,-1-1 1 0,-1 0 0 16,1-1 0-16,-1 1 1 15,3-1 1 1,-4 1 1-16,4-1 0 0,-7 0 2 16,-2 0 0-16,0 0 1 15,-3 0-1-15,0 0-1 16,0 0 0-16,0 0-1 15,0 0 0-15,0 0-2 16,0 0-1-16,0 0 0 16,0 0 0-16,0 0 0 15,0 0 1-15,0 0 0 16,0 0-1-16,0 0 1 16,1 0-1-16,6 3 0 15,-3-2-1-15,4 1 1 16,2 3-1-16,5 0 0 15,30 13 1-15,-29-15 0 16,4 1 1-16,-2 0 2 16,-1 0 1-16,2-1 0 0,-1 2 2 15,1-3 0-15,-1 1 0 16,1 0 0-16,-3-1-2 16,0 2 0-16,2 0-1 15,-3 0-2-15,4 0 0 16,-2-1 0-16,-4-1 0 15,2-1 1-15,-4 0-1 16,1 1 0-16,-1 3 1 16,-4-5 0-16,3 4 1 15,0-2 0 1,1-2-1-16,4 2-1 0,3 2-2 0,-2-3 1 16,3 2-1-16,2-1 1 15,-1 2-1-15,3 2 1 16,0-2 0-1,3 4-1-15,2-4 1 0,0-3 0 16,1 2 0-16,-1-3 0 16,1 5 0-16,0-1 0 15,-5-3 1-15,-3 1 0 16,-6-3 0-16,-6 0 1 16,6 2-1-16,-10-1-1 15,1 0 2-15,-1 0 0 16,-2 2 1-16,-3-2 1 15,0 0 0-15,0 0-1 16,0 0-1-16,0 0-1 0,0 0 0 16,0 0 0-1,0 0 0-15,0 0 0 0,0 0 2 16,0 0 1-16,0 0 2 16,0 0-1-16,4 1 0 15,-4-1-3-15,7 1 0 16,-2 1-2-16,-1-2 1 15,10 2-1-15,-6-1 1 16,36 9 0-16,-29-6 1 0,4-4 0 16,4 1 1-16,3-1 2 15,3 0 0-15,2 0 1 16,-1 0-1-16,1 0-3 16,-2 1-1-16,0 2 0 15,-4-3 0-15,-1 3 0 16,-5-4-1-16,-2 1 0 15,0 0 0 1,-6 0 1-16,3 0-1 0,-6 1 2 16,0 0 0-16,0-2-1 15,1 2 1-15,-2-2-2 16,1 1 0-16,-4 1 0 16,-2-1-1-16,1 0 0 15,-3-1 0-15,0 0 1 16,0 1 1-16,0 0-1 15,1 0 0-15,6 0 0 0,-1 0-1 16,3 1 0-16,2-1 0 16,-2 0 0-16,34 0 0 15,-27-1 0-15,3 1-1 16,6 0 1-16,1 0 0 16,4 0 0-16,0 0 0 15,3 3 0-15,1-2 1 16,-2 3-1-16,-3-2 0 15,-6-2 0-15,7 0 0 16,-3-1 1-16,3 1-1 16,3 0 1-16,-4 0 1 0,2 1 0 15,1-1 0-15,3 4 2 16,0-3-1-16,1-1 1 16,0 0 0-16,-4-1-1 15,-1-1 1-15,-1 4 0 16,-7-4 2-16,3-1 3 15,-2 2 0-15,-3-6 1 16,6 6 0-16,-1 0-3 16,1-4 0-16,6 5-3 15,-3-7 0-15,4 1-1 16,2 3-2-16,-1-6 1 16,3 4-1-16,0-3 1 15,-4 1-1-15,-4-3 1 16,0 2 0-16,-4-3 0 15,0-1 1-15,3 4 2 16,1-3 2-16,-1 3-1 16,1-1 1-16,-1-2-3 0,0 1 0 15,-1-1 0-15,0 1-1 16,1 0-1-16,-5 1 0 16,1-2 0-16,1 1 0 15,-5-3 0-15,4 1 0 16,-5-3 0-16,0 1 1 15,-4-2 0-15,0 0 0 0,-2-2 1 16,2 0 0-16,-1 0 0 16,0 2 2-16,-1 1 1 15,-2 5-1-15,-2-2 0 16,0 1 3-16,-5-1 3 16,1 0 2-16,-5-3 2 15,1-1-3-15,-1-3-3 16,-1-2-1-16,-4-6-3 15,-2-2 1-15,-3-5-1 16,2 2-1-16,-2-1-2 16,-1-1 0-16,1 2-2 15,0-5 1-15,-1 7-1 16,0-1 0-16,1 8-1 16,0 2 0-16,5 0 0 15,-1 5-1-15,-3-2-1 16,2 1 0-16,-4 0 1 0,4 1-1 15,-5-3 0-15,2 1-1 16,1-1 0-16,-5 0-1 16,0-3 1-16,-6 2 1 15,0 0 0-15,-3 1 1 16,2 0-1-16,-2-3 0 16,-1 0 0-16,1-1-2 15,-6 2 1-15,2 4-1 16,-2 0 0-16,-1 1 0 15,-2 1 0-15,1 1 0 0,0 2 1 16,-2 1 0 0,-1 2 0-16,-4-2 0 0,-6 0 0 15,2 2 2-15,-2 0-1 16,0-1 0-16,2 4 0 16,-1-2 0-16,1 4 0 15,0-1-1-15,2-1 1 16,2 3-1-16,2-3-2 15,-2 0 2-15,-4 6-1 16,-2-4 1-16,-2 4 1 16,-5 1 0-16,3-2 0 15,3 4 1-15,-1-4 0 16,3 1 0-16,2 1 1 16,1-1-2-16,-5 1 2 15,-1-3 0-15,-6 2 0 16,-4-2 0-16,1 3-1 0,-4 1-2 15,2 0 1-15,3 2 1 16,4-3-1-16,-1-1 2 16,0-1-1-16,-2-3 0 15,-4 2 1-15,3 2 0 16,-2 0 0-16,4 2-1 16,3 1-1-16,5-1 1 15,0-1 0-15,-2 1 0 0,-6 4 0 16,-2 0 0-1,-2 1-1-15,-2 2 0 0,1-2-1 16,-1 3 1-16,5 0 0 16,2-2 0-16,-2 0-3 15,-5-1-2-15,-5 0-1 16,0 0 1-16,0-1 4 16,4 1 0-16,7 0 3 15,2-1-1-15,-1 1-1 16,0 1-1-16,-8-1-2 15,-3 1-1-15,-1 0 0 16,0 0 3-16,8 1 2 16,2 1-2-16,4-2-7 15,-3 1-3-15,-5-2-1 16,1 1 1-16,-1-1 7 16,2 1 0-16,1 2-4 15,5 0-1-15,8 2 0 16,0-1 2-16,11-1 1 0,0 0-3 15,3-3-5-15,2 1-2 16,0-1 1-16,-1 1 2 16,3 7 5-16,1-1 2 15,2 3 4 1,0-2 0-16,2-2 1 0,1 6-1 16,1-6 1-16,0 2 0 15,2-3 0-15,3 2 0 16,0-2-5-16,5 6-1 0,0 0 0 15,3-1 0 1,1 5 5-16,0 1 1 0,-1 4 1 16,0 3 0-16,1 3 0 15,0-2 0-15,1 1 1 16,0-2 0-16,0-4 0 16,2-1 1-16,-2 0 0 15,-1-1 5-15,1-3-29 16,0-1-29-16,1 2-151 15,4 1 130-15</inkml:trace>
  <inkml:trace contextRef="#ctx0" brushRef="#br0" timeOffset="54955.949">10594 9948 584 0,'1'0'161'16,"2"1"-160"-16,-1 2-124 16,-2-3 5-16,0 0 81 15,0 0 48-15,0 0 42 16,0 0 9-16,0 0 3 15,0 0 0-15,0 0-3 16,0 0 0-16,0 0-3 16,0 0-8-16,0 0-17 15,0 0-10-15,0 0-10 0,0 0-3 16,0 1-5-16,4 3-2 16,8 1-1-16,3 1 0 15,36 27 8-15,-28-31 3 16,7 0 11-16,1-2 4 15,3-3-4-15,0 2-3 16,-1-1-10-16,-3 0-5 16,4-4 6-16,-1 0 1 15,-6 0 5-15,3-4 0 0,-2 3-3 16,1-2-1-16,13 1 1 16,-5 2-2-16,4 0-2 15,2 0 0-15,-1 2-3 16,3 1-1-16,0 2-2 15,-3-1 3-15,-3 2 5 16,-2 3 1-16,0 0 0 16,6 0-1-16,-1 3-3 15,2-1 1-15,-1 1 5 16,-3 3 1-16,3-1-2 16,-3-3 0-16,-1 1-6 15,0-2-3-15,-3 0-2 16,-1 0-1-16,-4-1 5 15,2-1 0-15,1-2 3 16,3 3 1-16,3-1-6 16,0 0-1-16,2 2 1 0,-1-2 2 15,0 3 2-15,-2-1 0 16,-3 0-4-16,-2 2 0 16,-2-4-2-16,2 0 2 15,-1-1 5-15,0 0 1 16,4 2 4-16,3-2-1 15,4 1-5-15,4-1-1 16,-1 1-5-16,-2-2 0 0,0 0 0 16,-7 1 1-1,-5-1 5-15,3 2 1 0,-7 1 2 16,1 2 0-16,4 2-6 16,-3-5-3-16,5 4-2 15,-1-1-1-15,1-2 0 16,-1 3-1-16,-3-4 0 15,0 2 0-15,-2 1 0 16,2-2-1-16,-7-1 0 16,2 0 0-16,1-2 1 15,-1 0 0-15,6 0-1 16,-1 0 1-16,3 0 0 16,-2 3-1-16,2-1 0 15,-1-1 0-15,0 0 1 16,-2-1 0-16,-3 0 0 15,2 1 2-15,-3-1 0 16,2 0 0-16,-1 2 0 16,-1-2-1-16,-1 0-1 0,1 1 0 15,0-1 0-15,1 0 1 16,1 0 2-16,0-4 1 16,-1 0 1-16,0-2 0 15,0-4-1-15,-1-1 0 16,0-2-2-16,-1 0 1 15,0-1-1-15,-1 1-1 16,-2-1 0-16,1 0-2 0,-3 3 0 16,-2-2 0-16,2 2 0 15,-7 1 0-15,0 1 1 16,-2 2 1-16,-2-1 1 16,-1 3-1-16,-4-1 1 15,2 0 0-15,-1-1-2 16,0 0 1-16,0 0-2 15,-1-2 1-15,-3 1 0 16,-1-1-1-16,4-3 0 16,-2 2 0-16,-2-3-2 15,1 2 1-15,-2-3 1 16,-1-1 0-16,0 0 0 16,-2-2-1-16,-2-3-2 15,-2-1 0-15,-5-3-1 16,-1 0 1-16,-7-5-1 15,0-1 0-15,-6-3 2 16,2-1 1-16,2 2 0 16,-3 4 1-16,4 7 0 0,-8 1-1 15,-1 1 1 1,2 0 0-16,-1-2 0 0,3 0-2 16,-3-1 0-16,4 5 0 15,-2 0 0-15,3 3 2 16,0-1-1-16,-1 1 0 15,0 2 0-15,0 2 0 16,-3 3-2-16,-1-4 0 16,0 1-1-16,-2 0 0 0,-2 2 1 15,-6 3 1-15,-9 2 1 16,-6-2 0-16,-9 2 0 16,-3-1 1-1,-2 2-1-15,-1 2 0 0,3 1-1 16,-1 4-1-16,-1 1 0 15,-1 2 1-15,-1-1 0 16,2-1 0-16,7 1 1 16,2-2 1-16,-2 1 0 15,-2-2 0-15,-8 3 0 16,-3-2 0-16,3 2 0 16,5 2 0-16,3-1-1 15,1 0 1-15,-4 0 0 16,-7-3-2-16,-1-1-1 15,3 2 0-15,8-6 1 16,5 3 2-16,5-2 1 0,3 0 0 16,-1 0 0-16,3-1 1 15,2 0 0-15,-1-2 0 16,1 2 0 0,0-1 0-16,4 1 0 0,3 1 2 15,3-1 0-15,5-3 0 16,1 0 1-16,-5-1 1 15,1 3 0-15,-7-3-2 16,0 3 0-16,1-4-3 0,2 4 0 16,2 1-1-16,-2 1 0 15,1 2 0-15,1 1 0 16,0-2 0-16,6 2 0 16,0-1-1-16,0-1 1 15,4 4 0-15,-9-2 0 16,1 5-1-16,1-1 1 15,-2-4 0-15,3 6 0 16,2-6-1-16,-1 9 0 16,4 2 1-16,-1-2-2 15,2 4 1-15,0-1 0 16,2-1 0-16,2 0 0 16,1-3 1-16,5 1-3 15,-1 0 1-15,6 3-1 16,-3 2 0-16,0 1 1 15,3 0-3-15,3 0-2 16,1 2 0-16,5 1-2 16,3 4 3-16,7 0 0 0,4-1 2 15,10 2 1-15,-1-3 0 16,9 0 2-16,7 1-1 16,4 4 2-16,5-1 0 15,3 0 1-15,-1-2 1 16,-2-5-1-16,-1-2 0 15,-7 1-1-15,-7 0 0 16,-4-2 0-16,-5-1 2 0,-4-2-32 16,3-1-27-16,4 1 36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7:58:23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4282 16065 546 0,'-2'-6'188'0,"-2"-4"-171"16,-4-10-40-16</inkml:trace>
  <inkml:trace contextRef="#ctx0" brushRef="#br0" timeOffset="132.005">4245 15978 449 0,'-39'-95'236'0,"29"82"-59"16,-1 6-119-16,0 1-38 0,4 0-28 16,2 2-6-16,2 1-11 15,2 2-6-15,-1 0-20 16,2 1-15-16,0 0-56 16,-1 0-43-16,1 0 102 15</inkml:trace>
  <inkml:trace contextRef="#ctx0" brushRef="#br0" timeOffset="2823.977">4154 15842 169 0,'0'0'114'16,"0"0"-5"-16,0 0-46 16,0 0-18-16,0 0-22 15,0 0-1-15,0 0 12 16,0 0 9-16,0 0 12 15,0 0-4-15,0 0-18 0,0 0-11 16,0 0-18-16,0 0-6 16,0 0-7-16,-1 0 0 15,0-2 12-15,0 1 12 16,0 0 20-16,-4-7 2 16,0-1-4-16,0-2-7 15,-21-28-14-15,20 25-4 16,-3 3-4-16,0 1-2 15,0-1 3-15,-2 4 8 0,0-1 15 16,0 1 5 0,-1-5 0-16,-2-1-5 0,-1-4-16 15,-2-1-4-15,-3 4-5 16,-1-2 3-16,3 2 13 16,-4 1 6-16,6-4 14 15,-3 0 1-15,1-2-9 16,-3-2-7-16,-4 2-14 15,1 1-3-15,-3 1 0 16,4 3 1-16,-3 1 8 16,0 3 2-16,0 2-2 15,-3 0-3-15,0 2-8 16,-1 0-4-16,0 1-1 16,2 1-1-16,3-2 2 15,-2-1 4-15,3-3 6 16,2-1 3-16,-2 3 3 15,0-1-3-15,0 1-4 0,-3 2-1 16,0-2-3 0,1 0-1-16,-3 2-2 0,1-2-2 15,-4 3-5-15,1 0-3 16,0 0-1-16,1 3 2 16,3 2 5-16,-1 0 1 15,4 2 0-15,-3 0 0 16,2-2 0-16,2 2 0 0,-5 1-2 15,-2 4 0-15,-9 1-8 16,-4-1 0-16,-3 2-6 16,0 1-3-16,-1 3-20 15,-3 2-15-15,3 4-9 16,-4-1 2-16,7 1 25 16,1 3 15-16,-1 1 5 15,1 3-6-15,-3 7-20 16,0-2-5-16,1 0 6 15,3 0 8-15,2 0 22 16,3-1 5-16,1 6 4 16,2 1 0-16,-3-2 1 15,2 5 0-15,2-10 1 16,-3 1 0-16,4 0 1 16,0 1 0-16,-2 5 1 15,3-1 3-15,2-5 7 16,-2-2 4-16,5-3 9 0,0-2 1 15,1 3-2-15,3 2-1 16,2-3 2-16,2 2-1 16,2-2 0-16,0-2-2 15,4-3-13-15,2 4-3 16,-2 2-2-16,1 3 8 16,-1 6 10-16,-3-5 2 15,2-1 7-15,-2-2-6 16,-5-3-8-16,2 2-3 0,0 4-7 15,-2 2-4 1,5 3-1-16,-1 1-1 0,0-4 0 16,0 2-1-16,2 2 0 15,0 2 0 1,2 4 0-16,0-2 1 0,-1-4-1 16,2-1 1-16,2-3 0 15,-1-1 0-15,5 1 5 16,1 0 7-16,1-4 8 15,-1 2 4-15,3-1-1 16,0 2-5-16,1 8-7 16,3 3-4-16,3 1-5 15,2-3-1-15,4-2-1 16,-2-6-1-16,4 6 0 16,0 1-1-16,3-2 0 15,2-3 0-15,2-4 1 16,1 3 0-16,4 0 0 0,0 2 0 15,0-1 1 1,1 1 0-16,1-9 0 0,-6 0 1 16,1-3 0-16,-1-1 0 15,-1 1 0-15,4 5 0 16,3-4 1-16,-2 3 0 16,2-3 1-16,-2-3 1 15,-1 0 4-15,-1-6 2 16,0-1 3-16,-2-2 0 0,-3 0-3 15,0 3-3-15,2 0-4 16,3 1-1-16,0 3-2 16,0-3 1-16,-2 3-1 15,-6-3 0-15,2-3 0 16,1 0 0-16,-6 9 0 16,4 0 1-16,-2-14 1 15,-2 0 0-15,9-10 2 16,0-3 1-16,3 15 6 15,3 2 2-15,-1-2-2 16,2 4-1-16,3-3-5 16,2-1-1-16,4 0 3 15,-1-4 1-15,-1 0 3 16,-2 1 0-16,-2-3-2 16,-4 1 1-16,6-2 0 15,0-3 0-15,4 1 0 16,6 0-2-16,-1-2-1 0,-1 0-2 15,3-2-2-15,0 1 1 16,0 1-2-16,0-4 1 16,-4 4 0-16,-6-2 1 15,-2 0-1 1,0 3-1-16,-2 0-1 0,4-1-1 16,-3 0 0-16,0 0 0 15,3 0 1-15,-3 0-1 0,-2-2 12 16,0-3 0-1,-2 2 1-15,-2-2 0 0,1 2-10 16,-3-2-1-16,-6 0 0 16,0 0-1-16,0 0 0 15,-1-2 0-15,4-3-1 16,1-2 1-16,-1-5 0 16,-2 1 0-16,2 12 0 15,0-1 0-15,1-9 0 16,0-1 0-16,0-16-2 15,0 0 0-15,2 3 0 16,0-2 0-16,1-1 0 16,1 5 1-16,-4 7-1 15,0 4 1-15,-2 0-1 16,-1 0 1-16,-1 0-1 16,-3-5 1-16,-3 5 0 15,5-4-1-15,-4-2 1 0,-1 5-1 16,3-5 0-16,-3-1-1 15,-1-1-1-15,4 2 0 16,-3 3 0-16,-3-1 2 16,-1 1 0-16,-2-3 1 15,-1-3 0-15,-2 0 0 16,0 1 1-16,1-3-1 16,-1 2 0-16,2 1 0 15,-3 2-1-15,2 1 0 16,0-1 0-16,0-2-1 0,2-6 0 15,-1 1-1-15,2-5-1 16,0 1 2-16,-1 2-1 16,1 0-1-16,0-7-2 15,0-5-1-15,3-4 0 16,-1-1 1-16,2 7 2 16,-3-1 1-16,-1 3-6 15,0-1-1-15,0-1 0 16,1 3 0-16,-3 0 9 15,1 0 0-15,1-3 0 16,-4-1 1-16,3-1 1 16,-2 1-1-16,-2 5-1 15,1 2 0-15,0-1 1 16,-2 1-1-16,-1 1 1 16,1 1-1-16,-1 3 0 15,0 2 1-15,0 0-1 0,-1-2 1 16,1 5 0-16,-2-2 0 15,0-2 1-15,0 3-1 16,-4 0 1-16,1 3-2 16,-3 5 0-16,0 1-1 15,-1 0 0-15,1-4 0 16,0-3-1-16,0-1 1 16,0-4-1-16,-1 6 1 15,1 2 1-15,0 1 0 0,0 2 1 16,1-1-1-16,1-2 1 15,-1 3-1-15,0-4 1 16,-1-1 0-16,1-1 0 16,-1-2-1-16,0 3 0 15,1 1-1-15,0 1-1 16,-1 5-1-16,1 4-2 16,1 3 0-16,2 3-7 15,0 2-3-15,0 0-9 16,-1 1-5-16,2 1-26 15,2 0-28-15,-1 0-71 16,1-1-51-16,0 1-179 16,0 0 240-16</inkml:trace>
  <inkml:trace contextRef="#ctx0" brushRef="#br0" timeOffset="37471.34">1459 17898 324 0,'-15'-18'81'16</inkml:trace>
  <inkml:trace contextRef="#ctx0" brushRef="#br0" timeOffset="45287.702">1777 17294 232 0,'0'0'124'0,"0"0"-16"0,0 0-67 15,0 0 3-15,0 0 18 16,0 0 8-16,0 0-11 15,0-1-12-15,0 0-27 16,0 0-8-16,0 0-5 16,0 1-3-16,-1 0-3 15,0 0 1-15,1 0 2 16,0 0 6-16,0 0 17 16,0-2 5-16,0 1 11 15,0 0 2-15,0 0 0 16,0 1 5-16,0 0 9 15,0 0 4-15,0 0 2 16,0 0-3-16,0 0-14 16,0 0-11-16,0 0-18 15,0 0-7-15,0 0-8 16,0 0 0-16,0 0-3 0,0 0 0 16,0 0-2-16,0 0-1 15,0 0 1-15,0 0-1 16,0 0 2-16,0 0 0 15,0 0 0-15,0 0 0 16,0 0 0-16,0 0 0 16,0 0 0-16,0 0 0 15,0 0 0-15,0 0 0 16,0 0-2-16,0 0 1 0,0 0-1 16,0 0 0-16,0-1 0 15,9 0 1-15,-2 1 0 16,2-2 0-1,1 2 1-15,1 0 0 0,29 2 0 16,-26-5 1-16,-6 1 0 16,-1-1 1-16,1 0-1 15,-2 1 1-15,5 0 0 16,-2 1-1-16,1-2 1 16,-1 3 0-16,-6-1 0 15,4 0 0-15,-3 1 0 16,-4-1-1-16,0 0 1 15,0 1-1-15,0 0 1 16,0 0 0-16,0-2 3 16,0 2 0-16,0 0 0 15,3 0 0-15,3 0-3 16,-4 0 1-16,4 0 0 0,-1 0 0 16,-1 0 0-16,0 0 0 15,0 0-2-15,3 0 0 16,0 0 0-16,-1 0 0 15,0 0-1-15,-1 0 0 16,4 0 0-16,-1 0 0 16,2 2 0-16,0-1 0 15,30 5 0-15,-30-6 1 0,0 0 0 16,0-2 0-16,-1 1 1 16,1 1-1-16,1 0 0 15,-3-2 0-15,2 1-1 16,-1 1 1-16,-1-3 0 15,3 3 1-15,-4 0-1 16,-1-1 0-16,4 1 0 16,-2 0-1-16,0-1 0 15,0 0 1-15,0 1-1 16,1-1 0-16,0-1 1 16,-1 0 0-16,-1 0 0 15,3 1 1-15,-2 1-1 16,1 0 0-16,1 2 0 15,0-2 0-15,-2-2 0 16,3 0 0-16,-2-2-1 16,-1 2 1-16,5 2-1 15,-6-1 0-15,0 1 1 0,3-1-1 16,-5 1 1-16,4-2-1 16,-1 2 0-16,-1 0 0 15,0-1 0-15,-2 0 0 16,2 1 0-16,-2 0 0 15,6 1 0-15,-1 0 0 16,3 1 0-16,-4-2 0 16,0 0-1-16,-2 0 1 15,-2 1 0-15,-2 0 0 16,-3-1-1-16,0 0-1 0,0 0-2 16,0 0-4-1,0 0-18-15,0 0-17 0,0 0-58 16,0 0-62-16,0 0 104 15</inkml:trace>
  <inkml:trace contextRef="#ctx0" brushRef="#br0" timeOffset="60581.917">3316 17295 236 0,'-2'-1'156'0,"1"0"-9"15,-1 1-30-15,2 0-58 16,0-1-17-16,0 1-13 0,0 0 0 16,0-1-1-16,0 0-2 15,-1-1-12-15,0 1-12 16,0 0-17-16,0 0-7 16,0 0 3-16,-1 0 5 15,1 1 19-15,0 0 10 16,0 0 7-16,0 0 3 15,0 0-5-15,0 0-4 16,-1 0-5-16,1 0-4 16,0 0 3-16,0 0 5 0,0 0 19 15,0 0 12-15,-1 0 17 16,1 0 4-16,0 0-12 16,0 0-11-16,0 0-21 15,0 0-10-15,0 0-8 16,-1 0-2-16,1 0-1 15,1 0 0-15,0 0-1 16,0 0 0-16,0 0-1 16,0 0 0-16,0 0 1 15,0 0-1-15,0 0 1 16,3 1 0-16,0 0-1 16,5 1 0-16,-3 1 1 15,-2-2 0-15,6 2 0 16,-5-2 0-16,4 3 0 15,0-1 1-15,0 1 0 16,1-1 3-16,-1-1 6 0,2 1 3 16,0-2 4-16,1 0 0 15,33 1-7-15,-30-5-4 16,-2 1-3-16,-3-1-2 16,1 1 0-16,-2 0-1 15,0 2 0-15,3 0 0 16,-3 0-1-16,1 2 0 15,0-2 0-15,-1 1 0 16,-1 3 0-16,1-2 0 0,2 1-1 31,0 1 1-31,0-2 0 0,3 0 0 0,-3 0 1 16,1 0-1-16,-3 1 1 16,-4 0 0-16,3-1 1 15,-2 0-1 1,0-1 0-16,-3 1 0 0,-2-2 0 15,0 0-1-15,0 0-2 16,0 0-6-16,0 0-76 16,0 0-110-16,3 4 125 15</inkml:trace>
  <inkml:trace contextRef="#ctx0" brushRef="#br0" timeOffset="69341.823">2894 15251 427 0,'0'-10'107'0</inkml:trace>
  <inkml:trace contextRef="#ctx0" brushRef="#br0" timeOffset="70750.045">2915 15179 367 0,'15'-30'183'0,"-14"30"-58"15,0 0-87-15,-1-1-25 16,0 1-17-16,0-2-1 0,0 1 4 16,0 0 4-16,0 1 10 15,0 0 0-15,1 0-2 16,-1 0-4-16,0 0-5 16,0 0 0-16,0 0 21 15,0 0 15-15,0 0 26 16,0 0 9-16,1-1-10 15,2 0-12-15,-1 1-23 16,3-1-9-16,2-1-7 16,1 0-2-16,7 0-4 15,31-5-1-15,-28 5-3 16,2 0 0-16,-1-1 6 16,3 3 6-16,1-1 10 15,-1-1 3-15,0-2-1 0,1 2-3 16,0 1-6-1,3-1 1-15,1 2 1 0,1-2 2 16,-2 0 10-16,2 3-1 16,0 1-4-16,1-1-5 15,1 2-9-15,-2-3 0 16,-1-1-1-16,-3 2 0 16,1 0-4-16,3 0-2 15,1-1 0-15,0-1 0 0,0-3 1 16,-1 0 1-16,0-1 4 15,-1 3 0-15,-2-1 3 16,-2 1 3-16,-3-1-2 16,5 2-1-16,-1 2-6 15,0 1-3 1,9 1-3-16,-7-2 0 0,5 1-1 16,0 1 1-16,-1 3-2 15,2 0 0-15,0 0 0 16,1-2 0-16,0 3 0 15,-1-3 1-15,-1 0-1 16,-4 0 0-16,0 0 0 16,2 2 0-16,-7-2 0 15,1-1-1-15,-2-1 0 16,-3 1 0-16,8-1 1 16,0 3-1-16,2-5 1 15,-1 1 1-15,2 0-1 0,-1-1 1 16,3 2-1-16,-1 3 0 15,2 1 0-15,-2-2 0 16,-1 1 0-16,-1-1 0 16,-5-1 0-16,3-1 0 15,-8-2 0-15,1 1 0 16,-2-1 0-16,1 4 0 16,6-1 0-16,-1-1 0 0,4 3 1 15,-4-5-1-15,1 1 0 16,1-2 1-16,2 0-1 15,0 2 1-15,1-1-1 16,0 2 0-16,-3-1 0 16,0-1-1-16,1 2 0 15,0 1 1-15,-1 1 0 16,-1 2 1-16,-1 0 1 16,-7-2 0-16,2-2 0 15,0-2-1-15,-5 0 0 16,9 0 0-16,1 2 0 15,-2 2 0-15,3-3-1 16,-2 0 0-16,4-3-2 16,0 2 1-16,2 0 1 15,0-1 0-15,-1 1 0 16,3 0 1-16,-1 0-1 0,-2 0 0 16,-1 0 0-1,-5 0 0-15,-3 0 1 0,4 0 0 16,0 0 0-16,2-2 0 15,2 1 0-15,-2 1 0 16,0-1 0-16,1 0-1 16,0-1 1-16,0-1-1 15,0 1 0-15,-2 1 0 16,2 0 0-16,-2 1 1 16,1-1 1-16,1 1-1 0,-2-3 1 15,-1 0-1-15,1 2 0 16,-2 0 1-16,0 1 0 15,1 0 1-15,0-2 3 16,4 2 2-16,3 0 1 16,-1 2 1-16,2-1-4 15,-3-1 0-15,1-3-1 16,1 1 0-16,-3 0 0 16,1-1 0-16,0 5-1 15,-2-2-2-15,1 0 1 16,-2 0 1-16,-1 0 2 15,0 0 1-15,-3 0 1 16,-2-2 0-16,-3 0 1 16,0 0-1-16,-4 0 0 15,-3 2-2-15,-2 0-5 16,1 1-5-16,-4 2-61 0,1-1-62 16,5 15 79-16</inkml:trace>
  <inkml:trace contextRef="#ctx0" brushRef="#br0" timeOffset="77230.132">15011 2991 140 0,'-16'27'73'16,"12"-29"-14"-16,2 2-9 16,1 1 3-16,1-1 8 15,0 0 8-15,0-1-1 16,0 0-20-16,0 1-14 16,0-1-23-16,0 1-6 15,-2 0-3-15,2 0 8 16,0-2 5-16,0 1 1 0,0 0 3 15,0 0-1-15,0 0 5 16,0 0 2-16,2-3-2 16,0-2-7-16,0 2-9 15,2-2-3-15,-1 1-2 16,6-1-1-16,2-3 2 16,29-25 1-16,-26 25 2 15,-1 4 0-15,-1 2 1 16,1-3 0-16,2 6 1 15,1-4 2-15,0 3 7 16,5 1 1-16,1 0 1 16,1 4-1-16,2-3-8 15,-2 2-2-15,-4 1-4 16,0-4 0-16,-2 3-1 16,-5 1 0-16,1-7 2 0,-5 5 2 15,0 0 6-15,-2-2 1 16,7 8 5-16,-2-3 5 15,3-5 4-15,3 2 0 16,-2-4-3-16,2-1-6 16,2 2-9-16,1-2-2 15,0 1-1-15,3 2-1 16,3 0 0-16,-2-1 0 16,2 0-1-1,-1-1 0-15,-2 2-1 0,3 0 1 16,0 4 4-16,-1-4 3 0,1 3 3 15,-1-1 0-15,-5-2-3 16,-1 2-3-16,2 0-2 16,2-1-1-16,0 1-1 15,1-2-1-15,1 0 1 16,-4-2 0-16,3-2-2 16,2 5 0-16,0-2 1 15,3 2 0-15,1-1 0 16,0 4-1-16,0 2 0 15,-2-4 0-15,-1 0 0 16,1-2 2-16,3 0 6 16,0-2 1-16,4 2 1 15,-1-2-1-15,2 2-4 16,1 3-1-16,-1-4 1 16,3 2 1-16,-2-2 1 15,0 1-2-15,0 0-1 16,-4 0-1-16,0 0-3 0,3 0 0 15,-6 0 0-15,5 2-1 16,-1-2 0-16,0-1 1 16,4 2-1-16,0-1 2 15,0 0 2-15,2-2 2 16,1 1 4-16,-2 0-1 16,-2 2 0-16,1 6-3 15,-6-4-4-15,1-1-1 0,-1 2-1 16,-5-4 1-16,5 3-1 15,-3-2 0-15,4 3 2 16,-1-4 0-16,0 0 1 16,2 2 0-16,0-1 0 15,1-1 0-15,-1 4-2 16,1-2 1-16,-7-2-1 16,-1 2 1-16,-6-2 0 15,1 0 1-15,0 3-1 16,0-3 1-16,1-1-2 15,0-3 0-15,2 4 0 16,2 2 0 0,-1 0 2-16,0-2-2 0,0-3 3 15,2 1 0-15,1 2 0 16,-4 2 1-16,-2-2-1 16,2 3-2-16,-4-3 0 0,-2 0-1 15,-2 2 0-15,-6-2 0 16,-4 0 0-16,1 0 1 15,-5-2-1-15,-1 2 0 16,0 0-1 0,-3 0 0-16,0 0-2 0,0 0-4 15,0 0-82-15,0 0-126 16,1 0 138-16</inkml:trace>
  <inkml:trace contextRef="#ctx0" brushRef="#br0" timeOffset="103889.121">22923 13837 234 0,'-7'-31'182'16,"7"31"12"-16,-2 0-76 15,2-2-31-15,0 2-37 16,-2 0 1-16,2-1 3 16,0 1 8-16,0 0 22 15,0 0-11-15,0 0-12 16,0 0-7-16,0 0-21 16,0 0 0-16,0 0-7 15,6 1-4-15,8 5-11 0,-2 0-6 16,34 29-5-16,-22-15-2 15,4 9-2-15,10 7 0 16,9 5 0-16,4 4-1 16,2 4 2-16,-1-4 1 15,-8 2 2-15,3-1-13 16,-9-6-21-16,4 4-30 16,1 0-83-16,-4-1-38 15,0-5 108-15</inkml:trace>
  <inkml:trace contextRef="#ctx0" brushRef="#br0" timeOffset="104315.048">23187 13664 721 0,'1'3'259'16,"-1"0"-242"-16,1 1-31 15,-1-4-9-15,0 0 23 16,0 0 60-16,1 14 19 16,2 10-3-16,-1 30-19 15,-6-17-37-15,-1 8-14 16,-3 16-6-16,-2 6 0 16,-2 9 0-16,0-5 2 0,-1-9 0 15,1-2-1-15,4-5-9 16,-1-1-14-16,3-6-30 15,1-10-25-15,2-13-108 16,2-7 120-16</inkml:trace>
  <inkml:trace contextRef="#ctx0" brushRef="#br0" timeOffset="104636.235">22799 14075 936 0,'5'5'294'16,"8"-7"-386"-16,8-5-31 15,12-5 4-15,2-2 59 16,0 3 141-16,-5 2 35 16,4-1 1-16,7 2-32 15,8-4-55-15,12 0-20 16,9-4-10-16,3 0-1 16,-3 0-6-16,-1 0-35 15,-1-2 30-15</inkml:trace>
  <inkml:trace contextRef="#ctx0" brushRef="#br0" timeOffset="138371.117">10916 15745 419 0,'-14'-35'225'0,"9"33"-40"0,1 1-96 15,2-3-45-15,1 4 17 16,0-1 33-16,0 1 11 16,0 0 2-16,0 0-13 15,-4-1-34-15,-5 1-16 16,-2 0-22-16,3 0-5 16,-28 0-5-1,29 0-4-15,2 0-6 0,0 2-5 16,0 2-11-16,2-1-3 15,-2 2-11-15,1-2-6 16,1 2-12-16,0-3-3 0,0 3 6 16,1 2 7-16,0-3 19 15,1 3 7-15,2 2 1 16,1-2-2-16,3 6-3 16,0 0 0-16,1 3 3 15,-1 0 4-15,2-1 4 16,-1-2 2-16,-1-2 1 15,3 4 1-15,0 2 0 16,-1 1-1-16,2 2 1 16,-2-2 0-16,0-1 0 15,2 2 0-15,-1-2-1 16,1-2 0-16,2-3 1 16,0 0 1-16,2-3 1 15,-1-1 0-15,6-2 3 16,2 3-1-16,3-1 3 15,3 0-1-15,0-2 0 0,1 0 1 16,0-1-1-16,-2 0 1 16,7-1 8-16,-1-3 4 15,0-2 5-15,0-2 1 16,-1 2-1-16,-3 0-1 16,1 0 3-16,0-1 3 15,-2-1-1-15,-1 1 0 16,0-1-2-16,0 3-3 0,-3 0-8 15,0-1-2-15,-3 1-8 16,2-3-1-16,1 1-3 16,-2 0 0-16,5 2 2 15,-1-3-1 1,4 1 5-16,2 1 1 0,0-4 1 16,1 2 0-16,1 2 5 15,-3-4 1-15,1-1 6 16,0 2 2-16,-4-2-1 15,3 1-1-15,-6 2-3 16,0-3 1-16,0 3-4 16,-3-1 0-16,-1 1-3 15,4 3-2-15,-5-2-3 16,-1 0-2-16,6 3-3 16,-2 0-1-16,4-1 0 15,3 0 0-15,1 0-1 0,-3-1 1 16,3 0 0-1,0 1 0-15,1-1 1 0,-1-1 0 16,7-1 2-16,-2 0-1 16,2-1 0-16,1-1 0 15,-2 2-2-15,1-1 0 16,2 2 0-16,0 0 1 16,3-2-1-16,3 3 0 15,1-2 1-15,2 2-1 16,-4 0 1-16,1-1-2 15,-4 1 0-15,-2 1 0 0,-8 1 1 16,0 2 0-16,-7-1 1 16,0 2 1-16,2-2 2 15,-2-1 0-15,4 3 1 16,0-3-1-16,0 0-3 16,1 3 1-16,0-4-1 15,2 0-1-15,0 0-1 16,0 0 0-16,-3 1 1 15,3 2 0-15,-4 2 2 16,1-2 0-16,-5 1-1 16,-3-2 0-16,2 0 0 15,-3 4 0-15,5 0 0 16,2 0 0-16,1-2-1 16,2 0 1-16,1-2-1 15,-2 1 0-15,3 2 0 0,1-1 0 16,0 1 0-16,2-1-1 15,-3-2 0-15,1 0-1 16,0 1 1-16,-2-3 1 16,-2 1 0-16,-2 0 1 15,-4 1 0-15,1 1 0 16,-2-2 2-16,2 2-1 16,2-2-1-16,2 3 1 15,2-1-1-15,-1 1-1 0,2-2 1 16,0 0-1-16,1 1 1 15,-2-3 0-15,1 1 4 16,-2-1 2-16,1 1 4 16,-1-1 1-16,-1 1 0 15,0 1-2-15,-3 2-3 16,-1-2-2-16,-1-1-3 16,-2 2 0-16,0-2 0 15,1 0 0-15,-2 1 1 16,4-1-1-16,-4 2 2 15,1-3 1-15,1 1-1 16,0 1-1-16,1 2-1 16,1 0-1-16,1-4-1 15,-3-1 0-15,2-1-2 16,-1 3 1-16,-1 0 0 16,1 1-1-16,2-2 1 15,-3-1-1-15,1 0 1 0,2 1-1 16,-5 1 2-1,0-1-1-15,-4 0 0 0,0 0 0 16,-4-2-1-16,6 3 1 16,-2-2-1-16,-1 1 1 15,6 1 0-15,-3-1 0 16,4 0-1-16,1 0 1 16,-2-1-1-16,3 1 0 15,1 0 1-15,-1 0 0 0,3-1-1 16,0-3 2-16,0 3-2 15,2 0 1-15,-1 1-1 16,0 0 1-16,-2-1 0 16,-2 0 0-16,0-3 1 15,-1 3 0-15,-3-1 1 16,4 3 0-16,-6-1 0 16,4-1-1-16,3 1 0 15,2 0-1-15,4 0 0 16,-4 1 0-16,2-1-1 15,-3 0 1-15,1 0 1 16,0 0 0-16,-2-1 2 16,-1 1 0-16,-1 0 3 15,1 0-1-15,0-3 1 16,-1 1-3-16,0 0-1 16,0 0-1-16,-2 2 0 15,4 0-1-15,-1 0 0 16,3 2 1-16,-1-3-1 0,0 1 0 15,-3-5 0-15,-2 3-1 16,5-3 1-16,1 3 0 16,0 2 0-16,0-2 1 15,0 0-1-15,-3 0-1 16,1 1 1-16,2-1 0 0,-2 2-1 16,-1 0 0-1,2-3 1-15,-4 3-1 0,2-2 1 16,2 1-1-16,-7-1 0 15,3 2 0-15,-5-3 1 16,-4 2 0-16,5 1 0 16,-4 0 0-16,4-1-1 15,-2 1 1-15,1-1-1 16,1 0 1-16,0 1 0 16,1-3-1-16,0 1 1 15,1 1 0-15,0 0 1 16,1 1-2-16,2-1 1 15,-1 1 0-15,5 0 0 16,2-2 0-16,0 2 1 16,2 0 0-16,-1 0 0 15,-1 2-1-15,-2 0 1 16,0-2 1-16,0 0 2 16,-5 0 1-16,3 0 1 15,-2 0-1-15,-3-1-1 0,5 1-1 16,1 0 0-16,3-1 0 15,0 3 1-15,-1-2 0 16,-2 1 1-16,1-1 0 16,2 0 1-16,-2 2 0 15,0-2 0-15,2 3-1 16,4-1-2-16,1-2-1 0,1 1 0 16,3 0 0-16,-3-1 0 15,1 3 2-15,2-2 2 16,2-1 0-16,0 2 2 15,-1-1-1-15,-2 2-1 16,-4-3-2-16,-4 1-1 16,-3 0-1-16,-5-1-2 15,-1 1 0-15,-8-1 1 16,1 0 0-16,-4 0 0 16,-1 0 0-16,0 2-1 15,-4-1 0-15,-1-1-1 16,0 0-1-16,0-1-3 15,0 0-6-15,0 1-19 16,0 0-13-16,0 0-34 16,0 0-19-16,0 0-28 15,0 0-15-15,0 0-35 16,14-1-30-16,12-6-115 16,31-10 196-16</inkml:trace>
  <inkml:trace contextRef="#ctx0" brushRef="#br0" timeOffset="151638.419">14869 15038 291 0,'-31'42'98'0,"25"-47"-91"0,4-1-4 16,-2 0 21-16,2 3 15 15,1-2 12-15,-2 3 1 16,2 2-14-16,0-1-7 16,0 0 1-16,0 0 4 15,0 1 14-15,0-2 7 16,-1 1 5-16,1 0-2 16,0 0-13-16,0 0-12 15,0 0-20-15,0-1-7 16,-1 1-12-16,1 0-3 0,0 0 1 15,0 1 0-15,0 0 4 16,0 0-1-16,0-1 0 16,1 1 1-16,0 0 1 15,0 0 1 1,0 0 2-16,4-1 0 0,2 0-2 16,5-1 1-16,-6 1-1 15,3 0 0-15,4 1 1 16,-8 0 1-16,3 0 4 15,0 0 0-15,-1 0 4 16,2 0 1-16,1 1 2 16,4 2-1-16,27 7 0 15,-26-5-1-15,-2-3 3 16,-4 2 2-16,2 0 7 16,-4-2 2-16,1 4 0 15,-2-4-2-15,1-1-5 16,-1-1-3-16,1 0-3 0,-1 3-2 15,2-1-1-15,0 2 1 16,0-1 0-16,1 0 2 16,-1-1 0-1,1 1 1-15,1-2 0 0,-1 0 1 16,3 2 1-16,-3-2 0 16,1 0 2-16,0-1 1 0,1 1 0 15,0-1 1-15,-2 2 1 16,-1 1 0-16,0-2-2 15,0-1 0-15,0 0-4 16,1 2-1-16,0 0-3 16,1 1-1-16,0-2-2 15,-1-2 0-15,0-2 0 16,-1 3 0-16,1 0 0 16,-1 0-1-16,-1 2 0 15,1-2 1-15,-2-2 1 16,0 2 2-16,0 0-1 15,0 2 1-15,-1-2-2 16,1 0 0-16,-1 0-2 16,0 0-1-16,-4 0-2 15,0 0 0-15,0 0-1 16,0 0 0-16,0 0-1 16,3 0-1-16,8 1 1 0,-4-1 0 15,3 0 1-15,2 0 0 16,23 0 1-16,-23-1 2 15,-3-1 3-15,-1 1 1 16,0 1 0-16,0 0 0 16,0 0-3-16,0 0 0 15,-1 0-2-15,-1 0 0 16,-2-1-2-16,-2 0 0 16,-2 1 0-16,0 0 0 15,0 0 0-15,0 0 1 16,0-1 1-16,0 0 2 0,0 1 3 15,0 0 2-15,0 0 4 16,0 0-2-16,0 0-2 16,0-1-3-16,0 1-3 15,0 0-1-15,0 0-1 16,0 0-1-16,0 0-1 16,0 0 0-16,0 0 2 15,0 0 1-15,0 0 0 16,0 0 2-16,0 0 1 15,0 0-2-15,0 0 1 16,0 0-1-16,0 0-1 16,0 0 1-16,0 0-1 15,0 0-2-15,0 0-1 16,0 0-1-16,0 0 0 16,0 0 0-16,0 0 0 15,0 0 0-15,0 0-1 16,0 0 0-16,0 0 0 0,0 0 0 15,0 0 0 1,0 0-1-16,0-2 0 0,0 2 0 16,0 0 0-16,0 0 0 15,0 0 0-15,0 0 0 16,0 0 0-16,0 0 1 16,0 0 0-16,0 0 1 15,0 0 2-15,0 0-1 0,0 0 2 16,0-1-1-16,0 1-1 15,0 0 1-15,0 0-2 16,0 0 0-16,0 0-1 16,0 0 0-16,0 0 0 15,0 0 0-15,0 0 1 16,0 0 1-16,0 0 1 16,0 0 0-16,0 0 1 15,0 0 0-15,0 0 1 16,0 0 0-16,0 0-1 15,0 0-1-15,0 0-2 16,0 0 0-16,0 0-1 16,0 0-1-16,0 0 0 15,0 0 0-15,0 0 0 16,0 0 0-16,0 0-4 16,0 0-18-16,0 0-70 0,0 0-22 15,0-1 62-15</inkml:trace>
  <inkml:trace contextRef="#ctx0" brushRef="#br0" timeOffset="154977.42">16521 4866 719 0,'24'41'182'16,"-27"-43"-245"-16,0 2-4 15,2 0 36-15,0-1 104 16,1 1 27-16,0 0 16 15,0 0-25-15,0 0-36 16,0 0-15-16,0 0-20 0,0 0-5 16,-1 0-12-16,0 0-2 15,0 0-1-15,-1 0 0 16,0 3-1-16,-5 19-1 16,-28 48-1-16,28-19-1 15,-1 20 0-15,1 9 0 16,-3 4 0-16,0-1 1 15,0-11-1-15,-1-8 0 0,2-15-6 16,1-6-8-16,1-14-41 16,2-4-32-16,4-13-40 15,-2-8-29-15,-3-16 102 16</inkml:trace>
  <inkml:trace contextRef="#ctx0" brushRef="#br0" timeOffset="155366.442">16117 4810 1012 0,'-2'-1'170'15,"1"1"-451"-15,0 0 18 16,1 3 171-16,8 16 48 16,26 23 89-16,-10-30 34 15,1-1 18-15,4-4-4 16,1 1-50-16,2 3-21 15,5-1-19-15,-3 0 0 16,1 0 1-16,2-2 0 0,1-5 10 16,6 1 1-16,3-4-1 15,5-2-4-15,-2-1-58 16,-6-1-74-16,-5 2 79 16</inkml:trace>
  <inkml:trace contextRef="#ctx0" brushRef="#br0" timeOffset="155616.86">16901 4938 998 0,'5'19'214'16,"2"26"-516"-16,-1 11 163 16</inkml:trace>
  <inkml:trace contextRef="#ctx0" brushRef="#br0" timeOffset="156204.95">16894 5393 210 0,'-6'51'125'15,"2"-12"-6"-15,2-4-21 0,2-11-32 16,-4-8-6-16,3-9-20 16,1-1-7-16,0-6-5 15,2 1-5-15,-2-1-3 16,0 0-4-16,0-1-9 16,0 0-2-16,-1-1 0 15,0-7 3-15,0-22 13 16,1-31 4-16,5 24 7 15,0 0-1-15,3-4-4 16,1-4 0-16,-3-8-7 16,4 0-3-16,-1-1-8 15,2 1-4-15,4 4-3 16,0 0-1-16,3 6-1 16,-1 3 1-16,0 6 0 15,-1-2 0-15,1 7-1 16,0 4-1-16,0 5-2 0,3 11 0 15,4 7-1-15,-1 3 3 16,0 8 7-16,0 4 2 16,-6 10 4-1,2 5-1-15,-5 5-3 0,0 0-1 16,-2 0 4-16,1 0 4 16,-3 0 5-16,0 0 3 15,-5 0 2-15,-1-2 0 16,-1-5 4-16,-3-4 2 15,0-6 0-15,-3-3 0 0,-2-2 1 16,-3 0 1-16,-5 0 1 16,3-2 2-16,-5-2 2 15,0-2 1-15,-3-4-1 16,-3-2-3-16,-3-3-12 16,-1-2-9-16,-1 0-17 15,-2-1-10-15,3 1-23 16,1 3-17-16,6-3-37 15,0 1-19-15,5-5-37 16,1-1-12-16,5-4-50 16,4-6-75-16,8-6 189 15</inkml:trace>
  <inkml:trace contextRef="#ctx0" brushRef="#br0" timeOffset="156748.187">17740 5278 275 0,'17'1'126'16,"5"-4"-58"0,3-2-29-16,6-1-30 0,1 2-4 15,-3-3-5-15,-3 2 0 16,-2-1-16-16,-3-2-37 16,-2 1 36-16</inkml:trace>
  <inkml:trace contextRef="#ctx0" brushRef="#br0" timeOffset="157451.004">17478 5499 132 0,'7'29'73'0,"-7"-29"-6"16,-1 0-16-16,1 0-4 16,0 0 2-16,0 0-3 15,0 0-6-15,0 0-9 16,0 0-6-16,0-1-10 15,0 0-1-15,0 0-5 16,0-1 1-16,0 1 5 16,11 0 3-16,4 0 6 15,29-4 6-15,-24 3 9 16,-1-4 2-16,4 3-2 16,3 0-6-16,-2-2-11 15,1 1-4-15,2 0-7 16,-5-1-2-16,-4 4-6 0,-1 1-1 15,-8-1-1-15,1 1-1 16,-6 0-7-16,-3 0-32 16,1 0 27-16</inkml:trace>
  <inkml:trace contextRef="#ctx0" brushRef="#br0" timeOffset="162476.002">18745 4923 478 0,'41'29'98'0,"-35"-27"-194"16,0 2 0-16,0 2 70 16,-2 2 20-16,1 2 35 0,-1-2 13 15,-2 1 14-15,1 1-1 16,-3 3-21-16,0 2-12 16,1 6-12-16,-1 3 3 15,0 6 9-15,-2 6 3 16,-3 7-2-16,0 3-4 15,-4 1-5-15,0-5 1 16,-1-7 2-16,1-3 4 0,1-1 0 16,2-2-2-16,1-1-2 15,3-4-4-15,-3-7 1 16,4-3 6-16,-2-7 19 16,-5-1 11-16,6-5 17 15,-1 0 1-15,3 0-3 16,0-1-8-16,0 0-14 15,-1-1-7-15,0 0-11 16,0 0-3-16,-1 0-5 16,1-1-2-16,-1-1 0 15,-6-10 0-15,0-3 1 16,-6-30-1-16,17 23-6 16,-5 1-2-16,6-2-4 15,2-1-1-15,-3-7-2 16,4-2 0-16,-6-8 0 15,-2-4 1-15,5-1 1 16,2-1-2-16,3 1 0 0,2 4 0 16,-2 1 1-16,-3 6-1 15,1 9 0-15,-2 2-2 16,1 8-2-16,2 1 1 16,-2 4-2-16,0 2 0 15,-1 4-6-15,2 2-4 16,1 1-7-16,2 2 0 15,1 0 3-15,0 1 3 0,0 2 5 16,1 4 0-16,3 2 0 16,1 0-1-16,2 5 0 15,1 0 1-15,3 3 3 16,-2 1 2-16,-1-2 3 16,0 1 1-16,-4-2 1 15,-3-4 0-15,-1 3 1 16,-4-2-1-16,-2-2-1 15,1 1 0-15,-3 1 1 16,1 0 1-16,-4-1 0 16,-3 2 3-16,-5-2 2 15,-1 0 1-15,0-1 1 16,-6-1 2-16,-1 1 0 16,-5 0 1-16,-2-3 1 15,0 0 4-15,-4-4 1 16,2-2 0-16,-3 0-5 15,-1 0-5-15,1-1-6 0,1 0-2 16,4 0-4-16,1 0-5 16,8-1-39-16,-2 1-46 15,3-5-239-15,3 1 221 16</inkml:trace>
  <inkml:trace contextRef="#ctx0" brushRef="#br0" timeOffset="163510.933">19301 4908 183 0,'0'-1'86'15,"0"-1"-18"-15,0 1-63 0,0 0-5 16,0 1 0-16,0 0 0 15,0 0 1-15,0 0 0 16,-2 9 3-16,-1 12 12 16,-7 40 20-16,5-28 3 15,4 6-1-15,0-2-12 16,2-2-17-16,1 1-3 16,5-8 9-16,0 1 8 15,1-9 15-15,3-1 7 16,1-7 12-16,0-3 7 0,-1-5 5 15,-1-3 1-15,1-3-5 16,-3-1-9-16,2-8-12 16,1 0-5-16,-1-1-13 15,3-4-4-15,-5-4-7 16,0 0-4-16,-1-5 1 16,-3 5-1-16,-1-5 0 15,-2-1-2-15,-2-1-5 16,-4-3-1-16,-2 0 3 15,-1 5 1-15,-2 2 1 16,-5 5-3-16,-5 5-3 16,-2-1-2-16,-9 7-1 15,-2-1-1-15,-4 6-3 16,-4 4-1-16,8 6-25 16,6 3-42-16,10 2-180 15,6 0 166-15</inkml:trace>
  <inkml:trace contextRef="#ctx0" brushRef="#br0" timeOffset="164099.303">19781 5017 1448 0,'-14'-7'401'0,"6"5"-801"16,0 9 264-16,-1 6-303 16,-5-2 63-16,-4-2 392 15,-3-4 75-15,6-2 84 16,1 2-85-16,-1-1-68 15,-4-2-12-15,-4 0-7 16,-5-1 1-16,-8 0 7 16,3 1 3-16,-9-1 1 15,3 1-1-15,1 4-8 16,8 0-3-16,8-1-5 16,8 1-14-16,12 2-39 15,3 1-4-15,13 3 4 16,6 2 12-16,12 1 25 0,8 1 0 15,11 1-10-15,0 3 1 16,-5-3 12-16,-6-2 5 16,-10 0 10-16,0-6 2 15,-5 4 0-15,1 2 0 16,-5 1 1-16,-8 4 0 16,-6-2 3-16,-2-4 2 15,-6 3 17-15,-5 1 12 0,-7-5 19 16,-2 2 5-16,-8-1-7 15,-1-1-10 1,-4 3-20-16,-4-3-10 0,-4-4-44 16,-4-4-29-16,-2-5-41 15,3-6-18-15,7-6 74 16</inkml:trace>
  <inkml:trace contextRef="#ctx0" brushRef="#br0" timeOffset="164343.649">19734 5023 1090 0,'21'30'55'15,"-25"-9"-175"-15</inkml:trace>
  <inkml:trace contextRef="#ctx0" brushRef="#br0" timeOffset="164460.135">19680 5309 211 0,'-6'20'104'16,"3"-4"-19"-16,3-4-77 15,-3 0-15-15,0-11-11 16,-2 1-11-16,8-4-67 16,-3 1 67-16</inkml:trace>
  <inkml:trace contextRef="#ctx0" brushRef="#br0" timeOffset="164650.088">19728 4739 1158 0,'-9'7'190'0,"7"-3"-151"16</inkml:trace>
  <inkml:trace contextRef="#ctx0" brushRef="#br0" timeOffset="165075.706">20235 4563 1121 0,'-11'-8'378'0,"7"6"-486"16,2 4-228-16,-1 19-5 15,0 4 59-15,0 3 245 16,1-1 95-16,2 7 48 16,2 4-5-16,1 13-31 15,4 3-12-15,-1 2-34 16,2 3-13-16,0 6 12 0,-2-1 0 16,0 1 0-1,1-9-4-15,0-13-17 0,-2-6 0 16,1-13-1-16,-1-8-2 15,1-8-29-15,-3-3-23 16,-1-5-45-16,1 0-43 16,-3-1 91-16</inkml:trace>
  <inkml:trace contextRef="#ctx0" brushRef="#br0" timeOffset="165301.163">19912 4895 1003 0,'16'4'335'16,"7"4"-276"-16,18 2-180 15,10 5-7-15,8 1 27 16,3-1 0-16,-3-2-20 15,-3-4-25-15,-10-2 81 16</inkml:trace>
  <inkml:trace contextRef="#ctx0" brushRef="#br0" timeOffset="165573.488">20568 5089 1220 0,'2'6'346'0,"-2"2"-433"0,2 9-83 15,-2 4 3-15,1-1 66 16,0 1 28-16,-1-6 10 15,0-4-3-15,-1-9-1 16,2-4-1-16,-1-16 60 16</inkml:trace>
  <inkml:trace contextRef="#ctx0" brushRef="#br0" timeOffset="165773.943">20449 4653 969 0,'1'2'292'0,"4"4"-330"16,1 6-101-16,6 3-22 15,-3 0-72-15,-1-2 143 16</inkml:trace>
  <inkml:trace contextRef="#ctx0" brushRef="#br0" timeOffset="166557.288">20734 4855 256 0,'9'34'131'16,"-2"3"-30"-16,-2-1-43 16,0 0 4-16,-4-1 6 15,1-3 5-15,0-5-1 16,0-4-2-16,-1-7-9 16,0-1-6-16,2-3-19 15,-1-1-9-15,0-1-12 16,0-1-5-16,0-3-4 15,-1-2-1-15,0 0 1 16,-1-4 5-16,0 0 35 16,0 0 15-16,0-1 12 15,-1-1-2-15,0 1-26 16,-1-8-6-16,-1-19 7 0,-7-26 1 16,5 20-5-16,-1-2-11 15,2-2-16-15,1-3-4 16,1 8 7-16,1 3 0 15,1 7-1-15,2 7-7 16,3 7-14-16,1 3-6 16,3 4-10-16,1 3 0 15,5 2 3-15,4 5 3 0,3 6 6 16,2-1 2-16,3 5 3 16,3-3 1-16,0 3 1 15,3-2 0-15,1-3 1 16,-2 0 0-16,4-6 0 15,-5-2 1-15,0-5 1 16,-2-1 1-16,-4-6 2 16,-4-3 1-16,-6-5 3 15,-1-2 0-15,-5 1-2 16,-4-4-4-16,-5 0-3 16,-2-2-3-16,-7-5 1 15,-3 4 1-15,-6 4-3 16,-5-1-1-16,-9 5-4 15,4 8 0-15,-4 8 0 16,6 7 2-16,6 13 0 16,0-1 0-16,5 8 3 0,3 6 2 15,7 6 2-15,3 8 1 16,7 5 0-16,4 2-2 16,8 0-16-16,2-2-5 15,5-10-23-15,4-6-31 16,4-14-49-16,5-10-27 15,9-17-51-15,3-17-17 16,8-19 145-16</inkml:trace>
  <inkml:trace contextRef="#ctx0" brushRef="#br0" timeOffset="167126.762">21757 4497 1423 0,'24'-35'328'0,"-28"47"-702"16,-1 10-7-16,-4 16 101 15,0 6 134-15,0-1 233 16,2 2 22-16,6 9-27 16,1-1-29-16,2 0-28 15,4-5-9-15,-2-11 10 16,3-2 19-16,1-5 26 0,-1-3 8 16,2-9-6-16,-3-3-14 15,0-10-22-15,-3-1-7 16,-3-3-15-16,1-1-4 15,-2-1-6-15,0 0-2 16,0 0-4-16,0-1-3 16,-4-3 0-16,-1-15 1 0,-33-36-1 15,29 29-2-15,0-2 3 16,-3-2 3-16,1 5 25 16,1 0 10-16,0 6 8 15,4 5-2 1,6 4-23-16,4 2-11 0,7 7-10 15,4 0-2-15,5 5 4 16,5 0 3-16,9 6 2 16,5 2 0-16,5 3-3 15,2 2-1-15,-5 3 0 16,-4-2-1-16,-5-7-68 16,-6-1-68-16,-6-9 86 15</inkml:trace>
  <inkml:trace contextRef="#ctx0" brushRef="#br0" timeOffset="167368.725">22180 4788 1528 0,'3'-8'272'0,"5"12"-372"16</inkml:trace>
  <inkml:trace contextRef="#ctx0" brushRef="#br0" timeOffset="168403.963">22201 4818 499 0,'13'52'216'0,"-10"-35"-109"15,1 5-64-15,0 1-38 16,0 1-2-16,-1 2 8 16,0-2 19-16,0-3 29 15,0 0 7-15,1-2 2 16,-1-4-16-16,2-4-24 16,-2-3-7-16,3-2-9 15,0 1-3-15,0-3-4 16,1 0 0-16,-2-3 8 15,2-1 5-15,3 0 6 16,-2-3 4-16,1-4 4 16,1-5-2-16,-1-4 3 0,0-4 2 15,-3-10-3-15,3-3 2 16,-4-2-8-16,3 1-6 16,-2 5-8-16,0 4 6 15,-2 1 12-15,0 4-1 16,-1 6-5-16,-1 2-13 15,-1 8-20-15,1 1-6 16,0 4-4-16,-2-1-1 0,0 0 2 16,1 2 3-16,9 17 4 15,14 26 3-15,-13-22 4 16,2-1 2-16,-4-1 2 16,4 0 0-16,-5-5 1 15,-2-2 1-15,2-2 0 16,-3-3-1-16,1-7 2 15,-1 2-1-15,5-4 1 16,-1-1-1-16,4-3 2 16,0-3 0-16,-4-4 5 15,2-3 0-15,-4-1 2 16,1 1 0-16,-4-3-2 16,2 1 1-16,-3-2-3 15,1-1-1-15,-4-3-4 16,-1-5 2-16,-7 1 5 15,1 3 3-15,1 1 3 0,0 7 0 16,4 7-11-16,0 1-6 16,2 7-11-16,1 2-1 15,-1-2 1-15,0 0 4 16,8 12 5-16,8 6 1 16,34 30 1-16,-27-30 1 15,5-4 3-15,5-2 1 16,-1 1 5-16,1-4 0 15,1-3 5-15,-2 0 0 16,-3-4-1-16,0-1 0 0,-6-1-1 16,1-1 1-16,-8-5 3 15,-1-1 2-15,-1 0-2 16,0-1-1-16,-1-3-6 16,-2-5-2-16,-3 0-3 15,-4-4 1-15,0 0-4 16,-4-2 0-16,-4-5-2 15,-2-2-2-15,-8 0 2 16,4 1 0-16,-3 3-5 16,-4 1 0-16,2 1-5 15,-7 4-3-15,4 10-1 16,2 2-3-16,1 7 1 16,3 3 2-16,-1 2 3 15,-1 5 4-15,4 3 2 16,2 6 1-16,-2 6 2 15,6 3 0-15,4 8 3 16,4 0 1-16,8 6 2 0,5 5 2 16,12-3 2-1,5 0 2-15,13-1 2 0,7-1 0 16,8-1-1-16,5-3-6 16,-1-7-18-16,-6-8-31 15,-9-12-123-15,-3-7-100 16,-8-22 161-16</inkml:trace>
  <inkml:trace contextRef="#ctx0" brushRef="#br0" timeOffset="175061.477">19212 5846 333 0,'0'0'165'0,"3"-1"-9"16,4 1-159-16,-7 0-4 15,0 0 4-15,0 0 26 16,2-1 26-16,3 1 46 16,-4 0 19-16,-1 0 3 15,0 0-18-15,0 0-33 16,0 0-9-16,0 0 5 16,0-1 9-16,0 0 8 15,0-1-8-15,0 1-22 16,0 0-12-16,0 0-15 15,0 0-2-15,0 0-2 16,0-5-2-16,0 0 1 0,-1-1-2 16,0 4-3-16,-3-3-2 15,3 4-7-15,-3-2-2 16,-3 0-4-16,-4-1-1 16,-4 2-2-16,-27 7 1 15,29 11 1-15,-3-3-1 16,6 0 1-16,0-2 0 15,5 0-1-15,7 5-1 0,2 1 1 16,7 3 1 0,4 0 0-16,-1-2 1 0,-1-6 0 15,5-2 1-15,-4-4 1 16,2-3 0-16,1 1 0 16,-5-1 1-16,1-2 1 15,-2 0 0-15,-1-2-1 16,1 5 0-16,1 5-2 15,-1 2 0-15,4 10 0 16,0-1 0-16,-4 15-1 16,-1 2 1-16,-6 6 1 15,-2 0 1-15,-5-7 2 16,-4-3 2-16,-2-7 0 16,-1 0 0-16,0-4-2 15,-1-1 0-15,1-4-10 16,3-7-14-16,3-4-36 15,-1-7-41-15,2-10-131 16,3-8-75-16,4-13 182 16</inkml:trace>
  <inkml:trace contextRef="#ctx0" brushRef="#br0" timeOffset="175675.479">19578 5778 1334 0,'0'-1'337'15,"2"0"-566"-15,4 1-104 16,-6 0 10-16,0 0 135 15,0 0 139-15,0 0 108 16,4 0 5-16,0 1-22 16,6 2-10-16,0 2-11 15,-1-1-2-15,29 11 12 16,-27-15 11-16,0-5 14 16,1 3 0-16,0-4-10 15,2-2-11-15,-6-1-17 16,3-3-5-16,-5 1-3 15,-2-1-1-15,1 4 2 0,-4-1 0 16,0 1-3 0,-1-3 0-16,-3 2 2 0,0 3 4 15,-1 2-2-15,-2 4-2 16,-4-2-9-16,0 4-5 16,-4 5-2-16,2 1 2 15,1 7 2-15,-5-2 1 16,5 2 1-16,-1 2 0 15,3-1 2-15,6 6 0 16,0-2 3-16,-1 6 1 0,2 3 4 16,5 1 1-16,4 5 2 15,1-4-1-15,6-2-5 16,-2-5-2-16,0-3-4 16,7-1-1-16,-1-3-27 15,1-2-19-15,3-9-27 16,-1-6-12-1,2-14-28-15,0-4-22 0,8-11 89 16</inkml:trace>
  <inkml:trace contextRef="#ctx0" brushRef="#br0" timeOffset="176036.846">20277 5467 1259 0,'-1'-2'340'0,"1"0"-480"16,0 14-42-16,0 9 1 15,0 5 84-15,-2 5 68 16,0 7 31-16,0 3 2 15,1 11 1-15,1 3-1 0,3-2 1 16,2-3-1-16,2-5-1 16,0-2 0-16,0-5 0 15,-3-5 0-15,3-8-3 16,-1-2-1-16,-3-6-2 16,2 1-5-16,-4-6-44 15,0-4-28-15,-1-8-56 16,0-1-27-16,-1-7 105 15</inkml:trace>
  <inkml:trace contextRef="#ctx0" brushRef="#br0" timeOffset="176306.176">20079 5724 916 0,'15'61'319'0,"7"-59"-260"16,18 2-155-16,13 2 11 15,10-1 18-15,8 1 30 0,-1-2 9 16,-3 1-39-1,-18-3-47-15,-5 0-72 0,-8-1 115 16</inkml:trace>
  <inkml:trace contextRef="#ctx0" brushRef="#br0" timeOffset="176622.662">21101 5849 1479 0,'1'0'378'16,"4"8"-605"-16,0 5-110 0,0 7 9 15,-1 8 115-15,-4-5 114 16,0 1 109 0,-2-1 2-16,2-3-7 0,-2-3-3 15,2-8-76-15,-1-3-23 16,0-5 21-16,1-1-6 16,-1-1 75-16</inkml:trace>
  <inkml:trace contextRef="#ctx0" brushRef="#br0" timeOffset="176803.919">21008 5568 1178 0,'6'2'275'0,"5"3"-321"16</inkml:trace>
  <inkml:trace contextRef="#ctx0" brushRef="#br0" timeOffset="177174.925">21606 5480 820 0,'-10'-2'409'16,"10"5"-99"-16,2 7-449 0,-1 9-31 15,-5 2 7-15,0 4 105 16,-2 1 49-16,4 10 24 16,2 8 5-16,-4 11-4 15,6 2-3-15,-2-3-4 16,-2-2-4-16,0-3-5 16,-8-3 1-16,5-6-1 15,1-6 1-15,4-6 0 16,0-2-1-16,1-8-89 15,2-6-111-15,-5-8 127 16</inkml:trace>
  <inkml:trace contextRef="#ctx0" brushRef="#br0" timeOffset="177455.233">21317 5762 977 0,'4'16'406'16,"10"-14"-192"-16,8 2-339 16,13 6-34-16,9-2 18 15,-4 3 59-15,5-1 52 16,6-3 32-16,-4-2 2 0,5-3-55 15,-7-1-47-15,-4-2-105 16,1-1-34-16,-4-9 26 16,0-1 109-16</inkml:trace>
  <inkml:trace contextRef="#ctx0" brushRef="#br0" timeOffset="177924.027">22214 5770 1310 0,'0'7'320'16,"1"6"-539"-16,-1 22-96 0,-3 8 15 15,-6 6 110-15,-1-2 96 16,0-17 105-16,-2-5 7 16,6-8 15-16,2-5-1 15,0-4 0-15,4-2 21 16,0-7 62-16,0-1 25 16,0 1-6-16,0 0-33 15,0 0-84-15,1-19-29 16,6-36 0-16,-2 22 4 0,1-2-4 15,3-1 0-15,0-4-15 16,3 0-2-16,0-1 10 16,2 2 11-16,2 5 19 15,1 3 9-15,1 10-6 16,0 4-6-16,3 6-6 16,0 6-3-16,4 5 0 15,-2 7 1-15,-1 9-24 16,-3 6-24-16,-7 11-92 15,-4 4-103-15,2 2 155 16</inkml:trace>
  <inkml:trace contextRef="#ctx0" brushRef="#br0" timeOffset="178239.697">22714 5628 1241 0,'1'10'307'0,"6"13"-600"16,-1 9-19-16,2 11 59 15,-4 3 69-15,-6-11 167 16,-2 0 27-16,-3-6 1 16,-1-2-5-16,4-6-7 15,1-6-28-15,2-7-27 16,1-7 30-16,0-10 1 16</inkml:trace>
  <inkml:trace contextRef="#ctx0" brushRef="#br0" timeOffset="178435.952">22809 5287 1316 0,'34'87'247'16,"-27"-76"-332"-16</inkml:trace>
  <inkml:trace contextRef="#ctx0" brushRef="#br0" timeOffset="178675.315">23440 5573 1069 0,'-2'-1'231'0,"2"1"-284"16</inkml:trace>
  <inkml:trace contextRef="#ctx0" brushRef="#br0" timeOffset="178984.415">23434 5568 317 0,'-2'-1'159'0,"-15"-7"-45"16,-32-17-62-16,24 18-38 16,-2 0-8-16,-7 3 9 0,1 4 5 15,-1 6 2-15,6 3-6 16,9 5-54-16,4-1-13 15,10 1-7-15,5 3 6 16,10-2 47-16,4 2 10 16,12 0 7-16,5-2 1 15,8 2-4-15,4 2-3 16,0 8 20-16,-3 1 10 0,-9 5 15 16,-2 3 8-16,-5 8-9 15,-5 3-5-15,-2 6-10 16,-6 0-9-16,-9 3-10 15,-2 0-4-15,-8-6-5 16,-5-3 0-16,-2-20-11 16,-1-8-8-16,1-14-15 15,8 0-20-15,-1-15-66 16,4-8 75-16</inkml:trace>
  <inkml:trace contextRef="#ctx0" brushRef="#br0" timeOffset="179557.905">23643 5143 1319 0,'2'3'371'16,"2"20"-630"-16,30 45-133 16,-34-9 238-16,-7 10-253 15,-7 2 131-15,-2-9 189 16,-2 1 132-16,5-4 70 0,-1-8-3 16,2-3-21-16,6-12-51 15,-1-9-8-15,4-12 17 16,1-6 10-16,-1-7 27 15,5-1 1-15,-2-1 2 16,0 0-3-16,0-1-35 16,0 0-15-16,0 0-33 15,0-23-7-15,6-41 4 16,1 24 0-16,8-3 0 16,-1-1 0-16,6-1-1 15,2 1 0-15,1-3-1 16,2 7 7-16,-1 9 5 15,-3 7 2-15,-1 14 3 16,-1 4-8-16,1 7-7 16,3 5-4-16,1 10-5 15,-7 5-3-15,0 15 1 16,-2 9 1-16,-7 3 3 0,-1 1 3 16,-6 5 4-16,-2-2 1 15,-1 0-1-15,2-3 1 16,0-13-6-16,3-7-16 15,-2-12-89-15,0-6-91 16,-1-3 123-16</inkml:trace>
  <inkml:trace contextRef="#ctx0" brushRef="#br0" timeOffset="179992.327">24265 4734 1290 0,'54'50'376'0,"-51"-29"-559"15,-3 13-112-15,-1 16-3 16,-3 11 44-16,-9 1 174 16,3-3 120-16,-3 4 79 15,1-3 4-15,4 2-37 0,1-3-16 16,2-11-37-16,0-1-7 16,3-4 13-16,2-4 6 15,4-5 10-15,3-7-2 16,5-6-17-16,2 2-7 15,5-1-8-15,3 2-5 16,6-3-6-16,2-4-15 16,3-5-24-16,2-6-11 15,5-10-49-15,0-6-20 0,5-9-66 16,3-4-67-16,-6-4 156 16</inkml:trace>
  <inkml:trace contextRef="#ctx0" brushRef="#br0" timeOffset="180484.014">23945 5114 1101 0,'4'1'308'0,"2"3"-522"16,4 2-41-16,5 0 26 15,2 2 86-15,5 3 200 16,0-3 56-16,8 1 18 15,7 0-27-15,6-2-44 16,7 5-16-16,3-5-24 16,3-4-9-16,-6 4-9 15,-2-5 0-15,-13 0-72 16,0-2 52-16</inkml:trace>
  <inkml:trace contextRef="#ctx0" brushRef="#br0" timeOffset="182066.713">16406 6587 507 0,'-29'-63'127'0</inkml:trace>
  <inkml:trace contextRef="#ctx0" brushRef="#br0" timeOffset="182281.144">16393 6583 90 0,'8'48'82'15,"-8"-32"23"-15,-1-1-4 16,0 2-20-16,-2 2-14 15,0 8-19-15,0 3-10 0,-6 12-15 16,3 8-5 0,0 6-9-16,-2 9-3 0,1 10-5 15,1-5-1-15,-2-3 0 16,2-7-1-16,2-21 0 16,-1-3-2-16,4-15-14 15,0-6-28-15,-1-10-103 16,-1-7 97-16</inkml:trace>
  <inkml:trace contextRef="#ctx0" brushRef="#br0" timeOffset="182632.862">16105 6692 1109 0,'-12'30'287'16,"27"-24"-409"-16,6 0-3 15,12-3 66-15,7 0 41 16,-1-7 21-16,6 0 4 15,4 0 5-15,2 1 3 0,2-1-3 16,-1 2-2-16,-6 2-5 16,-2 0-4-1,-3 1 1-15,-5 3-1 0,-1-3-1 16,-4 2-1-16,-2 2-54 16,3 1-83-16,-6 4 91 15</inkml:trace>
  <inkml:trace contextRef="#ctx0" brushRef="#br0" timeOffset="183485.006">17082 7282 961 0,'-4'-7'328'15,"4"-3"-290"-15,0-3-78 16,1 0 0-16,4-4 25 16,0-2 26-16,5-9 15 15,-4-6 1-15,8-9-2 16,-2-5-8-16,0-1-8 15,6 3-3-15,-1 4-3 16,3 0 3-16,-4 8 8 16,-1 4 0-16,-4 9-1 15,0 7-4-15,-1 6-11 16,-3 4-3-16,1 4-3 16,4 2-1-16,-4 1 0 15,4 3 1-15,-1 5 3 16,-4 3 1-16,4 13 2 15,-2-2 1-15,1 5-1 0,0 1 1 16,-2-3-2-16,0 4 2 16,-1 3-1-16,0 3 0 15,-1 0 1-15,-1-4-1 16,2-8 0-16,1-6 0 16,4-6-2-16,-2-2-1 15,3-2-9-15,1-3-2 16,0-5 0-16,1 1 3 0,-1-3 10 15,-2 0 2-15,0 0 2 16,-1-6-1-16,2 3-2 16,-1-3-2-16,1-1-1 15,0 1 0-15,0-8 6 16,2 0 2-16,1-6 1 16,-6-6 1-16,3 0 1 15,-4-4 2-15,-4-2 6 16,5 2 1-16,-9-2-4 15,2-1 5-15,-3-6-8 16,0 0-3-16,0-9-15 16,0 1-18-16,-3 1-34 15,-1 0-3-15,7 10-5 16,-4 5-21-16,1 11 70 16</inkml:trace>
  <inkml:trace contextRef="#ctx0" brushRef="#br0" timeOffset="184324.56">18178 6817 281 0,'30'30'205'15,"-30"-29"-6"-15,0-1-64 16,2 0-36-16,-2 0-47 15,0 0-9-15,1 0 4 16,0 1 4-16,2 0 0 16,0 2-6-16,3-1-16 15,1 0-7-15,11 2-9 16,31 5-5-16,-23-9-6 16,2 2-3-16,1 1-2 15,-1-3-1-15,-2-3-3 16,-3 0-12-16,-7 2-29 0,-3-2-25 15,-5 1-49-15,-3 1-25 16,-2 0-58-16,-1 1-22 16,-3-1 143-16</inkml:trace>
  <inkml:trace contextRef="#ctx0" brushRef="#br0" timeOffset="184667.192">18016 7140 836 0,'4'3'282'16,"-2"-3"-151"-16,7 0-385 15,3-1 7-15,4 0 122 16,0 1 105-16,-2 3 98 16,3 0 5-16,2-1-19 15,1 1-21-15,3 0-30 16,-2-1-4-16,-1-1 0 16,0-1-1-16,4-1-2 0,-1-1 0 15,1 2-9-15,-1-1-23 16,1-2-185-16,0-3 151 15</inkml:trace>
  <inkml:trace contextRef="#ctx0" brushRef="#br0" timeOffset="185444.623">19106 6710 744 0,'1'3'265'0,"-2"1"-90"15,0 7-408-15,1 4 9 16,0 10 111-16,1 2 81 16,-1 3 51-16,-3 1 2 15,-2 1-7-15,-3 1 1 16,3 2 2-16,3 3 3 0,-5 2 17 16,0-1 9-16,1-6 9 15,-2-6-1-15,6-10-13 16,-2-7-10-16,4-7 0 15,-1-2 7-15,0-1 1 16,0 0 0-16,0-2-25 16,1-3-15-16,0-4-16 15,2-27-2-15,5-39 11 16,-5 28 8-16,5 0 1 16,0 4 0-16,1-1 0 15,4-4 0-15,-3 8 6 16,2 6 4-16,-3 11 15 15,3 7 2-15,3 6-7 16,-6 2-8-16,3 8-13 16,2 2-6-16,-3 4 1 15,6 6 3-15,3 8 7 16,0-1 1-16,2 13 0 0,-1 8 0 16,-3 0-5-16,-3 5 0 15,-4-5 0-15,-2 0 0 16,-3 5-19-16,0 2-21 15,-2-3-61-15,-3-8-35 16,2-10-67-16,1-10 117 16</inkml:trace>
  <inkml:trace contextRef="#ctx0" brushRef="#br0" timeOffset="185982.903">19498 6794 1395 0,'33'47'340'0,"-21"-33"-613"16,-1 0 0-16,8 3 85 15,-2-2 74-15,-3-7 129 16,4-1 5-16,-1-6 2 16,1 2 4-16,4-5-5 15,-2-5 0-15,5-5 13 16,0-7-4-16,-2-5-1 0,2 1-3 16,-3 0-21-16,-3-2-13 15,-3 4-17-15,-6-1-10 16,-4 2-1-16,-1 4-7 15,-9-1 5-15,-3 0 7 16,-3 1 6-16,-6 2 17 16,-5 4 8-16,-2 8 0 15,-8 6-1-15,1 4 1 0,-2 9 19 16,4 1 7-16,9 7 5 16,0 1-3-16,3 8-7 15,0 6-2 1,-1 1 2-16,1 4 5 0,6-1-1 15,0 2-1-15,6 5-3 16,3 0-5-16,7-5-13 16,1-8-7-16,2-9-47 15,4-5-43-15,3-9-187 16,1-9 180-16</inkml:trace>
  <inkml:trace contextRef="#ctx0" brushRef="#br0" timeOffset="186219.274">20265 6759 901 0,'3'0'226'0</inkml:trace>
  <inkml:trace contextRef="#ctx0" brushRef="#br0" timeOffset="186644.145">20276 6766 251 0,'3'4'162'0,"1"-1"-12"0,-2-1 1 15,-1 0 1-15,-1-2-29 16,-1-2-21-16,-4 0-63 16,-3-1-26-16,-15-2-14 15,-37-4-3-15,28 11-1 16,6 7 1-16,1 3-5 16,3 6-8-16,7 4-25 15,3 1-2-15,6 3 2 16,4-2 6-16,2-6 17 15,1-3 1-15,2-4 6 16,-2-4 1-16,4-2 9 16,3 1 2-16,4-5 2 15,4-1 2-15,5 1 3 16,-4-2 5-16,5 6 11 0,2 1 4 16,3 7 0-16,-1 8-4 15,-1 13-7-15,0 8-4 16,-7 9-2-16,-3 0 0 15,-6 3 11-15,-3-6 8 16,-6 0 11-16,-2-5 12 16,-6-6 2-16,0-2-3 15,-3-3-6-15,1-2-11 0,-3-9-21 16,2-1-13 0,-3-14-40-16,0-1-35 0,-3-13-162 15,-1-10 156-15</inkml:trace>
  <inkml:trace contextRef="#ctx0" brushRef="#br0" timeOffset="186865.803">20866 6818 1346 0,'0'-8'364'0,"-1"-4"-409"0</inkml:trace>
  <inkml:trace contextRef="#ctx0" brushRef="#br0" timeOffset="187257.9">20855 6757 471 0,'-15'-39'224'16,"4"31"-79"-16,1 0-98 15,-4 3-48-15,-1 0 0 16,-3 3 8-16,-3 2 4 16,-2 6 1-16,0 4 0 15,-3 5-5-15,2 8-3 0,2 6-4 16,3 1-5-16,8 7-1 16,0-6 1-16,8-2 4 15,1-4 6-15,1-7 7 16,6-3 3-16,-4-6 1 15,-1-3 0-15,3-2 2 16,-2-2 6-16,-1-2 15 16,3 0 8-16,0-1 6 15,2-1-6-15,2-1-12 16,2-2-6-16,1-1 0 16,32-16 6-16,-31 18 11 15,1 1 3-15,3 5-6 16,-1 2-8-16,4 4-17 15,3 4-10-15,1 10-24 16,0 2-16-16,-2 6-35 16,1 1-20-16,-1-6-12 15,-2-3 1-15,-2-10 17 0,3-7 12 16,0-10 16-16,1-10-13 16,3-13-157-16,2-7 157 15</inkml:trace>
  <inkml:trace contextRef="#ctx0" brushRef="#br0" timeOffset="187572.49">21318 6319 1147 0,'2'0'277'15,"-2"2"-443"-15,0 12-36 16,-3 6 15-16,-2 11 148 16,2 2 84-16,-5 9 22 15,0 8-3-15,0 13-38 16,-3 5-9-16,3 3-10 16,-1-7-4-16,-3-7-3 15,3-6-1-15,-2-12 0 16,0-4-1-16,3-13-11 15,1-6-11-15,6-8-33 16,0-2-8-16,0-10-72 16,-1-3 86-16</inkml:trace>
  <inkml:trace contextRef="#ctx0" brushRef="#br0" timeOffset="187833.8">21114 6530 1061 0,'9'0'358'16,"3"1"-319"-16,13 4-157 16,3 2 4-16,7 8 35 15,-1-4 39-15,4 4 47 16,1 1 0-16,-1-4-5 15,3 0-4 1,-11-4-55-16,2 1-38 0,-7-5-53 16,-3-2-34-16,1-2 118 15</inkml:trace>
  <inkml:trace contextRef="#ctx0" brushRef="#br0" timeOffset="188116.979">21666 6905 850 0,'-11'2'411'15,"11"1"-95"-15,1 3-469 16,2 4-47-16,2 3 11 15,-4 1 91-15,0 1 56 16,-2-2 19-16,-1-1-28 0,2-1-45 16,-3-4-16-16,3-4 15 15,3-5 21-15,-2-2-40 16,1-3 85-16</inkml:trace>
  <inkml:trace contextRef="#ctx0" brushRef="#br0" timeOffset="188308.65">21771 6446 840 0,'0'2'308'15,"1"6"-168"-15,0 7-315 16,-2 2-18-16,-1 4 31 15,-2-1 16-15,0-1-25 16,-2-1 121-16</inkml:trace>
  <inkml:trace contextRef="#ctx0" brushRef="#br0" timeOffset="189105.33">22013 6647 493 0,'0'19'195'15,"1"4"-134"1,3 3-38-16,-6 0-11 0,4 1 8 16,-2-3 11-16,0 0 16 15,0-3 8-15,0-7-10 16,1 0-10-16,-1-6-16 15,1 2-6-15,1-7 0 16,1 2 4-16,0-1 9 16,-3-4 1-16,2 1-8 15,1-1-4-15,0 0-3 16,2 0 0-16,1-1 3 16,1-2 3-16,1-3-1 15,1-3 3-15,27-46 11 16,-23 26 2-16,-1-4 6 15,-2 2-3-15,-3-4-14 16,1 0-1-16,-4 4-2 0,0 5 4 16,0 9-2-16,-4 7-6 15,2 8-27-15,0 2-12 16,3 6-9-16,2 7 1 16,3 4 14-16,0 5 6 15,3 3 3-15,1-4 1 16,4-1 1-16,1-3 1 15,4-4 4-15,1-3 2 16,1-4 2-16,-1-1 1 0,1-5-1 16,1-4-3-16,-1 1-3 15,0-4 0-15,-3-1-1 16,2 2 3-16,-7-3 2 16,0 1 5-16,-7-3 3 15,-2-1 1-15,2-1 1 16,-5-2-5-16,-2-5-5 15,-3-3-1-15,-5-4-5 16,-3-2 0-16,-1 4 1 16,-3 4 1-16,-6 7 4 15,0 4 1-15,1 5-1 16,1 4-7-16,6 4-8 16,-2 6-1-16,3 9 4 15,1 7 8-15,5 14 10 16,3 5 6-16,4 6 2 15,3-3 0-15,3 0-5 0,5 2-5 16,1-6-10-16,2-1-10 16,5-7-42-16,1-7-36 15,5-9-107-15,4-9-77 16,4-17 172-16</inkml:trace>
  <inkml:trace contextRef="#ctx0" brushRef="#br0" timeOffset="189670.626">23314 6294 1423 0,'8'2'435'0,"0"1"-694"16,0 3-79-16,2 11 33 15,1 3 59-15,-7 5 254 16,1 5 89-16,-4 5-12 16,-1 2-36-16,-3 10-41 15,-2 0-5-15,-1 2-3 16,-1-5 2-16,5-11 4 15,1-7 6-15,0-12 11 0,2-3 3 16,-1-7 1-16,-1 1-4 16,1-4-8-16,0-1-6 15,-2 1-9-15,1-1-1 16,-2 0 0-16,-2 0 2 16,-1-2 13-16,0-2 6 15,-3-1 11-15,0-2 8 16,-29-32 12-16,26 18 5 15,-1-6 8-15,2 3 2 16,5-6-8-16,2 2-4 0,6 8-5 16,4-3-7-16,6 13-3 15,3 1-6-15,8 5-14 16,7 1-6-16,10 3-12 16,4 0-3-16,7 3-18 15,4 1-16-15,7 0-55 16,6 0-43-16,0-3-198 15,-7-2 214-15</inkml:trace>
  <inkml:trace contextRef="#ctx0" brushRef="#br0" timeOffset="190401.18">19011 7460 1141 0,'35'-32'317'0,"-34"32"-328"16</inkml:trace>
  <inkml:trace contextRef="#ctx0" brushRef="#br0" timeOffset="191364.163">19064 7450 241 0,'26'39'141'0,"-24"-24"-36"15,-2 2-25-15,1 3-50 16,0 4-8-16,0-2 1 16,-1 0 4-16,1 4 0 15,-2 2-6-15,-1 14-11 16,1 3-4-16,0 3-3 0,3-1-1 15,-1-4-1 1,1-4 0-16,1-5 0 0,-2-4 0 16,2-7 1-16,4-4 0 15,0-4 0-15,0-3-1 16,0-8 8-16,-2-1 9 16,0-8 20-16,1-2 8 0,2-9 11 15,1-1-6 1,0-6-8-16,1-5-4 0,-4-2-9 15,2 0-2-15,0-2-4 16,-2-2 3-16,1 1 2 16,-3-8 2-16,-2-3-2 15,1 3-7-15,-2 8-8 16,1 5-4-16,2 15 0 16,-3 3 0-16,2 5-9 15,0 4-7-15,6 2-10 16,1 5-4-16,2 6 2 15,2 4 6-15,-5 10 3 16,-1 4 3-16,1 8 3 16,-1 0 0-16,1-4 2 15,2-3 0-15,-1-8 0 16,-1 0 1-16,3-2 0 16,1 0 1-16,0-3 1 0,3-2 0 15,-1-5 3 1,0-5 1-16,3-4 3 0,-1-6 12 15,-1-3 9-15,-2-3 5 16,-5-6 12-16,-1 1-10 16,-3-5-4-16,0-1-3 15,-3-2-7-15,1-7 0 16,-2-1-7-16,3-1-2 16,-4-1-5-16,0 4 2 15,0 8 6-15,-1 4 1 0,2 10-8 16,4 4-6-16,-2 2-11 31,-1 1-4-31,-1 0 1 0,2 0-1 0,1 3 4 16,3 1-1-16,3 3 2 15,4 3-1-15,28 24 3 16,-26-23 2-16,1-7 2 16,3 3 1-16,4-7 1 15,-1-5-1-15,3-1 0 16,-2-4 0-16,-1 0 1 15,-5-2 0-15,0-3-1 16,-6 1 0-16,-2 1-4 16,-5-1-1-16,-5-1-4 15,-1-1-2-15,-7-3 2 16,-1-2 1-16,-3 4 1 16,-3 2 1-16,-2 8-3 0,0 6 2 15,-1 7 3-15,2 8 2 16,1 9 6-16,3 2 1 15,1 8-1-15,6 6-3 16,3 3-3-16,1 3-7 16,4-3-15-16,-2-5-18 15,7-5-67-15,1-1-42 16,3-5-152-16,3-1 185 16</inkml:trace>
  <inkml:trace contextRef="#ctx0" brushRef="#br0" timeOffset="191925.663">20457 7682 1409 0,'0'-2'401'16,"-1"-1"-610"-16,1 2-162 15,0 0 55-15,0-1 179 16,0 1 168-16,0 0 151 16,0 0-29-16,0 0-115 0,-1 0-21 15,-2 0-3-15,0-1 3 16,-2 0 17-16,-2 0 4 15,-2 1-5-15,-12 1-10 16,-34 13-25-16,27 1-5 16,1 2-1-16,4 4 1 15,5 4-4-15,8 3-4 16,6-1-7-16,2-6 2 16,4-3 11-16,1-3 5 15,4-4 7-15,3 2 3 0,3-5-1 16,3 3-1-16,5 1 0 15,3 2-2-15,2 13-1 16,1-1 0-16,-2 14-1 16,-3 1 0-16,-5 1 0 15,-3 5 3-15,-7-3 14 16,-2 1 6-16,-8-9 11 16,-2-8 0-16,-7-10-13 15,-2-8-21-15,-4-2-63 16,-1-3-38-16,-7-7-104 15,-2-2-88-15,1-21 189 16</inkml:trace>
  <inkml:trace contextRef="#ctx0" brushRef="#br0" timeOffset="192418.627">20679 7723 1147 0,'8'6'355'0,"6"2"-420"16,7 1-26-16,2 3 9 16,1-3 27-16,-1-2 40 0,-2-5 24 15,-1-1 3-15,4-3 5 16,1-2 2-16,3-1-4 15,1-2-4-15,-4-7-9 16,-4 0-3-16,-3 0-2 16,-3 2-1-16,-3-2-7 15,-5 0-1-15,-10 0-12 16,-1-4-7-16,-10 5 0 16,1 1-2-16,-3 4 15 15,-6 4 9-15,-2 1 9 16,-4 2 0-16,-4 5 1 15,-1 0 1-15,0 6 8 16,3 6 4-16,7 6 10 16,4 6 1-16,5 6-5 15,5-2 1-15,4 3 3 16,5-4 0-16,7 2-2 0,6 1-4 16,9 0-16-16,3 0-11 15,8-4-49-15,5-4-33 16,5-14-64-16,3-9-48 15,3-17 132-15</inkml:trace>
  <inkml:trace contextRef="#ctx0" brushRef="#br0" timeOffset="192787.638">21328 7283 1444 0,'2'10'454'0,"3"26"-610"15,-1-21-137-15,-1 9 8 16,2 13 69-16,-4 4 216 15,0 2 95-15,1 9 12 16,1 2-35-16,-1 10-60 16,0 2-9-16,1-7-2 15,-2-6-1-15,-1-10 3 16,0-10 0-16,-2-6 0 0,-1-5-2 16,1-11-8-16,1-3-10 15,-2-4-26-15,2-4-35 16,-4-9-158-16,-4-8 157 15</inkml:trace>
  <inkml:trace contextRef="#ctx0" brushRef="#br0" timeOffset="193048.938">21202 7471 1126 0,'8'2'360'16,"3"5"-376"-16,13 5-33 16,6 1 4-16,7 2 25 15,4 0 18-15,4 1 5 16,-2 0 0-16,5 1-13 16,-2-6-57-16,-2-6-151 15,2-2-59-15,-6-7-11 16,-4-7 58-16,-4-4 154 15,0-1 58-15,-1 3 20 16</inkml:trace>
  <inkml:trace contextRef="#ctx0" brushRef="#br0" timeOffset="193347.536">22094 7717 1085 0,'1'1'392'0,"-1"1"-318"16,-2 5-109-1,1-5-8-15,-1 4 17 0,0 2 24 16,0 11 18-16,-7 30-1 0,5-24-15 16,2-1-15-16,-5-3-28 15,1-1-11-15,0-11-16 16,2 0 7-16,5-7 25 15,-1-2-1-15,-2-11-21 16,-1-8-21-16,-6-8-61 16,6-6-25-16,-2-5-24 15,2-4 11-15,5-3 116 16</inkml:trace>
  <inkml:trace contextRef="#ctx0" brushRef="#br0" timeOffset="193478.305">22009 7461 351 0,'-3'-22'216'0,"-1"9"-12"15,4 5-16-15,-3 3-64 16,1 1-32-16,2 4-59 16,-1-1-33-16,1 1-26 0,0 0-23 15,1 0-125-15,3 0 123 16</inkml:trace>
  <inkml:trace contextRef="#ctx0" brushRef="#br0" timeOffset="193931.948">22527 7255 1055 0,'-2'13'456'0,"2"-11"-203"16,1 0-384-16,2 19-31 16,-1 6 10-16,-1 1 101 15,-1 6 62-15,-8-1 27 16,1 3-1-16,-5 14-29 16,1 0-6-16,1-4 1 15,-1-1 1-15,3-7 10 16,4-2 5-16,5-6 10 15,2-5 1-15,-1-7-3 16,5-4-5-16,-2-2-7 16,5 0-2-16,6-3-1 0,3-2-1 15,5-2-4-15,5-3-1 16,8-2-10-16,3 0-7 16,1-8-28-16,-2 0-18 15,-2-7-6 1,-2-1 0-16,-2-2 7 0,-5-1-4 15,-3-2-76-15,-7-4-59 16,-6-4 119-16</inkml:trace>
  <inkml:trace contextRef="#ctx0" brushRef="#br0" timeOffset="194248.632">22201 7390 1126 0,'16'2'348'16,"12"0"-399"-16,24 4-222 15,8 8 22-15,2-4 81 16,-2 3 93-16,-9-2 148 16,-1-2 3-16,5 6-41 0,-6-7-19 15,-4 0-26-15,-5-7-23 16,-5-7-39-16,-3-2-28 16,-4-10 59-16</inkml:trace>
  <inkml:trace contextRef="#ctx0" brushRef="#br0" timeOffset="194483.066">23329 7374 1101 0,'8'0'297'0,"-3"14"-634"16,0 6 210-16</inkml:trace>
  <inkml:trace contextRef="#ctx0" brushRef="#br0" timeOffset="194786.254">23347 7637 198 0,'-5'42'75'0,"0"-1"-38"15,0-2 15-15,3-12 50 16,-2-9 22-16,4-8 18 0,-1-5 2 16,1-4-25-16,-1-1-19 15,1-1-29-15,0 0-18 16,0-1-25-16,0 0-15 16,-1-2-21-16,0-5-6 15,0-10-5-15,4-40 5 16,-1 24 11-16,6 2 3 15,2-8 2-15,-1-1 1 16,5-2 0-16,-2 3 3 0,1 6 11 16,1 6 6-16,0 13 5 15,-5-1-1-15,5 7-11 16,-4 1-9-16,-1 5-11 16,9 4-8-16,-9 1-13 15,1 6-20-15,4 6-74 16,-9 4-46-16,4 8 97 15</inkml:trace>
  <inkml:trace contextRef="#ctx0" brushRef="#br0" timeOffset="195148.287">23687 7415 1172 0,'49'12'344'16,"-46"-6"-540"-16,1 3-7 15,1 6 31-15,1 2 72 16,-3 4 172-16,1 2 15 15,-2 8-14-15,2 1-33 0,-3 3-30 16,-1-2-4 0,-4-5-6-16,1 0-2 15,-1-8 0-15,2-2-4 0,1-13-3 16,0 1 1-16,0-7-7 16,0 0-5-16,-2-3-46 15,1-2-50-15,-1-15 73 16</inkml:trace>
  <inkml:trace contextRef="#ctx0" brushRef="#br0" timeOffset="195346.389">23757 7060 652 0,'4'5'279'0,"-1"4"-127"16,2 4-229-16,4 9-67 16,3 3 1-16,-3-4 7 0,3-3-56 15,-4-3 152-15</inkml:trace>
  <inkml:trace contextRef="#ctx0" brushRef="#br0" timeOffset="195922.128">24143 7378 1173 0,'0'-1'372'0,"0"1"-514"16,1 0-47-16,-1 0 38 16,0 0 61-16,0 0 152 15,0 0 47-15,-1 0-32 16,-1-1-46-16,0 0-28 16,-1 0-1-16,-2 0 3 15,-1 1 3-15,-2 0 4 16,0 1 6-16,-1 0 2 0,0 1-3 15,1 1-2-15,0 1-7 16,1 1-1-16,1 0 1 16,1 2 8-16,2 0 5 15,2 0 1-15,1 0 0 16,2 0-9-16,3 1-5 16,1 3-6-16,30 31-1 15,-19-22-1-15,2 1 1 16,-2 6-1-16,3 1 0 15,-3 4 1 1,-1 4-1-16,-3 2 0 0,-5 1 0 16,-5-1-4-16,1 0 0 0,-5-12-3 15,1-1-1-15,-1-10-1 16,-1-6-2-16,2-4-18 16,0-5-15-16,0 0-19 15,0-1-15-15,2-3-12 16,0-3-11-16,4-11-127 15,18-50 152-15</inkml:trace>
  <inkml:trace contextRef="#ctx0" brushRef="#br0" timeOffset="196550.11">24468 7124 929 0,'0'10'308'16,"7"5"-350"-1,-5 5-22-15,0 11-1 0,0 1 5 16,-7 8 49-16,4-1 15 16,-5-3 6-16,-1 2 0 15,2-2-5-15,-3 3 0 16,1 0 1-16,2-2-1 15,0-7 3-15,4-8 5 0,2-8 9 16,-1-5 1-16,-1-5-3 16,1-3-5-16,-1 0-11 15,1-1-4-15,0 0-4 16,0 0 0-16,0 0 2 16,0-1 3-16,0 1 3 15,0-1 3-15,1 0 5 16,0-3 0-16,0-3 7 15,1-3 0-15,1-19 1 16,5-30-1-16,1 33 2 16,-6-3 0-16,9 6 2 15,-2 3 2-15,-4 5 2 16,2 7-2-16,1 6-3 16,-3-3-7-16,6 5-10 15,-1 3-4-15,2 1-4 16,0 5-1-16,0 3 1 15,-1 1 1-15,1 6 4 0,-2 2 1 16,0 2 1-16,-1-1 0 16,-4 2-2-16,-1 3 0 15,0-2-2-15,-1-1 0 16,-1-1-7-16,-2-3-3 16,-2 2-13-16,-1 1-12 15,-5-6-20-15,0 0-11 16,-1-4-35-16,-4-1-6 15,1-3-81-15,-2-3 116 0</inkml:trace>
  <inkml:trace contextRef="#ctx0" brushRef="#br0" timeOffset="197091.44">24909 6967 998 0,'1'0'329'0,"3"9"-451"16,-2 8-166-16,3 17 11 16,-3 7 64-16,-1 2 230 15,-1-3 123-15,-2 3 34 16,-2 2-43-16,0 7-68 16,-1 3-11-16,2-1-25 15,-2 2-11-15,1-3-13 16,-3-5-4-16,1-16-13 15,2-9-4-15,0-15-13 16,4-3-8-16,0-5-12 16,-3 0-17-16,3-2-75 15,0-3 94-15</inkml:trace>
  <inkml:trace contextRef="#ctx0" brushRef="#br0" timeOffset="197345.87">24650 7196 1284 0,'10'6'398'0,"13"-5"-574"16,8 5-47-16,15 5 23 15,3 0 62-15,-2 4 184 16,3-3 48-16,-5 5-6 16,4 0-39-16,1-1-136 15,1-3 65-15</inkml:trace>
  <inkml:trace contextRef="#ctx0" brushRef="#br0" timeOffset="199617.875">16419 8484 562 0,'-4'1'226'0,"3"-1"-148"15,0 0-173-15,-1-1-11 16,1 0 24-16,0 0 93 16,0 0 31-16,0-1 23 15,1 2 1-15,0 0-15 16,0 0-9-16,0 0-19 16,3 15 1-16,0 3 9 15,2 35 7-15,-9-19 9 16,-1 8-5-16,-1 8-14 15,-2 0-10-15,0 4-14 16,-1 3-3-16,0-3-3 16,2-5 0-16,-1-9-1 15,1-7-3-15,3-13-43 16,1-4-31-16,2-12-84 0,3-8 93 16</inkml:trace>
  <inkml:trace contextRef="#ctx0" brushRef="#br0" timeOffset="199993.87">16375 8463 1067 0,'0'0'357'0,"0"0"-427"16,0 0-101-16,0 0 7 15,0 0 35-15,0 0 151 16,0 0 35-16,0 0 14 16,12 6-6-16,9 2-20 15,32 7-10-15,-22-14-13 16,5-1-3-16,4 0-1 15,1-2 1-15,-2 1-4 16,-2-3-1-16,1 2-10 16,-3 0-4-16,-1-2-4 15,-1 3-20-15,-4 0-68 16,-1 0-41-16,-1 0-136 0,0 1 161 16</inkml:trace>
  <inkml:trace contextRef="#ctx0" brushRef="#br0" timeOffset="200344.319">16590 8693 913 0,'7'10'221'16,"0"-4"-157"-16,8 6-375 16,3 2 15-16,4 0 210 15,-2-1 88-15,-1-5 106 16,1 2 6-16,-3-4-26 15,0 0-32-15,2 0-43 16,-2-2-8-16,4-2-20 16,-1-3-24-16,-1-3-62 15,0-7-65-15,-1-5 101 0</inkml:trace>
  <inkml:trace contextRef="#ctx0" brushRef="#br0" timeOffset="201124.32">17359 8484 1478 0,'-3'3'396'15,"-2"10"-758"-15,4 4-56 0,-5 18 50 16,-3 3 109-16,0 5 299 16,-5 3 68-16,0-2-1 15,0 1-27-15,-1 1-40 16,5 0-16-16,1-6-18 16,-2-2-2-16,1-10 8 15,-1-9 10-15,1-6 6 16,2-5 0-16,0-2-9 15,3 0-8-15,1-2-1 16,1-4 7-16,3 2 4 16,-1-4 1-16,0 1-6 15,0 0-9-15,0 0-5 0,1 0-3 16,0 0 1-16,4-14 0 16,4-10 8-16,11-29 6 15,-10 25 7-15,-4-2 2 16,0 0-6-1,0-3-5-15,0-7-7 0,0-4-1 16,2-9-3-16,4 1 0 16,0 3 0-16,1 3 0 0,3 8 0 15,3 1 0-15,1 3-1 16,5 5 0-16,4 11-1 16,-3 0 0-16,5 11 1 15,-2 1-2-15,-1 3-2 16,1 4-2-16,-3 5-5 15,1 6-1-15,-3 5 0 16,-3 1 1-16,-1 4 6 16,-3 1 2-16,-2 6 5 15,-1-1 5-15,-4 2 5 16,-9-1 2-16,-4-2-2 16,-5 2-1-16,-9 3-2 15,2 1 1-15,-11 3 1 16,-4-2 3-16,-7-4 6 15,-1-6 2-15,-4-5 8 16,1-5-1-16,2-5-6 16,0-2-4-16,3-6-15 15,1 0-5-15,4-3-28 0,0-3-21 16,5-2-73-16,3-4-165 16,9-8 193-16</inkml:trace>
  <inkml:trace contextRef="#ctx0" brushRef="#br0" timeOffset="201906.368">18057 8730 293 0,'0'1'154'0,"0"1"-32"15,0 0-27-15,0-2-13 16,0 0 2-16,0 0 0 0,0 0-5 16,6 0-20-16,14-1-11 15,31-3-20-15,-27-1-12 16,1 5-14-16,-3-1-7 16,0 1-50-1,1 3-26-15,0-4-55 0,-2 2-33 16,0-1 112-16</inkml:trace>
  <inkml:trace contextRef="#ctx0" brushRef="#br0" timeOffset="202308.372">18055 8995 350 0,'-4'0'88'16</inkml:trace>
  <inkml:trace contextRef="#ctx0" brushRef="#br0" timeOffset="202458.55">18045 8995 176 0,'0'0'146'0,"0"0"39"16,0 0-36-16,6 3-46 15,10 4-26-15,32 5-34 16,-25-14-10-16,3 0-15 15,-1 0-4-15,6-2-11 16,-3 1-12-16,3-2-90 16,5 1-113-16,-2-2 132 15</inkml:trace>
  <inkml:trace contextRef="#ctx0" brushRef="#br0" timeOffset="203130.873">19086 8535 599 0,'-3'7'128'0,"1"15"-230"16,-3 3 0-16,1 8 65 15,2 3 41-15,-2-4 23 16,1 1 12-16,-4-2 10 15,4 3 5-15,-2 4 1 16,4-1-10-16,0 2-21 16,0-5-4-16,-2-10 3 15,3-3 1-15,-1-12 3 16,0-4-1-16,1-4 3 16,0-1 6-16,-1 0-1 15,1 0-1-15,0-1-19 16,0 0-9-16,0-1-5 0,-1-11 0 15,1-19 3-15,0-39 2 16,3 29 8-16,3 0 7 16,3-1 21-16,-2 0 12 15,5 0 18-15,-3 2 3 16,-2 9-7-16,5 6-11 16,-4 9-27-16,5 5-10 15,1 7-17-15,0 4-4 16,4 6-3-16,4 10-1 15,-2 10-6-15,5 8 0 0,-2 12-3 16,-4 0 1-16,-1 0 4 16,-8-3 1-1,-5-7-2-15,-2 2-6 0,-3-4-24 16,0-3-20-16,0-6-80 16,0-6-58-16,2-6 123 15</inkml:trace>
  <inkml:trace contextRef="#ctx0" brushRef="#br0" timeOffset="203688.622">19449 8580 990 0,'88'45'415'15,"-80"-37"-204"-15,6 8-532 16,11 7-126-16,5 1 58 16,1-7 235-16,0-6 118 15,-2-8 132-15,-2 1 15 16,-2-4-35-16,-3-1 2 0,0-8 23 15,-3-2 2-15,-1-6-28 16,-2-4-2-16,-5-3-30 16,1-1-18-16,-9 2-28 15,0 0-18-15,-9 5-23 16,-4 2-9-16,-7 3-1 16,-3 0 3-16,-2 4 12 15,-4-2 5-15,-2 5 4 16,-2 4 7-16,-2 4 14 15,3 6 11-15,2 3 34 16,0 3 9-16,3 6 6 16,2 3-4-16,5 8-9 15,6 8-4-15,8 5 5 16,4 0 3-16,11-3-1 16,2 0-2-16,4-2-13 15,-1 1-9-15,5-2-21 16,5-5-15-16,4-8-54 0,7-7-24 15,2-13-64-15,3-5-76 16,4-13 161-16</inkml:trace>
  <inkml:trace contextRef="#ctx0" brushRef="#br0" timeOffset="204224.555">20345 8659 895 0,'1'7'354'0,"-1"-7"-221"16,0-1-152-16,0 0-21 16,-1 0 16-16,0 0 43 15,0-1 21-15,0 1 16 16,-4-8-8-16,-2-1-14 15,2 0-6-15,-40-25-14 16,26 28-5-16,-8 6-9 16,1 3 0-16,-1 8 1 15,2 2 0-15,6 5-6 16,7 4-7-16,3 4-4 16,3 3 1-16,4-3 8 0,0-2 5 15,2-8 5 1,6-1 3-16,-1-5 0 0,2 1 0 15,3-4-3-15,3 0 0 16,3 3-2-16,3 0 0 16,0 2-1-16,0 4 0 15,1 8-1-15,-1 6 0 16,-6 4 1-16,0 1 0 16,-9 3 0-16,-3 2 2 15,-4 1 5-15,-5-1 3 0,-1-7 10 16,-2-7 3-16,-3-9-3 15,1-2-8-15,-1-7-41 16,0-3-29-16,3-4-83 16,-3-5-39-16,7-15-81 15,0-10-26-15,11-26 186 16</inkml:trace>
  <inkml:trace contextRef="#ctx0" brushRef="#br0" timeOffset="204825.065">20789 8685 1079 0,'0'5'365'0,"1"-6"-382"0,-1 1-34 16,0 0 19-16,-1 0 21 15,0-1 66-15,0 0 10 16,-1 0-20-16,1 0-16 16,-7-3-20-16,-7-4 1 15,-32-15 0-15,28 16 0 16,-4 2-4-16,0 2-1 16,1 3-3-16,-1 1 0 15,-1 5-2-15,1 4-1 0,-2 4 0 16,-1 2 0-16,6 8 0 15,-1-2 0-15,7 1-1 16,3-2 0-16,4-4 1 16,3-2 1-16,5-3 1 15,0-2 0-15,5-5-2 16,2-2-4-16,3-1 0 16,3-4 1-16,2-1 1 15,1-3 2-15,3-4 3 16,-3-1 0-16,0 2 1 15,-3-2 0-15,-3 1 1 16,0 2 0-16,0 4 5 16,-4 1 2-16,1 3 9 15,4 4 2-15,-4 1-3 16,5 1-5-16,-2 6-12 16,1 5-3-16,-1 5-9 0,1 4-5 15,-2 0-13-15,-3-2-7 16,-2-4-30-16,-1-3-18 15,0-6-39-15,-2-5-25 16,4-6 0-16,2-5 0 16,7-17 97-16</inkml:trace>
  <inkml:trace contextRef="#ctx0" brushRef="#br0" timeOffset="205123.619">21075 8170 1328 0,'3'2'306'0,"6"14"-593"16,13 52 0-16,-25-20 130 15,-2 2 101-15,3 5 128 16,-5 0-1-16,6 10-47 16,-3-2-23-16,0-8-17 15,4-4-11-15,0-15-13 16,0-11-10-16,0-12-34 16,1-5-37-16,0-8 77 0</inkml:trace>
  <inkml:trace contextRef="#ctx0" brushRef="#br0" timeOffset="205423.601">20852 8429 1181 0,'3'0'435'0,"1"3"-268"0,9 2-327 16,2 2 2-16,9 1 76 16,1 0 70-16,3 1 57 15,2-1 0-15,7 2-26 16,1-2-16-16,8-1-32 16,3-2-27-16,-6-5-36 15,3-2-22-15,-5-5 2 16,-4-2 15-16,-2-6-16 15,2 1-23-15,-4-2 91 16</inkml:trace>
  <inkml:trace contextRef="#ctx0" brushRef="#br0" timeOffset="205723.875">21566 8481 1308 0,'28'71'407'0,"-24"-65"-438"16,1 13-133-16,3 4 3 16,-4 9 86-16,-4 1 63 0,-2-8 48 15,-2 4-5-15,-3-3-49 16,3-3-20-16,-2-6-19 15,4-6 2-15,3-5 6 16,-3-4 7-16,2-4 0 16,-1 1-29-16,0 0-118 15,-2-19 125-15</inkml:trace>
  <inkml:trace contextRef="#ctx0" brushRef="#br0" timeOffset="205921.342">21630 8219 985 0,'-2'3'378'0,"2"-3"-296"16,2 3-103-16,-2-3-44 0,0 0-1 15,-1 0 33-15,1 0 5 16,0 0-132-16,-1 9-105 15,1 0 154-15</inkml:trace>
  <inkml:trace contextRef="#ctx0" brushRef="#br0" timeOffset="206759.214">21933 8439 789 0,'9'17'329'0,"-9"4"-176"15,2 0-175-15,-3 5-33 16,0 1 4-16,-2-4 45 16,-3 0 27-16,2 1 11 15,-3-1-4-15,0-2-23 16,4-1-3-16,2-4-2 15,1-5 0-15,0-3-3 16,0-2-3-16,0-2-14 16,2 0-8-16,-2-4-5 0,0 0 2 15,0 0 17-15,0 0 10 16,6-1 6-16,6-4 1 16,-4 0-2-16,30-38 0 15,-29 13 3-15,-1-3 3 16,-1-2 6-16,1-1 2 15,-3-1 0-15,-2 2-2 16,-3-2-12-16,-1 3-10 16,-3 9-21-16,4 3-12 15,0 10-23-15,-2 3-5 16,3 7-7-16,-1 2 7 0,0 1 23 16,0-1 14-16,0 0 27 15,0 0 6-15,1 4 2 16,6 15 1-16,13 32-3 15,-11-29 0-15,2 2 7 16,3 0 5-16,1-3 11 16,2-1 5-16,0-8 5 15,-2-1 3-15,3-3 8 16,-1 0 4-16,3-4 11 16,-2 0 3-16,1-3-11 15,-2-2-4-15,0-4-16 16,0-1-10-16,-1-2-9 15,-1-2-1-15,-4-2-5 16,-2-3 0-16,-2-3-2 16,-2-3-5-16,-4-4-12 15,-1 2-5-15,-3 1-1 16,-2 2-3-16,-3 9 0 0,-4 0 3 16,1 6 0-1,-3 0 5-15,-1 4 4 0,1 4 2 16,2 10 2-16,-2 2 2 15,4 13 7-15,1 3 7 16,2 6 3-16,6 1 7 16,4 3 13-16,2 4 5 15,7 3 2-15,-1 0-6 0,7-5-22 16,0-4-17-16,4-6-59 16,1-4-60-16,2-6 77 15</inkml:trace>
  <inkml:trace contextRef="#ctx0" brushRef="#br0" timeOffset="207018.08">23048 8264 1022 0,'-3'0'296'0,"3"0"-400"15,0 0 1-15</inkml:trace>
  <inkml:trace contextRef="#ctx0" brushRef="#br0" timeOffset="207492.885">23045 8264 465 0,'0'12'182'16,"0"6"-106"-16,2 30-40 16,-2-26 16-16,0 1 17 15,0 2 14-15,-2 3-1 0,4 3-17 16,1 0-12-16,-1 1-22 16,0 0-3-16,-1 1-10 15,-1 3-4-15,3 0-7 16,-2-3-1-16,2-7-5 15,1-2-2-15,-4-9-6 16,0-1-3-16,0-6-10 16,-3-4-1-16,3-1 6 15,0-3 4-15,-1 0 14 16,0-2 4-16,0 1-5 16,0 0-1-16,-8-7-4 15,-1-10-1-15,-28-33 2 16,30 24 4-16,-2-4 3 15,1 2 0-15,-2-2 8 16,4 7-1-16,4 3 14 16,-1 3 6-16,4 10 5 15,2-1 1-15,-2 5-2 0,3 1 3 16,2 0-2-16,-5 2-4 16,0 0 4-16,0 0-5 15,7 0-1-15,10 0 4 16,32 4-9-16,-25 2-4 15,1-1-9-15,0 2-3 16,-2 0-27-16,0 0-17 16,-4 0-37-16,-1 0-20 15,3-1-19-15,0-2-3 0,1-2-33 16,2 2-28-16,-1-4 114 16</inkml:trace>
  <inkml:trace contextRef="#ctx0" brushRef="#br0" timeOffset="208676.3">23687 8323 1276 0,'1'0'370'0,"-1"0"-728"0,3 3-38 15,-3-3 159-15,0 0 95 16,0 3 319-16,2 15 50 16,4 34-134-16,-6-28-55 15,0 4-18-15,0-1 6 16,-4-3 15-16,1-2 4 15,-2-2-5-15,2 1-3 16,-1 1-9-16,3 1-2 16,0 1-4-16,0-1-5 0,1-1-12 15,1-1-3-15,1-8-4 16,1 1-1-16,0-5-1 16,-2-3 0-1,1 0 3-15,3-4 1 0,0-1 8 16,-1 2 6-16,1-7 16 15,1-1 7-15,-2-5 4 16,3-2 0-16,0-9-12 16,-1-3-6-16,1-9-9 15,-1 1-6-15,2-1 0 16,0 0 0-16,-3 1 1 16,2 1 0-16,-1-1 0 15,-1 5-1-15,-2 9-1 16,0 3 0-16,-2 10-5 15,0 2-6-15,-1 2-14 16,0-1-10-16,0 2-10 0,0 0 3 16,0 0 10-1,0 4 8-15,3 14 12 0,10 34 2 16,-5-30 2-16,1-1 1 16,-1-4-1-16,2-1 1 15,-1-4 1-15,-2-1-1 16,-2 1 2-16,6-2 1 15,-2-1 9-15,0-1 4 16,1-4 8-16,-7-4 2 0,3 0 5 16,-2-4-3-16,-4 3 3 15,0 0-3-15,0 0-10 16,0 0-2-16,3-13-9 16,2-2-1-16,30-34-1 15,-30 26-2-15,-2-4-1 16,2 1 0-16,-3 5 3 15,1 3 0-15,0 10-1 16,0 1-4-16,-3 7-13 16,0-1-6-16,1 3-3 15,-1-1 3-15,0 0 7 16,0 0 2-16,17 4 1 16,31 46 2-16,-25-33 4 15,2 3 2-15,-2-7 3 16,-1-3 2-16,1-2 2 15,-2-2-2-15,-1 0 0 16,0-3-1-16,-3-3 7 0,-2 0 4 16,-3-3 5-16,0-1 2 15,-3-4-1-15,1 0-3 16,-4-5-1-16,2-4-3 16,-2-4-4-16,0-4-1 15,-3-2-6-15,-5 0-1 16,-7-3-9-16,-6 0-3 15,-8 1-5-15,-3 0 2 16,-1 4 6-16,-3 3 2 0,3 9-4 16,2 6-8-16,1 14-13 15,2 8-1-15,0 14 7 16,1 9 8-16,9 15 14 16,4 7 3-16,12 13-5 15,9 7-7-15,8 7-32 16,8-5-29-16,6-7-96 15,-1-6-82-15,-4-14 157 16</inkml:trace>
  <inkml:trace contextRef="#ctx0" brushRef="#br0" timeOffset="209488.31">19219 9290 365 0,'73'74'198'15,"-66"-72"-80"-15,0-1 16 16,-1-1 4-16,0-1-17 0,-3 1 4 16,-3-1-18-16,0 0-9 15,0-1-2-15,0 1-11 16,-1 0-18-16,0 0-12 16,0 0-28-1,0 0-3-15,-1 0-6 0,-8-11-2 16,-7 2 0-16,-28-26-2 0,30 35-5 15,-1 1-3 1,0 7-5-16,-2 0-1 0,-1 4-1 16,-2 3 1-16,-1 6 9 15,4 7 6-15,0 1 5 16,3 3 2-16,7 8-2 16,1 0-3-16,13 13-5 15,6-3-3-15,5-7-5 16,4-2-2-16,1-10-4 15,2 1-6-15,2-8-20 16,5-3-15-16,6-7-35 16,3-11-10-16,3-7-63 15,0-13-26-15,1-9-51 16,0-6-59-16,-3-6 193 16</inkml:trace>
  <inkml:trace contextRef="#ctx0" brushRef="#br0" timeOffset="210021.077">19864 9442 710 0,'0'0'291'0,"-1"1"-163"16,1 0-73-16,-1-1 20 15,0 0 45-15,0 0 15 16,-1 0-10-16,0 0-27 15,-13 0-46-15,0-1-12 0,-30 1-16 16,29 0-5-16,-3 2-12 16,-2 3-4-16,-3 1-5 15,0 5-2-15,0 9 0 16,2 4-1-16,-1 11-1 16,-2-2-3-16,2-2-4 15,-1 0-3-15,9-3 1 16,2-5 3-16,7-2 7 15,4-5 5-15,2-6 0 16,1 0-5-16,3-10-10 16,1 2-3-16,7-8 0 15,5-4 5-15,5-7 10 16,2-7 1-16,4-1 2 16,-2-1 1-16,3 3 3 15,0 4 3-15,0 11 0 16,-1 3 1-16,4 11-2 15,1 6-3-15,3 7-2 0,0 4-5 16,-5-2-14-16,-2-2-6 16,-7-4-18-16,-6-4-9 15,-2-1-14-15,-7-4-9 16,1-3-24-16,-1-3 9 16,2-13-11-16,5-2-24 15,-2-19-147-15,4-4 177 16</inkml:trace>
  <inkml:trace contextRef="#ctx0" brushRef="#br0" timeOffset="210275.398">20241 9169 1214 0,'1'4'399'0,"6"10"-413"15,1 6-13-15,2 5 5 16,-1 4 8-16,-3 4 16 16,-2 1 0-16,1 9-3 15,-1-3-18-15,-1-1-52 16,0-1-24-16,-2-11-32 16,2-1 1-16,-2-14-6 15,-1-5-29-15,1-7-80 16,0-6 142-16</inkml:trace>
  <inkml:trace contextRef="#ctx0" brushRef="#br0" timeOffset="210610.998">20573 9193 1117 0,'1'12'468'0,"-3"-10"-252"0,-1 1-360 0,2 11-34 15,1 2 27-15,1 10 144 16,2 7 74-16,-1 7 27 16,-2 5-17-16,2 10-62 15,0 0-12-15,0 1-3 16,3 1 0-16,-3-13 1 15,-1-9 1-15,2-10 1 16,-1-8-1-16,-2-7-21 16,2-2-27-16,-2-6-79 15,1-2-45-15,6-6-61 16,-1-6-63-16,10-10 197 16</inkml:trace>
  <inkml:trace contextRef="#ctx0" brushRef="#br0" timeOffset="211482.795">21469 9449 761 0,'7'15'256'16,"-5"13"-271"-16,-1 7-29 15,-1 8 6-15,0 0 21 16,0-6 41-16,-2-6 6 16,0-8-16-16,0-3-28 15,-2-5-60-15,2-3-37 16,2-6 67-16</inkml:trace>
  <inkml:trace contextRef="#ctx0" brushRef="#br0" timeOffset="211690.235">21484 9055 1211 0,'8'12'509'0,"-6"-7"-267"16,-2 4-525-16,6 13 177 16</inkml:trace>
  <inkml:trace contextRef="#ctx0" brushRef="#br0" timeOffset="212140.042">21982 9163 1159 0,'5'14'473'15,"-5"-7"-189"-15,-7 8-585 16,2 5-13-16,-3 5 114 16,-3 1 97-16,1 5 214 15,-1 0 13-15,2 6-71 16,1-1-38-16,3-5-12 16,0 2 3-16,4-5 21 15,1 5 7-15,5-3 7 16,3-3 2-16,5 0-17 15,3-4-8-15,3-4-7 16,1 1-6-16,4-5-9 16,0-1-8-16,5-4-14 15,6-4-6-15,2-6-25 16,4 0-20-16,1-8-26 16,-6-4-28-16,0-5-91 0,-5-7-67 15,-10-10 180-15</inkml:trace>
  <inkml:trace contextRef="#ctx0" brushRef="#br0" timeOffset="212456.952">21838 9259 1392 0,'6'9'420'16,"5"-2"-614"-16,7 2-62 0,12 8 17 16,3-1 71-16,-3 1 200 15,-1-1 60-15,-4-2 4 16,-1-1-41-16,9 1-82 15,4-1-20-15,4-8-29 16,3-4-27-16,-2-7-55 16,-2-6-59-16,1-11 134 15</inkml:trace>
  <inkml:trace contextRef="#ctx0" brushRef="#br0" timeOffset="213143.146">22836 9391 1506 0,'2'5'440'16,"-2"1"-623"-1,-2 14-242-15,0 9 17 0,-6 14 196 16,1 4 139-16,-1 4 237 16,1-4-12-16,2-3-133 15,3 0-15-15,0-9-3 16,-2-3 2-16,2-6 18 16,0-6 15-16,-1-8 18 15,3 0 5-15,-1-7-7 16,1-1-10-16,1-2-15 15,-1-2-12-15,0 0-24 16,0 0-12-16,0 0-15 16,0 0 4-16,0-1 15 15,0 0 8-15,0 0 10 16,6-12 1-16,6-12 1 0,10-35 2 16,-15 25 6-16,-2 1 5 15,2-7 6-15,-1-2 0 16,-1-10-4-16,0-3-2 15,1 6-8-15,1 0-1 16,2 15-4-16,1 3-1 16,0 14-1-16,-3 4-1 15,2 3-1-15,-3 3-10 0,2 4-7 16,0-1 0-16,-2 3 0 16,3 3 11-16,-1 4 5 15,5 3-2-15,-2 6-5 16,4 6-5-16,-3 3-13 15,-3 4 1-15,1-1 9 16,1-4 6-16,-8 3 15 16,-2 1 4-16,-3 4 6 15,-7 2 0-15,-3 2 3 16,1-3 1-16,-8-5-4 16,0 1-4-16,-1-9-33 15,-5-3-47-15,-1-7 44 16</inkml:trace>
  <inkml:trace contextRef="#ctx0" brushRef="#br0" timeOffset="213676.718">23344 9334 1196 0,'0'1'301'0,"-6"-1"-703"15,0 1 267-15,5-1-155 16,0 0 96-16,-7 5 334 15,-6 5-60-15,-29 41-3 16,31-31-62-16,-5 8-22 16,4-3 2-16,-1 5 4 15,2 2 1-15,6-5 12 16,2-1 4-16,4-5 9 16,1-2 3-16,4-3-12 15,2-1-8-15,5-6-30 16,2-2-19-16,7-5-28 15,2 2-6-15,5-5 8 16,-2-3 14-16,3-6 32 16,-3-5 15-16,-1-6 25 15,-5-2 10-15,-7-2 21 0,-5 1 6 16,-4-8 0-16,-2 1-6 16,0 1-27-16,0-3-12 15,-6 3-16-15,-2 3-7 16,-4 1-11-16,-5 2-13 15,-3 6-89-15,0 3 83 16</inkml:trace>
  <inkml:trace contextRef="#ctx0" brushRef="#br0" timeOffset="213924.86">23800 9230 270 0,'0'2'68'16</inkml:trace>
  <inkml:trace contextRef="#ctx0" brushRef="#br0" timeOffset="214217.37">23748 9252 200 0,'-103'44'136'16,"76"-32"-7"-16,6 3-40 0,0 1 4 15,4 3-9-15,3 0-5 16,5 1-16-16,0 0-17 15,8-5-30-15,1-3-11 16,2 6-11-16,10 0-3 16,4 4 2-16,3 2 6 15,9-2 4-15,0 1 3 0,4 1 2 16,-1-1 1-16,-3-1 3 16,-3-2 1-16,-6-3 1 15,-2 0 2-15,-8-5-1 16,-2 2 0-16,-5-6 2 15,-2 2-3-15,-3 0-12 16,-2-6-14-16,-3 2-51 16,0-3-32-16,-7-3-165 15,-1-3 168-15</inkml:trace>
  <inkml:trace contextRef="#ctx0" brushRef="#br0" timeOffset="214518.482">23932 9411 1255 0,'1'3'320'16,"-5"9"-748"-16,2 6 286 16,-3 10-89-16,-4 2 97 15,5 5 339-15,-3-2-117 0,0-1-34 16,4 1-53-16,-2-7-39 16,-2-6-35-16,1-9-120 15,0-4 120-15</inkml:trace>
  <inkml:trace contextRef="#ctx0" brushRef="#br0" timeOffset="-214737.65">23811 9128 1485 0,'5'10'478'0,"-5"-10"-658"0,1 2-187 16,4 3-125-16,-5-5 45 16,0 0 153-16,0 0 205 15</inkml:trace>
  <inkml:trace contextRef="#ctx0" brushRef="#br0" timeOffset="-214358.665">24185 8893 1339 0,'1'-2'409'0,"-1"5"-653"16,2 7-155-16,-6 12 68 16,2 5 118-16,-2 9 267 15,-3 3 145-15,5 6-53 16,-3 2-87-16,2 2-56 15,2-4 2-15,0-7 10 16,-3-1 2-16,3-4 4 16,0 3-1-16,0-4-10 0,0-2-2 15,-2-7-6-15,2-2-4 16,0-7-24-16,1 1-19 16,0-5-57-16,-1-5-49 15,0-3 95-15</inkml:trace>
  <inkml:trace contextRef="#ctx0" brushRef="#br0" timeOffset="-214047.494">23950 9161 828 0,'0'10'384'0,"1"-9"-109"16,7 0-373-16,1-1-33 15,5 2 5-15,4 1 102 16,1 2 74-16,7 3 33 16,-1-1 4-16,6 0-52 15,1 1-14-15,1-4-13 16,-1 1-6-16,-3 1-21 15,-4-5-29-15,-4 0-70 16,-2 0-50-16,0-7-130 16,0-2 182-16</inkml:trace>
  <inkml:trace contextRef="#ctx0" brushRef="#br0" timeOffset="-213778.721">24329 9359 1253 0,'6'2'419'0,"-6"5"-491"15,0 2-57-15,0 8-1 16,0 0 37-16,1-1 111 15,-2 0 39-15,0 1-22 16,-1 2-56-16,-2 0-84 16,4-2-52-16,0-9-119 15,-1-3 172-15</inkml:trace>
  <inkml:trace contextRef="#ctx0" brushRef="#br0" timeOffset="-213538.808">24352 8977 1333 0,'0'0'427'0,"-1"2"-555"0,0 0-52 15,1-2 2-15,0 0 29 0,0 0 116 16,0 0 16-16,0 0-199 16,0 0 152-16</inkml:trace>
  <inkml:trace contextRef="#ctx0" brushRef="#br0" timeOffset="-212662.014">24495 9170 555 0,'0'18'272'0,"0"-5"-75"16,3 1-138-16,0 4-43 15,-4 1-11-15,0 2 22 16,-4-2 9-16,3 2 7 15,2 4 3-15,0 3-17 16,-1 0-6-16,1-3-6 0,0-4-4 16,0-6-10-16,1 1-1 15,0-5 0-15,-1 0 0 16,1-4 15-16,1-5 7 16,1 0 13-16,-3-2 2 15,0 0-7-15,0 0-7 16,0 0-9-16,0 0-3 15,0-1-1-15,0 0-1 0,0 0 2 16,0 0-1-16,7-14-1 16,15-33-1-16,-17 24 0 15,-1-2-1-15,0-4-1 16,0 1-1-16,-3 2-4 16,1 1-1-16,0 7-1 15,-2 2-1-15,2 8 1 16,-1 4-1-16,-1 2 1 15,0 2-2-15,0-1-4 16,0 2-1-16,0 0-1 16,0 0 0-16,0 0 4 15,0 0-1-15,0 0 2 16,5 2 1-16,4 6 0 16,1 1 1-16,27 26 0 15,-27-27 0-15,4-3 1 16,-1 0 0-16,3-2 2 15,-2 0 0-15,1 0 1 0,0 1 0 16,-1-2-4-16,1-1 0 16,-1-1 0-16,-2-1 0 15,-1-3 3-15,-2 2 4 16,-1-5 2-16,-1 3-1 16,-1-2-2-16,2-1 1 15,-3 2 0-15,1-4 0 16,-2 1 0-16,-3-3-1 15,-2-1-3-15,1 2-2 0,-3 3-1 16,0-2-1-16,-3 2-1 16,-3 2-1-16,4 0-2 15,2 5 1-15,-1 3-5 16,3-3 1-16,0 0 0 16,0 0 1-16,-5 11 9 15,-3 12 3-15,-8 38 5 16,14-21 3-16,8 7 5 15,3 2-2-15,10 10-13 16,3 7-19-16,12-4-90 16,8-1-254-16,18-19 244 15</inkml:trace>
  <inkml:trace contextRef="#ctx0" brushRef="#br0" timeOffset="-208380.891">16210 9965 94 0,'40'60'24'16</inkml:trace>
  <inkml:trace contextRef="#ctx0" brushRef="#br0" timeOffset="-208098.045">16251 10026 177 0,'0'3'102'0,"0"-2"-9"16,1 0-16-16,-1 1-12 16,0 0-1-16,0 0-13 15,0-1-6-15,0 0-21 0,1 0-6 16,1 2 3-16,-1 0 3 16,0 3 5-16,-1 2 1 15,0 6 11-15,-4 36 6 16,0-23 9-16,-1 0-3 15,5 9-17-15,0 5-9 16,-2-2-13-16,2 2-1 0,-2-7-2 16,-4-4-2-16,2-1-4 15,1 1-2-15,-3-4-3 16,2 0 0-16,-1-11-19 16,4-5-21-16,0-7-50 15,0-1-24-15,-2-8 67 16</inkml:trace>
  <inkml:trace contextRef="#ctx0" brushRef="#br0" timeOffset="-207768.926">16196 10083 907 0,'42'13'369'0,"-36"-13"-106"16,8 2-425-16,0 0-8 16,12-1 78-16,0 2 74 15,10-3 60-15,7-1 0 16,9-3-13-16,7-2-16 15,-2-2-17-15,-3-2-11 16,-10-2-10-16,-8 0-1 16,-8 0 7-16,-6 3-5 15,-7-1-73-15,0 2-64 0,-7 2 93 16</inkml:trace>
  <inkml:trace contextRef="#ctx0" brushRef="#br0" timeOffset="-207408.868">16243 10221 944 0,'1'0'131'0,"8"6"-465"0,2 0-6 15,4 0 186-15,3 4 171 16,1-5 204-16,-1-1 22 16,10 4-53-16,-4-2-36 15,3 2-65-15,1 0-27 16,-1 0-32-16,1-4-14 15,-4 1-13-15,-1 0-5 16,-5-5-30-16,-4 5-28 0,0-4-106 16,-1-1-91-16,0-4 159 15</inkml:trace>
  <inkml:trace contextRef="#ctx0" brushRef="#br0" timeOffset="-206643.743">16796 10519 1284 0,'0'0'363'0,"-1"0"-508"15,2-1-20-15,-1 1 72 16,-1 0 75-16,0 0 109 0,-1 0 6 16,1-2-38-16,0 1-27 15,1-1-25-15,1-3-4 16,2-3 10-16,2-10 8 16,9-39 12-16,-14 26 1 15,2-2-7-15,4-4-9 16,3-2-13-16,4 3-3 15,-2 3-2-15,1 4 0 16,0 7 0-16,0 3-1 0,-1 7 1 16,2 1 1-16,2 4-2 15,-1 3-2-15,1 3-3 16,1 1 1-16,0 4 0 16,0 2 3-16,-2 3 3 15,-2 2 1 1,-2 2 1-16,-2 5 1 0,0 5 0 15,0 1 1-15,0 4-1 16,-1 1-1-16,-1-1-1 16,-1 1-2-16,0-3 0 15,0-3 0-15,0-3 0 16,0-2 0-16,0 0 0 16,1-3 1-16,-3-5 0 15,1-1-1-15,-1-6 1 16,1 2 0-16,1-3-1 15,1-1 0-15,3-2 0 0,1-4 0 16,1 0-1-16,1-5 0 16,-2-2 1-16,4-5 0 15,-4-1 3-15,1 0 1 16,-2-3-1-16,-1-3 1 16,-2-5 1-16,-2-5-1 15,-1-3 0-15,1 3 0 16,0 0-3-16,-2 2-1 15,-2 6-7-15,-4-1-3 0,4 6-15 16,-2 4-9-16,2 8-32 16,1 1-31-16,-5 5-94 15,4 0-148-15,5-6 220 16</inkml:trace>
  <inkml:trace contextRef="#ctx0" brushRef="#br0" timeOffset="-206075.564">17657 10073 1029 0,'-10'53'261'16,"7"-55"-370"-16,2 1-112 16,-2 0 21-16,2 0 178 15,1 1 96-15,0-1 41 16,0 1-15-16,1 0-77 15,-1 0-18-15,3 0 4 16,-1 1 13-16,3 0 13 16,2 0 5-16,1 0-7 15,1 1-7-15,5-1-8 16,31 3-3-16,-25 0-6 16,1-1-2-16,1 1-9 15,-1 0-6-15,-4 0-18 16,2-1-18-16,-5 2-87 15,0-3-93-15,-2 2 142 0</inkml:trace>
  <inkml:trace contextRef="#ctx0" brushRef="#br0" timeOffset="-205705.418">17666 10319 985 0,'1'0'204'0,"4"3"-468"15,4 2-9-15,2 0 125 16,2 2 143-16,-7-5 189 16,3 6 12-16,0-3-63 15,4 2-38-15,4-1-40 16,-5-2-8-16,3 2-10 16,-2-3-10-16,1 2-23 15,6-3-38-15,2-1-96 16,-1-1-49-16,0-4-127 0,0-3 180 15</inkml:trace>
  <inkml:trace contextRef="#ctx0" brushRef="#br0" timeOffset="-204142.764">18883 10184 390 0,'-6'30'173'0,"6"-30"-73"16,0 0-20-16,0 0 25 15,0 0 11-15,0 2 3 16,0 0-15-16,-1 0-48 16,0 2-19-16,-1-1-17 15,-2 2-5-15,1 0-3 16,-2 2-2-16,1 3-2 16,-1 0-1-16,-12 35-3 15,12-28-2-15,-2-1-3 0,1 7-4 16,0 6-4-16,-1 2-6 15,-1 11-13-15,2 2-6 16,-1-3-4-16,2-2 4 16,-1-9 12-16,3-2 6 15,2-8-3-15,1-4-10 16,0-6-19-16,0-3-9 16,-2-3 0-16,-1-2 11 15,3-2 26-15,0-1 8 16,0-2 14-16,0 0 3 0,0-3 1 15,0-2 1-15,1-2 2 16,2-9-1-16,6-31-3 16,-9 24 0-16,2-10 3 15,-2-4 2-15,0-7 4 16,1 2 1-16,-1-1-7 16,5 1-3-16,2 1-5 15,1 0 0-15,1 8 0 16,0 3 0-16,2 9 1 15,-1 2 1-15,2 2 3 16,0 5 3-16,-2 3 4 16,0 2 0-16,-1 7-7 15,0 2-8-15,5 7-10 16,-2 4-5-16,1 6-3 16,1 1 4-16,-4 4 5 15,-1 3 6-15,-4-1 12 0,-5 0 5 16,-2 4 5-16,-3-5 0 15,-3 2-7-15,-2-2-7 16,-5 0-10-16,-2-3-7 16,-4-2-7-16,-2-1-5 15,-1-10-63-15,1-1-142 16,-4-2 155-16</inkml:trace>
  <inkml:trace contextRef="#ctx0" brushRef="#br0" timeOffset="-203901.397">19129 10159 976 0,'4'2'240'0,"-4"0"-261"16</inkml:trace>
  <inkml:trace contextRef="#ctx0" brushRef="#br0" timeOffset="-203586.233">19126 10165 255 0,'-5'4'158'0,"-2"2"-15"0,0 1-65 16,-2 5-54-16,-25 29-4 15,21-25 0-15,2 6 0 16,-1-3-4-16,2 1-1 16,2 2 2-16,0-1-2 15,6 4 3-15,2 0-1 16,5-1-6-16,3-1-4 16,3-6-12-16,-1 0-3 0,2-6-6 15,0-2 0-15,3-2 1 16,5-7 4-16,-2-8 9 15,-1-6 3-15,-4-7 6 16,-2-1 1-16,-4 1 0 16,1-1 0-16,-2-1-4 15,-3 1-2-15,-3-3-3 16,0 1-1 0,-6-6-5-16,0 1-6 0,-2 2-18 15,-2 0-10-15,-4 5-38 16,-2 3-42-16,-4 4 77 15</inkml:trace>
  <inkml:trace contextRef="#ctx0" brushRef="#br0" timeOffset="-203329.85">19699 10100 569 0,'3'3'130'16,"-2"-3"-205"-16,1 0-22 15</inkml:trace>
  <inkml:trace contextRef="#ctx0" brushRef="#br0" timeOffset="-203000.83">19704 10103 506 0,'-2'0'210'0,"-3"1"-114"15,-1 1-34-15,-2 2-29 16,-6 0-2-16,-37 17-14 16,30-13-8-16,-5 0-4 15,3 0-2-15,5 2-4 16,1-1-10-16,9 1-11 15,1-1-1-15,3 1 3 16,3 2 5-16,7 0 10 16,1-2-1-16,4 1 0 15,2 2 3-15,-2 4 2 16,4 2 0-16,-3 0 1 0,1 0 0 16,-1-4 1-16,-2 1 1 15,-2-3 1-15,-3-1 3 16,-3 1 23-16,0 0 10 15,-4-2 32-15,-3 3 6 16,-4-2 4-16,-3-1-2 16,-3 1-33-1,-2-4-14-15,-5-4-58 0,-1-2-40 16,-2-6-93-16,2-4-76 0,-1-5 146 16</inkml:trace>
  <inkml:trace contextRef="#ctx0" brushRef="#br0" timeOffset="-202613.311">19997 10259 1112 0,'3'0'377'0,"-6"0"-431"15,-4-2-75-15,5 1-9 16,-2 0 45-16,0 0 133 0,-2 1 37 16,0 2-2-16,0 1-28 15,-1 3-39-15,2 3-3 16,-3 9 2-16,-11 30 3 15,16-32 7-15,0 0-1 16,0 2-3-16,2-3-2 16,0 1-11-16,-1 0 0 15,2-2-13-15,-2-3-15 16,0-5-49-16,-1-1-29 0,2-4-87 16,0-1-44-16,0 0 151 15</inkml:trace>
  <inkml:trace contextRef="#ctx0" brushRef="#br0" timeOffset="-202431.771">19786 10005 1023 0,'0'1'334'16,"0"0"-334"-16,0-1-51 16</inkml:trace>
  <inkml:trace contextRef="#ctx0" brushRef="#br0" timeOffset="-202003.988">20261 10006 1208 0,'0'0'372'16,"-1"0"-424"-16,1 0-183 16,-1 0 0-16,-1 2 120 15,1 3 105-15,-1 3 98 16,1 10 1-16,-3 34-57 16,7-28-18-16,0 4-4 15,1-2 4-15,0-1 14 16,2 2 0-16,1-1-2 15,0 6-4-15,0 0-16 16,0-4-4-16,-2-5-10 16,0-7-12-16,-3-3-31 15,1-3-16-15,-2-3-40 0,0-1-26 16,-1-4-77-16,1-1 129 16</inkml:trace>
  <inkml:trace contextRef="#ctx0" brushRef="#br0" timeOffset="-201712.771">20149 10067 1225 0,'-23'-2'299'16,"34"6"-468"-16,6 5-42 15,7 1 21-15,-1 1 157 16,1 1 79-16,3 1 17 16,-1 1 0-16,4-1-60 15,0-4-32-15,0-1-85 16,1-2-62-16,-2-2 101 15</inkml:trace>
  <inkml:trace contextRef="#ctx0" brushRef="#br0" timeOffset="-201443.488">20625 10269 1111 0,'-1'1'436'16,"1"0"-230"-16,1 0-443 16,-1 0-16-16,-1 2 73 15,0 1 92-15,0 2 137 16,-2 2-10-16,2 2-103 15,0 2-83-15,-4 25 80 16</inkml:trace>
  <inkml:trace contextRef="#ctx0" brushRef="#br0" timeOffset="-201218.092">20557 9922 1288 0,'1'0'395'0,"2"1"-485"16,-3-1 31-16</inkml:trace>
  <inkml:trace contextRef="#ctx0" brushRef="#br0" timeOffset="-200347.888">20692 9987 211 0,'59'71'107'15,"-52"-45"-29"-15,-3 0-2 16,0-2 18-16,-4-1 34 16,1-1 1-16,-1 2-39 15,-1 0-30-15,0 3-47 16,-1-2-6-16,2-7-6 15,2 3 1-15,0-8 2 16,1 0 1-16,0-4 7 0,1-3 3 16,-3-2 4-16,1-2 0 15,-1 0-3-15,-1-2-4 16,0 0-3-16,1 0 2 16,0 1 3-16,-1-1 5 15,1 0 9-15,0-1 2 16,1-3 3-16,-1 0-3 15,0-6-7-15,1-12-4 16,3-34-6-16,-6 25-2 0,-2 1-1 16,0 0 1-16,-2 1 1 15,2 4 0-15,0 5-1 16,1 3-1-16,1 5-4 16,0 5-3-16,1 6-14 15,0 0-5-15,0 1-7 16,1 0-1-16,1 2 10 15,2 2 2-15,3 3 8 16,1 1 2-16,6 2 2 16,31 33 1-16,-29-33 0 15,1 2 1-15,-1-2 0 16,0 0-1-16,-1 0 1 16,-2-5 0-16,2 0 3 15,-1-3 3-15,-3-2 2 16,4 1 0-16,-9-1-2 15,3-2-2-15,-2-1-1 0,-1-3 4 16,1-2 0-16,-3 1 1 16,1 0-3-16,-4-1-4 15,4-1-3-15,-5-2-3 16,-1-1-2-16,-6-2-3 16,-7 0-1-16,-1 1 0 15,-5 1 2-15,7 4 3 16,-5 4 5-16,4 3 1 15,5 4-7-15,0 6-5 16,2 3-2-16,0 8 1 0,5 4 9 16,1 4 2-16,4 1 1 15,3 0-1-15,5 3-11 16,2-4-5-16,4 4-22 16,2-5-20-16,-2-4-107 15,2 1-102-15,-3-7 166 16</inkml:trace>
  <inkml:trace contextRef="#ctx0" brushRef="#br0" timeOffset="-200104.528">21460 10201 1087 0,'0'0'242'15,"-1"0"-286"-15</inkml:trace>
  <inkml:trace contextRef="#ctx0" brushRef="#br0" timeOffset="-199366.481">21454 10199 429 0,'0'0'212'16,"0"-1"-43"-16,0 0-61 0,0 1-13 16,0 0 18-16,0 0 12 15,0 0-10-15,0 0-27 16,1 1-19-16,-1-1-38 16,0 0-12-16,0 0-13 15,-1 1-3-15,1 4-4 16,0 2 0-16,0 9 0 15,0 34 0-15,0-26 0 16,-1 0 0-16,2 1 0 16,1 0 0-16,1-2 1 15,-2-3 0-15,3-2 0 16,-4-2 0-16,2-8 1 16,1-2 0-16,-2-3 0 15,2-2-1-15,-3-1 1 16,0 0 1-16,0-1 3 15,0 0 4-15,0-1 4 0,1-1 2 16,0-2-2-16,1-3-3 16,2-4-5-16,3-8-3 15,10-31 0-15,-13 28-1 16,1-4 0-16,1 2 0 16,-2 0-1-16,-2 4 2 15,0 4 3-15,0 5 2 16,2 6 5-16,-1-1 0 15,-2 4-4-15,-1-2-2 0,-1 2-8 16,1 3-8-16,0 0-17 16,0-2-8-16,0 2-27 15,0 2-8-15,1 0-5 16,3 2 4-16,-1 2 30 16,1 1 15-16,0 3 23 15,2 2 3-15,20 31 1 16,-14-33 0-16,-3 0-1 15,2 1-1-15,2-2-5 16,-2-1-6-16,0-6-7 16,7 2-1-16,-8-4 4 15,4 0 7-15,-1-1 12 16,-4-2 2-16,1-1 4 16,1-3 4-16,-1-1 3 15,0-4 1-15,1 3 5 16,-1-5-3-16,-1-2-3 15,0 2-1-15,0-4-4 0,-5 0-1 16,0-1 1-16,-4-2-1 16,-2 3-7-16,-2-2-3 15,-1-2-12-15,-1 0-17 16,0-2-47-16,0 0-52 16,0 0-186-16,0 2 202 15</inkml:trace>
  <inkml:trace contextRef="#ctx0" brushRef="#br0" timeOffset="-198683.795">21844 10022 970 0,'29'56'305'16,"-29"-57"-320"-16,1 5-241 16,2 0 1-16,-2-1 107 15,3 0 78-15,0 3 148 16,2 1 7-16,1 1-45 0,1 0-11 15,31 28 10-15,-27-31 6 16,-1 1 12-16,-3-1 0 16,3-4-12-16,-2 1-8 15,3-3-23-15,-2-2-5 16,1-2-5-16,3-3-3 16,-3 2-5-16,0-1-2 15,0 0-14-15,-6 3-5 16,-3-4-7-16,0 0-10 0,-6 0-11 15,0-3-2 1,4 1 11-16,-3-1 13 0,1 1 26 16,-5-3 7-16,-3 2 0 15,-1-2-3-15,-1 0-5 16,-1 3-1-16,-3 2 0 16,0 1 3-16,-5 4 4 15,-1 1 6-15,3 6 2 16,-2 1 0-16,6 7-3 15,0 4-1-15,0 6 9 16,1 4 5-16,0-2 11 16,2 1 2-16,1 4-10 15,4 1-4-15,6 1-8 16,5 4 4-16,5-2 21 16,5-1 9-16,5 0 13 15,2-2-3-15,5-5-23 0,7-2-19 16,-3-5-62-1,-3-5-33-15,5-11-76 0,-11-6-61 16,8-12 144-16</inkml:trace>
  <inkml:trace contextRef="#ctx0" brushRef="#br0" timeOffset="-198120.766">22519 10180 1083 0,'7'1'325'0,"0"-6"-512"15,2-2-79-15,-1-1 23 16,2 1 82-16,-3 3 193 16,0 2 78-16,-2 2 2 15,-1 0-40-15,-3 0-25 16,-1-2 3-16,0 1 25 16,0-1 4-16,0 0 8 15,0-1-2-15,0 1-29 0,-1 0-16 16,0-1-26-16,-2 1-6 15,1 0-12-15,-3-1-3 16,-2 2 0-16,-1 1 2 16,-1 4 0-16,-2 0-1 15,-29 30 1-15,28-17 2 16,0 4 3-16,1 3 0 16,1-1 3-16,5 4-1 15,1-4 1-15,3-1 3 16,0 0 7-16,1-3 8 15,3-3 4-15,5 0 1 0,2-2-11 16,0-1-8-16,0-2-18 16,-2-2-14-16,4-5-27 15,-2-4-28-15,8-4-52 16,1-5-26-16,8-6-97 16,3-3 158-16</inkml:trace>
  <inkml:trace contextRef="#ctx0" brushRef="#br0" timeOffset="-197578.2">22994 10220 815 0,'3'5'389'0,"-3"-4"-41"16,-3 0-405-16,3-2-5 16,0 0 25-16,0-2 26 15,-1 1 45-15,0 1 2 16,-1-1-19-16,-1 1-12 16,0-1 1-16,-3 1 3 15,-2 1 3-15,-1 0 2 0,-3 3-10 16,-29 15-5-16,29-9-17 15,1 3-3-15,0-2 5 16,2-1 4-16,7-1 13 16,1-2 3-16,1 1 0 15,0-6 0-15,1 4-4 16,3-3-3-16,-2-3-5 16,1 1-3-16,3-1 3 15,1 0 2-15,2 0 6 16,3-2 2-16,-2 1 9 15,30-12 3-15,-35 11 13 16,-1 0 9-16,-1 1 3 16,-3 2-2-16,1 0-13 15,0 2-10-15,3 3-14 16,0 3-7-16,3 8-25 16,12 29-20-16,-21-34-46 0,2-3-12 15,0-4-1-15,2 0-16 16,1-3-26-16,-3-1-68 15,2-2 136-15</inkml:trace>
  <inkml:trace contextRef="#ctx0" brushRef="#br0" timeOffset="-197221.819">23233 9896 835 0,'2'-6'410'0,"-1"6"-86"16,-1 3-418-16,0-3-82 16,0 1 0-16,0 1 102 15,2 3 84-15,-1 3 61 16,3 17 1-16,7 38-47 15,-9-27-8-15,0 2 1 16,2-2 5-16,-4-4 1 16,2-2-3-16,0-3-3 15,-2 1-7-15,2-5-13 16,-2 0-13-16,0-5-26 0,-2-6-14 16,1-2-35-1,0-3-28-15,1-4-105 0,0 0 140 16</inkml:trace>
  <inkml:trace contextRef="#ctx0" brushRef="#br0" timeOffset="-196857.169">23413 9746 577 0,'0'0'212'0,"1"2"-187"15,1-2-21-15,-2 0-5 16,1 1 10-16,1 3 39 16,-1 4 6-16,1 14 0 15,7 37-4-15,-6-24-1 16,-2 0 6-16,2 7 19 15,-4 4 7-15,4 4-1 16,1 0-9-16,1-5-29 16,0 0-13-16,-2-4-23 15,-2-3-10-15,-1-5-29 16,0-5-16-16,2-12-39 0,-2-3-22 16,4-8-96-1,-3 0-108-15,1-5 202 0</inkml:trace>
  <inkml:trace contextRef="#ctx0" brushRef="#br0" timeOffset="-196128.931">23945 9982 1043 0,'0'2'322'0,"3"5"-501"16,0 8-70-16,1 10 72 15,4 4 92-15,-5 1 231 16,-2-4 56-16,4 2-45 15,-6 1-71-15,0 1-65 16,1 1-6-16,-4-3 1 16,2-1 4-16,-2-5 7 15,0-3 5-15,-1-7 14 16,-1-2 4-16,4-1-1 0,2-3-5 16,1-2-17-16,3 0-8 15,-1-2-14-15,-3-2-4 16,-1 0-2-16,0 0-3 15,0 0 0-15,0 0 1 16,1 1 3-16,0-1 2 16,-2 0 3-16,1-2 3 15,1-3-2-15,0-3-1 0,1-11 1 16,10-38 0-16,-7 26 6 16,1 3 4-1,1 3 13-15,2 4 7 0,-2 7 11 16,-2 2-3-16,0 7-12 15,-4-1-9-15,3 3-19 16,3 0-4-16,2 3-6 16,2 3-1-16,3 1 4 15,1 2 3-15,-1 2 3 16,-1 1 2-16,1 5 0 16,0 0 3-16,0 8-1 15,1 1-2-15,-3 5-9 16,-1-2-8-16,-3-2-16 15,-2 1-10-15,-4-8-12 16,-1 0-5-16,-3-5-14 16,1-3-7-16,-1-3-32 15,1-2-19-15,-2-4-50 16,-3-3-29-16,-2-6-58 0,-2-3 153 16</inkml:trace>
  <inkml:trace contextRef="#ctx0" brushRef="#br0" timeOffset="-195618.744">24141 10211 850 0,'6'-5'311'15,"0"3"-254"-15,0 2-144 16,1 1-3-16,1 1 31 15,0 2 45-15,1 1 67 16,-1 0 4-16,1 2-13 16,29 17-14-16,-25-22-10 15,1-1 2-15,0 0-5 16,-1 2 3-16,-1-3 2 16,1 0-3-16,-4-3-7 15,2-2-4-15,1 0-6 16,-3-2-1-16,-2-3-5 15,1-1-6-15,-5-2-9 16,1 1-5-16,0 0-4 16,-4-1 3-16,-2-1 6 15,-3 2 2-15,-3-2-2 0,-2 2-2 16,0 1-3-16,1 2 4 16,0 3 9-16,2 2 3 15,0 4 4-15,2 4-3 16,-2 6-3-16,0 3 0 15,0 8 4-15,0 1 5 16,4 5 6-16,-2 1 5 16,4 1 3-16,2 3 0 15,4-3-1-15,1-1-4 0,-1-5-21 16,0-6-47-16,-3-8-208 16,1-3 181-16</inkml:trace>
  <inkml:trace contextRef="#ctx0" brushRef="#br0" timeOffset="-194749.491">24767 10086 794 0,'4'2'305'0,"-2"-4"-168"16,0-8-396-16,1 2-3 16,-1-1 102-16,2 1 75 15,-4 7 226-15,0-1 34 16,0 4-63-16,0-2-29 15,-2 1-36-15,0 1-14 16,-1 3-10-16,-4 2-2 0,-4 1-5 16,-38 35-3-16,29-26-4 15,-2-1-3-15,5 0-2 16,2-1 1-16,0 1 14 16,5-3 10-16,-1 3 14 15,2-2 2-15,4-2-13 16,3 0-12-16,2-5-21 15,1 0-5-15,4 2-2 16,2 1 2-16,3-3 11 16,2 1 4-16,2 0 9 15,-1-2 5-15,2-2 2 16,0 0 0-16,1-3-8 16,-2 5-4-16,2 3-4 15,2 1 0-15,0 3 3 16,2 1 2-16,-3 3 0 15,0 5-1-15,0 4-7 16,-4 3-4-16,-2 4-7 16,-3-1-2-16,-2-2 1 0,0 1 1 15,6-2 4-15,-4 3-2 16,-2 7-5-16,0-4-2 16,-6 0 0-16,0-2-1 15,2-4 0-15,-2 3-6 16,-4 3 0-1,1 2 1-15,-5-1 8 0,-2-4 6 16,-3-10 2-16,-2-5 2 16,-1-8 1-16,0-1 2 15,1-4 9-15,-2-1 8 0,2-3 21 16,0-4 11-16,5 0 9 16,0-2-2-16,-1-2-19 15,2-1-10-15,2-8-17 16,5-3-4-16,3-3-5 15,4 2 1-15,6 3-1 16,5 3 0-16,9 4-4 16,3-1-7-16,9 9-15 15,2 3-16-15,6 6-26 16,-1 3-22-16,4 3-103 16,-2 0 123-16</inkml:trace>
  <inkml:trace contextRef="#ctx0" brushRef="#br0" timeOffset="-148578.736">14069 15780 400 0,'0'0'145'0,"0"0"-139"16,-1 0-73-16,-1 0-3 15,1 0 38-15,0 0 89 16,0 0 27-16,0 0 2 15,0 0-13-15,0 0-25 16,-1 0-5-16,1 0-6 16,0 0-6-16,-2-1-20 15,-1 0-11-15,1 0-27 0,-3 0-7 16,-1 1 0-16,1 0 6 16,-1 0 28-16,3 0 13 15,1 0 10-15,0-1-1 16,1 0-14-16,1-1-8 15,-4 1-5-15,3 0 0 16,-3 0 6-16,-1 1 6 16,0 0 7-16,1 0 8 0,-1 0 21 15,1 0 5 1,3 0 3-16,-3 0-8 0,1 1-22 16,2-1-12-16,-2 1-11 15,3-1-3-15,0 0 0 16,-3 4 1-16,-1 4 3 15,0-1-2-15,3-2-2 16,-1 5 0-16,2-2 0 16,2-1 4-16,2 0 2 15,0-1 2-15,2 4 6 16,9-5 4-16,28 32 7 16,-26-27 3-16,0-3-2 15,2-1-2-15,0-3-1 16,1-4 3-16,1-4 6 15,0 0 1-15,1 1-2 16,-1 0-3-16,1 1-4 16,-1-2-1-16,-1 3 0 15,2 0 1-15,-4 0-5 0,0 1-2 16,-4 1-6-16,-1 0 1 16,-2 1 1-16,-4 1-1 15,2-2-1-15,3 0-6 16,-1 0-76-16,5-2-91 15,5-1 105-15</inkml:trace>
  <inkml:trace contextRef="#ctx0" brushRef="#br0" timeOffset="-138476.969">16181 4457 627 0,'31'25'200'0,"-30"-25"-220"16,1 0-65-16,-2 3 11 15,0-3 37-15,-1 0 87 16,0 0 25-16,0 0 22 15,0 0-6-15,0 0-29 16,0 0-16-16,-1 0-12 16,-1 0-4-16,-10 3 3 15,-4 4 1-15,-33 21-5 16,27-17-3-16,-4 9-12 16,-1 2-5-16,-3 5-5 15,-1 1-2-15,3 4-1 16,1 1 0-16,4 1 0 15,0 4 2-15,5 0-2 16,0 0 2-16,-1-3-1 0,5 0 0 16,-2-1-1-16,-1 4 0 15,5 4 1-15,-7-2 3 16,4-1 1-16,3 2 1 16,-2-5 1-16,5 6-3 15,-1 1-1-15,-1-8-1 16,3 2 2-16,0-4 1 15,3-4 1-15,0 8 4 0,2 0 2 16,2 4-1 0,1-1 1-16,-1-1-3 0,-1 5-4 15,0 2 0-15,-1-1-3 16,1 1 0-16,-1-4-2 16,0-5 1-16,0 3 7 15,1-1 4-15,2-3 5 16,1 1 1-16,2 2-5 15,1 2-3-15,2 6-5 16,0 1-1-16,3-4-2 16,0-3 0-16,0-6-1 15,0 4 1-15,-1 0-1 16,0 2 1-16,-1 1-1 16,-1-1 1-16,-2 0 2 15,-1 4 0-15,0 1 0 16,2-1 1-16,-2-4 4 15,0-3 2-15,-1 2 0 0,-1-1 0 16,0-3-5-16,-2-3-2 16,1-6-2-16,0 2 0 15,1 2-1-15,1 0-1 16,2 2 0-16,6-2 0 16,3-1 2-16,-1-3 1 15,1-6 0-15,0-4 0 16,-4-2-1-16,2-1-1 0,0 1 0 15,0-1 0 1,-3-2 0-16,-1 2-1 0,-8-6 1 16,-2 4 0-16,-7-2-2 15,-5-1-1-15,-8 1-3 16,-6-2-2-16,-6-1 1 16,-2 1 1-16,-2 2 0 15,3-1 3-15,2 0 1 16,7 1-1-16,2-1-1 15,3 2-1-15,7 4-1 16,1 3 2-16,11 5 2 16,2 3 0-16,5 8 3 15,5 0-1-15,3-1-1 16,3-1 0-16,7 0 0 16,0 2 1-16,1 0 0 15,1 1 0-15,2-5 0 16,0 1-1-16,-1-3 1 0,0 0-1 15,-8 3-1-15,0 2 0 16,-3 7 0-16,-3 2 1 16,-3 0-1-1,-3 0 0-15,0 4 0 0,-4 0 0 16,-1 0-1-16,-4 1 0 16,-1 1-1-16,-2 2 0 15,-2 8 1-15,-2 1 0 16,-4 5 0-16,1 1-1 15,-1-3 0-15,-3-2 0 0,-1 1 0 16,0-1 1-16,0-2 1 16,1 5 0-16,1-2 0 15,0-1 1-15,0 0 0 16,-1-3 0-16,0-10-1 16,2 1 0-16,3 0 1 15,-2-3-1-15,3 5 0 16,-4 2 0-16,2 5 0 15,2-3 1-15,-2-6-1 16,3 0 1-16,0-2 1 16,1 1 1-16,7 1 4 15,-3 1 0-15,3 4 3 16,2 1 1-16,1 1-1 16,1-2 1-16,6-9-1 15,-2 3-1-15,6-4 0 16,5 0 1-16,1-1 1 15,0-4-1-15,5 3-3 0,-6-2-2 16,1 0-3-16,4-2-1 16,-2-7 0-16,4-6-1 15,3-4-4-15,-2-3-3 16,4-4-13-16,-4 0-15 16,-1-5-39-16,-2-4-36 15,-1-4-189-15,0-6 197 16</inkml:trace>
  <inkml:trace contextRef="#ctx0" brushRef="#br0" timeOffset="-129443.156">22117 12099 142 0,'-29'44'38'0,"27"-45"-36"15,1 1 13-15,1 0 32 16,0 0 76-16,0 0 25 15,0 0 4-15,0 0-15 16,0 0-34-16,-1 0-12 16,-1-1-14-16,2 1-6 15,0 0-12 1,0 0-7-16,0 0-14 0,0 0-6 16,0 0-3-16,0 0 4 15,-1 0 17-15,1 0 6 16,-1-1 10-16,0 0-1 0,1 1-5 15,0 0-4-15,0 0-8 16,0 0-5-16,0 0-11 16,0 0-7-16,0 0-10 15,0 0-5-15,0 0-2 16,0 0 2-16,-1-2 6 16,0 1 1-16,-1 0 3 15,1 0-1-15,0 0-1 16,0 0 0-16,0-1-5 15,0 1-3-15,0 0-5 16,-1 0-4-16,1 0-2 16,0 0-2-16,0 1-2 15,1-1 0-15,0-1 2 16,0 2 0-16,0 0 0 16,11 0 0-16,7 2 0 0,30 3 2 15,-28-5 1-15,-3 3 0 16,2 0 0-16,-4-2 0 15,1 3 0-15,-1-2 1 16,0 0 0-16,0 1 1 16,-4 0 1-16,4-2 0 15,-3 3 0-15,0-2 0 16,1 3-1-16,1-2 0 16,0-1 0-16,2 4 1 0,0-4 0 15,4 3 0-15,-1-1-1 16,-5-3 1-16,1 1 0 15,-5-2-1-15,-3 1 0 16,4 1 0-16,-4 0 0 16,1-2 0-16,-1 1 2 15,-4-1 3-15,2 1 2 16,2 1 3-16,-2-2 0 16,2 1-1-16,0-1-3 15,-1 0-1-15,4 0-3 16,2 0-2-16,-4 3 0 15,-1-3-2-15,3 1 2 16,-1-1-2-16,6 0 1 16,3 0-1-16,-2-1 0 15,3 1 1-15,0-3 0 16,2 3 0-16,1-3 1 16,-1 1 1-16,2 0 0 0,1-2 1 15,-4 0-2-15,1 0-1 16,2-2 0-16,-1 1-1 15,-1 1 0-15,3-2 0 16,-4 1 0-16,-3 0 0 16,-1-3 0-16,-1 2 0 15,-2 1 0-15,5 3 0 16,-4 1 1-16,2-2-1 16,-1 3 0-16,-3 0 0 0,1 3-2 15,-1 0-2 1,1-1-18-16,-3 0-24 0,-1-1-85 15,4-2-111-15,9-9 153 16</inkml:trace>
  <inkml:trace contextRef="#ctx0" brushRef="#br0" timeOffset="-123232.884">4359 12142 284 0,'-9'-13'115'0,"4"1"-74"0,0 1-10 15,-3 3 18-15,0-1 16 16,0 2 36-16,-2-1 10 15,-2-1-10-15,-5 0-13 16,4-2-25-16,-3 1-15 16,2 1-13-16,4 3-2 15,2 0-6-15,1 4-3 16,4-1-9-16,0 1-7 16,1 1-8-16,1 0-3 0,0 1-9 15,0 0-4-15,1 0-5 16,0 0 1-16,0 0 8 15,0 0 4-15,0 0 4 16,15 2-2-16,3 0-6 16,30 7-2-16,-30-12-2 15,4 0 1-15,0-4 6 16,1-1 3-16,5-1 3 16,-2-2 2-16,3 2 0 15,1 1 1-15,0 0 0 16,0 1-1-1,2 0 0-15,2-1-1 0,2 2 0 16,1 0 1-16,-3-1 0 16,3 1 0-16,-2-4 1 15,-3 0 0-15,-1 1 0 16,-1-4 1-16,-4 5-1 16,4 0 0-16,-1 2 0 0,-3 5 0 15,-1 0-1-15,-2 1 1 16,-1 1 0-16,-3 0 0 15,2 3 0-15,-1-2 1 16,-2 1-1-16,3 2 1 16,-2-3-1-16,1 3 1 15,-6-3-1-15,2 0 1 16,1 1 0-16,-3 0 0 0,3 4-1 16,0 0 0-1,-7-2 0-15,7 0 0 0,-3 1 0 16,0 1 0-16,1-1 0 15,-4 0 0-15,3 1 0 16,-1-3 0-16,1 3-1 16,1-1 1-16,3 0-2 15,4 1 1-15,1 3 0 16,-1 1 1-16,1 3 0 16,-1 0 1-16,-1 0 1 15,-2-3-1-15,-3-1 1 16,2-2 1-16,0-2 0 15,1-2 2-15,0 0 2 16,1-2 0-16,-2-2 4 16,-2 0 0-16,-5-2 0 15,-1 2 0-15,-6 0 0 16,0-3 0-16,-1 4-2 0,-3-1-2 16,0-1-35-1,0 1-92-15,0-1 82 0</inkml:trace>
  <inkml:trace contextRef="#ctx0" brushRef="#br0" timeOffset="-122135.405">7206 12155 575 0,'0'3'309'0,"-3"-5"-35"15,5-2-247-15,-2 3-93 16,0 0-1-16,0 1 17 16,0 0 23-16,0 0 32 15,0 0 1-15,0 0-4 16,2 0-1-16,9 1-1 16,4 0 0-16,33 6 0 15,-29-6 1-15,1-2 8 16,-1 1 4-16,3 0 5 15,0 0 3-15,4 0-2 16,0-2 1-16,1-3 1 16,0 3-2-16,0 1-2 15,1 1-2-15,-3 1-2 0,-2-1 2 16,-5 0 3-16,1-2 1 16,-1 2-1-16,0 0-2 15,-1 0-3-15,-2 2-3 16,-1 3-4-16,3 2-1 15,-3-2-2-15,2 2 1 16,-1-3 0-16,1-3 0 16,5 4 0-16,-3 0 0 15,5 1 0-15,3 2 1 16,3-6-1-16,3 3-1 0,0 0 0 16,-3-2-1-16,2 2 1 15,-4-4 1-15,-1 1 2 16,-3-1 1-16,-2 0 5 15,0 1 2-15,-4-2 2 16,4-2-1-16,-5-1-6 16,5 3-2-16,-1-1-3 15,0 1 0-15,2-1-1 16,-4 0 0-16,4-4-1 16,-1-1 0-16,3 3-1 15,3-1-1-15,3 3 0 16,1-1 0-16,2 1 0 15,-2-4-1-15,-3 3 0 16,3 2 0-16,-10-1 1 16,1 2-1-16,-3 0-3 15,-4 2-6-15,-1-3-73 0,-3 4-91 16,-1-2 110-16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A987AD-7A6E-43D1-819D-1D41EF5555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864B7B-F044-417C-B0FC-093FF30AE7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95EB92-437C-40ED-9CB4-893B4CF37F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B01D4E0-5635-4610-87B4-3D0B5F230E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C3F37BB-412A-47B5-B03D-723CDB49D3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593A5CA-84E4-407E-8309-34AF2C870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B0EA8C-23E7-49FC-91C8-BDCB070EA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63C96B7-17DB-413E-9E2C-8924A5ACE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9612C38-44DA-496B-B880-5D9DEE4C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9E93D3B-8134-4C9A-8A4B-515368817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85500-1891-4968-9A2A-42ADEF1B44E0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D6441BD-E6D0-48FC-A8E6-C74B99280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C89435F-2A0C-48AA-98F3-1B08936E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B5E464F-ECC9-4E1C-93B6-43FACCBA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1B1E3-E8BE-4B50-A537-D85EAAC7009F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E6B34E-41DE-42D7-9D1C-2DC4722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FCA1C1-F02F-4EC3-BC9A-64A00B9C2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3C6439-7444-410E-B932-DB51A8451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0A4A-9B9B-45F5-90EB-A708E3A0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2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C100-63AD-4C70-92D4-DE5505452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F5228-7BE7-4FD9-8C8C-72487761A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AE018-38C7-4E4F-8495-7F062D68D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B123-B419-4507-80E1-5C18F6A5F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B64F8-8A73-4A1C-B635-EC4C3C6B8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C1809-3075-4DFA-A4DC-93E0EF0E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3AE34-6689-4E8B-BF06-6C65BDF01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679F-4BF0-490D-ADB9-A3C44BFF5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3B393-6296-40FD-9E33-953A39941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CC74-B6FC-438C-8D88-07AC6C083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45421-3C94-4582-999E-4EB13A41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3B2B-459B-4762-A397-758BBCD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A5202-05A7-4E45-AC58-404E3165C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7608D-1453-435D-ACA4-F0A9FB9C2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C9279-66D1-40BE-8DCE-BDC9732C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9B8B-ED8F-4F4E-AE5F-1A20CFC70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1EF2B-D162-4DAF-849F-BA8AB860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460331-6FA4-48DF-9F81-1DA0BB357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77862D-0F18-4C22-A965-F3C1B9F56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E2F3-C364-4366-B9C0-2BC207C41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B2A3B-57DE-42BA-A8A8-7EA6E1AD4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4577F-DD7B-4AAA-A2E8-D98FBF9B0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01AB7-B859-4DE8-988A-BF1A977A3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6459-15F4-4A1C-AA6F-4845FD414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2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C328BC-10EC-4A79-B079-3DA58574B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14B18D-A0C9-4640-832F-044C38C8E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72BA60-0548-4864-8513-218F0AC8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D27F-DBDA-493E-86B8-DAD275A5B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5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4BFF1-AB52-4344-ADE3-265EE2BB5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242C4A-2014-4C77-9F65-47B400C57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B1FC5-ABF3-476B-93ED-B55E6832A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20AC-A5E8-498F-ACAC-6EDE3CBAA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CB1C77-A8F5-4A06-9C43-5B40EF9FE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4789-0732-4A27-8997-4F3A03B5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B6DD71-40E0-45B3-AA41-B03CB4F54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0F4F-C46E-42D9-AF35-3AE5135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E9490-E65C-4D47-B7AA-CD38E908B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15467-C8FF-4207-8C95-BBDF22A42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41EA0-77B8-4EAD-BD66-858884405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E7F6-9A30-4CE7-B862-816170E69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50E28-A8FA-489E-820E-AE666C6F5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D586F-A733-4B6C-9E0E-F469F2F60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89F25-34BF-464D-AF19-D6AD96E82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DF32-DC1B-4E27-A9E6-CA01980E8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8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D0481F-2C3E-4C73-B93F-F51D713B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A728F4-5050-4476-B2AE-3A63CE9A1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C4A36A-48DC-4450-A86C-7EE03193F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BF45D-B900-4BCE-A7B3-1AB8920420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5D73CB-A4B6-46E0-B617-7F1740A57B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B0B6B5-5BFC-49BB-96AF-1458627B6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customXml" Target="../ink/ink13.x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customXml" Target="../ink/ink17.xml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customXml" Target="../ink/ink16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6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9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2\image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 455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Learning I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2FF8ED6-A59A-4A40-B867-DC6C82DB3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Imaging Setup at OSU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A40CFFE6-A05C-4CDA-90E8-8517B0EA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BEC30-8445-4166-82CC-265AAAC775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9CA8EF9-5547-4428-BF84-4ED79983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9738"/>
            <a:ext cx="7200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6C0930F6-1A41-4212-BCF2-F7032816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62600"/>
            <a:ext cx="646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Transportation Apparatus          Imaging Setup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A71D8FE-96DB-4DC8-AA09-C7E7C7CE2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Image Analysis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B94605E5-9140-45D4-9684-FBB06E4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10FE1-6BD1-484D-B81A-203F46C55E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7D3D2526-5439-4DAF-95DD-41155D53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9463"/>
            <a:ext cx="8210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1">
            <a:extLst>
              <a:ext uri="{FF2B5EF4-FFF2-40B4-BE49-F238E27FC236}">
                <a16:creationId xmlns:a16="http://schemas.microsoft.com/office/drawing/2014/main" id="{D1FD5703-30E7-49E9-9AD3-1E22B556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363" y="609600"/>
            <a:ext cx="4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3318" name="TextBox 20">
            <a:extLst>
              <a:ext uri="{FF2B5EF4-FFF2-40B4-BE49-F238E27FC236}">
                <a16:creationId xmlns:a16="http://schemas.microsoft.com/office/drawing/2014/main" id="{A23A24DB-E448-4A4D-85EB-69D70403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607050"/>
            <a:ext cx="695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vector: histogram of SIFT descriptors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bag of words type of approach.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96B523-6F31-4BC8-A1A7-662D3A43BB18}"/>
                  </a:ext>
                </a:extLst>
              </p14:cNvPr>
              <p14:cNvContentPartPr/>
              <p14:nvPr/>
            </p14:nvContentPartPr>
            <p14:xfrm>
              <a:off x="1153800" y="5360040"/>
              <a:ext cx="7913520" cy="1108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96B523-6F31-4BC8-A1A7-662D3A43BB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4440" y="5350680"/>
                <a:ext cx="7932240" cy="112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EE1BCF9-CD5D-4858-A7E5-31F0B9A57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en-US" altLang="en-US"/>
              <a:t>A Real Decision Tree (WEKA)</a:t>
            </a:r>
          </a:p>
        </p:txBody>
      </p:sp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id="{0A0F0777-B799-4CE5-BF4A-FADA7A7D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F4AB81-D3F5-4872-9B72-AA8B8570ABD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7A5AB66-3A87-460A-865F-EA1D4172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&lt;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&lt; 1.5 : dor (53/12) [25/8]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&gt;= 1.5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&lt; 2.5 : cal (6/0) [5/2]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&gt;= 2.5 : dor (3/1) [2/0]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&gt;= 3.5 : dor (14/0) [3/0]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&gt;= 0.5 : cal (21/8) [10/4]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&gt;= 2.5 : dor (14/0) [14/0]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&gt;= 0.5 : cal (38/12) [18/4]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3.5 : dor (32/0) [10/2]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&gt;=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7.5 : cal (66/8) [35/12]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&lt; 5.5 : dor (9/0) [4/0]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&gt;= 5.5 : cal (4/0) [4/0]</a:t>
            </a:r>
          </a:p>
        </p:txBody>
      </p:sp>
      <p:pic>
        <p:nvPicPr>
          <p:cNvPr id="14341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DBF8F935-6B60-47C6-A250-863DDDE5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11500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92F2B47B-914B-478D-AFB2-75821DF6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0B4DA5-FB25-48FE-8F30-78E0206DF498}"/>
              </a:ext>
            </a:extLst>
          </p:cNvPr>
          <p:cNvCxnSpPr/>
          <p:nvPr/>
        </p:nvCxnSpPr>
        <p:spPr>
          <a:xfrm flipH="1">
            <a:off x="3810000" y="2447925"/>
            <a:ext cx="628650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D98F71-8345-45CD-BF83-3EE2F76824EB}"/>
              </a:ext>
            </a:extLst>
          </p:cNvPr>
          <p:cNvCxnSpPr>
            <a:stCxn id="14341" idx="1"/>
          </p:cNvCxnSpPr>
          <p:nvPr/>
        </p:nvCxnSpPr>
        <p:spPr>
          <a:xfrm flipH="1" flipV="1">
            <a:off x="5295900" y="3497263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">
            <a:extLst>
              <a:ext uri="{FF2B5EF4-FFF2-40B4-BE49-F238E27FC236}">
                <a16:creationId xmlns:a16="http://schemas.microsoft.com/office/drawing/2014/main" id="{7C86C69A-E037-4993-A288-79D08615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6749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</a:t>
            </a:r>
          </a:p>
        </p:txBody>
      </p:sp>
      <p:sp>
        <p:nvSpPr>
          <p:cNvPr id="14346" name="TextBox 2">
            <a:extLst>
              <a:ext uri="{FF2B5EF4-FFF2-40B4-BE49-F238E27FC236}">
                <a16:creationId xmlns:a16="http://schemas.microsoft.com/office/drawing/2014/main" id="{B8B08E31-2BA8-44EF-964C-52839F01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9858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Dorenouria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607571-815C-4F79-9971-65DF530EEB1B}"/>
                  </a:ext>
                </a:extLst>
              </p14:cNvPr>
              <p14:cNvContentPartPr/>
              <p14:nvPr/>
            </p14:nvContentPartPr>
            <p14:xfrm>
              <a:off x="527760" y="1341720"/>
              <a:ext cx="4870080" cy="4446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607571-815C-4F79-9971-65DF530EEB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400" y="1332360"/>
                <a:ext cx="4888800" cy="446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F0111F96-843E-4431-BB1D-E1848C55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FA171-AF0D-41CB-B20B-88A01BD078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BDFE65F3-23BF-447A-9173-A7054A4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867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281               </a:t>
            </a:r>
            <a:r>
              <a:rPr lang="en-US" altLang="en-US" sz="1800">
                <a:solidFill>
                  <a:srgbClr val="FF0000"/>
                </a:solidFill>
              </a:rPr>
              <a:t>73.5602 %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101               26.4398 %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           0.4718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      0.3493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  0.4545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     69.973 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  90.7886 %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Detailed Accuracy By Class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0.77         0.297       0.713        0.77       0.74            0.747     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0.703       0.23         0.761        0.703     0.731          0.747     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Wg Avg.   0.736       0.263       0.737        0.736     0.735          0.747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Confusion Matrix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144  </a:t>
            </a:r>
            <a:r>
              <a:rPr lang="en-US" altLang="en-US" sz="1800">
                <a:solidFill>
                  <a:srgbClr val="0033CC"/>
                </a:solidFill>
              </a:rPr>
              <a:t>43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/>
              <a:t>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1800">
                <a:solidFill>
                  <a:srgbClr val="0033CC"/>
                </a:solidFill>
              </a:rPr>
              <a:t>58</a:t>
            </a:r>
            <a:r>
              <a:rPr lang="en-US" altLang="en-US" sz="1800">
                <a:solidFill>
                  <a:srgbClr val="FF0000"/>
                </a:solidFill>
              </a:rPr>
              <a:t> 137 </a:t>
            </a:r>
            <a:r>
              <a:rPr lang="en-US" altLang="en-US" sz="1800"/>
              <a:t>|   b = dor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1517CD44-C4AF-4B7D-9A64-CA3C1F35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22116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Precision</a:t>
            </a:r>
            <a:r>
              <a:rPr lang="en-US" altLang="en-US" sz="2000"/>
              <a:t> = TP/(TP+FP)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Recall </a:t>
            </a:r>
            <a:r>
              <a:rPr lang="en-US" altLang="en-US" sz="2000"/>
              <a:t>= TP/(TP+FN)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F-Measure</a:t>
            </a:r>
            <a:r>
              <a:rPr lang="en-US" altLang="en-US" sz="2000"/>
              <a:t> = 2 x Precision x Recall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   Precision + Recall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A8F3B-FA32-4930-87A6-C828066754A0}"/>
              </a:ext>
            </a:extLst>
          </p:cNvPr>
          <p:cNvCxnSpPr/>
          <p:nvPr/>
        </p:nvCxnSpPr>
        <p:spPr>
          <a:xfrm>
            <a:off x="5995988" y="6096000"/>
            <a:ext cx="1928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7">
            <a:extLst>
              <a:ext uri="{FF2B5EF4-FFF2-40B4-BE49-F238E27FC236}">
                <a16:creationId xmlns:a16="http://schemas.microsoft.com/office/drawing/2014/main" id="{792D37EE-E047-4888-B05E-10F822E5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Evaluation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C34D42-B439-4AF7-A6B1-2C32172C65EF}"/>
                  </a:ext>
                </a:extLst>
              </p14:cNvPr>
              <p14:cNvContentPartPr/>
              <p14:nvPr/>
            </p14:nvContentPartPr>
            <p14:xfrm>
              <a:off x="411840" y="1045800"/>
              <a:ext cx="8624880" cy="562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C34D42-B439-4AF7-A6B1-2C32172C65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480" y="1036440"/>
                <a:ext cx="8643600" cy="563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EBEDEA4-1216-4B87-8B0E-8E149D213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CFB9-DD7C-4F56-9309-8D79764D1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divide the decision space into axis </a:t>
            </a:r>
            <a:r>
              <a:rPr lang="en-US" altLang="en-US">
                <a:solidFill>
                  <a:srgbClr val="0033CC"/>
                </a:solidFill>
              </a:rPr>
              <a:t>parallel rectangles </a:t>
            </a:r>
            <a:r>
              <a:rPr lang="en-US" altLang="en-US"/>
              <a:t>and label each rectangle as one of the k classes.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Boolean functions</a:t>
            </a:r>
            <a:r>
              <a:rPr lang="en-US" altLang="en-US"/>
              <a:t>.</a:t>
            </a:r>
          </a:p>
          <a:p>
            <a:r>
              <a:rPr lang="en-US" altLang="en-US"/>
              <a:t>They are </a:t>
            </a:r>
            <a:r>
              <a:rPr lang="en-US" altLang="en-US">
                <a:solidFill>
                  <a:srgbClr val="0033CC"/>
                </a:solidFill>
              </a:rPr>
              <a:t>variable size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33CC"/>
                </a:solidFill>
              </a:rPr>
              <a:t>deterministic</a:t>
            </a:r>
            <a:r>
              <a:rPr lang="en-US" altLang="en-US"/>
              <a:t>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discrete or continuous </a:t>
            </a:r>
            <a:r>
              <a:rPr lang="en-US" altLang="en-US"/>
              <a:t>parameters.</a:t>
            </a:r>
          </a:p>
          <a:p>
            <a:r>
              <a:rPr lang="en-US" altLang="en-US"/>
              <a:t>They can be </a:t>
            </a:r>
            <a:r>
              <a:rPr lang="en-US" altLang="en-US">
                <a:solidFill>
                  <a:srgbClr val="FF0000"/>
                </a:solidFill>
              </a:rPr>
              <a:t>learned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from training data</a:t>
            </a:r>
            <a:r>
              <a:rPr lang="en-US" altLang="en-US"/>
              <a:t>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5DEE21C-54A1-4A1B-A53D-BCB43B42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1BA5A-09CC-43B8-89D5-0A3918923D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175C1AC-70C3-40E2-A4CA-49AC0227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28791-B57E-44E2-877F-C032BB761B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1309EAEF-9E83-462A-8D9B-6FFEBE7F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389563"/>
            <a:ext cx="52959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How do we choose the best attribute?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should that attribute do for us?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36EA4AF4-DFFB-4F4B-9CA0-950EE3FE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138"/>
            <a:ext cx="874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Learning Algorithm for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5F36-81CE-417C-8C0E-823E551C8AEA}"/>
              </a:ext>
            </a:extLst>
          </p:cNvPr>
          <p:cNvSpPr txBox="1"/>
          <p:nvPr/>
        </p:nvSpPr>
        <p:spPr>
          <a:xfrm>
            <a:off x="838200" y="1676400"/>
            <a:ext cx="7385050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(S)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/* Binary version */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if (y==0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(0)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 if (y==1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(1)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choose best attribute </a:t>
            </a:r>
            <a:r>
              <a:rPr lang="en-US" dirty="0" err="1">
                <a:solidFill>
                  <a:srgbClr val="0033CC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33CC"/>
                </a:solidFill>
                <a:latin typeface="Arial" charset="0"/>
              </a:rPr>
              <a:t>j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1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return new node(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end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9453AF-D462-45B5-9207-4102E86C0A52}"/>
                  </a:ext>
                </a:extLst>
              </p14:cNvPr>
              <p14:cNvContentPartPr/>
              <p14:nvPr/>
            </p14:nvContentPartPr>
            <p14:xfrm>
              <a:off x="1424160" y="1356480"/>
              <a:ext cx="6541920" cy="361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9453AF-D462-45B5-9207-4102E86C0A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4800" y="1347120"/>
                <a:ext cx="6560640" cy="363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D5B7B66-0E68-4F5E-97B0-A533B277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2FDBC-E15A-4144-A333-636F6088FF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5A64B6B-ACA8-49DB-8FC0-11E89915F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  <a:t>Shall I play tennis today?</a:t>
            </a:r>
            <a:b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</a:br>
            <a:r>
              <a:rPr lang="en-US" altLang="zh-TW" sz="3200">
                <a:solidFill>
                  <a:srgbClr val="FF0000"/>
                </a:solidFill>
                <a:ea typeface="PMingLiU" panose="02020500000000000000" pitchFamily="18" charset="-120"/>
              </a:rPr>
              <a:t>Which attribute should be selected?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7522EF45-0E19-4268-B77F-D4B3AED1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B4BFBB47-DA74-41F7-AFF4-AABD78B9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8700161C-1445-4E10-B14D-19502B87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7F33C22A-3E62-4A1F-9AD3-142C3D34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6397A034-4CBC-4CF5-AC62-E93B151E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3363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witten&amp;eibe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8BFB260F-9D39-44B4-A4F3-EDD4984D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29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data”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BB0A8F-AAE4-49A7-A4D6-F8D89594E748}"/>
                  </a:ext>
                </a:extLst>
              </p14:cNvPr>
              <p14:cNvContentPartPr/>
              <p14:nvPr/>
            </p14:nvContentPartPr>
            <p14:xfrm>
              <a:off x="2117520" y="2463120"/>
              <a:ext cx="2621520" cy="1737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BB0A8F-AAE4-49A7-A4D6-F8D89594E7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8160" y="2453760"/>
                <a:ext cx="2640240" cy="175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E23A75C8-5050-4F50-B7E8-CBECBF4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10D9A-7254-4C21-B00D-DC14650B3D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AA873ED-ED8C-46BF-82E6-828650C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Criterion for attribute selection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58ABD37-BD07-4C99-9C14-F34B2B59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Which is the best attribute?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The one that will result in the smallest tree</a:t>
            </a:r>
          </a:p>
          <a:p>
            <a:pPr lvl="1"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Heuristic:</a:t>
            </a:r>
            <a:r>
              <a:rPr lang="en-US" altLang="zh-TW">
                <a:ea typeface="PMingLiU" panose="02020500000000000000" pitchFamily="18" charset="-120"/>
              </a:rPr>
              <a:t> choose the attribute that produces the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“</a:t>
            </a:r>
            <a:r>
              <a:rPr lang="en-US" altLang="zh-TW">
                <a:ea typeface="PMingLiU" panose="02020500000000000000" pitchFamily="18" charset="-120"/>
              </a:rPr>
              <a:t>purest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”</a:t>
            </a:r>
            <a:r>
              <a:rPr lang="en-US" altLang="zh-TW">
                <a:ea typeface="PMingLiU" panose="02020500000000000000" pitchFamily="18" charset="-120"/>
              </a:rPr>
              <a:t> nodes</a:t>
            </a:r>
          </a:p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Need a good measure of purity!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Maximal when?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Minimal when?</a:t>
            </a:r>
          </a:p>
          <a:p>
            <a:pPr lvl="1" eaLnBrk="1" hangingPunct="1">
              <a:buFontTx/>
              <a:buNone/>
            </a:pPr>
            <a:endParaRPr lang="en-US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E6994B8-57BF-42DA-963C-103AC24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D569B-032D-46DF-B489-22DA9EE540D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161A85-A206-427B-AB9E-5478E9485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5597A83-04ED-45DF-84F9-64E1F481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Which test is more informative?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F875EB3-122B-4EE5-995B-C2B2F674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Balance exceeds 50K</a:t>
            </a:r>
          </a:p>
        </p:txBody>
      </p:sp>
      <p:grpSp>
        <p:nvGrpSpPr>
          <p:cNvPr id="20486" name="Group 5">
            <a:extLst>
              <a:ext uri="{FF2B5EF4-FFF2-40B4-BE49-F238E27FC236}">
                <a16:creationId xmlns:a16="http://schemas.microsoft.com/office/drawing/2014/main" id="{8C4DF51F-78D2-468C-8D0B-3A9F30A33FB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819400"/>
            <a:ext cx="4284663" cy="3414713"/>
            <a:chOff x="-202" y="1632"/>
            <a:chExt cx="3322" cy="2591"/>
          </a:xfrm>
        </p:grpSpPr>
        <p:sp>
          <p:nvSpPr>
            <p:cNvPr id="20542" name="Line 6">
              <a:extLst>
                <a:ext uri="{FF2B5EF4-FFF2-40B4-BE49-F238E27FC236}">
                  <a16:creationId xmlns:a16="http://schemas.microsoft.com/office/drawing/2014/main" id="{918D4B6A-AD9D-4A98-8B80-CEB9F3698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389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7">
              <a:extLst>
                <a:ext uri="{FF2B5EF4-FFF2-40B4-BE49-F238E27FC236}">
                  <a16:creationId xmlns:a16="http://schemas.microsoft.com/office/drawing/2014/main" id="{92AF3949-55CD-4798-B1FD-6B39D0147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8">
              <a:extLst>
                <a:ext uri="{FF2B5EF4-FFF2-40B4-BE49-F238E27FC236}">
                  <a16:creationId xmlns:a16="http://schemas.microsoft.com/office/drawing/2014/main" id="{47A67A41-5675-412F-B5F3-0DE7D815B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8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9">
              <a:extLst>
                <a:ext uri="{FF2B5EF4-FFF2-40B4-BE49-F238E27FC236}">
                  <a16:creationId xmlns:a16="http://schemas.microsoft.com/office/drawing/2014/main" id="{5A58E096-1D1D-4CCE-930D-D37EBACD1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10">
              <a:extLst>
                <a:ext uri="{FF2B5EF4-FFF2-40B4-BE49-F238E27FC236}">
                  <a16:creationId xmlns:a16="http://schemas.microsoft.com/office/drawing/2014/main" id="{0AC10A82-9C6B-431C-A783-4D144A308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11">
              <a:extLst>
                <a:ext uri="{FF2B5EF4-FFF2-40B4-BE49-F238E27FC236}">
                  <a16:creationId xmlns:a16="http://schemas.microsoft.com/office/drawing/2014/main" id="{3D297440-183B-4751-A6D0-E8C3704E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12">
              <a:extLst>
                <a:ext uri="{FF2B5EF4-FFF2-40B4-BE49-F238E27FC236}">
                  <a16:creationId xmlns:a16="http://schemas.microsoft.com/office/drawing/2014/main" id="{C1357FA6-6D2C-42D0-8920-55BF72D57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13">
              <a:extLst>
                <a:ext uri="{FF2B5EF4-FFF2-40B4-BE49-F238E27FC236}">
                  <a16:creationId xmlns:a16="http://schemas.microsoft.com/office/drawing/2014/main" id="{AF10A4A6-C837-4FA3-AA5D-39433603E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14">
              <a:extLst>
                <a:ext uri="{FF2B5EF4-FFF2-40B4-BE49-F238E27FC236}">
                  <a16:creationId xmlns:a16="http://schemas.microsoft.com/office/drawing/2014/main" id="{6CF4FC62-DE45-4274-9E54-DBFA56618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15">
              <a:extLst>
                <a:ext uri="{FF2B5EF4-FFF2-40B4-BE49-F238E27FC236}">
                  <a16:creationId xmlns:a16="http://schemas.microsoft.com/office/drawing/2014/main" id="{5454834C-B7C1-4AB9-8FEF-D2336173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2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16">
              <a:extLst>
                <a:ext uri="{FF2B5EF4-FFF2-40B4-BE49-F238E27FC236}">
                  <a16:creationId xmlns:a16="http://schemas.microsoft.com/office/drawing/2014/main" id="{75A58F68-5497-45D3-A451-689C9029C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2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17">
              <a:extLst>
                <a:ext uri="{FF2B5EF4-FFF2-40B4-BE49-F238E27FC236}">
                  <a16:creationId xmlns:a16="http://schemas.microsoft.com/office/drawing/2014/main" id="{1F40FBDF-E66E-4B73-AA60-B175BBAF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0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18">
              <a:extLst>
                <a:ext uri="{FF2B5EF4-FFF2-40B4-BE49-F238E27FC236}">
                  <a16:creationId xmlns:a16="http://schemas.microsoft.com/office/drawing/2014/main" id="{D43AA397-E568-48B0-9ECC-289B8E02A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19">
              <a:extLst>
                <a:ext uri="{FF2B5EF4-FFF2-40B4-BE49-F238E27FC236}">
                  <a16:creationId xmlns:a16="http://schemas.microsoft.com/office/drawing/2014/main" id="{9261FC22-ECAC-437F-ADEF-EC96944FB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20">
              <a:extLst>
                <a:ext uri="{FF2B5EF4-FFF2-40B4-BE49-F238E27FC236}">
                  <a16:creationId xmlns:a16="http://schemas.microsoft.com/office/drawing/2014/main" id="{0F3B9D40-585B-4A76-B2A3-652C72F0E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21">
              <a:extLst>
                <a:ext uri="{FF2B5EF4-FFF2-40B4-BE49-F238E27FC236}">
                  <a16:creationId xmlns:a16="http://schemas.microsoft.com/office/drawing/2014/main" id="{B953EDA6-DBF3-452F-800F-75CE82772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5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22">
              <a:extLst>
                <a:ext uri="{FF2B5EF4-FFF2-40B4-BE49-F238E27FC236}">
                  <a16:creationId xmlns:a16="http://schemas.microsoft.com/office/drawing/2014/main" id="{9674B403-A3DE-4439-AF23-F59E6EF5B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36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23">
              <a:extLst>
                <a:ext uri="{FF2B5EF4-FFF2-40B4-BE49-F238E27FC236}">
                  <a16:creationId xmlns:a16="http://schemas.microsoft.com/office/drawing/2014/main" id="{40EB4980-BC89-4562-A50C-1B63A5BEA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3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24">
              <a:extLst>
                <a:ext uri="{FF2B5EF4-FFF2-40B4-BE49-F238E27FC236}">
                  <a16:creationId xmlns:a16="http://schemas.microsoft.com/office/drawing/2014/main" id="{30B71728-83F8-4ACD-BC6E-3E2BE9B80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Oval 25">
              <a:extLst>
                <a:ext uri="{FF2B5EF4-FFF2-40B4-BE49-F238E27FC236}">
                  <a16:creationId xmlns:a16="http://schemas.microsoft.com/office/drawing/2014/main" id="{A1CA3274-6571-4C57-AFB6-DB61D9D80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62" name="Group 26">
              <a:extLst>
                <a:ext uri="{FF2B5EF4-FFF2-40B4-BE49-F238E27FC236}">
                  <a16:creationId xmlns:a16="http://schemas.microsoft.com/office/drawing/2014/main" id="{9729DE02-2060-410F-98F7-0D98CA151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3"/>
              <a:ext cx="192" cy="192"/>
              <a:chOff x="2880" y="2160"/>
              <a:chExt cx="192" cy="192"/>
            </a:xfrm>
          </p:grpSpPr>
          <p:sp>
            <p:nvSpPr>
              <p:cNvPr id="20593" name="Line 27">
                <a:extLst>
                  <a:ext uri="{FF2B5EF4-FFF2-40B4-BE49-F238E27FC236}">
                    <a16:creationId xmlns:a16="http://schemas.microsoft.com/office/drawing/2014/main" id="{2F255A6C-6678-420E-B999-7E1B7A946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28">
                <a:extLst>
                  <a:ext uri="{FF2B5EF4-FFF2-40B4-BE49-F238E27FC236}">
                    <a16:creationId xmlns:a16="http://schemas.microsoft.com/office/drawing/2014/main" id="{D1C5774B-BC27-4AE9-872E-2AE38BC74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29">
              <a:extLst>
                <a:ext uri="{FF2B5EF4-FFF2-40B4-BE49-F238E27FC236}">
                  <a16:creationId xmlns:a16="http://schemas.microsoft.com/office/drawing/2014/main" id="{5EE6D9D6-8344-4C4E-9151-90D554A78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93"/>
              <a:ext cx="192" cy="192"/>
              <a:chOff x="2880" y="2160"/>
              <a:chExt cx="192" cy="192"/>
            </a:xfrm>
          </p:grpSpPr>
          <p:sp>
            <p:nvSpPr>
              <p:cNvPr id="20591" name="Line 30">
                <a:extLst>
                  <a:ext uri="{FF2B5EF4-FFF2-40B4-BE49-F238E27FC236}">
                    <a16:creationId xmlns:a16="http://schemas.microsoft.com/office/drawing/2014/main" id="{09AF04BF-C1AE-42BA-94CA-A5D7BF83E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31">
                <a:extLst>
                  <a:ext uri="{FF2B5EF4-FFF2-40B4-BE49-F238E27FC236}">
                    <a16:creationId xmlns:a16="http://schemas.microsoft.com/office/drawing/2014/main" id="{6CC6B0F5-4649-4FB8-AA7E-4F654E009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32">
              <a:extLst>
                <a:ext uri="{FF2B5EF4-FFF2-40B4-BE49-F238E27FC236}">
                  <a16:creationId xmlns:a16="http://schemas.microsoft.com/office/drawing/2014/main" id="{00E781B9-775B-408B-BC6E-53B09D9A1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265"/>
              <a:ext cx="192" cy="192"/>
              <a:chOff x="2880" y="2160"/>
              <a:chExt cx="192" cy="192"/>
            </a:xfrm>
          </p:grpSpPr>
          <p:sp>
            <p:nvSpPr>
              <p:cNvPr id="20589" name="Line 33">
                <a:extLst>
                  <a:ext uri="{FF2B5EF4-FFF2-40B4-BE49-F238E27FC236}">
                    <a16:creationId xmlns:a16="http://schemas.microsoft.com/office/drawing/2014/main" id="{79AF151A-842C-4237-86BA-900CFCB1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34">
                <a:extLst>
                  <a:ext uri="{FF2B5EF4-FFF2-40B4-BE49-F238E27FC236}">
                    <a16:creationId xmlns:a16="http://schemas.microsoft.com/office/drawing/2014/main" id="{548DDAE0-5CAC-46F5-B92E-0B2ED5DF0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65" name="Oval 35">
              <a:extLst>
                <a:ext uri="{FF2B5EF4-FFF2-40B4-BE49-F238E27FC236}">
                  <a16:creationId xmlns:a16="http://schemas.microsoft.com/office/drawing/2014/main" id="{B067C634-5770-4697-82BB-C9A2151D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0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6" name="Oval 36">
              <a:extLst>
                <a:ext uri="{FF2B5EF4-FFF2-40B4-BE49-F238E27FC236}">
                  <a16:creationId xmlns:a16="http://schemas.microsoft.com/office/drawing/2014/main" id="{8EDABCDA-6F02-40E7-9752-ED6CFCDFA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7" name="Oval 37">
              <a:extLst>
                <a:ext uri="{FF2B5EF4-FFF2-40B4-BE49-F238E27FC236}">
                  <a16:creationId xmlns:a16="http://schemas.microsoft.com/office/drawing/2014/main" id="{7E18E4BC-44B2-4BDC-B0C3-BC05F1EC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8" name="Oval 38">
              <a:extLst>
                <a:ext uri="{FF2B5EF4-FFF2-40B4-BE49-F238E27FC236}">
                  <a16:creationId xmlns:a16="http://schemas.microsoft.com/office/drawing/2014/main" id="{00874637-99B5-4DFF-BF06-ABD228C71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9" name="Oval 39">
              <a:extLst>
                <a:ext uri="{FF2B5EF4-FFF2-40B4-BE49-F238E27FC236}">
                  <a16:creationId xmlns:a16="http://schemas.microsoft.com/office/drawing/2014/main" id="{287312C6-B5CB-4616-B439-0F75C123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0" name="Oval 40">
              <a:extLst>
                <a:ext uri="{FF2B5EF4-FFF2-40B4-BE49-F238E27FC236}">
                  <a16:creationId xmlns:a16="http://schemas.microsoft.com/office/drawing/2014/main" id="{F5B4D0DF-F897-40B9-9EF0-6112C418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0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1" name="Oval 41">
              <a:extLst>
                <a:ext uri="{FF2B5EF4-FFF2-40B4-BE49-F238E27FC236}">
                  <a16:creationId xmlns:a16="http://schemas.microsoft.com/office/drawing/2014/main" id="{FB3A23C1-6FBD-46DB-A17C-6CAC7693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51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2" name="Oval 42">
              <a:extLst>
                <a:ext uri="{FF2B5EF4-FFF2-40B4-BE49-F238E27FC236}">
                  <a16:creationId xmlns:a16="http://schemas.microsoft.com/office/drawing/2014/main" id="{4363889C-77B5-4D67-806E-F3446783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3" name="Oval 43">
              <a:extLst>
                <a:ext uri="{FF2B5EF4-FFF2-40B4-BE49-F238E27FC236}">
                  <a16:creationId xmlns:a16="http://schemas.microsoft.com/office/drawing/2014/main" id="{5ACDD272-2C39-423B-A9BE-B558777B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74" name="Group 44">
              <a:extLst>
                <a:ext uri="{FF2B5EF4-FFF2-40B4-BE49-F238E27FC236}">
                  <a16:creationId xmlns:a16="http://schemas.microsoft.com/office/drawing/2014/main" id="{348BBE58-000B-491B-BFA2-7C99A7AA5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841"/>
              <a:ext cx="192" cy="192"/>
              <a:chOff x="2880" y="2160"/>
              <a:chExt cx="192" cy="192"/>
            </a:xfrm>
          </p:grpSpPr>
          <p:sp>
            <p:nvSpPr>
              <p:cNvPr id="20587" name="Line 45">
                <a:extLst>
                  <a:ext uri="{FF2B5EF4-FFF2-40B4-BE49-F238E27FC236}">
                    <a16:creationId xmlns:a16="http://schemas.microsoft.com/office/drawing/2014/main" id="{06C03750-20F2-4741-AB03-1F5D0754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46">
                <a:extLst>
                  <a:ext uri="{FF2B5EF4-FFF2-40B4-BE49-F238E27FC236}">
                    <a16:creationId xmlns:a16="http://schemas.microsoft.com/office/drawing/2014/main" id="{4031ED1F-23FD-4242-ACB3-CF7D8209F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5" name="Line 47">
              <a:extLst>
                <a:ext uri="{FF2B5EF4-FFF2-40B4-BE49-F238E27FC236}">
                  <a16:creationId xmlns:a16="http://schemas.microsoft.com/office/drawing/2014/main" id="{45B4D2DB-F2BD-4BE5-B810-61A7BDD1D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9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Text Box 48">
              <a:extLst>
                <a:ext uri="{FF2B5EF4-FFF2-40B4-BE49-F238E27FC236}">
                  <a16:creationId xmlns:a16="http://schemas.microsoft.com/office/drawing/2014/main" id="{34DC6CC6-EBB6-43A3-8F95-4F7AC7CF8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945"/>
              <a:ext cx="86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Over 50K</a:t>
              </a:r>
            </a:p>
          </p:txBody>
        </p:sp>
        <p:sp>
          <p:nvSpPr>
            <p:cNvPr id="20577" name="Oval 49">
              <a:extLst>
                <a:ext uri="{FF2B5EF4-FFF2-40B4-BE49-F238E27FC236}">
                  <a16:creationId xmlns:a16="http://schemas.microsoft.com/office/drawing/2014/main" id="{8DBB1A83-1585-4F61-A9A6-2DB1D75A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4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8" name="Oval 50">
              <a:extLst>
                <a:ext uri="{FF2B5EF4-FFF2-40B4-BE49-F238E27FC236}">
                  <a16:creationId xmlns:a16="http://schemas.microsoft.com/office/drawing/2014/main" id="{B0365097-055F-439B-B649-5602AD6F2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8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9" name="Oval 51">
              <a:extLst>
                <a:ext uri="{FF2B5EF4-FFF2-40B4-BE49-F238E27FC236}">
                  <a16:creationId xmlns:a16="http://schemas.microsoft.com/office/drawing/2014/main" id="{759F7364-645D-4866-AE4C-38C1F9C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0" name="Oval 52">
              <a:extLst>
                <a:ext uri="{FF2B5EF4-FFF2-40B4-BE49-F238E27FC236}">
                  <a16:creationId xmlns:a16="http://schemas.microsoft.com/office/drawing/2014/main" id="{2EC2B49B-9434-4ADC-9946-C1FBBCDF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1" name="Oval 53">
              <a:extLst>
                <a:ext uri="{FF2B5EF4-FFF2-40B4-BE49-F238E27FC236}">
                  <a16:creationId xmlns:a16="http://schemas.microsoft.com/office/drawing/2014/main" id="{465E9D80-E015-4487-BFCF-161A0CE5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2" name="Oval 54">
              <a:extLst>
                <a:ext uri="{FF2B5EF4-FFF2-40B4-BE49-F238E27FC236}">
                  <a16:creationId xmlns:a16="http://schemas.microsoft.com/office/drawing/2014/main" id="{74C413D2-F75A-4E5A-A449-358855F4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83" name="Group 55">
              <a:extLst>
                <a:ext uri="{FF2B5EF4-FFF2-40B4-BE49-F238E27FC236}">
                  <a16:creationId xmlns:a16="http://schemas.microsoft.com/office/drawing/2014/main" id="{A0E0B8FE-8976-4D09-9984-BB0ABF28E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17"/>
              <a:ext cx="192" cy="192"/>
              <a:chOff x="2880" y="2160"/>
              <a:chExt cx="192" cy="192"/>
            </a:xfrm>
          </p:grpSpPr>
          <p:sp>
            <p:nvSpPr>
              <p:cNvPr id="20585" name="Line 56">
                <a:extLst>
                  <a:ext uri="{FF2B5EF4-FFF2-40B4-BE49-F238E27FC236}">
                    <a16:creationId xmlns:a16="http://schemas.microsoft.com/office/drawing/2014/main" id="{06043E2E-16FC-473C-881A-B68AE3AF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57">
                <a:extLst>
                  <a:ext uri="{FF2B5EF4-FFF2-40B4-BE49-F238E27FC236}">
                    <a16:creationId xmlns:a16="http://schemas.microsoft.com/office/drawing/2014/main" id="{B69F6C4B-69C7-4A73-82C6-86BD3A59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4" name="Text Box 58">
              <a:extLst>
                <a:ext uri="{FF2B5EF4-FFF2-40B4-BE49-F238E27FC236}">
                  <a16:creationId xmlns:a16="http://schemas.microsoft.com/office/drawing/2014/main" id="{A25F17C0-78CE-4295-8379-982A4B2C0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2" y="3945"/>
              <a:ext cx="15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Less or equal 50K</a:t>
              </a:r>
            </a:p>
          </p:txBody>
        </p:sp>
      </p:grpSp>
      <p:grpSp>
        <p:nvGrpSpPr>
          <p:cNvPr id="20487" name="Group 59">
            <a:extLst>
              <a:ext uri="{FF2B5EF4-FFF2-40B4-BE49-F238E27FC236}">
                <a16:creationId xmlns:a16="http://schemas.microsoft.com/office/drawing/2014/main" id="{E1E2C5BE-62ED-465F-A351-2E50C747AA6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557588" cy="3276600"/>
            <a:chOff x="3211" y="1488"/>
            <a:chExt cx="3141" cy="2594"/>
          </a:xfrm>
        </p:grpSpPr>
        <p:sp>
          <p:nvSpPr>
            <p:cNvPr id="20489" name="Line 60">
              <a:extLst>
                <a:ext uri="{FF2B5EF4-FFF2-40B4-BE49-F238E27FC236}">
                  <a16:creationId xmlns:a16="http://schemas.microsoft.com/office/drawing/2014/main" id="{C8ED6748-9F67-4A6D-8985-BAAC2E041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Text Box 61">
              <a:extLst>
                <a:ext uri="{FF2B5EF4-FFF2-40B4-BE49-F238E27FC236}">
                  <a16:creationId xmlns:a16="http://schemas.microsoft.com/office/drawing/2014/main" id="{45192E5C-0A1F-4594-8530-DEBE8620A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3776"/>
              <a:ext cx="1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20491" name="Line 62">
              <a:extLst>
                <a:ext uri="{FF2B5EF4-FFF2-40B4-BE49-F238E27FC236}">
                  <a16:creationId xmlns:a16="http://schemas.microsoft.com/office/drawing/2014/main" id="{C37CEB0D-11A4-4912-A20E-9E220A698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172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63">
              <a:extLst>
                <a:ext uri="{FF2B5EF4-FFF2-40B4-BE49-F238E27FC236}">
                  <a16:creationId xmlns:a16="http://schemas.microsoft.com/office/drawing/2014/main" id="{48CA50A4-2791-497A-8023-0B7CF8A1A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64">
              <a:extLst>
                <a:ext uri="{FF2B5EF4-FFF2-40B4-BE49-F238E27FC236}">
                  <a16:creationId xmlns:a16="http://schemas.microsoft.com/office/drawing/2014/main" id="{7404915B-90DF-4D23-A04D-2913C6E77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65">
              <a:extLst>
                <a:ext uri="{FF2B5EF4-FFF2-40B4-BE49-F238E27FC236}">
                  <a16:creationId xmlns:a16="http://schemas.microsoft.com/office/drawing/2014/main" id="{9FB5C32F-783F-4C2B-B3DF-9F1F563FD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66">
              <a:extLst>
                <a:ext uri="{FF2B5EF4-FFF2-40B4-BE49-F238E27FC236}">
                  <a16:creationId xmlns:a16="http://schemas.microsoft.com/office/drawing/2014/main" id="{1F4D1614-2A5A-4BC9-96CC-9399F1510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67">
              <a:extLst>
                <a:ext uri="{FF2B5EF4-FFF2-40B4-BE49-F238E27FC236}">
                  <a16:creationId xmlns:a16="http://schemas.microsoft.com/office/drawing/2014/main" id="{F77C9E27-61B4-4C29-8B89-38E2A0634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8">
              <a:extLst>
                <a:ext uri="{FF2B5EF4-FFF2-40B4-BE49-F238E27FC236}">
                  <a16:creationId xmlns:a16="http://schemas.microsoft.com/office/drawing/2014/main" id="{D8E9B2DD-06B1-4B63-B254-189DC09F0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69">
              <a:extLst>
                <a:ext uri="{FF2B5EF4-FFF2-40B4-BE49-F238E27FC236}">
                  <a16:creationId xmlns:a16="http://schemas.microsoft.com/office/drawing/2014/main" id="{231C2D1F-B3B3-4F95-B009-FC6A651C7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70">
              <a:extLst>
                <a:ext uri="{FF2B5EF4-FFF2-40B4-BE49-F238E27FC236}">
                  <a16:creationId xmlns:a16="http://schemas.microsoft.com/office/drawing/2014/main" id="{0F15D1F9-9F86-4F0F-A8C4-BB9D6AF92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96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71">
              <a:extLst>
                <a:ext uri="{FF2B5EF4-FFF2-40B4-BE49-F238E27FC236}">
                  <a16:creationId xmlns:a16="http://schemas.microsoft.com/office/drawing/2014/main" id="{D0E0CBF1-7814-42A2-A595-549F08D35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187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72">
              <a:extLst>
                <a:ext uri="{FF2B5EF4-FFF2-40B4-BE49-F238E27FC236}">
                  <a16:creationId xmlns:a16="http://schemas.microsoft.com/office/drawing/2014/main" id="{EA210B93-A27A-46AE-9312-7AD0F0708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235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73">
              <a:extLst>
                <a:ext uri="{FF2B5EF4-FFF2-40B4-BE49-F238E27FC236}">
                  <a16:creationId xmlns:a16="http://schemas.microsoft.com/office/drawing/2014/main" id="{C26DF4B6-0C5F-4B6A-91B1-713F05123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225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74">
              <a:extLst>
                <a:ext uri="{FF2B5EF4-FFF2-40B4-BE49-F238E27FC236}">
                  <a16:creationId xmlns:a16="http://schemas.microsoft.com/office/drawing/2014/main" id="{9EA9F1CF-6FB6-4080-BA8B-CA7C6892F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75">
              <a:extLst>
                <a:ext uri="{FF2B5EF4-FFF2-40B4-BE49-F238E27FC236}">
                  <a16:creationId xmlns:a16="http://schemas.microsoft.com/office/drawing/2014/main" id="{616FFD4E-9FD5-4455-99D6-9B588B4DA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76">
              <a:extLst>
                <a:ext uri="{FF2B5EF4-FFF2-40B4-BE49-F238E27FC236}">
                  <a16:creationId xmlns:a16="http://schemas.microsoft.com/office/drawing/2014/main" id="{40E49D2A-096D-42D7-88EF-BA3A53089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230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77">
              <a:extLst>
                <a:ext uri="{FF2B5EF4-FFF2-40B4-BE49-F238E27FC236}">
                  <a16:creationId xmlns:a16="http://schemas.microsoft.com/office/drawing/2014/main" id="{3FBF8D3B-23F9-48E0-A298-0F1EC7BA2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" y="220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78">
              <a:extLst>
                <a:ext uri="{FF2B5EF4-FFF2-40B4-BE49-F238E27FC236}">
                  <a16:creationId xmlns:a16="http://schemas.microsoft.com/office/drawing/2014/main" id="{3BA339D4-88B8-48FC-9C02-8E525DE7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158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79">
              <a:extLst>
                <a:ext uri="{FF2B5EF4-FFF2-40B4-BE49-F238E27FC236}">
                  <a16:creationId xmlns:a16="http://schemas.microsoft.com/office/drawing/2014/main" id="{762C78F3-DFD3-4C36-BF9F-587352B9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148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Oval 80">
              <a:extLst>
                <a:ext uri="{FF2B5EF4-FFF2-40B4-BE49-F238E27FC236}">
                  <a16:creationId xmlns:a16="http://schemas.microsoft.com/office/drawing/2014/main" id="{75920257-DEEF-4761-8444-1C88F058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10" name="Group 81">
              <a:extLst>
                <a:ext uri="{FF2B5EF4-FFF2-40B4-BE49-F238E27FC236}">
                  <a16:creationId xmlns:a16="http://schemas.microsoft.com/office/drawing/2014/main" id="{5CEC4267-0FB0-4055-9703-07A508E2A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352"/>
              <a:ext cx="192" cy="192"/>
              <a:chOff x="2880" y="2160"/>
              <a:chExt cx="192" cy="192"/>
            </a:xfrm>
          </p:grpSpPr>
          <p:sp>
            <p:nvSpPr>
              <p:cNvPr id="20540" name="Line 82">
                <a:extLst>
                  <a:ext uri="{FF2B5EF4-FFF2-40B4-BE49-F238E27FC236}">
                    <a16:creationId xmlns:a16="http://schemas.microsoft.com/office/drawing/2014/main" id="{C4F9903B-C4A8-47C2-9051-9AAEF3F5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83">
                <a:extLst>
                  <a:ext uri="{FF2B5EF4-FFF2-40B4-BE49-F238E27FC236}">
                    <a16:creationId xmlns:a16="http://schemas.microsoft.com/office/drawing/2014/main" id="{49931CE7-9CA6-4CAD-97EB-232BF87AF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1" name="Group 84">
              <a:extLst>
                <a:ext uri="{FF2B5EF4-FFF2-40B4-BE49-F238E27FC236}">
                  <a16:creationId xmlns:a16="http://schemas.microsoft.com/office/drawing/2014/main" id="{2A9AB4AE-A191-44A2-A2B8-5D050493D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" y="2640"/>
              <a:ext cx="192" cy="192"/>
              <a:chOff x="2880" y="2160"/>
              <a:chExt cx="192" cy="192"/>
            </a:xfrm>
          </p:grpSpPr>
          <p:sp>
            <p:nvSpPr>
              <p:cNvPr id="20538" name="Line 85">
                <a:extLst>
                  <a:ext uri="{FF2B5EF4-FFF2-40B4-BE49-F238E27FC236}">
                    <a16:creationId xmlns:a16="http://schemas.microsoft.com/office/drawing/2014/main" id="{87360C98-C2C3-4413-BE14-802D31D5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Line 86">
                <a:extLst>
                  <a:ext uri="{FF2B5EF4-FFF2-40B4-BE49-F238E27FC236}">
                    <a16:creationId xmlns:a16="http://schemas.microsoft.com/office/drawing/2014/main" id="{FEB46861-146D-419A-8A6E-799A7D54D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2" name="Group 87">
              <a:extLst>
                <a:ext uri="{FF2B5EF4-FFF2-40B4-BE49-F238E27FC236}">
                  <a16:creationId xmlns:a16="http://schemas.microsoft.com/office/drawing/2014/main" id="{415EB620-F339-4DBF-AC88-AA373C924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112"/>
              <a:ext cx="192" cy="192"/>
              <a:chOff x="2880" y="2160"/>
              <a:chExt cx="192" cy="192"/>
            </a:xfrm>
          </p:grpSpPr>
          <p:sp>
            <p:nvSpPr>
              <p:cNvPr id="20536" name="Line 88">
                <a:extLst>
                  <a:ext uri="{FF2B5EF4-FFF2-40B4-BE49-F238E27FC236}">
                    <a16:creationId xmlns:a16="http://schemas.microsoft.com/office/drawing/2014/main" id="{349191E6-7DEB-42C2-B707-1FA6C461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Line 89">
                <a:extLst>
                  <a:ext uri="{FF2B5EF4-FFF2-40B4-BE49-F238E27FC236}">
                    <a16:creationId xmlns:a16="http://schemas.microsoft.com/office/drawing/2014/main" id="{371FABAF-7E63-478B-92FF-1CA905915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Oval 90">
              <a:extLst>
                <a:ext uri="{FF2B5EF4-FFF2-40B4-BE49-F238E27FC236}">
                  <a16:creationId xmlns:a16="http://schemas.microsoft.com/office/drawing/2014/main" id="{8E94FEEA-BB42-49D1-BFAE-9780AC6E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4" name="Oval 91">
              <a:extLst>
                <a:ext uri="{FF2B5EF4-FFF2-40B4-BE49-F238E27FC236}">
                  <a16:creationId xmlns:a16="http://schemas.microsoft.com/office/drawing/2014/main" id="{CFA7CD58-5F11-4E6F-B00F-ED5991BA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5" name="Oval 92">
              <a:extLst>
                <a:ext uri="{FF2B5EF4-FFF2-40B4-BE49-F238E27FC236}">
                  <a16:creationId xmlns:a16="http://schemas.microsoft.com/office/drawing/2014/main" id="{D539B774-80D1-4749-9170-A881918C6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6" name="Oval 93">
              <a:extLst>
                <a:ext uri="{FF2B5EF4-FFF2-40B4-BE49-F238E27FC236}">
                  <a16:creationId xmlns:a16="http://schemas.microsoft.com/office/drawing/2014/main" id="{8B1E29A9-45E6-4784-B661-04D288A3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7" name="Oval 94">
              <a:extLst>
                <a:ext uri="{FF2B5EF4-FFF2-40B4-BE49-F238E27FC236}">
                  <a16:creationId xmlns:a16="http://schemas.microsoft.com/office/drawing/2014/main" id="{93F4E979-3A28-4299-AA54-B6BD104C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30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8" name="Oval 95">
              <a:extLst>
                <a:ext uri="{FF2B5EF4-FFF2-40B4-BE49-F238E27FC236}">
                  <a16:creationId xmlns:a16="http://schemas.microsoft.com/office/drawing/2014/main" id="{06FA829E-F5C9-4AD8-8AC2-6AB1B0D4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9" name="Oval 96">
              <a:extLst>
                <a:ext uri="{FF2B5EF4-FFF2-40B4-BE49-F238E27FC236}">
                  <a16:creationId xmlns:a16="http://schemas.microsoft.com/office/drawing/2014/main" id="{510946E2-5DFD-4A77-B60A-647D511A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3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0" name="Oval 97">
              <a:extLst>
                <a:ext uri="{FF2B5EF4-FFF2-40B4-BE49-F238E27FC236}">
                  <a16:creationId xmlns:a16="http://schemas.microsoft.com/office/drawing/2014/main" id="{DA40DDB1-C92A-47BE-AA43-DF2ABB5A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1" name="Oval 98">
              <a:extLst>
                <a:ext uri="{FF2B5EF4-FFF2-40B4-BE49-F238E27FC236}">
                  <a16:creationId xmlns:a16="http://schemas.microsoft.com/office/drawing/2014/main" id="{1D00E357-1FE3-426C-AA67-42832F3B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22" name="Group 99">
              <a:extLst>
                <a:ext uri="{FF2B5EF4-FFF2-40B4-BE49-F238E27FC236}">
                  <a16:creationId xmlns:a16="http://schemas.microsoft.com/office/drawing/2014/main" id="{E9C6C2FA-72A9-41FE-BAF2-AD25999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2688"/>
              <a:ext cx="192" cy="192"/>
              <a:chOff x="2880" y="2160"/>
              <a:chExt cx="192" cy="192"/>
            </a:xfrm>
          </p:grpSpPr>
          <p:sp>
            <p:nvSpPr>
              <p:cNvPr id="20534" name="Line 100">
                <a:extLst>
                  <a:ext uri="{FF2B5EF4-FFF2-40B4-BE49-F238E27FC236}">
                    <a16:creationId xmlns:a16="http://schemas.microsoft.com/office/drawing/2014/main" id="{ED841247-91E9-4949-B3EC-6FF94EB1D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Line 101">
                <a:extLst>
                  <a:ext uri="{FF2B5EF4-FFF2-40B4-BE49-F238E27FC236}">
                    <a16:creationId xmlns:a16="http://schemas.microsoft.com/office/drawing/2014/main" id="{F9C84B63-08A7-45BC-AD11-D1966162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3" name="Line 102">
              <a:extLst>
                <a:ext uri="{FF2B5EF4-FFF2-40B4-BE49-F238E27FC236}">
                  <a16:creationId xmlns:a16="http://schemas.microsoft.com/office/drawing/2014/main" id="{9F8AD557-3CAD-4DBE-8F47-E3EAC9A8E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" y="1536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Oval 103">
              <a:extLst>
                <a:ext uri="{FF2B5EF4-FFF2-40B4-BE49-F238E27FC236}">
                  <a16:creationId xmlns:a16="http://schemas.microsoft.com/office/drawing/2014/main" id="{D267441B-8D14-4340-8492-880BBF06F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5" name="Oval 104">
              <a:extLst>
                <a:ext uri="{FF2B5EF4-FFF2-40B4-BE49-F238E27FC236}">
                  <a16:creationId xmlns:a16="http://schemas.microsoft.com/office/drawing/2014/main" id="{3726C3B3-7CC7-48BC-8DBC-BC6CF91F2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6" name="Oval 105">
              <a:extLst>
                <a:ext uri="{FF2B5EF4-FFF2-40B4-BE49-F238E27FC236}">
                  <a16:creationId xmlns:a16="http://schemas.microsoft.com/office/drawing/2014/main" id="{72BD1CFA-4B39-4733-A8C5-CB051750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7" name="Oval 106">
              <a:extLst>
                <a:ext uri="{FF2B5EF4-FFF2-40B4-BE49-F238E27FC236}">
                  <a16:creationId xmlns:a16="http://schemas.microsoft.com/office/drawing/2014/main" id="{50A48CDD-687D-4317-973F-088BE6687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8" name="Oval 107">
              <a:extLst>
                <a:ext uri="{FF2B5EF4-FFF2-40B4-BE49-F238E27FC236}">
                  <a16:creationId xmlns:a16="http://schemas.microsoft.com/office/drawing/2014/main" id="{222E9E46-3EA6-4D1E-9EC2-FFC3A991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9" name="Oval 108">
              <a:extLst>
                <a:ext uri="{FF2B5EF4-FFF2-40B4-BE49-F238E27FC236}">
                  <a16:creationId xmlns:a16="http://schemas.microsoft.com/office/drawing/2014/main" id="{3C890AA6-097E-44EA-8E49-215C5BDE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30" name="Group 109">
              <a:extLst>
                <a:ext uri="{FF2B5EF4-FFF2-40B4-BE49-F238E27FC236}">
                  <a16:creationId xmlns:a16="http://schemas.microsoft.com/office/drawing/2014/main" id="{06EB768B-128E-4145-8E6B-30CB37C29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" y="3264"/>
              <a:ext cx="192" cy="192"/>
              <a:chOff x="2880" y="2160"/>
              <a:chExt cx="192" cy="192"/>
            </a:xfrm>
          </p:grpSpPr>
          <p:sp>
            <p:nvSpPr>
              <p:cNvPr id="20532" name="Line 110">
                <a:extLst>
                  <a:ext uri="{FF2B5EF4-FFF2-40B4-BE49-F238E27FC236}">
                    <a16:creationId xmlns:a16="http://schemas.microsoft.com/office/drawing/2014/main" id="{99674522-8F36-4513-A969-05C8E565C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Line 111">
                <a:extLst>
                  <a:ext uri="{FF2B5EF4-FFF2-40B4-BE49-F238E27FC236}">
                    <a16:creationId xmlns:a16="http://schemas.microsoft.com/office/drawing/2014/main" id="{F267591B-66AD-42EB-8AFA-F2AB4BDD8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1" name="Text Box 112">
              <a:extLst>
                <a:ext uri="{FF2B5EF4-FFF2-40B4-BE49-F238E27FC236}">
                  <a16:creationId xmlns:a16="http://schemas.microsoft.com/office/drawing/2014/main" id="{C2ED9322-51CD-4187-82DF-6C607B5A6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3792"/>
              <a:ext cx="12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Unemployed</a:t>
              </a:r>
            </a:p>
          </p:txBody>
        </p:sp>
      </p:grpSp>
      <p:sp>
        <p:nvSpPr>
          <p:cNvPr id="20488" name="Text Box 113">
            <a:extLst>
              <a:ext uri="{FF2B5EF4-FFF2-40B4-BE49-F238E27FC236}">
                <a16:creationId xmlns:a16="http://schemas.microsoft.com/office/drawing/2014/main" id="{2A4C8073-E80F-4FE2-B1E3-09D639F7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65325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applicant is employed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AB4104-A21D-4D9D-981C-CE68DDF61F70}"/>
                  </a:ext>
                </a:extLst>
              </p14:cNvPr>
              <p14:cNvContentPartPr/>
              <p14:nvPr/>
            </p14:nvContentPartPr>
            <p14:xfrm>
              <a:off x="1792080" y="978480"/>
              <a:ext cx="5461200" cy="450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AB4104-A21D-4D9D-981C-CE68DDF61F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2720" y="969120"/>
                <a:ext cx="5479920" cy="46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20ADC3B-A4A7-4FC2-A218-3E281844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9EBD2-F8F6-428C-8A61-67923FB3F4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DA6CE58-1D23-4090-B094-CF8140E8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en-US" sz="4000" u="sng"/>
              <a:t>	   			</a:t>
            </a:r>
            <a:r>
              <a:rPr lang="en-US" altLang="en-US" sz="3600" u="sng"/>
              <a:t>      </a:t>
            </a:r>
            <a:r>
              <a:rPr lang="en-US" altLang="en-US" sz="3600" u="sng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86A822C-281F-4FDA-874A-989EFE386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folHlink"/>
                </a:solidFill>
              </a:rPr>
              <a:t>Impurity/Entropy</a:t>
            </a:r>
            <a:r>
              <a:rPr lang="en-US" altLang="en-US" sz="3600"/>
              <a:t> (informal)</a:t>
            </a:r>
          </a:p>
          <a:p>
            <a:pPr lvl="1" eaLnBrk="1" hangingPunct="1"/>
            <a:r>
              <a:rPr lang="en-US" altLang="en-US" sz="3000"/>
              <a:t>Measures the level of </a:t>
            </a:r>
            <a:r>
              <a:rPr lang="en-US" altLang="en-US" sz="3000" b="1">
                <a:solidFill>
                  <a:schemeClr val="folHlink"/>
                </a:solidFill>
              </a:rPr>
              <a:t>impurity</a:t>
            </a:r>
            <a:r>
              <a:rPr lang="en-US" altLang="en-US" sz="3000"/>
              <a:t> in a group of examples</a:t>
            </a:r>
          </a:p>
          <a:p>
            <a:pPr lvl="1" eaLnBrk="1" hangingPunct="1"/>
            <a:endParaRPr lang="en-US" altLang="en-US" sz="30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F8F1CB9-DBAA-4D16-9D6E-EC767456443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63925"/>
            <a:ext cx="1828800" cy="1870075"/>
            <a:chOff x="3855" y="1610"/>
            <a:chExt cx="852" cy="794"/>
          </a:xfrm>
        </p:grpSpPr>
        <p:sp>
          <p:nvSpPr>
            <p:cNvPr id="21520" name="Oval 5">
              <a:extLst>
                <a:ext uri="{FF2B5EF4-FFF2-40B4-BE49-F238E27FC236}">
                  <a16:creationId xmlns:a16="http://schemas.microsoft.com/office/drawing/2014/main" id="{27C14EDC-74CA-49EC-AD19-7D375322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0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1" name="Oval 6">
              <a:extLst>
                <a:ext uri="{FF2B5EF4-FFF2-40B4-BE49-F238E27FC236}">
                  <a16:creationId xmlns:a16="http://schemas.microsoft.com/office/drawing/2014/main" id="{1D825B19-A846-4D80-90D0-A02A05CF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9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2" name="Oval 7">
              <a:extLst>
                <a:ext uri="{FF2B5EF4-FFF2-40B4-BE49-F238E27FC236}">
                  <a16:creationId xmlns:a16="http://schemas.microsoft.com/office/drawing/2014/main" id="{461D5554-E03C-4FE4-9AF2-5DE34B0C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831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3" name="Oval 8">
              <a:extLst>
                <a:ext uri="{FF2B5EF4-FFF2-40B4-BE49-F238E27FC236}">
                  <a16:creationId xmlns:a16="http://schemas.microsoft.com/office/drawing/2014/main" id="{B728A1F5-ADE2-48A9-A282-8617527A9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95"/>
              <a:ext cx="90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4" name="Oval 9">
              <a:extLst>
                <a:ext uri="{FF2B5EF4-FFF2-40B4-BE49-F238E27FC236}">
                  <a16:creationId xmlns:a16="http://schemas.microsoft.com/office/drawing/2014/main" id="{1F4103B7-2CEA-4564-9172-5F4E894C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007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25" name="Group 10">
              <a:extLst>
                <a:ext uri="{FF2B5EF4-FFF2-40B4-BE49-F238E27FC236}">
                  <a16:creationId xmlns:a16="http://schemas.microsoft.com/office/drawing/2014/main" id="{5BC47F9A-A782-4D85-85AC-758F9FFCF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1742"/>
              <a:ext cx="135" cy="133"/>
              <a:chOff x="2880" y="2160"/>
              <a:chExt cx="192" cy="192"/>
            </a:xfrm>
          </p:grpSpPr>
          <p:sp>
            <p:nvSpPr>
              <p:cNvPr id="21532" name="Line 11">
                <a:extLst>
                  <a:ext uri="{FF2B5EF4-FFF2-40B4-BE49-F238E27FC236}">
                    <a16:creationId xmlns:a16="http://schemas.microsoft.com/office/drawing/2014/main" id="{4D96510B-55EC-4CA5-9584-FA62FD92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12">
                <a:extLst>
                  <a:ext uri="{FF2B5EF4-FFF2-40B4-BE49-F238E27FC236}">
                    <a16:creationId xmlns:a16="http://schemas.microsoft.com/office/drawing/2014/main" id="{2663D3D1-D32E-4087-A3E5-7AD8FE497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6" name="Group 13">
              <a:extLst>
                <a:ext uri="{FF2B5EF4-FFF2-40B4-BE49-F238E27FC236}">
                  <a16:creationId xmlns:a16="http://schemas.microsoft.com/office/drawing/2014/main" id="{C9B2A8AF-835E-4242-BA07-6690BF3BC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" y="1831"/>
              <a:ext cx="135" cy="132"/>
              <a:chOff x="2880" y="2160"/>
              <a:chExt cx="192" cy="192"/>
            </a:xfrm>
          </p:grpSpPr>
          <p:sp>
            <p:nvSpPr>
              <p:cNvPr id="21530" name="Line 14">
                <a:extLst>
                  <a:ext uri="{FF2B5EF4-FFF2-40B4-BE49-F238E27FC236}">
                    <a16:creationId xmlns:a16="http://schemas.microsoft.com/office/drawing/2014/main" id="{B1ED5380-147B-4FB7-A96B-1AD312436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15">
                <a:extLst>
                  <a:ext uri="{FF2B5EF4-FFF2-40B4-BE49-F238E27FC236}">
                    <a16:creationId xmlns:a16="http://schemas.microsoft.com/office/drawing/2014/main" id="{303B5504-3376-4243-A956-2AC089AF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16">
              <a:extLst>
                <a:ext uri="{FF2B5EF4-FFF2-40B4-BE49-F238E27FC236}">
                  <a16:creationId xmlns:a16="http://schemas.microsoft.com/office/drawing/2014/main" id="{8DC34CF8-2B97-4ADA-A550-00A7197EF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051"/>
              <a:ext cx="135" cy="133"/>
              <a:chOff x="2880" y="2160"/>
              <a:chExt cx="192" cy="192"/>
            </a:xfrm>
          </p:grpSpPr>
          <p:sp>
            <p:nvSpPr>
              <p:cNvPr id="21528" name="Line 17">
                <a:extLst>
                  <a:ext uri="{FF2B5EF4-FFF2-40B4-BE49-F238E27FC236}">
                    <a16:creationId xmlns:a16="http://schemas.microsoft.com/office/drawing/2014/main" id="{575ECB9B-7988-47E6-8D01-88A3544CE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18">
                <a:extLst>
                  <a:ext uri="{FF2B5EF4-FFF2-40B4-BE49-F238E27FC236}">
                    <a16:creationId xmlns:a16="http://schemas.microsoft.com/office/drawing/2014/main" id="{96005EA1-801C-4DAD-B7AD-BC821400C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1FD24470-3A5C-466B-BA66-A88EDF2066B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63925"/>
            <a:ext cx="1809750" cy="1781175"/>
            <a:chOff x="3900" y="3198"/>
            <a:chExt cx="852" cy="794"/>
          </a:xfrm>
        </p:grpSpPr>
        <p:sp>
          <p:nvSpPr>
            <p:cNvPr id="21511" name="Oval 20">
              <a:extLst>
                <a:ext uri="{FF2B5EF4-FFF2-40B4-BE49-F238E27FC236}">
                  <a16:creationId xmlns:a16="http://schemas.microsoft.com/office/drawing/2014/main" id="{23F68C7A-40D0-4472-A929-FCCAAD0A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98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2" name="Oval 21">
              <a:extLst>
                <a:ext uri="{FF2B5EF4-FFF2-40B4-BE49-F238E27FC236}">
                  <a16:creationId xmlns:a16="http://schemas.microsoft.com/office/drawing/2014/main" id="{E54DF756-02B8-4F08-B739-D5011E39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507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Oval 22">
              <a:extLst>
                <a:ext uri="{FF2B5EF4-FFF2-40B4-BE49-F238E27FC236}">
                  <a16:creationId xmlns:a16="http://schemas.microsoft.com/office/drawing/2014/main" id="{A03E1379-FC22-4FF9-8E7C-95E3F47E6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4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4" name="Oval 23">
              <a:extLst>
                <a:ext uri="{FF2B5EF4-FFF2-40B4-BE49-F238E27FC236}">
                  <a16:creationId xmlns:a16="http://schemas.microsoft.com/office/drawing/2014/main" id="{95447D78-379D-447D-BDCD-1652A860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639"/>
              <a:ext cx="89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Oval 24">
              <a:extLst>
                <a:ext uri="{FF2B5EF4-FFF2-40B4-BE49-F238E27FC236}">
                  <a16:creationId xmlns:a16="http://schemas.microsoft.com/office/drawing/2014/main" id="{CA01AC62-5FAE-40CB-A082-B45B7C26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72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6" name="Oval 25">
              <a:extLst>
                <a:ext uri="{FF2B5EF4-FFF2-40B4-BE49-F238E27FC236}">
                  <a16:creationId xmlns:a16="http://schemas.microsoft.com/office/drawing/2014/main" id="{DDE96EDF-9C1A-49C8-A1A2-25397D1BC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3463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6">
              <a:extLst>
                <a:ext uri="{FF2B5EF4-FFF2-40B4-BE49-F238E27FC236}">
                  <a16:creationId xmlns:a16="http://schemas.microsoft.com/office/drawing/2014/main" id="{50712B81-9236-45C7-928B-38006437D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37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8" name="Oval 27">
              <a:extLst>
                <a:ext uri="{FF2B5EF4-FFF2-40B4-BE49-F238E27FC236}">
                  <a16:creationId xmlns:a16="http://schemas.microsoft.com/office/drawing/2014/main" id="{4B376B35-9594-4C90-98C3-FC30C7E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9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9" name="Oval 28">
              <a:extLst>
                <a:ext uri="{FF2B5EF4-FFF2-40B4-BE49-F238E27FC236}">
                  <a16:creationId xmlns:a16="http://schemas.microsoft.com/office/drawing/2014/main" id="{425F1046-5AAE-4BC3-9BD9-85EEB75B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728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EE8C696-8EC4-430B-B6F9-C0523CCE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60E71-34A4-4367-94E6-7A79AB63B9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4060B00-A397-453E-985B-FFF11B8DA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Learning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7ED2ABA-5FF5-4D56-B6E3-B90349AC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AI/Vision systems are complex and may have many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impractical and often impossible to encode all the knowledge a system needs.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Different types of data may require very different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Instead of trying to hard code all the knowledge, it makes sense to learn it.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B03BEB9B-28DA-4A97-9DEF-93AA07D6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B8075-4BDA-4032-8C1B-064088D584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80CCA90-787D-4305-8447-D671AEB75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Impurity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CB0D9A0-D613-4E87-9111-577A4A0CE29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2133600" cy="1905000"/>
            <a:chOff x="288" y="1824"/>
            <a:chExt cx="1344" cy="1200"/>
          </a:xfrm>
        </p:grpSpPr>
        <p:sp>
          <p:nvSpPr>
            <p:cNvPr id="22570" name="Oval 4">
              <a:extLst>
                <a:ext uri="{FF2B5EF4-FFF2-40B4-BE49-F238E27FC236}">
                  <a16:creationId xmlns:a16="http://schemas.microsoft.com/office/drawing/2014/main" id="{9AB82F39-942B-44EE-B8C9-5E65976C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1" name="Oval 5">
              <a:extLst>
                <a:ext uri="{FF2B5EF4-FFF2-40B4-BE49-F238E27FC236}">
                  <a16:creationId xmlns:a16="http://schemas.microsoft.com/office/drawing/2014/main" id="{530E52AC-2F0C-4561-91CF-805C5EECF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2" name="Oval 6">
              <a:extLst>
                <a:ext uri="{FF2B5EF4-FFF2-40B4-BE49-F238E27FC236}">
                  <a16:creationId xmlns:a16="http://schemas.microsoft.com/office/drawing/2014/main" id="{A84F11A8-815A-41C4-8398-3036E6B3A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3" name="Oval 7">
              <a:extLst>
                <a:ext uri="{FF2B5EF4-FFF2-40B4-BE49-F238E27FC236}">
                  <a16:creationId xmlns:a16="http://schemas.microsoft.com/office/drawing/2014/main" id="{20D5D7A7-582F-4316-B670-7D02DE8D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7EEA6678-DDD7-4AC5-A4C0-93D8B3D5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5" name="Oval 9">
              <a:extLst>
                <a:ext uri="{FF2B5EF4-FFF2-40B4-BE49-F238E27FC236}">
                  <a16:creationId xmlns:a16="http://schemas.microsoft.com/office/drawing/2014/main" id="{3C2CB50B-CDAC-4F69-8E99-472B5A3D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6" name="Oval 10">
              <a:extLst>
                <a:ext uri="{FF2B5EF4-FFF2-40B4-BE49-F238E27FC236}">
                  <a16:creationId xmlns:a16="http://schemas.microsoft.com/office/drawing/2014/main" id="{FED795B6-53B7-4D11-B534-2D178874B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7" name="Oval 11">
              <a:extLst>
                <a:ext uri="{FF2B5EF4-FFF2-40B4-BE49-F238E27FC236}">
                  <a16:creationId xmlns:a16="http://schemas.microsoft.com/office/drawing/2014/main" id="{AE83F9BB-4BE7-47A1-A75B-48D32CB9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8" name="Oval 12">
              <a:extLst>
                <a:ext uri="{FF2B5EF4-FFF2-40B4-BE49-F238E27FC236}">
                  <a16:creationId xmlns:a16="http://schemas.microsoft.com/office/drawing/2014/main" id="{97B538EF-CB7F-4580-9965-5E567F16C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9" name="Group 13">
              <a:extLst>
                <a:ext uri="{FF2B5EF4-FFF2-40B4-BE49-F238E27FC236}">
                  <a16:creationId xmlns:a16="http://schemas.microsoft.com/office/drawing/2014/main" id="{B1E3A118-C8B5-41A2-9BEF-CE244C1E4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872"/>
              <a:ext cx="144" cy="144"/>
              <a:chOff x="2880" y="2160"/>
              <a:chExt cx="192" cy="192"/>
            </a:xfrm>
          </p:grpSpPr>
          <p:sp>
            <p:nvSpPr>
              <p:cNvPr id="22624" name="Line 14">
                <a:extLst>
                  <a:ext uri="{FF2B5EF4-FFF2-40B4-BE49-F238E27FC236}">
                    <a16:creationId xmlns:a16="http://schemas.microsoft.com/office/drawing/2014/main" id="{F9285A47-A13B-4354-A817-E2C68E213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Line 15">
                <a:extLst>
                  <a:ext uri="{FF2B5EF4-FFF2-40B4-BE49-F238E27FC236}">
                    <a16:creationId xmlns:a16="http://schemas.microsoft.com/office/drawing/2014/main" id="{69FB3F84-4EBB-4165-B01E-C72F7E1AA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0" name="Oval 16">
              <a:extLst>
                <a:ext uri="{FF2B5EF4-FFF2-40B4-BE49-F238E27FC236}">
                  <a16:creationId xmlns:a16="http://schemas.microsoft.com/office/drawing/2014/main" id="{FA01765A-1BC7-4199-941F-9DB18C52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1" name="Oval 17">
              <a:extLst>
                <a:ext uri="{FF2B5EF4-FFF2-40B4-BE49-F238E27FC236}">
                  <a16:creationId xmlns:a16="http://schemas.microsoft.com/office/drawing/2014/main" id="{DDA9E272-A815-43D7-9A90-000D78E08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82" name="Group 18">
              <a:extLst>
                <a:ext uri="{FF2B5EF4-FFF2-40B4-BE49-F238E27FC236}">
                  <a16:creationId xmlns:a16="http://schemas.microsoft.com/office/drawing/2014/main" id="{127A2CDD-3EC5-4062-9890-1D454940C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160"/>
              <a:ext cx="144" cy="144"/>
              <a:chOff x="2880" y="2160"/>
              <a:chExt cx="192" cy="192"/>
            </a:xfrm>
          </p:grpSpPr>
          <p:sp>
            <p:nvSpPr>
              <p:cNvPr id="22622" name="Line 19">
                <a:extLst>
                  <a:ext uri="{FF2B5EF4-FFF2-40B4-BE49-F238E27FC236}">
                    <a16:creationId xmlns:a16="http://schemas.microsoft.com/office/drawing/2014/main" id="{6EEBB5FF-67BD-4136-B306-6675D3A96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Line 20">
                <a:extLst>
                  <a:ext uri="{FF2B5EF4-FFF2-40B4-BE49-F238E27FC236}">
                    <a16:creationId xmlns:a16="http://schemas.microsoft.com/office/drawing/2014/main" id="{D5E8F1F1-A66E-4B8E-9818-9217FC0B6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3" name="Group 21">
              <a:extLst>
                <a:ext uri="{FF2B5EF4-FFF2-40B4-BE49-F238E27FC236}">
                  <a16:creationId xmlns:a16="http://schemas.microsoft.com/office/drawing/2014/main" id="{723E25BA-D719-452A-BCF9-EABF4E5D6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44" cy="144"/>
              <a:chOff x="2880" y="2160"/>
              <a:chExt cx="192" cy="192"/>
            </a:xfrm>
          </p:grpSpPr>
          <p:sp>
            <p:nvSpPr>
              <p:cNvPr id="22620" name="Line 22">
                <a:extLst>
                  <a:ext uri="{FF2B5EF4-FFF2-40B4-BE49-F238E27FC236}">
                    <a16:creationId xmlns:a16="http://schemas.microsoft.com/office/drawing/2014/main" id="{197D33CC-680F-4F94-838F-1FCB859DE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Line 23">
                <a:extLst>
                  <a:ext uri="{FF2B5EF4-FFF2-40B4-BE49-F238E27FC236}">
                    <a16:creationId xmlns:a16="http://schemas.microsoft.com/office/drawing/2014/main" id="{286F803C-2938-4EA0-9D90-A38966D1D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4" name="Group 24">
              <a:extLst>
                <a:ext uri="{FF2B5EF4-FFF2-40B4-BE49-F238E27FC236}">
                  <a16:creationId xmlns:a16="http://schemas.microsoft.com/office/drawing/2014/main" id="{A446B787-31CA-4FAD-8EFE-90017DA20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44" cy="144"/>
              <a:chOff x="2880" y="2160"/>
              <a:chExt cx="192" cy="192"/>
            </a:xfrm>
          </p:grpSpPr>
          <p:sp>
            <p:nvSpPr>
              <p:cNvPr id="22618" name="Line 25">
                <a:extLst>
                  <a:ext uri="{FF2B5EF4-FFF2-40B4-BE49-F238E27FC236}">
                    <a16:creationId xmlns:a16="http://schemas.microsoft.com/office/drawing/2014/main" id="{061D85D1-586B-4580-AC75-0B216327C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Line 26">
                <a:extLst>
                  <a:ext uri="{FF2B5EF4-FFF2-40B4-BE49-F238E27FC236}">
                    <a16:creationId xmlns:a16="http://schemas.microsoft.com/office/drawing/2014/main" id="{BE14F0FA-3D72-4CFD-AB86-B5AC2AF3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5" name="Group 27">
              <a:extLst>
                <a:ext uri="{FF2B5EF4-FFF2-40B4-BE49-F238E27FC236}">
                  <a16:creationId xmlns:a16="http://schemas.microsoft.com/office/drawing/2014/main" id="{A0A35A08-FE49-49AB-86D7-7D57B291B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208"/>
              <a:ext cx="144" cy="144"/>
              <a:chOff x="2880" y="2160"/>
              <a:chExt cx="192" cy="192"/>
            </a:xfrm>
          </p:grpSpPr>
          <p:sp>
            <p:nvSpPr>
              <p:cNvPr id="22616" name="Line 28">
                <a:extLst>
                  <a:ext uri="{FF2B5EF4-FFF2-40B4-BE49-F238E27FC236}">
                    <a16:creationId xmlns:a16="http://schemas.microsoft.com/office/drawing/2014/main" id="{88A462D8-DBA9-42E7-9468-920A2CD2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Line 29">
                <a:extLst>
                  <a:ext uri="{FF2B5EF4-FFF2-40B4-BE49-F238E27FC236}">
                    <a16:creationId xmlns:a16="http://schemas.microsoft.com/office/drawing/2014/main" id="{399D0D46-3271-4290-9826-7A3B8633B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6" name="Oval 30">
              <a:extLst>
                <a:ext uri="{FF2B5EF4-FFF2-40B4-BE49-F238E27FC236}">
                  <a16:creationId xmlns:a16="http://schemas.microsoft.com/office/drawing/2014/main" id="{E7CDDF67-8E5B-4C9B-B3B0-EAF844E3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7" name="Oval 31">
              <a:extLst>
                <a:ext uri="{FF2B5EF4-FFF2-40B4-BE49-F238E27FC236}">
                  <a16:creationId xmlns:a16="http://schemas.microsoft.com/office/drawing/2014/main" id="{DFCAC5AA-E049-4E05-9AE8-E6CD41CD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32">
              <a:extLst>
                <a:ext uri="{FF2B5EF4-FFF2-40B4-BE49-F238E27FC236}">
                  <a16:creationId xmlns:a16="http://schemas.microsoft.com/office/drawing/2014/main" id="{2AB8B0ED-9351-4D7E-9140-8A28E40F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9" name="Oval 33">
              <a:extLst>
                <a:ext uri="{FF2B5EF4-FFF2-40B4-BE49-F238E27FC236}">
                  <a16:creationId xmlns:a16="http://schemas.microsoft.com/office/drawing/2014/main" id="{3D43A3F9-4D04-4870-8362-A64345A3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0" name="Oval 34">
              <a:extLst>
                <a:ext uri="{FF2B5EF4-FFF2-40B4-BE49-F238E27FC236}">
                  <a16:creationId xmlns:a16="http://schemas.microsoft.com/office/drawing/2014/main" id="{3374B9D5-2800-43EF-B29A-E5D828DA9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1" name="Oval 35">
              <a:extLst>
                <a:ext uri="{FF2B5EF4-FFF2-40B4-BE49-F238E27FC236}">
                  <a16:creationId xmlns:a16="http://schemas.microsoft.com/office/drawing/2014/main" id="{D99E7B06-13FC-4F01-8F31-E799505F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92" name="Group 36">
              <a:extLst>
                <a:ext uri="{FF2B5EF4-FFF2-40B4-BE49-F238E27FC236}">
                  <a16:creationId xmlns:a16="http://schemas.microsoft.com/office/drawing/2014/main" id="{60A8C924-C3D0-4C0C-9F4E-5C5FF151A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36"/>
              <a:ext cx="144" cy="144"/>
              <a:chOff x="2880" y="2160"/>
              <a:chExt cx="192" cy="192"/>
            </a:xfrm>
          </p:grpSpPr>
          <p:sp>
            <p:nvSpPr>
              <p:cNvPr id="22614" name="Line 37">
                <a:extLst>
                  <a:ext uri="{FF2B5EF4-FFF2-40B4-BE49-F238E27FC236}">
                    <a16:creationId xmlns:a16="http://schemas.microsoft.com/office/drawing/2014/main" id="{CD5E6281-E3F1-4417-BDF0-95DCA25A3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Line 38">
                <a:extLst>
                  <a:ext uri="{FF2B5EF4-FFF2-40B4-BE49-F238E27FC236}">
                    <a16:creationId xmlns:a16="http://schemas.microsoft.com/office/drawing/2014/main" id="{814647FD-A9AF-4F78-A237-F753C5CE7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3" name="Group 39">
              <a:extLst>
                <a:ext uri="{FF2B5EF4-FFF2-40B4-BE49-F238E27FC236}">
                  <a16:creationId xmlns:a16="http://schemas.microsoft.com/office/drawing/2014/main" id="{DEC52416-2215-4CD8-93BB-700F81183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832"/>
              <a:ext cx="144" cy="144"/>
              <a:chOff x="2880" y="2160"/>
              <a:chExt cx="192" cy="192"/>
            </a:xfrm>
          </p:grpSpPr>
          <p:sp>
            <p:nvSpPr>
              <p:cNvPr id="22612" name="Line 40">
                <a:extLst>
                  <a:ext uri="{FF2B5EF4-FFF2-40B4-BE49-F238E27FC236}">
                    <a16:creationId xmlns:a16="http://schemas.microsoft.com/office/drawing/2014/main" id="{267FD4B5-ECF3-4155-BD86-BB84A835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Line 41">
                <a:extLst>
                  <a:ext uri="{FF2B5EF4-FFF2-40B4-BE49-F238E27FC236}">
                    <a16:creationId xmlns:a16="http://schemas.microsoft.com/office/drawing/2014/main" id="{6AEB3B01-8728-4743-A9E1-E0405666B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4" name="Group 42">
              <a:extLst>
                <a:ext uri="{FF2B5EF4-FFF2-40B4-BE49-F238E27FC236}">
                  <a16:creationId xmlns:a16="http://schemas.microsoft.com/office/drawing/2014/main" id="{C873C0F7-3022-4DF1-BC68-48BC291B0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688"/>
              <a:ext cx="144" cy="144"/>
              <a:chOff x="2880" y="2160"/>
              <a:chExt cx="192" cy="192"/>
            </a:xfrm>
          </p:grpSpPr>
          <p:sp>
            <p:nvSpPr>
              <p:cNvPr id="22610" name="Line 43">
                <a:extLst>
                  <a:ext uri="{FF2B5EF4-FFF2-40B4-BE49-F238E27FC236}">
                    <a16:creationId xmlns:a16="http://schemas.microsoft.com/office/drawing/2014/main" id="{53B3E213-CD81-4EA1-9330-776D9021A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Line 44">
                <a:extLst>
                  <a:ext uri="{FF2B5EF4-FFF2-40B4-BE49-F238E27FC236}">
                    <a16:creationId xmlns:a16="http://schemas.microsoft.com/office/drawing/2014/main" id="{0B5652B8-7C28-48D6-B385-7667DBCBA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5" name="Group 45">
              <a:extLst>
                <a:ext uri="{FF2B5EF4-FFF2-40B4-BE49-F238E27FC236}">
                  <a16:creationId xmlns:a16="http://schemas.microsoft.com/office/drawing/2014/main" id="{32A1C50D-33D2-45D6-87AF-A7CD7023A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0"/>
              <a:ext cx="144" cy="144"/>
              <a:chOff x="2880" y="2160"/>
              <a:chExt cx="192" cy="192"/>
            </a:xfrm>
          </p:grpSpPr>
          <p:sp>
            <p:nvSpPr>
              <p:cNvPr id="22608" name="Line 46">
                <a:extLst>
                  <a:ext uri="{FF2B5EF4-FFF2-40B4-BE49-F238E27FC236}">
                    <a16:creationId xmlns:a16="http://schemas.microsoft.com/office/drawing/2014/main" id="{D6620E31-3519-469D-B331-83B8E4C0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Line 47">
                <a:extLst>
                  <a:ext uri="{FF2B5EF4-FFF2-40B4-BE49-F238E27FC236}">
                    <a16:creationId xmlns:a16="http://schemas.microsoft.com/office/drawing/2014/main" id="{C6F4F9AA-AE1E-4ABF-AC62-AAE29CA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6" name="Group 48">
              <a:extLst>
                <a:ext uri="{FF2B5EF4-FFF2-40B4-BE49-F238E27FC236}">
                  <a16:creationId xmlns:a16="http://schemas.microsoft.com/office/drawing/2014/main" id="{1E828DA0-5113-4277-A376-D50C93FC2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92"/>
              <a:ext cx="144" cy="144"/>
              <a:chOff x="2880" y="2160"/>
              <a:chExt cx="192" cy="192"/>
            </a:xfrm>
          </p:grpSpPr>
          <p:sp>
            <p:nvSpPr>
              <p:cNvPr id="22606" name="Line 49">
                <a:extLst>
                  <a:ext uri="{FF2B5EF4-FFF2-40B4-BE49-F238E27FC236}">
                    <a16:creationId xmlns:a16="http://schemas.microsoft.com/office/drawing/2014/main" id="{43D6CBA0-17AF-49CA-98FB-F021332E4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Line 50">
                <a:extLst>
                  <a:ext uri="{FF2B5EF4-FFF2-40B4-BE49-F238E27FC236}">
                    <a16:creationId xmlns:a16="http://schemas.microsoft.com/office/drawing/2014/main" id="{82AD5389-57B1-4E87-B437-0159284CD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7" name="Group 51">
              <a:extLst>
                <a:ext uri="{FF2B5EF4-FFF2-40B4-BE49-F238E27FC236}">
                  <a16:creationId xmlns:a16="http://schemas.microsoft.com/office/drawing/2014/main" id="{713A47C1-4180-4A78-B59A-5A5713E3C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32"/>
              <a:ext cx="144" cy="144"/>
              <a:chOff x="2880" y="2160"/>
              <a:chExt cx="192" cy="192"/>
            </a:xfrm>
          </p:grpSpPr>
          <p:sp>
            <p:nvSpPr>
              <p:cNvPr id="22604" name="Line 52">
                <a:extLst>
                  <a:ext uri="{FF2B5EF4-FFF2-40B4-BE49-F238E27FC236}">
                    <a16:creationId xmlns:a16="http://schemas.microsoft.com/office/drawing/2014/main" id="{88DCFBE7-5C1D-4256-A7BA-AB95A6163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Line 53">
                <a:extLst>
                  <a:ext uri="{FF2B5EF4-FFF2-40B4-BE49-F238E27FC236}">
                    <a16:creationId xmlns:a16="http://schemas.microsoft.com/office/drawing/2014/main" id="{7053050A-85B8-4419-9FC0-0D1F96125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8" name="Group 54">
              <a:extLst>
                <a:ext uri="{FF2B5EF4-FFF2-40B4-BE49-F238E27FC236}">
                  <a16:creationId xmlns:a16="http://schemas.microsoft.com/office/drawing/2014/main" id="{615D1223-141F-4B0B-AE3C-1BD5B897F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08"/>
              <a:ext cx="144" cy="144"/>
              <a:chOff x="2880" y="2160"/>
              <a:chExt cx="192" cy="192"/>
            </a:xfrm>
          </p:grpSpPr>
          <p:sp>
            <p:nvSpPr>
              <p:cNvPr id="22602" name="Line 55">
                <a:extLst>
                  <a:ext uri="{FF2B5EF4-FFF2-40B4-BE49-F238E27FC236}">
                    <a16:creationId xmlns:a16="http://schemas.microsoft.com/office/drawing/2014/main" id="{E7CA35E9-CBF8-40EC-892E-F5B9EA52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Line 56">
                <a:extLst>
                  <a:ext uri="{FF2B5EF4-FFF2-40B4-BE49-F238E27FC236}">
                    <a16:creationId xmlns:a16="http://schemas.microsoft.com/office/drawing/2014/main" id="{14FC8ABF-4A11-470E-AE0B-3CDBD83B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9" name="Group 57">
              <a:extLst>
                <a:ext uri="{FF2B5EF4-FFF2-40B4-BE49-F238E27FC236}">
                  <a16:creationId xmlns:a16="http://schemas.microsoft.com/office/drawing/2014/main" id="{91D38F47-3F78-43CE-A126-FD738E11C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52"/>
              <a:ext cx="144" cy="144"/>
              <a:chOff x="2880" y="2160"/>
              <a:chExt cx="192" cy="192"/>
            </a:xfrm>
          </p:grpSpPr>
          <p:sp>
            <p:nvSpPr>
              <p:cNvPr id="22600" name="Line 58">
                <a:extLst>
                  <a:ext uri="{FF2B5EF4-FFF2-40B4-BE49-F238E27FC236}">
                    <a16:creationId xmlns:a16="http://schemas.microsoft.com/office/drawing/2014/main" id="{A0609894-572C-4C76-9AB3-09B74F7A6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Line 59">
                <a:extLst>
                  <a:ext uri="{FF2B5EF4-FFF2-40B4-BE49-F238E27FC236}">
                    <a16:creationId xmlns:a16="http://schemas.microsoft.com/office/drawing/2014/main" id="{25801F1C-9F7B-45C4-B1BA-2B2FE5A3D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84" name="Text Box 60">
            <a:extLst>
              <a:ext uri="{FF2B5EF4-FFF2-40B4-BE49-F238E27FC236}">
                <a16:creationId xmlns:a16="http://schemas.microsoft.com/office/drawing/2014/main" id="{FBD32144-FF2B-409B-89CF-04FAE954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04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Very impure group</a:t>
            </a:r>
          </a:p>
        </p:txBody>
      </p:sp>
      <p:sp>
        <p:nvSpPr>
          <p:cNvPr id="103485" name="Text Box 61">
            <a:extLst>
              <a:ext uri="{FF2B5EF4-FFF2-40B4-BE49-F238E27FC236}">
                <a16:creationId xmlns:a16="http://schemas.microsoft.com/office/drawing/2014/main" id="{B150E7C0-3062-4463-B37A-AD4AF19F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209800"/>
            <a:ext cx="211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Less impure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837683AF-C8B8-4A43-8247-7BBC1FFA5BD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24200"/>
            <a:ext cx="1828800" cy="1752600"/>
            <a:chOff x="4032" y="1968"/>
            <a:chExt cx="1152" cy="1104"/>
          </a:xfrm>
        </p:grpSpPr>
        <p:sp>
          <p:nvSpPr>
            <p:cNvPr id="22557" name="Oval 63">
              <a:extLst>
                <a:ext uri="{FF2B5EF4-FFF2-40B4-BE49-F238E27FC236}">
                  <a16:creationId xmlns:a16="http://schemas.microsoft.com/office/drawing/2014/main" id="{CFA479A1-A678-4F95-8CA9-DEF5BDF95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8" name="Oval 64">
              <a:extLst>
                <a:ext uri="{FF2B5EF4-FFF2-40B4-BE49-F238E27FC236}">
                  <a16:creationId xmlns:a16="http://schemas.microsoft.com/office/drawing/2014/main" id="{7964F281-899B-4272-BED7-633DC1999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9" name="Oval 65">
              <a:extLst>
                <a:ext uri="{FF2B5EF4-FFF2-40B4-BE49-F238E27FC236}">
                  <a16:creationId xmlns:a16="http://schemas.microsoft.com/office/drawing/2014/main" id="{3BE3D080-D561-4330-B290-047956B9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0" name="Oval 66">
              <a:extLst>
                <a:ext uri="{FF2B5EF4-FFF2-40B4-BE49-F238E27FC236}">
                  <a16:creationId xmlns:a16="http://schemas.microsoft.com/office/drawing/2014/main" id="{866D435C-C0B0-4437-976C-15CC4715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1" name="Oval 67">
              <a:extLst>
                <a:ext uri="{FF2B5EF4-FFF2-40B4-BE49-F238E27FC236}">
                  <a16:creationId xmlns:a16="http://schemas.microsoft.com/office/drawing/2014/main" id="{913AF1CE-5669-4B40-8C0E-81AF4055D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2" name="Oval 68">
              <a:extLst>
                <a:ext uri="{FF2B5EF4-FFF2-40B4-BE49-F238E27FC236}">
                  <a16:creationId xmlns:a16="http://schemas.microsoft.com/office/drawing/2014/main" id="{69E1E067-C718-4C92-9712-2F96354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3" name="Oval 69">
              <a:extLst>
                <a:ext uri="{FF2B5EF4-FFF2-40B4-BE49-F238E27FC236}">
                  <a16:creationId xmlns:a16="http://schemas.microsoft.com/office/drawing/2014/main" id="{493D8B4B-DFD3-4A69-B322-11AAEF37D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Oval 70">
              <a:extLst>
                <a:ext uri="{FF2B5EF4-FFF2-40B4-BE49-F238E27FC236}">
                  <a16:creationId xmlns:a16="http://schemas.microsoft.com/office/drawing/2014/main" id="{7EA7BDD9-18E0-4A01-87AB-DFD22D87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5" name="Oval 71">
              <a:extLst>
                <a:ext uri="{FF2B5EF4-FFF2-40B4-BE49-F238E27FC236}">
                  <a16:creationId xmlns:a16="http://schemas.microsoft.com/office/drawing/2014/main" id="{2128E971-9664-4644-A21F-2ED62144D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6" name="Oval 72">
              <a:extLst>
                <a:ext uri="{FF2B5EF4-FFF2-40B4-BE49-F238E27FC236}">
                  <a16:creationId xmlns:a16="http://schemas.microsoft.com/office/drawing/2014/main" id="{83BB8840-2CBC-439E-B5F3-ADD3E0C0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7" name="Oval 73">
              <a:extLst>
                <a:ext uri="{FF2B5EF4-FFF2-40B4-BE49-F238E27FC236}">
                  <a16:creationId xmlns:a16="http://schemas.microsoft.com/office/drawing/2014/main" id="{7CF24466-5036-4E00-AA13-89B1618B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8" name="Oval 74">
              <a:extLst>
                <a:ext uri="{FF2B5EF4-FFF2-40B4-BE49-F238E27FC236}">
                  <a16:creationId xmlns:a16="http://schemas.microsoft.com/office/drawing/2014/main" id="{D919EF33-2B61-406A-81AB-4811513C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9" name="Oval 75">
              <a:extLst>
                <a:ext uri="{FF2B5EF4-FFF2-40B4-BE49-F238E27FC236}">
                  <a16:creationId xmlns:a16="http://schemas.microsoft.com/office/drawing/2014/main" id="{CF051AAB-E73D-4542-9BC3-B9B557D7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3500" name="Text Box 76">
            <a:extLst>
              <a:ext uri="{FF2B5EF4-FFF2-40B4-BE49-F238E27FC236}">
                <a16:creationId xmlns:a16="http://schemas.microsoft.com/office/drawing/2014/main" id="{41565200-D9AE-4829-A408-49BF3E5C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00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grpSp>
        <p:nvGrpSpPr>
          <p:cNvPr id="17" name="Group 77">
            <a:extLst>
              <a:ext uri="{FF2B5EF4-FFF2-40B4-BE49-F238E27FC236}">
                <a16:creationId xmlns:a16="http://schemas.microsoft.com/office/drawing/2014/main" id="{4C5B2D34-B990-408B-B466-906959C0300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048000"/>
            <a:ext cx="1828800" cy="1752600"/>
            <a:chOff x="2352" y="1920"/>
            <a:chExt cx="1152" cy="1104"/>
          </a:xfrm>
        </p:grpSpPr>
        <p:sp>
          <p:nvSpPr>
            <p:cNvPr id="22538" name="Oval 78">
              <a:extLst>
                <a:ext uri="{FF2B5EF4-FFF2-40B4-BE49-F238E27FC236}">
                  <a16:creationId xmlns:a16="http://schemas.microsoft.com/office/drawing/2014/main" id="{8CC23692-E910-4C76-86EA-2AACA480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9" name="Oval 79">
              <a:extLst>
                <a:ext uri="{FF2B5EF4-FFF2-40B4-BE49-F238E27FC236}">
                  <a16:creationId xmlns:a16="http://schemas.microsoft.com/office/drawing/2014/main" id="{019A06C5-BE54-4B69-986E-65A8C9D72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80">
              <a:extLst>
                <a:ext uri="{FF2B5EF4-FFF2-40B4-BE49-F238E27FC236}">
                  <a16:creationId xmlns:a16="http://schemas.microsoft.com/office/drawing/2014/main" id="{F96EBD1D-23B3-49F1-9934-998FBD63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1" name="Oval 81">
              <a:extLst>
                <a:ext uri="{FF2B5EF4-FFF2-40B4-BE49-F238E27FC236}">
                  <a16:creationId xmlns:a16="http://schemas.microsoft.com/office/drawing/2014/main" id="{1D59D72E-95A2-4EDD-A989-6188EFA8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2" name="Oval 82">
              <a:extLst>
                <a:ext uri="{FF2B5EF4-FFF2-40B4-BE49-F238E27FC236}">
                  <a16:creationId xmlns:a16="http://schemas.microsoft.com/office/drawing/2014/main" id="{50A8F021-4C17-4B31-A3F6-7CF7A8C8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Oval 83">
              <a:extLst>
                <a:ext uri="{FF2B5EF4-FFF2-40B4-BE49-F238E27FC236}">
                  <a16:creationId xmlns:a16="http://schemas.microsoft.com/office/drawing/2014/main" id="{1DDFBC35-4EDD-4A22-8000-F341C04B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4" name="Oval 84">
              <a:extLst>
                <a:ext uri="{FF2B5EF4-FFF2-40B4-BE49-F238E27FC236}">
                  <a16:creationId xmlns:a16="http://schemas.microsoft.com/office/drawing/2014/main" id="{F5B60097-71DE-488C-B55D-8991B42D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5" name="Oval 85">
              <a:extLst>
                <a:ext uri="{FF2B5EF4-FFF2-40B4-BE49-F238E27FC236}">
                  <a16:creationId xmlns:a16="http://schemas.microsoft.com/office/drawing/2014/main" id="{43FE4C66-C27E-46B7-AA15-6942D3E3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6" name="Oval 86">
              <a:extLst>
                <a:ext uri="{FF2B5EF4-FFF2-40B4-BE49-F238E27FC236}">
                  <a16:creationId xmlns:a16="http://schemas.microsoft.com/office/drawing/2014/main" id="{28FE7FB3-1FA6-471C-9534-9F3295490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7" name="Oval 87">
              <a:extLst>
                <a:ext uri="{FF2B5EF4-FFF2-40B4-BE49-F238E27FC236}">
                  <a16:creationId xmlns:a16="http://schemas.microsoft.com/office/drawing/2014/main" id="{9639DE22-8606-447B-A74F-FD3BD57F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8" name="Oval 88">
              <a:extLst>
                <a:ext uri="{FF2B5EF4-FFF2-40B4-BE49-F238E27FC236}">
                  <a16:creationId xmlns:a16="http://schemas.microsoft.com/office/drawing/2014/main" id="{1B9F153E-2BB8-4D79-A1BE-9465B2829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Oval 89">
              <a:extLst>
                <a:ext uri="{FF2B5EF4-FFF2-40B4-BE49-F238E27FC236}">
                  <a16:creationId xmlns:a16="http://schemas.microsoft.com/office/drawing/2014/main" id="{3A6F0DB6-B715-4D7E-BB56-2C283053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Oval 90">
              <a:extLst>
                <a:ext uri="{FF2B5EF4-FFF2-40B4-BE49-F238E27FC236}">
                  <a16:creationId xmlns:a16="http://schemas.microsoft.com/office/drawing/2014/main" id="{75736525-1BBE-429D-AB0B-F8B91761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51" name="Group 91">
              <a:extLst>
                <a:ext uri="{FF2B5EF4-FFF2-40B4-BE49-F238E27FC236}">
                  <a16:creationId xmlns:a16="http://schemas.microsoft.com/office/drawing/2014/main" id="{55947E37-E41D-4529-BC62-73EB50866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44" cy="144"/>
              <a:chOff x="2880" y="2160"/>
              <a:chExt cx="192" cy="192"/>
            </a:xfrm>
          </p:grpSpPr>
          <p:sp>
            <p:nvSpPr>
              <p:cNvPr id="22555" name="Line 92">
                <a:extLst>
                  <a:ext uri="{FF2B5EF4-FFF2-40B4-BE49-F238E27FC236}">
                    <a16:creationId xmlns:a16="http://schemas.microsoft.com/office/drawing/2014/main" id="{DCE22C1A-9EAC-49C1-9EE9-4A82EED7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93">
                <a:extLst>
                  <a:ext uri="{FF2B5EF4-FFF2-40B4-BE49-F238E27FC236}">
                    <a16:creationId xmlns:a16="http://schemas.microsoft.com/office/drawing/2014/main" id="{415F68BA-8900-4EA7-BE2F-520894DBA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52" name="Group 94">
              <a:extLst>
                <a:ext uri="{FF2B5EF4-FFF2-40B4-BE49-F238E27FC236}">
                  <a16:creationId xmlns:a16="http://schemas.microsoft.com/office/drawing/2014/main" id="{F334B0A1-5276-4D40-A26A-659019B13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36"/>
              <a:ext cx="144" cy="144"/>
              <a:chOff x="2880" y="2160"/>
              <a:chExt cx="192" cy="192"/>
            </a:xfrm>
          </p:grpSpPr>
          <p:sp>
            <p:nvSpPr>
              <p:cNvPr id="22553" name="Line 95">
                <a:extLst>
                  <a:ext uri="{FF2B5EF4-FFF2-40B4-BE49-F238E27FC236}">
                    <a16:creationId xmlns:a16="http://schemas.microsoft.com/office/drawing/2014/main" id="{29433EE9-A108-40C1-BE27-198E3A977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96">
                <a:extLst>
                  <a:ext uri="{FF2B5EF4-FFF2-40B4-BE49-F238E27FC236}">
                    <a16:creationId xmlns:a16="http://schemas.microsoft.com/office/drawing/2014/main" id="{70CA7FBA-AFD7-4817-9C04-5BAE46547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4" grpId="0"/>
      <p:bldP spid="103485" grpId="0"/>
      <p:bldP spid="1035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6A915210-B412-4686-806C-4DF5F1B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3CF7-29F3-4C85-A7CC-D1DA19C1EC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A65733-980E-4BD9-9233-0B217BE5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33CC"/>
                </a:solidFill>
              </a:rPr>
              <a:t>Entropy: </a:t>
            </a:r>
            <a:r>
              <a:rPr lang="en-US" altLang="en-US" sz="2400">
                <a:solidFill>
                  <a:srgbClr val="0033CC"/>
                </a:solidFill>
              </a:rPr>
              <a:t>a common way to measure impurity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384D4DAD-73DA-4363-933F-CE02CACD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chemeClr val="bg2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= </a:t>
            </a: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</a:t>
            </a:r>
            <a:r>
              <a:rPr lang="en-US" altLang="en-US" sz="2000" baseline="-25000">
                <a:solidFill>
                  <a:srgbClr val="000000"/>
                </a:solidFill>
              </a:rPr>
              <a:t>i</a:t>
            </a:r>
            <a:r>
              <a:rPr lang="en-US" altLang="en-US" sz="2000">
                <a:solidFill>
                  <a:srgbClr val="000000"/>
                </a:solidFill>
              </a:rPr>
              <a:t> is the probability of class i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Compute it as the proportion of class i in the set.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98B3197D-D943-4E9B-84B6-F70E61002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Equation" r:id="rId3" imgW="914400" imgH="342900" progId="Equation.3">
                  <p:embed/>
                </p:oleObj>
              </mc:Choice>
              <mc:Fallback>
                <p:oleObj name="Equation" r:id="rId3" imgW="914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286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5">
            <a:extLst>
              <a:ext uri="{FF2B5EF4-FFF2-40B4-BE49-F238E27FC236}">
                <a16:creationId xmlns:a16="http://schemas.microsoft.com/office/drawing/2014/main" id="{3450404B-CC09-4802-AF1E-5ACE22D55CF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19200"/>
            <a:ext cx="2133600" cy="1905000"/>
            <a:chOff x="4272" y="2976"/>
            <a:chExt cx="1344" cy="1200"/>
          </a:xfrm>
        </p:grpSpPr>
        <p:sp>
          <p:nvSpPr>
            <p:cNvPr id="23563" name="Oval 6">
              <a:extLst>
                <a:ext uri="{FF2B5EF4-FFF2-40B4-BE49-F238E27FC236}">
                  <a16:creationId xmlns:a16="http://schemas.microsoft.com/office/drawing/2014/main" id="{0C994F9C-F1DB-4611-998E-5C9518C6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4" name="Oval 7">
              <a:extLst>
                <a:ext uri="{FF2B5EF4-FFF2-40B4-BE49-F238E27FC236}">
                  <a16:creationId xmlns:a16="http://schemas.microsoft.com/office/drawing/2014/main" id="{4616989D-B7BC-41F5-92DF-55E129E9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5" name="Oval 8">
              <a:extLst>
                <a:ext uri="{FF2B5EF4-FFF2-40B4-BE49-F238E27FC236}">
                  <a16:creationId xmlns:a16="http://schemas.microsoft.com/office/drawing/2014/main" id="{54E4E3FD-9150-4D24-8927-E580A5F0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6" name="Oval 9">
              <a:extLst>
                <a:ext uri="{FF2B5EF4-FFF2-40B4-BE49-F238E27FC236}">
                  <a16:creationId xmlns:a16="http://schemas.microsoft.com/office/drawing/2014/main" id="{4DA51E4B-A052-446C-8B18-128C0824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7" name="Oval 10">
              <a:extLst>
                <a:ext uri="{FF2B5EF4-FFF2-40B4-BE49-F238E27FC236}">
                  <a16:creationId xmlns:a16="http://schemas.microsoft.com/office/drawing/2014/main" id="{58B36EFB-ABF6-4686-B38C-AB99BA76D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8" name="Oval 11">
              <a:extLst>
                <a:ext uri="{FF2B5EF4-FFF2-40B4-BE49-F238E27FC236}">
                  <a16:creationId xmlns:a16="http://schemas.microsoft.com/office/drawing/2014/main" id="{FD46D17A-4BC5-442C-B31D-943C58DB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9" name="Oval 12">
              <a:extLst>
                <a:ext uri="{FF2B5EF4-FFF2-40B4-BE49-F238E27FC236}">
                  <a16:creationId xmlns:a16="http://schemas.microsoft.com/office/drawing/2014/main" id="{B3D76B92-CDDA-4C6B-8E92-2CC22E93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0" name="Oval 13">
              <a:extLst>
                <a:ext uri="{FF2B5EF4-FFF2-40B4-BE49-F238E27FC236}">
                  <a16:creationId xmlns:a16="http://schemas.microsoft.com/office/drawing/2014/main" id="{A30DD178-F927-4E02-B93C-871B8A7B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Oval 14">
              <a:extLst>
                <a:ext uri="{FF2B5EF4-FFF2-40B4-BE49-F238E27FC236}">
                  <a16:creationId xmlns:a16="http://schemas.microsoft.com/office/drawing/2014/main" id="{628639AF-9CA1-4092-B22C-218D1ACA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2" name="Group 15">
              <a:extLst>
                <a:ext uri="{FF2B5EF4-FFF2-40B4-BE49-F238E27FC236}">
                  <a16:creationId xmlns:a16="http://schemas.microsoft.com/office/drawing/2014/main" id="{BEE8E5AA-7426-4873-88BB-7479F6A0B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23617" name="Line 16">
                <a:extLst>
                  <a:ext uri="{FF2B5EF4-FFF2-40B4-BE49-F238E27FC236}">
                    <a16:creationId xmlns:a16="http://schemas.microsoft.com/office/drawing/2014/main" id="{3C9F3873-47F9-414A-AAAA-282C9403D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17">
                <a:extLst>
                  <a:ext uri="{FF2B5EF4-FFF2-40B4-BE49-F238E27FC236}">
                    <a16:creationId xmlns:a16="http://schemas.microsoft.com/office/drawing/2014/main" id="{4DAEBEBB-0674-4D11-89BE-18691B28D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3" name="Oval 18">
              <a:extLst>
                <a:ext uri="{FF2B5EF4-FFF2-40B4-BE49-F238E27FC236}">
                  <a16:creationId xmlns:a16="http://schemas.microsoft.com/office/drawing/2014/main" id="{F26F3DF2-E360-447D-9DDC-FE5A8D6C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4" name="Oval 19">
              <a:extLst>
                <a:ext uri="{FF2B5EF4-FFF2-40B4-BE49-F238E27FC236}">
                  <a16:creationId xmlns:a16="http://schemas.microsoft.com/office/drawing/2014/main" id="{3C405986-0D69-4950-BD0F-95BA85622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5" name="Group 20">
              <a:extLst>
                <a:ext uri="{FF2B5EF4-FFF2-40B4-BE49-F238E27FC236}">
                  <a16:creationId xmlns:a16="http://schemas.microsoft.com/office/drawing/2014/main" id="{B79A6F98-04CD-4DD0-9A12-7DF999912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23615" name="Line 21">
                <a:extLst>
                  <a:ext uri="{FF2B5EF4-FFF2-40B4-BE49-F238E27FC236}">
                    <a16:creationId xmlns:a16="http://schemas.microsoft.com/office/drawing/2014/main" id="{B9BF65F2-54C7-4515-8BFD-D4C7E0836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22">
                <a:extLst>
                  <a:ext uri="{FF2B5EF4-FFF2-40B4-BE49-F238E27FC236}">
                    <a16:creationId xmlns:a16="http://schemas.microsoft.com/office/drawing/2014/main" id="{EE9FB046-3582-46D0-8743-C2461409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6" name="Group 23">
              <a:extLst>
                <a:ext uri="{FF2B5EF4-FFF2-40B4-BE49-F238E27FC236}">
                  <a16:creationId xmlns:a16="http://schemas.microsoft.com/office/drawing/2014/main" id="{1B6855BD-AB56-493D-BA66-91E80620D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23613" name="Line 24">
                <a:extLst>
                  <a:ext uri="{FF2B5EF4-FFF2-40B4-BE49-F238E27FC236}">
                    <a16:creationId xmlns:a16="http://schemas.microsoft.com/office/drawing/2014/main" id="{3306FF75-E751-4398-8447-DE5BEAD15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25">
                <a:extLst>
                  <a:ext uri="{FF2B5EF4-FFF2-40B4-BE49-F238E27FC236}">
                    <a16:creationId xmlns:a16="http://schemas.microsoft.com/office/drawing/2014/main" id="{FFA1B44B-2C34-4CDF-BCDB-BCD61AD42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7" name="Group 26">
              <a:extLst>
                <a:ext uri="{FF2B5EF4-FFF2-40B4-BE49-F238E27FC236}">
                  <a16:creationId xmlns:a16="http://schemas.microsoft.com/office/drawing/2014/main" id="{5E15B1FC-8ED2-4DA6-A23C-6DDAA2C4F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23611" name="Line 27">
                <a:extLst>
                  <a:ext uri="{FF2B5EF4-FFF2-40B4-BE49-F238E27FC236}">
                    <a16:creationId xmlns:a16="http://schemas.microsoft.com/office/drawing/2014/main" id="{E82CBFAE-7855-4054-90C7-296ED7971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28">
                <a:extLst>
                  <a:ext uri="{FF2B5EF4-FFF2-40B4-BE49-F238E27FC236}">
                    <a16:creationId xmlns:a16="http://schemas.microsoft.com/office/drawing/2014/main" id="{1874630A-9826-426E-8CE2-E63A6FC17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8" name="Group 29">
              <a:extLst>
                <a:ext uri="{FF2B5EF4-FFF2-40B4-BE49-F238E27FC236}">
                  <a16:creationId xmlns:a16="http://schemas.microsoft.com/office/drawing/2014/main" id="{3CC6C568-D05C-4F94-878E-502E63EF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23609" name="Line 30">
                <a:extLst>
                  <a:ext uri="{FF2B5EF4-FFF2-40B4-BE49-F238E27FC236}">
                    <a16:creationId xmlns:a16="http://schemas.microsoft.com/office/drawing/2014/main" id="{4890A14C-4C59-4469-9FF3-9FD7CEDD8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31">
                <a:extLst>
                  <a:ext uri="{FF2B5EF4-FFF2-40B4-BE49-F238E27FC236}">
                    <a16:creationId xmlns:a16="http://schemas.microsoft.com/office/drawing/2014/main" id="{FA6EA37F-08B2-4159-8FEB-B43597777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9" name="Oval 32">
              <a:extLst>
                <a:ext uri="{FF2B5EF4-FFF2-40B4-BE49-F238E27FC236}">
                  <a16:creationId xmlns:a16="http://schemas.microsoft.com/office/drawing/2014/main" id="{2CD398BB-0415-411E-B48F-2DC34C232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0" name="Oval 33">
              <a:extLst>
                <a:ext uri="{FF2B5EF4-FFF2-40B4-BE49-F238E27FC236}">
                  <a16:creationId xmlns:a16="http://schemas.microsoft.com/office/drawing/2014/main" id="{BB308047-7A3D-4BBE-80BE-FF865AB5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1" name="Oval 34">
              <a:extLst>
                <a:ext uri="{FF2B5EF4-FFF2-40B4-BE49-F238E27FC236}">
                  <a16:creationId xmlns:a16="http://schemas.microsoft.com/office/drawing/2014/main" id="{E0A22576-E879-4BDD-8A9A-19340E7B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2" name="Oval 35">
              <a:extLst>
                <a:ext uri="{FF2B5EF4-FFF2-40B4-BE49-F238E27FC236}">
                  <a16:creationId xmlns:a16="http://schemas.microsoft.com/office/drawing/2014/main" id="{9AB3192F-F3C9-421D-AE6F-7DF19ED6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3" name="Oval 36">
              <a:extLst>
                <a:ext uri="{FF2B5EF4-FFF2-40B4-BE49-F238E27FC236}">
                  <a16:creationId xmlns:a16="http://schemas.microsoft.com/office/drawing/2014/main" id="{A33C225B-8DD2-4DE2-B9F0-50DEC3EA9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4" name="Oval 37">
              <a:extLst>
                <a:ext uri="{FF2B5EF4-FFF2-40B4-BE49-F238E27FC236}">
                  <a16:creationId xmlns:a16="http://schemas.microsoft.com/office/drawing/2014/main" id="{E02EDF1D-EA83-4CD1-951C-A8E06437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85" name="Group 38">
              <a:extLst>
                <a:ext uri="{FF2B5EF4-FFF2-40B4-BE49-F238E27FC236}">
                  <a16:creationId xmlns:a16="http://schemas.microsoft.com/office/drawing/2014/main" id="{8D28D270-337E-485D-8FB5-57552A3A1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23607" name="Line 39">
                <a:extLst>
                  <a:ext uri="{FF2B5EF4-FFF2-40B4-BE49-F238E27FC236}">
                    <a16:creationId xmlns:a16="http://schemas.microsoft.com/office/drawing/2014/main" id="{95C309C8-8B9B-44E4-9A48-A0DA8969B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40">
                <a:extLst>
                  <a:ext uri="{FF2B5EF4-FFF2-40B4-BE49-F238E27FC236}">
                    <a16:creationId xmlns:a16="http://schemas.microsoft.com/office/drawing/2014/main" id="{6C0051C6-7343-47A9-BCB4-8377E9DD5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6" name="Group 41">
              <a:extLst>
                <a:ext uri="{FF2B5EF4-FFF2-40B4-BE49-F238E27FC236}">
                  <a16:creationId xmlns:a16="http://schemas.microsoft.com/office/drawing/2014/main" id="{A70CA012-E32F-435C-A642-3C183667A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23605" name="Line 42">
                <a:extLst>
                  <a:ext uri="{FF2B5EF4-FFF2-40B4-BE49-F238E27FC236}">
                    <a16:creationId xmlns:a16="http://schemas.microsoft.com/office/drawing/2014/main" id="{3B5ABFEC-BF2B-491B-B70E-408BDCBFD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43">
                <a:extLst>
                  <a:ext uri="{FF2B5EF4-FFF2-40B4-BE49-F238E27FC236}">
                    <a16:creationId xmlns:a16="http://schemas.microsoft.com/office/drawing/2014/main" id="{03F3E273-7487-442E-830D-5BE7A003A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7" name="Group 44">
              <a:extLst>
                <a:ext uri="{FF2B5EF4-FFF2-40B4-BE49-F238E27FC236}">
                  <a16:creationId xmlns:a16="http://schemas.microsoft.com/office/drawing/2014/main" id="{4AAF3A7A-7FFF-48A6-95D9-A6CFD4B4A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23603" name="Line 45">
                <a:extLst>
                  <a:ext uri="{FF2B5EF4-FFF2-40B4-BE49-F238E27FC236}">
                    <a16:creationId xmlns:a16="http://schemas.microsoft.com/office/drawing/2014/main" id="{871714B6-A564-44AB-B13F-FA595F3E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46">
                <a:extLst>
                  <a:ext uri="{FF2B5EF4-FFF2-40B4-BE49-F238E27FC236}">
                    <a16:creationId xmlns:a16="http://schemas.microsoft.com/office/drawing/2014/main" id="{C815EE28-B57B-4579-8940-DA8BDCAA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8" name="Group 47">
              <a:extLst>
                <a:ext uri="{FF2B5EF4-FFF2-40B4-BE49-F238E27FC236}">
                  <a16:creationId xmlns:a16="http://schemas.microsoft.com/office/drawing/2014/main" id="{A40B6912-8533-4D04-B922-E207B4D25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23601" name="Line 48">
                <a:extLst>
                  <a:ext uri="{FF2B5EF4-FFF2-40B4-BE49-F238E27FC236}">
                    <a16:creationId xmlns:a16="http://schemas.microsoft.com/office/drawing/2014/main" id="{26271AE1-EA88-48AE-A043-7C1F156D6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49">
                <a:extLst>
                  <a:ext uri="{FF2B5EF4-FFF2-40B4-BE49-F238E27FC236}">
                    <a16:creationId xmlns:a16="http://schemas.microsoft.com/office/drawing/2014/main" id="{0B0F08AC-DC4E-4068-B7C3-76C77EEDE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9" name="Group 50">
              <a:extLst>
                <a:ext uri="{FF2B5EF4-FFF2-40B4-BE49-F238E27FC236}">
                  <a16:creationId xmlns:a16="http://schemas.microsoft.com/office/drawing/2014/main" id="{4CDEF798-9078-4A33-9C1C-D3A8EFC1E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23599" name="Line 51">
                <a:extLst>
                  <a:ext uri="{FF2B5EF4-FFF2-40B4-BE49-F238E27FC236}">
                    <a16:creationId xmlns:a16="http://schemas.microsoft.com/office/drawing/2014/main" id="{4C560D4E-A6E7-432D-B26E-9614FFBF0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52">
                <a:extLst>
                  <a:ext uri="{FF2B5EF4-FFF2-40B4-BE49-F238E27FC236}">
                    <a16:creationId xmlns:a16="http://schemas.microsoft.com/office/drawing/2014/main" id="{CF26DE26-950E-49DF-BF8F-111F041E5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0" name="Group 53">
              <a:extLst>
                <a:ext uri="{FF2B5EF4-FFF2-40B4-BE49-F238E27FC236}">
                  <a16:creationId xmlns:a16="http://schemas.microsoft.com/office/drawing/2014/main" id="{83B17F27-F24C-43BD-AA8D-0A0F11ACF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23597" name="Line 54">
                <a:extLst>
                  <a:ext uri="{FF2B5EF4-FFF2-40B4-BE49-F238E27FC236}">
                    <a16:creationId xmlns:a16="http://schemas.microsoft.com/office/drawing/2014/main" id="{6ACAA95F-B4F2-4D39-AA67-A8E0C6AB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55">
                <a:extLst>
                  <a:ext uri="{FF2B5EF4-FFF2-40B4-BE49-F238E27FC236}">
                    <a16:creationId xmlns:a16="http://schemas.microsoft.com/office/drawing/2014/main" id="{7880E5C4-9D0C-476B-B6E4-73914807D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1" name="Group 56">
              <a:extLst>
                <a:ext uri="{FF2B5EF4-FFF2-40B4-BE49-F238E27FC236}">
                  <a16:creationId xmlns:a16="http://schemas.microsoft.com/office/drawing/2014/main" id="{B307D9F9-171F-4871-9F05-04DD37E3F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23595" name="Line 57">
                <a:extLst>
                  <a:ext uri="{FF2B5EF4-FFF2-40B4-BE49-F238E27FC236}">
                    <a16:creationId xmlns:a16="http://schemas.microsoft.com/office/drawing/2014/main" id="{6BA4DA24-F3B9-4655-B61F-9249B3B15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58">
                <a:extLst>
                  <a:ext uri="{FF2B5EF4-FFF2-40B4-BE49-F238E27FC236}">
                    <a16:creationId xmlns:a16="http://schemas.microsoft.com/office/drawing/2014/main" id="{538D5C7B-B41D-4853-8F91-B911455A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2" name="Group 59">
              <a:extLst>
                <a:ext uri="{FF2B5EF4-FFF2-40B4-BE49-F238E27FC236}">
                  <a16:creationId xmlns:a16="http://schemas.microsoft.com/office/drawing/2014/main" id="{F5E5F4F6-8B73-47BA-9E82-582E40F7E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23593" name="Line 60">
                <a:extLst>
                  <a:ext uri="{FF2B5EF4-FFF2-40B4-BE49-F238E27FC236}">
                    <a16:creationId xmlns:a16="http://schemas.microsoft.com/office/drawing/2014/main" id="{62B77DBF-608A-4D7F-A7AC-2B063213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61">
                <a:extLst>
                  <a:ext uri="{FF2B5EF4-FFF2-40B4-BE49-F238E27FC236}">
                    <a16:creationId xmlns:a16="http://schemas.microsoft.com/office/drawing/2014/main" id="{57BB9D48-D336-4B60-AC7A-499E6F74D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1" name="Text Box 64">
            <a:extLst>
              <a:ext uri="{FF2B5EF4-FFF2-40B4-BE49-F238E27FC236}">
                <a16:creationId xmlns:a16="http://schemas.microsoft.com/office/drawing/2014/main" id="{809195D2-E9D6-4AE0-A0F5-C6678674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694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does that mean for learning from examples?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6F4193-A9DB-49AB-9854-9046769BF14F}"/>
              </a:ext>
            </a:extLst>
          </p:cNvPr>
          <p:cNvCxnSpPr/>
          <p:nvPr/>
        </p:nvCxnSpPr>
        <p:spPr>
          <a:xfrm rot="5400000">
            <a:off x="7277100" y="24765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42FA45-BF7A-488E-A0C2-680FDB28EDCC}"/>
              </a:ext>
            </a:extLst>
          </p:cNvPr>
          <p:cNvCxnSpPr/>
          <p:nvPr/>
        </p:nvCxnSpPr>
        <p:spPr>
          <a:xfrm>
            <a:off x="7239000" y="24384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C4D164A-9D6E-4544-9689-E3E90566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510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16/30 are green circles; 14/30 are pink crosses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(16/30) =  -.9;       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(14/30) =  -1.1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Entropy = -(16/30)(-.9) –(14/30)(-1.1) = .99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B65704-AFC4-4D4E-A83F-A6A0B3CBE55C}"/>
                  </a:ext>
                </a:extLst>
              </p14:cNvPr>
              <p14:cNvContentPartPr/>
              <p14:nvPr/>
            </p14:nvContentPartPr>
            <p14:xfrm>
              <a:off x="1859760" y="4272480"/>
              <a:ext cx="4422240" cy="34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B65704-AFC4-4D4E-A83F-A6A0B3CBE5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0400" y="4263120"/>
                <a:ext cx="4440960" cy="36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4F85C032-4410-4549-BC88-635D3C1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55692-FEBF-4CB3-8069-87198DF1084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47A30E-A1D4-4C2F-BC30-C54D9A824BA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2-Class Cases: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2E618C4-5AFD-467F-A3AF-D7DD945A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in which all examples belong to the same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- 1 log</a:t>
            </a:r>
            <a:r>
              <a:rPr lang="en-US" altLang="en-US" sz="2400" baseline="-25000"/>
              <a:t>2</a:t>
            </a:r>
            <a:r>
              <a:rPr lang="en-US" altLang="en-US" sz="2400"/>
              <a:t>1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with 50% in either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– 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=1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0E5A0AF-583D-4799-8089-90271F27D57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24599" name="Oval 5">
              <a:extLst>
                <a:ext uri="{FF2B5EF4-FFF2-40B4-BE49-F238E27FC236}">
                  <a16:creationId xmlns:a16="http://schemas.microsoft.com/office/drawing/2014/main" id="{8210E0A8-FB22-441B-9890-2D616CB5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0" name="Oval 6">
              <a:extLst>
                <a:ext uri="{FF2B5EF4-FFF2-40B4-BE49-F238E27FC236}">
                  <a16:creationId xmlns:a16="http://schemas.microsoft.com/office/drawing/2014/main" id="{11266617-2770-4144-B5E8-680830412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1" name="Oval 7">
              <a:extLst>
                <a:ext uri="{FF2B5EF4-FFF2-40B4-BE49-F238E27FC236}">
                  <a16:creationId xmlns:a16="http://schemas.microsoft.com/office/drawing/2014/main" id="{02635BD7-37F8-43B0-ACC6-5DEE5B0A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2" name="Oval 8">
              <a:extLst>
                <a:ext uri="{FF2B5EF4-FFF2-40B4-BE49-F238E27FC236}">
                  <a16:creationId xmlns:a16="http://schemas.microsoft.com/office/drawing/2014/main" id="{0605EE84-C54A-4971-AC9C-260C544DA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3" name="Oval 9">
              <a:extLst>
                <a:ext uri="{FF2B5EF4-FFF2-40B4-BE49-F238E27FC236}">
                  <a16:creationId xmlns:a16="http://schemas.microsoft.com/office/drawing/2014/main" id="{AA595E9F-1891-48D0-A12E-A9452258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4" name="Oval 10">
              <a:extLst>
                <a:ext uri="{FF2B5EF4-FFF2-40B4-BE49-F238E27FC236}">
                  <a16:creationId xmlns:a16="http://schemas.microsoft.com/office/drawing/2014/main" id="{F4E0045E-BB03-4844-8C61-7486AB63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5" name="Oval 11">
              <a:extLst>
                <a:ext uri="{FF2B5EF4-FFF2-40B4-BE49-F238E27FC236}">
                  <a16:creationId xmlns:a16="http://schemas.microsoft.com/office/drawing/2014/main" id="{1D655472-854E-4ED0-B458-712E2A87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6" name="Oval 12">
              <a:extLst>
                <a:ext uri="{FF2B5EF4-FFF2-40B4-BE49-F238E27FC236}">
                  <a16:creationId xmlns:a16="http://schemas.microsoft.com/office/drawing/2014/main" id="{4DDC5495-511B-4F53-BAA5-4156060B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7" name="Oval 13">
              <a:extLst>
                <a:ext uri="{FF2B5EF4-FFF2-40B4-BE49-F238E27FC236}">
                  <a16:creationId xmlns:a16="http://schemas.microsoft.com/office/drawing/2014/main" id="{896A2C55-686A-4238-8192-71F92E77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8" name="Oval 14">
              <a:extLst>
                <a:ext uri="{FF2B5EF4-FFF2-40B4-BE49-F238E27FC236}">
                  <a16:creationId xmlns:a16="http://schemas.microsoft.com/office/drawing/2014/main" id="{8012C9BB-59C7-428F-A35F-AC016DEE9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9" name="Oval 15">
              <a:extLst>
                <a:ext uri="{FF2B5EF4-FFF2-40B4-BE49-F238E27FC236}">
                  <a16:creationId xmlns:a16="http://schemas.microsoft.com/office/drawing/2014/main" id="{C2BE2EC7-DDC0-4F1F-90E3-EFAF4901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0" name="Oval 16">
              <a:extLst>
                <a:ext uri="{FF2B5EF4-FFF2-40B4-BE49-F238E27FC236}">
                  <a16:creationId xmlns:a16="http://schemas.microsoft.com/office/drawing/2014/main" id="{C5879FF7-295C-4B3F-B6E4-5E29FE88C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1" name="Oval 17">
              <a:extLst>
                <a:ext uri="{FF2B5EF4-FFF2-40B4-BE49-F238E27FC236}">
                  <a16:creationId xmlns:a16="http://schemas.microsoft.com/office/drawing/2014/main" id="{E042E3E9-EA1D-40E3-8DE3-B6E3FE0BA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7C0C3B48-BB0B-46FB-9F75-3BD73053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BAB5AD8D-483F-41AC-AB91-BC828999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Maximum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20488" name="Oval 20">
            <a:extLst>
              <a:ext uri="{FF2B5EF4-FFF2-40B4-BE49-F238E27FC236}">
                <a16:creationId xmlns:a16="http://schemas.microsoft.com/office/drawing/2014/main" id="{3D1DF594-40DC-4922-BAC4-E143D49E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21">
            <a:extLst>
              <a:ext uri="{FF2B5EF4-FFF2-40B4-BE49-F238E27FC236}">
                <a16:creationId xmlns:a16="http://schemas.microsoft.com/office/drawing/2014/main" id="{F47D4D8D-9BAE-405B-BA29-7616C1DE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22">
            <a:extLst>
              <a:ext uri="{FF2B5EF4-FFF2-40B4-BE49-F238E27FC236}">
                <a16:creationId xmlns:a16="http://schemas.microsoft.com/office/drawing/2014/main" id="{BB4B78B6-3964-4CBD-AA96-E3D6598F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Oval 23">
            <a:extLst>
              <a:ext uri="{FF2B5EF4-FFF2-40B4-BE49-F238E27FC236}">
                <a16:creationId xmlns:a16="http://schemas.microsoft.com/office/drawing/2014/main" id="{199362BE-CF91-4969-BF16-D203AA18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492" name="Group 24">
            <a:extLst>
              <a:ext uri="{FF2B5EF4-FFF2-40B4-BE49-F238E27FC236}">
                <a16:creationId xmlns:a16="http://schemas.microsoft.com/office/drawing/2014/main" id="{4A4040A2-EA86-4680-86A5-46437A1940A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24597" name="Line 25">
              <a:extLst>
                <a:ext uri="{FF2B5EF4-FFF2-40B4-BE49-F238E27FC236}">
                  <a16:creationId xmlns:a16="http://schemas.microsoft.com/office/drawing/2014/main" id="{4F8AC042-A160-455D-9920-2DC37490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6">
              <a:extLst>
                <a:ext uri="{FF2B5EF4-FFF2-40B4-BE49-F238E27FC236}">
                  <a16:creationId xmlns:a16="http://schemas.microsoft.com/office/drawing/2014/main" id="{800699B1-833C-4225-81AE-23320C0FB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7">
            <a:extLst>
              <a:ext uri="{FF2B5EF4-FFF2-40B4-BE49-F238E27FC236}">
                <a16:creationId xmlns:a16="http://schemas.microsoft.com/office/drawing/2014/main" id="{4A2D8BB3-CC6A-4DA6-8B9E-9BE6832323C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24595" name="Line 28">
              <a:extLst>
                <a:ext uri="{FF2B5EF4-FFF2-40B4-BE49-F238E27FC236}">
                  <a16:creationId xmlns:a16="http://schemas.microsoft.com/office/drawing/2014/main" id="{AED6ECC0-420B-44F7-86F8-4EB7C5AF0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9">
              <a:extLst>
                <a:ext uri="{FF2B5EF4-FFF2-40B4-BE49-F238E27FC236}">
                  <a16:creationId xmlns:a16="http://schemas.microsoft.com/office/drawing/2014/main" id="{58617B06-7F8B-4416-A02A-2C0EC1088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50A6D861-48F1-4EBE-8475-866F238A48A1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24593" name="Line 31">
              <a:extLst>
                <a:ext uri="{FF2B5EF4-FFF2-40B4-BE49-F238E27FC236}">
                  <a16:creationId xmlns:a16="http://schemas.microsoft.com/office/drawing/2014/main" id="{A1EA2199-035B-4709-86D4-C61E365AD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32">
              <a:extLst>
                <a:ext uri="{FF2B5EF4-FFF2-40B4-BE49-F238E27FC236}">
                  <a16:creationId xmlns:a16="http://schemas.microsoft.com/office/drawing/2014/main" id="{3975002D-2593-40B7-A819-FABD8413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33">
            <a:extLst>
              <a:ext uri="{FF2B5EF4-FFF2-40B4-BE49-F238E27FC236}">
                <a16:creationId xmlns:a16="http://schemas.microsoft.com/office/drawing/2014/main" id="{70F486B1-F9FC-499D-9DE1-BE4A8F0B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3888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a good training set for learning</a:t>
            </a:r>
          </a:p>
        </p:txBody>
      </p:sp>
      <p:sp>
        <p:nvSpPr>
          <p:cNvPr id="20496" name="Text Box 34">
            <a:extLst>
              <a:ext uri="{FF2B5EF4-FFF2-40B4-BE49-F238E27FC236}">
                <a16:creationId xmlns:a16="http://schemas.microsoft.com/office/drawing/2014/main" id="{A7067F9E-E7C7-4E99-AB74-5F6077F2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2608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good training set for learning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13C261-5147-4B6E-AA1C-68DCBDBDADCE}"/>
                  </a:ext>
                </a:extLst>
              </p14:cNvPr>
              <p14:cNvContentPartPr/>
              <p14:nvPr/>
            </p14:nvContentPartPr>
            <p14:xfrm>
              <a:off x="5939280" y="2504160"/>
              <a:ext cx="1026000" cy="332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13C261-5147-4B6E-AA1C-68DCBDBDAD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9920" y="2494800"/>
                <a:ext cx="1044720" cy="334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20488" grpId="0" animBg="1"/>
      <p:bldP spid="20489" grpId="0" animBg="1"/>
      <p:bldP spid="20490" grpId="0" animBg="1"/>
      <p:bldP spid="20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45D5BDBE-22B3-4129-BD96-C4BEA4BA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25F65-FB95-4D42-B351-EB082C6EE3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12A34D5-E57B-45F2-B397-43D609BC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98DDE7C-BDED-42CA-8179-FE4EA37E0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want to determine </a:t>
            </a:r>
            <a:r>
              <a:rPr lang="en-US" altLang="en-US" sz="2800">
                <a:solidFill>
                  <a:srgbClr val="FF0000"/>
                </a:solidFill>
              </a:rPr>
              <a:t>which attribute</a:t>
            </a:r>
            <a:r>
              <a:rPr lang="en-US" altLang="en-US" sz="2800"/>
              <a:t> in a given set of training feature vectors is </a:t>
            </a:r>
            <a:r>
              <a:rPr lang="en-US" altLang="en-US" sz="2800">
                <a:solidFill>
                  <a:srgbClr val="FF0000"/>
                </a:solidFill>
              </a:rPr>
              <a:t>most useful</a:t>
            </a:r>
            <a:r>
              <a:rPr lang="en-US" altLang="en-US" sz="2800"/>
              <a:t> for discriminating between the classes to be learned.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Information gain</a:t>
            </a:r>
            <a:r>
              <a:rPr lang="en-US" altLang="en-US" sz="2800"/>
              <a:t> tells us how important a given attribute of the feature vectors 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use it to decide the ordering of attributes in the nodes of a decision tree.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666558-3C24-4B01-84A9-F3F962AAF1B5}"/>
                  </a:ext>
                </a:extLst>
              </p14:cNvPr>
              <p14:cNvContentPartPr/>
              <p14:nvPr/>
            </p14:nvContentPartPr>
            <p14:xfrm>
              <a:off x="898200" y="4075920"/>
              <a:ext cx="2274480" cy="7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666558-3C24-4B01-84A9-F3F962AAF1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840" y="4066560"/>
                <a:ext cx="2293200" cy="9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47BF97A-48CB-47B2-ACBF-F0F22B3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419B4-61E2-46BD-A980-11C43AFAB1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3C6439-B289-4ABE-B067-89DD6400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Calculating Information Gain</a:t>
            </a:r>
          </a:p>
        </p:txBody>
      </p:sp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C97BD2FE-B98E-477D-A974-E92BE8ABA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103313"/>
          <a:ext cx="365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6"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24" b="-26698"/>
                      <a:stretch>
                        <a:fillRect/>
                      </a:stretch>
                    </p:blipFill>
                    <p:spPr bwMode="auto">
                      <a:xfrm>
                        <a:off x="758825" y="1103313"/>
                        <a:ext cx="365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>
            <a:extLst>
              <a:ext uri="{FF2B5EF4-FFF2-40B4-BE49-F238E27FC236}">
                <a16:creationId xmlns:a16="http://schemas.microsoft.com/office/drawing/2014/main" id="{3C165D60-EB14-432F-8639-2FEA4FA48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90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7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05" b="-10345"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Line 5">
            <a:extLst>
              <a:ext uri="{FF2B5EF4-FFF2-40B4-BE49-F238E27FC236}">
                <a16:creationId xmlns:a16="http://schemas.microsoft.com/office/drawing/2014/main" id="{4A70E848-5373-4478-868C-BCB0C87E9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447925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A2FDAF6B-BA21-4FC4-8EB8-1F0AC1236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62325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D4F96907-1CE5-4A16-974F-BC395817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45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Entire population (30 instances)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EE0C0CE-121A-4E27-AF9F-9DADFC7E36D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71925"/>
            <a:ext cx="1447800" cy="1371600"/>
            <a:chOff x="3840" y="2502"/>
            <a:chExt cx="912" cy="864"/>
          </a:xfrm>
        </p:grpSpPr>
        <p:sp>
          <p:nvSpPr>
            <p:cNvPr id="26748" name="Oval 9">
              <a:extLst>
                <a:ext uri="{FF2B5EF4-FFF2-40B4-BE49-F238E27FC236}">
                  <a16:creationId xmlns:a16="http://schemas.microsoft.com/office/drawing/2014/main" id="{591F2C0B-D701-42E5-AC1F-B22F87C1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49" name="Oval 10">
              <a:extLst>
                <a:ext uri="{FF2B5EF4-FFF2-40B4-BE49-F238E27FC236}">
                  <a16:creationId xmlns:a16="http://schemas.microsoft.com/office/drawing/2014/main" id="{3A3CE10D-2002-4F20-B1B2-0F9CC194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2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0" name="Oval 11">
              <a:extLst>
                <a:ext uri="{FF2B5EF4-FFF2-40B4-BE49-F238E27FC236}">
                  <a16:creationId xmlns:a16="http://schemas.microsoft.com/office/drawing/2014/main" id="{61821E1A-1FE9-4808-B107-DF16B9F96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1" name="Oval 12">
              <a:extLst>
                <a:ext uri="{FF2B5EF4-FFF2-40B4-BE49-F238E27FC236}">
                  <a16:creationId xmlns:a16="http://schemas.microsoft.com/office/drawing/2014/main" id="{9D8B2EE1-DD86-4DA5-AC96-844B65DE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2" name="Oval 13">
              <a:extLst>
                <a:ext uri="{FF2B5EF4-FFF2-40B4-BE49-F238E27FC236}">
                  <a16:creationId xmlns:a16="http://schemas.microsoft.com/office/drawing/2014/main" id="{BAAECAB2-10C3-4B41-B958-3C2512F0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3" name="Oval 14">
              <a:extLst>
                <a:ext uri="{FF2B5EF4-FFF2-40B4-BE49-F238E27FC236}">
                  <a16:creationId xmlns:a16="http://schemas.microsoft.com/office/drawing/2014/main" id="{9702C142-2047-493F-B321-F3719FBC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17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4" name="Oval 15">
              <a:extLst>
                <a:ext uri="{FF2B5EF4-FFF2-40B4-BE49-F238E27FC236}">
                  <a16:creationId xmlns:a16="http://schemas.microsoft.com/office/drawing/2014/main" id="{F32E239E-B24F-4239-90B7-18B06BCA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5" name="Oval 16">
              <a:extLst>
                <a:ext uri="{FF2B5EF4-FFF2-40B4-BE49-F238E27FC236}">
                  <a16:creationId xmlns:a16="http://schemas.microsoft.com/office/drawing/2014/main" id="{443E8A1C-1075-41D7-BE3B-04D74638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6" name="Oval 17">
              <a:extLst>
                <a:ext uri="{FF2B5EF4-FFF2-40B4-BE49-F238E27FC236}">
                  <a16:creationId xmlns:a16="http://schemas.microsoft.com/office/drawing/2014/main" id="{78E64EB9-9A38-47D0-9218-5C46759B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7" name="Oval 18">
              <a:extLst>
                <a:ext uri="{FF2B5EF4-FFF2-40B4-BE49-F238E27FC236}">
                  <a16:creationId xmlns:a16="http://schemas.microsoft.com/office/drawing/2014/main" id="{56633F28-74BF-4A49-87EF-654CCA6C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8" name="Oval 19">
              <a:extLst>
                <a:ext uri="{FF2B5EF4-FFF2-40B4-BE49-F238E27FC236}">
                  <a16:creationId xmlns:a16="http://schemas.microsoft.com/office/drawing/2014/main" id="{55C30B47-0716-46D6-93B7-95815AA5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9" name="Oval 20">
              <a:extLst>
                <a:ext uri="{FF2B5EF4-FFF2-40B4-BE49-F238E27FC236}">
                  <a16:creationId xmlns:a16="http://schemas.microsoft.com/office/drawing/2014/main" id="{664FED5A-75D4-4513-8FF5-915638675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3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60" name="Oval 21">
              <a:extLst>
                <a:ext uri="{FF2B5EF4-FFF2-40B4-BE49-F238E27FC236}">
                  <a16:creationId xmlns:a16="http://schemas.microsoft.com/office/drawing/2014/main" id="{89007F31-E4AF-4308-9B58-52DE50A4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61" name="Group 22">
              <a:extLst>
                <a:ext uri="{FF2B5EF4-FFF2-40B4-BE49-F238E27FC236}">
                  <a16:creationId xmlns:a16="http://schemas.microsoft.com/office/drawing/2014/main" id="{14304420-E39F-4C7F-ABE4-FD6EED1FA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26"/>
              <a:ext cx="144" cy="144"/>
              <a:chOff x="2880" y="2160"/>
              <a:chExt cx="192" cy="192"/>
            </a:xfrm>
          </p:grpSpPr>
          <p:sp>
            <p:nvSpPr>
              <p:cNvPr id="26762" name="Line 23">
                <a:extLst>
                  <a:ext uri="{FF2B5EF4-FFF2-40B4-BE49-F238E27FC236}">
                    <a16:creationId xmlns:a16="http://schemas.microsoft.com/office/drawing/2014/main" id="{7D42AC85-F44C-4000-A1FE-80D87B2C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Line 24">
                <a:extLst>
                  <a:ext uri="{FF2B5EF4-FFF2-40B4-BE49-F238E27FC236}">
                    <a16:creationId xmlns:a16="http://schemas.microsoft.com/office/drawing/2014/main" id="{11D144BB-8E8C-4B72-81DC-8199ED56E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76EEBC7-82F2-48D0-B4F2-BC76D057B5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609725"/>
            <a:ext cx="1447800" cy="1371600"/>
            <a:chOff x="3792" y="1014"/>
            <a:chExt cx="912" cy="864"/>
          </a:xfrm>
        </p:grpSpPr>
        <p:grpSp>
          <p:nvGrpSpPr>
            <p:cNvPr id="26704" name="Group 26">
              <a:extLst>
                <a:ext uri="{FF2B5EF4-FFF2-40B4-BE49-F238E27FC236}">
                  <a16:creationId xmlns:a16="http://schemas.microsoft.com/office/drawing/2014/main" id="{26779DE2-FE3D-4254-9BD5-3F35A538B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302"/>
              <a:ext cx="144" cy="144"/>
              <a:chOff x="2880" y="2160"/>
              <a:chExt cx="192" cy="192"/>
            </a:xfrm>
          </p:grpSpPr>
          <p:sp>
            <p:nvSpPr>
              <p:cNvPr id="26746" name="Line 27">
                <a:extLst>
                  <a:ext uri="{FF2B5EF4-FFF2-40B4-BE49-F238E27FC236}">
                    <a16:creationId xmlns:a16="http://schemas.microsoft.com/office/drawing/2014/main" id="{FBC5D060-AB92-4574-8E32-1C54ED916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Line 28">
                <a:extLst>
                  <a:ext uri="{FF2B5EF4-FFF2-40B4-BE49-F238E27FC236}">
                    <a16:creationId xmlns:a16="http://schemas.microsoft.com/office/drawing/2014/main" id="{5219FF82-2AC5-4FA7-B0FD-4A1B8E3E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5" name="Group 29">
              <a:extLst>
                <a:ext uri="{FF2B5EF4-FFF2-40B4-BE49-F238E27FC236}">
                  <a16:creationId xmlns:a16="http://schemas.microsoft.com/office/drawing/2014/main" id="{4C61457A-28F8-4A8A-A4DA-F402ECC87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638"/>
              <a:ext cx="144" cy="144"/>
              <a:chOff x="2880" y="2160"/>
              <a:chExt cx="192" cy="192"/>
            </a:xfrm>
          </p:grpSpPr>
          <p:sp>
            <p:nvSpPr>
              <p:cNvPr id="26744" name="Line 30">
                <a:extLst>
                  <a:ext uri="{FF2B5EF4-FFF2-40B4-BE49-F238E27FC236}">
                    <a16:creationId xmlns:a16="http://schemas.microsoft.com/office/drawing/2014/main" id="{0B166012-4A94-48FB-BC9F-699BA3084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Line 31">
                <a:extLst>
                  <a:ext uri="{FF2B5EF4-FFF2-40B4-BE49-F238E27FC236}">
                    <a16:creationId xmlns:a16="http://schemas.microsoft.com/office/drawing/2014/main" id="{961DA608-F446-498E-B63E-D89141581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6" name="Group 32">
              <a:extLst>
                <a:ext uri="{FF2B5EF4-FFF2-40B4-BE49-F238E27FC236}">
                  <a16:creationId xmlns:a16="http://schemas.microsoft.com/office/drawing/2014/main" id="{C15AB4D2-73C1-45C5-BCDC-3E992133A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110"/>
              <a:ext cx="144" cy="144"/>
              <a:chOff x="2880" y="2160"/>
              <a:chExt cx="192" cy="192"/>
            </a:xfrm>
          </p:grpSpPr>
          <p:sp>
            <p:nvSpPr>
              <p:cNvPr id="26742" name="Line 33">
                <a:extLst>
                  <a:ext uri="{FF2B5EF4-FFF2-40B4-BE49-F238E27FC236}">
                    <a16:creationId xmlns:a16="http://schemas.microsoft.com/office/drawing/2014/main" id="{703512B9-2986-4983-B4C5-2DA87F61C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Line 34">
                <a:extLst>
                  <a:ext uri="{FF2B5EF4-FFF2-40B4-BE49-F238E27FC236}">
                    <a16:creationId xmlns:a16="http://schemas.microsoft.com/office/drawing/2014/main" id="{7704795B-C19C-4B12-B76F-625EAD33A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7" name="Group 35">
              <a:extLst>
                <a:ext uri="{FF2B5EF4-FFF2-40B4-BE49-F238E27FC236}">
                  <a16:creationId xmlns:a16="http://schemas.microsoft.com/office/drawing/2014/main" id="{6D5914A0-BF64-4713-B1C3-BDF4371C3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42"/>
              <a:ext cx="144" cy="144"/>
              <a:chOff x="2880" y="2160"/>
              <a:chExt cx="192" cy="192"/>
            </a:xfrm>
          </p:grpSpPr>
          <p:sp>
            <p:nvSpPr>
              <p:cNvPr id="26740" name="Line 36">
                <a:extLst>
                  <a:ext uri="{FF2B5EF4-FFF2-40B4-BE49-F238E27FC236}">
                    <a16:creationId xmlns:a16="http://schemas.microsoft.com/office/drawing/2014/main" id="{CA3D2BE5-F85A-4566-9621-0C7B87653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Line 37">
                <a:extLst>
                  <a:ext uri="{FF2B5EF4-FFF2-40B4-BE49-F238E27FC236}">
                    <a16:creationId xmlns:a16="http://schemas.microsoft.com/office/drawing/2014/main" id="{396F854E-A453-485E-8F25-AC0CF297F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8" name="Group 38">
              <a:extLst>
                <a:ext uri="{FF2B5EF4-FFF2-40B4-BE49-F238E27FC236}">
                  <a16:creationId xmlns:a16="http://schemas.microsoft.com/office/drawing/2014/main" id="{7EA6E198-E593-4AF6-9BE6-0669E0108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02"/>
              <a:ext cx="144" cy="144"/>
              <a:chOff x="2880" y="2160"/>
              <a:chExt cx="192" cy="192"/>
            </a:xfrm>
          </p:grpSpPr>
          <p:sp>
            <p:nvSpPr>
              <p:cNvPr id="26738" name="Line 39">
                <a:extLst>
                  <a:ext uri="{FF2B5EF4-FFF2-40B4-BE49-F238E27FC236}">
                    <a16:creationId xmlns:a16="http://schemas.microsoft.com/office/drawing/2014/main" id="{78A36181-FC86-4A55-877A-6A5DFBA59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Line 40">
                <a:extLst>
                  <a:ext uri="{FF2B5EF4-FFF2-40B4-BE49-F238E27FC236}">
                    <a16:creationId xmlns:a16="http://schemas.microsoft.com/office/drawing/2014/main" id="{87CE74D2-24D7-4526-9A6F-BE33E5A51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9" name="Oval 41">
              <a:extLst>
                <a:ext uri="{FF2B5EF4-FFF2-40B4-BE49-F238E27FC236}">
                  <a16:creationId xmlns:a16="http://schemas.microsoft.com/office/drawing/2014/main" id="{1F7A9017-580B-42A3-B40F-70F934C61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14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10" name="Group 42">
              <a:extLst>
                <a:ext uri="{FF2B5EF4-FFF2-40B4-BE49-F238E27FC236}">
                  <a16:creationId xmlns:a16="http://schemas.microsoft.com/office/drawing/2014/main" id="{F296D9E1-CC03-408A-84B0-00E7733B6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158"/>
              <a:ext cx="144" cy="144"/>
              <a:chOff x="2880" y="2160"/>
              <a:chExt cx="192" cy="192"/>
            </a:xfrm>
          </p:grpSpPr>
          <p:sp>
            <p:nvSpPr>
              <p:cNvPr id="26736" name="Line 43">
                <a:extLst>
                  <a:ext uri="{FF2B5EF4-FFF2-40B4-BE49-F238E27FC236}">
                    <a16:creationId xmlns:a16="http://schemas.microsoft.com/office/drawing/2014/main" id="{0C8BBC1D-7D44-4132-8641-5A0DA164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Line 44">
                <a:extLst>
                  <a:ext uri="{FF2B5EF4-FFF2-40B4-BE49-F238E27FC236}">
                    <a16:creationId xmlns:a16="http://schemas.microsoft.com/office/drawing/2014/main" id="{D072C32D-FDE5-434F-8BEB-48BDE3B7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1" name="Group 45">
              <a:extLst>
                <a:ext uri="{FF2B5EF4-FFF2-40B4-BE49-F238E27FC236}">
                  <a16:creationId xmlns:a16="http://schemas.microsoft.com/office/drawing/2014/main" id="{13AE8DDB-EC41-46A9-A1D2-2FA55E88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398"/>
              <a:ext cx="144" cy="144"/>
              <a:chOff x="2880" y="2160"/>
              <a:chExt cx="192" cy="192"/>
            </a:xfrm>
          </p:grpSpPr>
          <p:sp>
            <p:nvSpPr>
              <p:cNvPr id="26734" name="Line 46">
                <a:extLst>
                  <a:ext uri="{FF2B5EF4-FFF2-40B4-BE49-F238E27FC236}">
                    <a16:creationId xmlns:a16="http://schemas.microsoft.com/office/drawing/2014/main" id="{F0D2AB27-1452-4278-A666-6CD4C284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Line 47">
                <a:extLst>
                  <a:ext uri="{FF2B5EF4-FFF2-40B4-BE49-F238E27FC236}">
                    <a16:creationId xmlns:a16="http://schemas.microsoft.com/office/drawing/2014/main" id="{1EEFE886-E7EB-4DF1-A039-5B2D7B173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2" name="Group 48">
              <a:extLst>
                <a:ext uri="{FF2B5EF4-FFF2-40B4-BE49-F238E27FC236}">
                  <a16:creationId xmlns:a16="http://schemas.microsoft.com/office/drawing/2014/main" id="{58358222-C08E-485A-8D82-C69C8D115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50"/>
              <a:ext cx="144" cy="144"/>
              <a:chOff x="2880" y="2160"/>
              <a:chExt cx="192" cy="192"/>
            </a:xfrm>
          </p:grpSpPr>
          <p:sp>
            <p:nvSpPr>
              <p:cNvPr id="26732" name="Line 49">
                <a:extLst>
                  <a:ext uri="{FF2B5EF4-FFF2-40B4-BE49-F238E27FC236}">
                    <a16:creationId xmlns:a16="http://schemas.microsoft.com/office/drawing/2014/main" id="{7C532F21-E351-4A1B-ADD2-609CB830C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50">
                <a:extLst>
                  <a:ext uri="{FF2B5EF4-FFF2-40B4-BE49-F238E27FC236}">
                    <a16:creationId xmlns:a16="http://schemas.microsoft.com/office/drawing/2014/main" id="{44AA669D-C2DA-416E-8A99-778961E7D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3" name="Group 51">
              <a:extLst>
                <a:ext uri="{FF2B5EF4-FFF2-40B4-BE49-F238E27FC236}">
                  <a16:creationId xmlns:a16="http://schemas.microsoft.com/office/drawing/2014/main" id="{3AB58A91-9BF8-47DE-80F1-DC3D8366E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686"/>
              <a:ext cx="144" cy="144"/>
              <a:chOff x="2880" y="2160"/>
              <a:chExt cx="192" cy="192"/>
            </a:xfrm>
          </p:grpSpPr>
          <p:sp>
            <p:nvSpPr>
              <p:cNvPr id="26730" name="Line 52">
                <a:extLst>
                  <a:ext uri="{FF2B5EF4-FFF2-40B4-BE49-F238E27FC236}">
                    <a16:creationId xmlns:a16="http://schemas.microsoft.com/office/drawing/2014/main" id="{0A76C01B-E466-49D0-B4B5-E17A24826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Line 53">
                <a:extLst>
                  <a:ext uri="{FF2B5EF4-FFF2-40B4-BE49-F238E27FC236}">
                    <a16:creationId xmlns:a16="http://schemas.microsoft.com/office/drawing/2014/main" id="{8615E77C-9E4D-4A46-ADA8-513FDDE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4" name="Group 54">
              <a:extLst>
                <a:ext uri="{FF2B5EF4-FFF2-40B4-BE49-F238E27FC236}">
                  <a16:creationId xmlns:a16="http://schemas.microsoft.com/office/drawing/2014/main" id="{C9345EB3-F7A8-43EB-BB6C-167BAE912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494"/>
              <a:ext cx="144" cy="144"/>
              <a:chOff x="2880" y="2160"/>
              <a:chExt cx="192" cy="192"/>
            </a:xfrm>
          </p:grpSpPr>
          <p:sp>
            <p:nvSpPr>
              <p:cNvPr id="26728" name="Line 55">
                <a:extLst>
                  <a:ext uri="{FF2B5EF4-FFF2-40B4-BE49-F238E27FC236}">
                    <a16:creationId xmlns:a16="http://schemas.microsoft.com/office/drawing/2014/main" id="{61C28528-FA8D-48A5-9023-6A9220E6F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56">
                <a:extLst>
                  <a:ext uri="{FF2B5EF4-FFF2-40B4-BE49-F238E27FC236}">
                    <a16:creationId xmlns:a16="http://schemas.microsoft.com/office/drawing/2014/main" id="{009BC9DE-8CCF-4648-97DC-24684636F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5" name="Group 57">
              <a:extLst>
                <a:ext uri="{FF2B5EF4-FFF2-40B4-BE49-F238E27FC236}">
                  <a16:creationId xmlns:a16="http://schemas.microsoft.com/office/drawing/2014/main" id="{9B9D07DF-AD9F-4909-B273-32CF86F94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494"/>
              <a:ext cx="144" cy="144"/>
              <a:chOff x="2880" y="2160"/>
              <a:chExt cx="192" cy="192"/>
            </a:xfrm>
          </p:grpSpPr>
          <p:sp>
            <p:nvSpPr>
              <p:cNvPr id="26726" name="Line 58">
                <a:extLst>
                  <a:ext uri="{FF2B5EF4-FFF2-40B4-BE49-F238E27FC236}">
                    <a16:creationId xmlns:a16="http://schemas.microsoft.com/office/drawing/2014/main" id="{657064B0-795E-426D-9603-BB5D3A4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59">
                <a:extLst>
                  <a:ext uri="{FF2B5EF4-FFF2-40B4-BE49-F238E27FC236}">
                    <a16:creationId xmlns:a16="http://schemas.microsoft.com/office/drawing/2014/main" id="{ADF2F7AC-F7C4-4E6F-90E2-D4B366C2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6" name="Group 60">
              <a:extLst>
                <a:ext uri="{FF2B5EF4-FFF2-40B4-BE49-F238E27FC236}">
                  <a16:creationId xmlns:a16="http://schemas.microsoft.com/office/drawing/2014/main" id="{97F2D1FD-0433-457F-A465-68DD0C31D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90"/>
              <a:ext cx="144" cy="144"/>
              <a:chOff x="2880" y="2160"/>
              <a:chExt cx="192" cy="192"/>
            </a:xfrm>
          </p:grpSpPr>
          <p:sp>
            <p:nvSpPr>
              <p:cNvPr id="26724" name="Line 61">
                <a:extLst>
                  <a:ext uri="{FF2B5EF4-FFF2-40B4-BE49-F238E27FC236}">
                    <a16:creationId xmlns:a16="http://schemas.microsoft.com/office/drawing/2014/main" id="{8776AB33-EA94-41F0-BCF5-1F30F234A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62">
                <a:extLst>
                  <a:ext uri="{FF2B5EF4-FFF2-40B4-BE49-F238E27FC236}">
                    <a16:creationId xmlns:a16="http://schemas.microsoft.com/office/drawing/2014/main" id="{466D1F6C-196B-4ED5-BA0B-31ADFA761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7" name="Oval 63">
              <a:extLst>
                <a:ext uri="{FF2B5EF4-FFF2-40B4-BE49-F238E27FC236}">
                  <a16:creationId xmlns:a16="http://schemas.microsoft.com/office/drawing/2014/main" id="{27AF1FDC-00A4-45D5-99F7-497C6C2F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8" name="Oval 64">
              <a:extLst>
                <a:ext uri="{FF2B5EF4-FFF2-40B4-BE49-F238E27FC236}">
                  <a16:creationId xmlns:a16="http://schemas.microsoft.com/office/drawing/2014/main" id="{B698F6AD-DB81-4EBD-AE3E-76306721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9" name="Oval 65">
              <a:extLst>
                <a:ext uri="{FF2B5EF4-FFF2-40B4-BE49-F238E27FC236}">
                  <a16:creationId xmlns:a16="http://schemas.microsoft.com/office/drawing/2014/main" id="{4CBF73C4-F633-4D71-8F94-2823611D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20" name="Oval 66">
              <a:extLst>
                <a:ext uri="{FF2B5EF4-FFF2-40B4-BE49-F238E27FC236}">
                  <a16:creationId xmlns:a16="http://schemas.microsoft.com/office/drawing/2014/main" id="{EEF012B8-8446-4AF8-807B-A528790A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21" name="Group 67">
              <a:extLst>
                <a:ext uri="{FF2B5EF4-FFF2-40B4-BE49-F238E27FC236}">
                  <a16:creationId xmlns:a16="http://schemas.microsoft.com/office/drawing/2014/main" id="{C5C6E12B-35E3-4EB4-B6FE-EF911B6A6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54"/>
              <a:ext cx="144" cy="144"/>
              <a:chOff x="2880" y="2160"/>
              <a:chExt cx="192" cy="192"/>
            </a:xfrm>
          </p:grpSpPr>
          <p:sp>
            <p:nvSpPr>
              <p:cNvPr id="26722" name="Line 68">
                <a:extLst>
                  <a:ext uri="{FF2B5EF4-FFF2-40B4-BE49-F238E27FC236}">
                    <a16:creationId xmlns:a16="http://schemas.microsoft.com/office/drawing/2014/main" id="{C24D1290-D14D-42D3-9DD9-C496FC89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69">
                <a:extLst>
                  <a:ext uri="{FF2B5EF4-FFF2-40B4-BE49-F238E27FC236}">
                    <a16:creationId xmlns:a16="http://schemas.microsoft.com/office/drawing/2014/main" id="{36FF0FAF-1CE7-4364-B7B0-439ADE350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6" name="Text Box 70">
            <a:extLst>
              <a:ext uri="{FF2B5EF4-FFF2-40B4-BE49-F238E27FC236}">
                <a16:creationId xmlns:a16="http://schemas.microsoft.com/office/drawing/2014/main" id="{DAFC0317-0670-4F93-AFDA-CB8FCF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431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17 instances</a:t>
            </a:r>
          </a:p>
        </p:txBody>
      </p:sp>
      <p:sp>
        <p:nvSpPr>
          <p:cNvPr id="106567" name="Text Box 71">
            <a:extLst>
              <a:ext uri="{FF2B5EF4-FFF2-40B4-BE49-F238E27FC236}">
                <a16:creationId xmlns:a16="http://schemas.microsoft.com/office/drawing/2014/main" id="{FF84932A-7ABE-4A2E-8A0C-88BF0DA7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815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13 instances</a:t>
            </a:r>
          </a:p>
        </p:txBody>
      </p:sp>
      <p:sp>
        <p:nvSpPr>
          <p:cNvPr id="106568" name="Text Box 72">
            <a:extLst>
              <a:ext uri="{FF2B5EF4-FFF2-40B4-BE49-F238E27FC236}">
                <a16:creationId xmlns:a16="http://schemas.microsoft.com/office/drawing/2014/main" id="{68704BBA-3A45-479F-9BCA-B56F2563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425950"/>
            <a:ext cx="493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(Weighted) Average Entropy of Children</a:t>
            </a: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</a:t>
            </a:r>
          </a:p>
        </p:txBody>
      </p:sp>
      <p:graphicFrame>
        <p:nvGraphicFramePr>
          <p:cNvPr id="106569" name="Object 73">
            <a:extLst>
              <a:ext uri="{FF2B5EF4-FFF2-40B4-BE49-F238E27FC236}">
                <a16:creationId xmlns:a16="http://schemas.microsoft.com/office/drawing/2014/main" id="{8973383D-E0FD-410E-85B2-C6967F594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4833938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" name="Equation" r:id="rId7" imgW="2120900" imgH="431800" progId="Equation.3">
                  <p:embed/>
                </p:oleObj>
              </mc:Choice>
              <mc:Fallback>
                <p:oleObj name="Equation" r:id="rId7" imgW="2120900" imgH="4318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33938"/>
                        <a:ext cx="350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70" name="Text Box 74">
            <a:extLst>
              <a:ext uri="{FF2B5EF4-FFF2-40B4-BE49-F238E27FC236}">
                <a16:creationId xmlns:a16="http://schemas.microsoft.com/office/drawing/2014/main" id="{10D0B186-AC73-4066-A435-D70D5530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562600"/>
            <a:ext cx="719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Information Gain= 0.996 - 0.615 = 0.38    </a:t>
            </a:r>
            <a:r>
              <a:rPr lang="en-US" altLang="en-US" sz="2000" b="1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this split</a:t>
            </a:r>
          </a:p>
        </p:txBody>
      </p:sp>
      <p:graphicFrame>
        <p:nvGraphicFramePr>
          <p:cNvPr id="106571" name="Object 75">
            <a:extLst>
              <a:ext uri="{FF2B5EF4-FFF2-40B4-BE49-F238E27FC236}">
                <a16:creationId xmlns:a16="http://schemas.microsoft.com/office/drawing/2014/main" id="{83D88ACD-DB2E-4167-B2EE-F691AF89A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286125"/>
          <a:ext cx="3962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9" name="Equation" r:id="rId9" imgW="3048000" imgH="431800" progId="Equation.3">
                  <p:embed/>
                </p:oleObj>
              </mc:Choice>
              <mc:Fallback>
                <p:oleObj name="Equation" r:id="rId9" imgW="3048000" imgH="431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25" b="-3493"/>
                      <a:stretch>
                        <a:fillRect/>
                      </a:stretch>
                    </p:blipFill>
                    <p:spPr bwMode="auto">
                      <a:xfrm>
                        <a:off x="5181600" y="3286125"/>
                        <a:ext cx="3962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76">
            <a:extLst>
              <a:ext uri="{FF2B5EF4-FFF2-40B4-BE49-F238E27FC236}">
                <a16:creationId xmlns:a16="http://schemas.microsoft.com/office/drawing/2014/main" id="{5350F18C-562A-40AF-860E-C2AC1057528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5525"/>
            <a:ext cx="2133600" cy="1905000"/>
            <a:chOff x="240" y="1446"/>
            <a:chExt cx="1344" cy="1200"/>
          </a:xfrm>
        </p:grpSpPr>
        <p:sp>
          <p:nvSpPr>
            <p:cNvPr id="26648" name="Oval 77">
              <a:extLst>
                <a:ext uri="{FF2B5EF4-FFF2-40B4-BE49-F238E27FC236}">
                  <a16:creationId xmlns:a16="http://schemas.microsoft.com/office/drawing/2014/main" id="{C7C413B9-7985-41D2-8E1D-8942C794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6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9" name="Oval 78">
              <a:extLst>
                <a:ext uri="{FF2B5EF4-FFF2-40B4-BE49-F238E27FC236}">
                  <a16:creationId xmlns:a16="http://schemas.microsoft.com/office/drawing/2014/main" id="{484FF8F5-D21C-4931-9532-512BA1F6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0" name="Oval 79">
              <a:extLst>
                <a:ext uri="{FF2B5EF4-FFF2-40B4-BE49-F238E27FC236}">
                  <a16:creationId xmlns:a16="http://schemas.microsoft.com/office/drawing/2014/main" id="{07E0FE52-DDB9-4384-8082-1C059FBA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1" name="Oval 80">
              <a:extLst>
                <a:ext uri="{FF2B5EF4-FFF2-40B4-BE49-F238E27FC236}">
                  <a16:creationId xmlns:a16="http://schemas.microsoft.com/office/drawing/2014/main" id="{2892310D-1C53-4D4C-B6AC-CF666497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2" name="Oval 81">
              <a:extLst>
                <a:ext uri="{FF2B5EF4-FFF2-40B4-BE49-F238E27FC236}">
                  <a16:creationId xmlns:a16="http://schemas.microsoft.com/office/drawing/2014/main" id="{28B5A7EA-5AF1-4EEE-8214-DF497D06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3" name="Oval 82">
              <a:extLst>
                <a:ext uri="{FF2B5EF4-FFF2-40B4-BE49-F238E27FC236}">
                  <a16:creationId xmlns:a16="http://schemas.microsoft.com/office/drawing/2014/main" id="{8F6F0916-689F-49A0-8BD0-89E18E16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4" name="Oval 83">
              <a:extLst>
                <a:ext uri="{FF2B5EF4-FFF2-40B4-BE49-F238E27FC236}">
                  <a16:creationId xmlns:a16="http://schemas.microsoft.com/office/drawing/2014/main" id="{DD3DE3A9-EC00-4E67-80CE-193070D0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5" name="Oval 84">
              <a:extLst>
                <a:ext uri="{FF2B5EF4-FFF2-40B4-BE49-F238E27FC236}">
                  <a16:creationId xmlns:a16="http://schemas.microsoft.com/office/drawing/2014/main" id="{DB12059B-B36B-4B4F-A6B5-3CD94C96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4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6" name="Oval 85">
              <a:extLst>
                <a:ext uri="{FF2B5EF4-FFF2-40B4-BE49-F238E27FC236}">
                  <a16:creationId xmlns:a16="http://schemas.microsoft.com/office/drawing/2014/main" id="{2F86EF78-A507-4007-9013-79F7FE8E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57" name="Group 86">
              <a:extLst>
                <a:ext uri="{FF2B5EF4-FFF2-40B4-BE49-F238E27FC236}">
                  <a16:creationId xmlns:a16="http://schemas.microsoft.com/office/drawing/2014/main" id="{506C9ACE-926A-4743-AFC5-BD916EA90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94"/>
              <a:ext cx="144" cy="144"/>
              <a:chOff x="2880" y="2160"/>
              <a:chExt cx="192" cy="192"/>
            </a:xfrm>
          </p:grpSpPr>
          <p:sp>
            <p:nvSpPr>
              <p:cNvPr id="26702" name="Line 87">
                <a:extLst>
                  <a:ext uri="{FF2B5EF4-FFF2-40B4-BE49-F238E27FC236}">
                    <a16:creationId xmlns:a16="http://schemas.microsoft.com/office/drawing/2014/main" id="{9F6BD08D-108F-48E0-B48E-F0BE197D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Line 88">
                <a:extLst>
                  <a:ext uri="{FF2B5EF4-FFF2-40B4-BE49-F238E27FC236}">
                    <a16:creationId xmlns:a16="http://schemas.microsoft.com/office/drawing/2014/main" id="{DA5F9AB0-E66D-4646-93AC-D0F5ACDDC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58" name="Oval 89">
              <a:extLst>
                <a:ext uri="{FF2B5EF4-FFF2-40B4-BE49-F238E27FC236}">
                  <a16:creationId xmlns:a16="http://schemas.microsoft.com/office/drawing/2014/main" id="{4B41F736-7854-41C2-9D00-C999CDA0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9" name="Oval 90">
              <a:extLst>
                <a:ext uri="{FF2B5EF4-FFF2-40B4-BE49-F238E27FC236}">
                  <a16:creationId xmlns:a16="http://schemas.microsoft.com/office/drawing/2014/main" id="{58C9A3F4-62DC-4703-9B8D-8BCF5A75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60" name="Group 91">
              <a:extLst>
                <a:ext uri="{FF2B5EF4-FFF2-40B4-BE49-F238E27FC236}">
                  <a16:creationId xmlns:a16="http://schemas.microsoft.com/office/drawing/2014/main" id="{39F77F12-63D9-46E1-8547-9F92F910F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82"/>
              <a:ext cx="144" cy="144"/>
              <a:chOff x="2880" y="2160"/>
              <a:chExt cx="192" cy="192"/>
            </a:xfrm>
          </p:grpSpPr>
          <p:sp>
            <p:nvSpPr>
              <p:cNvPr id="26700" name="Line 92">
                <a:extLst>
                  <a:ext uri="{FF2B5EF4-FFF2-40B4-BE49-F238E27FC236}">
                    <a16:creationId xmlns:a16="http://schemas.microsoft.com/office/drawing/2014/main" id="{211DA462-7238-41ED-8BE6-E0B9D1EC2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Line 93">
                <a:extLst>
                  <a:ext uri="{FF2B5EF4-FFF2-40B4-BE49-F238E27FC236}">
                    <a16:creationId xmlns:a16="http://schemas.microsoft.com/office/drawing/2014/main" id="{F5588C55-826F-45AE-9510-BD136ABD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1" name="Group 94">
              <a:extLst>
                <a:ext uri="{FF2B5EF4-FFF2-40B4-BE49-F238E27FC236}">
                  <a16:creationId xmlns:a16="http://schemas.microsoft.com/office/drawing/2014/main" id="{A847DCBD-B950-49C5-AD20-36C696E10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62"/>
              <a:ext cx="144" cy="144"/>
              <a:chOff x="2880" y="2160"/>
              <a:chExt cx="192" cy="192"/>
            </a:xfrm>
          </p:grpSpPr>
          <p:sp>
            <p:nvSpPr>
              <p:cNvPr id="26698" name="Line 95">
                <a:extLst>
                  <a:ext uri="{FF2B5EF4-FFF2-40B4-BE49-F238E27FC236}">
                    <a16:creationId xmlns:a16="http://schemas.microsoft.com/office/drawing/2014/main" id="{B9812C99-6AD9-4AF4-AFD4-D9AAA8983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Line 96">
                <a:extLst>
                  <a:ext uri="{FF2B5EF4-FFF2-40B4-BE49-F238E27FC236}">
                    <a16:creationId xmlns:a16="http://schemas.microsoft.com/office/drawing/2014/main" id="{F4B7AC57-A7E9-46F9-B030-96E00CC97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2" name="Group 97">
              <a:extLst>
                <a:ext uri="{FF2B5EF4-FFF2-40B4-BE49-F238E27FC236}">
                  <a16:creationId xmlns:a16="http://schemas.microsoft.com/office/drawing/2014/main" id="{4355FA52-7139-43C5-AC46-11D4C989F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6"/>
              <a:ext cx="144" cy="144"/>
              <a:chOff x="2880" y="2160"/>
              <a:chExt cx="192" cy="192"/>
            </a:xfrm>
          </p:grpSpPr>
          <p:sp>
            <p:nvSpPr>
              <p:cNvPr id="26696" name="Line 98">
                <a:extLst>
                  <a:ext uri="{FF2B5EF4-FFF2-40B4-BE49-F238E27FC236}">
                    <a16:creationId xmlns:a16="http://schemas.microsoft.com/office/drawing/2014/main" id="{BBB2BC54-DDE6-4BCC-9D96-54D64BDBB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Line 99">
                <a:extLst>
                  <a:ext uri="{FF2B5EF4-FFF2-40B4-BE49-F238E27FC236}">
                    <a16:creationId xmlns:a16="http://schemas.microsoft.com/office/drawing/2014/main" id="{1A814FFF-2CB1-4901-9A4D-5A619DBBD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3" name="Group 100">
              <a:extLst>
                <a:ext uri="{FF2B5EF4-FFF2-40B4-BE49-F238E27FC236}">
                  <a16:creationId xmlns:a16="http://schemas.microsoft.com/office/drawing/2014/main" id="{92A8BAB8-06B1-4E2B-8C55-16B2B88B5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30"/>
              <a:ext cx="144" cy="144"/>
              <a:chOff x="2880" y="2160"/>
              <a:chExt cx="192" cy="192"/>
            </a:xfrm>
          </p:grpSpPr>
          <p:sp>
            <p:nvSpPr>
              <p:cNvPr id="26694" name="Line 101">
                <a:extLst>
                  <a:ext uri="{FF2B5EF4-FFF2-40B4-BE49-F238E27FC236}">
                    <a16:creationId xmlns:a16="http://schemas.microsoft.com/office/drawing/2014/main" id="{704EF0F1-AFCA-415A-BF49-7CC29856B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Line 102">
                <a:extLst>
                  <a:ext uri="{FF2B5EF4-FFF2-40B4-BE49-F238E27FC236}">
                    <a16:creationId xmlns:a16="http://schemas.microsoft.com/office/drawing/2014/main" id="{F30300FD-56CE-4E3A-A7B4-6A68CEE65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4" name="Oval 103">
              <a:extLst>
                <a:ext uri="{FF2B5EF4-FFF2-40B4-BE49-F238E27FC236}">
                  <a16:creationId xmlns:a16="http://schemas.microsoft.com/office/drawing/2014/main" id="{29BB19E4-A6C6-4FC1-B5A3-73C30104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5" name="Oval 104">
              <a:extLst>
                <a:ext uri="{FF2B5EF4-FFF2-40B4-BE49-F238E27FC236}">
                  <a16:creationId xmlns:a16="http://schemas.microsoft.com/office/drawing/2014/main" id="{B9E607D1-1986-4977-83C8-559FB8E8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6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6" name="Oval 105">
              <a:extLst>
                <a:ext uri="{FF2B5EF4-FFF2-40B4-BE49-F238E27FC236}">
                  <a16:creationId xmlns:a16="http://schemas.microsoft.com/office/drawing/2014/main" id="{D92E08B3-5FF9-4119-BC54-3B968690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7" name="Oval 106">
              <a:extLst>
                <a:ext uri="{FF2B5EF4-FFF2-40B4-BE49-F238E27FC236}">
                  <a16:creationId xmlns:a16="http://schemas.microsoft.com/office/drawing/2014/main" id="{E6FD7C96-9651-4FCB-A0FE-4B559FC2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8" name="Oval 107">
              <a:extLst>
                <a:ext uri="{FF2B5EF4-FFF2-40B4-BE49-F238E27FC236}">
                  <a16:creationId xmlns:a16="http://schemas.microsoft.com/office/drawing/2014/main" id="{BADCFD05-B7E4-448B-A58D-B376B877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9" name="Oval 108">
              <a:extLst>
                <a:ext uri="{FF2B5EF4-FFF2-40B4-BE49-F238E27FC236}">
                  <a16:creationId xmlns:a16="http://schemas.microsoft.com/office/drawing/2014/main" id="{A65C6ED0-011C-4217-9101-2140F6D4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70" name="Group 109">
              <a:extLst>
                <a:ext uri="{FF2B5EF4-FFF2-40B4-BE49-F238E27FC236}">
                  <a16:creationId xmlns:a16="http://schemas.microsoft.com/office/drawing/2014/main" id="{8BAA56CC-DEC2-4AF4-8F4A-397E1BB3A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58"/>
              <a:ext cx="144" cy="144"/>
              <a:chOff x="2880" y="2160"/>
              <a:chExt cx="192" cy="192"/>
            </a:xfrm>
          </p:grpSpPr>
          <p:sp>
            <p:nvSpPr>
              <p:cNvPr id="26692" name="Line 110">
                <a:extLst>
                  <a:ext uri="{FF2B5EF4-FFF2-40B4-BE49-F238E27FC236}">
                    <a16:creationId xmlns:a16="http://schemas.microsoft.com/office/drawing/2014/main" id="{3CAFB2BB-5330-4877-957D-79C38A711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Line 111">
                <a:extLst>
                  <a:ext uri="{FF2B5EF4-FFF2-40B4-BE49-F238E27FC236}">
                    <a16:creationId xmlns:a16="http://schemas.microsoft.com/office/drawing/2014/main" id="{7E8048AE-0D70-4CEB-A7FF-340FC6BCE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1" name="Group 112">
              <a:extLst>
                <a:ext uri="{FF2B5EF4-FFF2-40B4-BE49-F238E27FC236}">
                  <a16:creationId xmlns:a16="http://schemas.microsoft.com/office/drawing/2014/main" id="{92C36F71-821C-4C59-87FF-A0789174F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54"/>
              <a:ext cx="144" cy="144"/>
              <a:chOff x="2880" y="2160"/>
              <a:chExt cx="192" cy="192"/>
            </a:xfrm>
          </p:grpSpPr>
          <p:sp>
            <p:nvSpPr>
              <p:cNvPr id="26690" name="Line 113">
                <a:extLst>
                  <a:ext uri="{FF2B5EF4-FFF2-40B4-BE49-F238E27FC236}">
                    <a16:creationId xmlns:a16="http://schemas.microsoft.com/office/drawing/2014/main" id="{EA094511-28C7-48C9-85B7-4B32A58D6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Line 114">
                <a:extLst>
                  <a:ext uri="{FF2B5EF4-FFF2-40B4-BE49-F238E27FC236}">
                    <a16:creationId xmlns:a16="http://schemas.microsoft.com/office/drawing/2014/main" id="{6DC5701C-720B-4AF5-87A8-44175F09E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2" name="Group 115">
              <a:extLst>
                <a:ext uri="{FF2B5EF4-FFF2-40B4-BE49-F238E27FC236}">
                  <a16:creationId xmlns:a16="http://schemas.microsoft.com/office/drawing/2014/main" id="{4359287B-A8C5-4B4C-BDED-D3291C4F8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0"/>
              <a:ext cx="144" cy="144"/>
              <a:chOff x="2880" y="2160"/>
              <a:chExt cx="192" cy="192"/>
            </a:xfrm>
          </p:grpSpPr>
          <p:sp>
            <p:nvSpPr>
              <p:cNvPr id="26688" name="Line 116">
                <a:extLst>
                  <a:ext uri="{FF2B5EF4-FFF2-40B4-BE49-F238E27FC236}">
                    <a16:creationId xmlns:a16="http://schemas.microsoft.com/office/drawing/2014/main" id="{B3955195-EC2A-43D8-9BBA-D0667A16F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Line 117">
                <a:extLst>
                  <a:ext uri="{FF2B5EF4-FFF2-40B4-BE49-F238E27FC236}">
                    <a16:creationId xmlns:a16="http://schemas.microsoft.com/office/drawing/2014/main" id="{3156F4C0-7A31-4A45-A628-07B0E8FE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3" name="Group 118">
              <a:extLst>
                <a:ext uri="{FF2B5EF4-FFF2-40B4-BE49-F238E27FC236}">
                  <a16:creationId xmlns:a16="http://schemas.microsoft.com/office/drawing/2014/main" id="{7F0993CD-F2D5-401A-9D0B-E7701E1E1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22"/>
              <a:ext cx="144" cy="144"/>
              <a:chOff x="2880" y="2160"/>
              <a:chExt cx="192" cy="192"/>
            </a:xfrm>
          </p:grpSpPr>
          <p:sp>
            <p:nvSpPr>
              <p:cNvPr id="26686" name="Line 119">
                <a:extLst>
                  <a:ext uri="{FF2B5EF4-FFF2-40B4-BE49-F238E27FC236}">
                    <a16:creationId xmlns:a16="http://schemas.microsoft.com/office/drawing/2014/main" id="{9A61266C-8EDD-4DE2-9753-A85AB85A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Line 120">
                <a:extLst>
                  <a:ext uri="{FF2B5EF4-FFF2-40B4-BE49-F238E27FC236}">
                    <a16:creationId xmlns:a16="http://schemas.microsoft.com/office/drawing/2014/main" id="{95B88130-8DC2-4358-9E41-668FA47DF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4" name="Group 121">
              <a:extLst>
                <a:ext uri="{FF2B5EF4-FFF2-40B4-BE49-F238E27FC236}">
                  <a16:creationId xmlns:a16="http://schemas.microsoft.com/office/drawing/2014/main" id="{5C5C4546-A4F0-4DE1-862F-D0793BE5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14"/>
              <a:ext cx="144" cy="144"/>
              <a:chOff x="2880" y="2160"/>
              <a:chExt cx="192" cy="192"/>
            </a:xfrm>
          </p:grpSpPr>
          <p:sp>
            <p:nvSpPr>
              <p:cNvPr id="26684" name="Line 122">
                <a:extLst>
                  <a:ext uri="{FF2B5EF4-FFF2-40B4-BE49-F238E27FC236}">
                    <a16:creationId xmlns:a16="http://schemas.microsoft.com/office/drawing/2014/main" id="{18883CFB-3FDB-4531-977F-D32AA001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Line 123">
                <a:extLst>
                  <a:ext uri="{FF2B5EF4-FFF2-40B4-BE49-F238E27FC236}">
                    <a16:creationId xmlns:a16="http://schemas.microsoft.com/office/drawing/2014/main" id="{CD622CE3-2F7F-44B1-BC6D-1D873873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5" name="Group 124">
              <a:extLst>
                <a:ext uri="{FF2B5EF4-FFF2-40B4-BE49-F238E27FC236}">
                  <a16:creationId xmlns:a16="http://schemas.microsoft.com/office/drawing/2014/main" id="{3AF6917C-B49E-4EF4-B6D8-10427A903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54"/>
              <a:ext cx="144" cy="144"/>
              <a:chOff x="2880" y="2160"/>
              <a:chExt cx="192" cy="192"/>
            </a:xfrm>
          </p:grpSpPr>
          <p:sp>
            <p:nvSpPr>
              <p:cNvPr id="26682" name="Line 125">
                <a:extLst>
                  <a:ext uri="{FF2B5EF4-FFF2-40B4-BE49-F238E27FC236}">
                    <a16:creationId xmlns:a16="http://schemas.microsoft.com/office/drawing/2014/main" id="{C82EB572-F4C1-4FA2-92D4-B517C2FC4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126">
                <a:extLst>
                  <a:ext uri="{FF2B5EF4-FFF2-40B4-BE49-F238E27FC236}">
                    <a16:creationId xmlns:a16="http://schemas.microsoft.com/office/drawing/2014/main" id="{02F953AF-1790-4402-9E52-8B002553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6" name="Group 127">
              <a:extLst>
                <a:ext uri="{FF2B5EF4-FFF2-40B4-BE49-F238E27FC236}">
                  <a16:creationId xmlns:a16="http://schemas.microsoft.com/office/drawing/2014/main" id="{F938527D-886E-4255-968E-55E3CE508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830"/>
              <a:ext cx="144" cy="144"/>
              <a:chOff x="2880" y="2160"/>
              <a:chExt cx="192" cy="192"/>
            </a:xfrm>
          </p:grpSpPr>
          <p:sp>
            <p:nvSpPr>
              <p:cNvPr id="26680" name="Line 128">
                <a:extLst>
                  <a:ext uri="{FF2B5EF4-FFF2-40B4-BE49-F238E27FC236}">
                    <a16:creationId xmlns:a16="http://schemas.microsoft.com/office/drawing/2014/main" id="{E7F3F7DE-DA8F-4436-B718-AE4D1ACE1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29">
                <a:extLst>
                  <a:ext uri="{FF2B5EF4-FFF2-40B4-BE49-F238E27FC236}">
                    <a16:creationId xmlns:a16="http://schemas.microsoft.com/office/drawing/2014/main" id="{D09AA295-3F4E-4CFF-B5FF-8D8B47D5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7" name="Group 130">
              <a:extLst>
                <a:ext uri="{FF2B5EF4-FFF2-40B4-BE49-F238E27FC236}">
                  <a16:creationId xmlns:a16="http://schemas.microsoft.com/office/drawing/2014/main" id="{7CB74F6D-CDA5-40AD-A121-E1AFFC1FE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74"/>
              <a:ext cx="144" cy="144"/>
              <a:chOff x="2880" y="2160"/>
              <a:chExt cx="192" cy="192"/>
            </a:xfrm>
          </p:grpSpPr>
          <p:sp>
            <p:nvSpPr>
              <p:cNvPr id="26678" name="Line 131">
                <a:extLst>
                  <a:ext uri="{FF2B5EF4-FFF2-40B4-BE49-F238E27FC236}">
                    <a16:creationId xmlns:a16="http://schemas.microsoft.com/office/drawing/2014/main" id="{B165A461-AEC7-4783-A8BF-880831C16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32">
                <a:extLst>
                  <a:ext uri="{FF2B5EF4-FFF2-40B4-BE49-F238E27FC236}">
                    <a16:creationId xmlns:a16="http://schemas.microsoft.com/office/drawing/2014/main" id="{694207A8-6B21-498A-960B-AD10D5B7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42" name="Rectangle 133">
            <a:extLst>
              <a:ext uri="{FF2B5EF4-FFF2-40B4-BE49-F238E27FC236}">
                <a16:creationId xmlns:a16="http://schemas.microsoft.com/office/drawing/2014/main" id="{2024F336-2D20-458B-B479-CCE6B2AF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45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Information Gain</a:t>
            </a:r>
            <a:r>
              <a:rPr lang="en-US" altLang="en-US" sz="2000"/>
              <a:t> =    entropy(parent) – [average entropy(children)]</a:t>
            </a:r>
          </a:p>
        </p:txBody>
      </p:sp>
      <p:sp>
        <p:nvSpPr>
          <p:cNvPr id="26643" name="Text Box 135">
            <a:extLst>
              <a:ext uri="{FF2B5EF4-FFF2-40B4-BE49-F238E27FC236}">
                <a16:creationId xmlns:a16="http://schemas.microsoft.com/office/drawing/2014/main" id="{2553E8FF-5D65-472D-8C60-24120283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2160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parent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4" name="Text Box 136">
            <a:extLst>
              <a:ext uri="{FF2B5EF4-FFF2-40B4-BE49-F238E27FC236}">
                <a16:creationId xmlns:a16="http://schemas.microsoft.com/office/drawing/2014/main" id="{EBFB87B2-3338-436E-AC28-5E4B2350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06838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5" name="Text Box 137">
            <a:extLst>
              <a:ext uri="{FF2B5EF4-FFF2-40B4-BE49-F238E27FC236}">
                <a16:creationId xmlns:a16="http://schemas.microsoft.com/office/drawing/2014/main" id="{462CD743-BC21-46C0-AC75-87811962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6283AE1-8B9E-407D-A400-9983EBD61AA3}"/>
              </a:ext>
            </a:extLst>
          </p:cNvPr>
          <p:cNvCxnSpPr/>
          <p:nvPr/>
        </p:nvCxnSpPr>
        <p:spPr>
          <a:xfrm rot="5400000">
            <a:off x="2171700" y="35433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0955E2F-5C43-4EAB-A9DC-8F18FA9FCBFC}"/>
              </a:ext>
            </a:extLst>
          </p:cNvPr>
          <p:cNvCxnSpPr/>
          <p:nvPr/>
        </p:nvCxnSpPr>
        <p:spPr>
          <a:xfrm>
            <a:off x="2209800" y="3581400"/>
            <a:ext cx="1524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A934A1-4E1B-4A61-9DCF-09F45FF3F00E}"/>
                  </a:ext>
                </a:extLst>
              </p14:cNvPr>
              <p14:cNvContentPartPr/>
              <p14:nvPr/>
            </p14:nvContentPartPr>
            <p14:xfrm>
              <a:off x="3095280" y="1531080"/>
              <a:ext cx="6021000" cy="460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A934A1-4E1B-4A61-9DCF-09F45FF3F00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5920" y="1521720"/>
                <a:ext cx="6039720" cy="46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574CC45-2499-4D19-92D5-91BAEA4B18FE}"/>
                  </a:ext>
                </a:extLst>
              </p14:cNvPr>
              <p14:cNvContentPartPr/>
              <p14:nvPr/>
            </p14:nvContentPartPr>
            <p14:xfrm>
              <a:off x="260280" y="2495880"/>
              <a:ext cx="8698320" cy="3469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574CC45-2499-4D19-92D5-91BAEA4B18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0920" y="2486520"/>
                <a:ext cx="8717040" cy="348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66" grpId="0"/>
      <p:bldP spid="106567" grpId="0"/>
      <p:bldP spid="106568" grpId="0"/>
      <p:bldP spid="106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B4EE1CD1-BFD8-4602-8582-75FFF2F7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27913-51F4-43D2-A858-4004A27977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EC96C7-F317-4B6D-912D-1CFD32FB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31B0772C-8D45-46ED-A704-519D5874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Node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feature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should be used?</a:t>
            </a:r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052A7FBA-296D-4CED-95AA-9558CC7B54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Line 5">
            <a:extLst>
              <a:ext uri="{FF2B5EF4-FFF2-40B4-BE49-F238E27FC236}">
                <a16:creationId xmlns:a16="http://schemas.microsoft.com/office/drawing/2014/main" id="{9EDEBAB9-17F4-47D1-9AAE-C68A4B1C3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63A64632-4BD3-4B16-8ECD-38DF38E0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48605E5-4ED2-4398-82FF-61B4FBC9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What values?</a:t>
            </a: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961BF54D-E9B7-46A9-A804-FF3241AD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CEBD61F6-F25C-4B1D-B467-0B3B6B41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51075"/>
            <a:ext cx="2338388" cy="23082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Training Set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,…f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id="{52BD86ED-2B0C-480E-9597-6BCFF42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146675"/>
            <a:ext cx="67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Quinlan suggested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information gain</a:t>
            </a:r>
            <a:r>
              <a:rPr lang="en-US" altLang="en-US" sz="2400">
                <a:latin typeface="Times New Roman" panose="02020603050405020304" pitchFamily="18" charset="0"/>
              </a:rPr>
              <a:t> in his ID3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later the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gain ratio</a:t>
            </a:r>
            <a:r>
              <a:rPr lang="en-US" altLang="en-US" sz="2400">
                <a:latin typeface="Times New Roman" panose="02020603050405020304" pitchFamily="18" charset="0"/>
              </a:rPr>
              <a:t>, both based on </a:t>
            </a: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entropy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178CB3-BDD4-47F9-8E5D-8F320698CD3F}"/>
                  </a:ext>
                </a:extLst>
              </p14:cNvPr>
              <p14:cNvContentPartPr/>
              <p14:nvPr/>
            </p14:nvContentPartPr>
            <p14:xfrm>
              <a:off x="4513320" y="2072520"/>
              <a:ext cx="4463640" cy="2374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178CB3-BDD4-47F9-8E5D-8F320698CD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960" y="2063160"/>
                <a:ext cx="4482360" cy="239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7B2581C7-8039-4C84-A2D7-33750633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6763F-5C0F-4189-B7CE-556ACA63CB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8D1F37-AEE2-47D0-8E06-74A15E0F4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Using Information Gain to Construct a Decision Tree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E9D45F19-95D2-49F9-9C5F-0702DAE6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Attribute A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8E65691E-304D-42E2-9226-01199389D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BA94738A-F833-4C35-909D-3701C28FF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10330E16-1BCF-413E-BFCA-DDDCA604A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521FE64F-61FE-4212-9A4F-5DFF6B2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8681" name="Text Box 8">
            <a:extLst>
              <a:ext uri="{FF2B5EF4-FFF2-40B4-BE49-F238E27FC236}">
                <a16:creationId xmlns:a16="http://schemas.microsoft.com/office/drawing/2014/main" id="{919130FA-6796-4881-B1F3-B91AB06E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vk</a:t>
            </a:r>
          </a:p>
        </p:txBody>
      </p:sp>
      <p:sp>
        <p:nvSpPr>
          <p:cNvPr id="28682" name="Text Box 9">
            <a:extLst>
              <a:ext uri="{FF2B5EF4-FFF2-40B4-BE49-F238E27FC236}">
                <a16:creationId xmlns:a16="http://schemas.microsoft.com/office/drawing/2014/main" id="{5CC5E2FC-9E15-4DC7-A23E-2D0EF5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v2</a:t>
            </a:r>
          </a:p>
        </p:txBody>
      </p:sp>
      <p:sp>
        <p:nvSpPr>
          <p:cNvPr id="28683" name="Text Box 10">
            <a:extLst>
              <a:ext uri="{FF2B5EF4-FFF2-40B4-BE49-F238E27FC236}">
                <a16:creationId xmlns:a16="http://schemas.microsoft.com/office/drawing/2014/main" id="{D5D3B24A-C857-4834-B5E5-614CEFDD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250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Full Training Set S</a:t>
            </a:r>
          </a:p>
        </p:txBody>
      </p:sp>
      <p:sp>
        <p:nvSpPr>
          <p:cNvPr id="28684" name="Text Box 11">
            <a:extLst>
              <a:ext uri="{FF2B5EF4-FFF2-40B4-BE49-F238E27FC236}">
                <a16:creationId xmlns:a16="http://schemas.microsoft.com/office/drawing/2014/main" id="{E5BF9AC8-494B-41D1-9F57-B5E3A032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Set S 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6EA84420-7015-4277-9253-3F9A0B81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515650F6-EC77-4CB1-9411-F5E20BDD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162425"/>
            <a:ext cx="153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repeat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recursively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till when?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0167172E-2D2B-4F0E-B9D9-82019ED8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3024188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={sS | value(A)=v1}</a:t>
            </a: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20037F8B-206E-410B-9D7D-A180FABC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154113"/>
            <a:ext cx="3011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Choose the attribute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with highest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gain for the full 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set at the root of the tree.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369AE4BE-A35B-45FF-A2B3-BE600150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Construct child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value of 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has an associated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subset of vectors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which A has a particular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value.</a:t>
            </a:r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42110E15-431D-4B88-975E-BF6C5DFB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725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95" name="Oval 21">
            <a:extLst>
              <a:ext uri="{FF2B5EF4-FFF2-40B4-BE49-F238E27FC236}">
                <a16:creationId xmlns:a16="http://schemas.microsoft.com/office/drawing/2014/main" id="{A85096F1-0AD9-4E73-A7F1-8E223D62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5F6C93AF-A08C-4BDF-BFA5-04176920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97" name="Oval 23">
            <a:extLst>
              <a:ext uri="{FF2B5EF4-FFF2-40B4-BE49-F238E27FC236}">
                <a16:creationId xmlns:a16="http://schemas.microsoft.com/office/drawing/2014/main" id="{61695115-DFA3-4C45-A5A6-1584A631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A6D5FE83-0011-4C9D-8F54-67572CFC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7639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4599" name="Oval 25">
            <a:extLst>
              <a:ext uri="{FF2B5EF4-FFF2-40B4-BE49-F238E27FC236}">
                <a16:creationId xmlns:a16="http://schemas.microsoft.com/office/drawing/2014/main" id="{44433D87-BA28-45A6-9C85-8AE2BE54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3781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31510E-330C-4C5F-AB87-429C00347488}"/>
                  </a:ext>
                </a:extLst>
              </p14:cNvPr>
              <p14:cNvContentPartPr/>
              <p14:nvPr/>
            </p14:nvContentPartPr>
            <p14:xfrm>
              <a:off x="3366360" y="2069640"/>
              <a:ext cx="442080" cy="321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31510E-330C-4C5F-AB87-429C00347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7000" y="2060280"/>
                <a:ext cx="460800" cy="34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 animBg="1"/>
      <p:bldP spid="24596" grpId="0"/>
      <p:bldP spid="24597" grpId="0" animBg="1"/>
      <p:bldP spid="24598" grpId="0"/>
      <p:bldP spid="245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FA13524-2547-46EF-BD1B-3F877B90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3BA6A-073E-475E-8172-67E9EC4643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F58AA40-DC61-40FB-90CB-831378563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Example</a:t>
            </a:r>
            <a:r>
              <a:rPr lang="en-US" altLang="en-US"/>
              <a:t>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E0B0D84-E45F-4C3A-8748-EFCAB9D7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3A7DF600-08FA-45A4-9B9B-E94D85A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0B44C3F-3E72-4D44-9127-4E8054B0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615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would you distinguish class I from class II?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59B16E74-B6F5-4A07-935C-8589AAA2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Training Set: 3 features and 2 classes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31577B-EBD8-436F-A44E-8ADB66F81731}"/>
                  </a:ext>
                </a:extLst>
              </p14:cNvPr>
              <p14:cNvContentPartPr/>
              <p14:nvPr/>
            </p14:nvContentPartPr>
            <p14:xfrm>
              <a:off x="3385440" y="2737800"/>
              <a:ext cx="601560" cy="144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31577B-EBD8-436F-A44E-8ADB66F817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6080" y="2728440"/>
                <a:ext cx="620280" cy="146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00046A5-B471-48BB-9878-D3B81C22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CC7E8-0955-4FA3-B9F5-AE75A28FB9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7F4711E9-466F-43FB-87BC-27C0EDA4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6538" cy="1927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6A4FFF86-2E85-4B28-8784-83CDEF9A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X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FA94680C-3F63-4F90-9578-3D201018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74C842E4-C7AE-4AB2-9DF9-88CAA9CB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6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9332DF6C-D9D2-4FA1-8AA7-27A9E30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EA1C2B76-50FD-4B4D-92E9-7C58A00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02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GAIN = 1 – ( 3/4)(.9184) – (1/4)(0) = .3112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D3FE8-3052-4FC3-80E4-8639A82C79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1EB7BA-C900-4F69-B012-967BEDF8E056}"/>
              </a:ext>
            </a:extLst>
          </p:cNvPr>
          <p:cNvCxnSpPr>
            <a:stCxn id="30725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E3B4B50-90CA-4CB5-B267-8385453C0A9C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C8815-F21D-41B0-8580-394ED50560B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8C5028-6EA4-468A-86A0-9708C0AD77EC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34" name="TextBox 22">
            <a:extLst>
              <a:ext uri="{FF2B5EF4-FFF2-40B4-BE49-F238E27FC236}">
                <a16:creationId xmlns:a16="http://schemas.microsoft.com/office/drawing/2014/main" id="{33D4742D-AE54-4EDA-90AB-531B4110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X=1</a:t>
            </a:r>
          </a:p>
        </p:txBody>
      </p:sp>
      <p:sp>
        <p:nvSpPr>
          <p:cNvPr id="30735" name="TextBox 23">
            <a:extLst>
              <a:ext uri="{FF2B5EF4-FFF2-40B4-BE49-F238E27FC236}">
                <a16:creationId xmlns:a16="http://schemas.microsoft.com/office/drawing/2014/main" id="{90E28C69-6A8A-49A6-8143-05BE043C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ECAF62A4-2ADA-4764-A27F-4A4F3A76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6D373AAD-34A1-4B12-AF5B-CD0FDBC7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497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-(1/3)log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(1/3)-(2/3)log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(2/3)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.5284 + .39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 .9184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183894D5-826C-4B99-A3EC-CC107BB1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3048000"/>
            <a:ext cx="4446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If X is the best attribute,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this node would be further split.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AF5F29-DDDE-4B08-81CF-D973BA9A665C}"/>
              </a:ext>
            </a:extLst>
          </p:cNvPr>
          <p:cNvCxnSpPr>
            <a:stCxn id="25619" idx="1"/>
          </p:cNvCxnSpPr>
          <p:nvPr/>
        </p:nvCxnSpPr>
        <p:spPr>
          <a:xfrm flipH="1">
            <a:off x="3157538" y="3462338"/>
            <a:ext cx="317500" cy="2714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88F249-FDF8-4CF9-B254-E6BD34C8F192}"/>
                  </a:ext>
                </a:extLst>
              </p14:cNvPr>
              <p14:cNvContentPartPr/>
              <p14:nvPr/>
            </p14:nvContentPartPr>
            <p14:xfrm>
              <a:off x="2229120" y="804240"/>
              <a:ext cx="6179400" cy="5259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88F249-FDF8-4CF9-B254-E6BD34C8F1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9760" y="794880"/>
                <a:ext cx="6198120" cy="527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2B58F988-020D-44F9-910C-40E9B73A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B1A9A-5082-40DA-B84E-415B579D9E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D73AEB0E-E329-4BF5-B2C1-E6E8BD64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098857C8-4698-4A9F-B2DF-C7FAFDF8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69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Y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D45213B4-096A-4AEF-8B19-ED7FF9E6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572C676C-97FC-4B26-B699-9D38E7F0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4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8">
            <a:extLst>
              <a:ext uri="{FF2B5EF4-FFF2-40B4-BE49-F238E27FC236}">
                <a16:creationId xmlns:a16="http://schemas.microsoft.com/office/drawing/2014/main" id="{776F5619-92BB-40B4-A390-9AF55BC9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752" name="TextBox 9">
            <a:extLst>
              <a:ext uri="{FF2B5EF4-FFF2-40B4-BE49-F238E27FC236}">
                <a16:creationId xmlns:a16="http://schemas.microsoft.com/office/drawing/2014/main" id="{91874EDB-AF15-4F0C-88FC-8EB3572A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989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–(1/2) 0 – (1/2)0 = 1; BEST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70565-0116-4CCB-A5EA-C50DA593E2E4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196CB-FE89-466F-9769-0C98DBD17D5D}"/>
              </a:ext>
            </a:extLst>
          </p:cNvPr>
          <p:cNvCxnSpPr>
            <a:stCxn id="31749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D626E11-D1CC-4955-AF6D-FD7B9B2875ED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30D71B-28FB-4F13-8D0B-064AEEB96D83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DE2C08-8498-49F6-9DED-B770F19C6E07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58" name="TextBox 22">
            <a:extLst>
              <a:ext uri="{FF2B5EF4-FFF2-40B4-BE49-F238E27FC236}">
                <a16:creationId xmlns:a16="http://schemas.microsoft.com/office/drawing/2014/main" id="{9D3EB4B5-2D45-4F51-860D-79B1B156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Y=1</a:t>
            </a:r>
          </a:p>
        </p:txBody>
      </p:sp>
      <p:sp>
        <p:nvSpPr>
          <p:cNvPr id="31759" name="TextBox 23">
            <a:extLst>
              <a:ext uri="{FF2B5EF4-FFF2-40B4-BE49-F238E27FC236}">
                <a16:creationId xmlns:a16="http://schemas.microsoft.com/office/drawing/2014/main" id="{57FD068E-1FB5-486C-B707-2F5026F3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Y=0</a:t>
            </a:r>
          </a:p>
        </p:txBody>
      </p:sp>
      <p:sp>
        <p:nvSpPr>
          <p:cNvPr id="31760" name="TextBox 24">
            <a:extLst>
              <a:ext uri="{FF2B5EF4-FFF2-40B4-BE49-F238E27FC236}">
                <a16:creationId xmlns:a16="http://schemas.microsoft.com/office/drawing/2014/main" id="{53C9D507-E55B-4027-8FA4-FB6623EC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31761" name="TextBox 25">
            <a:extLst>
              <a:ext uri="{FF2B5EF4-FFF2-40B4-BE49-F238E27FC236}">
                <a16:creationId xmlns:a16="http://schemas.microsoft.com/office/drawing/2014/main" id="{53C26E5C-255D-4CBF-B445-FF32EB83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54B364-E2BB-4BDD-A7AE-D520CB205BD0}"/>
                  </a:ext>
                </a:extLst>
              </p14:cNvPr>
              <p14:cNvContentPartPr/>
              <p14:nvPr/>
            </p14:nvContentPartPr>
            <p14:xfrm>
              <a:off x="4254120" y="6023520"/>
              <a:ext cx="1868760" cy="11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54B364-E2BB-4BDD-A7AE-D520CB205B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4760" y="6014160"/>
                <a:ext cx="1887480" cy="13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20E49B3-3A8B-41D9-A52D-4171884B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33314F-2B8B-4F8A-A0C8-BA8B88A94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60FC6C0-7039-4150-9ED8-49642D993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D4813A3-EFAD-4A3D-B2ED-1AFF8D02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Supervised Learning</a:t>
            </a:r>
            <a:r>
              <a:rPr lang="en-US" altLang="en-US"/>
              <a:t> – learn a function from a set of training examples which are </a:t>
            </a:r>
            <a:r>
              <a:rPr lang="en-US" altLang="en-US">
                <a:solidFill>
                  <a:srgbClr val="000099"/>
                </a:solidFill>
              </a:rPr>
              <a:t>preclassified</a:t>
            </a:r>
            <a:r>
              <a:rPr lang="en-US" altLang="en-US"/>
              <a:t> </a:t>
            </a:r>
            <a:r>
              <a:rPr lang="en-US" altLang="en-US">
                <a:solidFill>
                  <a:srgbClr val="000099"/>
                </a:solidFill>
              </a:rPr>
              <a:t>feature vectors</a:t>
            </a:r>
            <a:r>
              <a:rPr lang="en-US" altLang="en-US"/>
              <a:t>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869900C-6399-4479-AAF1-D3A5CDAD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36560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	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(shape,color)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red)		    II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14C5285-8012-443A-A7E5-4B2ABBFA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779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Given a previously unseen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feature vector, what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rule that tells us if it is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 I or class II?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64681D4-A6F0-4C30-AE85-15F2C604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73688"/>
            <a:ext cx="309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(circle, green)	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(triangle, blue)	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F3E385-E3F3-4AA2-AC7D-0CB0D893C95B}"/>
                  </a:ext>
                </a:extLst>
              </p14:cNvPr>
              <p14:cNvContentPartPr/>
              <p14:nvPr/>
            </p14:nvContentPartPr>
            <p14:xfrm>
              <a:off x="1804680" y="3073320"/>
              <a:ext cx="6615720" cy="307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F3E385-E3F3-4AA2-AC7D-0CB0D893C9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5320" y="3063960"/>
                <a:ext cx="6634440" cy="308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C3DD5548-0DC1-4BCF-8423-BEBC49E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D833D-388A-4232-996E-323A244DF9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11F3BBD2-303F-4FE4-8B33-BCD4F4D9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00BD5506-A0F1-4B9E-96CD-56822E47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514600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Z</a:t>
            </a:r>
          </a:p>
        </p:txBody>
      </p:sp>
      <p:sp>
        <p:nvSpPr>
          <p:cNvPr id="32773" name="TextBox 6">
            <a:extLst>
              <a:ext uri="{FF2B5EF4-FFF2-40B4-BE49-F238E27FC236}">
                <a16:creationId xmlns:a16="http://schemas.microsoft.com/office/drawing/2014/main" id="{1A542659-DF22-4085-ADA5-3B9A1809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2774" name="TextBox 7">
            <a:extLst>
              <a:ext uri="{FF2B5EF4-FFF2-40B4-BE49-F238E27FC236}">
                <a16:creationId xmlns:a16="http://schemas.microsoft.com/office/drawing/2014/main" id="{1E61C183-C06D-480E-B4A9-83FAF96B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4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5" name="TextBox 8">
            <a:extLst>
              <a:ext uri="{FF2B5EF4-FFF2-40B4-BE49-F238E27FC236}">
                <a16:creationId xmlns:a16="http://schemas.microsoft.com/office/drawing/2014/main" id="{F749CDD1-BCFC-4D74-94C7-6C051D8C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342AF76D-2614-4F23-AD4D-33D81D552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129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 ( 1/2)(1) – (1/2)(1) = 0    ie. NO GAIN; WORST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315E9-4D75-47E7-A61E-E84F2B2241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8EF25D-F776-444B-9B17-BD112C7EFEA3}"/>
              </a:ext>
            </a:extLst>
          </p:cNvPr>
          <p:cNvCxnSpPr>
            <a:stCxn id="32773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00A1D83-EFAA-4797-8249-F3A2E0AAC887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AF05CE-DF24-4D4A-995D-BDB64EC90CE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979934-E7DC-4D32-B92A-1D8E765E7AA1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82" name="TextBox 22">
            <a:extLst>
              <a:ext uri="{FF2B5EF4-FFF2-40B4-BE49-F238E27FC236}">
                <a16:creationId xmlns:a16="http://schemas.microsoft.com/office/drawing/2014/main" id="{80869064-1782-4B72-AA9F-4B00BB18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Z=1</a:t>
            </a:r>
          </a:p>
        </p:txBody>
      </p:sp>
      <p:sp>
        <p:nvSpPr>
          <p:cNvPr id="32783" name="TextBox 23">
            <a:extLst>
              <a:ext uri="{FF2B5EF4-FFF2-40B4-BE49-F238E27FC236}">
                <a16:creationId xmlns:a16="http://schemas.microsoft.com/office/drawing/2014/main" id="{C8C9E74B-640E-4F79-8B85-B0CD99A3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Z=0</a:t>
            </a:r>
          </a:p>
        </p:txBody>
      </p:sp>
      <p:sp>
        <p:nvSpPr>
          <p:cNvPr id="32784" name="TextBox 24">
            <a:extLst>
              <a:ext uri="{FF2B5EF4-FFF2-40B4-BE49-F238E27FC236}">
                <a16:creationId xmlns:a16="http://schemas.microsoft.com/office/drawing/2014/main" id="{721A6848-7199-45F4-849D-42D4A51C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1</a:t>
            </a:r>
          </a:p>
        </p:txBody>
      </p:sp>
      <p:sp>
        <p:nvSpPr>
          <p:cNvPr id="32785" name="TextBox 25">
            <a:extLst>
              <a:ext uri="{FF2B5EF4-FFF2-40B4-BE49-F238E27FC236}">
                <a16:creationId xmlns:a16="http://schemas.microsoft.com/office/drawing/2014/main" id="{08A06AE1-2593-4BEA-B820-7860BA58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A4FCDC-D1B4-4B95-95B5-066252F27991}"/>
                  </a:ext>
                </a:extLst>
              </p14:cNvPr>
              <p14:cNvContentPartPr/>
              <p14:nvPr/>
            </p14:nvContentPartPr>
            <p14:xfrm>
              <a:off x="5712120" y="6093000"/>
              <a:ext cx="1240560" cy="75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A4FCDC-D1B4-4B95-95B5-066252F27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2760" y="6083640"/>
                <a:ext cx="1259280" cy="9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4DBB9D3E-D1A1-4193-B46A-991BC6BE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C4A25-A27A-456E-8612-11056C0539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2D38DA5C-7D4D-419F-A7D4-4CA96F9E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E41F1E-7701-4490-B59F-46A0739A3596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CE3E311C-BC3D-4091-A955-7EBBF980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33798" name="TextBox 7">
            <a:extLst>
              <a:ext uri="{FF2B5EF4-FFF2-40B4-BE49-F238E27FC236}">
                <a16:creationId xmlns:a16="http://schemas.microsoft.com/office/drawing/2014/main" id="{EC9AF439-F52F-4859-BAA7-D70BBF2E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ADD2F-5C9F-444A-BB73-05A5CC67F32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BB943-4F64-4EFB-8CFC-F7DE613A818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AE1B3-86E8-442F-B492-8851CFCE3A83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21C3BA-269A-4DC8-A260-27C6E65A73AB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F2D28-A34A-44A8-BF3F-9820AD0DF057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062B92-705C-4D5D-84AF-2728A051AE8C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E859BD-A05A-4D13-A132-33D9D6A5D20D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E601D2-F3A7-40C2-BD77-E27CDC5492D1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TextBox 28">
            <a:extLst>
              <a:ext uri="{FF2B5EF4-FFF2-40B4-BE49-F238E27FC236}">
                <a16:creationId xmlns:a16="http://schemas.microsoft.com/office/drawing/2014/main" id="{9A831CD7-06EE-43BC-9CA6-F49F6DE9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33808" name="TextBox 29">
            <a:extLst>
              <a:ext uri="{FF2B5EF4-FFF2-40B4-BE49-F238E27FC236}">
                <a16:creationId xmlns:a16="http://schemas.microsoft.com/office/drawing/2014/main" id="{AD1FE197-A0A1-4134-97FA-BC0A16AB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33809" name="TextBox 30">
            <a:extLst>
              <a:ext uri="{FF2B5EF4-FFF2-40B4-BE49-F238E27FC236}">
                <a16:creationId xmlns:a16="http://schemas.microsoft.com/office/drawing/2014/main" id="{114A177E-06B8-48A1-9442-3DA16479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33810" name="TextBox 31">
            <a:extLst>
              <a:ext uri="{FF2B5EF4-FFF2-40B4-BE49-F238E27FC236}">
                <a16:creationId xmlns:a16="http://schemas.microsoft.com/office/drawing/2014/main" id="{5A0C6931-A93B-47F7-A56D-30238802B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3811" name="TextBox 32">
            <a:extLst>
              <a:ext uri="{FF2B5EF4-FFF2-40B4-BE49-F238E27FC236}">
                <a16:creationId xmlns:a16="http://schemas.microsoft.com/office/drawing/2014/main" id="{925969F4-BBB6-4BC9-830D-EB57758D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AB6395-4B9A-42A4-8776-F6EB22487873}"/>
                  </a:ext>
                </a:extLst>
              </p14:cNvPr>
              <p14:cNvContentPartPr/>
              <p14:nvPr/>
            </p14:nvContentPartPr>
            <p14:xfrm>
              <a:off x="2963880" y="1528920"/>
              <a:ext cx="5864760" cy="463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AB6395-4B9A-42A4-8776-F6EB224878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4520" y="1519560"/>
                <a:ext cx="5883480" cy="464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567D088C-996D-4DE8-81A1-DBCBCC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13EE-CA73-440A-AE94-2B7F1785FD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A9C8162F-BD07-4BE3-850D-F8BE4CD0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7405A3-2A33-4CC8-9251-48B6B20A179A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DF2F5C-611C-4E4F-80D0-DBEAC4B5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918DA545-DE76-4B45-A534-89F2955B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FA837-CAB2-4E96-B3B7-BE5B8BA13ED9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E7B71C-459A-403D-AA7F-DCDD3DC60981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809D32-D915-4A9A-98E3-27B42B89120A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B405B9-7EBB-43FE-A2D2-99F85F0F21E1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41042-2736-4BCF-9A6C-5AFB61994A30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51A34C-848B-4288-9503-DC12AA858B46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29">
            <a:extLst>
              <a:ext uri="{FF2B5EF4-FFF2-40B4-BE49-F238E27FC236}">
                <a16:creationId xmlns:a16="http://schemas.microsoft.com/office/drawing/2014/main" id="{073CBA6B-A751-4322-A044-6DE0A59A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4830" name="TextBox 31">
            <a:extLst>
              <a:ext uri="{FF2B5EF4-FFF2-40B4-BE49-F238E27FC236}">
                <a16:creationId xmlns:a16="http://schemas.microsoft.com/office/drawing/2014/main" id="{5C506A71-D94A-44C5-9DA5-86032F49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4831" name="TextBox 32">
            <a:extLst>
              <a:ext uri="{FF2B5EF4-FFF2-40B4-BE49-F238E27FC236}">
                <a16:creationId xmlns:a16="http://schemas.microsoft.com/office/drawing/2014/main" id="{9196F979-D1D2-4F7E-B484-8556959E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F9A51D-3424-4D34-BA05-9EF3F00F048D}"/>
                  </a:ext>
                </a:extLst>
              </p14:cNvPr>
              <p14:cNvContentPartPr/>
              <p14:nvPr/>
            </p14:nvContentPartPr>
            <p14:xfrm>
              <a:off x="224280" y="752400"/>
              <a:ext cx="8541000" cy="570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F9A51D-3424-4D34-BA05-9EF3F00F04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20" y="743040"/>
                <a:ext cx="8559720" cy="572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9AF892E-F609-4BE2-ADC8-CF2723431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Many-Valued Features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A6787257-E33F-47E0-B7C9-752BF45A3E4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Your features might have a large number of discrete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Example: pixels in an image have (R,G,B)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which are each integers between 0 and 255.</a:t>
            </a:r>
          </a:p>
          <a:p>
            <a:r>
              <a:rPr lang="en-US" altLang="en-US"/>
              <a:t>Your features might have continuous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Example: from pixel values, we compute gradient magnitude, a continuous feature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15287A2-240C-48E2-AAED-33959A7E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DA598-31E6-45D3-B480-F993560D5C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9C92F5A-2F1B-45BE-B6FA-536DCA5BF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Solution to Both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4A24D2C-0440-4755-8C57-405C96BE1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We often group the values into bins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8351B3F-3011-4601-9F73-99C707A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02FCD-FCA8-4D69-8E3B-46D3055721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AB44B-8396-4330-96E8-82696859C048}"/>
              </a:ext>
            </a:extLst>
          </p:cNvPr>
          <p:cNvSpPr/>
          <p:nvPr/>
        </p:nvSpPr>
        <p:spPr>
          <a:xfrm>
            <a:off x="3962400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25FCF906-4069-4F51-B788-0BA8D782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7C2E0-D017-43CE-9572-500C93D2A8A2}"/>
              </a:ext>
            </a:extLst>
          </p:cNvPr>
          <p:cNvSpPr/>
          <p:nvPr/>
        </p:nvSpPr>
        <p:spPr>
          <a:xfrm>
            <a:off x="304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744300-4A0B-4087-9694-48218B585B15}"/>
              </a:ext>
            </a:extLst>
          </p:cNvPr>
          <p:cNvSpPr/>
          <p:nvPr/>
        </p:nvSpPr>
        <p:spPr>
          <a:xfrm>
            <a:off x="1447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D59434-1A5E-475F-A535-D60E17F475E6}"/>
              </a:ext>
            </a:extLst>
          </p:cNvPr>
          <p:cNvSpPr/>
          <p:nvPr/>
        </p:nvSpPr>
        <p:spPr>
          <a:xfrm>
            <a:off x="2514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AD6AD3-D7A6-4EBE-A774-14C04D42C8AB}"/>
              </a:ext>
            </a:extLst>
          </p:cNvPr>
          <p:cNvSpPr/>
          <p:nvPr/>
        </p:nvSpPr>
        <p:spPr>
          <a:xfrm>
            <a:off x="35814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ADEE9-4DDC-45FC-9926-FEBCC57C3FA1}"/>
              </a:ext>
            </a:extLst>
          </p:cNvPr>
          <p:cNvSpPr/>
          <p:nvPr/>
        </p:nvSpPr>
        <p:spPr>
          <a:xfrm>
            <a:off x="45720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4CF16A-C863-40FE-A4A2-06D88DDB254F}"/>
              </a:ext>
            </a:extLst>
          </p:cNvPr>
          <p:cNvSpPr/>
          <p:nvPr/>
        </p:nvSpPr>
        <p:spPr>
          <a:xfrm>
            <a:off x="76962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2305FA-8F38-41B5-BE1B-458A14AF461D}"/>
              </a:ext>
            </a:extLst>
          </p:cNvPr>
          <p:cNvSpPr/>
          <p:nvPr/>
        </p:nvSpPr>
        <p:spPr>
          <a:xfrm>
            <a:off x="66294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CD2B83-46B1-4D49-9BC5-65F67863F663}"/>
              </a:ext>
            </a:extLst>
          </p:cNvPr>
          <p:cNvSpPr/>
          <p:nvPr/>
        </p:nvSpPr>
        <p:spPr>
          <a:xfrm>
            <a:off x="5562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BC81D8-F1DF-4410-927C-6D12F6B1C3F7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5400000">
            <a:off x="1600200" y="2590800"/>
            <a:ext cx="19812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1C479-DF33-4388-BCF3-53E7ED180B36}"/>
              </a:ext>
            </a:extLst>
          </p:cNvPr>
          <p:cNvCxnSpPr>
            <a:stCxn id="5" idx="4"/>
          </p:cNvCxnSpPr>
          <p:nvPr/>
        </p:nvCxnSpPr>
        <p:spPr>
          <a:xfrm rot="5400000">
            <a:off x="2171700" y="3162300"/>
            <a:ext cx="19812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F5E116-8625-4A14-B4A4-45A935E93EB1}"/>
              </a:ext>
            </a:extLst>
          </p:cNvPr>
          <p:cNvCxnSpPr>
            <a:stCxn id="5" idx="4"/>
          </p:cNvCxnSpPr>
          <p:nvPr/>
        </p:nvCxnSpPr>
        <p:spPr>
          <a:xfrm rot="5400000">
            <a:off x="2705100" y="3695700"/>
            <a:ext cx="19812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F45BB8-21F6-452F-AE2D-24F5349C2E39}"/>
              </a:ext>
            </a:extLst>
          </p:cNvPr>
          <p:cNvCxnSpPr>
            <a:stCxn id="5" idx="4"/>
          </p:cNvCxnSpPr>
          <p:nvPr/>
        </p:nvCxnSpPr>
        <p:spPr>
          <a:xfrm rot="5400000">
            <a:off x="3238500" y="4229100"/>
            <a:ext cx="1981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4D04A1-59D2-43D8-A7A5-8BFD1A43506A}"/>
              </a:ext>
            </a:extLst>
          </p:cNvPr>
          <p:cNvCxnSpPr>
            <a:stCxn id="5" idx="4"/>
            <a:endCxn id="11" idx="0"/>
          </p:cNvCxnSpPr>
          <p:nvPr/>
        </p:nvCxnSpPr>
        <p:spPr>
          <a:xfrm rot="16200000" flipH="1">
            <a:off x="3733800" y="4114800"/>
            <a:ext cx="1981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A7C89E-11C1-43E6-885A-A1AA347DF0A2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rot="16200000" flipH="1">
            <a:off x="4229100" y="3619500"/>
            <a:ext cx="1981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4AB807-37C1-4A5A-88D6-76D2BF50F9B4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4800600" y="3048000"/>
            <a:ext cx="1905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4D3919-4789-456A-B91E-9554F9F9D95B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5334000" y="2514600"/>
            <a:ext cx="190500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32">
            <a:extLst>
              <a:ext uri="{FF2B5EF4-FFF2-40B4-BE49-F238E27FC236}">
                <a16:creationId xmlns:a16="http://schemas.microsoft.com/office/drawing/2014/main" id="{62934264-AB67-4DD6-8239-B24B36BE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22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[0,32)   [32,64)     [64,96)     [96,128)  [128,160] [160,192) [192,224)  [224,255]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F5082-0894-4D34-A08F-ED6BA39D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43125"/>
            <a:ext cx="335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What if we want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it to be a binary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decision at each node?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3A0D7-C89E-4F79-894A-B3F4379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43275"/>
            <a:ext cx="282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Use thresholds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binary tree.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C21981-F71D-48A5-82B0-219BE27068FA}"/>
                  </a:ext>
                </a:extLst>
              </p14:cNvPr>
              <p14:cNvContentPartPr/>
              <p14:nvPr/>
            </p14:nvContentPartPr>
            <p14:xfrm>
              <a:off x="6927120" y="3380400"/>
              <a:ext cx="1933200" cy="1346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C21981-F71D-48A5-82B0-219BE27068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7760" y="3371040"/>
                <a:ext cx="1951920" cy="136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BF467F3-3BD8-46C0-B8D7-4A0F5932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Testing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B30CAB8-CBBA-470E-895E-A1D3B2CC9A9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Divide data into a </a:t>
            </a:r>
            <a:r>
              <a:rPr lang="en-US" altLang="en-US">
                <a:solidFill>
                  <a:srgbClr val="C00000"/>
                </a:solidFill>
              </a:rPr>
              <a:t>training set </a:t>
            </a:r>
            <a:r>
              <a:rPr lang="en-US" altLang="en-US"/>
              <a:t>and a separate </a:t>
            </a:r>
            <a:r>
              <a:rPr lang="en-US" altLang="en-US">
                <a:solidFill>
                  <a:srgbClr val="C00000"/>
                </a:solidFill>
              </a:rPr>
              <a:t>testing set</a:t>
            </a:r>
            <a:r>
              <a:rPr lang="en-US" altLang="en-US"/>
              <a:t>.</a:t>
            </a:r>
          </a:p>
          <a:p>
            <a:r>
              <a:rPr lang="en-US" altLang="en-US"/>
              <a:t>Construct the decision tree using the training set only.</a:t>
            </a:r>
          </a:p>
          <a:p>
            <a:r>
              <a:rPr lang="en-US" altLang="en-US"/>
              <a:t>Test the decision tree on the training set to see how it’s doing.</a:t>
            </a:r>
          </a:p>
          <a:p>
            <a:r>
              <a:rPr lang="en-US" altLang="en-US">
                <a:solidFill>
                  <a:srgbClr val="C00000"/>
                </a:solidFill>
              </a:rPr>
              <a:t>Test the decision tree on the </a:t>
            </a:r>
            <a:r>
              <a:rPr lang="en-US" altLang="en-US" b="1">
                <a:solidFill>
                  <a:srgbClr val="C00000"/>
                </a:solidFill>
              </a:rPr>
              <a:t>testing set </a:t>
            </a:r>
            <a:r>
              <a:rPr lang="en-US" altLang="en-US">
                <a:solidFill>
                  <a:srgbClr val="C00000"/>
                </a:solidFill>
              </a:rPr>
              <a:t>to report its real performance.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9C5E6ED-0407-4963-81C8-82CE0D1E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B44A4-1A3B-44E3-9E83-DF01FD54E5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37318EA-B508-477E-A9AF-5BE5A07C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05EAA85-B9BA-4461-8A67-26B9050E212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Given a test set of labeled feature vectors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e.g. (square,red) I</a:t>
            </a:r>
          </a:p>
          <a:p>
            <a:r>
              <a:rPr lang="en-US" altLang="en-US"/>
              <a:t>Run each feature vector through the decision tree</a:t>
            </a:r>
          </a:p>
          <a:p>
            <a:r>
              <a:rPr lang="en-US" altLang="en-US">
                <a:solidFill>
                  <a:srgbClr val="0033CC"/>
                </a:solidFill>
              </a:rPr>
              <a:t>Suppose the decision tree says it belongs to class X and the real label is Y</a:t>
            </a:r>
          </a:p>
          <a:p>
            <a:r>
              <a:rPr lang="en-US" altLang="en-US"/>
              <a:t>If (X=Y) that’s a </a:t>
            </a:r>
            <a:r>
              <a:rPr lang="en-US" altLang="en-US" b="1"/>
              <a:t>correct classification</a:t>
            </a:r>
          </a:p>
          <a:p>
            <a:r>
              <a:rPr lang="en-US" altLang="en-US"/>
              <a:t>If (X&lt;&gt;Y) that’s an </a:t>
            </a:r>
            <a:r>
              <a:rPr lang="en-US" altLang="en-US" b="1"/>
              <a:t>error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D637D8-1436-4D15-A03C-B134C438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9B4C14-4E22-454B-AFE6-E25CE6CDB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61E212F-B3FB-47A7-926A-A8F443F2B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55BEC621-297E-4511-AC78-D06F9CD2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219200"/>
            <a:ext cx="8991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In a 2-class problem, where the classes are positive or negative (ie. for cancer)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positives	TP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negatives	TN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positives	FP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negatives	FN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Accuracy</a:t>
            </a:r>
            <a:r>
              <a:rPr lang="en-US" altLang="en-US" sz="2400"/>
              <a:t> = #correct / #total </a:t>
            </a:r>
            <a:r>
              <a:rPr lang="en-US" altLang="en-US" sz="2400">
                <a:solidFill>
                  <a:srgbClr val="C00000"/>
                </a:solidFill>
              </a:rPr>
              <a:t>= (TP +TN) / (TP + TN + FP + FN)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Precision = TP / (TP + FP)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you said were cancer really were cancer?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Recall = TP / (TP + FN)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who had cancer did you call cancer?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30AE0B7-B2A3-4D05-A886-4CD523DC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60025-6CDC-4317-863F-1CBC60667E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4B9EDE5-B719-4CF1-A985-F39266657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Measures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D923B03-E4E8-44CB-9EF3-38382C211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F-Measure = 2*(Precision * Recall) / (Precision + Recall)</a:t>
            </a:r>
          </a:p>
          <a:p>
            <a:pPr>
              <a:buFontTx/>
              <a:buNone/>
            </a:pPr>
            <a:r>
              <a:rPr lang="en-US" altLang="en-US" sz="2400"/>
              <a:t>Gives us a single number to represent both precision and recall.</a:t>
            </a:r>
            <a:endParaRPr lang="en-US" altLang="en-US" sz="240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In medicine: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Sensitivity = TP / (TP + FN) = Recall</a:t>
            </a:r>
          </a:p>
          <a:p>
            <a:pPr>
              <a:buFontTx/>
              <a:buNone/>
            </a:pPr>
            <a:r>
              <a:rPr lang="en-US" altLang="en-US" sz="2400"/>
              <a:t>The sensitivity of a test is the proportion of people who have a disease who test positive for it.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Specificity = TN / (TN + FP) </a:t>
            </a:r>
          </a:p>
          <a:p>
            <a:pPr>
              <a:buFontTx/>
              <a:buNone/>
            </a:pPr>
            <a:r>
              <a:rPr lang="en-US" altLang="en-US" sz="2400"/>
              <a:t>The specificity of a test is the number of people who DON’T have a disease who test negative for it.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F9E9720-D6E2-42E2-B402-AE940AEB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393CC-45B9-4733-8FB0-06927E9BEB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3ADEDE0-25DA-414A-B567-78B46014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CD224E4-185E-4596-B2D2-7D7C83C48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/>
              <a:t>For multi-class problems, we often look at the </a:t>
            </a:r>
            <a:r>
              <a:rPr lang="en-US" altLang="en-US">
                <a:solidFill>
                  <a:srgbClr val="C00000"/>
                </a:solidFill>
              </a:rPr>
              <a:t>confusion matrix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>
                <a:solidFill>
                  <a:srgbClr val="000099"/>
                </a:solidFill>
              </a:rPr>
              <a:t>assigned class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8AA704C-3CFD-47F2-96E0-C9BF96AF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5B022-028A-4240-B787-C167D3F887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F0AC872-5CEB-411E-8EC1-69B95424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84651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A    B   C   D   E   F  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FE6CC-9709-48E4-ADF3-B8A3268ECA29}"/>
              </a:ext>
            </a:extLst>
          </p:cNvPr>
          <p:cNvCxnSpPr/>
          <p:nvPr/>
        </p:nvCxnSpPr>
        <p:spPr>
          <a:xfrm rot="5400000">
            <a:off x="914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5AB13-5E31-46AD-ABA2-EEEE85D4A1DD}"/>
              </a:ext>
            </a:extLst>
          </p:cNvPr>
          <p:cNvCxnSpPr/>
          <p:nvPr/>
        </p:nvCxnSpPr>
        <p:spPr>
          <a:xfrm rot="5400000">
            <a:off x="1371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995D0D-1F49-4617-ADE2-42E91D3BCBF6}"/>
              </a:ext>
            </a:extLst>
          </p:cNvPr>
          <p:cNvCxnSpPr/>
          <p:nvPr/>
        </p:nvCxnSpPr>
        <p:spPr>
          <a:xfrm rot="5400000">
            <a:off x="19050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894A3-95CB-4302-881D-A509A2F0DB11}"/>
              </a:ext>
            </a:extLst>
          </p:cNvPr>
          <p:cNvCxnSpPr/>
          <p:nvPr/>
        </p:nvCxnSpPr>
        <p:spPr>
          <a:xfrm rot="5400000">
            <a:off x="23622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17301-89B7-41B3-98DA-14F32C6B553D}"/>
              </a:ext>
            </a:extLst>
          </p:cNvPr>
          <p:cNvCxnSpPr/>
          <p:nvPr/>
        </p:nvCxnSpPr>
        <p:spPr>
          <a:xfrm rot="5400000">
            <a:off x="2819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27C8B-4885-4A55-9199-F5080C2D0838}"/>
              </a:ext>
            </a:extLst>
          </p:cNvPr>
          <p:cNvCxnSpPr/>
          <p:nvPr/>
        </p:nvCxnSpPr>
        <p:spPr>
          <a:xfrm rot="5400000">
            <a:off x="3276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490B16-5C6C-4F2C-9380-D0666E64570F}"/>
              </a:ext>
            </a:extLst>
          </p:cNvPr>
          <p:cNvCxnSpPr/>
          <p:nvPr/>
        </p:nvCxnSpPr>
        <p:spPr>
          <a:xfrm rot="5400000">
            <a:off x="37338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5F0A55-7AD5-48EF-ACFE-9751CEB85513}"/>
              </a:ext>
            </a:extLst>
          </p:cNvPr>
          <p:cNvCxnSpPr/>
          <p:nvPr/>
        </p:nvCxnSpPr>
        <p:spPr>
          <a:xfrm>
            <a:off x="1905000" y="3657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A8A32-7F37-4201-9E7D-C6CAE8D30E68}"/>
              </a:ext>
            </a:extLst>
          </p:cNvPr>
          <p:cNvCxnSpPr/>
          <p:nvPr/>
        </p:nvCxnSpPr>
        <p:spPr>
          <a:xfrm>
            <a:off x="19050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F7FE1A-C2E8-42DD-A5AB-52738DA50110}"/>
              </a:ext>
            </a:extLst>
          </p:cNvPr>
          <p:cNvCxnSpPr/>
          <p:nvPr/>
        </p:nvCxnSpPr>
        <p:spPr>
          <a:xfrm>
            <a:off x="19050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389190-0ABD-45AB-8E41-22D942EF0C4D}"/>
              </a:ext>
            </a:extLst>
          </p:cNvPr>
          <p:cNvCxnSpPr/>
          <p:nvPr/>
        </p:nvCxnSpPr>
        <p:spPr>
          <a:xfrm>
            <a:off x="1905000" y="4419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75F81-F1B4-4590-BBC6-FCF544D8B87D}"/>
              </a:ext>
            </a:extLst>
          </p:cNvPr>
          <p:cNvCxnSpPr/>
          <p:nvPr/>
        </p:nvCxnSpPr>
        <p:spPr>
          <a:xfrm>
            <a:off x="1905000" y="4800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738655-95E2-493C-8638-4B408C7BD738}"/>
              </a:ext>
            </a:extLst>
          </p:cNvPr>
          <p:cNvCxnSpPr/>
          <p:nvPr/>
        </p:nvCxnSpPr>
        <p:spPr>
          <a:xfrm>
            <a:off x="19050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5221F-A87E-45A7-8D03-AD82F96A77EE}"/>
              </a:ext>
            </a:extLst>
          </p:cNvPr>
          <p:cNvCxnSpPr/>
          <p:nvPr/>
        </p:nvCxnSpPr>
        <p:spPr>
          <a:xfrm>
            <a:off x="1905000" y="5486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2" name="TextBox 23">
            <a:extLst>
              <a:ext uri="{FF2B5EF4-FFF2-40B4-BE49-F238E27FC236}">
                <a16:creationId xmlns:a16="http://schemas.microsoft.com/office/drawing/2014/main" id="{8B667CD2-30A4-410A-B054-60A74B6F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119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true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class</a:t>
            </a:r>
          </a:p>
        </p:txBody>
      </p:sp>
      <p:sp>
        <p:nvSpPr>
          <p:cNvPr id="44053" name="TextBox 24">
            <a:extLst>
              <a:ext uri="{FF2B5EF4-FFF2-40B4-BE49-F238E27FC236}">
                <a16:creationId xmlns:a16="http://schemas.microsoft.com/office/drawing/2014/main" id="{B16C54E1-1855-4913-986A-9C79AC1E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230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C(i,j) =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times (or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percentage)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class i is 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label j.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A24CB9-B4B5-4020-894F-4BCBBC28786C}"/>
              </a:ext>
            </a:extLst>
          </p:cNvPr>
          <p:cNvSpPr/>
          <p:nvPr/>
        </p:nvSpPr>
        <p:spPr>
          <a:xfrm>
            <a:off x="2895600" y="3352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94778A5-0639-47D0-8C8E-2C3F4CA20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538"/>
            <a:ext cx="8229600" cy="1143000"/>
          </a:xfrm>
        </p:spPr>
        <p:txBody>
          <a:bodyPr/>
          <a:lstStyle/>
          <a:p>
            <a:r>
              <a:rPr lang="en-US" altLang="en-US"/>
              <a:t>Real Observations</a:t>
            </a:r>
          </a:p>
        </p:txBody>
      </p:sp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3D433951-93E9-4DEF-9239-F92781E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45D53-2D6F-4AC2-A3B4-B4E2A545EA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78F232D-086B-4C8B-85B5-C7C49AFE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04288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%Training set of Calenouria and Dorenouria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@DATA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0,1,1,0,0,0,0,0,0,1,1,2,3,0,1,2,0,0,0,0,0,0,0,0,1,0,0,1,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0,2,0,0,0,0,1,1,1,0,1,8,0,7,0,0,0,1,0,0,0,0,0,0,0,0,0,0,0,0,1,0,0,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3,3,4,0,2,1,0,1,1,1,0,0,0,0,1,0,0,1,1,cal 0,1,0,0,0,1,0,0,0,4,1,2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,2,0,1,0,0,0,0,0,1,0,0,3,0,2,0,0,1,1,0,0,1,0,0,0,1,0,1,6,1,8,2,0,0,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0,0,1,0,0,0,0,0,0,0,0,0,0,1,1,0,0,1,2,0,5,0,0,0,0,0,0,0,1,3,0,0,0,0,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0,0,1,0,1,0,0,1,0,1,0,0,1,0,3,0,1,0,0,2,0,0,0,0,1,3,0,0,0,0,0,0,1,0,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2,0,2,0,1,8,0,5,0,1,0,1,0,1,1,0,0,0,0,0,0,0,0,0,2,2,0,0,3,0,0,2,1,1,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5,0,0,0,2,1,3,2,0,1,0,0,cal 0,0,0,0,0,0,0,0,2,0,0,1,2,0,1,1,0,0,0,1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,0,0,0,0,0,0,0,0,0,1,0,0,0,1,0,0,3,0,0,4,1,8,0,0,0,1,0,0,0,0,0,1,0,1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,0,1,0,0,0,0,0,0,4,2,0,2,1,1,2,1,1,0,0,0,0,2,0,0,2,2,cal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...</a:t>
            </a:r>
          </a:p>
        </p:txBody>
      </p:sp>
      <p:pic>
        <p:nvPicPr>
          <p:cNvPr id="6149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A113D745-18CA-46FF-88E9-813C9F07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8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B1D8F5E4-3998-44C5-8001-DFF9824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5738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DD9545-8209-413F-B1BC-37759CEF56D1}"/>
                  </a:ext>
                </a:extLst>
              </p14:cNvPr>
              <p14:cNvContentPartPr/>
              <p14:nvPr/>
            </p14:nvContentPartPr>
            <p14:xfrm>
              <a:off x="472320" y="2738880"/>
              <a:ext cx="7007400" cy="3410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DD9545-8209-413F-B1BC-37759CEF56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960" y="2729520"/>
                <a:ext cx="7026120" cy="342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1159E9C-348F-40DC-B548-5487E2B34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AD8A-1BE0-4D21-9115-8D1A2E262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the classifier h has error (1-accuracy) of </a:t>
            </a:r>
            <a:r>
              <a:rPr lang="en-US" altLang="en-US">
                <a:solidFill>
                  <a:srgbClr val="0033CC"/>
                </a:solidFill>
              </a:rPr>
              <a:t>error</a:t>
            </a:r>
            <a:r>
              <a:rPr lang="en-US" altLang="en-US" baseline="-25000">
                <a:solidFill>
                  <a:srgbClr val="0033CC"/>
                </a:solidFill>
              </a:rPr>
              <a:t>train</a:t>
            </a:r>
            <a:r>
              <a:rPr lang="en-US" altLang="en-US">
                <a:solidFill>
                  <a:srgbClr val="0033CC"/>
                </a:solidFill>
              </a:rPr>
              <a:t>(h)</a:t>
            </a:r>
          </a:p>
          <a:p>
            <a:r>
              <a:rPr lang="en-US" altLang="en-US"/>
              <a:t>And there is an alternate classifier (hypothesis) h’ that has error</a:t>
            </a:r>
            <a:r>
              <a:rPr lang="en-US" altLang="en-US" baseline="-25000"/>
              <a:t>train</a:t>
            </a:r>
            <a:r>
              <a:rPr lang="en-US" altLang="en-US"/>
              <a:t>(h’)</a:t>
            </a:r>
          </a:p>
          <a:p>
            <a:r>
              <a:rPr lang="en-US" altLang="en-US"/>
              <a:t>What if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(h) &lt; 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(h’)</a:t>
            </a:r>
          </a:p>
          <a:p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(h) &gt; 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(h’) </a:t>
            </a:r>
            <a:r>
              <a:rPr lang="en-US" altLang="en-US"/>
              <a:t>for full test set D</a:t>
            </a:r>
          </a:p>
          <a:p>
            <a:r>
              <a:rPr lang="en-US" altLang="en-US">
                <a:solidFill>
                  <a:srgbClr val="0033CC"/>
                </a:solidFill>
              </a:rPr>
              <a:t>Then we say h </a:t>
            </a:r>
            <a:r>
              <a:rPr lang="en-US" altLang="en-US" b="1">
                <a:solidFill>
                  <a:srgbClr val="0033CC"/>
                </a:solidFill>
              </a:rPr>
              <a:t>overfits </a:t>
            </a:r>
            <a:r>
              <a:rPr lang="en-US" altLang="en-US">
                <a:solidFill>
                  <a:srgbClr val="0033CC"/>
                </a:solidFill>
              </a:rPr>
              <a:t>the training data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CE68EE1-80DE-47DE-B25C-810BD3D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5C07F-9207-4FCE-977C-9C2E74C586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C7FCA276-EDE8-4E0E-BC0A-BBB858B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D8482F-64BC-433C-85F6-AA662B449C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46083" name="Picture 2" descr="E:\pedro\dtrees\image6.jpg">
            <a:extLst>
              <a:ext uri="{FF2B5EF4-FFF2-40B4-BE49-F238E27FC236}">
                <a16:creationId xmlns:a16="http://schemas.microsoft.com/office/drawing/2014/main" id="{00239E19-A203-4A27-A05F-251FD8AA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>
            <a:extLst>
              <a:ext uri="{FF2B5EF4-FFF2-40B4-BE49-F238E27FC236}">
                <a16:creationId xmlns:a16="http://schemas.microsoft.com/office/drawing/2014/main" id="{B8B1DC5A-4C0A-4C60-9B17-FBE42C78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What happens as the decision tree gets bigger and bigger?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5095-9E36-4A2B-91B5-0F8127E7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61025"/>
            <a:ext cx="802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Error on training data goes down, on testing data goes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5A27162-158B-4EEE-B864-E85ECA98A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Reduced Error Pruning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0EE11E84-9085-4AB7-9CEB-BC8301B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7038C-C6FA-4552-B976-F5718833E1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BD7C5-2CD7-41FB-B90F-A6019497BDF7}"/>
              </a:ext>
            </a:extLst>
          </p:cNvPr>
          <p:cNvSpPr txBox="1"/>
          <p:nvPr/>
        </p:nvSpPr>
        <p:spPr>
          <a:xfrm>
            <a:off x="1066800" y="1752600"/>
            <a:ext cx="77755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Split data into training and validation 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until further pruning is harmful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Evaluate impact on validation set of pruning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      each possible node (and its subtree)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2.  </a:t>
            </a:r>
            <a:r>
              <a:rPr lang="en-US" dirty="0">
                <a:solidFill>
                  <a:srgbClr val="CC3399"/>
                </a:solidFill>
                <a:latin typeface="Arial" charset="0"/>
              </a:rPr>
              <a:t>Greedily remove the one that most improves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3399"/>
                </a:solidFill>
                <a:latin typeface="Arial" charset="0"/>
              </a:rPr>
              <a:t>      validation set accuracy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Then you need an additional independent testing set</a:t>
            </a:r>
            <a:r>
              <a:rPr lang="en-US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44A52F-FE73-4BD0-BC07-AD1D78706E85}"/>
                  </a:ext>
                </a:extLst>
              </p14:cNvPr>
              <p14:cNvContentPartPr/>
              <p14:nvPr/>
            </p14:nvContentPartPr>
            <p14:xfrm>
              <a:off x="1703160" y="1132200"/>
              <a:ext cx="6340680" cy="569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44A52F-FE73-4BD0-BC07-AD1D78706E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3800" y="1122840"/>
                <a:ext cx="6359400" cy="58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4A4B33D3-5FDE-4300-B2A3-BEEB00A5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4D1-2927-4B1D-8A08-E2A2EBA672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48131" name="Picture 2" descr="E:\pedro\dtrees\image9.jpg">
            <a:extLst>
              <a:ext uri="{FF2B5EF4-FFF2-40B4-BE49-F238E27FC236}">
                <a16:creationId xmlns:a16="http://schemas.microsoft.com/office/drawing/2014/main" id="{B01BDDDE-D1CB-423D-B9AD-5B8FC4F4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6">
            <a:extLst>
              <a:ext uri="{FF2B5EF4-FFF2-40B4-BE49-F238E27FC236}">
                <a16:creationId xmlns:a16="http://schemas.microsoft.com/office/drawing/2014/main" id="{BB691876-4B18-4487-BD00-54F552533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F09D7544-5733-4C14-8400-09E518EF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830888"/>
            <a:ext cx="641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tree is pruned back to the red line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 gives more accurate results on the test data.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352506DE-E3A6-488C-9974-6E8D285C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356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On training data it looks great.</a:t>
            </a:r>
          </a:p>
        </p:txBody>
      </p:sp>
      <p:sp>
        <p:nvSpPr>
          <p:cNvPr id="48135" name="Text Box 9">
            <a:extLst>
              <a:ext uri="{FF2B5EF4-FFF2-40B4-BE49-F238E27FC236}">
                <a16:creationId xmlns:a16="http://schemas.microsoft.com/office/drawing/2014/main" id="{1C7B257B-135D-40B7-80A3-E1DC522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But that’s not the case for the test data.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14542BFF-AD83-41CB-BD7D-9CE40616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7A810-5CC0-4ACC-AA57-739500FBB0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D88AA-82F3-42CC-87E3-13C6AE3DCD58}"/>
              </a:ext>
            </a:extLst>
          </p:cNvPr>
          <p:cNvSpPr txBox="1"/>
          <p:nvPr/>
        </p:nvSpPr>
        <p:spPr>
          <a:xfrm>
            <a:off x="381000" y="762000"/>
            <a:ext cx="83851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WEKA example with </a:t>
            </a:r>
            <a:r>
              <a:rPr lang="en-US" dirty="0" err="1">
                <a:latin typeface="Arial" charset="0"/>
              </a:rPr>
              <a:t>Calenouria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Dorenouria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I showed you used the </a:t>
            </a:r>
            <a:r>
              <a:rPr lang="en-US" dirty="0" err="1">
                <a:latin typeface="Arial" charset="0"/>
              </a:rPr>
              <a:t>REPTree</a:t>
            </a:r>
            <a:r>
              <a:rPr lang="en-US" dirty="0">
                <a:latin typeface="Arial" charset="0"/>
              </a:rPr>
              <a:t> classifier with 21 nodes.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classic decision tree for the same data had 65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nodes.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was similar for our test set.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increased using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random forest </a:t>
            </a:r>
            <a:r>
              <a:rPr lang="en-US" dirty="0">
                <a:latin typeface="Arial" charset="0"/>
              </a:rPr>
              <a:t>of 10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trees, each constructed with 7 random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9F5CCE0-D7D4-405A-99AD-A940C7CA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22333-358D-4EC1-8FBE-64C0BDF7E5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2231388-7B12-475B-B42C-E60C7852A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Trees: Summary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3D7FFDC-6D55-42DA-8F0E-A44EF985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Representation=decision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Bias=preference for small 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Search algorithm=none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Heuristic function=information gain or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/>
              <a:t>    information content or others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Overfitting and pruning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Advantage is simplicity and easy conversion to rules.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3DD080-434F-41E0-8B8C-180BA83686FD}"/>
                  </a:ext>
                </a:extLst>
              </p14:cNvPr>
              <p14:cNvContentPartPr/>
              <p14:nvPr/>
            </p14:nvContentPartPr>
            <p14:xfrm>
              <a:off x="4720320" y="5103720"/>
              <a:ext cx="3196800" cy="5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3DD080-434F-41E0-8B8C-180BA83686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960" y="5094360"/>
                <a:ext cx="3215520" cy="6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47A44CE2-AA6F-4486-8C98-20A060C6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CD7B0-C2D1-4C08-81EE-B7B32DFF52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9F185F4-8B1F-425D-88EA-79E59D613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Ensembles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0AFC126-582A-485D-87A9-06A1153D3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ensemble is a set of classifiers whose combined results give the final decision.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60ABB42C-FA75-4015-995C-7EA968F0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632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test feature vector</a:t>
            </a: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9175113D-61D8-4E84-A5B6-F457B513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1</a:t>
            </a:r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04E6573C-1AE1-40BD-9E5D-670A73EB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2</a:t>
            </a:r>
          </a:p>
        </p:txBody>
      </p:sp>
      <p:sp>
        <p:nvSpPr>
          <p:cNvPr id="51208" name="Text Box 7">
            <a:extLst>
              <a:ext uri="{FF2B5EF4-FFF2-40B4-BE49-F238E27FC236}">
                <a16:creationId xmlns:a16="http://schemas.microsoft.com/office/drawing/2014/main" id="{69C201C0-53BA-4FF0-BAAE-280464E1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3</a:t>
            </a:r>
          </a:p>
        </p:txBody>
      </p:sp>
      <p:sp>
        <p:nvSpPr>
          <p:cNvPr id="51209" name="Text Box 8">
            <a:extLst>
              <a:ext uri="{FF2B5EF4-FFF2-40B4-BE49-F238E27FC236}">
                <a16:creationId xmlns:a16="http://schemas.microsoft.com/office/drawing/2014/main" id="{02968C24-944E-4AAF-9BED-9B1EFDDC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228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super classifier</a:t>
            </a:r>
          </a:p>
        </p:txBody>
      </p:sp>
      <p:sp>
        <p:nvSpPr>
          <p:cNvPr id="51210" name="Text Box 9">
            <a:extLst>
              <a:ext uri="{FF2B5EF4-FFF2-40B4-BE49-F238E27FC236}">
                <a16:creationId xmlns:a16="http://schemas.microsoft.com/office/drawing/2014/main" id="{8004CB49-FEF8-49A9-9986-406270D6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3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result</a:t>
            </a:r>
          </a:p>
        </p:txBody>
      </p:sp>
      <p:sp>
        <p:nvSpPr>
          <p:cNvPr id="51211" name="Line 10">
            <a:extLst>
              <a:ext uri="{FF2B5EF4-FFF2-40B4-BE49-F238E27FC236}">
                <a16:creationId xmlns:a16="http://schemas.microsoft.com/office/drawing/2014/main" id="{E0FD5D8A-2673-4F1D-BAF3-BA6DFF175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EDA7A043-8ABD-48D4-812B-A5E5240F5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2">
            <a:extLst>
              <a:ext uri="{FF2B5EF4-FFF2-40B4-BE49-F238E27FC236}">
                <a16:creationId xmlns:a16="http://schemas.microsoft.com/office/drawing/2014/main" id="{DBCC8C1F-4906-4BAD-8B6D-93736FC00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3">
            <a:extLst>
              <a:ext uri="{FF2B5EF4-FFF2-40B4-BE49-F238E27FC236}">
                <a16:creationId xmlns:a16="http://schemas.microsoft.com/office/drawing/2014/main" id="{3CBF9F46-9EDD-4070-BCCE-558AB3118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80FEC174-5422-489D-AADD-C8F75138F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584D5818-EDFD-4676-A9DA-68C7C8DC78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95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4CAD485E-28F8-47EC-B352-AC305EB3E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95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5189AACE-A890-430A-8E75-AA57FE6CD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7E83B56F-3A6E-40E3-AEC3-1F308B7B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DA8042E2-A6A6-4B00-B633-9287483A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E803A-AE8A-4F89-A8ED-B94391352C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27241E3-3AF2-4417-8ADB-79511E67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246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*A </a:t>
            </a:r>
            <a:r>
              <a:rPr lang="en-US" altLang="en-US" sz="2000">
                <a:solidFill>
                  <a:srgbClr val="0033CC"/>
                </a:solidFill>
              </a:rPr>
              <a:t>model </a:t>
            </a:r>
            <a:r>
              <a:rPr lang="en-US" altLang="en-US" sz="2000">
                <a:solidFill>
                  <a:srgbClr val="CC0000"/>
                </a:solidFill>
              </a:rPr>
              <a:t>is the </a:t>
            </a:r>
            <a:r>
              <a:rPr lang="en-US" altLang="en-US" sz="2000">
                <a:solidFill>
                  <a:srgbClr val="0033CC"/>
                </a:solidFill>
              </a:rPr>
              <a:t>learned decision rule</a:t>
            </a:r>
            <a:r>
              <a:rPr lang="en-US" altLang="en-US" sz="2000">
                <a:solidFill>
                  <a:srgbClr val="CC0000"/>
                </a:solidFill>
              </a:rPr>
              <a:t>. It can be as simple 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hyperplane in n-space </a:t>
            </a:r>
            <a:r>
              <a:rPr lang="en-US" altLang="en-US" sz="2000">
                <a:solidFill>
                  <a:srgbClr val="0033CC"/>
                </a:solidFill>
              </a:rPr>
              <a:t>(ie. a line in 2D or plane in 3D)</a:t>
            </a:r>
            <a:r>
              <a:rPr lang="en-US" altLang="en-US" sz="2000">
                <a:solidFill>
                  <a:srgbClr val="CC0000"/>
                </a:solidFill>
              </a:rPr>
              <a:t> 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form of a decision tree or other modern classifier.</a:t>
            </a:r>
          </a:p>
        </p:txBody>
      </p:sp>
      <p:sp>
        <p:nvSpPr>
          <p:cNvPr id="52228" name="TextBox 1">
            <a:extLst>
              <a:ext uri="{FF2B5EF4-FFF2-40B4-BE49-F238E27FC236}">
                <a16:creationId xmlns:a16="http://schemas.microsoft.com/office/drawing/2014/main" id="{F427CFA3-BBDA-4201-B1BB-07E4B864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29" name="TextBox 2">
            <a:extLst>
              <a:ext uri="{FF2B5EF4-FFF2-40B4-BE49-F238E27FC236}">
                <a16:creationId xmlns:a16="http://schemas.microsoft.com/office/drawing/2014/main" id="{52CADB7E-370E-461A-B2E5-D1EA766F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MODEL</a:t>
            </a:r>
            <a:r>
              <a:rPr lang="en-US" altLang="en-US" sz="4400">
                <a:solidFill>
                  <a:srgbClr val="FF0000"/>
                </a:solidFill>
              </a:rPr>
              <a:t>*</a:t>
            </a:r>
            <a:r>
              <a:rPr lang="en-US" altLang="en-US" sz="4400">
                <a:solidFill>
                  <a:srgbClr val="0033CC"/>
                </a:solidFill>
              </a:rPr>
              <a:t> ENSEMBLES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BAAD2-37F8-4309-B7F1-D98388D0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5576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Basic Idea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Instead of learning one model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Learn several and combine them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Often this improves accuracy by a lot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Many Methods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Bagging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Boosting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Stacking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51A4B6A-544B-47B9-A31E-68D90135D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F779-55C2-4950-AE33-436A134E6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bootstrap replicates of the training set by sampling with replacement</a:t>
            </a:r>
          </a:p>
          <a:p>
            <a:endParaRPr lang="en-US" altLang="en-US"/>
          </a:p>
          <a:p>
            <a:r>
              <a:rPr lang="en-US" altLang="en-US"/>
              <a:t>Learn one model on each replicate</a:t>
            </a:r>
          </a:p>
          <a:p>
            <a:endParaRPr lang="en-US" altLang="en-US"/>
          </a:p>
          <a:p>
            <a:r>
              <a:rPr lang="en-US" altLang="en-US"/>
              <a:t>Combine by uniform voting</a:t>
            </a:r>
          </a:p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8E2F46C-961A-4661-994A-F1BD110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932E9-E858-440E-A06C-9FAF477A21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36FD15-83CF-4D06-9376-F77A9658EB7B}"/>
                  </a:ext>
                </a:extLst>
              </p14:cNvPr>
              <p14:cNvContentPartPr/>
              <p14:nvPr/>
            </p14:nvContentPartPr>
            <p14:xfrm>
              <a:off x="4767840" y="1441800"/>
              <a:ext cx="2407680" cy="315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36FD15-83CF-4D06-9376-F77A9658EB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8480" y="1432440"/>
                <a:ext cx="2426400" cy="33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266956E6-0497-4231-BA70-CE17B3A3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C789F-2D53-4E5A-9FE9-6D0D228151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54275" name="Picture 2" descr="image28">
            <a:extLst>
              <a:ext uri="{FF2B5EF4-FFF2-40B4-BE49-F238E27FC236}">
                <a16:creationId xmlns:a16="http://schemas.microsoft.com/office/drawing/2014/main" id="{B6042B49-76BE-4571-86F9-A11C68FE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AB6F66-2035-467D-B0F0-87F1351EEBFC}"/>
                  </a:ext>
                </a:extLst>
              </p14:cNvPr>
              <p14:cNvContentPartPr/>
              <p14:nvPr/>
            </p14:nvContentPartPr>
            <p14:xfrm>
              <a:off x="2106720" y="841320"/>
              <a:ext cx="5412960" cy="120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AB6F66-2035-467D-B0F0-87F1351EEB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7360" y="831960"/>
                <a:ext cx="5431680" cy="122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6B041820-4F25-4BE3-8F3D-2420D8DC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06ADF-0CB7-4065-93A1-0268A77EB7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7795DC0-DB70-40B0-B11C-1DA10577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E09E287-F056-4C5F-B179-3265F18E8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Unsupervised Learning</a:t>
            </a:r>
            <a:r>
              <a:rPr lang="en-US" altLang="en-US"/>
              <a:t> – No classes are given. The idea is to find patterns in the data. This generally involves </a:t>
            </a:r>
            <a:r>
              <a:rPr lang="en-US" altLang="en-US">
                <a:solidFill>
                  <a:srgbClr val="000099"/>
                </a:solidFill>
              </a:rPr>
              <a:t>clustering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Reinforcement Learning </a:t>
            </a:r>
            <a:r>
              <a:rPr lang="en-US" altLang="en-US"/>
              <a:t>– learn from feedback after a decision is made.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7FAD0B2-93AA-4631-AE49-CE0AF4EB1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>
            <a:extLst>
              <a:ext uri="{FF2B5EF4-FFF2-40B4-BE49-F238E27FC236}">
                <a16:creationId xmlns:a16="http://schemas.microsoft.com/office/drawing/2014/main" id="{071E0EDC-21E6-4515-AABF-9C9AC41D8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1B6C555-E964-45E8-89A8-CA3E40D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302967E2-905A-4B4A-9D08-D81ED820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id="{D97C2F39-3387-468C-9D75-4415F33A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8" name="AutoShape 9">
            <a:extLst>
              <a:ext uri="{FF2B5EF4-FFF2-40B4-BE49-F238E27FC236}">
                <a16:creationId xmlns:a16="http://schemas.microsoft.com/office/drawing/2014/main" id="{DF538D76-758E-48AD-913A-F7790783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9" name="AutoShape 10">
            <a:extLst>
              <a:ext uri="{FF2B5EF4-FFF2-40B4-BE49-F238E27FC236}">
                <a16:creationId xmlns:a16="http://schemas.microsoft.com/office/drawing/2014/main" id="{489FD067-D4E7-4642-8E3A-65BAE6F8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B5240427-CEF0-45EA-B4AF-34E062FF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1" name="AutoShape 12">
            <a:extLst>
              <a:ext uri="{FF2B5EF4-FFF2-40B4-BE49-F238E27FC236}">
                <a16:creationId xmlns:a16="http://schemas.microsoft.com/office/drawing/2014/main" id="{70DDCA50-B85B-4A1D-958E-A365E55D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2" name="AutoShape 13">
            <a:extLst>
              <a:ext uri="{FF2B5EF4-FFF2-40B4-BE49-F238E27FC236}">
                <a16:creationId xmlns:a16="http://schemas.microsoft.com/office/drawing/2014/main" id="{EC12E405-FE0C-4B12-888D-A22CE116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3" name="AutoShape 14">
            <a:extLst>
              <a:ext uri="{FF2B5EF4-FFF2-40B4-BE49-F238E27FC236}">
                <a16:creationId xmlns:a16="http://schemas.microsoft.com/office/drawing/2014/main" id="{EE878333-5E65-4BC0-B7B7-C4E98DFC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4" name="AutoShape 15">
            <a:extLst>
              <a:ext uri="{FF2B5EF4-FFF2-40B4-BE49-F238E27FC236}">
                <a16:creationId xmlns:a16="http://schemas.microsoft.com/office/drawing/2014/main" id="{135B40E0-FA0F-4DF9-9E8D-D8C0C710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5" name="AutoShape 16">
            <a:extLst>
              <a:ext uri="{FF2B5EF4-FFF2-40B4-BE49-F238E27FC236}">
                <a16:creationId xmlns:a16="http://schemas.microsoft.com/office/drawing/2014/main" id="{ABD58FEF-AAB3-4948-860D-906871F7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6" name="AutoShape 17">
            <a:extLst>
              <a:ext uri="{FF2B5EF4-FFF2-40B4-BE49-F238E27FC236}">
                <a16:creationId xmlns:a16="http://schemas.microsoft.com/office/drawing/2014/main" id="{0BA28F50-B389-4F42-AFE3-956D5324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7" name="AutoShape 18">
            <a:extLst>
              <a:ext uri="{FF2B5EF4-FFF2-40B4-BE49-F238E27FC236}">
                <a16:creationId xmlns:a16="http://schemas.microsoft.com/office/drawing/2014/main" id="{A9963459-17A6-41C5-B86F-872A251F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" name="AutoShape 19">
            <a:extLst>
              <a:ext uri="{FF2B5EF4-FFF2-40B4-BE49-F238E27FC236}">
                <a16:creationId xmlns:a16="http://schemas.microsoft.com/office/drawing/2014/main" id="{AD0B538F-20A7-4338-B090-38060C41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9" name="AutoShape 20">
            <a:extLst>
              <a:ext uri="{FF2B5EF4-FFF2-40B4-BE49-F238E27FC236}">
                <a16:creationId xmlns:a16="http://schemas.microsoft.com/office/drawing/2014/main" id="{51A731B3-090A-4F7E-874C-1166D795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0" name="AutoShape 21">
            <a:extLst>
              <a:ext uri="{FF2B5EF4-FFF2-40B4-BE49-F238E27FC236}">
                <a16:creationId xmlns:a16="http://schemas.microsoft.com/office/drawing/2014/main" id="{8E919207-242D-40B3-8179-B68BDE4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1" name="AutoShape 22">
            <a:extLst>
              <a:ext uri="{FF2B5EF4-FFF2-40B4-BE49-F238E27FC236}">
                <a16:creationId xmlns:a16="http://schemas.microsoft.com/office/drawing/2014/main" id="{6F39473F-0814-4A0F-AFE4-AC8326D95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2" name="AutoShape 23">
            <a:extLst>
              <a:ext uri="{FF2B5EF4-FFF2-40B4-BE49-F238E27FC236}">
                <a16:creationId xmlns:a16="http://schemas.microsoft.com/office/drawing/2014/main" id="{355D0C3F-7042-4325-B6EC-BCC0C99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3" name="AutoShape 24">
            <a:extLst>
              <a:ext uri="{FF2B5EF4-FFF2-40B4-BE49-F238E27FC236}">
                <a16:creationId xmlns:a16="http://schemas.microsoft.com/office/drawing/2014/main" id="{081CB241-D378-4AAD-B875-2467F887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4" name="Freeform 26">
            <a:extLst>
              <a:ext uri="{FF2B5EF4-FFF2-40B4-BE49-F238E27FC236}">
                <a16:creationId xmlns:a16="http://schemas.microsoft.com/office/drawing/2014/main" id="{1DBAAB77-39E7-481D-B26C-13EAA8ADA759}"/>
              </a:ext>
            </a:extLst>
          </p:cNvPr>
          <p:cNvSpPr>
            <a:spLocks/>
          </p:cNvSpPr>
          <p:nvPr/>
        </p:nvSpPr>
        <p:spPr bwMode="auto">
          <a:xfrm>
            <a:off x="2095500" y="3708400"/>
            <a:ext cx="812800" cy="800100"/>
          </a:xfrm>
          <a:custGeom>
            <a:avLst/>
            <a:gdLst>
              <a:gd name="T0" fmla="*/ 2147483646 w 512"/>
              <a:gd name="T1" fmla="*/ 2147483646 h 504"/>
              <a:gd name="T2" fmla="*/ 2147483646 w 512"/>
              <a:gd name="T3" fmla="*/ 2147483646 h 504"/>
              <a:gd name="T4" fmla="*/ 2147483646 w 512"/>
              <a:gd name="T5" fmla="*/ 2147483646 h 504"/>
              <a:gd name="T6" fmla="*/ 2147483646 w 512"/>
              <a:gd name="T7" fmla="*/ 2147483646 h 504"/>
              <a:gd name="T8" fmla="*/ 2147483646 w 512"/>
              <a:gd name="T9" fmla="*/ 2147483646 h 504"/>
              <a:gd name="T10" fmla="*/ 2147483646 w 512"/>
              <a:gd name="T11" fmla="*/ 2147483646 h 504"/>
              <a:gd name="T12" fmla="*/ 2147483646 w 512"/>
              <a:gd name="T13" fmla="*/ 2147483646 h 504"/>
              <a:gd name="T14" fmla="*/ 2147483646 w 512"/>
              <a:gd name="T15" fmla="*/ 2147483646 h 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2"/>
              <a:gd name="T25" fmla="*/ 0 h 504"/>
              <a:gd name="T26" fmla="*/ 512 w 512"/>
              <a:gd name="T27" fmla="*/ 504 h 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2" h="504">
                <a:moveTo>
                  <a:pt x="216" y="64"/>
                </a:moveTo>
                <a:cubicBezTo>
                  <a:pt x="264" y="40"/>
                  <a:pt x="312" y="0"/>
                  <a:pt x="360" y="16"/>
                </a:cubicBezTo>
                <a:cubicBezTo>
                  <a:pt x="408" y="32"/>
                  <a:pt x="496" y="96"/>
                  <a:pt x="504" y="160"/>
                </a:cubicBezTo>
                <a:cubicBezTo>
                  <a:pt x="512" y="224"/>
                  <a:pt x="456" y="344"/>
                  <a:pt x="408" y="400"/>
                </a:cubicBezTo>
                <a:cubicBezTo>
                  <a:pt x="360" y="456"/>
                  <a:pt x="280" y="488"/>
                  <a:pt x="216" y="496"/>
                </a:cubicBezTo>
                <a:cubicBezTo>
                  <a:pt x="152" y="504"/>
                  <a:pt x="48" y="504"/>
                  <a:pt x="24" y="448"/>
                </a:cubicBezTo>
                <a:cubicBezTo>
                  <a:pt x="0" y="392"/>
                  <a:pt x="40" y="224"/>
                  <a:pt x="72" y="160"/>
                </a:cubicBezTo>
                <a:cubicBezTo>
                  <a:pt x="104" y="96"/>
                  <a:pt x="168" y="88"/>
                  <a:pt x="216" y="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27">
            <a:extLst>
              <a:ext uri="{FF2B5EF4-FFF2-40B4-BE49-F238E27FC236}">
                <a16:creationId xmlns:a16="http://schemas.microsoft.com/office/drawing/2014/main" id="{1164550E-30BD-4F29-88DB-CFFACBF9CCE1}"/>
              </a:ext>
            </a:extLst>
          </p:cNvPr>
          <p:cNvSpPr>
            <a:spLocks/>
          </p:cNvSpPr>
          <p:nvPr/>
        </p:nvSpPr>
        <p:spPr bwMode="auto">
          <a:xfrm>
            <a:off x="3238500" y="3606800"/>
            <a:ext cx="736600" cy="977900"/>
          </a:xfrm>
          <a:custGeom>
            <a:avLst/>
            <a:gdLst>
              <a:gd name="T0" fmla="*/ 2147483646 w 464"/>
              <a:gd name="T1" fmla="*/ 2147483646 h 616"/>
              <a:gd name="T2" fmla="*/ 2147483646 w 464"/>
              <a:gd name="T3" fmla="*/ 2147483646 h 616"/>
              <a:gd name="T4" fmla="*/ 2147483646 w 464"/>
              <a:gd name="T5" fmla="*/ 2147483646 h 616"/>
              <a:gd name="T6" fmla="*/ 2147483646 w 464"/>
              <a:gd name="T7" fmla="*/ 2147483646 h 616"/>
              <a:gd name="T8" fmla="*/ 2147483646 w 464"/>
              <a:gd name="T9" fmla="*/ 2147483646 h 616"/>
              <a:gd name="T10" fmla="*/ 2147483646 w 464"/>
              <a:gd name="T11" fmla="*/ 2147483646 h 616"/>
              <a:gd name="T12" fmla="*/ 2147483646 w 464"/>
              <a:gd name="T13" fmla="*/ 2147483646 h 616"/>
              <a:gd name="T14" fmla="*/ 2147483646 w 464"/>
              <a:gd name="T15" fmla="*/ 2147483646 h 616"/>
              <a:gd name="T16" fmla="*/ 2147483646 w 464"/>
              <a:gd name="T17" fmla="*/ 2147483646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616"/>
              <a:gd name="T29" fmla="*/ 464 w 464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616">
                <a:moveTo>
                  <a:pt x="168" y="32"/>
                </a:moveTo>
                <a:cubicBezTo>
                  <a:pt x="224" y="64"/>
                  <a:pt x="312" y="168"/>
                  <a:pt x="360" y="224"/>
                </a:cubicBezTo>
                <a:cubicBezTo>
                  <a:pt x="408" y="280"/>
                  <a:pt x="448" y="312"/>
                  <a:pt x="456" y="368"/>
                </a:cubicBezTo>
                <a:cubicBezTo>
                  <a:pt x="464" y="424"/>
                  <a:pt x="440" y="520"/>
                  <a:pt x="408" y="560"/>
                </a:cubicBezTo>
                <a:cubicBezTo>
                  <a:pt x="376" y="600"/>
                  <a:pt x="320" y="616"/>
                  <a:pt x="264" y="608"/>
                </a:cubicBezTo>
                <a:cubicBezTo>
                  <a:pt x="208" y="600"/>
                  <a:pt x="112" y="576"/>
                  <a:pt x="72" y="512"/>
                </a:cubicBezTo>
                <a:cubicBezTo>
                  <a:pt x="32" y="448"/>
                  <a:pt x="32" y="304"/>
                  <a:pt x="24" y="224"/>
                </a:cubicBezTo>
                <a:cubicBezTo>
                  <a:pt x="16" y="144"/>
                  <a:pt x="0" y="64"/>
                  <a:pt x="24" y="32"/>
                </a:cubicBezTo>
                <a:cubicBezTo>
                  <a:pt x="48" y="0"/>
                  <a:pt x="112" y="0"/>
                  <a:pt x="168" y="3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8D21F4-5BEB-4487-87FF-CBA3E7D2BFCB}"/>
                  </a:ext>
                </a:extLst>
              </p14:cNvPr>
              <p14:cNvContentPartPr/>
              <p14:nvPr/>
            </p14:nvContentPartPr>
            <p14:xfrm>
              <a:off x="5145840" y="3174120"/>
              <a:ext cx="1886400" cy="98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8D21F4-5BEB-4487-87FF-CBA3E7D2BF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6480" y="3164760"/>
                <a:ext cx="1905120" cy="1005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2103806-0A75-4124-B35E-81D69D896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83E9-EC5E-4F00-8777-F0E7BCFA8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Maintain a vector of weights for samples</a:t>
            </a:r>
          </a:p>
          <a:p>
            <a:r>
              <a:rPr lang="en-US" altLang="en-US"/>
              <a:t>Initialize with uniform weights</a:t>
            </a:r>
          </a:p>
          <a:p>
            <a:r>
              <a:rPr lang="en-US" altLang="en-US"/>
              <a:t>Loop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Apply learner to weighted samples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Increase weights of misclassified ones</a:t>
            </a:r>
          </a:p>
          <a:p>
            <a:r>
              <a:rPr lang="en-US" altLang="en-US"/>
              <a:t>Combine models by weighted voting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3347AEF-99A7-4BA5-AA28-8619F051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5CA012-7C7B-470F-B37B-3779427DC5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7761C001-884B-4661-B7A9-A344ACF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E44EE4-31BB-4BBF-A602-E766D291F7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AFD95FF-638C-492C-B3EA-A3E6CA3C1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35A5E40-CB2B-4B5B-8DBD-7130FFC43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1828800" y="1828800"/>
            <a:ext cx="5562600" cy="3952875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245707-29D6-4249-9889-BA8D0A803E09}"/>
                  </a:ext>
                </a:extLst>
              </p14:cNvPr>
              <p14:cNvContentPartPr/>
              <p14:nvPr/>
            </p14:nvContentPartPr>
            <p14:xfrm>
              <a:off x="1912680" y="4157280"/>
              <a:ext cx="6717960" cy="2130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245707-29D6-4249-9889-BA8D0A803E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3320" y="4147920"/>
                <a:ext cx="6736680" cy="214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B3ABFE7C-FEE9-4AE9-B1C0-F929E363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138B9-AEEE-45C5-A85C-66EC2BF9B0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5AD923A-B87F-44F4-9504-CBB0760EE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Boosting In More Detail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(Pedro Domingos’ Algorithm)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76C460D-808E-41B4-A543-9DD58A513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733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Set all E weights to 1, and learn H1.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Repeat m times: increase the weights of misclassified Es, and learn H2,…Hm.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H1..Hm have “weighted majority” vote when classifying each test Weight(H)=accuracy of H on the training data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A4CBB6D-0B88-4B04-9F21-B9B4FE89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1B665-12D9-41D3-B3A5-DCCDB67844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29CA23A-D6EC-4A7C-A98E-DFA9A7B99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8B3818C-939C-4BCE-AE90-9016B423A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</a:t>
            </a:r>
            <a:r>
              <a:rPr lang="en-US" altLang="en-US">
                <a:solidFill>
                  <a:srgbClr val="FF0000"/>
                </a:solidFill>
              </a:rPr>
              <a:t>boosts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the accuracy</a:t>
            </a:r>
            <a:r>
              <a:rPr lang="en-US" altLang="en-US"/>
              <a:t> of the original learning algorithm.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B738BA94-CDAD-4695-BE5D-0A75E59D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2207B-50D2-4CE7-B6D2-88F15688B2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A27516F-9A64-42B7-B434-8A801EBD7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Weight Updating</a:t>
            </a:r>
            <a:br>
              <a:rPr lang="en-US" altLang="en-US"/>
            </a:br>
            <a:r>
              <a:rPr lang="en-US" altLang="en-US"/>
              <a:t>(from Fig 18.34 text)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B8C102C0-16F2-4468-A721-6FD43543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</a:t>
            </a:r>
            <a:r>
              <a:rPr lang="en-US" altLang="en-US" sz="2400" b="1"/>
              <a:t>correctly</a:t>
            </a:r>
            <a:r>
              <a:rPr lang="en-US" altLang="en-US" sz="2400"/>
              <a:t>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DDD47F-B774-4155-A5CC-27806EE400E6}"/>
                  </a:ext>
                </a:extLst>
              </p14:cNvPr>
              <p14:cNvContentPartPr/>
              <p14:nvPr/>
            </p14:nvContentPartPr>
            <p14:xfrm>
              <a:off x="1003320" y="3410640"/>
              <a:ext cx="5892120" cy="202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DDD47F-B774-4155-A5CC-27806EE400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3960" y="3401280"/>
                <a:ext cx="5910840" cy="204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D05FEC3-B3AB-4374-85E3-D1CD8599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60419" name="Slide Number Placeholder 2">
            <a:extLst>
              <a:ext uri="{FF2B5EF4-FFF2-40B4-BE49-F238E27FC236}">
                <a16:creationId xmlns:a16="http://schemas.microsoft.com/office/drawing/2014/main" id="{861B3D5C-A267-4D10-B639-49ADF4CB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6AEB7-D00D-447D-BED8-A1B30A5EC6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67927-4D88-4BD4-8D54-8CCF814F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38313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36AA-6B31-4C81-BC03-54E1D40D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7682C-AFDC-478A-918F-5E778A06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281488"/>
            <a:ext cx="509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F2764-722A-4DC2-8A6E-1BF9FE89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948238"/>
            <a:ext cx="5651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 or .5).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81E4B-A98F-4278-B6A5-955FD43F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0" y="3810000"/>
            <a:ext cx="955675" cy="15700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E05641-E39A-4083-B902-CB3346C7E2AF}"/>
                  </a:ext>
                </a:extLst>
              </p14:cNvPr>
              <p14:cNvContentPartPr/>
              <p14:nvPr/>
            </p14:nvContentPartPr>
            <p14:xfrm>
              <a:off x="4716000" y="744840"/>
              <a:ext cx="4272480" cy="2168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E05641-E39A-4083-B902-CB3346C7E2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6640" y="735480"/>
                <a:ext cx="4291200" cy="218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658E5B00-10D8-4C97-86AA-C8C6ADD7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5033-0233-4DDB-88FC-A0CD03693D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61443" name="Picture 2" descr="yor_ppt">
            <a:extLst>
              <a:ext uri="{FF2B5EF4-FFF2-40B4-BE49-F238E27FC236}">
                <a16:creationId xmlns:a16="http://schemas.microsoft.com/office/drawing/2014/main" id="{67948D6C-8AF6-4D79-B9AE-69F5CF3E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dor_ppt">
            <a:extLst>
              <a:ext uri="{FF2B5EF4-FFF2-40B4-BE49-F238E27FC236}">
                <a16:creationId xmlns:a16="http://schemas.microsoft.com/office/drawing/2014/main" id="{FD71CBFD-4856-491D-A430-E5624C40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70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cal_ppt">
            <a:extLst>
              <a:ext uri="{FF2B5EF4-FFF2-40B4-BE49-F238E27FC236}">
                <a16:creationId xmlns:a16="http://schemas.microsoft.com/office/drawing/2014/main" id="{EB1FAAD2-CAEB-4D34-B753-D60F14EB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82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23">
            <a:extLst>
              <a:ext uri="{FF2B5EF4-FFF2-40B4-BE49-F238E27FC236}">
                <a16:creationId xmlns:a16="http://schemas.microsoft.com/office/drawing/2014/main" id="{F86EEAC5-F520-4730-B0E5-81681987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" panose="02020603050405020304" pitchFamily="18" charset="0"/>
              </a:rPr>
              <a:t>Sample Application:  Insect Recognition</a:t>
            </a:r>
          </a:p>
        </p:txBody>
      </p:sp>
      <p:sp>
        <p:nvSpPr>
          <p:cNvPr id="61447" name="Text Box 24">
            <a:extLst>
              <a:ext uri="{FF2B5EF4-FFF2-40B4-BE49-F238E27FC236}">
                <a16:creationId xmlns:a16="http://schemas.microsoft.com/office/drawing/2014/main" id="{56B1C062-B35D-46B8-B566-7956DA96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132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Using circular regions of interest selected by an interest operator,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train a classifier to recognize the different classes of insects.</a:t>
            </a: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705B50DC-EC28-4565-9B33-5E0740C9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17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Doroneuria</a:t>
            </a:r>
            <a:r>
              <a:rPr lang="en-US" sz="2200">
                <a:solidFill>
                  <a:srgbClr val="FF3300"/>
                </a:solidFill>
                <a:latin typeface="Times" pitchFamily="18" charset="0"/>
              </a:rPr>
              <a:t> (Dor)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41C5090D-6B80-4C8A-81FA-7920619E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D1F57-45E7-4E9D-88EA-F582155DE6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EBB9F6E-C156-4ED0-86AC-99A0AB79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3546B13-BAB0-4BA9-9E0D-76948E941B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00900" cy="17954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ADTree classifier only</a:t>
            </a:r>
            <a:r>
              <a:rPr lang="en-US" altLang="en-US" sz="1800" b="1"/>
              <a:t>  </a:t>
            </a:r>
            <a:r>
              <a:rPr lang="en-US" altLang="en-US" sz="1800" b="1">
                <a:solidFill>
                  <a:srgbClr val="3333FF"/>
                </a:solidFill>
              </a:rPr>
              <a:t>(alternating decision tree)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268                </a:t>
            </a:r>
            <a:r>
              <a:rPr lang="en-US" altLang="en-US" sz="1800">
                <a:solidFill>
                  <a:srgbClr val="3333FF"/>
                </a:solidFill>
              </a:rPr>
              <a:t>70.1571 %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114               29.8429 %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0.3855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77.2229 %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53A75FD1-A4A6-4BAC-BD81-57436FAA106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65275" y="3473450"/>
          <a:ext cx="6172200" cy="25908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ED652E0F-29E2-4787-BCCC-3B02CEA2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71359-A468-4492-98BE-19021D1E90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78093B9-FC73-4BB2-8588-61DECC2A5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8B5C43-4CE8-4C82-9AE4-E2C9564C45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96188" cy="202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ADTree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303              </a:t>
            </a:r>
            <a:r>
              <a:rPr lang="en-US" altLang="en-US" sz="2000">
                <a:solidFill>
                  <a:srgbClr val="FF0000"/>
                </a:solidFill>
              </a:rPr>
              <a:t>79.3194 %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79               20.6806 %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0.2277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45.6144 %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graphicFrame>
        <p:nvGraphicFramePr>
          <p:cNvPr id="153604" name="Group 4">
            <a:extLst>
              <a:ext uri="{FF2B5EF4-FFF2-40B4-BE49-F238E27FC236}">
                <a16:creationId xmlns:a16="http://schemas.microsoft.com/office/drawing/2014/main" id="{DCC0452C-FA29-4CC9-867D-10CA71C35C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06525" y="3784600"/>
          <a:ext cx="6096000" cy="2174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>
            <a:extLst>
              <a:ext uri="{FF2B5EF4-FFF2-40B4-BE49-F238E27FC236}">
                <a16:creationId xmlns:a16="http://schemas.microsoft.com/office/drawing/2014/main" id="{5E94D3DE-3599-46A2-B619-826174BA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5AC3-2916-449F-A3CC-7AE4333864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E5BD3B4-CB08-42C2-AE2D-CDE3B139F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5ABFEB8-3106-46D7-9A64-FED605A8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RepTree classifier only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33FF"/>
                </a:solidFill>
              </a:rPr>
              <a:t>(reduced error pruning)</a:t>
            </a: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294              </a:t>
            </a:r>
            <a:r>
              <a:rPr lang="en-US" altLang="en-US" sz="1800">
                <a:solidFill>
                  <a:srgbClr val="3333FF"/>
                </a:solidFill>
              </a:rPr>
              <a:t>75.3846 %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96               24.6154 %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0.3012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60.606 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4628" name="Group 4">
            <a:extLst>
              <a:ext uri="{FF2B5EF4-FFF2-40B4-BE49-F238E27FC236}">
                <a16:creationId xmlns:a16="http://schemas.microsoft.com/office/drawing/2014/main" id="{99E72B13-4638-42C6-9927-8F41AFA46046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429000"/>
          <a:ext cx="5943600" cy="25908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5E1DCD7-2BB5-4218-A524-B813FE70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43E23-216A-4C47-A4B8-3B2204315A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2C291D6-8939-4843-80E5-EAC6A164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Topics to Cover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597AA43-8EF8-4F28-B8FC-4299A0F0D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Inductive Learning</a:t>
            </a:r>
          </a:p>
          <a:p>
            <a:pPr lvl="1" eaLnBrk="1" hangingPunct="1"/>
            <a:r>
              <a:rPr lang="en-US" altLang="en-US"/>
              <a:t>decision trees</a:t>
            </a:r>
          </a:p>
          <a:p>
            <a:pPr lvl="1" eaLnBrk="1" hangingPunct="1"/>
            <a:r>
              <a:rPr lang="en-US" altLang="en-US"/>
              <a:t>ensembles</a:t>
            </a:r>
          </a:p>
          <a:p>
            <a:pPr lvl="1" eaLnBrk="1" hangingPunct="1"/>
            <a:r>
              <a:rPr lang="en-US" altLang="en-US"/>
              <a:t>neural nets</a:t>
            </a:r>
          </a:p>
          <a:p>
            <a:pPr lvl="1" eaLnBrk="1" hangingPunct="1"/>
            <a:r>
              <a:rPr lang="en-US" altLang="en-US"/>
              <a:t>kernel machines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Unsupervised Learning</a:t>
            </a:r>
          </a:p>
          <a:p>
            <a:pPr lvl="1" eaLnBrk="1" hangingPunct="1"/>
            <a:r>
              <a:rPr lang="en-US" altLang="en-US"/>
              <a:t>K-Means Clustering</a:t>
            </a:r>
          </a:p>
          <a:p>
            <a:pPr lvl="1" eaLnBrk="1" hangingPunct="1"/>
            <a:r>
              <a:rPr lang="en-US" altLang="en-US"/>
              <a:t>Expectation Maximization (EM) algorithm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4AFB35-79CA-4B0C-9D7E-CF23FDC63963}"/>
                  </a:ext>
                </a:extLst>
              </p14:cNvPr>
              <p14:cNvContentPartPr/>
              <p14:nvPr/>
            </p14:nvContentPartPr>
            <p14:xfrm>
              <a:off x="709920" y="4784040"/>
              <a:ext cx="309600" cy="64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4AFB35-79CA-4B0C-9D7E-CF23FDC639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560" y="4774680"/>
                <a:ext cx="328320" cy="66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>
            <a:extLst>
              <a:ext uri="{FF2B5EF4-FFF2-40B4-BE49-F238E27FC236}">
                <a16:creationId xmlns:a16="http://schemas.microsoft.com/office/drawing/2014/main" id="{91530D93-2C9B-4531-AB79-0F442051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994194-CA24-4029-88D0-EF7BEB7C36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3E144DD-28E2-4909-A103-C7ED0B96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589289-899C-4CCB-802C-2D9181C1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54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RepTree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324               </a:t>
            </a:r>
            <a:r>
              <a:rPr lang="en-US" altLang="en-US" sz="2000">
                <a:solidFill>
                  <a:srgbClr val="FF0000"/>
                </a:solidFill>
              </a:rPr>
              <a:t>83.0769 %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66               16.9231 %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0.1978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39.7848 %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7BA2DB95-BAA7-4DF5-85C9-A690632B64E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5870575" cy="2174875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D1FA390-726D-4682-8E29-EE62E054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262A46-BD76-40C0-9AD3-CD5EAB46C9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2E94F20-2D68-48F0-9980-F47EE2C5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A327D88-43B8-4A84-8732-3CB6D75F3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4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AdaboostM1</a:t>
            </a:r>
            <a:r>
              <a:rPr lang="en-US" altLang="en-US" sz="2200"/>
              <a:t>: Yoav Freund and Robert E. Schapire (1996). "Experiments with a new boosting algorithm".  Proc International Conference on Machine Learning, pages 148-156, Morgan Kaufmann, San Francisco.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ADTree</a:t>
            </a:r>
            <a:r>
              <a:rPr lang="en-US" altLang="en-US" sz="2200"/>
              <a:t>: Freund, Y., Mason, L.: "The alternating decision tree learning algorithm". Proceeding of the Sixteenth International Conference on Machine Learning, Bled, Slovenia, (1999) 124-133.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7CBC7E67-B89D-47B9-8578-026F74ED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2CEC7-2CF6-4FA8-9476-61CA409393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pic>
        <p:nvPicPr>
          <p:cNvPr id="67587" name="Picture 2" descr="image32">
            <a:extLst>
              <a:ext uri="{FF2B5EF4-FFF2-40B4-BE49-F238E27FC236}">
                <a16:creationId xmlns:a16="http://schemas.microsoft.com/office/drawing/2014/main" id="{000832C2-D83C-4353-BE66-03AB264D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101D36CB-080D-410A-8B01-F68B7114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E54A-B2CB-4524-85C9-35E1C1398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33CC"/>
                </a:solidFill>
              </a:rPr>
              <a:t>Tree bagging</a:t>
            </a:r>
            <a:r>
              <a:rPr lang="en-US" altLang="en-US" sz="2800"/>
              <a:t> creates decision trees using the bagging technique. The whole set of such trees (each trained on a random sample) is called a decision forest. The final prediction takes the average (or majority vote).</a:t>
            </a:r>
          </a:p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Random forests </a:t>
            </a:r>
            <a:r>
              <a:rPr lang="en-US" altLang="en-US" sz="2800"/>
              <a:t>differ in that they use a modified tree learning algorithm that selects, at each candidate split, </a:t>
            </a:r>
            <a:r>
              <a:rPr lang="en-US" altLang="en-US" sz="2800">
                <a:solidFill>
                  <a:srgbClr val="FF0000"/>
                </a:solidFill>
              </a:rPr>
              <a:t>a random subset of the features</a:t>
            </a:r>
            <a:r>
              <a:rPr lang="en-US" altLang="en-US" sz="2800"/>
              <a:t>.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26E0BBD6-1CB5-44D9-976D-1C135C8F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CF972-9A29-48A4-B780-6C7732895E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90E1C346-8B10-45D3-B4DA-B88ED439B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Stone Flies</a:t>
            </a:r>
          </a:p>
        </p:txBody>
      </p:sp>
      <p:sp>
        <p:nvSpPr>
          <p:cNvPr id="69635" name="Slide Number Placeholder 2">
            <a:extLst>
              <a:ext uri="{FF2B5EF4-FFF2-40B4-BE49-F238E27FC236}">
                <a16:creationId xmlns:a16="http://schemas.microsoft.com/office/drawing/2014/main" id="{82804D8A-8099-4610-8E33-2417D7BF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1C7B2F-206C-494C-92B8-EAE6252F64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9636" name="TextBox 3">
            <a:extLst>
              <a:ext uri="{FF2B5EF4-FFF2-40B4-BE49-F238E27FC236}">
                <a16:creationId xmlns:a16="http://schemas.microsoft.com/office/drawing/2014/main" id="{C9D934A1-BBAE-4550-852D-179078CF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7" name="TextBox 4">
            <a:extLst>
              <a:ext uri="{FF2B5EF4-FFF2-40B4-BE49-F238E27FC236}">
                <a16:creationId xmlns:a16="http://schemas.microsoft.com/office/drawing/2014/main" id="{AF5B149D-6094-4B4E-A24A-6E2CD9BC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3000"/>
            <a:ext cx="8572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Random forest of 10 trees, each constructed while considering 7 random features.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Out of bag error: 0.2487.  Time taken to build model: 0.14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292               </a:t>
            </a:r>
            <a:r>
              <a:rPr lang="en-US" altLang="en-US" sz="1800">
                <a:solidFill>
                  <a:srgbClr val="FF0000"/>
                </a:solidFill>
              </a:rPr>
              <a:t>76.4398 % (81.4 with AdaBoost)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 90                23.5602 %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0.5272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0.344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0.4069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68.9062 %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81.2679 %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0.69      0.164      0.801     0.69      0.741      0.848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0.836     0.31       0.738     0.836    0.784      0.848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WAvg.       0.764     0.239     0.769     0.764    0.763      0.848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129  58 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32 163 |   b =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8" name="Picture 1">
            <a:extLst>
              <a:ext uri="{FF2B5EF4-FFF2-40B4-BE49-F238E27FC236}">
                <a16:creationId xmlns:a16="http://schemas.microsoft.com/office/drawing/2014/main" id="{E4410AB7-3B24-4F95-9DD9-F37E423F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915025"/>
            <a:ext cx="3657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327CAF9-AA81-4B31-82B9-09C22F58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429A8-334D-4DF1-8725-313EA5FD80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44B616-C71D-4CD1-93ED-4A58CB2D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323748-876A-42FF-A10A-6F393EE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Theory is well-understood.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in pattern recognition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Has the nice property that you can easily understand the decision rule it has learned.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753DFB-5F43-4A7C-9DEC-02D761CBE88A}"/>
                  </a:ext>
                </a:extLst>
              </p14:cNvPr>
              <p14:cNvContentPartPr/>
              <p14:nvPr/>
            </p14:nvContentPartPr>
            <p14:xfrm>
              <a:off x="3822840" y="5370480"/>
              <a:ext cx="2092320" cy="9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753DFB-5F43-4A7C-9DEC-02D761CBE8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3480" y="5361120"/>
                <a:ext cx="2111040" cy="10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DC93D85A-A668-47CE-8222-E3FCD54B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D0B3F-739B-40CF-B148-4E4B4E1104F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0243" name="Picture 2" descr="E:\pedro\part2\image3.jpg">
            <a:extLst>
              <a:ext uri="{FF2B5EF4-FFF2-40B4-BE49-F238E27FC236}">
                <a16:creationId xmlns:a16="http://schemas.microsoft.com/office/drawing/2014/main" id="{716A1A73-95E2-4EA8-A3F9-C2A189A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1DED6B1B-8127-4691-BE26-7D3D0746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529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Classic ML example: decision tree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“Shall I play tennis today?”</a:t>
            </a:r>
          </a:p>
        </p:txBody>
      </p:sp>
      <p:sp>
        <p:nvSpPr>
          <p:cNvPr id="10245" name="TextBox 2">
            <a:extLst>
              <a:ext uri="{FF2B5EF4-FFF2-40B4-BE49-F238E27FC236}">
                <a16:creationId xmlns:a16="http://schemas.microsoft.com/office/drawing/2014/main" id="{3E61C12D-77A3-436A-823B-353DA280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0"/>
            <a:ext cx="341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Tom Mitchell’s ML book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ACB9A6-3668-4E0A-B368-B3BCB1393FE4}"/>
                  </a:ext>
                </a:extLst>
              </p14:cNvPr>
              <p14:cNvContentPartPr/>
              <p14:nvPr/>
            </p14:nvContentPartPr>
            <p14:xfrm>
              <a:off x="1767240" y="2688840"/>
              <a:ext cx="3985200" cy="129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ACB9A6-3668-4E0A-B368-B3BCB1393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7880" y="2679480"/>
                <a:ext cx="4003920" cy="131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79ED62-7D31-416C-98D9-ECFCEE5A8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Stonefly Problem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3553DA3-EE11-4FA0-9D3A-006BE700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2E48B-E3AE-4820-B5D9-FB42CA895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8852527-E278-4A71-AF0D-7648E9E1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81188"/>
            <a:ext cx="38195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31F13723-6624-4588-9574-56F474CA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46625"/>
            <a:ext cx="3713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     Dorenouria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3742</Words>
  <Application>Microsoft Office PowerPoint</Application>
  <PresentationFormat>On-screen Show (4:3)</PresentationFormat>
  <Paragraphs>703</Paragraphs>
  <Slides>64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PMingLiU</vt:lpstr>
      <vt:lpstr>Arial</vt:lpstr>
      <vt:lpstr>Arial Rounded MT Bold</vt:lpstr>
      <vt:lpstr>Symbol</vt:lpstr>
      <vt:lpstr>Tahoma</vt:lpstr>
      <vt:lpstr>Times</vt:lpstr>
      <vt:lpstr>Times New Roman</vt:lpstr>
      <vt:lpstr>Default Design</vt:lpstr>
      <vt:lpstr>Equation</vt:lpstr>
      <vt:lpstr>  Computer Vision   CSE 455 Learning I  Linda Shapiro Professor of Computer Science &amp; Engineering Professor of Electrical Engineering</vt:lpstr>
      <vt:lpstr>Learning </vt:lpstr>
      <vt:lpstr>Learning from Observations</vt:lpstr>
      <vt:lpstr>Real Observations</vt:lpstr>
      <vt:lpstr>Learning from Observations</vt:lpstr>
      <vt:lpstr>Topics to Cover</vt:lpstr>
      <vt:lpstr>Decision Trees</vt:lpstr>
      <vt:lpstr>PowerPoint Presentation</vt:lpstr>
      <vt:lpstr>The Stonefly Problem</vt:lpstr>
      <vt:lpstr>Imaging Setup at OSU</vt:lpstr>
      <vt:lpstr>Original Image Analysis</vt:lpstr>
      <vt:lpstr>A Real Decision Tree (WEKA)</vt:lpstr>
      <vt:lpstr>PowerPoint Presentation</vt:lpstr>
      <vt:lpstr>Properties of Decision Trees</vt:lpstr>
      <vt:lpstr>PowerPoint Presentation</vt:lpstr>
      <vt:lpstr>Shall I play tennis today? Which attribute should be selected?</vt:lpstr>
      <vt:lpstr>Criterion for attribute selection</vt:lpstr>
      <vt:lpstr>Information Gain</vt:lpstr>
      <vt:lpstr>             Information Gain</vt:lpstr>
      <vt:lpstr>Impurity</vt:lpstr>
      <vt:lpstr>PowerPoint Presentation</vt:lpstr>
      <vt:lpstr>PowerPoint Presentation</vt:lpstr>
      <vt:lpstr>Information Gain</vt:lpstr>
      <vt:lpstr>PowerPoint Presentation</vt:lpstr>
      <vt:lpstr>Entropy-Based Automatic Decision Tree Construction</vt:lpstr>
      <vt:lpstr>Using Information Gain to Construct a Decision Tree</vt:lpstr>
      <vt:lpstr>Simple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Many-Valued Features</vt:lpstr>
      <vt:lpstr>One Solution to Both</vt:lpstr>
      <vt:lpstr>Training and Testing</vt:lpstr>
      <vt:lpstr>Measuring Performance</vt:lpstr>
      <vt:lpstr>Measuring Performance</vt:lpstr>
      <vt:lpstr>More Measures</vt:lpstr>
      <vt:lpstr>Measuring Performance</vt:lpstr>
      <vt:lpstr>Overfitting</vt:lpstr>
      <vt:lpstr>PowerPoint Presentation</vt:lpstr>
      <vt:lpstr>Reduced Error Pruning</vt:lpstr>
      <vt:lpstr>PowerPoint Presentation</vt:lpstr>
      <vt:lpstr>PowerPoint Presentation</vt:lpstr>
      <vt:lpstr>Decision Trees: Summary</vt:lpstr>
      <vt:lpstr>Ensembles </vt:lpstr>
      <vt:lpstr>PowerPoint Presentation</vt:lpstr>
      <vt:lpstr>Bagging</vt:lpstr>
      <vt:lpstr>PowerPoint Presentation</vt:lpstr>
      <vt:lpstr>Boosting</vt:lpstr>
      <vt:lpstr>Idea of Boosting</vt:lpstr>
      <vt:lpstr>Boosting In More Detail (Pedro Domingos’ Algorithm)</vt:lpstr>
      <vt:lpstr>ADABoost</vt:lpstr>
      <vt:lpstr>ADABoost Weight Updating (from Fig 18.34 text)</vt:lpstr>
      <vt:lpstr>Example</vt:lpstr>
      <vt:lpstr>PowerPoint Presentation</vt:lpstr>
      <vt:lpstr>Boosting Comparison</vt:lpstr>
      <vt:lpstr>Boosting Comparison</vt:lpstr>
      <vt:lpstr>Boosting Comparison</vt:lpstr>
      <vt:lpstr>Boosting Comparison</vt:lpstr>
      <vt:lpstr>References</vt:lpstr>
      <vt:lpstr>PowerPoint Presentation</vt:lpstr>
      <vt:lpstr>Random Forests</vt:lpstr>
      <vt:lpstr>Back to Stone Flies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159</cp:revision>
  <dcterms:created xsi:type="dcterms:W3CDTF">2005-09-19T20:30:33Z</dcterms:created>
  <dcterms:modified xsi:type="dcterms:W3CDTF">2020-05-14T18:23:31Z</dcterms:modified>
</cp:coreProperties>
</file>