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75" r:id="rId3"/>
    <p:sldId id="276" r:id="rId4"/>
    <p:sldId id="277" r:id="rId5"/>
    <p:sldId id="278" r:id="rId6"/>
    <p:sldId id="279" r:id="rId7"/>
    <p:sldId id="257" r:id="rId8"/>
    <p:sldId id="271" r:id="rId9"/>
    <p:sldId id="270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5" r:id="rId19"/>
    <p:sldId id="267" r:id="rId20"/>
    <p:sldId id="268" r:id="rId21"/>
    <p:sldId id="269" r:id="rId22"/>
    <p:sldId id="272" r:id="rId23"/>
    <p:sldId id="273" r:id="rId24"/>
    <p:sldId id="274" r:id="rId25"/>
    <p:sldId id="280" r:id="rId26"/>
    <p:sldId id="281" r:id="rId27"/>
    <p:sldId id="282" r:id="rId28"/>
    <p:sldId id="283" r:id="rId29"/>
    <p:sldId id="29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>
        <p:scale>
          <a:sx n="114" d="100"/>
          <a:sy n="114" d="100"/>
        </p:scale>
        <p:origin x="105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04:21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11175 8799 216 0,'-8'-35'82'0,"-1"28"-44"0,-4-36-47 0,4 28 14 0,-8-4-12 0,-9-4 0 16,5 0 1-16,-14-4 1 15,1-7 3-15,-5-8 1 0,5 3 3 16,-22-3-1 0,8 4-1-16,-8 0 1 15,0 3 1-15,4 4 3 16,-8-11 4-16,-5 0-2 15,1 4 1-15,-1 0-5 16,-4-1 0-16,-17 1-1 16,4 3-2-16,0 1-2 15,-17-20 1-15,4 5 1 16,5 3 2-16,-13-4-3 16,8 4 0-16,-9 0 1 0,-12-4 0 15,4-7-3-15,-4 7 2 16,-5 0 1-16,0 8 0 0,-4 0-3 15,5 3 0-15,-1-6 2 16,-4-5 2 0,0 8-2-16,0 3-2 15,0 9 4-15,13 3 1 16,-21 8 2-16,3 3 0 0,-3 5-2 0,-9 7-2 16,12 4 1-16,-16 4-1 15,-27 15-3-15,14 8 0 16,12 0-1-16,18 3 3 31,-9 1-9-31,9 3-1 16,8 1 8-16,-4 11 4 15,13 11 6-15,13-3 4 0,-17 7-6 16,4 16-1-16,9 15-2 16,-10-8-2-16,19-4 5 15,-5 12 4-15,4 0-3 16,9 0-1-16,-5 19-2 0,14-7-3 15,3-9 1-15,1 13 1 16,4-9 1-16,9 1 3 16,8 19-1-16,5-4 0 0,8-8-3 15,0 11-2-15,0 1 1 16,9 11 1-16,-13 1-3 16,0 14 0-16,9-15 3 15,3-7 3-15,6 19 2 31,7-12 1-31,1 12-4 0,4-12-3 16,-8 4-9-16,8 4-3 16,4 4 19-16,0-1 9 15,5-7-6-15,4 16-3 16,0-20-5-16,4 15-3 16,5-10 1-16,8-13-1 15,-8 20 0-15,21-16 2 0,5 12-1 16,-1-15-1-16,-4-5 1 15,5 13 1-15,-1-13-3 16,5-10-2-16,4 14-1 16,17-15 3-16,-8-3 2 15,17-1 2-15,4 4-1 0,13-11 1 32,1-4-2-32,-14 0-1 15,26-4 3-15,-4-7 0 16,4-9-4-16,21 5 1 0,-8-4 0 15,1-4 2-15,3-12-1 16,-4 1 2-16,0-9 0 16,4 9 1-16,-8-12-7 15,13 11 0-15,-5-7 1 0,0 0 3 16,9-4 0-16,-4-4-1 16,4 8 1-16,13 7 1 15,-13-11-3-15,13-11 0 16,-5-5-1-16,14 1 0 15,-14-8 4-15,-3-4 3 16,7-7 0-16,-3 3 0 0,8-4 1 16,-17-3 1-16,13-4-3 15,-9 0-3-15,5-4-3 16,-5-4-1-16,-4 0-3 16,-4-4-1-16,4-7-1 15,-5 4 0-15,-8-12 2 0,18 0 2 31,-18-16-1-31,13 5 4 16,0-1-5-16,-13-3 0 16,0 0 3-16,-5-1 1 0,-3-7-1 15,-9-11 2-15,-5 7 1 16,-4 0 0-16,-8 4 0 16,-5-3 0-16,-4-24-9 15,0 0-2-15,9-7-5 0,-5-16-1 16,-4 4 3-16,-9 8 3 15,5-20 5-15,4 9 1 16,-13 3 3-16,-5-8 1 16,-3 8 3-16,-5 0 1 15,-4 12-1-15,-9-24 1 16,13 5 0 0,-4-1 1-16,-1-15-5 15,-3 12-1-15,-5 7-2 16,0-19 3-16,-4 4 2 15,-4 12 2-15,4-5 1 16,-14 5 2-16,6 7 1 16,-1-4 1-16,0-4-4 0,-4 5-3 15,4 6 2-15,-8-18 0 0,4 15 7 16,-5 12 6-16,1 3-6 16,0-19-1-16,-1 8-5 15,-3 0-1-15,12-4-3 16,-4 0-3-16,13 4 2 15,-22 8 0-15,13-16 1 16,-8 8 2-16,-1 4 3 0,-3 3 2 16,-5-7-1-1,-9 8 1-15,1 3 0 0,-5 12 1 16,-5-8-7-16,1-7 0 16,0 11 1-16,4 4 3 15,-4 4 0-15,-1-8 2 31,6 0-2-31,-6 7 0 0,-3 1-1 16,4 8 0-16,-1 7-5 16,-3-27 1-16,4 12 0 15,-5 3 2-15,-4 4 1 16,-8 5 3-16,3 3-1 16,6-8 2-16,-1 0 5 0,4 5 2 15,1 7-5-15,-5-4-3 16,0 3-3-1,4-3 0-15,-3-7-2 16,-10-5 2-16,-8 5-4 16,4 3 0-16,0 4-1 0,5 4-2 0,4 4 3 15,-5-1 0-15,5 1-4 32,4 7-1-32,5-7-24 0,4 11-8 15,4 4-57-15,13 0-77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27:58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4785 6114 228 0,'-9'0'88'0,"-8"-4"-48"0,30 4-45 0,-13 0 15 0,0 0-6 15,0 0 0-15,0 0 0 16,0 0 0-16,0 0-2 16,0 0-2-16,0 0 3 0,0 0-4 0,4 4 0 15,18 3-1 1,4-3 0 0,-9 4 2-16,9-4 2 0,4 0 1 15,-4-1 1-15,13-3 2 16,4 0-1-16,0 8 0 15,0-12-1-15,9 0 0 16,-5 1 0-16,9 3 0 16,9 0 0-16,-9 0 0 15,4-4-2 1,0 0 1-16,9 0-2 16,-4 4 2-16,-5 0-2 15,-4 0-1-15,0 0-2 16,-4 0 1-16,4 4 3 0,4-4 3 15,-4 4 0-15,0-4 2 16,-4 0-6-16,0 0-1 16,0 0 0-16,4 0 0 0,4 0 0 15,-17 0 2-15,4 0 3 16,-4 7 2-16,-8 1-1 16,8 0 1-16,4-4-2 0,5-1 0 15,-4 1-1-15,-1 0 0 31,0 0-2-31,-4 0 1 0,9-1-2 0,4-3 2 16,0 8-2-16,0-8-1 16,4 0 1-16,-4 0 1 15,9 0-1 1,-5 0 2-16,-4 0 0 16,0 4 1-16,0 4 0 15,1-1 0-15,3 1-2 16,-4 0-2-16,0-5 3 15,0-3 0-15,0 4 1 0,4-4 0 16,9 0-2-16,-13 4 1 16,0 0 0-16,0-4 1 15,0 0-5-15,0 4 1 0,0 0 0 32,0-4 0-32,0 0-3 0,-4 0 2 0,0 3 1 15,4-3 0-15,8 4 0 16,-3 0 0-16,-1 0 0 15,0 0 2-15,9 0 1 16,-4-4 1-16,0 0-5 16,8 0 1-16,-13 0 0 15,18-4 2 1,-5 4 3-16,4-4 2 16,14 4-3-16,-9-4-1 0,0 0-1 15,-5 0-2-15,9 1 5 16,1-1 1-16,-5-4-2 15,-9 0-3-15,-4 1 0 16,13-1-1 0,-5 4 2-16,22-3 1 0,-13-1-4 15,9-4 1-15,-9-3 2 16,5 8 1-16,-18-5-1 16,13 4-2-16,0-3 1 0,-4 3-1 15,-4 4 0-15,12-3 2 0,-3-1-1 31,-14 0 2-31,4 1-4 0,14-1-2 0,-5 0 4 32,-4 5 3-32,0-1-3 15,8 0-1-15,-4 0 0 16,1-4 0-16,-1 1 0 16,4 3 0-16,1-4 0 0,-1 1 0 15,9-1-3-15,-8 0 2 16,-5-3 1-16,-17 3 0 15,0 4-3-15,-13 4 2 16,-13 0-1-16,-13 0-2 0,-8 0-17 16,-9 4-9-16,-18 0-68 15,-12 4-31-15,4-16 5 16</inkml:trace>
  <inkml:trace contextRef="#ctx0" brushRef="#br0" timeOffset="7832.6593">11822 13108 176 0,'0'-4'68'0,"0"4"-36"0,0 4-37 0,0-4 10 16,0 0-5-16,0-4 2 0,0 4 3 15,0 0 2-15,0 0-3 16,0 0 6-16,0 0 5 0,0 0 8 16,-9-4 3-16,5 4 2 15,-1 0 2-15,1 0-3 0,0 0 1 16,-5 4-7-16,0 0-1 16,-4-1-9-16,1 5-4 15,-10 4-4-15,0 3 0 0,-3 12-4 16,-1 11 0-1,0 8-1-15,-4 8 0 16,0 3 2-16,-1 12 2 0,-7 0-3 16,-1-4 0-16,0-4 1 31,5 1 0-31,3-1 0 16,6-7 0-16,-1-9 2 15,4-2 3-15,1-9 2 0,3-3 1 16,1-4-2-16,4-4-1 15,0-4-1-15,5-4 0 16,3 0-2-16,1-3 1 16,4-1-2-16,4 1-1 0,5-5-2 15,4 1 1-15,4 0-1 16,0-1 0-16,14 1 2 16,7 0 0-16,1-1-3 15,13 1 2-15,-9 0-1 16,26-1-2-16,0 1 0 0,0 7 3 31,0-3-5-31,13-1 0 16,-5 5 3-16,1-1 3 15,8 0-1-15,4-7 0 16,-16 3-1-16,3-18-2 16,-12 3 0-16,-5 15 3 0,0-18 0 15,1 3 3-15,-5 0-1 16,-9 0-1-16,-4 0-4 15,-17 1-2-15,0-1 0 0,-9 0 4 16,-4 0 1-16,0-7 7 16,-4-1 2-1,-5 5-5-15,-4-1-1 16,-4-4-1-16,-1 1 1 16,1-4 1-16,-9-1 1 0,-8 1 0 15,-1-4 0-15,1 0 0 16,-5-1 2-16,0 1-1 15,4 0 0-15,-8-4 1 16,4 0 1-16,0-7-1 16,1 3 1-16,3 4 2 15,-4 0 5 1,-8 0-4-16,4 0 2 16,4 0-7-16,-4-4-1 15,-1 4-2-15,1-11 1 16,0 3-4-16,4-4-2 0,0 5 2 15,-4-8 0-15,-9 7-2 16,-4 0 0-16,9 4 6 16,-1 1 3-16,-3-1 1 0,3 4 3 15,1 0-1-15,-1-8 2 16,-4-3-8-16,-4 3-4 16,4 4-5-16,5 4 1 15,4 0-8-15,0 8-2 16,4-4-30-16,0 4-12 15,4-1-53 1,14-3-20-16,8-8 9 16</inkml:trace>
  <inkml:trace contextRef="#ctx0" brushRef="#br0" timeOffset="32029.0866">10964 12801 140 0,'-4'4'55'0,"4"0"-30"0,-9-4-21 0,9 0 15 16,0 0-2-16,-4 0 1 15,-1 0-5-15,1 4-3 16,-4-4-5-16,-1 0-2 0,0 3 1 0,1 1-5 15,-1 0 1-15,5 4 0 16,-1-1 0-16,1 1 6 16,-4 0 4-16,-1-1-3 15,9 1 1-15,-9 0 1 16,5-1 5-16,-5 1 27 16,1 7-7-1,-1-3-1-15,1-4-7 0,3-1-3 16,1 1-10-16,-5 3-3 15,5-7-6-15,-9 12-1 16,4-1 1 0,5-4-5-16,4-3-3 15,9 0-1-15,4-5 5 32,4 5 4-32,0-4-1 15,5 4 0-15,-1-5 1 16,5 1 0-16,4 0-2 0,-4 0 1 15,9 0 4-15,-1 0 4 16,5-1-6-16,0-3-3 16,8 0 1-16,0 0 0 15,9 0-4-15,-4 0 1 16,0-3 2-16,-5-1 1 16,1 0-4-16,8 4 1 0,0-4 0 15,-9 0 0-15,9-11 0 16,0 3 2-16,0 1-3 15,9 3-2-15,-1 1 2 16,5-9 2 0,5 1-2-16,-10 0 0 15,9 7 1-15,1 0 2 16,3 5-3-16,18-1-2 16,-4-4-5-16,-1 0-2 0,9 1 0 15,0-1 4-15,0 0 5 16,0 1 3-16,5 3-5 15,-1 0 0-15,-4 0-1 16,5 0 2-16,-9 4-1 16,-18 0-1-16,-4 0 0 0,-17 0 0 15,-8 0-17-15,-14 0-7 16,-4-3-25-16,-12-1-11 16,-14-4-54-1</inkml:trace>
  <inkml:trace contextRef="#ctx0" brushRef="#br0" timeOffset="32512.3998">13429 12234 244 0,'8'0'90'0,"10"-4"-48"0,3 4-47 15,-4 0 15-15,5 4-11 16,-1 0 1-16,14 11 0 16,4 12 2-16,4 8-1 0,0-5-3 0,0 5 1 31,0-1 1-31,4 5 0 0,9 3 0 0,-12 4 0 0,-6-4 0 15,-3 0 0-15,-1-4 8 16,-12 1 7-16,4-9-1 16,0 1 2-16,-14-4-5 31,1-4 1-31,0-4 2 16,-13 8 9-1,0-4-1-15,0 7-7 16,-13-3-4-16,5 8-4 15,-9-5 0-15,-18 5-4 16,5 3 0-16,-5 16-3 0,-8-1-1 16,0 1 3-16,4-4 3 15,1-1-15-15,-14-6-8 0,9-9-44 16,13-11-18-16,13-23-51 16</inkml:trace>
  <inkml:trace contextRef="#ctx0" brushRef="#br0" timeOffset="33527.9063">15161 12709 176 0,'4'0'68'0,"1"0"-36"0,-1 0-31 0,-4 0 14 15,4 0-4-15,0 0 3 16,5 0 6-16,-5-4 2 15,1 4-11-15,-1-3-2 0,0-1 1 16,5 0-6-16,-9 0 0 16,0-7 9-1,0-1-8-15,0-15-1 16,-9 4-1 0,5-3 0-16,0-1 3 15,-5 0 1-15,-4 0 3 0,0 4-1 16,-4-8 0-16,-9-7-5 15,-21 15-1 1,4 4-1-16,4 8-2 0,-9 14 1 0,10 5-1 16,-10 7-5-16,1 8 1 15,4 8 0-15,4 11-1 16,5 8 1-16,3 4 0 0,6-1-2 16,7 1-1-16,5 19 1 31,9-12 4-31,4-8-1 0,13-3 1 0,13 0 0 15,4-12-2-15,-4-3 3 16,4-5 2-16,-8-7 0 16,3-3-1-16,1-9-2 15,0-3-1-15,9-8-3 16,8-8 1-16,4-3-2 31,-8-9 2-31,-5-10-2 0,5-16 2 16,0 0 3-16,-13-8 1 0,4 4 3 15,-13-3 1-15,0-8-1 16,5-1 1-16,-9 1-2 16,13-8 2-16,-9 0-4 15,-4 12 0 1,0 7 1-16,0 8 0 0,-13 3 4 0,4 9 2 16,0 3 6-16,-12 12 1 15,-1 11-8 16,1 19-4-31,-1 23-2 16,0 12-1-16,5 23 0 16,-9 11 4-16,0 4 3 0,0 27-4 15,0-8-1-15,0 12-18 16,0-4-5-16,5-11-38 16,-1-5-15-16</inkml:trace>
  <inkml:trace contextRef="#ctx0" brushRef="#br0" timeOffset="35282.5445">15523 12843 220 0,'-9'0'82'0,"9"0"-44"0,0 0-31 16,0 0 18-16,0 0-4 15,0 0 2-15,0 0 2 0,0 0 4 16,0 0-15 0,0 0 5-16,0 0 2 0,0 0 0 0,0 0-1 15,0 0-6-15,0 0-4 16,5-4-8-16,-1 1-1 16,0-1-1-16,5-4 0 15,-1 0 0-15,1 1 2 0,13-5-3 16,-1 1 0-16,5-1-1 15,4 1-2-15,5 3 0 16,-10 1 3-16,6-1-5 16,-6 4 2-16,6 0-7 15,-10 4-1-15,5 0 2 16,4 0 1 0,-4 4 1-16,9 0 0 15,-5 0 0-15,-13 3 0 0,4 1-2 16,-3 0-1-16,-5-1 3 15,-5 5 5-15,-3 3-3 16,-14 0 2-16,-8 1 2 16,-13 11 3-16,4-1 0 15,-9 9 2-15,5-8-2 0,4 0-1 16,5-8 1-16,3-4 1 16,1-4 3-16,4 1 4 15,5-4-2-15,8-1 1 16,0-3-3-16,0-4 2 15,4 4-6-15,9 0-3 16,8-4-2 0,-3 4 0-16,-1-4 0 15,9 3 0-15,8-3-4 16,1 4-2-16,-9 8 2 16,4-1 3-16,-9 1 0 15,1 3 1-15,-5 0 3 16,-4 5 2-16,0-5 2 0,-4 12 3 15,-5 3 1-15,-8 1 1 0,-5 0 9 16,-13-1 6-16,-12 1-1 16,-5 0 1-16,-8-5-6 15,-1-3-2-15,-8 0-14 16,-4 0-3-16,0-7-81 16,4-9-36-16,0-14-20 15</inkml:trace>
  <inkml:trace contextRef="#ctx0" brushRef="#br0" timeOffset="37645.0176">14808 14429 188 0,'-5'0'71'0,"5"-4"-38"0,0 0-28 0,0 4 17 16,0 0 5-16,-8 0 8 31,3 0 2-31,1 0 1 0,4 0-20 0,-9 0 1 0,5 4-1 15,0 0-6-15,0 0 1 16,-14 3-6 0,5 1-4-1,-8 0-2-15,4-1 2 0,-1 1 2 16,1 11-2-16,4 8 0 16,0-4-3-1,0 0-3-15,0 4-3 16,0 7 1-16,1 5 1 0,7 10 2 15,-8 13 1-15,9-1 3 16,0-4-3-16,4 1 0 16,4 11-6-16,5-4-3 15,4-8 1-15,8-3 0 16,-4-4-1-16,13-8 1 0,-4-4 3 16,4-7 1-16,1-4-4 0,-1-8-1 31,4-4 0-31,5-11 4 15,8-8-2-15,1-7 3 16,-1-12-2-16,1-12 2 16,-1-18-6-16,-4-1-1 15,5-3 0-15,-1-16 0 16,-8 0 0-16,-9 0 2 16,-4 0 8-16,-9 16 3 15,-17 0 12-15,0-1 3 0,0 12 4 16,-9 8 2-16,1 7-1 15,-1 8-1-15,1 4-10 16,3 8-4-16,1 14-13 0,4 20-5 16,0 8-1-16,13 7 0 15,0 16 8 1,8 7 2-16,-3 4 0 0,3 0 2 16,-4 12 1-16,1 3 2 15,-1 1-3-15,4-4 0 16,-3 14 1-1,-1-6 0-15,-13-5 2 16,0-7 1-16,1 4 5 16,-5-5 5-16,0-3 4 0,-5-7 2 15,-3-9 3-15,-1-7 1 16,-4-4 3-16,-4-3 3 16,-22 3-6-16,9-8-2 15,-4-7-6-15,-5 7-1 0,-4-3-8 16,4-8-4-16,-26-8-4 15,9 1 1-15,0-5-1 16,9-3-2-16,-1-1-8 16,5-3-5-16,-4-4-13 0,0-11-6 15,8-12-34-15,9-4-13 16,21-7-49 0</inkml:trace>
  <inkml:trace contextRef="#ctx0" brushRef="#br0" timeOffset="38361.6379">15842 15118 244 0,'-5'0'93'0,"5"0"-50"0,5 0-50 15,-5 0 16-15,0 0-6 16,4 0 3-1,5 0 12-15,-9-3 8 16,0 3-13-16,0 0 6 0,4-4 2 16,5 0-9-16,-1 0-2 0,9 0-6 15,1 0-3-15,-1 1-3 16,9-1 1-16,0 0 1 16,-1 0 2-1,1 0 1-15,4 4 1 0,-12 0 2 16,3 4 1-16,1 4 1 15,-5-1 2-15,0 5-10 0,-8-1-2 16,0 12-4-16,-9 8-1 16,0 0 1-16,-18-1 4 15,5 5 1-15,-4-1 3 16,0-3-1 0,-5-4-1-16,1-4 1 15,-1-4 1-15,5 8-3 16,0-4 0-16,12 3-4 15,14 1 1 1,4-4 0-16,0 4-1 0,8 0 1 16,-8 7-6-16,5-7-2 15,-1 4 5-15,-4-1 3 16,-5 13 3-16,1-1 1 16,-5 0 6-16,-8-4 6 15,-5 4 5-15,-3 0 4 16,-14-3 0-16,-17 3-1 0,-1-8-8 15,-12-7-3-15,5-8-23 16,-10-19-8-16,1-19-60 16,17-31-24-16,13-22-24 15</inkml:trace>
  <inkml:trace contextRef="#ctx0" brushRef="#br0" timeOffset="38899.8654">16510 14383 104 0,'4'0'38'0,"0"-8"-20"0,9 8-19 15,-13 0 7-15,0 0-2 16,4 4 0-16,1-4 6 16,3 4 6-1,-8-4 7-15,0 0 6 0,0 0 6 16,0 4 3-16,0-4-20 16,5 4 1-16,-1 0-1 0,5-1 1 0,4 1 3 15,-1 0-6-15,6 0-1 16,8-4-5-16,4 0 1 31,4 0-6-31,5 0-3 0,8 0-1 0,18 0-1 16,-18 0-7-16,5 0-3 15,-9 0-8 1,-4 0-1-16,-9 0-25 16,-8 0-10-16</inkml:trace>
  <inkml:trace contextRef="#ctx0" brushRef="#br0" timeOffset="39192.5683">16406 14981 280 0,'13'3'104'0,"4"1"-56"0,9-4-43 0,-9 0 24 15,9 0-5-15,22 0 3 32,8 0-6-32,-5 0-3 0,1 0-10 15,4 0-10-15,4 4-1 0,-8-4-45 16,-9 4-21-1,-4-8-70-15</inkml:trace>
  <inkml:trace contextRef="#ctx0" brushRef="#br0" timeOffset="40273.6434">18242 14356 156 0,'30'4'60'0,"-26"-4"-32"0,-4 0-28 0,0 0 10 0</inkml:trace>
  <inkml:trace contextRef="#ctx0" brushRef="#br0" timeOffset="41690.9942">18268 14360 282 0,'-9'0'21'0,"0"0"-8"0,5 0-5 32,0 0-5-32,0 0-3 0,4 4 3 15,-9-4 0-15,5 0 3 16,-1 4 1-16,5-4 5 0,-4 0 3 16,4 0 0-16,-4 0 4 15,-1 0-5-15,5 0 0 16,-4 0-8-1,4 0-2-15,0 0-2 0,0 0-2 0,0 0 3 32,0 0 2-32,-4 0 4 15,4-4 2-15,0 0-1 16,-9 0 1-16,0-3 3 0,1-1 1 16,-5 0-6-16,4 1-1 15,1-9-2 1,-10 5 1-16,6 3-2 0,-1 0 2 15,0-3-4-15,0 7-2 16,-4 0 2-16,-1 0 0 0,-8 16-1 16,5 3-4-1,4-7 1-15,-9 0 5 16,4-1 2 0,5 1 2-16,0 0 0 0,4-1 0 15,0 1 0 1,9 0-7-16,-9-1 0 15,4 1-1-15,5 0 2 16,-1-5-1-16,1 5-1 16,0 0 3-16,4-1-2 15,-9 1 2 1,9 0 2-16,-4-1 2 0,4-3-3 16,-4 4-1-16,4-4 1 15,0 3 0-15,0 1-2 0,-9-4 1 16,5 0 0-16,-1-1 1 15,1 5-5-15,0-4 1 16,-1 11 0-16,1-11 2 16,0 8-1-16,4-12 2 15,0 0-2-15,0 0 2 16,0 0 0-16,0 11-1 16,0-3 1-16,0-1-2 31,0-3-1-31,0 0-2 15,0-4 1-15,0 0 1 16,0 0 2-16,4 4-3 0,0 11-2 16,5 1 2-1,-5-5-2-15,5 1 1 16,0-1 4-16,-5 0 1 0,0 1-4 16,5-4 1-16,-9-1-2 15,4-3-2-15,0 0 3 16,-4-4 2-16,0 0 0 15,0 0-1-15,0 0-2 16,0 0 1-16,5 4 1 16,-5-4 2-16,4 0-1 15,-4 0 2-15,0 0-2 0,0 0-1 32,4 0 1-32,-4 0 1 0,0 0 1 0,0 0 1 15,5 0-2 1,-5 0-2-16,0 0 1 15,0 0-1-15,4 0-3 16,5 4 2-16,-5-1 1 16,9 1 0-16,-9 0 0 15,13 0 2-15,1 0-3 16,7-4-4-16,-3 0 2 16,0 0-2-16,3-4-2 15,-7 0 1-15,-1-4 2 16,4-3-1-16,-12-8 1 15,4-4-2-15,-4 0 1 0,-1-4 3 32,-3 0 1-32,-5 0-2 0,0 1 2 0,-5-1 1 15,1 0 0-15,0 4 4 16,-1 4 2-16,5 4 4 0,0-1 1 16,-4 5-1-16,4 3 1 31,0 4-6-31,0 0-1 15,0 4-4-15,9 8-1 16,4 11 1-16,-1 4 2 0,6 15-1 16,-10 12 2-16,5 8-2 15,-4-1 2-15,-1 8-4 16,1 4-2-16,-9-7 2 16,9-5 2-16,-9-3 0 15,0-8-1-15,0 0 3 0,0-1 2 16,-9-2-2-16,0 3-2 15,1 0 0-15,-5-4 1 16,0-4-1-16,-9 0 2 16,5-3-2-16,-4-5-1 15,-9-3 7-15,4-4 5 16,-4-4-11-16,4-3-2 0,0-5-13 16,-4-3-7-16,-5-8-30 31,1-16-13-31,-9-26-92 15,-9-23-63 1,9-4 93-16</inkml:trace>
  <inkml:trace contextRef="#ctx0" brushRef="#br0" timeOffset="42980.8338">18699 14184 188 0,'-5'0'71'0,"5"0"-38"0,0 0-36 0,0 0 13 0,0 0-1 0,0 0 2 16,0 0 12-16,0 0 5 31,0 0-14-31,0 0 12 0,0 0 4 0,0 0-4 16,0 0-1-16,0 0-10 15,0 11-4-15,0 12-6 16,-4 4-2-16,-5 15-1 16,1 4-2-16,3 23-2 0,-12 4-1 15,-4 0 2 1,8 3 2-16,0 1 0 0,4-12 2 16,-4-11 2-16,5-8 4 15,-1-12 0-15,5-7 2 16,-1-4-13-16,-3-12-3 15,3-18 0-15,-3-24 0 16,4-7 5-16,4-12 2 16,0-23-3-16,8 0 1 0,9 4-2 15,1 4 0-15,7-11 2 16,6 7 0 0,-1 11 8-16,0 12 5 15,4 8 2-15,-3 15 1 16,20 12-6-16,1 18-4 15,-9 16-19-15,-4 8-8 16,-9 0-19-16,-4-1-7 0,-5 1-26 16,-3 3-9-16,3-15-31 15</inkml:trace>
  <inkml:trace contextRef="#ctx0" brushRef="#br0" timeOffset="43365.6838">19371 14257 272 0,'-22'30'101'0,"18"-18"-54"0,-35 7-61 0,22-4 14 16,0 1 2-1,-1 7 8-15,5 3-4 0,5 24-3 16,-9 0-2-16,8-4-15 0,5 0-5 16,4-4-4-16,4-8 2 15,13-3 9-15,9-8 4 16,0-8 8-16,4-7 2 0,9-12 2 16,-13-7 0-16,4-5 6 15,-4-10 4-15,-5-9 10 16,-3-7 5-16,-6 0-2 15,-7-4-2-15,-5 0-16 16,-5-4-7-16,-3-3-16 16,-5 10-3-1,0 5-32-15,0 4-13 0,0 3-47 16</inkml:trace>
  <inkml:trace contextRef="#ctx0" brushRef="#br0" timeOffset="43698.249">19767 14379 332 0,'-4'16'126'0,"4"-1"-68"0,4 4-83 15,5-8 14-15,-9 16 1 16,8 8 7-16,1-1 5 0,0 1 4 0,4-1-3 16,4-3-6-16,4-8-1 0,14-4-5 15,-9-4 1-15,8-7 2 16,5-8 3-16,-9-8 2 16,0-3 3-1,-4-12 1-15,-4-12 1 0,-5 1-9 16,4-4-4-16,-12-5-26 15,4 1-12-15,9-19-64 16</inkml:trace>
  <inkml:trace contextRef="#ctx0" brushRef="#br0" timeOffset="44134.7062">20689 14303 280 0,'9'57'107'0,"-5"-34"-58"0,5 19-70 16,-5-23 9-16,-4 20 7 16,0-1 7-16,0 0 8 0,0-3 5 15,0-9-8-15,0-3-2 0,0-3 1 16,0-5-8-1,0-4 0-15,0-11 0 0,0-3 1 16,0-9 5-16,4-22 2 0,1-8-2 31,3-4-1-31,5-4-6 16,5-4 0-16,7-3 3 16,1 3 2-16,13 8 6 0,-5 4 3 15,1 8 2-15,-1 11 5 16,5 7-8-16,-4 9-1 15,3 7-3-15,1 19-1 16,0 15-8-16,0 4 0 16,-18 8-1-16,-8-3 2 15,-13 18-8-15,0-8-1 16,-8-7-23-16,3-7-10 16</inkml:trace>
  <inkml:trace contextRef="#ctx0" brushRef="#br0" timeOffset="44715.1835">21784 14352 280 0,'0'0'107'0,"0"4"-58"0,-9-8-68 15,5 1 11-15,-5-5 8 16,-8-11 9-16,0 3 27 15,-31 1 12-15,10 0-24 32,-1-1-11-32,4 13-5 0,5 3-14 0,-9 11-5 15,9 8-4-15,4 0-1 16,9 4-9-16,0 8-2 16,0 0 10-16,8 7 7 15,5 4 2-15,8-4 3 16,5-3 1-16,-1-8 2 15,5-4 5-15,4-4 6 16,5-8-5-16,8-3-2 0,9-8-6 16,-5-12 0-16,1-14-3 15,-1-5 0-15,-4-3-1 16,5-9 2-16,-13-26-1 16,-1-3 2-16,1-9-2 15,-5-11 2-15,0 8 5 0,-4 8 4 31,0 10 8-31,-4 9 4 0,-5-1 14 16,0 16 8-16,-4 8-7 0,0 7-3 16,-4 4-14-16,0 19-6 15,-5 4-5 1,0 8 0-16,-4 15-4 16,5 27 0-16,-1 15 1 15,5 23 0-15,8 15 2 0,5 16 1 16,8 11-12-16,0-11-4 15,9 7-56-15,4-7-22 16,-8-19-35 0</inkml:trace>
  <inkml:trace contextRef="#ctx0" brushRef="#br0" timeOffset="45227.0049">18836 15122 300 0,'0'0'112'0,"0"8"-60"0,0-12-52 0,5 12 23 15,3-1-9-15,-8 9 2 16,0 11-5-16,0 7 1 0,0 8-7 31,5 16-1-31,-5 14 2 0,0 13-1 0,0 14 0 16,0 8-3-16,0 1 1 0,0-1-9 15,0-11-1-15,-5-12-16 16,-3-15-8-16,3-12-27 16,1-11-11-16,0-11-52 15</inkml:trace>
  <inkml:trace contextRef="#ctx0" brushRef="#br0" timeOffset="45510.6588">18406 15704 368 0,'0'12'137'0,"12"-4"-74"0,14-1-76 0,-8 1 22 0,3 0 2 16,22 3 5-16,5 1 0 15,3 11 3-15,1-8-10 32,17 0-10-32,4 4-4 0,-8-11-31 15,-1-8-14-15,14-12-40 16,-5 1-18-16,-8-8-16 16</inkml:trace>
  <inkml:trace contextRef="#ctx0" brushRef="#br0" timeOffset="45894.3396">19750 15689 312 0,'-22'50'118'0,"18"-39"-64"0,0 16-92 15,4 4 8-15,0 3-14 0,-13 5-1 16,4-1 36-16,1 0 16 15,3-3-1-15,-8-5 13 0,9 5 7 16,-9-8-21-16,13-4-6 0,-8-8-6 31,-1-15 1-31,0-4 6 16,5-11 4-16,4-8 5 16,0-8 2-16,4-22 1 15,9-5 0-15,9-7-6 0,-5-19-2 16,9 3-4-16,4 8-1 15,-8 5 3-15,3 14 1 16,6 12 10-16,-6 7 3 16,10 9-1-16,-1 10-1 15,1 5-19-15,-9 11-7 0,4 4-32 16,-4 7-11-16,-5 8-62 16</inkml:trace>
  <inkml:trace contextRef="#ctx0" brushRef="#br0" timeOffset="46243.9381">20487 15658 364 0,'4'35'134'0,"5"-20"-72"0,-1 12-94 0,1-15 10 16,0 11 6-16,-5 7 8 16,4-3 12-16,5 0 6 15,0-4-5-15,9-4-7 0,-1-4-2 16,10-3-3-16,-10-5 2 16,9-7 5-16,0-7 2 15,1-5 4 1,7-7 1-16,-12-8-1 15,4 0 1-15,-12-3-4 16,3-12-2-16,-12-16-18 16,-1-7-6-16,-3-11-55 15,3-13-24-15,18 9-7 16</inkml:trace>
  <inkml:trace contextRef="#ctx0" brushRef="#br0" timeOffset="46495.0089">21361 15080 308 0,'9'19'115'0,"-9"-3"-62"0,0 7-71 0,4 7 14 16,-4 9 0-16,5 6 4 15,-5 17 1-15,4 7 2 32,-4 3-2-32,0 1-5 0,0 8 0 0,0-5-40 15,-4-7-16-15,-1-7-51 16</inkml:trace>
  <inkml:trace contextRef="#ctx0" brushRef="#br0" timeOffset="46762.3344">20870 15367 384 0,'35'16'145'0,"-1"-9"-78"0,5-3-87 0,-17 0 18 16,12 0 0-16,5 0 5 16,17 3 0-16,-4-3-2 15,-1 0 0-15,1 0-15 0,-5-4-5 16,18-4-37-16,4-7-13 0,-9-9-66 16</inkml:trace>
  <inkml:trace contextRef="#ctx0" brushRef="#br0" timeOffset="47328.0128">21831 14992 308 0,'-4'27'115'0,"8"-16"-62"0,-8 12-79 15,4-7 11-15,0 14-4 32,0 16 6-32,0 12 10 15,0 3 7-15,0 19-2 0,0-3-1 0,0-4 2 16,0 3-2-16,0 5 2 16,4-16-4-16,-4-8 0 15,9-11 3-15,-9-7 1 16,4-5 1-16,-4-11 0 15,4-4-2-15,5-7-2 0,-9-12 5 16,0-4 4-16,4-11-1 16,9-12 1-16,0-4-3 15,4-3 1-15,1-8-2 16,3-1 2-16,1-3 0 16,4 0 1-16,-1 4 4 15,6 0 3 1,-10 12-2-16,14 3 2 15,3 8-4-15,1 3 1 16,0 9-14-16,0 3-3 16,4 8 0-16,-4 11 2 15,4 16 0-15,-5 3-1 16,-3 20 5-16,8 18 1 0,-8 9 8 16,-5 15 4-16,-4 7 1 15,-5 4 4-15,-4 8-24 16,-12-4-11-16,-1-15-69 0,-13-19-30 15,-8-31-25 1</inkml:trace>
  <inkml:trace contextRef="#ctx0" brushRef="#br0" timeOffset="48108.8261">17936 17236 216 0,'26'-3'82'0,"-22"3"-44"0,22-4-27 0,-17 4 23 0,3 0-11 16,-7 0-4-16,8 0-6 15,-9 0-3-15,0 0-6 16,1 0-1-16,-1 0 3 0,-4-4 1 16,0 0 3-16,0 0 4 0,0 1 1 31,0-1 0-31,-13 0 10 15,-9-8-5 1,-3 12-6-16,-1-11-1 16,-4 3-4-16,-5 1 0 15,1 10-3-15,3 5 1 0,6 0-2 16,3 3 0-16,-8 5-8 16,17 3 0-16,4 7-4 15,5 5 0-15,8 7-1 16,14 12 2-16,-1-4 2 15,13 0 2-15,9-4-6 16,12-3 1-16,1-9-17 0,0-3-4 16,8-15-30-16,13-16-13 15,-8-27-57 1</inkml:trace>
  <inkml:trace contextRef="#ctx0" brushRef="#br0" timeOffset="48446.8915">19147 16402 376 0,'0'26'143'0,"4"5"-78"0,0 15-82 15,1-31 17-15,-1 4-7 16,5 8 4-16,-1 12 13 16,5 22 6-16,-9 0-8 0,1 8 4 15,-1 19 4-15,0 4-8 0,1-4-2 32,-1 19-4-32,0-11-2 15,-4-8-8-15,0-11-3 0,0-1-18 16,0-14-7-16,0-9-30 15,9-18-12-15</inkml:trace>
  <inkml:trace contextRef="#ctx0" brushRef="#br0" timeOffset="48910.4435">20189 17030 272 0,'0'3'101'0,"0"-6"-54"0,-8-1-55 15,4 0 16-15,-5 4 9 16,-4 0 11-16,-4 4-5 16,-5 3-4-16,1 5-10 0,-10-4-6 15,-3 15 0 1,4 7-11-16,-9 5-2 15,9 3-4-15,4 4 1 0,9 0 5 16,0 4 2-16,-1-7 8 16,14 7 4-16,0-12-6 15,8-7-1-15,5-20-7 16,8-14-2-16,9-9 0 16,0-6 4-16,-1-9 3 15,6-7 4-15,-6-5 4 0,6 1 2 16,-18 4 10-16,8 11 6 15,1 8 16-15,-9 23 22 16,4 11-18 0,22 16-22-16,-14 11-11 15,1 19-14-15,-13-7-5 16,9-4-31 0,-5-8-11-16,0-12-56 15,5-18-23-15,8-43 8 16</inkml:trace>
  <inkml:trace contextRef="#ctx0" brushRef="#br0" timeOffset="49294.5343">21237 16903 364 0,'25'19'134'0,"-25"-11"-72"0,0 4-83 16,0-12 17-1,-17 3-1-15,-9 1 20 16,-8 4 11-16,-5 0-13 0,-17 3 2 0,0 1-1 16,17-1-7-16,0-3-2 15,9 3-19-15,9 1-5 16,8-1-2-16,8 12 2 16,31 8 0-16,9 3 2 15,4 1 11-15,-1-1 6 16,1-3 7-1,-4-1 6-15,3-3-3 16,-12-4 2-16,-17-4-16 16,-13 1-4-16,-14-1-2 0,-20 4 1 15,-23-4 3-15,-3-4 2 16,3-3-14-16,5-16-3 16,0-8-53-1,0-11-24-15,9-7-11 16</inkml:trace>
  <inkml:trace contextRef="#ctx0" brushRef="#br0" timeOffset="49728.9741">21982 16823 252 0,'-4'4'93'0,"4"-4"-50"0,0 0-41 16,0 0 46 0,-13 3 15-1,-13 13-16-15,0-1-25 16,-8-3-5-16,-5 3-1 0,0 4-2 15,-4-4 2-15,4 8-7 16,-4-3-3-16,9-1-10 0,8 0-5 16,4 4-4-16,9 11-2 0,26 8-1 15,13 8 0 1,4 4 9-16,9 19 3 0,-9-8 12 16,-4 0 7-16,-4-4 2 15,-18 8-1-15,-21 12-15 31,-35-5-5-31,-17-7-4 0,-39-8 2 16,-17-19-38-16,-26-22-18 16,-21-36-92-1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29:37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10865 12725 236 0,'-13'3'88'0,"13"-3"-48"0,-4 0-45 0,4 0 17 0,0 0-11 15,-5 0-1-15,1 0 0 16,0 0 2-16,-1 0-1 16,1 0 8-16,-9 0 4 0,-4 0-2 0,-9 0-1 15,0 0-2-15,0 0 0 16,5 0 0-16,-14 4 0 15,5-4-2-15,0 4-1 16,-4 0-1-16,-5 0 2 16,0 0-1-16,-8-1 2 15,8-3 0-15,-4 4 3 0,4-4 1 16,-13 4 1-16,-4-4 0 16,-4 0 2-16,-5 0-5 15,1 0-1-15,-18 0-4 16,9 0-1-16,-1 0-1 15,-3 0-2-15,-5 0 1 16,4 0-1 0,1 4-5-16,4 0-1 15,-5 0 7-15,-4-1 4 0,9-3-2 16,0 4-2-16,-5-4-5 16,5 0-2-16,-9 0 5 15,13 0 2-15,-9 0-2 16,-3 0 1-16,-1 4-2 15,8 0 0-15,5 0 2 0,-30 0 0 16,13-1-7-16,4 1 0 16,9 0-2-16,8 0 1 15,-8-4 5-15,4 0 1 16,9 0 4-16,4-4 1 16,0 0-1-16,4 0 1 15,-4 1-2 1,-4-1-1-16,4 0 1 15,-5 0-1-15,5 0 0 16,0 4 2-16,-4 0-1 16,-5-4-1-16,5 1 1 15,4-1-1-15,4-4 0 16,-8 4 0-16,0 0 0 16,4-3 2-16,4-1 1 0,0 0 3 15,5 5 1 1,0-5 1-16,-5 0-2 15,0 1 1-15,0-5-4 0,5 1-2 16,0 3 0-16,8 0 1 16,-17 1-3-16,-4-1 0 15,4 0 3-15,4 4 3 0,0 1-2 0,9-1-2 16,-9 4-3-16,1 0 1 16,3 0 1-16,-8 0 0 15,9-8 0-15,-1 12 2 31,1-4-3-31,-13 4 0 16,-1-4-1-16,5 0-2 16,5 0 0-16,-1-12 0 0,4 12 0 15,10 0 0-15,-5-11 0 16,0 3 3-16,-1 8-5 16,6 0 2-16,-1-4-3 15,9 4 0-15,0 0-10 16,8 12-1-16,5-5-44 15,4-10-17-15,13-5-43 16</inkml:trace>
  <inkml:trace contextRef="#ctx0" brushRef="#br0" timeOffset="706.4174">5879 11863 276 0,'-21'-4'104'0,"17"4"-56"0,-9 0-56 0,8 0 16 0,-8 0-8 15,-4 4 2-15,-4 0 8 16,3-1 3-16,1 1-6 0,0 4 2 0,0-4 2 15,0 3-9-15,-5 1-2 16,0 0-1 0,-3 7 0-16,-10 8 1 0,-4 4 0 15,-8-4 0-15,0 4 2 16,-5-1 1-16,0 5 1 16,-13 4 2-16,9 7 1 15,-8-8-1 1,8 8 1-16,0 0 0 15,-13 4 1-15,4-3-4 0,5-1-3 0,0-8 0 16,8 8-1-16,9-7 0 16,4 3 0-16,0-3-3 15,9-1 2-15,4-3-1 16,0-5-2-16,5-3 5 16,4-3 1-16,8-1-3 15,-4-4 1 1,4 0 0-16,5 1 2 15,8-1-3-15,5 0 0 0,4 1-1 16,0 10 0-16,13 13 2 16,8-1 0-16,22 8 0 15,9 4 0-15,4 3 0 16,8 9 2-16,14-1-1 16,-9-4 2-16,0-3-35 0,17 0-16 15,-26 7-88-15</inkml:trace>
  <inkml:trace contextRef="#ctx0" brushRef="#br0" timeOffset="44889.0054">6345 8994 124 0,'-22'4'46'0,"18"0"-24"0,-5-4-26 16,9 0 8-16,-4 0-9 15,4 0 1-15,-9-4 6 16,5 0 4-16,0 0 8 31,0 4 5-31,-1 0 6 0,1 0 2 16,0 0-1-16,-1-4-1 16,1 4-14-16,0 0 2 0,4 0 1 15,0 0-3-15,0 0-1 16,0 0-4-16,0 0-1 15,0 0-6-15,0 0 1 0,8 0 0 16,-3 0 2-16,3 0-1 16,1 0 2-16,-1 0-2 15,1 0-1-15,0 0 3 16,8 0 2-16,0 0 0 0,0 0 2 16,1 0-4-16,7 0-2 15,6 0-3 16,3 0 4-31,-4-3 0 0,5-1-3 16,-1 0 1-16,5 0 0 16,13-7 0-16,-18 3 0 15,5 0 2-15,0 4-1 16,-5 1 2-16,-4-1 2 16,1 0 2-16,-1 0-3 15,13 0-1-15,-4 0-3 0,-1 1-1 16,1-1 1-16,0 0 0 15,0 0 0-15,-1 0 2 16,-3 0-1-16,-1-3 2 16,1-1-2-16,-5 4-1 15,-4 0 1-15,13 1-1 0,-18 3-3 16,5 0 2-16,-4 0 1 16,3 0 2-16,-3 0-3 15,0 0 0-15,3 0 1 16,1 0 2-16,0 0-3 0,9-4 0 31,-1 4 1-31,1 0 2 0,-5 0-1 16,0 0-1-1,-4 0 1-15,0 0 1 0,-5 0 3 16,1 0 2 0,-1 0 1-16,1 0 0 15,4 0-9-15,-5 0-1 0,9 0 0 16,-4 0 3-16,4 0 0 15,1 4-1-15,-6-1 1 16,1 1-1-16,-9 0 0 0,5 0 0 16,4 0 0-1,-5 0 2-15,5-1 1 0,-4 1 1 16,4 0 0 0,4-4-5-16,4 4-1 15,-4 0 1-15,-4-4 2 16,0 4 0-1,0-1 2-15,0 1-2 16,0 0 2-16,4 0 0 0,-9 0 1 0,5 3-2 16,4 1-2-16,5 0 1 15,-1 3-1-15,5-3 0 32,0 0 2-32,0-5-1 15,-13 1-1-15,4 0 1 0,0 0 1 0,0 0 1 16,9-4 1-1,4 3-2-15,-4 1 1 16,-5 0-2-16,1 0 2 0,-1 0-2 16,1 0-1-16,-1-1 1 15,5 1 1-15,-13 0-3 16,12 0 0-16,6 11 1 0,-1-3 2 31,-5-1-1-31,-7-3 2 16,3 11-2-16,1-7 2 0,-1-12-2 15,9 11-1-15,5-15 3 16,-5 20 2-16,0-9-2 16,4-14-2-16,-4 14-3 15,5-14 1-15,-10 18 3 16,5-7 1-16,13-4-1 16,-4 4-2-16,-9 0 3 15,0-8 2-15,5 4-4 16,-1 0-1-16,5 4 2 15,-5-16 1-15,1 4-1 0,-1 16 1 16,-8 0-2-16,0-4 2 0,-1-1 0 16,-3 1 3-16,12-4-5 15,-4 0-3-15,0 0 1 16,-4 0 0-16,0 4 1 16,0 0 2-16,0-4-3 15,-5 0 0-15,18 4 1 31,-9 0 0-31,-4-1 2 16,-1 1-1-16,-3-4-1 0,-1 4 3 16,1-4 0-16,-5 4-1 15,0-4-2 1,9 0 5-16,4 0 1 16,-4 0-2-16,-5 0-1 15,1 4-3-15,-5-4-1 0,9 3 1 0,-13-3 2 31,12 4-1-31,10 0-1 16,-10-4 1-16,1 0-1 0,0-4 0 16,0 4 0-16,4 0 0 15,-4-4 0-15,8 1 0 16,5-5 0-16,-1 4 0 16,-3-3 2-16,-5 3-3 15,-4 0 0-15,8 0 1 16,-4 0 0-16,5 4 0 15,-5-15 0-15,-4 3 0 0,-1 5 0 0,1-1-3 16,0 4 2-16,0 0 3 31,8 1 1-31,9-1-4 0,-13 0 1 0,-4 0 0 32,0 4 0-32,-5 0 0 15,1-4 2-15,-1 4 1 16,-8-4 1-16,4 4-2 0,13 0 3 15,-4 0 1 1,-5-11-2-16,1 3-1 16,4 16-3-16,-9-16-1 15,0 4 1-15,5 12 2 16,-1 0-1-16,5-4-1 16,0-4-2-16,-1 0 1 0,-3 0 1 15,4 0 0-15,-9 0 0 16,0 0 0-1,4 0 0-15,1 0 0 0,21 0 0 16,-13-12 2-16,9 4-1 16,4 16 2-16,-13 0-4 15,8-4-2-15,-7-1 2 16,7 1 2-16,-12 0 2 0,-4 11 3 16,-14-18-1-16,-4 10 0 15,1 1-8 1,-14 0 0-16,0-1-23 15,-4 1-8-15,-17 3-65 16,-13 1-27-16,0-4-15 16</inkml:trace>
  <inkml:trace contextRef="#ctx0" brushRef="#br0" timeOffset="51869.9937">6362 17654 68 0,'-9'-4'27'0,"18"8"-14"0,-9-4-7 15,0 0 11-15,0 0 6 16,0 0 6-16,0 0-5 15,13 0-2-15,-13 0-8 16,0 0-1-16,0 0-8 16,0 0-1-16,0 0 2 15,0 0 1-15,0 0 3 16,0 0 1-16,0 0 3 0,0 0-9 16,0 0-3-16,0 4 0 0,0-4 3 15,0 0 9-15,0 0 3 16,0 4 0-16,0-4 0 15,-4 0 2 1,4 0 2-16,8 3-2 0,-8-3-2 16,0 0-5-16,0 0-2 15,-4 4 5 1,4-4 2-16,0 4-4 16,0-4-3-16,-4 4-1 15,-1 0 1-15,5-4-1 16,0 7 0-16,0 1-3 0,-4 4-4 15,4-5-1-15,-13 1-3 16,9 7 1 0,-9 8-1-16,0-4 0 15,0 1 4-15,4-1 3 16,1 0-2-16,-1 0-2 16,-4 4 0-16,0 0 1 15,0 0-1-15,1 4 2 0,-6-4-2 16,-8 11-1-16,-4 8 1 15,4-3-1-15,1-5 0 0,3 1 2 16,0-9-1-16,5 1 2 16,4-4 0-16,0-8 3 31,0 5-1-31,5-9 2 0,-1 1-2 0,9-1 2 16,-8-7-4-16,8 4-2 15,0-1 0 1,0-3 1-16,8 4-1 0,-8-1-1 15,9-3-2-15,4 4-1 0,4-4-1 16,5 7 0-16,3-3 3 31,6 7 2-31,3-3-2 16,-8-1 0-16,8 1 1 16,-3 3 2-16,7-4-3 15,5 1 0-15,0-1-1 0,-4 1 0 0,0-1 0 16,4 1 0-16,0-1 0 31,-4 1 0-31,4-1-3 0,4-3 1 0,-3 0-3 16,-6-4 2-16,-3-1-2 15,-5-3 2-15,-4 0 1 16,-5-3-1 0,-3-1 4-16,-1 0 0 15,-4-4 5-15,0 1 5 16,-5-1-7-16,1-7-1 15,-5-1-1-15,-4-7 2 0,0 4-3 16,0-4 0-16,-4 0 1 16,0 0 2-16,-1 0-1 15,-3 0-1-15,-1 0 1 16,5 0 1-16,-9 4-1 16,4-31-3-1,1 4 1-15,-1 0 1 0,9 0 0 16,-17 0 0-16,4-7 0 15,0-5-3-15,0 9 2 16,-4 6 1-16,-5 9 2 16,5 3-6-16,0 5 1 15,-5 3-15 1,5 3-5-16,-9 5-2 16,9 0 3-16,4 3 3 15,-4 1 2-15,4-1-21 16,4 1-8-16,1-1-16 15,3 1-4-15,10-4-21 16</inkml:trace>
  <inkml:trace contextRef="#ctx0" brushRef="#br0" timeOffset="52452.5088">7357 18240 220 0,'0'0'85'0,"0"0"-46"0,0 4-43 0,0-4 15 0,0 7-2 15,0 1 2-15,0 7-1 16,0-3-1-16,0 3-5 15,0 12-1-15,5 11 3 0,-1 1-3 16,5 3-2-16,-9 4 2 16,8 0 0-16,1 4-1 15,0-1 1-15,-5-3-7 16,4-11-1-16,-8-8-34 16,5-8-13-16</inkml:trace>
  <inkml:trace contextRef="#ctx0" brushRef="#br0" timeOffset="52688.4097">7582 17669 388 0,'-9'8'145'0,"18"-8"-78"0,-9 4-76 0,0 0 23 15,0-1-17-15,0 5-2 16,0 0-100-16,12-4-41 0,14-16 11 16,-17-15 9-1</inkml:trace>
  <inkml:trace contextRef="#ctx0" brushRef="#br0" timeOffset="61241.1467">10292 16022 212 0,'0'0'79'0,"0"0"-42"0,0 0-34 0,0 0 17 0,0 0 1 16,0 0 4-16,0 0-4 0,0 4-3 15,-4 0-10 1,-1 0-3-16,5 0 1 0,-13 3-1 16,5 1 0-16,-5 3-1 15,0 5 2-15,-4 7-3 16,-14 11 0-16,-3 5 1 16,-1-1 0-16,5-8-5 15,-13 28 1-15,0 7 0 0,4-4 0 16,-17 1 4-1,5-1 5-15,8 0-1 16,-5 0 3-16,5-7-6 0,9-8-1 16,3-4 0-16,6-7 0 15,-1-9 0-15,8-3 0 16,-3-3 4-16,8-1 3 0,0-8-2 16,4 1 0-16,1-1-3 15,4-3-1-15,-1 0-3 16,5-1 1-16,0-3-4 15,0-4-2 1,9 8-1-16,-1-1 3 16,10 1-9-16,-5 0-1 15,4 3 4-15,13-3 3 0,9-1 1 16,0 9-1-16,-1-1 3 16,5 8 2-16,1 0-2 15,-6 0 0-15,10-4 1 16,3 0 0-16,-3-3-7 15,-9-1-3-15,-1 0 3 16,-12-3 4-16,4-5 2 0,-4 1 1 16,-4-4-5-16,-1-4-1 15,-3 0-2-15,-1 0 2 16,-4-4 4-16,-5 0 1 16,1-3 7-16,0-1 4 15,-1-7-3-15,-8-1-2 0,9-7 0 31,-5 0-1-31,-4-3 2 16,0 3 1-16,0 0 8 16,-4 0 2-16,-5 0 0 0,1 0 2 15,-5 0-8-15,0 0-2 0,4-8-5 16,-4 0-1-16,0 1-3 31,0-5-1-31,-8 1-1 0,-1-1-2 0,-4 1 5 16,1-1 3-16,3 1-3 15,0-16-1-15,1 4-2 16,4 4 0-16,-1 0 0 16,1 4 0-16,0-1 0 15,0 9 0-15,0-9 4 16,4 5 1-16,0-4-6 0,0-1 0 16,4 13-10-16,0 3-2 31,1 0-1-31,4 3 2 0,-5 1-16 0,5 0-8 15,4-12-108 1</inkml:trace>
  <inkml:trace contextRef="#ctx0" brushRef="#br0" timeOffset="62020.0543">10615 17355 248 0,'9'8'93'0,"-1"-8"-50"0,9-8-59 0,1 1 12 15,3-5 3 1,5-3 7-16,-9-4 9 0,5-1 5 16,-5-6-10-16,0-5 1 0,5-3 0 0,-13-1-6 31,3-3-3-31,1-1-1 0,-4 5 1 0,4 7 1 31,-9 0 1-31,1 8-2 16,3 4 1-16,-4 3-2 15,1-3 2-15,-1 11-2 16,0 0-1-16,1 8-4 0,3 8-2 16,1 7-2-16,4 4 2 15,0 4-1 1,0 11 2-16,4 0 1 0,-4 4 2 15,13 1 3-15,-9-1 2 16,-4 0 1-16,0 8 0 0,0 3 2 16,-9-7 3-16,-8-4 0 15,4-7 2-15,-9-5 0 16,-4 1 3-16,0-4-5 16,-4-4-1-16,-4 0-6 15,-1-4-2-15,-13-4-5 16,-8-3-1-1,-8-5-4-15,3-3 1 0,1-4-26 16,-1-7-9-16,1-13-29 16,8-33-11-16,9-8-6 15</inkml:trace>
  <inkml:trace contextRef="#ctx0" brushRef="#br0" timeOffset="62282.1383">10671 16103 368 0,'0'15'140'0,"26"20"-76"0,-18 18-75 0,1-30 22 16,0 4-51-16,-5 11-18 31,-4 4-87-31,-4-3-39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33:16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6362 15678 148 0,'-17'19'57'0,"17"-15"-30"0,0-1-34 0,0 1 8 16,0 0-13-16,0-4-5 16,0 8 0-1,0-1 0-15,0 1-15 16,-9 0-6-16,9-1 2 16,-4 1 4-16</inkml:trace>
  <inkml:trace contextRef="#ctx0" brushRef="#br0" timeOffset="314.9986">6418 16176 196 0,'0'3'74'0,"0"-3"-40"0,0 4-38 0,0-4 15 16,0 0-10-16,4 16-1 16</inkml:trace>
  <inkml:trace contextRef="#ctx0" brushRef="#br0" timeOffset="696.7817">6440 16206 316 0,'17'0'4'0,"0"-4"1"16,-4 1-1-16,13-13-2 16,-9 1-8-1,5-4-1-15,-5-4 5 16,0-4 3-16,0-4 5 15,5 1 1-15,-13-9-1 16,3-3 1-16,-3 4 7 31,0 3 3-31,-1 5 3 0,1 7 0 16,-9 4 0-16,4 3 2 16,-4 5-3-16,0 3-2 15,0 1-5-15,0 3 0 16,-4 4-12-16,4 7-2 15,-13 13 1-15,9 6 2 0,-14 5-2 16,6 3-2-16,3 5 2 16,0-1 0-16,5 0 1 15,4 16 2-15,4-8 3 16,5-8 2-16,4-3 1 0,4-5 0 16,9-7-7-16,13-4-2 15,-5-7-9-15,5-8-2 16,0-16-15-1,0-14-6-15,4-9-26 16,8-7-10-16,-3-4-39 16</inkml:trace>
  <inkml:trace contextRef="#ctx0" brushRef="#br0" timeOffset="1274.0242">6957 15387 140 0,'-9'3'52'0,"9"-3"-28"0,-4 0-17 16,4 4 13-16,0-4 1 16,0 0 2-16,-9 0 3 15,9 0 1-15,0-4-14 16,-4 1 8-16,0-1 2 0,-1-4-3 15,1 0-1-15,0 1 0 0,-1-1 2 0,-3 0 2 32,-1 5 1-32,5-1-7 15,-9 4-2-15,-4 4-9 0,-1 3-4 16,10 5-4-16,-9 3 1 16,8 0-6-16,13 1 0 15,9-9-81-15,13-22-33 0</inkml:trace>
  <inkml:trace contextRef="#ctx0" brushRef="#br0" timeOffset="2448.6446">10154 14908 260 0,'-4'27'96'0,"4"-24"-52"0,4 5-47 16,-4-8 16-16,0 0-7 15,9 4-1-15,-1-4 5 16,1 0 6-16,4 0-8 16,0-15 9-16,0 3 3 0,0-7-6 15,-1 0-3-15,1-4-4 0,0-4-2 16,0-4-12-16,0-7-5 16,4-16 1-16,-4 5 2 15,0 3 5-15,-4 4 2 16,-9 3 4-16,8 9 1 15,-12 3 10 1,8 8 3-16,1-1-1 16,-1 9 1-16,0 3-9 15,5 4-4-15,-9 4-9 16,9 8-4-16,4 7 1 16,-1 12 3-16,1 12-2 15,-4 3 3-15,0 4-2 16,4 3 2-16,0 20 1 0,-1-7 2 15,1-1-1-15,0-4-1 16,-4 1 3-16,0-1 2 16,-5 5 0-16,-4-9 2 15,0-3 2-15,-9 0 4 0,1-8 2 16,-5-4 1-16,-9 1 2 16,-4-9 2-16,-13 1-5 15,5-4 1-15,-5-8-25 16,-4-12-10-16,-4-7-27 15,-9-11-8-15,0-16-78 16</inkml:trace>
  <inkml:trace contextRef="#ctx0" brushRef="#br0" timeOffset="2665.5909">10262 13946 432 0,'-13'20'162'0,"13"-13"-88"0,0 9-102 16,0-5 20-16,0 12-106 31,0 19-39-31</inkml:trace>
  <inkml:trace contextRef="#ctx0" brushRef="#br0" timeOffset="6156.8062">9430 11476 228 0,'-26'-4'88'0,"22"4"-48"0,0-4-47 0,-9 4 27 16,-5 0-10-16,1-4-4 16,-4 4-2-16,-5-3-2 15,-4 3-4-15,-18 0 1 0,-8 3-12 16,-4 5-5-16,-18 4 1 15,-8 3 2-15,-9 4 7 16,-4 4 2-16,0 15 4 0,0 8 3 16,0-4 0-1,-4 1 2-15,12 3-2 0,-4 7-1 16,0 8 3-16,9 1 0 16,4 3 1-16,9 19 0 15,13 0 0-15,8-3 2 16,13 11-5-1,5-4-3-15,17 0-2 16,4-4 3-16,8 12-2 16,10-8 1-16,3-4 0 0,10-11-2 15,3 11-2-15,14-11 1 16,3-8 1-16,5-11-1 0,9-4 1 16,21-8 0-1,-4-8 3-15,5-7 2 0,3-8 2 16,5-3 3-16,-9-9-3 0,1-7-2 15,3-4 4-15,1-7 1 16,-5-4 0-16,4-16-1 31,-8-4-8-31,9-7 0 16,-13 0-4-16,-1-15 2 0,1-12 1 0,-5 0 2 31,-4 8 5-31,-4-1 6 0,0 5 6 16,4-4 3-16,-18-1-7 15,-3 1-2-15,-9 3 4 16,-5-18 1-16,-16 3 4 0,-10 0 1 16,-3 1-8-1,-18-20-2-15,-4 7-16 16,-9 1-6-16,-13-19-15 0,-8 11-5 0,-9 11 4 16,-9 12 4-16,-8 12-69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34:13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4824 14559 116 0,'-30'-7'44'0,"60"-13"-24"0,-22-3-30 0,1 16 3 15,-5-5-22-15,-4-3-8 0,0 0 1 16,-8-5 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36:23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11128 11403 156 0,'-9'-4'57'0,"9"4"-30"0,0-3-25 0,0 3 14 16</inkml:trace>
  <inkml:trace contextRef="#ctx0" brushRef="#br0" timeOffset="1367.7629">11115 11396 292 0,'-4'-12'27'16,"-9"12"-13"-16,4 0 0 0,0 4 2 0,5-4-4 15,0 0-2-15,4 0-5 16,-9 4-4-16,9-4 0 16,0 0-1-16,9 4 0 15,-1-1 2-15,1 1 1 16,0-4-1-16,-1 0 1 16,5 4-4-16,4-4-2 15,5 0 8-15,4 4 4 16,-5 0-4-16,14-4-3 31,12 0-4-31,1 3 1 0,-10 1-1 16,5 0 0-16,5 0 4 15,-5 0 3-15,9 0-4 16,4-4-1-16,-13 0 0 16,8 0 0-16,-3 0 0 15,-1 0 2-15,14-4-3 0,-1 4 0 16,5 0 1-16,-5 0 2 15,5 0-1-15,-1 0-1 16,-4-4 1 0,1 0-1-16,3 0 0 15,-12 0 2-15,21 1-3 0,-8-1 0 16,0 0 1-16,-1 4 0 16,-12 0 0-16,8 0 0 15,5 0 0-15,-5 0 0 16,5-4 0-16,-9 0 0 15,0 1 0-15,17-9 2 16,-8 4-3-16,-5-11-2 16,-4 8 4-16,-4-5 1 15,8 5-3-15,5-1 1 16,-9-3 0-16,-4 4 0 0,4-1 0 16,0 4 2-16,0 1-3 15,8-5 0-15,-3 1-1 16,-1-1 0-16,-4-3 0 15,9 0-2-15,-1-1 0 16,1 1 3-16,-1-12 2 16,-8 4 2-16,0-7 1 0,1 3 0 15,-1 4 0-15,-5 0 2 16,-8 0-1-16,-4-8 0 16,-4 4-1-16,-1 1 2 0,-8-1-1 15,4-4 2-15,-13-7-2 16,1 3 2-16,-6 5-2 31,1-5 2-31,-8 1-2 0,-5-8 0 16,0-8 1-16,-5-8 1 15,1 5 5-15,-13-1 5 16,0 1-5-16,-5 3 1 16,-12-8-6-16,3 1-2 15,-12-8-11-15,0 3-4 16,-13 9-4-16,-26-1-1 0,5-7 1 15,-1 0 1-15,-4 7 8 16,-4 8 2 0,13 8-2-16,8 3 1 0,-4 8-5 15,9 1 1-15,0 6-1 16,-14 5 3-16,6 4 4 16,-1 3 1-1,-9 0-2-15,-8 5 2 16,0 3 1-16,-9 0 0 15,-4 3 0-15,4 1 2 16,17 4-1-16,-3 0 2 0,-1-1-9 16,8 5-1-16,14-1 4 15,-5 1 3-15,9-1 1 16,-8 8-1-16,-1 4 1 0,-4 0 1 16,0 4-3-16,5 4-2 15,-10-1 2-15,-3 1 0 16,4-4 1-16,4 0 2 15,13-4-3-15,-5 0-2 16,5 0-1-16,5 11 3 16,7 4 0-16,6-3 1 0,3-5-3 15,5 5 2-15,4-1 1 16,5 5 2-16,-9-1-1 16,8 8-1-1,0 11 1-15,1-3 1 0,-5-8-3 16,9-4 0-16,4 0 1 15,4-3 2 1,1 7-1-16,8-1-1 16,-9 1 3-16,9-3 2 15,0 3 0-15,13-1 0 16,0 1-3-16,0 8-2 16,0 4 1-16,0-5-1 0,-9 1 0 15,0-4 0-15,5 7 0 16,-9 4 2-16,0-7-1 0,0 0-1 15,0-5-6-15,0 1-4 16,8 4-36-16,1 7-17 16,13-7-45-1</inkml:trace>
  <inkml:trace contextRef="#ctx0" brushRef="#br0" timeOffset="22822.6118">15519 12506 108 0,'-5'-4'41'15,"1"4"-22"-15,4 0-14 0,0 0 11 0,0 0-7 16,0 0-1-16,0 0-4 15,0 0-3-15,0 0-3 16,0 0-1-16,0 0 2 16,0 0 2-16,0 0 4 0,0 0 7 15,0 0 4-15,0 0 7 0,0 0 6 16,0 0-3-16,0 0-1 16,0 0-9-16,0 0-3 15,0 0-7-15,0 0-2 16,0 4-2-1,0-4-2-15,0 4 1 0,-4 0 1 16,4 4 1-16,0-8 3 16,0 0-1-16,0 7 0 15,0-3-1-15,0 0 2 16,0 4-3-16,4-5 0 0,0 5-1 0,1 0-2 31,-1-1-2-31,0 9 1 0,5-5 1 16,-1 1 0-16,1 3 0 0,4 0 0 15,4 4-3 1,0 1 2 0,5-1 1-16,4 0 2 0,-9 0-1 15,5 4-1-15,-1 0-6 16,5 0-4 0,0 11 10-16,4 9 6 0,0-9-2 15,5-3 0-15,3 3-2 0,1-7-2 16,0-4 1-16,0 0-1 15,0 0-5-15,4 0-1 16,21-4-4-16,-8 0-1 0,9-3-1 31,0 10 0-31,-9-3 4 0,13 4 3 16,-5 0 5 0,-4-4 4-16,-8-4 1 15,4 0 2-15,0 0-4 16,5 1-2-16,-1-5 0 0,5 0 1 15,-5-3 1-15,13-5 1 16,-8 1 2 0,4-4 1-16,4-4-3 15,-17-4-1-15,21 0-1 0,-3-3-2 0,-1-1 3 16,-4-4 2-16,4 1-2 16,0-8-2-16,-8-8 4 15,-9 0 1-15,0 4 2 16,4 0 0-1,-4-4-4-15,18 1-3 0,-14-1-3 16,5 0-1-16,-1-11-1 0,-16-8 0 16,3 3 0-16,-8 5 3 31,5-4 2-31,-9 4 2 16,-5-4 1-16,-4-4 2 0,-4-8-12 15,0-3-5-15,4-9-6 0,-8-2-3 16,-1-13 9-16,-3 4 6 15,-1 9 13-15,-4-9 4 16,-5 4 10-16,-3 8 6 16,3 4-6-16,-16-1-1 0,-1 5-6 15,-8-16-1-15,0 4-8 32,-14 0-4-32,-7 4-4 15,-6 4 1-15,1-12-1 16,-8 8 0-16,3 4 0 0,-29-8-2 15,8 8 0-15,4 7 3 0,5-3 0 16,-9-1 3-16,0 8-3 31,4 4 0-31,5 8 1 0,4 0 0 0,0 7-3 16,-4 4 2-16,-9 4-4 16,4 4 1-16,5 4 0 15,8-1-1-15,-17 5 4 16,-9 0 0-16,1-1 1 0,4 4 0 15,-5 1-3-15,-4-5 2 32,13 5-4-32,5-1 1 15,8 12 0-15,8 0 2 16,-21 3-1-16,9 1-1 16,8 0 3-16,1-1 0 15,3 1 1-15,-4 3 2 0,9 1-1 16,-8-1-1-16,-10 1-2 15,10 3 1-15,8 4-4 16,-5-3 1-16,9 3 0 16,5 0-1-16,-9 8 1 0,0 0 3 15,4 7-2-15,4-3 1 16,5-1 2-16,4 1 0 16,-4-4 2-16,4 0 3 15,1-1-4 1,-1 1-3-16,0 11 1 0,0 5 0 0,-8-5 1 15,-5 0 0-15,9 1-3 32,-1 3 2-32,6-4 1 15,-1 12 0-15,4 3 0 0,1 5 0 0,3-8-3 32,1-4 2-32,0-4 1 0,4 0 0 15,0 4 0-15,0 7 2 0,5-3-1 16,-5 0-1-16,4 4 1 15,-8-5-1-15,-5 20 0 16,5-4 0-16,-17 4 2 16,12-11 1-1,-4 7-1-15,9 0-2 0,4-7-2 16,-4-5 1 0,8-3 3-16,5 0 1 15,4-4 1-15,0 7 0 0,0 1-5 16,4-4 1-16,-4-4-24 15,0-8-10-15,-4 0-79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41:08.2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10326 7052 160 0,'-4'-8'63'0,"4"8"-34"0,-13 0-23 16,13 0 15-16,-4 0-11 16,-1 0-1-16,-3 0 1 15,4 0 4-15,-1 0-8 0,-8 0 6 0,5 0 3 16,-1 0 4-16,0 0 1 15,1-3 2-15,-1-1 3 16,1 0-4 0,-5-4-1-16,4 1-9 15,0-5-2-15,-4 1-1 0,-4-1 0 16,0-3 0-16,-9 3 2 0,5 1-3 31,3-1-2-31,-12-7-9 16,4 4-5-16,-12-8-2 0,3 0-1 15,1 8-7-15,-5 3 0 16,-4 1 3-16,0-1 2 16,4 4 9-16,0 5 4 15,5 3 4-15,4 0 1 0,-9 11-2 16,9 4-2-16,-14 8-2 16,-3 4 1-16,4 4-1 15,4 3 0-15,0 9 2 16,1 18 0-16,3 0-3 15,1-3 2-15,8-5 1 16,-13 16 0-16,5-4 0 0,-5 0 0 31,9-3-3-31,4-5 2 16,0 16 1-16,9-8 2 0,4-8-1 16,0-3-1-16,4-4 1 15,5-4-1-15,8-8 0 16,1 4 0-16,12-4-3 15,9 5 2-15,4-9-1 16,-4-3 0-16,8-4 2 16,1-4 0-16,3-4 0 15,10-4 0-15,3-7 0 0,1-1 0 0,0-7 0 16,4-7 0-16,21-9-5 31,-3-10 1-31,3-5-5 0,9-4 1 0,-4-3 6 31,-4 0 3-31,-9-8 3 0,-9-8 2 0,-4 4 1 16,4-3 1-16,5-1-7 16,-5-19 0-16,5 1-21 0,-5 3-7 15,5-12-2-15,-9-3 3 32,0 7 14-32,-17 5 7 15,-18 7 4-15,-8-1 3 16,-4 5 3-16,-13 0 4 15,-14 7-15-15,-3 12-6 0,-9 8-29 0,-13 11-14 16,-9 3-18 15</inkml:trace>
  <inkml:trace contextRef="#ctx0" brushRef="#br0" timeOffset="2590.074">15027 8523 140 0,'-26'-15'52'0,"35"-8"-28"0,-9 7-24 0,0 12 35 31,0-11 5-31,0 4 0 15,-9-1 1-15,1-3-6 0,-9-1 1 16,4 1-20-16,4 0-9 16,-8 0-14-16,8-5-6 15,-4 1 2-15,0-4 2 16,0 4 5 0,1-8 4-16,-1 0 10 0,-5-3 5 0,1-1-3 15,-9 1 1-15,-12 3-6 16,3-4-2-16,1 0 2 15,3 5 2-15,1-1-4 0,-9-8-1 16,5 9-2-16,-13 3 1 31,-1 3-2-31,1 5-1 0,4 4-2 0,4 14 1 32,9 9-1-32,-5 3-2 15,5 12 0-15,9 4 3 16,-10 11-5-16,14 8 2 0,9 3-5 15,-5 5 1-15,8 7-1 16,5 8 3-16,0 3 4 16,0-7 1-16,0-8 1 15,9 12 0-15,4-4-5 16,0-8 1-16,8-3-3 16,5-5 0-16,13-7 4 0,8-3 1 15,-8-9-1-15,-4 8 2 16,3-11 3-1,1-8 1-15,4-16 1 0,5-3 2 16,-1-4 1-16,-8-7 3 0,0-5 6 16,-5-7 2-16,1-8-3 15,-10-15 1-15,1-8-7 32,-17-7-3-32,-13-8-23 0,-35-23-11 15,-34 0-96 1,-39 11-61-16,0-19 77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41:57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13088 9932 140 0,'-4'0'52'0,"8"0"-28"0,5 4-26 16,-9-4 9-16,0 0-1 16,4 0 3-16,1 0 7 15,-1 4 4-15,4 0-10 0,1-4 5 0,0 4 3 32,-1 3-10-32,10-3-2 0,-5 0-4 15,4 0 1-15,0 0-2 16,0 0-1-16,9 11 3 15,9-4 0-15,-5 1 7 16,-4-5 6-16,-1 1-2 16,6 0 2-16,-6-1-5 0,6 9 1 15,-10-5-5-15,5 1 1 16,0-5-10-16,13 5 0 16,-1-4 2-16,1-1 2 15,0-3 0-15,0 0-2 0,0 0-2 16,-1-4 1-16,10 0 3 15,-5 0 3-15,0 0 0 32,-4 0 2-32,-1 0-2 0,-3 4 2 15,-1-4-4-15,1 3-2 16,-1 1 2-16,1 0 0 16,12 0-4-16,-4 0-1 15,5 0 1-15,-5-1 2 16,4 1-2-16,-4 0 0 15,18-4 1-15,-5 0 0 0,-5-4 0 16,1 4 0-16,-9 0 0 16,0 0 0-16,-8-4 2 15,12 4 1-15,-8 0-1 16,0 0-2-16,-1 0 1 16,1-3-1-16,0-1 0 0,0 4 2 15,0-4-1-15,-1 0 2 16,14 0-4-16,0 0 0 15,-13 1 1-15,4 3 0 16,-5 0 0-16,1 0 2 0,0-4-1 31,-5 4-1-31,1 0 1 16,4 0-1-16,-1 0 0 16,1 0 0-16,0 0 0 0,0 0 2 15,4-4-3-15,9 0-2 16,4-7 2-16,-5 3 2 15,1-4 0-15,0 5-1 16,-9-12-2-16,9 7 1 16,4-3 1-16,0 3 2 15,-9 5-3-15,5-1 0 0,-1 0 1 16,10 4 2-16,-1 4-1 16,0 0 2-16,1-3-4 15,-5 3 0-15,4 0 1 16,5 0 0-16,-1-8-3 15,14 8 2-15,-5 0 3 0,5 0 1 32,-1 0-1-32,-8-4 1 15,-4 4-2-15,-9-4-1 16,13 4-2-16,-9-7 1 16,-4 3 1-16,-4 0 0 0,-5 0 0 15,-8 0 2-15,0 1-1 16,-13-1-1-16,-5 4 1 15,-4 0 1-15,-8-4-12 0,0 4-3 16,-9 0-14-16,0 0-5 16,0 4-21-16,-18 3-6 15,-3-3-40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42:12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11119 10764 124 0,'0'0'46'0,"0"0"-24"0,0 0-17 0,0 0 11 16,0 0-1-16,0 0 4 16</inkml:trace>
  <inkml:trace contextRef="#ctx0" brushRef="#br0" timeOffset="3242.371">11119 10764 264 0,'0'0'14'0,"0"0"1"16,-4-12-4-16,0 4 1 15,4 1 2-15,0-1 1 0,-5 4-2 16,1 0 0-16,4 1-7 16,-9-9-4-16,5 1-1 15,-9-1 1-15,9 1-1 16,4-1 2-16,-17 4 2 16,4 1 2-16,4-5 1 15,-8 5 2-15,4-1-1 0,0 0 2 16,0-3-4-16,0-1-2 15,-4 1 2-15,4 3 0 16,0-3-1-16,-9 3-1 16,5-3-3-16,-9 3-2 15,-4 0-2-15,-4 1 1 16,4-1 1 0,-1 0 0-16,1 4-3 15,0-3 2-15,0 3-4 16,0 0 1-16,0 0 0 15,-1 0 2-15,-3-11-4 0,-5 11 2 16,0 4 0-16,5 0-1 16,-1 4 1-16,5-4 3 15,0 4 2-15,4-4 2 0,-4 4-4 16,-4 3 1-16,3 1-2 16,-3 0-2-16,4-1 3 15,0 5 2-15,4-4 0 16,0-1-1-16,4 5-2 15,-8-1 1-15,4 1 1 16,1-1 2-16,3 1-1 0,0-5-1 16,1 5 1-16,-9-1 1 15,8 8-1-15,1 1-1 16,-10 3-4 15,6 0 2-31,-1-4 3 0,9 0 0 16,-9 0-1-16,8 0-2 15,6 0 1-15,-6-3 1 16,5-1 2-16,5 0 1 16,-5 1 1-16,8-1-2 15,-7 0-2-15,3 1 1 0,0 7 1 16,1-4-3-16,-1 4 0 16,0 4 3-1,9-5-1-15,-8-2 2 0,4-5-2 31,-1 4 2-31,1-4 0 0,0 1 1 16,-1-5-2-16,5 1-2 16,-4-1 1-16,4 1 1 0,-4-1 3 15,4 1 2-15,0-1-6 16,0-3 0 0,0 0-1-16,0-1 0 15,0 5-3-15,0-5 2 16,0 1 3-16,0 0 1 15,0-1-1-15,0 1 1 16,0 0-2-16,0-1-1 16,0 9 1-16,0-5 1 15,0 1 1-15,0-1 1 0,0-3-2 16,0-1-2 0,0 9 1-16,0-1-1 15,0-3 0-15,0-1 0 0,0 1 0 16,0-5 0-16,4 1 2 15,0-1-1-15,1 1 2 16,-1 4-2-16,0-1-1 0,1 1 1 31,-1-1 1-31,4-3-1 16,-8 3-1-16,0-3 1 0,0 3-1 16,5 1-3-16,-1-4 0 15,5-1 4-15,-5 5 1 16,0-5 0-16,5 1 1 15,-5 0-2 1,1-1 2-16,7 13-4 16,-3-5 0-16,0 12 3 15,-1-8-1-15,1-4-1 16,13 0 1-16,-10 1 1 0,6-5-3 16,8 5-2-16,-14-5 2 15,6 1 2-15,8-5 0 16,-14 5-1-1,6-1 1-15,-1-3 1 0,0 0-1 16,0-1-1-16,1 1 3 16,-1-1 0-16,0 1-4 15,0 0-1-15,1-1 1 16,-10 1 2 0,5-4 0-16,4 0 2 0,-12 3 0 15,3 1 1-15,1-4-2 16,0 0 1-16,8 3-2 15,-4 1-1 1,0-4 1-16,-5 0-1 16,9 3 4-1,-4-3 0-15,0 0 1 0,-4 0 1 16,0-4 1-16,-1 11 1 16,-8-11-2-16,4 8-1 15,1 0-6-15,3-1 1 16,-8-3 0-16,0-4 0 15,0 0 0-15,5 4 2 16,-5-4-1-16,0 0-1 0,0 0 1 16,0 0-1-16,0 0-3 15,4 4 2-15,-4-4 5 16,4 4 2 0,5 7-5-16,-9-11-2 15,9 4 2-15,-1 4 1 16,-8-8 0-16,4 7-2 15,1-7-2-15,3 8 1 0,-3 0 1 16,-1-1 0-16,0-3-3 16,5 0 0-16,-5 0 2 15,9 0 2-15,-8-1 0 16,3 1-1-16,1 0 1 16,-1 0 1-16,1 0-3 15,0 0 0-15,-1 3 1 0,5 1 0 16,4 0 0-16,9-1 0 15,-4 1 0-15,-1 0 0 16,5 3-3-16,0 1 2 16,0-1 1-16,4 1 2 0,-8-1-1 15,12 1-1-15,-8-5-2 32,8 5 1-32,5-1 1 15,0-3 0-15,0-1 0 16,-5 9 2-16,1-1-1 15,-1-3-1-15,5 3 1 16,0-7-1-16,-1-1-3 0,1 1 2 16,-4 0 1-16,-1 7 0 15,5-15-5-15,-9 15 1 0,5-3 2 32,-1-5 1-32,5-3 1 0,4 0 0 15,0-4-3-15,-4 0 2 16,0 0 3-16,-5 0 1 0,-4-8-4 15,0 1 1-15,1-1 0 16,12 0 0 0,-5 5 0-16,1-1 0 15,-4 0 0-15,3-8 0 0,-12 1 2 0,4 11 1 16,1-8-4-16,-5 1-1 16,-1-1 1-16,6-4 2 15,-14 5 0-15,4-1-1 16,5 4 1-1,-4-3 1-15,8-1-1 16,4 0-1-16,-12 1-2 16,-1-1 1-16,1 0 1 15,0 1 0-15,3-1 0 16,-12-3 2-16,13 3-1 16,-9-4 2-16,-4 5-4 0,5-5 0 15,-1 5 1-15,9-1 0 0,4 0 0 31,-4 1 2-31,-5-1-3 16,-4 0 0-16,1 1 7 0,-5-1 4 16,0 0-1-16,-1-11 0 15,6 4-5-15,-5-1-3 16,0 5 0-16,4-12-1 16,0 4 0-16,-8 0 0 15,4 0 0-15,-1-1 2 0,1 1-1 0,-4 0 2 16,0 0 0-16,-1 0 3 15,1-12-1-15,-5 8 0 16,0 0-3-16,-4-7 1 31,0-1-2-31,0 0 2 0,0 8-4 16,-4-11 0 0,0 3-1-16,0 1 0 15,-1 7 2-15,5-4 2 0,-13 4-1 16,9-8-1-16,-5 8 1 15,1-11-1-15,-1 3 0 0,1 4 0 16,-5 0-3 0,4 1 0-16,-8-1-1 15,4 4 0-15,-4 0 3 0,-9 0 0 16,4 0 1-16,-4 4 0 0,13-4 0 16,-4 4 0-16,-9-1 0 31,13-3 0-31,-4 4-3 15,-9 4 2-15,13 0-1 0,-12-1 0 16,3 1-3 0,-4 0 1-16,-13-4-3 0,5 3 2 15,4 1 1-15,0 0 2 16,4-1-1-16,-4 5-1 16,4-5 3-16,0 5 2 15,4-1 0-15,-8 5-1 0,9-1-4 16,-10 0 0-16,1 1 2 15,-9-1-4 1,1 1 2-16,-1-1 0 16,4-4-1-16,5 1 1 0,4 3 0 15,-4 1-2-15,4-1 1 32,-4 4 5-32,4 0 2 0,-4 0 2 15,0 1 0 1,4-1-5-16,0-8 1 15,5 8 0-15,-9-7 0 0,8 3-3 16,1 1 2-16,-1-1 1 16,5 0 0-16,-5 1 2 15,5 3 1-15,0-4-1 0,0 4-2 16,4 0 1-16,4 1-1 16,-8-1 4-16,0 0 2 15,4 4-7-15,4-4-4 16,-8 4 0-16,-5 0 3 15,5-4 1-15,4 4 3 16,0 0-1-16,0-4-1 0,0 4 1 16,9 0 1-16,-13 0-3 15,8 0 0-15,0 0 1 16,1 0 0-16,-5 0 0 31,0 0 2-31,4 4-3 16,1-4-2-16,-9 0 2 0,8 0 2 15,0 0 0-15,1 0 2 0,-1 0-2 16,5 0 2-16,-5 0-4 16,9 0 0-16,-8 0 3 15,3 0 1-15,1 0-1 16,4 0-2-16,-13 0 1 16,9 0 1-16,-9 0-3 15,4 0 0-15,-4 0 3 16,-4 0-3-16,4 0 0 15,0 4-6-15,0 0 0 16,0 0-39-16,5 0-17 16,-1 15-77-1</inkml:trace>
  <inkml:trace contextRef="#ctx0" brushRef="#br0" timeOffset="24443.8631">13256 10698 252 0,'0'0'93'0,"0"20"-50"0,0-32-46 0,0 12 16 0,0 0-3 16,0 0 1-16,0-4 1 16,0 4 2-16,0 0-7 15,0 0 5-15,9 0 3 0,-9 0-5 16,4 12-7-16,5-1-3 15,8 1-2-15,9-1-2 32,0 5 0-32,0-1 3 15,0 0 0-15,4 4 1 0,-4 0 0 16,4 1 0-16,0-1 0 16,22-4 2-16,-22-3-1 15,17 3-1-15,1 8-2 16,-1-4 1-16,5 0 1 0,4 4 0 15,0-4 2-15,-13 0 1 16,9 1-1-16,-14 3-2 16,5 0-2-16,9-4-1 15,4 0 2-15,0-4 2 16,9-3-2-16,-1-5 0 0,-8 1 1 16,9-4 2-16,0-4 1 15,-5 0 1-15,0 0 2 31,-4 0 1-31,13 0-1 0,-13 0-1 0,0 0-3 32,0-4-2-32,0 0 1 0,-4 0-1 15,13 1 0-15,-5-1 0 16,-8 0 0-16,4-4 2 16,-13 1-3-16,4-1 0 15,1-4 1-15,-1 5 0 0,5-1-3 16,-5-7 2-16,5-1 1 15,-13-7 2-15,-1 4-3 16,-3 4 0-16,4 0 3 16,-13-1 3-16,8-3-4 0,0-4-1 15,1 0-5-15,4 0 1 16,-9-4-5-16,-4 4-1 16,-5 4 5-16,1-19 2 15,-5 4 3-15,-4-1 0 0,-4 8 2 16,4-3 3-16,-13-1-2 31,4 0-2-31,0 1-3 16,0-12-1-16,-4-8-1 15,0 8 3-15,0-1 0 0,-4 9 1 16,-4 0 6-16,-1-1 6 16,-4 1 0-16,-9 3 1 15,-12 4-10-15,-1-19-1 16,-3 8-2-16,-1 3 2 15,-4 9-8-15,-5-1-3 0,-8 8 0 16,5-1 0-16,-5 5 8 16,4 0 2-16,-17 3-4 15,4 5-2-15,1-1-1 16,-5 0 2-16,9 5 2 16,-5-1 3-16,-13 0 2 15,9 4 1-15,9-4 2 16,8 4 3-1,1 0-6-15,3-4-2 16,-3 4-1-16,-5-4 0 16,4 1 4-16,0-5 2 15,0 0 2-15,5 4 0 0,8-3-4 16,-8 3-1-16,8 0-3 16,-4-4-1-16,8 5 1 15,1-5 2-15,-5 0 3 16,13 4 4-16,-4-7 0 0,4 3 2 15,0-15-2-15,1 8 2 16,-10-8-4-16,-8 0 1 16,4 4-5-16,1 0-2 15,-1 0-5-15,0 3 0 16,4 1 0-16,-3 0 2 0,-5-5 1 16,-5 9 1-16,9-1-5 15,1 1-1-15,-5 0 5 16,4 3 2-16,0 0-2 31,9 1 1-31,-18-1-2 16,-3 4 0-16,3 0 0 0,1 4 0 15,4 4 2-15,0 4 0 16,4 3-3-16,0 1 0 16,-17 3 2-16,9 4 0 0,8 0-2 15,9 16 2-15,4 11-4 16,4-4 1-16,5 8-3 15,0-4 2-15,4 7-2 16,0 9 0-16,0-1-1 0,0-4 2 16,0 1 4-16,0-8 1 15,9 18 1-15,-9-6 0 16,9-9-3-16,8-7 2 16,9 0 1-16,-4-7 2 15,12-1-1-15,5-7 2 16,4 7 0-1,13 4 3-15,-4-11-5 16,0-5-3-16,0-3 3 16,-13 0 1-16,4-3 2 15,0-1 0-15,-4-4-2 16,-5 0-2-16,1 1-4 16,-1-1-2-16,5 0-19 15,-4-3-9-15,8-24-202 16,-4-49 106-1</inkml:trace>
  <inkml:trace contextRef="#ctx0" brushRef="#br0" timeOffset="27545.2675">9120 7282 200 0,'4'8'74'0,"5"-8"-40"0,4 7-40 0,0 1 12 15,-5 0-4-15,5-1 3 16,0 1 2-16,9 3 3 0,-5 1-5 0,-4 3-1 0,4 8 0 16,0 8-2-16,9-4 1 31,9-1-2-31,-1 1-1 15,1 0-2-15,3-4 1 0,-3 0 5 16,-1 0 5-16,9 0 1 16,5 0 4-16,-5-4-1 15,-4 0 2-15,-1-3-6 16,1-1-1-16,-4 8 2 16,-5-4 4-16,0-4-2 0,0 8 3 0,-4 0-10 15,8-11-3-15,10-1-2 16,-6-3 0-16,5-4 2 31,-4-12 1-31,-4 12-4 0,3-12 1 0,1 4 0 16,-9-3 0-16,9-9 4 31,-4 5 2-31,-1-1-2 16,-4 1-1-16,9 0-1 0,-13-1 1 15,4 1-4-15,0-1 0 16,0 1 3-16,1-5 3 15,12 1-2-15,-5 0-2 16,1-1-3-16,0 1-1 16,-5 0 2-16,1-1 0 15,-1 1 1-15,9 3 0 16,-8-10-3-16,4 2 0 0,-9-6 4 16,0 3 3-1,-4 0-3-15,4 0-1 0,0-4-2 0,0 4-2 16,1 0 0-16,-1 0 0 31,-4 0 3-31,-5-8 2 16,-4-11 0-16,9 8-1 0,-4-1 1 15,-5 1-1-15,-4-1 0 16,8 1 2-16,-3-1-3 0,-5 1 0 0,-5-12-1 16,1 4-2-16,-1 0 0 15,1 3 0-15,-5-3 3 31,1 8 2-31,-5-1 0 16,0 1-1-16,-9-5 7 16,0-3 3-16,-8 4-1 15,9 0 2-15,-14-1-4 0,5 5-2 0,0-1-5 16,-1 1 0-16,-3 3 2 16,4-3 1-16,-9-12 1 15,0 8 2-15,0 3 6 16,-4 4 4-16,-9-3-6 15,0 3-1 1,1 1-5-16,-1-1-1 0,-9-7-3 16,1-4-3-16,-18 3 2 15,9 9 0 1,9-1 1-16,-9 4 2 16,0 4-3-16,0 4 0 0,-4 0 1 15,4 4 0-15,-1-1-3 16,1 5 0-1,-12-1-1-15,-1 5 0 0,4-1 0 16,-4 0 3-16,4 5 0 16,-8-1 3-16,4 4-3 15,9 4-2-15,4-1 2 0,4 5 0 16,5 0 1-16,4 3 0 16,-9 1 0-1,5-1 2-15,3 1-1 0,6 11-1 0,3 0 1 16,1 7-1-16,4-3-3 15,-1 0 0-15,1 0-1 16,0 0 3-16,4-1 2 16,0 1 2-16,5 0-1 15,-18 4 1-15,13-1-2 32,0 5-1-32,5-1-2 15,4 1-1-15,4-1 4 16,0 1 1-16,4 3-3 15,5 0 1-15,-5 0 0 0,5 16 0 16,0-4-3-16,-5-4 2 16,5-4 1-16,-1 0 2 15,1-4-3-15,-5 5 0 0,1-9 3 16,8 8 1-16,-9-7 1 16,5-1 0-16,0 1 0 15,4-1 0-15,0-3-5 16,0 3 1-16,4-3 0 0,0-4 0 15,5 3 2 1,-9 9 3 0,4-9-2-16,0 1-2 0,5-4 0 15,-9-4-1-15,4 0 0 16,1 0 0-16,-1-4 0 16,0-4 2-16,1-3 1 15,-1 3 1-15,0 0-5 16,5-3 1-16,-9-1 0 15,0-3 2-15,13-1-3 16,-5 1 2 0,1 0 4-16,-5 11-4 15,1-4-3-15,-5 8-4 16,0-23-1-16,0 8-27 0,17 11-125 31,9-38-51-31,4-8 86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46:45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10904 6914 304 0,'0'-4'112'0,"0"4"-60"0,0 0-56 16,0 0 18-16,0 0-4 15,-5-3 1-15,1-1-3 32,-5 4-3-32,-8-4-2 15,4 0 2-15,-13 4 1 0,-4 0 2 0,0 0 0 16,-9 0 0-16,5 0 0 0,-5 4 4 16,-8 0 3-16,4-4-6 15,-9 0-3-15,5 0 1 16,3 0 0-16,1 0-3 15,0 0-1-15,0 0 1 16,-4 0 2-16,-9 0-3 0,4 0 0 16,-4 4-1-16,4-1 1 15,1 1-2-15,-5 0 2 16,0-4-2-16,0 4-1 16,0-4 1-16,4 0 1 15,13 0-1-15,-13 0 2 0,-4 0-4 31,0 0 0-31,0 0 1 16,0-4 0-16,0 4 0 16,0-4 0-16,-8 0 0 15,8 1 0-15,4 3-3 0,9 0 2 16,-5-4 1-16,5 0 0 16,-8 4-3-16,-1 0 0 15,4 0 4-15,-3 0 3 0,-1 0-3 16,0 0-1-16,-4 0-2 15,-13-4 0-15,13 4 2 16,0 0 0-16,0-4 0 16,-13 8 0-16,5-4 2 15,3 0 1-15,1 0-1 16,0 4-2-16,-5 0-2 0,-4 0-1 16,5-1 4-16,-1 5 1 15,0-4-3-15,-8 4-1 31,0-1 3-31,0-3 1 16,-5 0 0-16,0 0 1 0,22 0-4 16,-21-1 0-1,8 1 1-15,0 0 2 0,0 0-1 16,-4 4-1-16,17-5 1 0,-9 1-1 16,1 0 0-16,3-4 2 15,-8 0-3-15,9 0 0 16,60 0 3 15,-112 4-3-31,17 0 0 0,9-1-1 16,21-3 0-16,-4 0 4 15,9 0 3-15,4 0-2 16,-13-3 0-16,13-1 1 0,4 4 0 16,1 0 0-16,3 0-5 31,1-4 1-31,-5 4 0 15,-8 0 0-15,4 0 0 0,-5 0 2 16,-7 0-3-16,-10 0 0 16,5 0 3-16,-1 0 1 15,10 0-4-15,-1 0-1 16,-4 0 1-16,-4 0 0 16,0 0-2-16,4 0 2 0,4 0 1 15,1-4 0-15,-1 0 0 16,-4 4 2-16,13-3-1 15,-9 3-1-15,-8 0 1 16,4 0-1-16,-8 3-3 16,3 1 0-16,10 0 2 15,-1 0 2-15,0 0 0 0,9 3-1 32,-4 1 1-32,8 0-1 0,5-1 0 15,-5 1 2-15,-8 0-3 16,8-1-2-16,-8 1 2 15,4 0 2-15,0-1-2 16,-17 5 0-16,4 7 1 16,4 0 0-16,-4 12 0 15,-8-1 0-15,-5-3-18 0,0 4-5 16,13-1-84-16,-22-3-36 16,18-15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51:44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5311 8760 188 0,'8'0'71'0,"1"-3"-38"0,0 3-36 0,3-8 11 0,-7 0-4 15,3 1 0-15,-3-1 2 16,-1 4 3-16,0 0-4 0,1 0 8 0,-1 1 4 16,-4 3 2-1,0 0 1-15,0 0 0 16,4 0 2-16,1 0-1 15,-5 0-1-15,0 0 3 0,4 11 0 0,9-11-8 16,-5 0-2-16,1 0 4 31,0 0 3-31,-1 0 1 16,10 8-7-16,-10-1-4 16,5 1-5-16,-4-4-4 15,-1 0 2-15,1 0 2 16,0-1-4-16,3 1-3 15,1 8 3-15,5-5 1 16,-1-7-5-16,0 8 0 0,0-4 3 16,1 0 4-16,-5-1-1 15,12-6-2-15,10 10 2 16,-5-3 2-16,0-4-2 16,5 0-2-16,3 0 0 15,-7 0 1-15,-1 0-1 16,4 0 2-1,1 0-2-15,8 0-1 16,-9 0 1-16,5-8-1 0,-9 8 2 16,5-7 3-16,-5 3-2 15,4 0-2-15,-8 0 2 16,0 1 0-16,8-1-1 16,1 4 1-16,-1-4-2 15,1 4-1-15,-9 0-2 0,4 0-1 16,4 0 2-16,-3 0 2 15,-1 8 0-15,0-12-1 16,0 4 3-16,4 0 0 16,5-4-1-16,0 4-2 15,-4 0 3-15,-1 0 0 16,5 0-1-16,-9 0-2 0,0 0 1 16,0-4-1-16,5-4 2 15,-5 8 1-15,4 0-1 16,1 0-2-16,4 0-2 15,-9 0 1-15,4 0 1 16,1 0 0-16,-5 0 0 16,0 0 0-1,5 0 2-15,-1 0 1 16,0 0-4-16,1 0 1 0,4 0 0 16,-9 0 0-16,4 4-3 15,-3-4 2-15,-1 0 1 16,8 0 0-16,6 0 0 15,-6 0 2-15,1 0-3 16,0 12 0-16,0-5 1 0,-1 1 0 16,1 0-3-16,9-5 2 15,-1-3 1-15,0 4 2 16,-3 0-1-16,-1 0-1 16,-5 0-2-16,1 0 1 15,9-1 1-15,3 1 2 16,5 0-3-1,-13 0 0-15,9 0 3 16,4 0 1-16,-13-1-4 16,18-3-1-16,-5 4 1 15,-5 0 2-15,1 0 0 16,-9-4-1-16,9 0 1 16,-9 4 1-16,9 0-3 15,-1-4 0-15,-3 0 1 0,-1 3 0 16,13 1 0-16,-4 0 0 15,0 0 0-15,5 0 0 0,-10 0 0 16,-3-1 0-16,-1 1 0 16,1 0 0-16,8-4 0 15,0 4 0-15,0-4 0 16,0 4 2-16,8 0-1 0,-8-4-1 16,0 0 1-16,5 0-1 15,-5 0 0-15,-5 3 0 16,-3-3 0-16,-1 0 0 15,9 0 0 1,0 0 0-16,-8 0 0 0,-1 0 2 31,9 4-1-31,-9-4-1 0,1 4-2 16,8 0 1-16,4 0 1 16,-4 0 0-16,0-1 0 15,0-3 0-15,0 0 0 16,9 0 0-16,-9 0 0 15,-4 0 0-15,-1 0 0 16,1 0 0-16,-9 0 0 0,9 0 2 16,4 0-1-16,-13 0-1 0,9 0 1 15,-18-3 1-15,5 3-3 16,0 0-2-16,-1 0 2 16,10 0 2-16,4 0 0 15,-1 0-1-15,1 0 1 31,0 0 1-31,-5 0-1 0,5 0-1 16,4 0 1-16,-5 0-1 0,6 0 0 16,-10 0 0-16,-4 0 0 15,9 0 0-15,-1 0 0 0,5 0 2 16,-12 0-1-16,7 0-1 31,-8 0 1-31,9 0-1 0,-5 0-3 16,9 0 2-16,-4 3 3 15,-4-3 1-15,-1 4-1 16,-4-4-2-16,9 0-2 16,4 0 1-1,0 0 3-15,0 0 3 0,0 0-4 16,0 0-1-16,13 0 4 0,-5 0 2 16,1 0-2-1,0 0-3-15,-5 0 2 0,22 4 0 16,-18-4-1-16,5 4-2 15,5 0 1-15,-14-4-1 16,18 4 2-16,-9-4 1 0,-5 0 1 31,1 7 0-31,4-7-2 0,13 4 1 16,-13-4-2-16,12 0-1 16,-16 0 1-16,4 4 1 15,4-4-1-15,-12 0-1 16,-5 0 3-1,-5 0 0-15,5 0-1 0,-8 0 1 16,8 0-2-16,0 0 2 0,-5 4-2 16,1-4-1-16,-4 4 1 0,-1-4-1 15,0 0-3-15,5 3 2 32,0 1 1-32,-13-4 2 15,4 4-3-15,4 0-2 0,-8 3 2 16,8-3 2-1,5 0 0-15,0 0-1 16,-5 0 1-16,0 0-1 16,-4-1 0-16,-4 1 2 0,-4 15-3 15,-5-19 0-15,9 12-1 16,-18-4-2-16,14-1 0 16,-18 1 0-16,4-4-6 15,-3 0-2-15,-10-1-20 0,1 13-9 16,0-1-44-16,-5 0-19 15,-4 5-60 1</inkml:trace>
  <inkml:trace contextRef="#ctx0" brushRef="#br0" timeOffset="50681.1791">5298 12767 148 0,'-5'-4'57'0,"5"4"-30"0,0 0-16 0,0 0 15 16,0 0-10-16,0 0-2 15,0 0 1-15,0 0 0 31,0 0-8-31,0 0 5 0,0 0 1 0,0 0 0 16,0 0 2-16,0 0-2 16,-8 0 2-16,8 0-6 15,0 0-1-15,0 0-2 16,0 0 1-16,0 0-2 16,0 0 0-16,0 0 5 15,0 0 4-15,0 0 1 0,8 0 1 16,-8 0 0-16,0 0 0 0,5 0-8 15,-1 0-3-15,5 4 3 16,-9 0 3-16,4-4-4 16,5 3 1-16,4-3-5 15,-9 0 0-15,4 0-1 32,1 0-2-32,0 0 5 0,-1 0 1 15,1 0 0-15,0 0 1 16,8 0 2-1,-4 0-4-15,13 0-3 16,-1 0-1-16,1 0-1 16,0 0 2-16,-4 4-1 15,4-4-1-15,-9 0 3 16,4 4 0-16,-3-4-1 16,-1 0 1-16,4 0 0 15,-3 0 1-15,7 0-2 16,-3 0 1-16,0 0-4 0,3 0 0 15,-12 0 1-15,13 0 2 16,-9 0-1-16,1-4-1 0,3 0 1 16,-4 4 1-16,1 0-1 15,3 0-1-15,1 0 5 16,-9 0 1-16,8 0-5 16,-8 0 0-16,4 0-1 15,9 0 2-15,-4-3-3 31,-1 3 0-31,1 0 3 0,-1 0 1 16,5 0-1-16,-8 0 1 16,3-4 0-16,-4 4 1 15,1 0-2-15,3 0 1 16,-8 0-2-16,4 0-1 16,0 0-2-16,5 4-1 15,4-1 4-15,0 1 1 0,4-4 0 16,-9 4 1-16,5 0-4 15,0-4-2-15,0 4 2 16,4-4 2 0,-4 0 0-16,0 0-1 15,0 0-2-15,8 0 1 16,-8 4 1-16,4-1 2 16,0 1-1-16,-4 0-1 15,0 0 1-15,-4 0 1 0,-1-1-1 16,5 1-1-16,-9 0-2 15,5 0 1-15,-1 0 1 0,1 0 0 16,-1-1 0-16,10-3 0 16,-6 0 0-1,6 0 2-15,-6 4-1 0,-3-4-1 16,4 0 1-16,-9 4 1 16,5 0-1-16,-5 0 2 15,4 0-2-15,-3-1 2 16,8 1-4-16,4 0-2 15,-9 0 2-15,5 0 2 0,4 0-2 16,5-1 0-16,-5 1 1 16,0-4 0-16,4 0 0 15,-8 0 2-15,-4 0-1 16,-1 0 2-16,-3 0 0 16,-1 0 1-16,0 0-2 15,0 0 1-15,-4 0 0 16,5 0 1-1,7 0-5-15,-3 0-1 16,4 0 1-16,0 0 0 0,-5 0 1 16,1 0 0-16,-1 0 0 15,1 4 0-15,-1-4 2 16,1 0 1-16,4 4-1 16,0-4-2-16,-1 0-2 15,1 0-1-15,9 0 4 0,12 4 1 16,-17 0-3-16,5-4 1 15,-5 0-2-15,-4 11 0 16,-5-15 2-16,5 4 0 16,-9 0 0-16,5 0 0 15,0 12 0-15,-5-5 0 0,0 1 0 32,0-4-3-17,-4 0 2-15,-13-4-8 16,0 0-4-16,0 0-4 15,0 0 2-15,-4 23-7 16,0-8 1 0,4-3-26-16,-5-1-10 15,-3 12-98 1,-14 0-50-16,-4-8 102 0</inkml:trace>
  <inkml:trace contextRef="#ctx0" brushRef="#br0" timeOffset="111108.5826">7026 15727 124 0,'-5'-3'49'0,"31"-1"-26"0,-34 0-12 0,16 4 15 0,1 0 1 16,-5 0 1-16,-4 0 0 16,0 0 0-16,0 0-15 31,0 0 3-31,0 0 2 0,4 0-6 16,-4 0 1-16,5 4-6 15,-1 0-2-15,9-1 2 0,0 1 0 16,0 0 5-16,-5 0 3 0,1 0-4 15,4 0 1-15,0-4-3 16,0 0 0-16,0 3-5 16,4-3-3-16,0 4 2 15,1 0 0 1,3 0 3-16,1 0 1 0,3 0 1 16,-3-1 2-16,4 1-5 15,4 4-1-15,4-4 0 16,-8 3 0-16,9-3 0 15,-5 8 0-15,0-1-2 0,0-3 1 16,5-1 0-16,4-3 1 31,-9 4 4-31,4 3 5 0,-4-3-7 16,0 0-1-16,-4-4-1 16,0 3 0-16,4-3-5 15,-4-4 1-15,4 0 0 16,-8 4 2-16,12-8 1 15,5 0 1-15,-4 4 2 16,3-4 1-16,-7 8-6 0,-1-4 0 16,4 0-1-16,-12 4 0 15,4 0 2-15,-1 0 3 16,1-8-2-16,13 8-2 16,-4 0 0-16,-1-1 1 0,1 1-1 15,-5-4-1-15,0 0-2 16,0 0 1-16,0 0 1 15,0 0 2-15,-4 4-1 16,4-4 2-16,1 0-4 16,7-4 0-16,-3 4 1 15,-5-7 0 1,0 7 0-16,0-8 2 16,-4 4-3-16,4 0 0 15,-4 0 1-15,0 1 2 0,-4-1-3 16,12 0 0-16,-8 0 3 15,0 0 1-15,-5-7-8 16,1-1 1 0,-5 5 1-16,-4-1 0 15,0 0 1-15,0 1-9 16,-13 3-3-16,4 0-6 0,-4 0-1 16,0-3-32-16,0-1-13 15,4-4-59 1,1-7-46-16,3-4 68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05:05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14252 7523 176 0,'-5'0'68'0,"10"0"-36"0,-5 0-26 15,0 0 17-15</inkml:trace>
  <inkml:trace contextRef="#ctx0" brushRef="#br0" timeOffset="734.5115">14252 7523 338 0,'0'-7'24'0,"0"7"-12"16,0 0 4-16,0 3 1 0,0-3-3 16,0 4 2-16,-5 0-9 15,5 0-2 1,0 4-5-16,0-1-1 16,0 5 1-16,0 3 0 15,0 4 0-15,5 4 0 0,3 8 0 16,1 3 0-16,4 8-3 15,4 1 2-15,5-1 1 16,-5 0 0-16,0 0-5 16,0-8-1-16,-8 9-6 15,4-1-3-15,-4-8 15 0,-1-3 7 16,1-8-6-16,-1-4 1 16,1-4-9-1,0-7 0-15,-1-12 5 0,-3 0 3 0,3-11 3 16,-8 0 2-16,0-1-3 15,0 1 0-15,0-4-1 16,0 0-2-16,0-1 3 16,0 1 0-16,0-4-4 15,0-7 1 1,0 3 4-16,5-11 5 16,-1 3-3-16,4 4-3 0,-8 1 1 15,5 7 3-15,-1 0 6 16,5 4-3-16,-1 0 0 15,5 3-9-15,-8 1 0 16,3 3-1-16,1 5 0 31,-1-5-3-31,1 5 2 0,8 3-1 16,-8 4 0-16,-1 0-5 16,14 4-3-16,-13 3 3 15,12 5 4-15,-4-5 0 0,9 5 1 16,-13 3 2-16,0 1 2 15,4 7-1 1,1-4 2-16,-1 11-4 0,0-3 0 16,-8-4-1-16,4 0-2 0,0 0 3 15,-1 0 0-15,-3 0-2 16,0 4 2-16,-5 0 1 16,0-4 2-16,1 7-3 15,-5 1 0-15,0-4-1 31,0 0 0-31,-5-4 2 0,5-4 2 16,-4-4-12-16,0-3-3 16,-1-5-51-16,5-34-78 31</inkml:trace>
  <inkml:trace contextRef="#ctx0" brushRef="#br0" timeOffset="1754.6033">15549 7757 148 0,'0'-19'55'0,"8"19"-30"0,-8 0-29 0,0 0 10 15,0 0-3-15,5 0 3 16,-1-4-3-16,-4 0 0 15,9 0-1-15,-9 0 1 0,0 1 0 0,0-5-1 16,0 0-2-16,0 1 3 16,0-1 0-16,0 0 12 15,0 1 5-15,0-1 3 16,-9 0 3-16,5 1-14 16,-5-1-7-1,-4-4-6-15,0 5-2 0,-4-1-1 0,0 4 0 16,4 4 3-16,-4 0 0 15,-5 4 1-15,5 4 0 16,-5-1 4-16,5 5 2 16,-9-1 6-16,9 1 5 15,4-1 0-15,-4 1-1 0,4-1-2 32,4 1-1-32,1 7-7 15,-1 12-2-15,0-5 0 16,1-3 0-16,-1 0 2 15,0 0 1-15,1-3 3 0,4-1 1 16,4 0-3-16,0-4 0 16,0 1-3-16,4-5 2 15,0 1-2-15,5-1 2 0,4-3-2 16,4-1 0-16,-8-3-3 16,4 0 1-16,-5 0-2 15,9-4-1 1,1-4 3-16,-1 0-2 15,0 0-1-15,0 0 3 16,1 1 0-16,-1-1-4 0,0-4-1 16,-8 1 1-16,-1-1 2 15,-3-4 2-15,-1 5 1 16,-4-5 0-16,0-3 0 16,0-8 0-16,0-8 2 15,-4 1-1-15,-1 3 2 31,1 0 2-31,0 0 2 0,-5 0 1 16,9 1 0-16,-26 3-6 16,13 3-4-16,0-3-23 15,0 8-11-15,-4 4-57 16,0 3-25-16,17 4-24 16</inkml:trace>
  <inkml:trace contextRef="#ctx0" brushRef="#br0" timeOffset="2572.0376">16191 7922 212 0,'13'0'82'0,"-5"3"-44"0,1-10-38 16,0 3 18-16,-9 0-12 0,4-4-3 15,0-11 4 1,-4-8 3-16,0 1-5 16,-4-1 10-16,0-4 7 0,-5-3-9 15,-13-5-2-15,-3 5-18 16,-10-8-8-16,-8 11 5 15,8-3 5-15,-3 15-3 16,3 7 1-16,5 12-6 16,0 8 1-16,13 3-1 0,-9 5 3 15,13 3 4-15,4 4 1 0,5 0 3 16,4 0 1-16,9-4 3 16,4-4 1-16,8 0 3 31,1-3 3-31,8-4 7 0,-4-5 2 0,-1-3 4 15,-3-3 1-15,0-5-1 16,-5-4-2-16,-4-3-8 16,0-8-3-16,-5-15-5 0,1-4-3 15,0 0-5-15,-1-4-2 32,-4 3-2-32,1 1 0 0,-1 4 7 0,0 7 5 15,1-3 0-15,-5 15 3 31,8-4-6-31,-8 15-1 16,0 4-2-16,0 4 0 16,0 16 0-16,0 3 0 0,0 8 2 15,0 19 2-15,0 7-1 16,-8 1 2-16,3 3-2 16,5 4 2-16,-4 8-2 15,0-7-1-15,4-5-2 16,-5-11-1-16,5-8-25 15,0-7-9-15,5-8-34 0,3-11-13 16,10-12-10 0</inkml:trace>
  <inkml:trace contextRef="#ctx0" brushRef="#br0" timeOffset="3152.994">16475 7584 204 0,'0'12'77'0,"4"-4"-42"0,-4-1-39 16,0-7 13-16,0 8 4 16,0 0 6-16,5-1 3 15,3 5 4-15,-3-5-14 16,8 1 0-16,0-4-1 0,4 0-6 15,9 0-1-15,12-4-2 0,1 0 1 16,-9-4 0-16,5 0 1 16,-5 0 0-16,-4-4 2 15,-5-3-3-15,5-4 0 16,-13-1 1-16,0 1 0 16,0-8-5-1,-9-4 1-15,1 0-5 16,-5 1-1-16,-5-1 0 15,-8 8 2-15,-4-1-3 0,-9 5 0 0,-12 4 4 16,-1 3 1-16,0 4-1 16,0 4 0-16,0 15-3 31,-8 1-1-31,8 11 1 0,-4-1 2 16,-13 5-1-16,17 4 1 15,1-1 3-15,7 4 2 0,10 16 4 16,8-4 2-16,22 0 3 15,12-1 1-15,14 5 1 16,12 3 0 0,13 5 0-16,22-9 2 0,0-3 4 15,26-4 1-15,4-4-6 0,-4-7-3 32,-9-9-25-32,-9-6-10 15,-21-9-83 1,-9-11-73-16,-12-42 56 0</inkml:trace>
  <inkml:trace contextRef="#ctx0" brushRef="#br0" timeOffset="18869.8062">6832 6029 108 0,'-9'0'41'0,"5"0"-22"0,8 0-7 15,-4 0 13-15,0 0-9 32,0 0-4-32,0 8-12 0,-8-4-2 15,-1 0 0-15,0 3 1 0,5 1 1 16,-13-4 15 0,4 4-1-16,4-5-1 0,1 1-4 15,-1 0-1-15,9 0-10 16,-9-4-3-16,5 4-4 15,0 0-2-15,4-1-5 0,-9 1-1 16,5 0 5-16,0 0 3 16,-1 0-4-16,5 0 1 15,0-1-14 1,0 1-32-16,0-4 5 16</inkml:trace>
  <inkml:trace contextRef="#ctx0" brushRef="#br0" timeOffset="21887.8733">6720 6018 136 0,'0'0'52'0,"17"-4"-28"0,-8 0-24 0,-5 4 10 0,-4 0-2 15,4 0 2 1,9 0-3-16,0 0-4 31,0 4 9-31,0 0 7 0,0 0-4 0,4 0 0 0,0-1-5 16,5 1-1-16,-1-4 1 15,1 4 1-15,4 0 1 16,-13-4 2-16,13 0-3 16,8 4-1-16,5 0-4 15,-9-1 1-15,4 1-4 16,1 0-2-16,-1-4 0 0,1 0 1 16,4 4 1-16,-1 0 3 31,-3-4 1-31,4 0 1 15,-1 0-4-15,-7 0-1 16,7 0-1-16,-3 0-2 0,-5-4 1 16,-4 4 1-16,8 0-1 15,-3 0 2-15,7 0-2 16,-8 0 2-16,5-4-4 16,-1 0 0-16,1 0 1 0,-1 1 0 15,5-1 2-15,0 0 1 16,0 4-1-16,4-4-2 15,-4-4 1-15,-5 5-1 16,1-1 0-16,-5 4 2 0,0-4 1 16,0 4 1-16,-8 0 0 15,3 0 2-15,1 0-1 16,0 0 0-16,4 4-6 16,-4-4 1-16,4 0 2 15,-8 4 1-15,4-4-1 16,-5 3 1-1,5 1 0-15,-9 0 1 16,5 0-2-16,-1-4-2 16,1 0 3-16,0 4 0 15,3 3-1-15,1-3 1 0,0 4-4 16,4 0 0-16,0-1 1 16,1-3 0-1,-1 0 2-15,-9 0 1 0,5 0 1 16,0 3 0-16,0-3-2 15,4 4 1-15,-4-4-2 0,4-1-1 16,0 9 1-16,0-12-1 16,5 11 0-16,-9-3 0 15,4 0 0-15,0-1 0 16,0-3 2-16,5 0 1 0,-10-12-1 16,10 12-2-16,4-8 1 31,-1 8 1-31,1 0-3 15,-4 0 0-15,-1 0 1 16,1-1 2-16,3-3-1 16,-3 4 2-16,12-4-4 0,-4 0-2 15,1 0 2-15,3 0 0 16,0 0 1-16,-8 0 0 16,8 0 0-16,-3-7 0 0,3-1 0 15,0 4 0-15,-4-3 0 16,-4-1 0-16,-4 4 2 15,-1 0 1-15,-4 0-1 16,9 1-2-16,4 3 1 16,-4-4 1-16,-5 0-3 15,5 4 0-15,0 0-1 0,0-4 0 16,0 4 0-16,4 0 0 16,4 0 2-16,-4 0 2 15,-8-4-3-15,-1 4 0 31,5 0 3-31,-13 0 1 0,4 0-1 16,-4-4-2-16,4 1-2 16,-4-1 1-16,4 0 1 15,-4 0 0-15,-5 0 0 16,-3 4 2-16,-5 0-1 16,4-4-1-16,0 1 3 15,-8 3 0-15,4-4-1 0,4 0-2 16,-13 0-2-16,9 0 1 15,-4 4 1-15,-1-4 0 16,1 1 2-16,4-1 1 16,-13 0-1-16,4 0-2 15,0 0 7-15,5 0 3 0,-9 1-5 32,0-5-3-32,0 0-1 15,0-3 1-15,0-1-3 16,4-11 0-16,-4 4-1 0,5-11 0 15,-5 3 2-15,0 0 2 16,0 0 1-16,0 0 3 16,-5-3 1-16,1-1 1 15,4 0-2-15,-13-7-1 0,9-8-3 16,-13 0-2-16,4 4-2 16,4 4 1-16,0-4 1 15,1 3 0-15,-9-18-5 16,4 3 1-16,4 4 2 15,-4 1 1-15,9 3 1 16,-9 0 2-16,4 0-6 0,1 7 1 16,3-3-1-16,1 8-1 15,4-4 4-15,-9 7 0 16,5 0-2-16,4 4 2 16,0 1 3-16,-4 6 1 15,-5 1-4-15,-4 4 1 0,-4 3-2 31,0 1-2-31,-5 0 3 16,-12 3 2-16,-5 0-2 16,0-3-2-16,-8 3 4 15,4 0 1-15,-5 1 0 0,-3-1-2 16,-1 0 1-16,0 5-1 16,9-5-3-16,-13-7 2 15,4 3-1-15,-17 4-2 0,5 1 0 16,-5-1 3-16,4-7 0 15,-21 11 1-15,8 0-3 16,1 0 0-16,8 0-5 16,-17 4 0-16,12-11 2 15,-3 3 3-15,4 1 0 16,4 3 1 0,-9 8 0-16,1 0-2 15,8-1-4-15,0 1 0 16,0 0 2-16,-9 0 3 15,9-12 4-15,0 12 2 16,5 0-1-16,-1-4 1 16,-4-12-4-16,0 5 0 0,9-1 1 15,4 0 2-15,0 5-1 16,-13-1-1-16,9 0 1 16,-1 0-1-16,5 0-3 15,0 0 2-15,9 1 1 0,4-1 0 16,-5 0 2-16,-3 0 3 15,8 4-2-15,-1 0-2 16,6 0 0-16,-1 0-1 0,-4 0-3 16,-5 0 0-16,-16 4 4 15,3 0 3-15,1 0-6 16,13 3 0-16,-1 12 0 16,10-3 1-16,12 10-2 15,-4-3 2-15,8-3 1 31,-8-9 2-31,17 4 1 0,-4-3 1 16,-5-1-2-16,9 5-2 16,9-1-2-16,-9 0-1 15,9 1 2-15,4-1 0 16,-9 0-2-16,-4 4 0 0,0-3 2 16,9 11 0-16,-9 3 1 15,9 1 2-15,-5-4-1 16,5 0-1-16,4 3-4 15,0 5 0-15,0-5 0 16,13 1 2-16,-5 7 1 0,1-3 1 16,-9 3 0-16,-9 0 2 15,18 1-1-15,-18-5-1 16,1 1 1 0,-1-1-1-16,5 0 0 15,-1 5 2-15,1 7-3 16,4-4 0-16,0-4-1 15,0-3 0-15,0-1 0 16,0 4 0-16,0-7 2 16,0-4 2-16,0 0-1 15,0 3-1-15,0 9 1 0,0-5 1 16,0-3-3-16,0-4 0 16,0-1 1-16,0 1 0 15,0 0 0-15,0 0 2 16,4-4-1-16,-4 0-1 15,18-4 1-15,-18 0-1 0,0 4 0 16,8-4 0-16,1 4-5 16,-1-15 1-16,-3-1-11 15,3-3-3 1,14-4-42-16,12-19-18 0,5-11-32 16</inkml:trace>
  <inkml:trace contextRef="#ctx0" brushRef="#br0" timeOffset="39631.3879">11184 12713 184 0,'0'-4'71'0,"4"0"-38"0,0 1-39 16,1 3 12-16,-1-12-4 15,0 8 1-15,1-3 10 16,-5-1 6 0,0 0-10-16,0 4 2 0,0 1 2 15,4-1-7-15,0 0-3 16,5 0-2-16,4 4-1 0,4 0 4 15,9 0 2-15,8 0 0 16,1 0 1 0,-5 0 0-16,0-4 1 15,5 4-4-15,-10-7-1 0,6-1-1 16,-1 0-2-16,17 1 1 0,-4-1 1 16,-4 0-1-16,0 5 2 15,0-1-2-15,-1 4-1 16,6 0 1-16,-6 7-1 15,10 1 2-15,-1 0 1 16,0-1-4 0,1-11 1-16,-5 1 0 15,4-1 2-15,-4 0-1 0,9 0 2 16,-13 0-2-16,4 1 2 0,-4-1 0 16,0 0 1-16,-1 0-5 15,-3 0 1-15,-1 4 2 31,-4 0 1-31,9 12 1 0,4-8 0 0,-4 3-2 32,-4 1 1-32,-1-1-7 0,1 1 1 15,-5-4 1-15,0 0 3 16,-4 0 0-16,13-4-1 16,8 0 1-1,-13 3 1-15,1-3 1 16,-1 8-4-16,1-8-1 15,-1 8 1-15,1-8 0 0,-1 7 1 16,-8 1 0-16,-4 0-3 16,-5-4 2-16,-4-1-15 15,-5 1-4-15,1 4-25 16,-22 0-12-16,-4 3-44 16</inkml:trace>
  <inkml:trace contextRef="#ctx0" brushRef="#br0" timeOffset="52069.5449">9421 7577 208 0,'-25'-4'79'0,"25"0"-42"0,-22 0-43 0,18 4 12 0,-1-3-4 16,1-1 1-16,0 0 1 15,-1 0 0-15,1 0-7 16,-4-11 2-16,-1 3 2 15,5-7 2-15,-9 0 1 16,0 4 0-16,0-1 6 31,0 1 4-31,-4 4-3 0,-1-5-1 16,1 5-6-16,9-5-3 16,-10 5-3-16,5-4-1 0,5 3 2 15,-18-3 0-15,9 0 1 16,-9-5 0-16,0 5 0 15,0-8 0-15,0 4-3 16,5 4 2-16,-9-8 1 16,4 3 0-16,-4 5-9 0,-5 4-2 15,-4-1-1-15,1 5 0 16,3-1 7-16,5 4 2 16,-9 0 5-16,5 0 1 15,-1 1-1-15,-4-1-2 16,-12 0-2-1,3 0 1-15,5 4 1 16,0 0 0-16,0 0 0 16,4 4 2-16,-4 7-3 15,0 1 0-15,0-1 3 16,-9 1 3-16,9 7-2 16,-8 0 0-16,7 0-1 15,1 0 1-15,-4-3-2 0,0-1-1 16,3 0 1-16,6 5 1 15,3-1 1-15,9 0 1 0,-4 12-2 16,4 3-2-16,5-3 1 16,4-1-1-16,-1 1 0 15,1 0 0-15,4-1 0 16,5 1 0-16,8-1 0 0,-9-3 0 16,9 12-3-16,0-1 0 15,0 0 2-15,9-3 0 16,-5-5 1-16,4 1 0 15,1-4 0-15,8 3 0 16,-8-3-3-16,12 0 2 31,5-4-4-31,0 8 1 0,9 3 0 16,-1-7 2-16,1-4 3 16,3-4 2-16,-7 0-1 15,3-3 1-15,5-1 0 16,8 0 1-16,-8-3-2 15,-5-1-2-15,5 1 1 16,-9-1 1-16,5 1-3 0,-1-5-2 16,-4 1 4-16,9 0 3 15,17-1-3-15,-13-3-1 0,0 0 0 16,-4-4 2-16,0 0-1 16,-5 0-1-16,1 0 1 15,-1 0-1-15,10-4 0 31,3 0 2-31,-13 0-1 0,1 1-1 16,-9-5-2-16,0 0 1 16,-5 1-4-16,5-1 1 15,-9-4 0-15,5 1-1 16,-5-8-1-16,0 4-1 16,5-12 4-16,-5 4 1 15,9 0-1-15,-5 0 0 0,10 4-1 16,-6-1 0-16,-3 1-2 15,4 0 1-15,-13 4 3 16,0-4 1-16,0 3 1 16,-9 1 2-16,9 4 5 15,-13-16 8-15,4 4-1 16,0-8-1 0,1 4-3-16,-5 0-1 15,0 5-1-15,0 2 0 0,-5 1 9 16,1 0 4-16,0 0-9 15,-9 4-4-15,9-1-5 16,-9 1 0-16,4-4-9 31,0 3-1-31,5 5 2 0,0-1-3 16,-9 1 3 0,0 0-4-16,4 3 1 15,1-7-7-15,3 3-3 16,1 1-8-16,0 14-48 31,4-3-39-31,0 12 22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54:31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9861 10197 184 0,'-9'0'68'0,"9"0"-36"0,0 3-42 16,0-3 11-16,0 0-3 15,0 0 3-15,0 4 2 0,0 0 3 16,-8-4-3-16,3 0 5 0,1 4 4 16,0 0-2-16,-1-4 2 15,1 4-3-15,4-4 0 16,-4 0 1-16,4 0 4 15,0 0 5-15,0 0 5 0,0 0-1 16,0-4-2-16,0 4-7 16,0-4-4-16,0 0-1 15,0 0-1-15,0 0-4 16,0-3-1-16,4-1-3 16,0 1-1-16,5-1 5 15,0 0 5-15,4-3-3 0,0-1 2 16,4-3-5-16,4 0-2 15,-3-8 0-15,12 0-1 32,9 0 0-32,-1 3 0 15,5 1-3-15,-4-4 0 0,-4 4 2 16,8-8 0-16,8 8 1 16,-3 0 2-16,-1-12-1 15,9 5 2-15,-8-5-2 16,16 0-1-16,-3 5 1 15,3-1 1-15,1 4-1 16,-9 4-1-16,0-1 1 0,4 1-1 16,1 0 0-16,-5 4 2 15,0 3-1-15,-5 1-1 16,1 3-2-16,13 1 1 0,-5-1 1 16,-4 4 2-16,0 0-1 15,0 0-1-15,13 1-2 16,-4-1-1-16,-1 0 2 15,-3 0 0-15,-1 4 1 32,5 0 2-32,-5 0-1 0,0 0-1 15,-4 4 1-15,0 0-1 16,-4 3 0-16,0 1 0 16,8 4 0-16,-4-1 0 15,0 0-3-15,0 1 2 0,0-1 1 16,17 9 2-16,-12 3-3 15,-1-4 0-15,-4 11 1 16,-4-7 2-16,-5 4-1 16,0-4-1-16,9 0 1 15,-4 0-1-15,-9 0-3 0,9 0 2 16,-9 4 1-16,0 4 2 16,9 3-1-16,0 0-1 15,-5 5 1-15,-4-5-1 16,0 5-3-16,-4-1 2 0,-5-4 1 15,1 8 0-15,-5 4 2 16,-4-3 3-16,-5-9 0 31,-3-3 2-31,-1-8-9 16,-13 0 0-16,0-8-20 16,-4 4-6-16,0-7-51 0,-4-43-88 31</inkml:trace>
  <inkml:trace contextRef="#ctx0" brushRef="#br0" timeOffset="514.6147">13528 9561 348 0,'-9'0'129'0,"9"0"-70"0,0 0-69 15,0 0 20-15,0 0-13 16,0 0 2-16,0 8 1 15,0-1 0-15,0 5 0 0,9 3-3 0,-1 16 0 16,1 7-1-16,4 0 0 16,0 4-2-16,0-3-1 15,8-1 1-15,10-7 2 16,-6 11 2-16,-3-8 1 16,0 5 3-16,-1-9 1 15,-4 1-1-15,-4-4-2 0,-4-4 1 16,-1 0 1-16,-3 0 3 15,-5 0 2-15,-5 0 5 16,-12 3 5-16,0 1-7 16,-13 8-3-16,0 11 0 15,-5-8 0-15,1-4-10 0,-9 1-3 32,-13-1-4-32,0-3 1 15,-9-4-15-15,5-4-7 0,-5-4-27 16,-4 0-11-16,-4-11-50 15</inkml:trace>
  <inkml:trace contextRef="#ctx0" brushRef="#br0" timeOffset="1631.2154">10908 8259 324 0,'-17'-12'123'0,"17"12"-66"0,-5 0-69 0,5 0 20 0,-4 8-13 15,-4 3-1-15,-1 12-8 16,-4 31-4-16,0 7 10 16,-8 4-5-16,-1 12 1 0,-4-4-2 15,9-8 1-15,-9-4 7 0,4-7 3 32,5-8 3-32,0-8 2 0,4-7 1 0,-4-5 1 15,4-6 9-15,0-5 3 16,0-7 4-16,4-8 2 0,1-8-6 15,-1-7 1 1,5-1-4-16,0-3 2 16,4 0-8-16,0-12-2 15,4-3-3 1,5-5-2-16,-1 1 1 0,5 0-1 16,0-16-3-16,13-3 2 15,0 3 1 1,4 1 2-16,0 3-1 15,0 0-1-15,0 4-2 16,1 4 1-16,-1-4 1 16,13 0 2-16,0 8-3 0,0 3 0 0,0 8 1 31,-4 4 0-31,0 8-3 16,-5 7 2-16,-4 5-4 0,0 3-1 15,-4 11 0-15,-4 8 2 16,-5 0-3-16,5 1 0 15,-14 3 1-15,1 3 4 0,-5 5-4 16,-8 0 0-16,-5 15-8 16,-8 3-2-16,-5-3 2 15,-3-7 1-15,-1-5 3 16,-4-7 1-16,8-4 6 0,-12-4 1 16,12-4 8-16,5-3 4 31,-5-4 3-31,9-1 3 0,13-3-7 0,0 4-3 15,0-8-3-15,0 0-3 16,13 3-4-16,0 1 0 16,0 4-7-16,0 0-3 15,-4-1 1-15,-1 5 0 0,1 3 3 32,4 8 1-32,-9-4 3 15,9 8 4-15,-9 0-1 16,5 0 1-16,-5-1 2 0,-4 1 0 15,0 0-3-15,-4 0 2 16,-5 0 1-16,-4-4 0 16,-17 15 11-16,0-11 5 15,-4 7 0-15,-9-7 3 0,-5-4-8 16,-12 0-4-16,-5-8-9 16,9-3-3-16,0-16-25 15,4 0-8-15</inkml:trace>
  <inkml:trace contextRef="#ctx0" brushRef="#br0" timeOffset="2468.0876">11865 8599 176 0,'-5'4'66'0,"5"-8"-36"0,0 4-29 0,0 0 16 31,-8 0 0-31,3 4 4 16,1-4-2-16,-5 0-2 0,1 0-9 15,4 0-1-15,-9 0 3 0,0 0 0 16,-5 0 2-16,5-4-4 16,-17 1 0-16,4 3-5 15,1 0 0-15,-1-4 3 16,4 4 1-16,1-4-1 0,3 4-1 16,-7 0-6-16,3 4 1 15,1 3 0-15,-5 1 0 16,-5 4-3-16,10 3 2 15,-5 0-1-15,9 20 0 16,0-1-3 0,-1 1 1-16,10-5 2 15,12 1 1-15,0-4 1 16,14 0 0-16,-1-4 2 16,-9-4 1-16,5-4 1 15,5-3 0-15,-10-5 4 16,1-3 3-16,4-4-6 15,-5-4-1-15,10 0-2 16,-14-7-2-16,5-4 1 0,-5-5 1 16,-4-3-1-16,4-7 2 0,1-1-2 15,-1 4 2-15,4 4 0 16,-8 4 3-16,9 4-1 16,0 0 0-16,-5 3-1 15,5 8 2-15,-1 0-3 16,1 4-2-16,-1 8 2 0,10 7 0 15,-5 8-1-15,0 0-2 16,8 0-6-16,-4 0-1 31,1 0-24-31,-1-4-7 16,4-3-35-16,9-5-14 16,5-11-16-1</inkml:trace>
  <inkml:trace contextRef="#ctx0" brushRef="#br0" timeOffset="2915.1489">12524 8205 316 0,'-17'-4'118'0,"12"8"-64"0,1 0-63 0,-5 3 18 0,5 1-12 15,0 4 0-15,-5 3 2 16,5 4 2-16,-5 4 0 15,9 15-3-15,-8-7 1 0,3 7 1 16,1-7 2-16,4-4-3 31,0-4 0-31,4-8-1 0,9-3-2 16,-8-1 0-16,3-7 0 16,5-4 3-16,0-12 0 15,4 1 3-15,-8-8 3 16,4 3 2-16,4 5 1 15,-8 15 7 1,4 11-7-16,-5 8 1 0,1 4-5 16,-1 11-3-16,1 16 2 15,-9 3 0-15,0 8 1 16,0 0 0-16,0 24-2 16,-9-5 1-16,1-8-2 15,3 1-1-15,-3-4-15 0,4-12-7 16,-1-15-25-16,5-8-7 15,5-11-164 1,33-50 113-16</inkml:trace>
  <inkml:trace contextRef="#ctx0" brushRef="#br0" timeOffset="3368.2994">13239 8534 276 0,'13'12'104'0,"0"-4"-56"0,0 3-56 0,0-3 16 0,-9-1-8 16,9 1 0-16,9 0 0 15,-5-1 0-15,0 1 0 16,0-4 0-16,1 0 2 0,-1-4-8 0,0 0-1 15,5-4-3-15,-14-4 1 32,5 0 7-32,-4-3 3 15,-5 0 7-15,-4-12 3 16,0 3-4-16,-9-6 1 16,1 3-5-16,-31 7 0 0,5 12-3 15,-5 8-3-15,-4 12 2 16,0 3 2-16,4 8 4 15,4 3 2-15,1 1 10 16,4 19 4-16,0-4 2 0,8 0 3 16,5 3-10-16,4-3-4 15,4 12-7-15,5-1-4 16,4 1-42-16,9-16-18 16,12-12-60-1,14-7-51-15,21-42 65 16</inkml:trace>
  <inkml:trace contextRef="#ctx0" brushRef="#br0" timeOffset="3733.9948">14588 8534 280 0,'-9'-3'104'0,"9"-1"-56"0,-26-27-63 16,13 23 13-16,-12 5 2 15,-23 6 4-15,-8 1 7 16,4 4 4-16,9 3-8 0,0 1-11 0,9 3-2 16,8 12-11-16,9 4-2 15,12 18 5-15,18 9 6 16,13 3 7-16,22 16 5 15,8 11-1-15,-9-4 0 32,-8-11 1-32,-18 11 0 0,-25-7 17 15,-43-4 11-15,-35-4-16 16,-43-8-8-16,-39 0-70 16,-26-30-31-16,-38-27-22 15</inkml:trace>
  <inkml:trace contextRef="#ctx0" brushRef="#br0" timeOffset="12132.5246">15812 10469 96 0,'0'3'35'0,"0"-3"-18"0,0 0-7 0,0 0 12 16,-5 4-8-16,1 0-1 15,0 0-7-15,4 0-2 16,-9 0 2-16,9-4 3 31,0 0-4-31,0 0 8 0,-4 0 6 0,-1 0 1 16,1 0 0-16,0 0 1 16,-1 0-1-16,-3 0-5 15,-1 0 1-15,-8 0-5 16,4 0-1-16,-13-4 0 15,0 0-5 1,5-4-1-16,-9 4 4 0,4-11 5 16,0 4-5-1,0-1-2-15,0-7 3 0,-8 4 2 16,-5-1-2-16,-4 5 2 16,4-1-6-16,0 1-3 0,1 3-1 15,-1 1-1-15,0-1 0 16,-4 4 0-16,4 0 2 15,-8 0 1-15,8 1 1 16,0-1 0 0,5 0-2-16,-1 0-2 15,5 0-2-15,-17-3 1 16,-1 3 3-16,1 0 3 0,-1 0 0 16,1 0 0-16,4 0-3 15,4 1-2-15,-12-1-2 16,7 0 1-1,-3 0 1-15,4 0 2 0,4 0-1 16,0 1-1-16,1-1-2 16,3 0 1-16,1 4 1 15,-18 0 0-15,5 0 0 0,-1 0 0 16,1 0-3-16,4 4 2 16,0 0 3-16,4-1 1 15,4 5-4-15,-12 0 1 0,4-1 0 16,4 1 0-16,0 0 0 15,0 15 0-15,5-8 0 16,4 0 0-16,-9 8 0 16,5-3 0-16,-14 2 0 15,9-2 0-15,1-1 0 32,3-4 0-32,1 0-3 0,-1 1 0 15,1 3-1-15,4 0 3 16,4 0 0-16,-13 0 1 15,-8 8 2-15,8 0 1 0,4 4-6 16,5-5 0-16,4 1 1 16,0 0 3-16,9 0 0 15,0 0-1-15,0-1 1 16,8 1-1-16,-8 0 0 16,4 4 0-16,4-4-3 15,1 7 2-15,-1 1 1 16,9-9 2-16,-9 1 1 0,9 0 1 15,0 4-5-15,9-1-1 32,-9-3 1-32,4 0 2 0,5 0-2 15,0-8 0-15,8 23 3 16,-8-8-1 0,3-3-1-16,14-4 1 15,0 0-1-15,-13-4 0 16,17 0 0-16,0-4 0 15,1 0 0-15,-1-4 0 0,4 1 0 16,5-1 0-16,-9 0 0 16,0-3 2-16,5-1 1 15,8 1 3-15,-9-5 1 16,1 1-3-16,-9 0-3 16,4-4 2-16,-4-1 0 0,4 1-4 15,-9 8-1-15,5-12 3 16,-4 0 1-16,12 0-5 15,14-4-2-15,-14 0 2 16,5 0 1-16,4 0-1 16,-4-3 2-16,0-1-4 0,-5 0 1 31,0 1 4-31,-3 3 2 16,7 0-3-16,-7 0 1 0,-1 0 0 15,-4 1 0-15,-1 3 2 16,1 0 3-16,0 0-4 15,-4 0-1-15,4 0 0 16,-9 0 0-16,4 3-3 16,10 1 2-16,7-4 1 15,5 4 0-15,-17 0 0 0,4 0 2 16,1 0-1-16,-1-1 2 16,4-3-2-16,-8 0-1 15,4 0 3-15,-8 4 2 16,12 0-2-16,5 0-2 15,-5-4 0-15,-3 0-1 16,-1 0 0 0,-4 0 0-16,0 0 0 15,-1 0 0-15,1-4-3 16,0 0 2-16,0 4 1 16,8-4 2-16,5-3-3 15,0-1 0-15,-5 0-1 0,1-3 0 16,-5-1 2-16,0 1 0 15,-4-1-3-15,0-3 2 0,-5 4 1 16,1-1 0-16,0 1 0 16,8-1 0-16,4 1 0 15,-4-1 0-15,-4 1 0 16,-4 3 0-16,-5-7 0 16,0-1 2-16,5-7-1 15,-5 4 2-15,-4 0-4 0,0 4 0 16,0 3-1-1,0-3-2-15,0 3 3 16,0-3 2-16,-5 4 2 0,1-1 3 16,-1-3-1-16,-3 0 0 15,-1-1-3-15,0 1 1 32,1 0-4-32,8-5 0 0,-9 5 3 15,0-8 1-15,5-8-4 16,-9 5 1-16,4 3 0 15,0 0 2-15,9 0-1 16,-13 0 2-16,9 7 0 16,0 1 3-16,-5 0-5 0,0-1-3 15,5 1 3-15,-9 4 3 0,4-1-3 32,9 1-1-32,-13-1-2 15,13 1 0-15,0-1 2 0,0 1 0 16,-9-8 0-16,5 3 2 0,-1-11 1 15,1 4 1-15,0 8 0 32,-5 0 2-32,0-1 1 0,1-3 3 15,-1 0-3 1,0 0-4-16,0 0-2 16,1-4 0-16,-1 8-1 15,-4-1 0-15,0-14 2 16,0 3-3-16,0-8 0 15,0 5 1-15,0 3 2 0,0 0-3 16,0 0 0 0,-4 4 1-16,-1-4 2 0,1 4-3 15,0 4 0-15,0 0 3 16,-1 4 1-16,-3 3-10 0,-10 1-3 16,1 3-13-16,-4 4-42 15,-5 4-3 1,4 4-78-16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57:52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5418 384 80 0,'-21'0'33'0,"17"-19"-18"0,4 30-9 0,0-15 9 0,-5 0-4 16,1 8-1-16,0 0 0 16,-1-8 1-16,1 8 17 15,0 4 8 1,-1-8 8-16,5 0 3 15,-4 0-12-15,4 0-6 16,0 0-13-16,-4 0-5 16,4 0-9-1,0 4-3-15,0-4-3 16,0 15 3-16,0-7 0 16,0 7 1-16,0 0 0 0,0 8-3 0,4 4 2 15,-4 8 1-15,0-5 2 31,0 24 1-31,0-4 1 0,0-1 0 16,0 1 0-16,0 0-5 16,0 7 1-16,4-7 4 0,1 4 5 15,-1 3-5 1,-4-3 0-16,4-4-4 16,1 19-1-16,-1-8 3 15,0-7 1-15,1-5-4 0,-1-7 1 0,9 1 2 31,-5-5 1-31,-8 0-4 16,-4 8-1-16,0-8-10 0,0 1-5 16,-5 3-16-16,0-4-4 0,-4 0-9 15,-4 1-1-15,8-5-8 32,-3-11-36-32,3-7 17 15</inkml:trace>
  <inkml:trace contextRef="#ctx0" brushRef="#br0" timeOffset="872.9812">5651 185 120 0,'0'0'46'16,"0"0"-24"-16,0-4-24 0,0 4 9 0,0 0-3 15,0 0 0-15,0 0-5 0,0 0 1 16,0 0-7-16,9 4-3 16,-9-4-12-16,0 0-6 31,8-4-16-31</inkml:trace>
  <inkml:trace contextRef="#ctx0" brushRef="#br0" timeOffset="2305.3791">5530 261 176 0,'-8'0'66'0,"4"0"-36"0,4 0-13 0,0 0 22 0,0 0-9 31,0 0-2-31,0 0-16 0,0 0-5 16,4 0-5-16,0 0-8 16,5-7-4-16,-1 3 3 0,5 0 2 0,5 0 0 15,-1 4 4-15,4-8 0 16,14 5 1-16,-1 3 0 16,9-4 0-16,-4 0 0 15,-4-4 2-15,8 1 3 16,0-1 2-16,4 0-3 0,9 1-1 15,-13-1-1 1,9-4-2-16,-13 5 1 16,0 7-1-16,-5-8-3 15,1 4 2-15,3 4 1 16,5-7 2-16,0-1-1 16,-8 0-1-16,-1 5 1 15,1 3-1-15,-9-8 0 16,4 4 2-16,-9 0-1 15,5 4 2-15,0 0-4 0,-4 0 0 16,-1 0 1-16,-4 0 2 16,1 16-3-1,3-9 0 1,-3 5-1-16,-1-5 0 16,4 5 2-16,1-12 2 0,-5 4-3 15,0 3 0-15,5 1 1 16,-5 0 0-16,5-1 0 15,-5 1 0-15,0 0-3 16,0-1 2 0,-4 5 1-16,0 3 2 15,0-7-1-15,0 3-1 16,0 8-2-16,-4-7 1 0,-1-1 1 16,1 20 0-1,-1-8 0-15,5 4 0 16,5-4 2-16,-14 4 1 15,9-1 3-15,-9 1-1 16,0 4 0 0,1-1 1-16,-1 9 1 0,0 7-1 0,5 0 1 15,-9 0-4-15,0-8 0 16,9 0 1-16,-9 8 2 16,0 4-1-16,0-4 2 15,0 0-2-15,-9 4 0 16,5-4-3-16,4 0-2 15,0 19 1-15,0-8-1 0,0-3 0 16,0-8 0-16,0-4 0 16,0-4 2-16,0-3 1 31,0-5 1-31,0 9-2 16,0-1 1-16,0-4-4 15,13-3-2-15,-9 0 2 16,9-4 2-16,-9-12-2 0,0 4-2 15,1 0-1-15,-1-4 3 16,0 1 0-16,-4-5 3 16,0-3-1-16,0 3 2 0,0-3-4 15,-8 0 0-15,-1 3 5 0,-8-7 2 32,0 4 2-32,-5-1 2 0,1 1-5 0,-5 0-1 15,0-1-2-15,-4 1-2 16,-5 0-2-16,-8-1 1 15,0 1-4-15,0 0 1 16,0-1 2-16,-4 1 1 16,-1 11-2-16,-12-4 2 31,4-3-1-31,4 7-2 0,0-15 5 16,5 0 1-16,4-4 2 15,-9 4 2-15,0-12 1 16,5 0 1-16,8 1-4 15,-12-1-1-15,7 0-3 16,1 1-1-16,0 3-4 16,0 0 1-16,-4 4-5 0,4 0 1 15,4 0 2-15,4 8 1 16,5-8 3-16,4 7 1 16,1-11 1-16,7 1 2 0,-7-1-14 15,3 0-7-15,5 4-23 16,-1-4-9-16,10-3-63 15</inkml:trace>
  <inkml:trace contextRef="#ctx0" brushRef="#br0" timeOffset="3275.7475">6401 185 124 0,'-30'-8'49'0,"47"8"-26"0,-34 0-25 0,12 0 9 0,1 0-3 16,-5 0 2-16,1-8-3 15,-1 4 0 1,-4 4-1-16,9-3-2 0,0 3 1 16,-1-4-1-16,1 4 0 15,4 0 0-15,-9 0 2 0,5 0-1 16,0 0-1-16,4 0 1 16,0 0-1-16,0-8 13 15,0 8 6-15,0 0-1 16,0 0 2-16,0-4-5 0,0 0-1 15,0 4-6-15,0 0-3 16,0 0-2 0,0 4-3-16,0 8-2 15,-4-5-1-15,-1 9 2 16,1 3 0-16,0 4 1 16,-1 4 0-16,5 11 0 0,-4 0 2 0,4 4-1 15,-4 1-1-15,-1-1 5 16,1 0 4-16,4 8-3 15,-9 7 2-15,5 1-3 16,-4-1 2-16,3-3-4 16,1 3 0-16,0 1-1 0,4-5-2 31,4 5 1-31,0-9-1 16,1 1 0-16,3 8 0 0,5 3 0 15,-9-4 0-15,5-7 2 16,4 0 1-16,0-4-1 15,4-4 1-15,-8 4 0 16,8 4 3-16,-4-12-3 16,4 0-2-16,-8 8 0 0,-1-15 1 15,1-4 1-15,-9-4 1 16,-4-4-11-16,-1-4-5 16,1-19-85-1,0-26-8 1</inkml:trace>
  <inkml:trace contextRef="#ctx0" brushRef="#br0" timeOffset="5869.6866">5793 323 140 0,'26'-12'52'0,"-17"8"-28"0,8-3-30 16,-4 7 8-16,8-12 0 0,-8 4 1 16,9 1 3-16,0-5 1 31,-1 5-3-31,1-5-3 0,8 1 2 0,4 3-2 15,5-7-1-15,-9 3 1 0,0 1-1 16,5 3 0-16,-1-11 2 16,-4 19 3-1,-4-8 2-15,-8 4 3 16,3-3 4-16,-12-5 1 16,-1 24 5-16,-12-5-7 0,-9 9-15 15,-13 3-8-15,-4 0-3 16,-17 4 2-16,4 0 2 31,-5 0 3-31,5 8 6 0,0-5 2 0,4 5 0 16,-8-4-2-16,12-8 3 31,-3 0 0-31,7 0 1 16,6 0 0-16,3-3 4 0,13-1 3 15,-8 0 2-15,26-3 3 16,-1-1-9-1,5 5-6-15,0-13-2 16,4 1 1-16,1 0 0 16,3 4-3-16,9-8 2 15,-4 0 1-15,9 0 0 0,-1 0-3 16,-8 0 2-16,9 0 3 31,-1 0-3-31,-17 0 0 0,0 0 1 16,-4 7 0-16,-4 5-3 0,-9-1 0 15,-22 5-5-15,5 11 0 16,-17 11 4-16,4-4 2 0,-5-3 2 16,5-4 2-16,0 0 1 31,8-4 1-31,5-4 0 0,8-4 0 0,-4 0 4 16,13-3 5-16,0-1-1 15,5 1 1-15,8-4 1 31,8-1 4-31,1-3-19 16,4 0-8-16,-5 4-1 16,5-1 3-16,-4 5 2 15,-5-9 3-15,-4 5-1 0,4 7 4 16,-13-3 1 0,-8 15 0-16,4-4-2 15,-13 0 1-15,0 7-1 16,0-7 2-16,-13 0-1 15,1 4 2 1,-1-4-2-16,8-4 2 0,-7 0-4 0,7-3 0 16,5-1-1-16,0 0 0 15,9-7 2-15,-4 4 2 32,16-9 1-32,-4 5 1 15,14-4-2-15,3-4-2 16,9 0-4-16,1 0-2 0,-1 0-2 15,4 0 2-15,-4 11 4 16,-4-3 1-16,-4 0 1 16,-5-1 2-16,0 1-1 15,-4 11-1-15,-8 0 3 16,-5 0 0-16,-13 1 1 16,-9 3-2-1,-4 0-2-15,-4 0 1 0,-4 0 1 0,-1-4-1 16,9 0 2-16,-4 4-2 15,9-4-1-15,3-4 1 16,5 1-1-16,5-5-3 16,8 4 0-16,4 8 2 15,13-15 2-15,13 4-2 16,14-9 0 0,7 5-6-16,5-4 0 15,13-8-6-15,0 8 1 16,0 0 1-16,-9-8 2 15,-8 8 6-15,-9 0 1 16,-8-1 4-16,-9 1 3 0,-9 0 9 16,-17-4 5-16,-9 4-9 15,-8 0-3-15,-30 0-5 16,3-1-2-16,-12-3 3 16,-17 4 0-16,4-4-4 0,0 0 1 15,-4 4 0-15,8-4 0 16,9 0 0-16,0 0 0 15,13 0 2-15,9 0 3 16,8 0 2-16,4 0 1 16,9 4-4-16,1 0-3 0,20 3-7 31,1 1-1-15,8 0-2-16,0-5 3 15,13-3 2-15,-4 0 4 16,4-3 2-16,9-1 2 15,-4-4 2-15,3 0 1 0,1 1 3 16,-13-1-1-16,4 1 0 16,-13-5 1-16,5 1 4 15,-18-5-4-15,1 1 0 0,-14 3-11 16,-13-11-1-16,-8 12-11 16,-13-1-2-16,-4 1 6 15,-13 3 4-15,3 1 4 16,1-1 3-16,13 0 1 15,-4 1 1-15,13 3 4 16,3-4 5-16,10 0 2 16,8 5 3-16,9-1-8 15,-5-8-3-15,18 5-4 16,-5-1-3 0,9 4 1-16,0-3-1 15,8 3 0-15,-3 0 0 0,-1-4 2 16,-4 1 1-16,4-1-1 15,0 4-2-15,0 0-2 16,-12-3-1-16,3-13 4 16,-3 5-1-1,-5-19 0-15,-5 3 1 16,1 4-1-16,-13-3 0 16,0 7-11-16,-5-4-3 15,-4 4 2-15,-4 0 3 16,4 4 2-16,5-1 5 15,-5 5 3-15,8 0 2 0,6 3 3 16,3 5 1-16,5-9-6 16,8 1 0-16,13 0 1 15,13-4 3-15,1-1 0 32,16-3 0-32,5 0-3 0,-1 0-2 15,-3 4 1-15,-5 0 1 16,-9 4-6-16,1 3 1 15,-14 1 1-15,-3-1 1 16,-6 1 1-16,-3-1 2 16,-5 1-3-16,-8-12-2 0,0 4-1 15,-5-8 3-15,-4 4-2 16,-8 4-1-16,3 0-2 16,-12 3-1-16,4 5-3 15,-12 3 1-15,7 4 5 0,1 4 4 16,9 4-1-16,4-8 0 15,4 8 1-15,4-8 2 16,13 4-3-16,14-7 0 16,7 3 3-16,1 0 1 15,13 0 1-15,8-7 0 0,-3 3-2 32,7-7-2-32,-12 3 1 15,-9 1 1-15,-4 3-1 16,-9 0 2-16,-4 1-2 15,-9 3-1-15,-4-11 1 0,-8 11-1 16,-1-12-3-16,-4 5 0 16,0 0-5-16,-4 3 0 15,-4 0-1-15,-1 4 3 16,1 4 4-16,-1-7 3 16,5 3 0-16,0 0-1 0,4 4 3 15,4 0 0-15,5-4 1 16,4 0 0-16,8 1 0 15,5-1 0-15,4 0-5 16,-4 0 1-16,0 0-2 0,0 0-2 16,-8 4-55-16,-40-26-84 47</inkml:trace>
  <inkml:trace contextRef="#ctx0" brushRef="#br0" timeOffset="7420.5453">9805 269 212 0,'-4'-8'82'0,"4"1"-44"0,-5 3-40 15,5 0 14-15,0 0-8 16,0 4-1-16,0-8 1 15,-17 1 2-15,17 7-3 16,-9-4-2-16,1 4 0 0,4 4 1 16,4 11 1-16,-9-3 3 15,5 18-5-15,-1 5-3 16,-3 11 1-16,3-8 2 16,5 8 0-16,0 15-1 15,13 12 1-15,-13-4-1 0,0-4 2 16,-8 15 3-16,3-3-4 15,1 3-1-15,-9 12-2 16,5 4 0-16,-1-4 2 16,18-19 2-16,-18-8-1 15,5-4 2 1,-1-7 0-16,10-4 1 16,-10-12-2-16,1-7-2 15,0-5-10-15,-1-6-6 16,-8-28-85-16,1-11 5 15</inkml:trace>
  <inkml:trace contextRef="#ctx0" brushRef="#br0" timeOffset="8438.4918">9951 227 232 0,'5'-4'88'0,"3"-8"-48"0,10 9-49 0,-10-1 12 0,9 0-2 15,14-4 3-15,-6 1-3 16,6-1-3-16,7 0 1 16,1 1 0-16,4-9 1 0,13-7-3 15,5 4 2-15,8 0-1 0,12 4 0 16,1 7 2-16,0 8 2 15,4-11-3-15,9 7-2 16,0 19 2-16,-13-11 2 16,8 11 0-16,-8 4-1 31,-9-7 1-31,-12 3-1 0,-10-3 6 16,-3-1 6-16,-9 1-2 15,-9 3 2-15,-4-7-5 16,-5 3-2-16,1 4 0 15,-5 5-1-15,-4-1-2 16,0 0-2-16,0 12 3 16,4 3 0-16,0 0 3 0,5 9 1 15,-5-1-6-15,0 4 0 16,0 23-1-16,-8 0 2 16,4 0-3-16,-4-1 0 15,-1 9 1-15,1-4 0 0,-1 11-3 16,-3-7 2-16,-1 11-1 15,0-8 0-15,1-7 2 16,-1 4 2-16,0-5-1 16,-4-6 2-16,0-5-2 15,0 0-1-15,0-11 1 0,-4-4-1 16,0-8 2-16,-1-3 3 16,1 3 2-16,-5-7 3 31,-8 7-3-31,-4-11 1 0,3-4-3 15,-7-4 0-15,-1-4-3 16,0-3 1-16,0-5 2 16,-4 1 2-16,-5-12-1 15,-12 0-1-15,0-11-1 16,-5 3 0-16,-4 1-2 16,-4-1-2-16,-9 1 1 0,4-1 1 15,-8 5-6-15,-18-1 1 16,9 1 1-16,-8-1 3 15,8-4-2-15,-4 5-2 16,-5-1 4-16,10 0 1 0,-19 1-3 16,14-1 1-16,-4 4-2 31,12 4 0-31,14 0 0 16,8 0 0-16,12 4-5 15,10 0-3-15,4 0-19 16,13 0-6-16,-1 3-26 0,1-3-11 15,13-4-26 1</inkml:trace>
  <inkml:trace contextRef="#ctx0" brushRef="#br0" timeOffset="9054.6102">9658 1112 220 0,'0'-8'82'0,"0"8"-44"0,22 0-40 0,-13 0 14 0,4-4-8 15,-1 4-3-15,6-8 0 16,8-7 1-16,-1 7-1 15,6-7-1-15,7 0 1 0,-8 3-4 16,22 1 2-16,4-5-1 16,0 5 0-16,5 3 2 31,12 1 2-31,0 3 8 0,0-4 3 16,5 4 0-16,17 0 0 15,-1 1-5-15,10 3-3 16,-9 0-2-16,8 0 0 0,-12 0 0 15,3 0 1-15,-7 0-5 16,-6 3-1-16,-7 1 1 16,-5 0 2-16,-5-4 4 15,5 8 4-15,-4-8-4 16,-9 4-1-16,-4-4-4 16,-9 15-1-16,-9-15-1 15,-8 8 0-15,-4-16-18 0,-18 8-9 16,-8-8-34-16,-18-3-14 15,-13-5-13-15</inkml:trace>
  <inkml:trace contextRef="#ctx0" brushRef="#br0" timeOffset="11362.9527">9964 273 236 0,'0'-8'88'0,"0"4"-48"0,5-7-45 0,-1 7 15 16,0 0-11-16,-4 4-1 31,0 0-2-31,0 0 0 0,0 0 3 16,0 0-7-16,-4 19-2 15,-5 12 6-15,1 11 1 16,-1 0 5-16,1 4-1 15,-1 0-1-15,5-4 3 16,-5-7 0-16,5 3 10 16,4-7 6-16,0-8 10 0,0-12 13 15,0-11-12 1,0-8-11-16,4-3-7 16,5-8-16-16,-9-8-5 15,8-4-9-15,5-11-2 16,4-4 4-16,-8 4 5 0,13 4 6 31,3-1 3-31,1 5 4 0,4 7 1 16,-12 8-4-16,3 4 1 15,1 7-2-15,-1 8 0 16,9 12 0-16,-12 7-2 16,3 15 0-16,-4 4 3 15,5 1 0-15,4 3 1 16,4 0 0-16,-8-4 0 0,-1 1 2 15,-4-1 1-15,1-7 1 16,-6-5 0-16,-3-6 9 16,4-5 6-16,-4-19 3 15,4 0-11 1,0-15-7-16,-1-12-7 16,1 1-3-16,5-9-6 0,-5-3 0 15,-1-4 4-15,1 8 4 16,0 0 5-16,0 7 4 0,0 4-4 15,0 8-3-15,0 4-4 16,-4 7 1-16,8 12-2 16,0 8 0-16,-4 11 4 31,13 7 3-31,0 5-1 0,4 3 0 16,-9 0-4-16,5-3-1 15,0-1 0-15,-9 4 4 16,5-7 3-16,-5-4 2 15,5-8 1-15,-5 0 2 16,9-19 1 0,4-11 1-16,-4 3 0 0,4-15-4 15,-8 0-1-15,3-11-6 16,1-1-2-16,0-7-1 16,-4 4 4-16,-1 7 5 15,-4 0 3-15,1 8 2 16,-5 8 0-16,4 7-2 15,-9 5-1 1,5 14-3-16,-4 8 1 16,0 4-2-16,-1 4 2 0,1 4-4 15,-1 3-2-15,10-3-1 16,-5-1 3 0,8-7 0-16,-12-3 3 15,4-5 1-15,0-4 1 0,-5 9 0 16,1-17 2-16,-5-3 1 0,5-7 1 15,-1-9-4-15,-3-10-3 16,8-1-11-16,-13-23-6 16,8 8 1-16,1 0 4 15,-1 7 8-15,1 8 7 16,-5 8 0-16,1 4 1 16,8 7-3-16,-13 16-2 0,4 7-2 15,-4 4-1-15,-4 4 2 16,4 0 0-16,-13-3-2 15,4-1 2-15,0 0 3 16,-8-4 1-16,-9 4-1 16,5-11 1-16,-14 4-2 31,1-12 2-31,-5 0 2 0,-4 0 2 16,-17-12-3-16,-9 4-3 0,-4-3-3 15,-18 3-1 1,-4 1 2-16,5 3 2 15,-9 0-13-15,0 0-7 16,8 0-1-16,-12 8-1 16,12 0 9-16,14 0 7 0,12 3 4 0,18 1 1 15,8 0-3-15,9 3 2 16,12 5 1-16,10 3 2 16,8 0 1-16,17 0 1 15,13 0-2-15,9 4-2 16,8 0 1-16,14 15-1 15,3-15 0 1,5-3 0-16,4-5 0 16,14-8 2-16,-1 1-3 15,-4-16-2-15,8 1 2 16,-8-12 2-16,0 0-2 16,-13 3 0-16,-13 1 3 15,-9 7 3-15,-8-7 2 16,-9 3 3-16,-8 5-7 0,-14-1-2 15,-12 0-14-15,-13 5-5 16,-26-1 3-16,-9 4 4 0,-8 4 4 16,-26-1 2-16,-5 5 5 15,5 0 4-15,-5 7-3 16,10 4-1-16,12-7-2 16,8 15 0-16,14-8 0 0,12-8 0 15,14 4 4-15,12 1 1 16,9-1 1-16,17 0 0 31,14-3-2-31,16-4 1 16,13-5 0-16,14-3 1 15,-1 0-2-15,0-3-2 16,13 3 1-16,-4-16-1 0,-4 5 4 16,-18-1 5-16,0-11 1 15,-8 4 4-15,-9 0-5 16,-8 8-1-16,-5-9-2 15,-13 5 1-15,5 0-9 16,-18-1 0-16,0-3-9 16,-8 0-1-16,-13 0-2 0,-9-8 1 15,-13 4 2-15,-13-4 2 0,-8-15 1 16,-5 12 2-16,-8-1 8 31,4 0 4-31,5 4 5 16,16 5 4-16,1 6-4 15,21 9 1-15,4-5-12 16,18 8-4-16,17 8 4 0,21 8 1 16,18-9 3-16,17 5 0 15,4 0-2-15,1-4-2 16,-5 11-2-16,4-11 1 16,-13-4-1-16,-8 0-2 15,-9 0 3-15,-9 0 2 16,-8 0 4-16,-4 0 4 0,-31-4-2 15,-8 0-15 1,-18-4-7 0,-21 8-3-16,-17 8-2 0,-9 0 4 15,-21 3 5-15,-5 8-1 16,-4 0 3-16,0 1 3 16,9-1 1-1,12 0-4-15,5 0-1 16,8 0 0-16,18 4 1 0,13-4 6 15,25 0 3-15,14 1 12 0,20-1 4 16,19 8-3-16,25-16-3 16,21 12-23-16,5-4-9 15,9-30-62 1</inkml:trace>
  <inkml:trace contextRef="#ctx0" brushRef="#br0" timeOffset="19068.2334">14411 280 192 0,'0'-11'71'0,"0"11"-38"0,0 0-34 0,0 0 15 0,0 0-10 15,4 4-2-15,1 3-1 16,3 5 1-16,-8 7-1 16,5 15 4-16,3 5 4 0,1 3-1 15,0 23 1-15,-1 15-1 16,-8 5 0-16,0 10-2 16,0 1-1-16,-8-4-3 0,-1 23 1 15,0-19-2-15,1-12 2 16,-10-19-26-16,6-11-12 15,-1-12-64 1</inkml:trace>
  <inkml:trace contextRef="#ctx0" brushRef="#br0" timeOffset="20150.9474">15058 300 124 0,'120'-20'49'0,"-42"1"-26"0,21 0-34 0,-56 8 8 0,30 3-1 16,0 0 2-16,5-3 4 16,17-5 1-16,0-7-4 15,4 4-1-15,4 4-2 16,5 4 3-16,0 3-2 0,-5 0-1 15,0 4 5-15,-16 12 3 16,-1 4 10-16,4-5 3 16,-8 5-2-16,-9-1 1 15,-4-3-3-15,-13 3 2 0,-13 1-8 32,0-1 7-32,-8-3 5 0,-5 0-4 15,-4 7 0-15,-4-7-9 0,-5 3-2 16,-4 1 2-16,4 3 1 15,-13 0-3-15,9 8-1 16,0 12-3-16,0-5-1 16,0 5 1-16,-9 3 0 15,5 4 0-15,-1 23 0 16,5-7 0-16,0 3 2 0,0 0-3 16,-4 16 0-16,-1-12 1 0,1 4 2 15,0 4-6-15,-1 3-1 31,1 5-1-31,0-12 2 16,3 7 2-16,6 1 1 0,-14-20 1 16,9 5 2-1,-9-5 3-15,5-7 2 0,-5-8-1 16,-4-7 1-16,0-16 5 16,0 0 2-16,-13-8 15 15,0-3-14-15,-4-4-3 16,-13-4-9-16,-5 0-3 15,-3 0 4 1,-1 0 2-16,0 0-2 0,-13 4-1 0,-4-1-3 16,-4 1-1-16,-5 4 3 15,9 0 1-15,0-1-4 16,-17 1 1-16,4 0-2 16,5-1-2-16,-1 1 3 31,-4-4 2-31,4 0-2 15,-12-4 0-15,12 0 3 0,1-4 3 16,-10-4 0-16,-3 0 2 16,3 1 2-16,1-1 2 15,4 0-3-15,5 1 0 16,-18-1-3-16,17 0 0 0,5-3-3 16,4-4-2-16,-13-1 3 15,0 5 2-15,0 3 0 16,4 1 0-16,5 7-3 15,4-8 1-15,-13 4-2 16,9 0 2-16,8 4-2 0,5 0-1 16,8 0-2-16,0 0 1 15,-4 0-6-15,13 0-3 16,-9 0-58 0,9 0-157 15,30-30 86-31</inkml:trace>
  <inkml:trace contextRef="#ctx0" brushRef="#br0" timeOffset="20835.5486">15264 491 172 0,'0'-8'66'0,"0"5"-36"0,0-5-33 0,0 8 13 31,-4-4-5-31,0 0 0 0,4-7-6 16,-9-1 1-16,5-7 0 16,-1 4 2-16,1-1 1 0,0 1 1 15,0 4 0-15,4-1 11 16,0 1 5-16,0 3-6 16,0-3-3-16,4 7-6 15,0-4-2-15,0 4-1 0,1 0-2 16,-1 1 1-16,5 3-1 15,-9-8 0-15,4 4 0 16,0 0 0-16,5 0 2 0,-9 4 1 16,13-7 1-16,-4 7 0 31,-1 0 0-31,1 0 0 0,8 7 2 0,-4-3-3 16,0 4 0-16,0 3-3 31,4 9-1-31,-8 10 1 15,4 1 0-15,4 7 0 0,0 0 2 16,-8 1-1-16,4 26-1 16,4 0-2-16,-9 4 1 15,5 4 1-15,0 3 2 16,-4-3-1-16,4 4 2 16,-9 3 0-16,5 4 1 0,-1-7-7 15,1-8 0-15,0-8 3 16,-9-7 4-16,4-12-10 15,-4-8-3-15,0-11-38 16,0-3-14-16</inkml:trace>
  <inkml:trace contextRef="#ctx0" brushRef="#br0" timeOffset="21252.1876">16186 227 268 0,'0'-4'101'0,"5"8"-54"0,3 0-59 16,-3-1 15-16,3 5-5 16,-3 4 3-16,-1 3-2 15,5 8-2-15,3 11 2 16,1 8 0-16,18 4 1 0,-10 8 0 0,5 30 0 16,4 1 0-16,0 14 2 15,0-3-3-15,1 0 0 16,-1 26 1-16,-4-11 0 15,-5-11 0-15,-4 11 0 32,-4-11 0-32,0-12 0 15,-8-12-9-15,-5-7-4 0,0-19-152 32,-22-31 48-32</inkml:trace>
  <inkml:trace contextRef="#ctx0" brushRef="#br0" timeOffset="22667.6621">16182 242 216 0,'0'-8'82'0,"4"1"-44"0,1 3-36 0,-5 4 17 16,0 0-4-16,0 0 1 15,0 0-6-15,-5 0-4 0,-3 0-3 16,-9 0-5-16,-18 4 1 0,-8 3 1 16,-9 5 0-16,-4 3 0 15,-8 4 2-15,-1-7 3 16,5 15 2-16,8-1 1 16,9-3 0-16,8-3 0 0,10-5 0 31,-1 4-4-31,13-7-3 15,13-1 2-15,0 4 0 0,17-7-8 16,13 4-2-16,0-5-1 16,5-3 0-16,4 0 2 15,-9 0 4-15,0 3-1 16,-4-7 1-16,0 4 2 16,-5 4 2-1,5 0-1-15,-4-5 2 0,-5 5 0 0,-4 0 1 16,0-1-2-16,-9 5-2 15,-8-1 3-15,-5 5 2 16,0-1 0-16,-12 0 2 16,4 12-4-16,-9 4-2 15,0-1 2-15,4-3 0 0,-3-4-4 32,12-4 1-32,-5-3-2 15,10-1 0-15,8-4-3 16,8-3-1-16,14 0-2 15,17-4 2-15,12-4-3 16,5 0-1-16,0 0 5 16,0 0 2-16,1 0 0 15,-1 7 2-15,-13-7 1 0,0 4 0 16,-9-4 2-16,-4 4 1 0,-12 0 7 16,-5 3 4-16,-9 1-5 15,-21 0-3-15,-18 3-3 16,1 1 0-16,-9 3-2 15,-13 8 2-15,-9-4 0 16,0 16 1-16,5-12 0 0,8 0 2 16,5-4-3-16,17 0-2 15,-13-8 0-15,21 1 1 16,9-1 1-16,13 5 3 16,9-12-3-16,12 3-2 15,18 1-3-15,8-8-1 16,9 4-3-1,-8-1-1-15,-1 1 4 16,-4 0 3-16,5 4-1 16,-9-1-2-16,-9 1 4 15,-4 0 1-15,-26 3 4 16,0 1 1-16,-13 3-1 0,-13 16 1 16,-17 7 0-16,-13 0 3 15,0-3-1-15,4-8 2 16,9-1-8-16,13-6-2 15,12-5-14-15,6 0-5 0,24-3 5 16,6-5 3-16,20 1 8 16,6-4 6-16,3 0 13 15,9 3 7-15,-9 1-12 16,-12 4-5 0,-22 3-13-16,-18 12-4 15,-20 11-15-15,-44 12-6 16,-30 3-61-16,-13 9-25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08:20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8866 14326 12 0,'-22'0'5'0,"18"7"-2"0,-5-3-6 0,5 4 2 15,-1-1 32-15,-12-3 15 0,4 4-7 16,-4-4-5-16,0 3-6 16,4-3-3-16,0 0 1 15,4-4 1-15,1 4-3 0,-1 0-3 16,1 3-11-16,-1-3 9 0,0 0 4 15,1 4-7-15,-1-5-2 16,5 1-2-16,-1 0 0 16,1-4 2-16,4 4 2 15,-8-4 4-15,8 4 2 16,0-4-3-16,0 0-1 0,0 0-6 31,-5 0-2-31,1 0-9 16,4 0-2-16,-9 4 15 15,5-1 10-15,0 1-8 16,-1 0-3-16,1-4-6 0,-5 4-2 16,5 0-6-16,4-4 1 15,-8 4 0-15,3-4 0 16,5 3 0-16,0-3 0 0,0 0 0 16,0 0 2-16,0 0-3 15,0 0-2-15,0 0 2 16,0 0 2-16,0 0-2 15,0 0 0-15,0 0-1 0,0 0 0 16,0 0 2-16,0 0 0 31,0 0-3-31,13 4 2 16,-9-4 1-16,9 4 0 16,-4 0-3-16,4-4 0 15,4 0 4-15,-13 0 1 16,9 0-3-16,-4 0 1 0,8 0-2 15,5 0-2-15,-1 0 3 16,-3 0 0-16,-1 0 3 16,0 0 1-16,0 0-4 15,0 0-1-15,1-4 1 16,3 0 2-16,1 4 0 0,-5 0 2 16,5 0-7-16,-5 0 1 15,0 0 3-15,5 4 2 16,-5-4 0-16,9 0 1 15,0 4-2 1,-1-4-1-16,6 0 3 0,-10 0-4 16,1 4-2-16,-1 0 2 15,-4-4 0-15,1 0 3 16,-1 0 3-16,-4 0-2 16,4 3-2-16,5-3 0 31,-14 4 1-31,9 0-3 15,5 8-2-15,-9-1-1 0,13-3 3 16,0-1 2-16,-9 1 2 16,4 0-6-16,5-4 0 0,4-1 1 15,-8 1 1-15,4 0 1 16,0 4 0-16,-5-8 0 16,14 0 0-16,-5 0 2 15,4 0 3-15,-3 7-4 0,-1-7-1 16,4 8-2-16,-4-12-2 15,0 0 0-15,1 1 3 16,-1-1 0-16,9 0 3 16,-1-11-3-16,-3 7 0 15,-1 0 1-15,1 1 0 16,-1-1 0 0,1 0 0-16,-1 4 0 15,-8 1 0-15,4-1 0 16,5 0 0-16,-1 0 0 15,1 0 0-15,-5 0-3 16,4 1 2-16,-8-1 1 16,4 0 2-16,0 0-1 15,1 0-1-15,3 4 1 0,-12 0-1 16,12 0 0-16,5 0 2 16,-5 0-1-16,5 0-1 15,-9-4-2-15,5 1 1 0,-5 3 5 16,-4-4 2-16,4 0-2 15,-4 4-3-15,4-4 2 16,-4 0 0-16,-5 4 1 0,5-4 2 16,-4 4-1-16,-1 0 2 15,-3 0-4-15,3 0-2 32,1 0 0-32,-1 0 1 15,5 0-6-15,0 4 1 16,0-4 1-16,0 0 1 15,-5 4 3-15,14-4 1 0,-5 0-1 16,0 0-2-16,0 8 1 16,0-8 1-16,-4 0 1 15,4 4 1-15,-4-1-2 16,0 1-2-16,0 4-4 16,8-8 0-16,5 0 4 15,-4 4 2-15,-5 0 0 0,0-1-2 16,-4 1-2-1,0 8 1-15,-1-12 1 0,-3 0 2 16,0 11-1-16,-1-3-1 0,-4-12-2 16,1 12 1-16,-6-1-12 15,-3-14-31 17,-5-1-3-32,-4-3-36 0,-8-9-12 15,-9-3-33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11:01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2286 11847 184 0,'-13'4'68'0,"13"0"-36"0,-9-4-31 0,5 0 16 31,0 0 6-31,-1 0 8 16,1 0 6-16,0 0 4 16,4 0-22-16,-9 0 5 0,-8-4 3 0,17 4-17 15,-17 0-5-15,8-4-6 16,0 1-1-16,-3-1 0 16,3 4 3-1,-8-4 1-15,12 4 2 16,-3 0 0-16,3 0-2 15,5-4-4-15,5 4-1 16,-5 0 2-16,8 0 0 16,-3 4 1-16,12-4-3 15,0 4 2 1,-8-4 1-16,4 4 0 0,4-1-3 16,0 1 0-16,0-4-1 15,5 4 0-15,-9-4 3 16,8 4 2-16,1 0 0 15,-1-4-1-15,5 0 1 16,-4 0-1-16,12 0-5 31,-3 0 3-31,3 0 1 16,-8 0 1-16,8-4 0 16,5 0 0-16,-9 4 2 15,13-4-3-15,0 4-2 0,-12 0 2 16,12 0 0-16,-13-4 3 15,0 4 1-15,0 0 1 16,5 0 2-16,-5 0-1 16,-4 0 0-16,4 0-1 0,0 0 2 15,4 4-1-15,-8 0 0 16,4-4-3-16,-8 0-2 16,4 0-2-16,4 0 1 15,5 0-1-15,-10 0 0 16,6 0 2-1,12-4 0-15,0 0-3 16,-5 1 0-16,6-1 2 16,-14 0 0-16,4 4 3 15,1 0 1-15,-1-4 1 16,-12 4 0-16,4 0 0 16,4 0 0-16,4 0-2 0,5 0-2 15,-5-4-2-15,-8 4-1 16,0 0 2-16,4-4 0 15,0 1 1-15,1-1 0 16,-1 0-3-16,13 0 0 16,-4 0 2-16,8 4 0 0,-17-3 1 15,5-1 0-15,-1 4 0 16,1 0 0-16,-1 0 0 16,-8-4 0-16,4 4 0 0,-4 0 2 15,4 0-1-15,0 0-1 16,-4 4 1-16,4-4 1 15,0 0-1-15,5 4-1 32,-9-1 1-32,4 1 1 15,-4 0-1-15,4 0-1 0,9 0 1 16,0 3-1-16,-1 1-3 16,-3-4 2-16,-5 0 3 15,0 3 3-15,-4 1-2 16,0-4 0-16,0 3-1 15,4 1-2-15,-9-4 1 0,14 4-1 16,-14-5 0-16,10 1 0 16,-6 0-3-16,1 4 0 15,4 3 4-15,-4 1 3 16,4-1-3-16,1-3-1 16,-6-4 4-16,1 3 2 0,-13-3-5 15,4-4 0-15,-12 0-1 31,8 4 2-31,-13-4 1 0,0 0 3 16,0 0-5-16,0 0-3 16,0 0-6-16,0 0-2 15,0 0-33-15,0 0-14 16</inkml:trace>
  <inkml:trace contextRef="#ctx0" brushRef="#br0" timeOffset="25251.4025">3363 13272 88 0,'-13'4'33'0,"9"23"-18"0,0-8-29 16,-5-11 3-16,5-1 2 15,4 1 4-15,-5-4 6 0,-3 0 2 16,3 0 18-16,-3-1 9 16,3 1-7-16,-7 0 0 15,12 0-12-15,-13 0-2 16,8 0 1-16,-8-1 4 16,5-3-8-16,3 4 14 0,1-4 7 15,0 0-6-15,4 0-1 16,0 0-10-16,0 0-4 0,0 0-1 31,0 0 1-31,0 0-1 16,0 0 0-16,0 0 1 15,0 0 3-15,0 0 0 0,4 0 0 16,0 0-10-16,9 0-4 16,-8-4 9-16,8 4 4 15,4 0-3-15,0-3-3 16,5-1-1-16,-9 4-1 15,17-4 0-15,0 0 2 16,4 0-3-16,5 0 0 0,-9 1 1 16,5-1 0-16,4 0 0 15,4 0 0-15,-5 0 0 16,1 4 0-16,0-4 0 16,0 1 2-16,0 3-1 15,4 0-1-15,4 0 3 16,9-4 0-1,-9-4-1-15,18 0-2 16,-9 1 1-16,0 3 1 16,4-4 1-16,5-7 1 0,-13 11 2 15,4-11 1-15,-5 7 1 16,-3 0 0-16,-1 12 0 16,5-11 0-16,8 3-2 15,-17 4 1-15,5 0-4 0,-5 7 0 16,0 1-3-16,0-4-1 15,0 4 1-15,9-5 2 16,-9 1-1-16,0 8-1 16,4-5-2-16,-3 1 1 15,3 0 3-15,0-1 3 16,5-3-2-16,0 4 0 0,-9 0 1 16,0-5 0-16,4 5 0 15,-12-4 2-15,12 0-3 16,5 0-2-16,-5-1 2 15,5 5 2-15,0-4-4 16,-1 4-1-16,10-1 0 16,3 1 0-1,1 0 0-15,-9-5 0 16,4 1-3-16,9 0 2 16,-4 0 1-16,4-4 2 0,-5 0-1 15,1 0-1-15,13 0 1 16,-5 0 1-16,-4 0-1 15,0-4-1-15,8 0 3 16,-3 0 0-16,-1 1-4 0,0-1 1 16,-4 4 0-16,13 0 0 15,-9 0 0-15,0-4 2 16,1 0-1-16,3 0-1 16,-3 0 1-16,-1 1-1 15,4-1 6-15,-12 4 6 16,13-4-6-1,-5 4-1-15,-4 0-5 16,-9 4-1-16,0 0 1 16,5-4 2-16,-5 0 1 15,1 3 1-15,3-3 0 16,-8 0 2-16,9 0 1 16,21 0 1-16,-4 4-4 15,-13-4-3-15,0 0 2 0,-4 4 2 16,-1 0 0-1,-8 0 2-15,0 0-2 0,0-1 0 16,-4 1-3-16,0 4-2 16,12-4 1-16,-8-1 1 15,0 1-3-15,-4 0 0 16,0 0 3-16,4-4 1 0,0 0-1 0,-5 0-2 16,1 0-2-16,0 0 1 15,0 0 1-15,-14 0 2 16,1 0-1-16,9 4 2 15,3-4-4-15,-3 0 0 16,-5 0 1-16,0 0 0 31,-4 0 0-31,-1 0 0 0,10 0 0 16,-1 0 0-16,-4 0 0 16,-4-4 2-16,-5 0-1 15,5 4-1-15,-13 0 3 16,4 0 0-16,-4-4-1 15,0 0-2-15,-4 1-2 16,-1-1 1-16,-4 0-1 0,5 0 0 16,-14 0 4-1,10 1 1-15,-5-1-1 0,4 0-2 16,-13 0 1-16,9 0-1 16,-13 0 0-16,4 1 0 15,9-1 4-15,0 0-4 31,-4 0 0-31,0 0 0 0,-9 4 2 16,0 0-3-16,0 0 0 0,0 0 3 16,0 0-1-1,8 0-1-15,-8 0 1 0,0 0-1 32,0 0-3-32,4-4 2 15,-4 4 1-15,0 0 0 0,9 0 0 16,-9 0 2-1,0 0-1-15,4 0-1 0,-4 0 1 16,5 0-1-16,-5 0 0 16,0 0 2-16,0 0-1 15,0 0-1-15,0 0 1 16,0 0-1-16,0 0 0 0,8 0 0 16,-8 0-3-16,9 0 0 15,-9 0 2-15,0 0 2 0,0 0 0 16,9 0-1-16,-9 0 1 31,8 0-1-31,-8 0 0 16,0 0 0-16,0 0 0 15,0 0 0-15,0 0 2 0,0 0 1 16,0 0-1-16,0 0-2 16,0 0-2-16,0 0 1 15,9 0 1-15,-9 0 0 16,0 0-3-16,0 0 2 15,0 0 1-15,0 0 2 16,0 0-1-16,0 0-1 0,0 0 1 16,0 0-1-16,0 0 0 15,0 0 0-15,0 0 0 16,0 0 2-16,0 0-3 16,0 0-2-16,0 0 2 0,0 0 0 15,0 0 1-15,0 0 0 31,0 0 0-31,0 0 2 16,0 0-1-16,0 0-1 16,0 0 1-16,-5 0-1 0,5-3 2 15,-4-1 1-15,4 0-1 16,0 4 1-16,-8-4 0 16,8 0 1-16,-5 0 4 15,1 1 3-15,4-13 5 16,-13-3-5-1,4 0-1-15,-4 0-3 16,1 0-2-16,-6-4-1 16,1 0 0-16,4 0-2 0,-4 0 1 15,0-4-4-15,4-11-2 16,4-8-1-16,-4 4 3 0,9-8 0 31,-5 0 1-31,5 0-5 16,4-7 1-16,0-1 2 15,-4 1 1-15,-1-1-2 16,1 5 2-16,0-9 1 0,-5-3 0 16,0 4-3-16,1 4 0 15,-1-5 4-15,-4 9 1 16,5-5-5-16,-1-3-2 16,0 3-3-16,5 5 2 15,0 7 2-15,0 4-1 16,4-12 4-16,0-3 0 15,-5 7 5-15,1 8 2 16,4 7-5-16,-4-3 0 0,-1 7-1 0,5 5 0 31,-8 3-5-31,-1 3 1 16,0 1 0-16,1 4-1 16,-1 0 1-16,-12-1 0 0,-5 1 0 15,4 3 3-15,-8-3 0 16,4 11 1-16,-8-7 0 15,4 3 0-15,-1 8 0 16,-12 4 0-16,-4 0-3 0,0-4 2 16,3 0 1-16,1 4 2 15,-8 0-6-15,8 3 1 0,-26 1-1 16,8 3-1-16,5 1-3 31,-4-1-2-31,4 1 2 0,-4-1 3 16,-5 1 3-1,5-1 1-15,4 1 1 0,0-1 0 16,4-3 0-16,9 3 0 16,0 1-3-16,-9-4 0 15,5-1 4-15,4 1 1 16,4 0-3 0,-9-1 1-16,1 1 0 0,-9 0 0 15,0-1 0-15,0 1 0 0,0 15 0 16,4 4 2-16,1-4-3 15,-10-8 0-15,9-4 1 16,5 1 0-16,8-1 0 16,-12 1 0-1,7-8 0-15,-12 7 0 0,-4-3-3 16,0 0 0 0,4-1-3-16,0-3 1 15,8 0 1-15,-25 0 2 16,9-4 1-16,3 0 3 0,1 0-3 15,4 0 0-15,-4 0-4 16,-5 0 1-16,5 0 2 0,4 4 1 16,0-1-2-1,4 1 0-15,0 0 4 16,-8-4 1-16,4 0 0 16,4 0 1-16,-4 0-4 0,4 0-2 15,-12 0 2-15,3 0 0 16,1-4 1-1,0 4 0-15,4 0-3 0,-18-4 2 16,6 4 1-16,3 0 0 0,0 0-3 16,9 4 0-16,-8 0-3 31,3 0-1-31,-8 0-3 16,9-1-1-16,4 1 8 0,4 0 6 15,-4-4-1-15,0 4 1 0,5-4-1 16,3 0-2-16,9-4-4 15,-8 4-2-15,4-4 7 16,-5 0 6 0,-8 4-8-16,0-3-3 0,5-1 2 15,-1 0 2-15,0 0-1 16,-4 4-2 0,-4-7 2-16,4 3 0 15,9 4 3-15,3 0 1 0,10 0-6 16,-9 4 0-16,0-4-1 15,-9 0-1-15,5 0 6 16,4 0 1-16,0-4 0 16,-9 0 1-16,9 0 0 15,-9 0 3-15,-8-3-5 0,4 3-3 16,0-4-2-16,8 0 3 16,-16 5-2-16,-1-1 1 15,5-12 2 1,4 5 2-16,8 3-1 15,-8 1-1-15,9-1 1 0,4 0-1 16,-13 4 2-16,8 1 3 0,5 14-7 16,-8-3 0-16,3-1-7 15,-8 5-1-15,4-1 2 32,-4 1 5-32,13-1-3 0,5 5 0 15,3-1 3-15,14-3 1 16,-5 3-1-16,0 4 2 15,9-4 1-15,-1 4 0 0,5 24 0 16,-8-9 2-16,4 1-1 16,4-1-1-16,0 0-2 15,9 1 1-15,4 3-1 16,-13-3-2-16,13 7 3 16,13 11 0-16,-13-3-2 15,4-8 2-15,4-3 1 0,5-5 2 16,-13 1-1-16,5-5 2 15,3 9-2-15,-8 3-1 16,5-4 1 0,-1-4-1-16,5 1 0 15,-5-1 0-15,4-3 0 16,1 0 2-16,-5-1-1 16,1-3 2-16,3 11-2 15,-8 5 2-15,0-5 0 16,0-4 3-16,-8-3-3 15,3-4 0-15,5-4 1 0,-4-4 0 0,0 0-5 16,4-4-1-16,-5-3-10 31,5-1-5-31,0 1-44 0,9-1-18 16,8-11-43-16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13:03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15368 6455 84 0,'21'3'33'0,"-21"-3"-18"0,5 0-11 0,-5 0 8 15,0 0-7-15,0 0-1 16,0 0 4-16,4 4 3 0,0-4 2 16,5 0 3-16,-5 12 4 15,5-5 2-15,8 1-3 16,-8 0 1-16,4-4-11 16,4-1 6-16,-4 1 2 0,8-4-1 15,1 0 1-15,4 4-3 16,8 0 1-1,1 0-2-15,-10 0 0 16,10-4-5-16,-5 0-3 16,5 0-2-16,-1 0 0 15,13 0-4-15,-3 0 0 0,3 0 1 16,-4-12 0-16,0 4 4 16,-4 8 2-16,0-3 0 15,-5-1-1-15,5 8 1 0,8-1 1 16,-12-6-1-16,4-1-1 15,-9 0 1-15,4 12 1 16,1-1-1-16,-1-3-1 16,-4 0-3-16,5 0-2 15,-1-12 1-15,9 12-1 16,0 0 0-16,-4-4 2 0,-13 11-1 31,4-3-1-31,0 0-2 16,-4-1-1-16,0-3 2 15,4 4 2-15,0-4 0 16,9 3 2-16,4 1-2 16,-13-1-1-16,5 1-2 0,-1-4 1 15,1-4-1-15,-1 4 0 16,5-4 2-16,0 0 2 16,0-4 1-16,-1 4 1 15,-3-4-2-15,-5 4-2 0,0 4 1 16,-4-4-1-16,0 4 0 15,0-4 0-15,4 0-3 16,-8 4 2-16,12-4 1 0,5 3 2 16,-9 1-1-16,4 0-1 15,-3 0 3-15,3 0 0 16,-4-4-4-16,5 4 1 16,-1-1 0-16,1 1 0 15,-1 4 0-15,9-4 0 16,-4 0 0-1,0-4 2-15,-5 0-3 16,1 3 0-16,3 1 1 16,-12 0 2-16,22 0-3 15,-5-4 0 1,0 4 3-16,0-4-3 16,-4 0 0-16,0 0 1 0,-1 4 0 15,1-1 0-15,4-3 0 16,5 0 0-16,-5 0 0 15,-5 0 0-15,1 0 0 16,-4 0 0-16,-1 0 2 16,1 0-1-16,-5 0-1 0,17 0 1 15,1 0 1-15,-10 0-1 16,1 0 2-16,4 0 0 0,-13 0 1 31,5 0-2-31,-1 0 1 16,1 0-2-16,-1 0-1 15,5 0 1-15,0 4-1 16,-9-4 0-16,0 0 0 16,0 0 4-16,-4 0 2 15,0 0-2-15,0 4-1 0,0 0-1 16,8-4 1-16,5 4-2 16,0-4 2-16,-5 4-2 15,-8-4-1-15,0 0-4 16,-17 0 0-16,4 3-27 15,-5-3-11-15,-8-3-208 16,-43-20 118 0</inkml:trace>
  <inkml:trace contextRef="#ctx0" brushRef="#br0" timeOffset="124661.6098">9559 12522 112 0,'-8'15'44'0,"8"-11"-24"0,-9 7-13 0,9-7 15 0,-4 4-11 16,-1-1-1-16,5 1 7 16,-8-4 4-16,4 0-11 15,-1-4 12-15,5 0 5 0,0 0-3 31,-4 4 0-31,4 3-2 0,0-7-2 0,-4 0-4 32,4 0 0-32,0 8-5 15,-5-8 1-15,5 0-5 0,0 7-2 16,0-3 0-16,5 0 1 16,3 4-1-16,1-4 2 15,4-1-2-15,0 1 0 16,0-4-3-16,0 4-2 15,-1-4 3-15,6 0 0 16,3 8-1-16,9-1-2 16,-4 1 1-16,0-4-1 0,9-8 0 15,-1 0 0-15,5-3-7 16,0 3 0-16,4-8 3 16,-4 1 2-16,4 11 2 15,-5-8 0-15,-12 12 0 0,4 0 0 16,-12 0 2-16,3-1-6 15,-12 1 1-15,4 0-10 32,-5-4-4-32,-3 0-16 15,-5 0-4-15,0 0-20 0,8 0-6 0,5-15-31 32</inkml:trace>
  <inkml:trace contextRef="#ctx0" brushRef="#br0" timeOffset="125511.7681">19349 12782 224 0,'-4'4'85'0,"4"-4"-46"0,-9 4-46 15,1 0 0-15,-5-1 6 16</inkml:trace>
  <inkml:trace contextRef="#ctx0" brushRef="#br0" timeOffset="125844.2637">19298 12805 336 0,'-5'0'8'0,"5"0"10"15,0 0-1-15,0 0-2 16,0 0 0-16,0 0-8 15,13 0-4-15,-4 0 0 16,4 0 2-16,-5 0-2 16,1-4-2-16,0 0 4 15,-1 4 1 1,5 0 6-16,0-3 3 0,4-1-2 16,0 4 0-16,1 0-3 15,3 0-1-15,22 0 1 16,5-4 1-16,-5 0-5 15,4 0-2-15,5 0-4 16,13 1-1-16,-5-1 3 16,0 0 1-16,-8 0 3 15,4 0 1-15,0 4 3 0,9 4 4 16,-9 0-10-16,-5 4-2 16,-3-1-15-1,-18 1-5-15,-4-4-17 0,-9 0-5 16,-8-1-36-16,-27 1-14 15,-16-8-21 1</inkml:trace>
  <inkml:trace contextRef="#ctx0" brushRef="#br0" timeOffset="128583.1425">14506 12529 216 0,'0'4'82'0,"0"-8"-44"0,0 4-31 0,0 0 20 16,0 0-7-16,0 0-2 16,0 0-4-16,0 0-1 15,4 4-7 1,1 0-2-16,3-4 2 0,-8 4-3 16,9 0 0-16,-1 3-1 15,5-3 1-15,5 0 0 16,16 0 1-16,5 0 2 15,8-1 3-15,-4-3 2 0,18 0 1 16,8-3 2-16,4-1 4 16,-9 0-8-16,5 4-3 0,0 0 0 15,-8 0 0-15,-5 4-3 16,-13 0-3-16,-9-1-22 16,1-3-9-16,-14 4-56 15,-12 15-89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16:04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17850 9212 140 0,'-5'0'55'0,"5"0"-30"0,5-4-32 0,-1 4 10 16,5-3-3-16,-5-1 2 15,9 0 5-15,-13 0 6 0,8 4-7 16,-8 0 6-16,0 0 3 0,5 4-3 16,-5-4 1-16,13 0-10 15,0 0-2-15,0 4 1 16,12-4-1 0,1 0-1-16,-4 0 5 15,4 0 1-15,-9 0 0 0,4 0 1 31,1 0-2-31,0 0 0 16,-5 4 1-16,4 3 3 16,9 1-4-16,1 0-3 15,3-1-1-15,-4 1-1 0,0-4 0 16,5 0 0-16,-1-1 2 16,-3 1 1-16,-1 0 1 15,8 0 0-15,-3-4 2 16,4 0 1-16,-5 0-3 15,-4 0-3-15,1 4 2 0,-6 0 0 16,1-1 3-16,4 1 1 16,-8 0-3-16,4 0-1 15,8-4 3-15,9 4 1 16,-4 0-1-16,-4-1 1 0,-1 1-4 16,1 0 0-16,-1 0-3 31,-8 0-1-31,4 0 1 15,0-1 2-15,9 5 3 16,4-4 2-16,-4 4-1 16,-9-5-1-16,5-3-1 15,-1 4 0-15,0-4-5 16,1 4 1-16,8-4 0 16,4 0 0-16,-8 0 0 0,0-4 2 15,0 4-1-15,0 0 2 0,-1 0-4 16,-3 4-2-16,-1-4 4 15,5 4 1-15,4 0-3 16,0-4 1-16,-4 0 0 16,0-4 0-16,4 8 0 15,-4-4 0-15,-1 0 2 0,1-4 1 16,9 0-4-16,-1 0 1 16,-4 0-2-16,4-3-2 15,-8-1 3-15,0 0 0 16,0 1-2-16,13-1 0 15,-5 4 2-15,0 0 2 16,9 1-2 0,-13-1 0-16,26 0 1 15,-13 0 2-15,0 0 1 16,0 0 1-16,0 1-2 16,-4-1-2-16,-9 0 1 15,22-4 1-15,-5 1-1 16,-8 3-1-16,8 0 1 15,-4-4-1-15,-8 1 0 0,16 3 0 16,-8 4-3-16,0-4 2 0,0 0 1 16,-4 0 2-16,0 0-1 15,12 1-1-15,-8-5 3 16,-4 4 0-16,0 0-1 16,-5 4 1-16,1-3 0 15,-5 3 1 1,13 3 0-16,-9-3 0 15,-4 0-5-15,5 4-1 16,-5-4 1-16,-5 4 2 16,-3-4-2-16,4 4 0 15,4-4 3-15,0 0 1 16,4 0 1-16,-12 4 0 0,4-1 0 16,-1 1 0-16,-3-4-2 15,8 4-2-15,4 0 3 16,-4 0 2-16,-4 0 0 15,0-1 0-15,-5 1 1 16,5 0 3-16,-9 0-2 0,5 4-2 16,4-8-2-16,8 3 0 15,-8-3-4-15,4 4 0 16,-4 0 1-16,-1 0 0 0,-7-4 2 16,3 0 1-16,-8 0-1 15,4 4-2-15,0-4-2 31,9 4 1-31,-5-1-1 16,-3-3 0-16,-5 0-9 16,-9 0-5-16,-4 0-54 0,-52-3-109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17:52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4199 7090 108 0,'0'0'41'0,"0"0"-22"0,0 0-22 0,0 0 6 16</inkml:trace>
  <inkml:trace contextRef="#ctx0" brushRef="#br0" timeOffset="140.353">4186 7094 159 0,'-9'4'-9'16,"1"0"-4"0,4 0-6-1,-14 11 8-15,5-3 8 16,9-5 4-16,-9 1 5 16,13-8 3-16,-4 8 9 0,0-1 10 15,4-7-6 1,-5 4-7-1,1 11-4-15</inkml:trace>
  <inkml:trace contextRef="#ctx0" brushRef="#br0" timeOffset="665.8199">4091 7201 229 0,'0'8'11'0,"-8"-12"1"0,8 12 2 16,0-4 1-16,0 3 3 15,-5-3 1-15,5-11-2 16,-4 10 0-16,4 1-7 16,0 0-2-16,0-4-2 15,0-8-4-15,0 12 2 16,0 0 1-16,0 0 2 15,0-4 1-15,0 0 2 32,0 0-3-32,0 0-2 15,0 0 4-15,0 0 2 16,0 0 0-16,0 0 1 16,0 0-4-16,0 0-3 0,0 0 0 15,0 0-1-15,4 4-5 16,9-4 1-16,0 0 0 15,-4 0 0-15,-1 0 0 16,5 0 0-16,-4 0 2 16,0 0 1-16,4 0 3 15,-9 0 3-15,4 0-2 0,5-4-2 16,5 4-2 0,-1 0 0-16,0-4-2 15,5 4-1-15,-1 0 3 16,5-4 2-16,-9-7-2 15,9 3-2-15,4 0-3 16,-4 16-1-16,-4-12 4 16,4 0 1-16,-1 1-3 15,1-1 1-15,0 0 0 16,0-11 0-16,-4 3 0 0,-1 1 0 16,-4 3 0-16,-4 0 2 15,0 1-8-15,-4 3-1 16,-9 0-36-16,-9 4-16 15,-8 8-74 1</inkml:trace>
  <inkml:trace contextRef="#ctx0" brushRef="#br0" timeOffset="10490.8299">3466 8983 336 0,'-12'0'13'0,"3"0"2"16,-13 0-1-16,5 3-1 0,-4 1-3 15,-1 0-1-15,1 4-3 16,3-5 1-16,-8 1-2 16,-4 4 2-16,0-4 0 0,-9 0 3 15,1 3 4-15,-1 5 3 0,-4-1-3 16,0 1 2-16,-9-1-7 31,0-3-1-31,-4 0-2 16,9 11 1-16,-9-4-9 15,8-3 0-15,-3-1-7 16,-1-3 1-16,9 3-47 0,0 1-20 0,4 3-53 16</inkml:trace>
  <inkml:trace contextRef="#ctx0" brushRef="#br0" timeOffset="16773.0622">3785 10461 108 0,'0'4'41'0,"-4"-4"-22"0,4 4-16 15,0-4 10-15,-9 0-6 16,9 3-2-16,0-3 4 15,-17 4 2-15,17-4 7 16,-13 0 3-16,9 0 1 16,-5 0 1-16,5 0-13 15,4 4-1-15,-9-4 1 0,1 0-2 0,3 0 1 16,1 0-1-16,4 0 0 16,-13 0-2-16,5 0 1 31,3 0-2-31,1 0 0 0,0 0-3 15,4 4-2-15,-5 0 3 16,-3 0 2-16,8-4 2 16,0 0 3-16,0 0-1 15,0 0 0-15,0 0 3 16,0 3 3-16,13 1-2 0,-9 4 2 16,5 0-6-16,-1-5-1 15,5-3-6-15,-9 4-2 16,9 0 2-16,0 4 1 15,5-4-4-15,7 3 1 0,1 1 2 16,-4 0 1-16,8-1-1 16,4-3-2-16,5 0 3 15,0 0 2-15,8-4-4 16,5 0-1-16,-17 0-2 16,3-4 0-16,-7 4-36 0,-10-4-16 31,-21 4-79-16</inkml:trace>
  <inkml:trace contextRef="#ctx0" brushRef="#br0" timeOffset="18473.6709">3548 12215 188 0,'-8'0'71'0,"16"0"-38"0,-16 0-23 31,8 0 17-31,0 0-7 0,-13 0 1 0,4 0-10 16,1 0-2-16,3 0 10 16,-16-4-10-16,12 0 4 15,-8 1 3 1,4-1 1-16,4 0-1 15,9 0 0-15,-17 0 0 16,8 1-6-16,1-1-2 16,-9 0 2-16,4 0 1 15,0 0 8-15,0 0 2 16,-4 1 3-16,-1-1 0 0,-3 0-7 16,-9 0 0-1,0 0-4-15,-18 0 0 0,5 1 6 16,-13-1 2-16,-13 4-4 15,0 4 0-15,-4 3-8 0,4 1-1 16,-4 7-15-16,-1 1-6 16,1 3-35-16,4 7-14 15,-4 9-56-15,-22 7-25 16,13-15-4-16</inkml:trace>
  <inkml:trace contextRef="#ctx0" brushRef="#br0" timeOffset="43945.0758">4397 13824 92 0,'0'7'35'0,"0"-7"-18"0,0 8-16 0,0-8 11 15,0 8-2-15,0-1 2 16</inkml:trace>
  <inkml:trace contextRef="#ctx0" brushRef="#br0" timeOffset="43998.4097">4397 13877 189 0,'0'12'7'15,"0"-4"4"-15,0-1 3 16</inkml:trace>
  <inkml:trace contextRef="#ctx0" brushRef="#br0" timeOffset="44486.8549">4397 13912 261 0,'-4'4'24'0,"4"-4"-11"16,0 0-8-16,0 0-2 0,0 4 2 16,0-4 2-16,0 0 8 15,0 0 2-15,0 0 5 0,0 0 3 16,0 0 0-16,0 0 0 16,0 0-1-1,0 0 2-15,0 0-8 16,0 0 0-16,0 3-7 15,0-3 1-15,0 0-3 16,-9 4 2-16,9-4-4 16,-8 0 1-16,-1 0-3 15,0 4 0-15,5-4-3 16,-9 0 1-16,9 4-2 0,-9 0-1 0,0-4-2 16,4 0 1-16,-3 0 3 15,3 0 1-15,-8 0 1 16,4 0 0-16,-22-4 0 15,5 4-5 1,9 0 1-16,-10-4 0 16,10 4 2-1,-1 0-3-15,5-4 0 16,-13 4 1-16,8 0 0 16,1 0 0-16,-1 0 0 15,5-4-3-15,-9 4 0 16,5 0 2-16,-10 0 0 15,1 0 1-15,4 0 0 0,1-7-3 16,3 3 2-16,1 8-4 16,3-4 1-16,5 4-25 15,9-1-28 1,-5 1-14-16,31 0-69 16</inkml:trace>
  <inkml:trace contextRef="#ctx0" brushRef="#br0" timeOffset="46936.3255">3540 15773 140 0,'0'-3'55'0,"0"-1"-30"0,0 4-27 0,0 0 11 16,0 0 3-16,0 0 4 15</inkml:trace>
  <inkml:trace contextRef="#ctx0" brushRef="#br0" timeOffset="47436.5448">3527 15766 267 0,'-9'0'8'0,"1"0"0"0,3 0 4 16,5 0 2-16,-8 0 1 15,3 0 1-15,5 0-2 16,-8 0 1-16,8 0-6 15,0 0-1-15,0 0-4 16,0 0-1-16,-5 0-1 16,5-4-2-1,0 4 9-15,0 0 6 16,0-4-1-16,0 4 2 16,0 0-5-16,0-4 1 15,0 0-1-15,0 4 3 16,-4 0 2-16,-5-3 2 15,1-1-6-15,4 0-2 0,-5 4 6 16,0-4 1-16,-4 0-2 16,0 4 1-16,5 0-5 15,-14-4-1-15,1 1-2 0,4-1 0 16,-14 0-4-16,6 0-3 16,-6 4 0-16,-7-4-1 15,3 4 0-15,-8-4 0 0,0 1 2 16,8 3 3-16,-3-4 0 15,-5 0 2-15,-5 0-4 16,5 0-2-16,-4 0-3 16,4 1-1-16,4-1-1 15,-9 0 3-15,5 0 0 32,0-4 1-32,0 5-3 0,4-1 2 15,9 4-4-15,-4 0-1 16,8 0-4-16,4 4-1 15,1 3-14-15,4-3-4 0,8 4-27 16,0-4-9-16,1 3-78 16</inkml:trace>
  <inkml:trace contextRef="#ctx0" brushRef="#br0" timeOffset="66334.064">7349 14724 164 0,'-9'-4'63'0,"5"4"-34"0,-5-4-27 0,5 4 14 0,0 0-4 16,-9 0 3-16,0 0-4 16,0 4-1-1,-4 4-6-15,-1-1-3 0,1 5 2 16,-13 3-4-16,-9 12-2 16,5 11 2-16,4 1 0 0,-5 3 1 15,1 4 2-15,-1-4-1 16,5 8 2-1,4 3-9-15,-8 1-1 16,-5 0 6-16,9-1 2 0,-5-3 1 16,14 11-2-16,-5-3 1 15,13-5-1-15,-4 1 0 16,0 0 2-16,8 18-1 16,5-10-1-16,4-1 3 0,4 0 0 15,5-3-4-15,16 3 1 16,-3 4 0-16,4-4 2 15,0-7 1-15,4-4 3 16,-4-4-1-16,4 0 0 0,-4-12-1 31,8-7 0-31,9-8 0 16,-4-4 2-16,4-7-1 0,4-8 0 0,1-4-1 31,8-7 0-31,9-8-5 0,-5-16 1 0,4-7-2 16,-16-12 0-16,17 5 2 15,-5-1 0 1,-8-8 0-16,-14-7 0 16,1 4 2-16,-4 0 3 15,-14-8-2-15,1-4 0 0,-5 0-1 16,-8-3-2-16,-1 7 1 16,-4-16-1-16,1 5 0 15,3-1 0-15,-8-14 2 16,0 7 3-16,-8 7 0 15,-1 8 2-15,-8 16 0 16,-18 7 1-16,-3 12-22 0,-5 15-8 16,-31 15-53-1,1 20-63-15,0 34 35 16</inkml:trace>
  <inkml:trace contextRef="#ctx0" brushRef="#br0" timeOffset="135062.0373">17733 12039 4 0,'0'0'0'0</inkml:trace>
  <inkml:trace contextRef="#ctx0" brushRef="#br0" timeOffset="136174.9112">18091 11664 148 0,'-4'0'55'0,"4"0"-30"0,0 3-18 16,0-3 15-16,-9 4 0 15,5 8 4-15,-1-5-3 0,5 1-2 16,-12 0-11-16,-1 3 2 0,0-3 2 31,-13 3-1-31,4 1 0 0,1-4-7 0,-5-1-2 16,0 1 0-16,0 0 0 16,5-1 2-16,-10 1 1 0,6 0-1 31,-1-1 1-31,-4 1-4 15,-9-1 0-15,0 5-1 16,9-4 1-16,4-1 0 16,0 1 1-16,5-4 2 0,-1 3 3 15,5-3-2-15,0 0 1 16,-1 0-5-16,1 0-2 16,0 0 0-16,4-1 1 15,-4 1-1-15,-9 0-1 0,-4 0 3 31,4-4 0-31,0 0 3 0,4 0 1 0,1 0-1 16,-1 0-1-16,5 0-3 16,-13 0 1-16,4 0-2 15,-4-4-1 1,4 4-2-16,-21 0 1 16,4-4 1-16,4 0 0 15,0 1 0-15,5-1 2 16,-1 0-3-16,1 0 0 15,-9 0 1-15,-1 4 2 0,1 0-3 16,0 0 0-16,0 0 1 16,4 0 0-16,-12 0 0 15,3 0 0-15,-3 0 0 16,-1 0 0-16,5 0-3 16,-1 0 0-16,9-4-1 0,-8 1 0 15,-13-1 0-15,4 0 0 16,0 0-11-16,4 0-2 0,4 4-91 15,14-7-71 1,17-9 61-16</inkml:trace>
  <inkml:trace contextRef="#ctx0" brushRef="#br0" timeOffset="141671.9361">17720 13108 124 0,'-17'3'49'0,"13"5"-26"0,0-8-27 31,-9 0-45-31,4 0-2 0,0 0 12 16,-8-4 8-16</inkml:trace>
  <inkml:trace contextRef="#ctx0" brushRef="#br0" timeOffset="142523.6577">18444 12862 192 0,'-17'8'74'0,"13"-4"-40"0,-1 0-40 0,5 0 14 0,-4-1-5 16,0 1 14 0,0 12 4-16,-14-1-11 31,1 8 4-31,0 4 2 0,-5 0-4 15,-8-5-2-15,4 1-3 0,0 0-2 16,1 4 3-16,-1-4 3 16,8 0-4-16,-12 8 1 15,-4-8 1-15,-5 11 5 16,0-3-4-16,1-4 0 16,-1-4 0-16,0 0 4 15,0-4-4-15,5-4 2 0,-1 1-7 16,-8-1-1-16,-4-4-2 15,-1 1 1-15,14-1-2 0,-1-3-1 16,1 0 1-16,4-1 1 16,0-3-3-16,4 0 0 15,-13 0-1-15,-4-4-2 16,0 0 3-16,0 0 2 16,4 0 0-16,0 4-1 15,5-4 1 1,-1 3-1-16,5-3 6 15,0 0 4-15,-5 0-8 16,1 0 0-16,8 0-2 16,-8 0 2-16,12-3 3 15,-8 3 2-15,4-4-1 16,0 0 1-16,0 4 0 16,0 0 1-16,-4 0-4 0,-8 0-1 15,3 0-1-15,1 0 1 16,3 0-2-16,1 0 2 15,4 0-2-15,-12-4-1 0,7 0 3 16,1 0 2-16,0-3 4 16,-4-1 2-16,-9-3-1 15,0-1 1-15,-1 5-4 16,1-1-2-16,-4-4-11 0,-13 5-6 16,4 3-32-16,4-4-11 15,4 4-117 1</inkml:trace>
  <inkml:trace contextRef="#ctx0" brushRef="#br0" timeOffset="149771.6978">17544 14720 140 0,'-9'4'55'0,"9"0"-30"0,0 0-29 0,0-4 10 16,0 0-1-16,0 0 4 16,0 0-2-16,0 0-2 15,0 3-2-15,0-3-3 0,0 0 1 0,0 4-4 0,-4 0 0 16,4-4-7-16,-4 0-4 16,-1 0-21-1,1 0-38-15,0 4 9 31</inkml:trace>
  <inkml:trace contextRef="#ctx0" brushRef="#br0" timeOffset="150489.8875">17682 14716 164 0,'0'8'63'0,"0"-8"-34"0,0 4-25 0,0-4 13 15,0 0 5 1,0 0 4-16,0 7-6 15,-9 1-1-15,0 0-11 16,1-1-1-16,-1 1 3 0,-8 4-4 16,0-1-1-16,4 1 0 0,0 3 1 15,0 0 1-15,0 8 3 16,0-4 1-16,0 4 1 16,-4-7 5-16,4 3 1 15,-4 4-1-15,-5-4 2 0,5 0-8 16,-18 0-2-16,1 0-5 15,0 0-1-15,-1 1-1 16,5-1 1-16,-9 8 0 16,5-4 1-16,-1 3-2 15,-4-3 1-15,-8-3-4 0,4-1 0 16,0 0 1-16,4-4 0 16,0 0-3-16,5 1 2 15,-1-5 1-15,-3 1 0 16,-6-1 0-16,6-3 2 15,3 0-3-15,1-5 0 0,-1 1 5 32,-4 0 2-32,1 0-2 15,3-4-1-15,9 0-3 16,-17 0-1-16,0-4-1 16,9-4 0-16,4 1-3 15,-9-5 1-15,9-7 4 16,-1 0 2-16,1-4-3 0,0 0 1 15,4 4 2-15,-8 0 1 0,-5 0-1 16,5 3-2-16,8 5-6 16,-4-1-4-16,8 5-8 15,5-1-1-15,0 4-34 16,4 4-13-16,4 19-61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24:40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5668 5685 108 0,'0'-12'41'0,"0"8"-22"0,0-3-20 16,0 3 7 0,0 0 2-16,0 0 5 15,5 0 6-15,-1-7 5 16,-4 7 10-16,0 0 5 0,0-3-20 0,0 3 5 0,0 0 0 16,0 0 3-16,0-4 1 15,0 1-9-15,0-1-4 31,0 8-11-31,-4 4-4 0,4 4-4 16,-5 7 3-16,5 8-2 16,0 15 1-16,0 16 0 15,0 7 0-15,0 4 0 0,0 8 0 16,0 4 2-16,0-5 2 16,-8 1 1-16,-1 8 1 15,1 3-13-15,-1-8-4 0,5-14-12 16,-9-9-2-16,8-7-25 31,-3-11-11-31,-1-5-29 16</inkml:trace>
  <inkml:trace contextRef="#ctx0" brushRef="#br0" timeOffset="364.7799">5358 6102 256 0,'17'-4'96'0,"-4"1"-52"0,43-1-51 15,-34 0 16-15,-1 0-8 16,10 0-1-16,-6 0-2 0,6 1 1 0,7-5 1 16,5 4 0-16,5 0 2 0,-5 4-19 15,0-4-6-15,-4 4-30 31,-5 0-14-31,1 4-15 16</inkml:trace>
  <inkml:trace contextRef="#ctx0" brushRef="#br0" timeOffset="849.9593">6233 6102 200 0,'-9'8'74'0,"9"-12"-40"0,5 8-42 15,-5-4 12-15,0 8-4 16,0 7 2-16,0 8-1 15,0 0-1-15,-5 4 1 16,1-1-4-16,0 1 2 0,-1 0 1 16,5 4 0-16,-8-8 0 15,3-4 2-15,1-4-1 0,4-3 2 16,-9-5 0-16,-8-11 12 16,4-3 3-1,-4-5-3-15,4-3 1 16,9-4 2-16,4-12 3 0,0-3-7 15,17-1-1-15,-8 5-7 32,8-5-4-32,4 1-4 15,5 3 1-15,0 0-1 16,0 5 0-16,8 6 0 0,14 5-2 0,-18 7-8 16,0 5-5-16,-4 6 0 15,0 5 0-15,-9 7-26 16,-4 1-9-1,4-1-39-15</inkml:trace>
  <inkml:trace contextRef="#ctx0" brushRef="#br0" timeOffset="1497.2137">7151 6240 156 0,'0'0'60'0,"0"4"-32"0,0-4-33 16,0 0 16 0,-13 0-1-16,4-8 1 15,0 1 3-15,1 3-1 16,-9-4-7-16,-5-7 4 0,5-4-5 15,-9 3 0-15,4 5 2 16,1-1 2-16,-1 1 0 31,1 7 0-31,-1-4-5 0,-8 8-3 0,4 4-3 16,-4 12 1-16,0 7 1 16,4-1 0-16,5 5-3 15,3 0 0-15,5 4-1 16,5-4 0-16,8 3-2 15,-9-7 1-15,18-4 3 16,-1-3 1 0,14-5 1-16,-5-3 0 15,9-1-3-15,-9-7 2 16,5-3-6-16,-5-5-3 16,0-4 6-16,5-7 1 15,-14 0 0-15,5-11 2 16,-4-1 1-16,0 0 2 0,-1 1 12 15,1 3 8-15,-9 4-2 16,4 4-2-16,-4 3-6 16,4 5-2-16,-4-1-2 0,0 5 2 15,0 7-1 1,5 7-2-16,3 9-2 16,1 7-1-16,0 3 0 15,-5 5-11-15,0 4-5 0,5-1-25 16,-9 4-9-16,4-7-29 15,-4 3-43 1,0-18 32-16</inkml:trace>
  <inkml:trace contextRef="#ctx0" brushRef="#br0" timeOffset="1819.7944">7646 6075 260 0,'0'0'96'0,"4"8"-52"0,-4 0-54 0,0-1 16 15,0 13-6-15,5-1 2 32,-5 8 1-32,0-1 1 0,0 5-2 15,0 3-2-15,-5 1 1 0,-3 3-15 16,4 1-5-16,-9-9-41 16,8-3-16-16,-8-23-10 15</inkml:trace>
  <inkml:trace contextRef="#ctx0" brushRef="#br0" timeOffset="1957.8314">7594 5792 404 0,'-8'-4'151'0,"8"4"-82"0,0 0-111 0,0 0 10 0</inkml:trace>
  <inkml:trace contextRef="#ctx0" brushRef="#br0" timeOffset="1991.1819">7582 5807 304 0,'0'27'-169'0</inkml:trace>
  <inkml:trace contextRef="#ctx0" brushRef="#br0" timeOffset="2626.9358">8025 6018 208 0,'-4'0'77'0,"4"4"-42"0,0 11-41 15,0-7 12-15,0 3-9 0,-4 5 2 16,-1 22 1-16,-8 4 2 16,9 0-1-16,-9 4 2 0,5 0 2 0,-5-4 2 15,8 4 1 1,-8 0 7-16,9-8 2 0,-9-7 0 16,5-8 0-16,3-8-3 15,1-15 1 1,0-11 3-16,-1-1 1 15,5-7-10 1,5-4-3-16,3-4-6 0,5-3-1 16,4-1-1-16,1-7-2 15,16-12 0-15,-4 4 3 16,5 8-5-16,4 0 2 16,-1-1-3-16,5 5 0 0,5 3 4 15,8 8 1 1,-4-8 2-16,-1 8 0 0,-3 20-5 15,-1-1 1-15,-4 4 0 16,-4 7 2-16,13 1-4 16,-9 7 2-16,-4 1 2 15,-5 3 1-15,0 12 1 0,1 3 2 16,-18 4-1-16,5 1-1 16,-5-1-2-16,-4-4 1 15,-4 1-8-15,-5 3-2 0,0 1-21 16,-4-5-9-16,0-7-49 15,0-8-31 17,0-8 53-32</inkml:trace>
  <inkml:trace contextRef="#ctx0" brushRef="#br0" timeOffset="2927.9406">9370 5983 272 0,'17'0'104'0,"-13"0"-56"0,5 12-65 0,0-4 14 16,3 3 4-16,-7 8 6 31,-5 4-5-31,-5 8 0 0,5 7-2 16,-12 4 0-16,3 0 2 0,0 1-17 15,1-5-6-15,-1 0-26 16,5 4-9-16</inkml:trace>
  <inkml:trace contextRef="#ctx0" brushRef="#br0" timeOffset="3443.7797">9964 5999 268 0,'0'4'101'0,"5"11"-54"0,-1 12-59 15,-4-8 15-15,0 19-5 16,-4 1 1-16,-1-1-4 15,5 0 1-15,-13 0 2 32,5-3 1-32,4-1 3 0,-5-7 5 0,5-8 4 15,4-3 9-15,-9-5 7 16,5-3-1-16,-1-8 2 0,5-4 1 16,0-8 2-16,0-3-8 15,0-4-1-15,0-15-13 16,5-9-5-16,8 1-14 15,-5 0-6-15,9 0 1 16,9 0 1-16,4-8 4 16,1 0 1-16,-1 8 3 0,4 4 4 15,1 7 1-15,-1 8 1 16,9 12 0-16,5 15 0 16,-1 19 2-16,0 7 1 15,1 5 5-15,-1 14 3 16,-8 9-6-16,-13 3-3 0,4 0-1 31,-13-7-1-31,-4 7-3 16,-4-7 2-16,-1-16-15 15,-8-7-6-15,0-8-16 16,-8-8-6-16,-5-15-16 16,-4-11-7-16,-5-20-41 15</inkml:trace>
  <inkml:trace contextRef="#ctx0" brushRef="#br0" timeOffset="3590.5239">9874 5344 396 0,'-4'0'148'0,"4"-4"-80"0,0 4-101 16,0 0 14-16,0 8-75 0,8 3-29 15,1 8-5-15</inkml:trace>
  <inkml:trace contextRef="#ctx0" brushRef="#br0" timeOffset="4275.2067">11287 6064 140 0,'22'0'52'0,"4"0"-28"0,-5 0-26 0,-12 0 9 0,8 0 3 15,-4-4 4-15,0 0 12 16,-9 0 6-16,5 1-16 16,-1-1 8-16,-3 0 4 0,8 0-4 31,-13 0 0-31,4-3-2 15,-4-1 1-15,0 0 4 16,0-3 4-16,-4 3-6 0,-22-26 1 16,-4 7-10-1,-5 4-8-15,1 4-4 16,-1 7-7-16,5 16-2 16,13 15-14-16,-5 4-3 15,14 0 5-15,3 0 3 0,5 4 3 16,9-4 5-16,0 0 1 15,8-8 3-15,-9 1 1 16,5-5 1-16,5-3-5 16,-10-1 1-16,14 1 2 15,4 7 1-15,-1 5-2 0,6-9 0 16,-10 1 2-16,5 10 0 16,4 1 1-16,5 4 0 0,-14 4-3 15,14 7 2-15,-5 16-1 31,4 3 0-31,-4-3 2 0,-4 0 0 0,-4-1-3 32,-5 5 2-32,-4-1-1 15,0-7 0-15,-4-4-3 16,-5-4-1-16,-13-4-2 0,1-3 2 16,-14-5 6-16,1-7 4 15,-1 0 3-15,-8-11 1 16,-9-5 9-16,-8-10 6 15,-9-5 10-15,-18-11 4 16,5-8-2-16,-8 8 1 0,-1 0-44 16,-8-12-18-16,-26-7-148 15</inkml:trace>
  <inkml:trace contextRef="#ctx0" brushRef="#br0" timeOffset="22467.2412">5104 11893 140 0,'0'-7'55'0,"4"3"-30"0,-4 0-23 0,0 4 14 0</inkml:trace>
  <inkml:trace contextRef="#ctx0" brushRef="#br0" timeOffset="23506.0781">5095 11878 294 0,'-8'4'40'0,"-5"-4"-20"0,0 4-12 0,0 0-4 16,9-1-5-16,-5 1 0 16,5 0-1-16,4 0 0 15,4 0 6-15,13-4 2 16,9 0 0-16,4 0 1 15,5 0-2-15,3 0 0 16,6 0-3-16,3 0 1 0,5 0 2 16,-1 0 4-16,-3-4-2 15,-1 4-2-15,5-4-2 32,0 0-3-32,4 4 1 15,0 0 1-15,0-4-1 0,-5 4-1 16,-3-3 5-16,-5 3 1 15,4 0 0-15,1 0 1 0,-1 0-6 16,-8 0-1-16,0 0 0 16,-1 0 0-16,1 0-3 15,-4 0 2-15,-1 0 1 16,5 0 2-16,8 0-1 16,-8 0-1-16,4 0 1 15,0 0-1-15,0 0 0 0,0 0 0 16,5 0-3-16,3 0 2 15,-3 0 1-15,-1 3 2 16,-4-3 1-16,-4 4 1 16,0 0-5-16,8-4-1 15,1 0 1-15,-1 4 2 16,-4-4 0 0,5 4-1-16,-14-4 1 15,5 0-1-15,0 4 0 16,-5-4 0-16,1 0 2 15,-1 0 1-15,5 3 1 16,0-3 0-16,-5 0-2 16,1 0 1-16,3 0-2 0,-7 4 2 15,-6 0-2-15,6 0-1 0,12-4 1 16,-5 11-1-16,1-3 0 16,0 0 0-16,0-4 4 15,0-1 2-15,-5 1 0 16,0-11 1-16,10 3-4 15,3 0-2-15,-8 0 0 16,0 0-1-16,-5 0 0 0,-4 1 0 16,0-1 0-16,5 4 2 15,-1-4-1-15,5 4-1 16,0-4-2-16,4 4 1 16,4-4 1-16,-8 4 2 15,4-4-1-15,0 4 2 31,-4-3-4-31,17 3 0 0,0-4 1 16,-4 0 2-16,-1 0-1 16,-3-4 2-16,-5 1-2 15,-4-1-1-15,8 0 1 0,5 1-1 16,-5-1 0-16,-4 0 0 16,0 1 0-16,5 3 0 15,-5 0-3-15,9 0 2 16,4 0 1-16,-9 1 2 0,0 3 1 15,1 0 1-15,-5 0-5 16,-4 0-1-16,21 0 1 16,-8 0 2-16,-1 0 0 15,1 0 2-15,-4 0-2 32,-10 0-1-32,-3 3 3 0,-9-3 0 15,-5 0 1-15,-4 4 2 16,-4-4-3-16,-4 0-2 15,-9 0-20-15,0 0-8 16,-4 4-57-16,-1 4-22 16,-12-12-10-1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7T20:26:27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4919 7891 124 0,'-9'-4'49'0,"9"4"-26"0,0 0-29 0,0 0 8 0,0 0-7 0,0 0 1 16,0 0 2-16,-4 0 1 15,-1 0-2-15,1 0 2 16,4 4 5-16,-9-4 2 0,9 4 2 16,-4 0 2-16,4-1 4 31,0 1 1-31,0 0 5 15,0 0 2-15,0 4-11 16,0-8 0-16,0 0 0 0,0 0-4 16,4 7-2-16,5-3-2 15,-9 4 0-15,9-4 0 16,4-1 3-16,-9 1-3 16,9 0 0-16,-9 0 3 0,5 0 3 15,-1 0-2-15,10-1 1 16,-18-3 1-16,8 0 5 0,1 4-4 15,-1 0 2-15,1-4-5 16,0 4-2-16,17-4-2 16,-5 0-3-1,5 0 3-15,0 0 0 0,-9 0 3 32,5 0-3-32,-5 0-2 15,9 0 0-15,-13 0-1 16,4 0 0-16,0 0 0 15,0-4 0-15,1 0 2 16,-1 0-1-16,0 1 2 0,5-1 0 16,-5 0 1-16,4 0 0 15,10 0 0-15,-10 0-2 16,5 1 1-16,-5-1-2 16,5 4 2-16,-8 0-2 15,-6 0-1-15,14-4 1 0,-8 4 1 16,-6 4-1-16,14-4 2 15,-4-4-4-15,12 4 0 16,-3 0 1-16,-1 0 2 0,4 0 3 16,-12 0 2-16,4 4 1 15,-1-4 0-15,1 0-2 16,-4 0 1-16,-1 0-2 16,5 0 2-16,-4 0-2 15,4 0 0-15,-1 0-1 31,14 0 0-31,-13 0-5 0,4 0 1 16,-8 0 0-16,4 0 2 16,0 0-1-16,-1 0-1 15,1 0 1-15,0 0 1 16,0 0-3-16,4 0 0 16,0 0 1-16,5 0 0 15,-5 0 0-15,-4-4 0 0,4 0 0 16,-9 4 0-16,5 0 6 15,0 0 4-15,0 0-5 16,0 0-3-16,0 0-1 0,-5 0 1 16,14 0-1-16,-5-4-1 15,4 4 1-15,1 0-1 16,-1 0-3 0,1 0 2-16,-9 0-1 15,4 0 0-15,0 0 4 16,4 4 3-16,5-4-4 15,-4 4-1-15,-5 0-2 16,-4 0-2-16,-9-4-28 16,-4 0-14-16</inkml:trace>
  <inkml:trace contextRef="#ctx0" brushRef="#br0" timeOffset="4581.838">7457 7148 144 0,'30'-8'55'0,"-26"-11"-30"0,5 4-16 15,-5 11 14 1,5 0-7-16,-5 4 1 15,5 0-6-15,-9 0 1 16,0 0-7-16,0-4-1 0,0 4 2 16,0 0-5-16,0 0-3 15,0 0-2-15,0 0 3 0,8 0 0 16,5 0 3-16,4 0 1 16,1 0 1-16,-6 12 0 0,14-12 0 15,-4 11-2-15,12-11-2 16,-4 12 1-16,1-1-1 31,3 8 0-31,1-3 0 0,3-1-3 0,1 0 2 16,4-3 1-16,9-5 2 15,0 5-1-15,-1-4-1 16,1-1 1-16,-5 1-1 16,9 3 0-16,-4-3 2 15,0 0-3-15,-5-1 0 0,1 1 1 31,3 0 2-31,5-1-1 16,9-3 2-16,-5 4-2 16,1-4-1-16,-5 0 1 15,0-1 1-15,8 1-1 16,1 0 2-16,-13 0-2 16,4 0-1-16,0 0 3 0,4-4 0 15,5 0-1-15,-5 0-2 0,5 3 1 16,-9 1-1-16,17 0 0 15,-4-4 0-15,0 4 2 16,-5-4 1-16,1 0-1 16,8 0 1-16,1 0 2 15,-14-4 2-15,0 0-1 0,-8 0-1 16,0 1 3-16,8-1 3 16,-4 0-6-16,0 4-3 15,-9-4-4-15,5 4 1 31,0 0 1-31,21 0 2 0,-8 0-3 16,4 0-2-16,4 0-3 16,0 0-1-16,0-4 1 15,-8 4 4-15,-5-4 1 16,-4 4 3-16,-8-3-3 16,8 3 0-16,-17 0 1 15,-5 0 2-15,-8 0-17 16,-5-4-4-16</inkml:trace>
  <inkml:trace contextRef="#ctx0" brushRef="#br0" timeOffset="6264.7872">3893 12464 236 0,'-34'-8'90'0,"21"5"-48"0,-22-1-60 0,35 4 11 0,-30-4 4 16,4-4 8-16,-13 1 10 15,1-1 3-15,-18 4-9 32,-9-4 3-32,0 5 4 0,-8-13-8 15,-13 13-2-15,-5-9-15 0,-16 16-7 16,-18 0-5 0,-13 0 0-16,0 3 12 0,4 1 5 15,1 3 14-15,12 1 6 16,-8 3-15-16,8 4-7 15,5 4-8-15,-18 12-5 0,-4 7 6 16,1 4 3-16,16 4 6 16,5 3 2-16,4 20 4 15,0 4 3-15,17-5-4 16,9 24-1 0,21 0-2-16,13 0-2 15,22 11 5-15,17-11 1 16,13-8 4-16,30-8 1 15,22 8-6-15,0-11 0 0,12-8-3 16,10-12 0-16,-1-3 4 16,4-4 1-16,22-8-1 15,-12-8 1-15,7-3 0 16,6-8 3-16,3-4-1 16,13-7 2-16,1-5-4 0,-10-7 0 15,18-4-1-15,-8-3 1 16,21-5-2-16,4-3-1 15,-22-4-2-15,-12-4 1 16,8 0 3-16,-3-12 1 16,-10-11 1-16,18 4 0 15,-9-4-2-15,-5-4-2 0,5-7 1 16,-8-8-1-16,-1 0 0 16,1-8 2-16,-1 0-1 31,-4-3 2-31,-26 3 2 15,-17 0 2-15,-4-11 3 16,-13-16 4-16,-18-3-8 0,-8-20-1 16,-13 8-10-16,-17 0-2 15,-39 1-25-15,-34 10-9 16,-9 16-65 0</inkml:trace>
  <inkml:trace contextRef="#ctx0" brushRef="#br0" timeOffset="22491.3307">5638 9802 200 0,'-8'-8'74'0,"8"5"-40"0,-13-20-33 0,8 19 14 16,5 0-13-16,-8 0 0 15,3 0-2-15,-3 1 2 16,-1 3-1-16,1 11 2 0,-10-3 2 0,-3 3-2 16,-5-3-2-16,0-1 2 15,5 1 0-15,3 0-1 16,1-1 1-16,4 1-2 31,5-4 2-31,8 0-2 0,0 0 2 16,8 3 0-16,14-3 1 15,8 0-2-15,4-4 1 16,1 0-2-16,4 0-1 0,4 4-2 16,8-4 1-1,-16 0 1-15,-1 0 0 0,-4 0 0 16,-4 0 2-1,0 0-17-15,-9 4-4 16,-8-4-37 0,0 7-58-16,-5-7 18 15</inkml:trace>
  <inkml:trace contextRef="#ctx0" brushRef="#br0" timeOffset="23162.6334">5651 9526 252 0,'-8'-3'93'0,"8"-1"-50"0,4 4-50 0,-4 0 14 16,4 0-10-16,0 0 2 0,1 0 1 15,3-4 2-15,-3 4-1 16,-1 0 2-16,5 0 0 0,-1 0-4 16,9 0 1-16,9 4-2 15,4 0 0-15,5-1 2 0,4 1 0 16,4 4 0-16,4-4 0 16,9 3-5-16,-13 1-1 15,0 0 3-15,-4-1 3 0,-4 1 1 16,-9 0-1-16,-1-1 3 15,-3-3 0-15,-5 0 1 32,-4 0 0-32,0 0-2 15,-4 3 1-15,-5-3 4 16,0 8 4-16,-4-5 2 16,-4 1 3-16,0 11-9 0,-1-4-2 15,-8 16-1 1,-4 0-2-16,-9 3-2 15,-12 4 3-15,-6 20 2 16,-3-1 0-16,0-3 0 16,-9 0-1-16,0-1 0 0,8-7-20 15,-4 8-9-15,9 7-100 16,5-11-46 0</inkml:trace>
  <inkml:trace contextRef="#ctx0" brushRef="#br0" timeOffset="29237.3521">5479 10836 156 0,'-30'0'57'0,"30"0"-30"0,0-4-18 16,0 4 21 0,-5 0-11-1,-8-3-5-15,5-1-2 0,-1 0-7 16,1 0 1-16,-1 0 1 0,0 0 3 15,1 4 1-15,3 0-3 16,1 0-3 0,0-3 0-16,4 3 1 15,0-4-5-15,4 0-3 0,0 0 1 16,14 0 2-16,-5 1 0 0,8-1 2 16,1 0-4-1,-1 4 0-15,1 0 1 16,4 4 0-16,-1 0 0 15,6-4 0-15,12 3-3 16,8-3 2-16,5 0 1 16,-8 0 0-16,3 0 0 15,1 0 0-15,-17 0 0 0,-5 0 2 16,-4 4-1-16,-5 0-1 16,-12 0-2-16,4 0-1 15,-5-1-3-15,1 1 1 0,0 0-6 16,8-4-3-16,0 0-6 31,5 0 0-31,-1-4-11 0,5 0-3 0,-9-3-42 16</inkml:trace>
  <inkml:trace contextRef="#ctx0" brushRef="#br0" timeOffset="29772.9027">5923 10522 248 0,'-13'-4'93'0,"13"12"-50"0,0-8-48 0,0 0 17 16,0 0-5-16,0 0 3 15,0 0-5-15,0 0-3 0,8 4-1 16,5 4-4-16,9-1 2 0,-5 5 1 31,13-1 2-31,5 1-1 16,-1 3-1-16,1 0-2 15,-1 4 1-15,-12 1-1 16,-1 3-2-16,-4 0 5 0,-4-4 3 16,0 0-3-1,0 0-1-15,0 0 0 0,-9-3 2 16,1 3-1-16,-1-4-1 0,-8 4 1 16,4 0 1-16,-5 0 5 15,1 8 4-15,-13 8 0 16,4 3 1-16,-9-4-2 15,-8 1 1 1,0-1-8-16,0 1-2 0,-9 7-10 16,-4 8-4-1,4 0-40-15,0-1-17 16,-12-10-41-16</inkml:trace>
  <inkml:trace contextRef="#ctx0" brushRef="#br0" timeOffset="43675.5275">10283 15367 124 0,'-8'4'46'0,"8"0"-24"0,-5 0-17 0,5-4 11 0,0 4-1 16,0-4 1-16,0 4 7 31,0-1 3-31,0-3-14 16,0 0 4-16,0 0 4 0,0 0 0 15,0 0 0-15,0 0-4 0,0 0 0 16,0 0-5-16,0 0-1 16,0 0-2-16,5 4 2 15,3 0-5-15,-3 0-3 16,3 0-1-16,9-4 1 0,9 0-1 16,0 0-1-16,4 0 3 15,-8 0 2-15,12 4-7 16,-4-1 0-16,9 1 0 15,13 0 3-15,4 0-2 16,4-4 0-16,5 0 1 16,8-4 0-16,0-4 0 0,5 1 0 15,8-1 0-15,5 0 0 32,-5 1 2-32,0-1 1 0,13 0-1 15,-4 1 1-15,0-1-2 16,-9 0 2-16,9 1-2 15,-22-1 2-15,-8 4-2 16,-9 0 2-16,-9 1-2 16,-13-1-1-16,1 4-4 15,-14 0 0-15,-3 0-31 0,-5 0-12 16,-5-4-25-16,-3 0-7 16,3 0-9-1</inkml:trace>
  <inkml:trace contextRef="#ctx0" brushRef="#br0" timeOffset="44226.0825">11485 15030 296 0,'-4'4'110'0,"8"-4"-60"0,1 0-61 16,8 0 16-16,-5 4-9 16,10 0 3-16,-1 3-2 15,17 1-1-15,5 4 3 0,13-5 2 0,-5 5 2 16,9-1-4-16,13 5-1 15,4 7 1-15,-8-4 0 16,4 4 1 0,-4 0 2-16,-1-4-1 15,-8 0 2-15,-8-4-2 16,-5 1 2-16,-5-5-2 16,-16 1-1-16,0-5 9 15,-5 5 6-15,-4-5 6 16,-5 1 4-16,-8 4-9 15,-4-1-2-15,0 1 9 16,-9-1 5-16,-4 4-12 16,-5 1-4-16,0 3-10 0,-8 4-2 15,4 11-2-15,-12 5 0 16,-10 10 0-16,-12 16 0 0,-5 8-5 16,-4 8 0-16,-25 11-2 15,7 7 1-15,10-7-4 16,8-11-3-16,-4-1-53 15,-5 0-25-15,13-57-43 16</inkml:trace>
  <inkml:trace contextRef="#ctx0" brushRef="#br0" timeOffset="54940.7656">13192 15348 120 0,'4'-4'46'0,"0"1"-24"0,5-1-17 0,-9 4 13 0,0 0 7 15,0 0 5-15,0 0-5 16,0 0-1-16,0 0-13 0,0 0-7 16,0 0 0-16,0 0-3 15,0-4-1-15,4 0 1 16,1-4 1-16,-1 1-1 15,0-1-1-15,1 0 1 16,-1-11 1-16,-4-8 1 0,0 4 3 16,0 1-1-16,-4-1 0 0,-1 3-1 31,-3 1 0-31,-1 0 2 16,-8 0 1-16,0 0-3 0,-1 3-3 15,-12-3 0-15,0 4 1 16,-9 3-6-16,9 1 1 15,0 3-1-15,0 5 2 16,8 3-1-16,-8 3 1 0,8 5 4 16,5 3 1-16,0 5 1 15,4 3 0-15,0 12-2 16,4 7-2-16,1 0-2 0,-5 8-1 31,-4 0 4-31,-1 0 1 16,6 4-3-16,12 4 1 0,0-5-5 0,0-3 1 15,4-4-3-15,0-3 2 16,9-1-2-16,-13-7 2 16,9-5 7-16,-1-6 6 15,1-1-4-15,4-8 0 0,4-3-2 16,-4 0 1-16,0-8-2 31,4-4-1-31,0-4 3 16,-4 0 2-16,9 1 2 15,-1-5 1-15,5 1 0 0,-4-1 2 16,-5 1-5-16,-4-12-3 0,0 0-1 16,-4-12-1-16,-1 5 0 31,-4 3 2-31,1-4-1 0,-5 4-1 0,0-3 1 16,0 3-1-16,-9 0 0 15,1 4 2-15,-1 0-1 16,9-4 2-16,-9-7-2 15,5 7-1-15,-9 4 1 16,0 4 3 0,5 4 2-1,-1-1-2-15,0 5-3 0,5 3 0 16,0 1-1-16,-1 3 0 16,1 0 0-16,0 4 0 15,4 0 0-15,0 0 0 0,0 0 0 16,0 4 2-16,0-4 1 15,0 11 1 1,0 1-5-16,0-1 1 16,0 5-2-16,0-5 0 15,0 0 2-15,0 1 2 16,0-1-1-16,0 1 2 16,0 3-2-16,0 1-1 0,8 3 1 15,5 4 1-15,5 4-1 31,-1-4-1-31,0 11 3 16,0 8 0-16,5-4 1 0,8-3 0 16,-4-4 4-16,13-5 3 15,12 1-2-15,1-15 0 16,0-5-5-16,-9-3-1 16,-4-4-17-16,-1-8-5 0,-3-3-24 15,-18-20-10-15,-4-3-69 16</inkml:trace>
  <inkml:trace contextRef="#ctx0" brushRef="#br0" timeOffset="58553.1891">13778 15685 4 0,'0'4'0'0</inkml:trace>
  <inkml:trace contextRef="#ctx0" brushRef="#br0" timeOffset="59175.5517">13735 15724 148 0,'0'3'55'0,"0"-3"-30"0,0 4-12 31,0-4 17-31,0 0-6 0,0 0 0 15,0 0-9-15,0 0-2 0,0 0-7 16,0 0-2-16,0 0 0 0,0 0-2 16,0 0 1-16,4 0 0 15,0 0 3-15,5 0 6 16,-5 0 2-16,5 0-3 16,-1-4-1-1,1 1-2-15,0 3 0 16,-1 0-2-16,1 0-1 15,0 0-3-15,3 0 1 0,6 0 0 16,-14 0 1-16,5 3-2 16,-1 1 1-16,1 4 0 15,-1-4 1 1,1 3 0-16,0 1 0 0,-9 4 0 16,0 7 0-16,-9 8-5 15,0-1 1-15,-16 5 0 0,-1 0 0 16,-4-1 6-16,-9-3 6 15,9 0-4-15,-5-4-2 16,14-4-8 0,-5-4-1-16,9 1-6 0,4-5 1 15,-5 1-1-15,14 7-1 16,4 0 5-16,4 8-3 31,14 0 0-31,-1-4 4 16,4 3 2-16,-3 1 2 15,-5 0 2-15,-13 0 1 0,0-4 3 0,-13 11 3 32,-5 1 5-32,-7 3 3 15,-10-4 2-15,1 1 3 16,-31-4 1-16,0-5-10 0,1-3-3 0,-1-7-57 16,-25-5-23-16,-5-3-80 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EA45-3B13-43D5-8B3D-3D09F5EBF4A5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11" Type="http://schemas.openxmlformats.org/officeDocument/2006/relationships/customXml" Target="../ink/ink20.xm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CSE 455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424200" y="3306960"/>
              <a:ext cx="2080800" cy="63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800" y="3297240"/>
                <a:ext cx="2095200" cy="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156" y="229106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156" y="2249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.5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(1.5)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(-.5)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56" y="4724400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– 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 smtClean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014030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Let </a:t>
            </a:r>
            <a:r>
              <a:rPr lang="el-GR" sz="2000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/>
              <a:t>W1 &lt;- W1 + .5(2) (.5)   </a:t>
            </a:r>
            <a:r>
              <a:rPr lang="en-US" sz="2000" dirty="0" smtClean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1 + 1(.5) = </a:t>
            </a:r>
            <a:r>
              <a:rPr lang="en-US" sz="2000" dirty="0" smtClean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 smtClean="0"/>
              <a:t>W2 &lt;- W2 + .5(2) (.5)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2 + 1(.5) = </a:t>
            </a:r>
            <a:r>
              <a:rPr lang="en-US" sz="2000" dirty="0" smtClean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-2 + .5(2) =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6799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15040" y="2552400"/>
              <a:ext cx="5825160" cy="3348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280" y="2547720"/>
                <a:ext cx="5835960" cy="33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08395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pproximately correct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13085" r="12005" b="7985"/>
          <a:stretch/>
        </p:blipFill>
        <p:spPr bwMode="auto">
          <a:xfrm>
            <a:off x="228600" y="945221"/>
            <a:ext cx="8729330" cy="54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3860" y="4033107"/>
            <a:ext cx="1034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vector 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38862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0378" y="40331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4205" y="4773832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4958498"/>
            <a:ext cx="84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13034" r="15926" b="7715"/>
          <a:stretch/>
        </p:blipFill>
        <p:spPr bwMode="auto">
          <a:xfrm>
            <a:off x="381000" y="685800"/>
            <a:ext cx="8157681" cy="54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9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3558" r="15646" b="6891"/>
          <a:stretch/>
        </p:blipFill>
        <p:spPr bwMode="auto">
          <a:xfrm>
            <a:off x="609600" y="609600"/>
            <a:ext cx="8096037" cy="545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15020" r="13371" b="6929"/>
          <a:stretch/>
        </p:blipFill>
        <p:spPr bwMode="auto">
          <a:xfrm>
            <a:off x="457200" y="1006864"/>
            <a:ext cx="8424809" cy="53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single layer networks with feed forward learning were not powerful enough.</a:t>
            </a:r>
          </a:p>
          <a:p>
            <a:r>
              <a:rPr lang="en-US" dirty="0" smtClean="0"/>
              <a:t>Could only produce simple linear classifiers.</a:t>
            </a:r>
          </a:p>
          <a:p>
            <a:r>
              <a:rPr lang="en-US" dirty="0" smtClean="0"/>
              <a:t>More powerful networks have multiple hidden layers.</a:t>
            </a:r>
          </a:p>
          <a:p>
            <a:r>
              <a:rPr lang="en-US" dirty="0" smtClean="0"/>
              <a:t>The learning algorithm is called </a:t>
            </a:r>
            <a:r>
              <a:rPr lang="en-US" dirty="0" smtClean="0">
                <a:solidFill>
                  <a:srgbClr val="FF0000"/>
                </a:solidFill>
              </a:rPr>
              <a:t>back propagation</a:t>
            </a:r>
            <a:r>
              <a:rPr lang="en-US" dirty="0" smtClean="0"/>
              <a:t>, because it computes the error at the end and propagates it back through the weights of the network to the beginning.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1293341" y="152400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5966" y="2514600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into steps.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18988"/>
            <a:ext cx="277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(slightly different from text)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dissect it.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76200" y="0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811160" y="1922400"/>
              <a:ext cx="2421720" cy="23857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3600" y="1911600"/>
                <a:ext cx="2437920" cy="24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Nets</a:t>
            </a:r>
          </a:p>
          <a:p>
            <a:r>
              <a:rPr lang="en-US" dirty="0" smtClean="0"/>
              <a:t>Support Vectors Machines</a:t>
            </a:r>
          </a:p>
          <a:p>
            <a:r>
              <a:rPr lang="en-US" dirty="0" smtClean="0"/>
              <a:t>Unsupervised Learning (Clustering)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Expectation-Maximization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Forward Computation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24714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276840" y="2553840"/>
              <a:ext cx="4728600" cy="34297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00" y="2547000"/>
                <a:ext cx="4744800" cy="34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0" y="1524000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88710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82188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70243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62597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Node </a:t>
            </a:r>
            <a:r>
              <a:rPr lang="en-US" dirty="0" err="1" smtClean="0">
                <a:solidFill>
                  <a:srgbClr val="0000FF"/>
                </a:solidFill>
              </a:rPr>
              <a:t>nf</a:t>
            </a:r>
            <a:r>
              <a:rPr lang="en-US" dirty="0" smtClean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the </a:t>
            </a:r>
            <a:r>
              <a:rPr lang="en-US" dirty="0" smtClean="0">
                <a:solidFill>
                  <a:srgbClr val="0000FF"/>
                </a:solidFill>
              </a:rPr>
              <a:t>error</a:t>
            </a:r>
            <a:r>
              <a:rPr lang="en-US" dirty="0" smtClean="0"/>
              <a:t> at that node and multiply by the derivative of the weighted</a:t>
            </a:r>
          </a:p>
          <a:p>
            <a:r>
              <a:rPr lang="en-US" dirty="0" smtClean="0"/>
              <a:t>      input sum to get the </a:t>
            </a:r>
            <a:r>
              <a:rPr lang="en-US" dirty="0" smtClean="0">
                <a:solidFill>
                  <a:srgbClr val="0000FF"/>
                </a:solidFill>
              </a:rPr>
              <a:t>change delta</a:t>
            </a:r>
            <a:r>
              <a:rPr lang="en-US" dirty="0" smtClean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1713240" y="2155320"/>
              <a:ext cx="6436440" cy="42847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6040" y="2144520"/>
                <a:ext cx="6453000" cy="430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2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0" y="2051222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90136" y="3249827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delta computed for the output error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1461447" y="5186407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1612440" y="3191040"/>
              <a:ext cx="3450240" cy="35647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2720" y="3181680"/>
                <a:ext cx="3471480" cy="35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3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64065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57543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45598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Now that all the deltas are defined, the weight updates just use them.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2279520" y="4125960"/>
              <a:ext cx="1511280" cy="17280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6640" y="4118040"/>
                <a:ext cx="1523520" cy="174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 delta values for the output units using observed errors.</a:t>
            </a:r>
          </a:p>
          <a:p>
            <a:r>
              <a:rPr lang="en-US" dirty="0" smtClean="0"/>
              <a:t>Starting at the </a:t>
            </a:r>
            <a:r>
              <a:rPr lang="en-US" dirty="0" smtClean="0">
                <a:solidFill>
                  <a:srgbClr val="0000FF"/>
                </a:solidFill>
              </a:rPr>
              <a:t>output-1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repeat</a:t>
            </a:r>
          </a:p>
          <a:p>
            <a:pPr lvl="2"/>
            <a:r>
              <a:rPr lang="en-US" dirty="0" smtClean="0"/>
              <a:t>propagate delta values back to previous layer</a:t>
            </a:r>
          </a:p>
          <a:p>
            <a:pPr lvl="2"/>
            <a:r>
              <a:rPr lang="en-US" dirty="0" smtClean="0"/>
              <a:t>update weights between the two layers</a:t>
            </a:r>
          </a:p>
          <a:p>
            <a:pPr lvl="1"/>
            <a:r>
              <a:rPr lang="en-US" dirty="0" smtClean="0"/>
              <a:t>till done with all layers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This is done for all examples and multiple epochs, till convergence or enough iterations.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25840" y="5198400"/>
              <a:ext cx="18720" cy="43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1160" y="5195520"/>
                <a:ext cx="27720" cy="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</a:t>
            </a:r>
            <a:r>
              <a:rPr lang="en-US" dirty="0" smtClean="0">
                <a:solidFill>
                  <a:srgbClr val="0000FF"/>
                </a:solidFill>
              </a:rPr>
              <a:t>% (did not boost)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0.804     0.2        </a:t>
            </a:r>
            <a:r>
              <a:rPr lang="en-US" dirty="0" smtClean="0"/>
              <a:t>   0.814     </a:t>
            </a:r>
            <a:r>
              <a:rPr lang="en-US" dirty="0"/>
              <a:t>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7724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82680" y="3436560"/>
              <a:ext cx="2792520" cy="1394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4760" y="3427920"/>
                <a:ext cx="2809440" cy="141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Has become very popular and widely used with packages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SVM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SVM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) = 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baseline="-25000" dirty="0" err="1" smtClean="0"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 K(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i</a:t>
            </a:r>
            <a:r>
              <a:rPr lang="en-US" dirty="0" err="1" smtClean="0">
                <a:latin typeface="Arial"/>
                <a:cs typeface="Arial"/>
              </a:rPr>
              <a:t>,x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 indexes the classes</a:t>
            </a:r>
          </a:p>
          <a:p>
            <a:r>
              <a:rPr lang="en-US" dirty="0" smtClean="0">
                <a:latin typeface="Arial"/>
                <a:cs typeface="Arial"/>
              </a:rPr>
              <a:t>there are m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with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=1 to m for class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is the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 smtClean="0">
                <a:latin typeface="Arial"/>
                <a:cs typeface="Arial"/>
              </a:rPr>
              <a:t>that compares x</a:t>
            </a:r>
            <a:r>
              <a:rPr lang="en-US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to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773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           </a:t>
            </a:r>
            <a:r>
              <a:rPr lang="en-US" dirty="0" err="1" smtClean="0"/>
              <a:t>i</a:t>
            </a:r>
            <a:r>
              <a:rPr lang="en-US" dirty="0" smtClean="0"/>
              <a:t>=1,m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Motivated by studies of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brain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 network of </a:t>
            </a:r>
            <a:r>
              <a:rPr lang="en-US" altLang="en-US" sz="2800" dirty="0" smtClean="0">
                <a:solidFill>
                  <a:srgbClr val="FF0000"/>
                </a:solidFill>
              </a:rPr>
              <a:t>“artificial neurons”</a:t>
            </a:r>
            <a:r>
              <a:rPr lang="en-US" altLang="en-US" sz="2800" dirty="0" smtClean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Doesn’t have clear decision rules like decision trees, but highly successful in many different applications. (e.g. </a:t>
            </a:r>
            <a:r>
              <a:rPr lang="en-US" altLang="en-US" sz="2800" dirty="0" smtClean="0">
                <a:solidFill>
                  <a:srgbClr val="FF0000"/>
                </a:solidFill>
              </a:rPr>
              <a:t>face detection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r>
              <a:rPr lang="en-US" sz="2800" dirty="0" smtClean="0"/>
              <a:t>I’ll be using algorithms </a:t>
            </a:r>
            <a:r>
              <a:rPr lang="en-US" sz="2800" dirty="0"/>
              <a:t>from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http://www.cs.mtu.edu/~nilufer/classes/cs4811/2016-spring/lecture-slides/cs4811-neural-net-algorithms.pdf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38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238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48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086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5715000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3886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381000" y="1981200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233520" y="2445120"/>
              <a:ext cx="2176560" cy="806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4880" y="2436480"/>
                <a:ext cx="2189520" cy="82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smtClean="0">
                <a:solidFill>
                  <a:srgbClr val="CC0000"/>
                </a:solidFill>
              </a:rPr>
              <a:t>weights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sz="2800" baseline="-25000" smtClean="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 sz="2800" smtClean="0">
                <a:sym typeface="Symbol" pitchFamily="16" charset="2"/>
              </a:rPr>
              <a:t> associated with data points are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 sz="2800" smtClean="0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The points with nonzero weights are called the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 sz="2800" smtClean="0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 sz="2800" smtClean="0">
                <a:sym typeface="Symbol" pitchFamily="16" charset="2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710240" y="3575520"/>
              <a:ext cx="1700640" cy="84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5200" y="3570120"/>
                <a:ext cx="1714680" cy="9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533400" y="152400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562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398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216600" y="2054880"/>
              <a:ext cx="2590560" cy="2400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5800" y="2044080"/>
                <a:ext cx="2610720" cy="242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kernel is just a similarity function. It takes 2 inputs and decides how similar they are.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 smtClean="0"/>
              <a:t>Under some conditions, </a:t>
            </a:r>
            <a:r>
              <a:rPr lang="en-US" altLang="en-US" dirty="0" smtClean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 smtClean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SVM machine learning can be expressed in terms of dot products.</a:t>
            </a:r>
          </a:p>
          <a:p>
            <a:r>
              <a:rPr lang="en-US" altLang="en-US" dirty="0" smtClean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It is applied to pairs of input data to evaluate </a:t>
            </a:r>
            <a:r>
              <a:rPr lang="en-US" altLang="en-US" dirty="0" smtClean="0">
                <a:solidFill>
                  <a:srgbClr val="0000FF"/>
                </a:solidFill>
              </a:rPr>
              <a:t>dot products </a:t>
            </a:r>
            <a:r>
              <a:rPr lang="en-US" altLang="en-US" dirty="0" smtClean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Kernels can be all sorts of functions including polynomials and exponentials.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k(A,B) = exp(-</a:t>
            </a:r>
            <a:r>
              <a:rPr lang="en-US" altLang="en-US" sz="2400" smtClean="0">
                <a:sym typeface="Symbol" pitchFamily="16" charset="2"/>
              </a:rPr>
              <a:t>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baseline="-25000" smtClean="0">
                <a:sym typeface="Symbol" pitchFamily="16" charset="2"/>
              </a:rPr>
              <a:t>AB</a:t>
            </a:r>
            <a:r>
              <a:rPr lang="en-US" altLang="en-US" sz="2400" smtClean="0">
                <a:sym typeface="Symbol" pitchFamily="16" charset="2"/>
              </a:rPr>
              <a:t>/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34560" y="2480760"/>
              <a:ext cx="2991240" cy="150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800" y="2469240"/>
                <a:ext cx="3006360" cy="16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6764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The SVM is looking for the </a:t>
            </a:r>
            <a:r>
              <a:rPr lang="en-US" sz="2400" dirty="0" smtClean="0">
                <a:solidFill>
                  <a:srgbClr val="0033CC"/>
                </a:solidFill>
              </a:rPr>
              <a:t>best separating plane </a:t>
            </a:r>
            <a:r>
              <a:rPr lang="en-US" sz="2400" dirty="0" smtClean="0"/>
              <a:t>in its alternate space.</a:t>
            </a:r>
            <a:endParaRPr lang="en-US" sz="2400" dirty="0"/>
          </a:p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It solves a </a:t>
            </a:r>
            <a:r>
              <a:rPr lang="en-US" sz="2400" dirty="0" smtClean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 smtClean="0"/>
              <a:t>problem </a:t>
            </a:r>
            <a:endParaRPr lang="en-US" sz="2400" dirty="0"/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 smtClean="0"/>
              <a:t>    </a:t>
            </a:r>
            <a:r>
              <a:rPr lang="en-US" i="1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/>
              <a:t>Σα</a:t>
            </a:r>
            <a:r>
              <a:rPr lang="en-US" baseline="-25000" dirty="0" smtClean="0"/>
              <a:t>j</a:t>
            </a:r>
            <a:r>
              <a:rPr lang="en-US" dirty="0" smtClean="0"/>
              <a:t>-1/2 </a:t>
            </a:r>
            <a:r>
              <a:rPr lang="el-GR" dirty="0" smtClean="0"/>
              <a:t>Σα</a:t>
            </a:r>
            <a:r>
              <a:rPr lang="en-US" baseline="-25000" dirty="0" smtClean="0"/>
              <a:t>j </a:t>
            </a:r>
            <a:r>
              <a:rPr lang="el-GR" dirty="0" smtClean="0"/>
              <a:t>α</a:t>
            </a:r>
            <a:r>
              <a:rPr lang="en-US" baseline="-25000" dirty="0" smtClean="0"/>
              <a:t>k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err="1" smtClean="0"/>
              <a:t>•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 smtClean="0"/>
              <a:t>subject to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&gt; 0 and </a:t>
            </a:r>
            <a:r>
              <a:rPr lang="el-GR" sz="2400" dirty="0" smtClean="0"/>
              <a:t>Σα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equation for the separator </a:t>
            </a:r>
            <a:r>
              <a:rPr lang="en-US" sz="2400" dirty="0" smtClean="0"/>
              <a:t>for these optimal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 </a:t>
            </a:r>
            <a:r>
              <a:rPr lang="en-US" sz="2400" dirty="0" smtClean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h(</a:t>
            </a:r>
            <a:r>
              <a:rPr lang="en-US" sz="2400" b="1" dirty="0" smtClean="0"/>
              <a:t>x</a:t>
            </a:r>
            <a:r>
              <a:rPr lang="en-US" sz="2400" dirty="0" smtClean="0"/>
              <a:t>) = sign(</a:t>
            </a:r>
            <a:r>
              <a:rPr lang="el-GR" sz="2400" dirty="0" smtClean="0"/>
              <a:t>Σα</a:t>
            </a:r>
            <a:r>
              <a:rPr lang="en-US" sz="2400" baseline="-25000" dirty="0" smtClean="0"/>
              <a:t>j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(</a:t>
            </a:r>
            <a:r>
              <a:rPr lang="en-US" sz="2400" dirty="0" err="1" smtClean="0"/>
              <a:t>x•x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3581399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341688" y="4267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044357" y="5714999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 smtClean="0"/>
              <a:t>TP </a:t>
            </a:r>
            <a:r>
              <a:rPr lang="en-US" dirty="0"/>
              <a:t>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</a:t>
            </a:r>
            <a:r>
              <a:rPr lang="en-US" dirty="0" smtClean="0"/>
              <a:t>  </a:t>
            </a:r>
            <a:r>
              <a:rPr lang="en-US" dirty="0"/>
              <a:t>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0.835     0.17     </a:t>
            </a:r>
            <a:r>
              <a:rPr lang="en-US" dirty="0" smtClean="0"/>
              <a:t>    </a:t>
            </a:r>
            <a:r>
              <a:rPr lang="en-US" dirty="0"/>
              <a:t>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0650"/>
            <a:ext cx="8229600" cy="6396038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41800" y="2555280"/>
              <a:ext cx="2905920" cy="2861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3160" y="2548080"/>
                <a:ext cx="2923200" cy="287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EB2BB2-902F-4E04-A618-1B7942AEA1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Unsupervised Learning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ym typeface="Symbol" pitchFamily="16" charset="2"/>
              </a:rPr>
              <a:t>Find patterns in the data.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Group the data into clusters.</a:t>
            </a:r>
          </a:p>
          <a:p>
            <a:pPr eaLnBrk="1" hangingPunct="1"/>
            <a:r>
              <a:rPr lang="en-US" altLang="en-US" smtClean="0">
                <a:sym typeface="Symbol" pitchFamily="16" charset="2"/>
              </a:rPr>
              <a:t>Many clustering algorithms.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K means clustering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EM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Graph-Theoretic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Clustering by Graph Cuts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266B59-5A6C-4700-94E9-0D34A5DA9F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33CC"/>
                </a:solidFill>
              </a:rPr>
              <a:t>Clustering by K-means Algorithm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673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Form K-means clusters from a set of </a:t>
            </a:r>
            <a:r>
              <a:rPr lang="en-US" altLang="en-US" sz="2000" i="1">
                <a:latin typeface="Times New Roman" pitchFamily="16" charset="0"/>
              </a:rPr>
              <a:t>n</a:t>
            </a:r>
            <a:r>
              <a:rPr lang="en-US" altLang="en-US" sz="2000">
                <a:latin typeface="Tahoma" pitchFamily="34" charset="0"/>
              </a:rPr>
              <a:t>-dimensional feature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1. Set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(iteration count) 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2. Choose randomly a set of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 means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 …, 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3. 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For each vector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, compute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D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,m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ic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))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 k=1,…K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   and assign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to the cluster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C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j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with nearest mean.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4.  Increment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by 1, update the means to get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,…,m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5. Repeat steps 3 and 4 until </a:t>
            </a:r>
            <a:r>
              <a:rPr lang="en-US" altLang="en-US" sz="2000" i="1">
                <a:latin typeface="Times New Roman" pitchFamily="16" charset="0"/>
              </a:rPr>
              <a:t>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 = 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ic+1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>
                <a:latin typeface="Tahoma" pitchFamily="34" charset="0"/>
              </a:rPr>
              <a:t> for all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143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1143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2438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36576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6576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6096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096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20" name="Oval 17"/>
          <p:cNvSpPr>
            <a:spLocks noChangeArrowheads="1"/>
          </p:cNvSpPr>
          <p:nvPr/>
        </p:nvSpPr>
        <p:spPr bwMode="auto">
          <a:xfrm>
            <a:off x="4953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Oval 19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4495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4648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Oval 27"/>
          <p:cNvSpPr>
            <a:spLocks noChangeArrowheads="1"/>
          </p:cNvSpPr>
          <p:nvPr/>
        </p:nvSpPr>
        <p:spPr bwMode="auto">
          <a:xfrm>
            <a:off x="4495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5334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05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2" name="Oval 30"/>
          <p:cNvSpPr>
            <a:spLocks noChangeArrowheads="1"/>
          </p:cNvSpPr>
          <p:nvPr/>
        </p:nvSpPr>
        <p:spPr bwMode="auto">
          <a:xfrm>
            <a:off x="5029200" y="632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3" name="Oval 31"/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36" name="Oval 34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495E13-D5B6-46BB-BA71-8C8010A96C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Classifier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(shown on RGB color data)</a:t>
            </a:r>
          </a:p>
        </p:txBody>
      </p:sp>
      <p:pic>
        <p:nvPicPr>
          <p:cNvPr id="4813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0"/>
            <a:ext cx="2438400" cy="1628775"/>
          </a:xfrm>
          <a:noFill/>
        </p:spPr>
      </p:pic>
      <p:pic>
        <p:nvPicPr>
          <p:cNvPr id="4813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2438400" cy="1628775"/>
          </a:xfrm>
          <a:noFill/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1143000" y="4038600"/>
            <a:ext cx="267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original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one RGB per pixel</a:t>
            </a:r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52578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color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11625-9EA2-4169-A2E1-D61D28CC7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</a:t>
            </a:r>
            <a: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  <a:t> EM</a:t>
            </a:r>
            <a:b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</a:b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The clusters are usually Gaussian distributions.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 smtClean="0"/>
              <a:t>Boot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Initialize 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 clusters: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1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, …,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endParaRPr lang="en-US" altLang="en-US" sz="2400" i="1" smtClean="0">
              <a:solidFill>
                <a:srgbClr val="0033CC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smtClean="0">
                <a:latin typeface="Times New Roman" pitchFamily="16" charset="0"/>
              </a:rPr>
              <a:t>	</a:t>
            </a:r>
            <a:endParaRPr lang="en-US" altLang="en-US" sz="2400" i="1" baseline="-25000" smtClean="0">
              <a:latin typeface="Times New Roman" pitchFamily="16" charset="0"/>
            </a:endParaRPr>
          </a:p>
          <a:p>
            <a:pPr eaLnBrk="1" hangingPunct="1"/>
            <a:r>
              <a:rPr lang="en-US" altLang="en-US" sz="2800" u="sng" smtClean="0"/>
              <a:t>Iteration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Estimate the cluster of each datum</a:t>
            </a:r>
          </a:p>
          <a:p>
            <a:pPr lvl="1" eaLnBrk="1" hangingPunct="1"/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Re-estimate the cluster parameters</a:t>
            </a: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200" smtClean="0">
              <a:solidFill>
                <a:srgbClr val="0033CC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400">
                <a:latin typeface="Times New Roman" pitchFamily="16" charset="0"/>
              </a:rPr>
              <a:t>(</a:t>
            </a:r>
            <a:r>
              <a:rPr lang="en-US" altLang="en-US" sz="24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4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4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4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4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4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400" i="1">
                <a:latin typeface="Times" pitchFamily="18" charset="0"/>
              </a:rPr>
              <a:t>P</a:t>
            </a:r>
            <a:r>
              <a:rPr lang="en-US" altLang="en-US" sz="2400">
                <a:latin typeface="Times" pitchFamily="18" charset="0"/>
              </a:rPr>
              <a:t>(</a:t>
            </a:r>
            <a:r>
              <a:rPr lang="en-US" altLang="en-US" sz="2400" i="1">
                <a:latin typeface="Times" pitchFamily="18" charset="0"/>
              </a:rPr>
              <a:t>C</a:t>
            </a:r>
            <a:r>
              <a:rPr lang="en-US" altLang="en-US" sz="2400" i="1" baseline="-25000">
                <a:latin typeface="Times" pitchFamily="18" charset="0"/>
              </a:rPr>
              <a:t>j</a:t>
            </a:r>
            <a:r>
              <a:rPr lang="en-US" altLang="en-US" sz="2400">
                <a:latin typeface="Times" pitchFamily="18" charset="0"/>
              </a:rPr>
              <a:t>)</a:t>
            </a:r>
            <a:r>
              <a:rPr lang="en-US" altLang="en-US" sz="18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" pitchFamily="18" charset="0"/>
              </a:rPr>
              <a:t>for each cluster </a:t>
            </a:r>
            <a:r>
              <a:rPr lang="en-US" altLang="en-US" sz="24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4915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52600" y="4114800"/>
          <a:ext cx="13271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622030" imgH="241195" progId="Equation.3">
                  <p:embed/>
                </p:oleObj>
              </mc:Choice>
              <mc:Fallback>
                <p:oleObj name="Equation" r:id="rId3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13271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1295400" y="5181600"/>
            <a:ext cx="4868863" cy="531813"/>
            <a:chOff x="919" y="3800"/>
            <a:chExt cx="3067" cy="335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9" y="3800"/>
            <a:ext cx="127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Equation" r:id="rId5" imgW="952087" imgH="241195" progId="Equation.3">
                    <p:embed/>
                  </p:oleObj>
                </mc:Choice>
                <mc:Fallback>
                  <p:oleObj name="Equation" r:id="rId5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800"/>
                          <a:ext cx="1274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2544" y="3840"/>
              <a:ext cx="1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18" charset="0"/>
                </a:rPr>
                <a:t>For each cluster </a:t>
              </a:r>
              <a:r>
                <a:rPr lang="en-US" altLang="en-US" sz="2400" i="1">
                  <a:latin typeface="Times" pitchFamily="18" charset="0"/>
                </a:rPr>
                <a:t>j</a:t>
              </a:r>
            </a:p>
          </p:txBody>
        </p:sp>
      </p:grp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Expectation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88175" y="4953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Maximization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477000" y="419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64770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69925" y="5754688"/>
            <a:ext cx="779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resultant set of clusters is called a </a:t>
            </a:r>
            <a:r>
              <a:rPr lang="en-US" altLang="en-US" sz="2400" b="1">
                <a:solidFill>
                  <a:srgbClr val="FF0000"/>
                </a:solidFill>
              </a:rPr>
              <a:t>mixture model</a:t>
            </a:r>
            <a:r>
              <a:rPr lang="en-US" altLang="en-US" sz="2400">
                <a:solidFill>
                  <a:srgbClr val="FF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the distributions are Gaussian, it’s a Gaussian mixture.</a:t>
            </a:r>
          </a:p>
        </p:txBody>
      </p:sp>
      <p:grpSp>
        <p:nvGrpSpPr>
          <p:cNvPr id="49165" name="Group 14"/>
          <p:cNvGrpSpPr>
            <a:grpSpLocks/>
          </p:cNvGrpSpPr>
          <p:nvPr/>
        </p:nvGrpSpPr>
        <p:grpSpPr bwMode="auto">
          <a:xfrm>
            <a:off x="6858000" y="1981200"/>
            <a:ext cx="1123950" cy="990600"/>
            <a:chOff x="1122" y="3168"/>
            <a:chExt cx="708" cy="624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 rot="5400000">
              <a:off x="1242" y="3284"/>
              <a:ext cx="35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92 h 21600"/>
                <a:gd name="T14" fmla="*/ 18885 w 21600"/>
                <a:gd name="T15" fmla="*/ 162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1122" y="3544"/>
              <a:ext cx="708" cy="248"/>
              <a:chOff x="1122" y="3544"/>
              <a:chExt cx="708" cy="248"/>
            </a:xfrm>
          </p:grpSpPr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122" y="3791"/>
                <a:ext cx="7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1152" y="3544"/>
                <a:ext cx="528" cy="200"/>
              </a:xfrm>
              <a:custGeom>
                <a:avLst/>
                <a:gdLst>
                  <a:gd name="T0" fmla="*/ 0 w 528"/>
                  <a:gd name="T1" fmla="*/ 200 h 200"/>
                  <a:gd name="T2" fmla="*/ 144 w 528"/>
                  <a:gd name="T3" fmla="*/ 8 h 200"/>
                  <a:gd name="T4" fmla="*/ 288 w 528"/>
                  <a:gd name="T5" fmla="*/ 152 h 200"/>
                  <a:gd name="T6" fmla="*/ 528 w 528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200"/>
                  <a:gd name="T14" fmla="*/ 528 w 528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200">
                    <a:moveTo>
                      <a:pt x="0" y="200"/>
                    </a:moveTo>
                    <a:cubicBezTo>
                      <a:pt x="48" y="108"/>
                      <a:pt x="96" y="16"/>
                      <a:pt x="144" y="8"/>
                    </a:cubicBezTo>
                    <a:cubicBezTo>
                      <a:pt x="192" y="0"/>
                      <a:pt x="224" y="120"/>
                      <a:pt x="288" y="152"/>
                    </a:cubicBezTo>
                    <a:cubicBezTo>
                      <a:pt x="352" y="184"/>
                      <a:pt x="440" y="192"/>
                      <a:pt x="528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6" name="Rectangle 21"/>
          <p:cNvSpPr>
            <a:spLocks noChangeArrowheads="1"/>
          </p:cNvSpPr>
          <p:nvPr/>
        </p:nvSpPr>
        <p:spPr bwMode="auto">
          <a:xfrm>
            <a:off x="7239000" y="19050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02600" y="3135960"/>
              <a:ext cx="3876840" cy="2593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3240" y="3126600"/>
                <a:ext cx="3895560" cy="261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C21079-4CDA-422D-B764-D48F5FF43B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  <a:sym typeface="Symbol" pitchFamily="16" charset="2"/>
              </a:rPr>
              <a:t>EM Algorithm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 smtClean="0"/>
              <a:t>Boot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Initialize 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 clusters: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, …,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endParaRPr lang="en-US" altLang="en-US" sz="2000" i="1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	</a:t>
            </a:r>
            <a:endParaRPr lang="en-US" altLang="en-US" sz="2000" i="1" baseline="-25000" smtClean="0">
              <a:solidFill>
                <a:srgbClr val="FF0000"/>
              </a:solidFill>
              <a:latin typeface="Times New Roman" pitchFamily="16" charset="0"/>
            </a:endParaRPr>
          </a:p>
          <a:p>
            <a:pPr eaLnBrk="1" hangingPunct="1"/>
            <a:r>
              <a:rPr lang="en-US" altLang="en-US" sz="2400" u="sng" smtClean="0"/>
              <a:t>Iteration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Expectation Step</a:t>
            </a:r>
          </a:p>
          <a:p>
            <a:pPr lvl="1" eaLnBrk="1" hangingPunct="1"/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000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Maximization Step</a:t>
            </a:r>
          </a:p>
          <a:p>
            <a:pPr lvl="1" eaLnBrk="1" hangingPunct="1">
              <a:buFontTx/>
              <a:buNone/>
            </a:pP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0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0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0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0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0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000" i="1">
                <a:latin typeface="Times" pitchFamily="18" charset="0"/>
              </a:rPr>
              <a:t>p</a:t>
            </a:r>
            <a:r>
              <a:rPr lang="en-US" altLang="en-US" sz="2000">
                <a:latin typeface="Times" pitchFamily="18" charset="0"/>
              </a:rPr>
              <a:t>(</a:t>
            </a:r>
            <a:r>
              <a:rPr lang="en-US" altLang="en-US" sz="2000" i="1">
                <a:latin typeface="Times" pitchFamily="18" charset="0"/>
              </a:rPr>
              <a:t>C</a:t>
            </a:r>
            <a:r>
              <a:rPr lang="en-US" altLang="en-US" sz="2000" i="1" baseline="-25000">
                <a:latin typeface="Times" pitchFamily="18" charset="0"/>
              </a:rPr>
              <a:t>j</a:t>
            </a:r>
            <a:r>
              <a:rPr lang="en-US" altLang="en-US" sz="2000">
                <a:latin typeface="Times" pitchFamily="18" charset="0"/>
              </a:rPr>
              <a:t>)</a:t>
            </a:r>
            <a:r>
              <a:rPr lang="en-US" altLang="en-US" sz="16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" pitchFamily="18" charset="0"/>
              </a:rPr>
              <a:t>for each cluster </a:t>
            </a:r>
            <a:r>
              <a:rPr lang="en-US" altLang="en-US" sz="20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5018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5072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3" imgW="3187700" imgH="584200" progId="Equation.3">
                  <p:embed/>
                </p:oleObj>
              </mc:Choice>
              <mc:Fallback>
                <p:oleObj name="Equation" r:id="rId3" imgW="318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72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3505200" y="5410200"/>
          <a:ext cx="2998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5" imgW="2400300" imgH="660400" progId="Equation.3">
                  <p:embed/>
                </p:oleObj>
              </mc:Choice>
              <mc:Fallback>
                <p:oleObj name="Equation" r:id="rId5" imgW="2400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9987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47800" y="5334000"/>
          <a:ext cx="1666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7" imgW="1333500" imgH="660400" progId="Equation.3">
                  <p:embed/>
                </p:oleObj>
              </mc:Choice>
              <mc:Fallback>
                <p:oleObj name="Equation" r:id="rId7" imgW="1333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666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858000" y="5410200"/>
          <a:ext cx="168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9" imgW="1346200" imgH="520700" progId="Equation.3">
                  <p:embed/>
                </p:oleObj>
              </mc:Choice>
              <mc:Fallback>
                <p:oleObj name="Equation" r:id="rId9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6827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3534480" y="2908440"/>
              <a:ext cx="2158200" cy="1274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5120" y="2898360"/>
                <a:ext cx="2172600" cy="129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49E29-0180-4940-A990-1319EFDA2B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EM Clustering using color and texture information at each pixel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2800" smtClean="0">
                <a:solidFill>
                  <a:srgbClr val="0033CC"/>
                </a:solidFill>
              </a:rPr>
              <a:t>(from Blobworld)</a:t>
            </a:r>
          </a:p>
        </p:txBody>
      </p:sp>
      <p:pic>
        <p:nvPicPr>
          <p:cNvPr id="51204" name="Picture 3" descr="43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43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5" descr="433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6" descr="524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7" descr="433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8" descr="433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9" descr="433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0" descr="524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4DE1F-8585-4EB3-B723-3B23E1D062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5638800" y="2133600"/>
            <a:ext cx="2819400" cy="3810000"/>
            <a:chOff x="3456" y="864"/>
            <a:chExt cx="1776" cy="2400"/>
          </a:xfrm>
        </p:grpSpPr>
        <p:sp>
          <p:nvSpPr>
            <p:cNvPr id="52258" name="Oval 3"/>
            <p:cNvSpPr>
              <a:spLocks noChangeArrowheads="1"/>
            </p:cNvSpPr>
            <p:nvPr/>
          </p:nvSpPr>
          <p:spPr bwMode="auto">
            <a:xfrm>
              <a:off x="3984" y="120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9" name="Text Box 4"/>
            <p:cNvSpPr txBox="1">
              <a:spLocks noChangeArrowheads="1"/>
            </p:cNvSpPr>
            <p:nvPr/>
          </p:nvSpPr>
          <p:spPr bwMode="auto">
            <a:xfrm>
              <a:off x="3456" y="864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“trees”</a:t>
              </a:r>
            </a:p>
          </p:txBody>
        </p:sp>
        <p:sp>
          <p:nvSpPr>
            <p:cNvPr id="52260" name="Oval 5"/>
            <p:cNvSpPr>
              <a:spLocks noChangeArrowheads="1"/>
            </p:cNvSpPr>
            <p:nvPr/>
          </p:nvSpPr>
          <p:spPr bwMode="auto">
            <a:xfrm>
              <a:off x="3984" y="254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1" name="Text Box 6"/>
            <p:cNvSpPr txBox="1">
              <a:spLocks noChangeArrowheads="1"/>
            </p:cNvSpPr>
            <p:nvPr/>
          </p:nvSpPr>
          <p:spPr bwMode="auto">
            <a:xfrm>
              <a:off x="3456" y="2208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“sky”</a:t>
              </a:r>
            </a:p>
          </p:txBody>
        </p:sp>
        <p:sp>
          <p:nvSpPr>
            <p:cNvPr id="52262" name="Rectangle 7"/>
            <p:cNvSpPr>
              <a:spLocks noChangeArrowheads="1"/>
            </p:cNvSpPr>
            <p:nvPr/>
          </p:nvSpPr>
          <p:spPr bwMode="auto">
            <a:xfrm>
              <a:off x="4176" y="1536"/>
              <a:ext cx="864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Rectangle 8"/>
            <p:cNvSpPr>
              <a:spLocks noChangeArrowheads="1"/>
            </p:cNvSpPr>
            <p:nvPr/>
          </p:nvSpPr>
          <p:spPr bwMode="auto">
            <a:xfrm>
              <a:off x="4176" y="2880"/>
              <a:ext cx="864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4114800" y="3505200"/>
            <a:ext cx="1295400" cy="1143000"/>
            <a:chOff x="2496" y="1728"/>
            <a:chExt cx="816" cy="720"/>
          </a:xfrm>
        </p:grpSpPr>
        <p:sp>
          <p:nvSpPr>
            <p:cNvPr id="52256" name="AutoShape 10"/>
            <p:cNvSpPr>
              <a:spLocks noChangeArrowheads="1"/>
            </p:cNvSpPr>
            <p:nvPr/>
          </p:nvSpPr>
          <p:spPr bwMode="auto">
            <a:xfrm>
              <a:off x="2496" y="2064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11"/>
            <p:cNvSpPr txBox="1">
              <a:spLocks noChangeArrowheads="1"/>
            </p:cNvSpPr>
            <p:nvPr/>
          </p:nvSpPr>
          <p:spPr bwMode="auto">
            <a:xfrm>
              <a:off x="2592" y="172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ea typeface="SimSun" pitchFamily="2" charset="-122"/>
                </a:rPr>
                <a:t>EM</a:t>
              </a:r>
            </a:p>
          </p:txBody>
        </p:sp>
      </p:grpSp>
      <p:sp>
        <p:nvSpPr>
          <p:cNvPr id="52229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solidFill>
                  <a:srgbClr val="0033CC"/>
                </a:solidFill>
                <a:ea typeface="SimSun" pitchFamily="2" charset="-122"/>
              </a:rPr>
              <a:t>EM for Classification of Images in Terms of their Color Regions</a:t>
            </a:r>
          </a:p>
        </p:txBody>
      </p:sp>
      <p:grpSp>
        <p:nvGrpSpPr>
          <p:cNvPr id="52230" name="Group 13"/>
          <p:cNvGrpSpPr>
            <a:grpSpLocks/>
          </p:cNvGrpSpPr>
          <p:nvPr/>
        </p:nvGrpSpPr>
        <p:grpSpPr bwMode="auto">
          <a:xfrm>
            <a:off x="762000" y="2133600"/>
            <a:ext cx="2819400" cy="1676400"/>
            <a:chOff x="480" y="1344"/>
            <a:chExt cx="1776" cy="1056"/>
          </a:xfrm>
        </p:grpSpPr>
        <p:sp>
          <p:nvSpPr>
            <p:cNvPr id="5224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480" y="1344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“trees”</a:t>
              </a: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248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68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0000"/>
                </a:solidFill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392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536" y="2208"/>
              <a:ext cx="144" cy="144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536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1824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248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6633"/>
                </a:solidFill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762000" y="4267200"/>
            <a:ext cx="2819400" cy="1676400"/>
            <a:chOff x="480" y="2688"/>
            <a:chExt cx="1776" cy="1056"/>
          </a:xfrm>
        </p:grpSpPr>
        <p:sp>
          <p:nvSpPr>
            <p:cNvPr id="52232" name="Oval 27"/>
            <p:cNvSpPr>
              <a:spLocks noChangeArrowheads="1"/>
            </p:cNvSpPr>
            <p:nvPr/>
          </p:nvSpPr>
          <p:spPr bwMode="auto">
            <a:xfrm>
              <a:off x="1008" y="302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Text Box 28"/>
            <p:cNvSpPr txBox="1">
              <a:spLocks noChangeArrowheads="1"/>
            </p:cNvSpPr>
            <p:nvPr/>
          </p:nvSpPr>
          <p:spPr bwMode="auto">
            <a:xfrm>
              <a:off x="480" y="2688"/>
              <a:ext cx="1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“sky”</a:t>
              </a:r>
            </a:p>
          </p:txBody>
        </p:sp>
        <p:sp>
          <p:nvSpPr>
            <p:cNvPr id="52234" name="Rectangle 29"/>
            <p:cNvSpPr>
              <a:spLocks noChangeArrowheads="1"/>
            </p:cNvSpPr>
            <p:nvPr/>
          </p:nvSpPr>
          <p:spPr bwMode="auto">
            <a:xfrm>
              <a:off x="1440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30"/>
            <p:cNvSpPr>
              <a:spLocks noChangeArrowheads="1"/>
            </p:cNvSpPr>
            <p:nvPr/>
          </p:nvSpPr>
          <p:spPr bwMode="auto">
            <a:xfrm>
              <a:off x="1248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36" name="Rectangle 31"/>
            <p:cNvSpPr>
              <a:spLocks noChangeArrowheads="1"/>
            </p:cNvSpPr>
            <p:nvPr/>
          </p:nvSpPr>
          <p:spPr bwMode="auto">
            <a:xfrm>
              <a:off x="1824" y="336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Rectangle 32"/>
            <p:cNvSpPr>
              <a:spLocks noChangeArrowheads="1"/>
            </p:cNvSpPr>
            <p:nvPr/>
          </p:nvSpPr>
          <p:spPr bwMode="auto">
            <a:xfrm>
              <a:off x="1392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8" name="Rectangle 33"/>
            <p:cNvSpPr>
              <a:spLocks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1536" y="3360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Rectangle 35"/>
            <p:cNvSpPr>
              <a:spLocks noChangeArrowheads="1"/>
            </p:cNvSpPr>
            <p:nvPr/>
          </p:nvSpPr>
          <p:spPr bwMode="auto">
            <a:xfrm>
              <a:off x="1680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1" name="Rectangle 36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2" name="Rectangle 37"/>
            <p:cNvSpPr>
              <a:spLocks noChangeArrowheads="1"/>
            </p:cNvSpPr>
            <p:nvPr/>
          </p:nvSpPr>
          <p:spPr bwMode="auto">
            <a:xfrm>
              <a:off x="1584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38"/>
            <p:cNvSpPr>
              <a:spLocks noChangeArrowheads="1"/>
            </p:cNvSpPr>
            <p:nvPr/>
          </p:nvSpPr>
          <p:spPr bwMode="auto">
            <a:xfrm>
              <a:off x="1536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C47C3-8FCD-410C-B1EB-D95DF0BB704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90600" y="2728913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cheetah</a:t>
            </a:r>
          </a:p>
        </p:txBody>
      </p:sp>
      <p:pic>
        <p:nvPicPr>
          <p:cNvPr id="53252" name="Picture 3" descr="421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4330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4210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4330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003234T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217A7-C860-432B-8572-4BAC2E12BA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grass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 descr="5060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A92F98-8049-447A-BD40-F055084915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81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lion</a:t>
            </a:r>
          </a:p>
        </p:txBody>
      </p:sp>
      <p:pic>
        <p:nvPicPr>
          <p:cNvPr id="55301" name="Picture 4" descr="0330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421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0330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51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0290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575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11280" y="1621800"/>
              <a:ext cx="3819600" cy="2955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6240" y="1612080"/>
                <a:ext cx="3828240" cy="297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041009"/>
            <a:ext cx="6858000" cy="150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 anchorCtr="0">
            <a:normAutofit fontScale="97500" lnSpcReduction="10000"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Haar Random Forest Features Combined with a Spatial Matching Kernel for Stoneﬂy Species Identiﬁcation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827606"/>
            <a:ext cx="6858000" cy="35287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Natalia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Larios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Bilge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Soran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Linda Shapiro*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Gonzalo Martinez-Munoz^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Jeffrey Lin+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Tom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Dietterich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*University 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of 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Washington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+Oregon State University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^Universidad Autónoma de Madrid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18080" y="16920"/>
              <a:ext cx="4370040" cy="721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4840" y="9720"/>
                <a:ext cx="4381200" cy="73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to identify the species of insect specimens rapidly and accurately</a:t>
            </a:r>
            <a:endParaRPr lang="en-US" dirty="0"/>
          </a:p>
        </p:txBody>
      </p:sp>
      <p:pic>
        <p:nvPicPr>
          <p:cNvPr id="4" name="Picture 3" descr="stonefly9_s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" y="1770425"/>
            <a:ext cx="7453793" cy="40171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lternate Process 21"/>
          <p:cNvSpPr/>
          <p:nvPr/>
        </p:nvSpPr>
        <p:spPr>
          <a:xfrm>
            <a:off x="1171171" y="4484615"/>
            <a:ext cx="1356655" cy="64633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83640" y="1264552"/>
            <a:ext cx="2252996" cy="5006552"/>
            <a:chOff x="4326856" y="2610934"/>
            <a:chExt cx="3745965" cy="3753496"/>
          </a:xfrm>
          <a:solidFill>
            <a:schemeClr val="bg1"/>
          </a:solidFill>
        </p:grpSpPr>
        <p:sp>
          <p:nvSpPr>
            <p:cNvPr id="56" name="Rectangle 55"/>
            <p:cNvSpPr/>
            <p:nvPr/>
          </p:nvSpPr>
          <p:spPr>
            <a:xfrm>
              <a:off x="4326856" y="2610934"/>
              <a:ext cx="3745965" cy="37534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26856" y="2610934"/>
              <a:ext cx="1617131" cy="27689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our Classification Method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2519" y="5091408"/>
            <a:ext cx="8231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SVM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560" y="5530211"/>
            <a:ext cx="1326152" cy="646331"/>
            <a:chOff x="1780279" y="4343548"/>
            <a:chExt cx="1067666" cy="646331"/>
          </a:xfrm>
        </p:grpSpPr>
        <p:sp>
          <p:nvSpPr>
            <p:cNvPr id="6" name="Alternate Process 5"/>
            <p:cNvSpPr/>
            <p:nvPr/>
          </p:nvSpPr>
          <p:spPr>
            <a:xfrm>
              <a:off x="1780279" y="4343548"/>
              <a:ext cx="1067666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131" y="4343548"/>
              <a:ext cx="80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SVM Learning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55" y="1287028"/>
            <a:ext cx="2224086" cy="1046325"/>
            <a:chOff x="1231219" y="2275700"/>
            <a:chExt cx="2224086" cy="1639852"/>
          </a:xfrm>
        </p:grpSpPr>
        <p:sp>
          <p:nvSpPr>
            <p:cNvPr id="9" name="Rectangle 8"/>
            <p:cNvSpPr/>
            <p:nvPr/>
          </p:nvSpPr>
          <p:spPr>
            <a:xfrm>
              <a:off x="1231219" y="2275700"/>
              <a:ext cx="2224086" cy="16398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19" y="2452306"/>
              <a:ext cx="2224086" cy="6888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Training  Image Set</a:t>
              </a:r>
            </a:p>
            <a:p>
              <a:r>
                <a:rPr lang="en-US" dirty="0" smtClean="0"/>
                <a:t>Positive and Negative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3008" y="3731705"/>
            <a:ext cx="1212981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</a:t>
            </a:r>
            <a:endParaRPr lang="en-US" baseline="30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3149" y="1399713"/>
            <a:ext cx="1368876" cy="699032"/>
            <a:chOff x="1643760" y="4327347"/>
            <a:chExt cx="865791" cy="699032"/>
          </a:xfrm>
        </p:grpSpPr>
        <p:sp>
          <p:nvSpPr>
            <p:cNvPr id="19" name="Alternate Process 18"/>
            <p:cNvSpPr/>
            <p:nvPr/>
          </p:nvSpPr>
          <p:spPr>
            <a:xfrm>
              <a:off x="1651488" y="4327347"/>
              <a:ext cx="858063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760" y="4380048"/>
              <a:ext cx="80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Patch       extraction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8506" y="2925834"/>
            <a:ext cx="1767806" cy="646331"/>
            <a:chOff x="1758605" y="4361957"/>
            <a:chExt cx="999904" cy="646331"/>
          </a:xfrm>
        </p:grpSpPr>
        <p:sp>
          <p:nvSpPr>
            <p:cNvPr id="22" name="Alternate Process 21"/>
            <p:cNvSpPr/>
            <p:nvPr/>
          </p:nvSpPr>
          <p:spPr>
            <a:xfrm>
              <a:off x="1873607" y="4361957"/>
              <a:ext cx="858062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605" y="4361957"/>
              <a:ext cx="9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HRF Feature Extraction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91941" y="1766616"/>
            <a:ext cx="13009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Patches </a:t>
            </a:r>
            <a:endParaRPr lang="en-US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8584" y="5091408"/>
            <a:ext cx="1587651" cy="369332"/>
            <a:chOff x="1876847" y="4463015"/>
            <a:chExt cx="1092224" cy="369332"/>
          </a:xfrm>
        </p:grpSpPr>
        <p:sp>
          <p:nvSpPr>
            <p:cNvPr id="26" name="Alternate Process 25"/>
            <p:cNvSpPr/>
            <p:nvPr/>
          </p:nvSpPr>
          <p:spPr>
            <a:xfrm>
              <a:off x="1876847" y="4463015"/>
              <a:ext cx="1067666" cy="369332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847" y="4463015"/>
              <a:ext cx="109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Classification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587" y="4088470"/>
            <a:ext cx="16036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Features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5176" y="5800630"/>
            <a:ext cx="1134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baseline="30000" dirty="0"/>
          </a:p>
        </p:txBody>
      </p:sp>
      <p:sp>
        <p:nvSpPr>
          <p:cNvPr id="30" name="Down Arrow 29"/>
          <p:cNvSpPr/>
          <p:nvPr/>
        </p:nvSpPr>
        <p:spPr>
          <a:xfrm>
            <a:off x="1731340" y="3305877"/>
            <a:ext cx="236317" cy="425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708812" y="4151812"/>
            <a:ext cx="281372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838" y="5530211"/>
            <a:ext cx="13273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Vectors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13158" y="5853377"/>
            <a:ext cx="3544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3" idx="0"/>
          </p:cNvCxnSpPr>
          <p:nvPr/>
        </p:nvCxnSpPr>
        <p:spPr>
          <a:xfrm rot="5400000">
            <a:off x="6885967" y="2669390"/>
            <a:ext cx="512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26" idx="1"/>
          </p:cNvCxnSpPr>
          <p:nvPr/>
        </p:nvCxnSpPr>
        <p:spPr>
          <a:xfrm>
            <a:off x="5525711" y="5276074"/>
            <a:ext cx="822873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37978" y="2558592"/>
            <a:ext cx="1423040" cy="734429"/>
            <a:chOff x="1876847" y="4463014"/>
            <a:chExt cx="1145669" cy="734429"/>
          </a:xfrm>
        </p:grpSpPr>
        <p:sp>
          <p:nvSpPr>
            <p:cNvPr id="49" name="Alternate Process 48"/>
            <p:cNvSpPr/>
            <p:nvPr/>
          </p:nvSpPr>
          <p:spPr>
            <a:xfrm>
              <a:off x="1876847" y="4463014"/>
              <a:ext cx="1067666" cy="73442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6847" y="4463016"/>
              <a:ext cx="1145669" cy="65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Forest     Learning</a:t>
              </a:r>
              <a:endParaRPr lang="en-US" dirty="0"/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3064087" y="1480158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3975687" y="2106193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87541" y="2637260"/>
            <a:ext cx="10176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Patches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1734454" y="5174932"/>
            <a:ext cx="230089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541444" y="2849352"/>
            <a:ext cx="978408" cy="24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7193" y="4484615"/>
            <a:ext cx="13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 Feature Extraction</a:t>
            </a:r>
            <a:endParaRPr lang="en-US" dirty="0"/>
          </a:p>
        </p:txBody>
      </p:sp>
      <p:cxnSp>
        <p:nvCxnSpPr>
          <p:cNvPr id="121" name="Straight Arrow Connector 120"/>
          <p:cNvCxnSpPr>
            <a:stCxn id="23" idx="2"/>
          </p:cNvCxnSpPr>
          <p:nvPr/>
        </p:nvCxnSpPr>
        <p:spPr>
          <a:xfrm rot="16200000" flipH="1">
            <a:off x="6885343" y="3829231"/>
            <a:ext cx="517098" cy="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" idx="0"/>
          </p:cNvCxnSpPr>
          <p:nvPr/>
        </p:nvCxnSpPr>
        <p:spPr>
          <a:xfrm rot="5400000">
            <a:off x="6972465" y="5630685"/>
            <a:ext cx="3398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8" idx="2"/>
            <a:endCxn id="27" idx="0"/>
          </p:cNvCxnSpPr>
          <p:nvPr/>
        </p:nvCxnSpPr>
        <p:spPr>
          <a:xfrm rot="5400000">
            <a:off x="6964107" y="4913104"/>
            <a:ext cx="3566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" idx="0"/>
            <a:endCxn id="4" idx="1"/>
          </p:cNvCxnSpPr>
          <p:nvPr/>
        </p:nvCxnSpPr>
        <p:spPr>
          <a:xfrm rot="5400000" flipH="1" flipV="1">
            <a:off x="3989509" y="4817202"/>
            <a:ext cx="254137" cy="1171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22" idx="1"/>
          </p:cNvCxnSpPr>
          <p:nvPr/>
        </p:nvCxnSpPr>
        <p:spPr>
          <a:xfrm flipV="1">
            <a:off x="2455989" y="3249000"/>
            <a:ext cx="4005838" cy="839470"/>
          </a:xfrm>
          <a:prstGeom prst="bentConnector3">
            <a:avLst>
              <a:gd name="adj1" fmla="val 70481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RESULTS:</a:t>
            </a:r>
            <a:br>
              <a:rPr lang="en-US" sz="2600" dirty="0" smtClean="0"/>
            </a:br>
            <a:r>
              <a:rPr lang="en-US" sz="2600" dirty="0" smtClean="0"/>
              <a:t>Stonefly Identification: Classification Error [%]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7FEE-A0E7-3040-8319-EFEDD7D6C564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5002"/>
              </p:ext>
            </p:extLst>
          </p:nvPr>
        </p:nvGraphicFramePr>
        <p:xfrm>
          <a:off x="1337394" y="1271123"/>
          <a:ext cx="6046360" cy="5052350"/>
        </p:xfrm>
        <a:graphic>
          <a:graphicData uri="http://schemas.openxmlformats.org/drawingml/2006/table">
            <a:tbl>
              <a:tblPr/>
              <a:tblGrid>
                <a:gridCol w="151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 color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CIELAB+G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6.26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3.74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2.71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Dor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8.09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Zap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Zap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Cal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Swe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Mos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Average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2.25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2008108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96.4% accuracy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looked at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decision trees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random decision forests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boosting (and other </a:t>
            </a:r>
            <a:r>
              <a:rPr lang="en-US" dirty="0" err="1" smtClean="0">
                <a:solidFill>
                  <a:srgbClr val="0000FF"/>
                </a:solidFill>
              </a:rPr>
              <a:t>metaclassifiers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neural nets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SVMs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unsupervised learning</a:t>
            </a:r>
          </a:p>
          <a:p>
            <a:r>
              <a:rPr lang="en-US" dirty="0" smtClean="0"/>
              <a:t>We will now go into object recognition of different types, ending with deep neural nets called </a:t>
            </a:r>
            <a:r>
              <a:rPr lang="en-US" dirty="0" smtClean="0">
                <a:solidFill>
                  <a:srgbClr val="0000FF"/>
                </a:solidFill>
              </a:rPr>
              <a:t>Convolutional Neural Networks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24598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 = (∑ </a:t>
            </a:r>
            <a:r>
              <a:rPr lang="en-US" sz="2000" dirty="0" err="1" smtClean="0">
                <a:solidFill>
                  <a:srgbClr val="FF0000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) +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 smtClean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7528" y="2514600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is the activation function</a:t>
            </a:r>
          </a:p>
          <a:p>
            <a:endParaRPr lang="en-US" dirty="0"/>
          </a:p>
          <a:p>
            <a:r>
              <a:rPr lang="en-US" dirty="0" smtClean="0"/>
              <a:t>It can be a step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 smtClean="0"/>
              <a:t>It can be a sigmoid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1/(1+exp(-x)).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28" y="4720281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algorithm to update the weights.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3089160" y="5157360"/>
              <a:ext cx="1196280" cy="939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8000" y="5154480"/>
                <a:ext cx="121752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Gradient Descent</a:t>
            </a:r>
            <a:br>
              <a:rPr lang="en-US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takes steps proportional to the negative of the gradient of a function to find its local minimum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 </a:t>
            </a:r>
            <a:r>
              <a:rPr lang="en-US" b="1" dirty="0" smtClean="0"/>
              <a:t>X </a:t>
            </a:r>
            <a:r>
              <a:rPr lang="en-US" dirty="0" smtClean="0"/>
              <a:t>be the inputs, y the class, </a:t>
            </a:r>
            <a:r>
              <a:rPr lang="en-US" b="1" dirty="0" smtClean="0"/>
              <a:t>W</a:t>
            </a:r>
            <a:r>
              <a:rPr lang="en-US" dirty="0" smtClean="0"/>
              <a:t> the weights</a:t>
            </a:r>
          </a:p>
          <a:p>
            <a:r>
              <a:rPr lang="en-US" dirty="0" smtClean="0"/>
              <a:t>in = </a:t>
            </a:r>
            <a:r>
              <a:rPr lang="en-US" dirty="0"/>
              <a:t>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r>
              <a:rPr lang="en-US" dirty="0" smtClean="0"/>
              <a:t>Err = y – g(in)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 = ½ Err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 smtClean="0">
                <a:sym typeface="Symbol"/>
              </a:rPr>
              <a:t>E/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= Err * Err/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Err * /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(g(in))(-1)</a:t>
            </a:r>
          </a:p>
          <a:p>
            <a:r>
              <a:rPr lang="en-US" dirty="0" smtClean="0">
                <a:sym typeface="Symbol"/>
              </a:rPr>
              <a:t>= -Err * g’(in) *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j</a:t>
            </a:r>
            <a:endParaRPr lang="en-US" baseline="-25000" dirty="0" smtClean="0">
              <a:sym typeface="Symbol"/>
            </a:endParaRPr>
          </a:p>
          <a:p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he update is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Err * g’(in) *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 smtClean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 smtClean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65360" y="4096800"/>
              <a:ext cx="3135600" cy="742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640" y="4084560"/>
                <a:ext cx="3157560" cy="7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6049" y="4114800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49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Note2: later in back propagation, Err * g’(in) will be called  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We’ll let g(x) = 1 if x &gt;=0 else -1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95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421080" y="2323800"/>
              <a:ext cx="3903480" cy="2286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2080" y="2320200"/>
                <a:ext cx="3920760" cy="22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2428</Words>
  <Application>Microsoft Office PowerPoint</Application>
  <PresentationFormat>On-screen Show (4:3)</PresentationFormat>
  <Paragraphs>539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SimSun</vt:lpstr>
      <vt:lpstr>Arial</vt:lpstr>
      <vt:lpstr>Bookman Old Style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Learning II</vt:lpstr>
      <vt:lpstr>More on Learning</vt:lpstr>
      <vt:lpstr>Neural Net Learning</vt:lpstr>
      <vt:lpstr>PowerPoint Presentation</vt:lpstr>
      <vt:lpstr>PowerPoint Presentation</vt:lpstr>
      <vt:lpstr>PowerPoint Presentation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PowerPoint Presentation</vt:lpstr>
      <vt:lpstr>PowerPoint Presentation</vt:lpstr>
      <vt:lpstr>PowerPoint Presentation</vt:lpstr>
      <vt:lpstr>PowerPoint Presentation</vt:lpstr>
      <vt:lpstr>Back Propagation</vt:lpstr>
      <vt:lpstr>PowerPoint Presentation</vt:lpstr>
      <vt:lpstr>Let’s dissect it.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  <vt:lpstr>PowerPoint Presentation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PowerPoint Presentation</vt:lpstr>
      <vt:lpstr>Unsupervised Learning</vt:lpstr>
      <vt:lpstr>Clustering by K-means Algorithm</vt:lpstr>
      <vt:lpstr>K-Means Classifier (shown on RGB color data)</vt:lpstr>
      <vt:lpstr>K-Means  EM The clusters are usually Gaussian distributions.</vt:lpstr>
      <vt:lpstr>EM Algorithm Summary</vt:lpstr>
      <vt:lpstr>EM Clustering using color and texture information at each pixel (from Blobworld)</vt:lpstr>
      <vt:lpstr>EM for Classification of Images in Terms of their Color Regions</vt:lpstr>
      <vt:lpstr>Sample Results</vt:lpstr>
      <vt:lpstr>Sample Results (Cont.)</vt:lpstr>
      <vt:lpstr>Sample Results (Cont.)</vt:lpstr>
      <vt:lpstr>PowerPoint Presentation</vt:lpstr>
      <vt:lpstr>Goal: to identify the species of insect specimens rapidly and accurately</vt:lpstr>
      <vt:lpstr>Overview of our Classification Method</vt:lpstr>
      <vt:lpstr>RESULTS: Stonefly Identification: Classification Error [%]</vt:lpstr>
      <vt:lpstr>Finale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Neural Net Slides</dc:title>
  <dc:creator>CSE</dc:creator>
  <cp:lastModifiedBy>shapiro</cp:lastModifiedBy>
  <cp:revision>50</cp:revision>
  <dcterms:created xsi:type="dcterms:W3CDTF">2016-08-16T00:29:09Z</dcterms:created>
  <dcterms:modified xsi:type="dcterms:W3CDTF">2017-02-07T21:06:41Z</dcterms:modified>
</cp:coreProperties>
</file>