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ink/ink2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.xml" ContentType="application/inkml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ink/ink6.xml" ContentType="application/inkml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ink/ink7.xml" ContentType="application/inkml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ink/ink8.xml" ContentType="application/inkml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ink/ink9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4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ink/ink10.xml" ContentType="application/inkml+xml"/>
  <Override PartName="/ppt/notesSlides/notesSlide16.xml" ContentType="application/vnd.openxmlformats-officedocument.presentationml.notesSlide+xml"/>
  <Override PartName="/ppt/ink/ink1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2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3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4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5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16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17.xml" ContentType="application/inkml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77"/>
  </p:notesMasterIdLst>
  <p:sldIdLst>
    <p:sldId id="256" r:id="rId4"/>
    <p:sldId id="356" r:id="rId5"/>
    <p:sldId id="357" r:id="rId6"/>
    <p:sldId id="291" r:id="rId7"/>
    <p:sldId id="292" r:id="rId8"/>
    <p:sldId id="312" r:id="rId9"/>
    <p:sldId id="296" r:id="rId10"/>
    <p:sldId id="361" r:id="rId11"/>
    <p:sldId id="362" r:id="rId12"/>
    <p:sldId id="363" r:id="rId13"/>
    <p:sldId id="364" r:id="rId14"/>
    <p:sldId id="311" r:id="rId15"/>
    <p:sldId id="297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8" r:id="rId26"/>
    <p:sldId id="301" r:id="rId27"/>
    <p:sldId id="298" r:id="rId28"/>
    <p:sldId id="300" r:id="rId29"/>
    <p:sldId id="299" r:id="rId30"/>
    <p:sldId id="359" r:id="rId31"/>
    <p:sldId id="302" r:id="rId32"/>
    <p:sldId id="303" r:id="rId33"/>
    <p:sldId id="304" r:id="rId34"/>
    <p:sldId id="305" r:id="rId35"/>
    <p:sldId id="360" r:id="rId36"/>
    <p:sldId id="313" r:id="rId37"/>
    <p:sldId id="318" r:id="rId38"/>
    <p:sldId id="319" r:id="rId39"/>
    <p:sldId id="320" r:id="rId40"/>
    <p:sldId id="321" r:id="rId41"/>
    <p:sldId id="322" r:id="rId42"/>
    <p:sldId id="365" r:id="rId43"/>
    <p:sldId id="323" r:id="rId44"/>
    <p:sldId id="324" r:id="rId45"/>
    <p:sldId id="325" r:id="rId46"/>
    <p:sldId id="326" r:id="rId47"/>
    <p:sldId id="327" r:id="rId48"/>
    <p:sldId id="328" r:id="rId49"/>
    <p:sldId id="330" r:id="rId50"/>
    <p:sldId id="331" r:id="rId51"/>
    <p:sldId id="332" r:id="rId52"/>
    <p:sldId id="333" r:id="rId53"/>
    <p:sldId id="334" r:id="rId54"/>
    <p:sldId id="366" r:id="rId55"/>
    <p:sldId id="367" r:id="rId56"/>
    <p:sldId id="368" r:id="rId57"/>
    <p:sldId id="369" r:id="rId58"/>
    <p:sldId id="371" r:id="rId59"/>
    <p:sldId id="373" r:id="rId60"/>
    <p:sldId id="374" r:id="rId61"/>
    <p:sldId id="375" r:id="rId62"/>
    <p:sldId id="378" r:id="rId63"/>
    <p:sldId id="382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8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894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14:36.0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7482 11415 88 0,'-8'0'35'0,"-18"3"-18"0,17-3-13 16,9 0 8-16,0 0-1 16,0 0 1-16,0 0-4 0,0-3 0 15</inkml:trace>
  <inkml:trace contextRef="#ctx0" brushRef="#br0" timeOffset="1127.477">7448 11407 204 0,'9'-4'5'31,"3"0"6"-31,-7 4 2 0,-5 0-6 16,0 0 2-16,0 0 2 0,0 0 2 15,0 0 5-15,0 0-4 16,0 0 2-16,0 0-3 16,8 4 0-16,-3 0-7 15,-1 0-2-15,-4-4-2 16,4 7-2-16,-4 1 1 0,5 0-1 15,-5-1-3-15,0 1 2 16,0 0 1-16,4-1 0 16,-4 5 0-16,4-1 0 15,-4 5 2-15,5-1 1 16,-5 0 1-16,0 1 0 16,0 7-2-1,4 7-2-15,-4 1 1 16,9-4 1-16,-9-4 3 15,0 0 2-15,0 0-1 16,0 0 1-16,0-4-4 0,0 0-2 16,0 4 0-16,0-4 1 15,0 0-1-15,0 8-1 16,0-4 1-16,0 4-1 0,0 0-3 16,0-4 0-16,0 0 6 15,0 0 5-15,0 0-4 16,0 0-2-16,0 0 3 15,4 0 1-15,0 0-2 16,0 0-1-16,-4 7-1 16,0-3 1-16,0 7-4 0,0 1 0 15,0-4 3-15,0-5 1 16,0 1-1-16,0 4 1 16,0-4-2-16,0-1-1 15,0-3 1-15,0 0-1 16,0 4-3-16,0 0 0 15,0 0 4 1,0 0 3-16,0-1-1 16,0-3-2-16,0 0 2 15,0 0 2-15,-4 0 0 16,4 0 0-16,-4 0-3 16,4 0 1-16,0 0-2 0,0 8 2 15,-4 11-4-15,4-7 0 16,-9-1 1-16,9-3 2 0,0-8-1 15,0 7-1-15,0 1 1 16,-4-4-1-16,-1 0 0 16,5 3 2-16,0 5-3 15,-4-1 0-15,4-3 1 16,-4-1 2-16,-1 1-1 31,5 0-1-31,-8-1-2 0,-1 1 1 16,0-8 1-16,1 11 0 15,-1-3-3-15,5 7 2 16,0-3 1-16,-1-4 2 16,1 3-1-16,0-3-1 15,4-5 1-15,0 1-1 16,0 0-3-16,0 0 2 0,0 4 1 16,-13 3 2-16,8-3-1 15,5-1-1-15,-8-3 1 16,4 0 1-16,-1-4-1 0,1 0-1 15,0 0 1-15,-1 0-1 16,1 0-3-16,4 0 2 16,0 7 1-1,0-3 2-15,0 12-3 16,0-5 2 0,0 0 2-16,0 1-4 15,9-8-1-15,-1-4 1 16,-3 4 0-16,-1-1 3 15,4-3 1-15,-8 19-1 16,5-3-2-16,-10-5 1 16,5-3-1-16,0-4 0 15,-8-4-3-15,4-4 0 16,-1-4-34-16,27-49-111 31</inkml:trace>
  <inkml:trace contextRef="#ctx0" brushRef="#br0" timeOffset="1610.0762">7620 11656 140 0,'5'0'52'0,"8"-23"-28"0,-13 4-24 0,4 15 10 16,4 0 5-16,1 4 4 16</inkml:trace>
  <inkml:trace contextRef="#ctx0" brushRef="#br0" timeOffset="3479.7312">7685 11602 296 0,'21'0'17'0,"5"0"-7"31,-8 0-6-31,3 0-1 0,1 0-2 16,4 0 2-16,-1 16-2 16,6-16-1-16,-1 0 7 15,8 0 3-15,14 0-1 16,-13 0 0-16,0-4-1 16,0 0 2-16,-1 0-3 15,1 0-2-15,8 1 4 0,1-1 2 16,-1 0-6-16,-8-4-3 15,4 1-1-15,-4 3 1 0,0-4-3 16,-1 4 0-16,-3 0 3 16,8 1 3-16,0-1-2 15,-4 0 0-15,-5-4 1 32,1 4 2-32,-1 1-3 0,-4-1-2 15,5 0 0-15,-9 0 1 16,8 0-1-16,1 0-1 15,-1 1 1-15,1-1-1 16,-5 0 0-16,0 0 0 16,0 4 2-16,0-4 1 15,5 4-1-15,-9-4 1 0,4 1 0 16,9-1 1-16,-1 0 2 16,-3 0 1-16,4 0-1 15,-13 0 1-15,4 1-2 16,0-1 0-16,-4 0-3 15,0 0-2-15,-5 0-2 16,5 0 1-16,4 4 1 0,9 0 2 16,-5-3-1-16,-3 3-1 15,-1-4 1-15,4 4-1 0,-4-4 0 16,0 4 0-16,1 0 0 16,3 0 0-16,5-4 0 15,4 4 0-15,4 0 0 31,-8 0 0-31,-9-4 0 0,5 4 0 16,-5-4 2-16,4 1 1 16,-3-1-4-16,7 4-1 15,5 0 1-15,-4 0 2 16,0 0-2-16,-5-4 0 16,-3 4 1-16,-5 0 0 15,-1 0 0-15,-3 0 2 0,-5 0-1 16,0 0-1-16,-4 0-2 15,0 4 1-15,-4-4 1 16,-1 4 2-16,1-1-3 16,0-3 0-16,-9 0-1 15,4 4 0-15,-4-4 4 16,0 0 1 0,4 4 1-16,-4-4 0 15,0 0-2-15,5 4 1 16,-5-4-2-16,4 8-1 15,0-1 1-15,5 1-1 0,-9 3 0 16,4 1 0-16,0 3-3 16,5 1 0-16,-9 3 4 15,0 0 1-15,4 12 0 0,1 7-2 16,-5 4-2-16,0-4-1 16,8-3 2-16,-8 3 0 15,0 8-2-15,0 4 2 16,0 0 3-16,0-4 1 15,0-1-1-15,0 1-2 16,0 8 1-16,0 7 1 0,0-7-3 16,0 0-2-16,0-1 4 15,0-7 1-15,9 8-3 16,4 3 1-16,-9-3-2 16,0 0 0-16,5-1 2 15,-9-3 2-15,4 7-3 31,-4 5 0-31,5-5 1 0,-5-3 2 16,0-1-1-16,0-7-1 16,0 4-2-16,0 4 1 0,0-4 3 15,0-5 1-15,0 1-1 16,0 0-2-16,13 0 1 16,-5 8-1-16,1 0 0 15,-9-1 2-15,4 1 1 0,1 3 1 16,3-7-2-16,-8 4 1 15,0-1 0-15,0-3 3 16,4 0-3-16,-4 0 0 16,0-4-1-16,0 0 1 15,0 7-4-15,0-3 0 16,0-4 1 0,0-4 2-16,5-4-1 15,-5 5 2-15,0-9-2 16,0 1-1-16,0 3 1 15,0-4-1-15,0 5-3 16,0-5 2-16,0-3 1 16,0-4 0-16,0-4 2 15,0-4 3-15,-9-4 2 16,-8 0 1-16,8-3 0 16,-4-1-2-16,0 1-1 0,0-1-6 15,5-3 1-15,-14 0 0 16,5-1 0-16,0-3 0 15,-5 0 2-15,-4 0 1 16,-4-4 3 0,0 0-1-16,-13 0 2 15,4 0-6-15,-8-4-1 16,4 0-2-16,4 0 0 16,0 0 2-16,-17 1 2 15,0-5-3-15,4 0-2 16,1 1 4-16,3-1 3 15,-3 0-1-15,-18 1-2 0,8-1 2 16,5 4 0-16,-4-4-1 16,8-3-2-16,-4 11-2 15,0-4-1-15,0 4 2 16,5-4 0-16,-1 4 1 16,4 0 0-16,1-11-3 15,-5 11 0-15,1-8-1 0,-1 1 3 16,5 3 0-16,-1 0 1 15,1 0-5-15,8 0 1 0,-17 0 2 16,9 1 1-16,-1-1-4 16,5 4-1-16,0 0 0 15,0 0 4-15,4 0-4 32,-17 0 2-32,4 0 0 0,5 0-1 15,4 0-1-15,0 0 1 16,4 4-2-16,0 3 0 15,-12 5-1-15,-1-1 2 16,9-3 4-16,4 3 3 16,5-3-5-16,-1 0-1 15,9-1-62-15,-4-7-28 0</inkml:trace>
  <inkml:trace contextRef="#ctx0" brushRef="#br0" timeOffset="5034.8879">18724 11418 128 0,'0'0'49'0,"0"0"-26"0,5 0-12 15,-5 0 18-15,4 0-2 32,-4 0 4-32,0 0-4 0,0 0-2 15,0 0-13-15,0 0 1 0,0 0 1 16,0 0-3-16,4 4-1 16,1 4-2-16,-5 0 0 15,0-1 0-15,0 5 2 16,0 3-5-16,0 8-1 15,-5 12-2-15,5 7-2 0,-4 4 1 16,4 3-1-16,-4-3-3 16,4 0 2-16,0 16 3 15,0-1 3-15,0 4-2 16,0 0-2-16,0 12 0 16,0-1 1-16,0 1-1 15,0 0 2-15,0 3 0 0,0-3 1 0,0-1-2 16,0-3-2-16,0 15 1 15,0-7-1-15,-5-1 0 16,5-7 0-16,-8 11 0 16,8-7 0-16,-5-5 2 15,5-3 1-15,0 4-1 32,0 4 1-32,0-5 2 0,0-3 4 15,0-3-2-15,0-5-2 16,0 0-2-16,0 0 0 15,0 1 0-15,0-5 1 16,5 1 0-16,3-1 0 16,-8 8 0-16,5-7 0 15,-5-5 0-15,4 1 0 0,-4-4-2 16,0-12 1-16,0-4-15 16,0-7-5-16,0-4-31 15,9-23-115 1</inkml:trace>
  <inkml:trace contextRef="#ctx0" brushRef="#br0" timeOffset="6886.1489">18686 11480 212 0,'0'4'79'0,"4"-1"-42"0,5 1-34 0,-1 0 17 0,1-4-1 15,4 4 1-15,4-4 2 16,5 0 1-16,-1 0-12 15,14 0-4-15,16 4-3 0,5-4-2 16,0 4 1-16,0-1-4 16,13 1 0-16,4 4 1 15,1 0 0-15,21-5-3 0,-1 1 2 16,1-4 1-16,13 0 2 16,-5-4-1-16,22-3 2 15,-4-1-2-15,-9 0 2 16,0 1 0-16,0-5 1 15,-9 5-7-15,1-1 0 16,-1 0 1 0,1 4 1-16,-10 1 1 15,10 3 0-15,-9 0 0 16,-5 3 0-16,-4 1-3 0,0 0 2 16,1-4 3-16,-5 0 1 15,-5 0-1-15,-8-4 1 16,9 0 0-16,-9 1 1 15,-9-5-2-15,-4 4 1 0,-4 0-2 16,-9 0-1-16,-9 1 5 16,1-1 4-16,-10 0 1 15,10 4 7 1,-5 0-3-16,9 8-6 16,0-1-4-1,-13 5-3 1,8-1 0-16,0 5-1 15,-12-1 0-15,4 4 2 16,0-4-3-16,-9 5 0 16,4 6 1-16,-3 9 2 15,-5 3 1-15,0-7 1 16,-1-1-2-16,-3 1-2 0,0 0 3 16,-5-1 2-16,0 9-7 15,1 7 0-15,-1-4 6 16,-4 4 5-16,4 0-2 0,-4 0 1 15,0 7-5-15,0 9-2 16,0-5 2-16,0 0 2 16,0-7 2-16,0 0 1 15,0 11-4-15,0-3-1 0,0-1 1 16,0 1 0-16,0-1 0 16,0 20 2-16,0-12-3 15,0-4-2-15,0 0 0 16,0 8 1-16,0 0-1 15,0 0 2-15,0-4 2 32,5 0 2-32,-1 4-3 0,5 4-1 15,-5-4 1-15,4-4 0 16,1 0-5-16,0 16-1 16,-1-1 1-16,10-7 0 15,-6-8 1-15,-3-4 2 0,0 4-1 16,-1 1 2-16,-3-9-2 15,8-3-1-15,-13-1 3 16,4-11 2-16,0 1-2 0,0 6 0 16,-4-10-1-16,0 7 1 15,0-4-2-15,0-4 2 16,0-4 0-16,-4 1 1 16,0-8-2-16,0-4-2 31,-9-4 3-31,0-4 0 0,-9-3 1 15,1-5 0-15,-1 1 2 16,1-4 1-16,-5 0-1 16,-5 0-1-16,-3-4-1 15,0 0 0-15,-10 0 0 16,-7-4 2-16,-5 0-3 16,13 0 0-16,-13 0-1 0,0-3 1 15,-13-1 0-15,-5 0 1 16,-3 1-2-16,-5-1 1 15,-4 0-4-15,8 1-2 16,5-1 2-16,-5 4 0 0,1-4-2 16,-5 5 0-16,4-1 2 15,5 0 0-15,-13 0 1 32,4 0 0-32,5 4-3 15,-1 0 0-15,-4 0-3 0,5 0 1 16,3 0-6-16,5 0-1 15,-8 0 5-15,-1-4 3 16,5 4-2-16,13 0 2 16,-5-3 0-16,18-1-1 0,-9 4-1 15,0 0 1-15,-9 0 1 16,18 0-1-16,-9 0 1 16,8 4 0-16,-8-1-2 15,-4 1 1-15,4 0 3 16,4 0 1-16,5 0-2 15,-5 0 2-15,0-4-1 0,-4 0-2 16,9 3 3-16,-5-3 0 16,9 4 1-16,-9 0 2 15,18-4-6-15,-22 4 1 16,-4 4-1-16,8-1-1 16,9 1 4-16,4 3 0 0,5 1 1 31,3-1 0-31,1 1-3 15,0-1 2-15,4 5-1 16,-8-5-2-16,-9 1 3 0,8 7 2 16,5-4 0-16,4 0-1 15,5 8-4-15,3-3 0 16,1-9-20-16,4 1-9 16,5-20-56-16,8-4-22 0,0-26-20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44:04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3579 14640 124 0,'0'-4'46'0,"0"4"-24"0,0 0-17 16,0 0 11-16,0 0-3 15,0 0 0-15,0 0-1 16,0 0 2-16,0 0-7 16,0 0-2-16,0 7-1 0,0 1-2 0,8 0-2 15,-4-1-2-15,-4 1 1 16,0-4-1-16,5 4-2 16,3-5 0-16,1 5 0 15,0-4 0-15,4 0 3 16,4 0-2-16,-4-1 1 0,-5 1 4 31,18 0 1-31,0-4-1 0,4 0-2 16,-8 0 1-1,4 0-1-15,4 0-7 0,4-4 0 16,-8 0 1-16,4 1 3 16,9-1 2-16,-9-4 3 15,18 0-3-15,3 1 0 16,-8-1-1-16,-8 0-2 0,4 1 0 15,-5 3 3-15,5 0 0 16,-9 0 1-16,0 4 2 16,5 0 3-16,-1 0 0 15,-8 0 2-15,4-4-4 16,9 1 0-16,-9-1-1 16,9 0 1-1,-9 0-4-15,13-7-2 16,0-1 2-16,0-7 0 15,-4 8 1-15,-4 7 2 16,-1-8 3-16,-4 5 2 0,-4 7-1 16,0-8-1-16,-5 4-1 15,10-4 0-15,-6 5-5 16,10-5-1-16,-5 4 1 0,0 0 0 16,0 0 1-16,1 1 2 15,12-5-3-15,-17 4-2 16,4 0 2-16,0 0 2 15,4 1 0-15,-4-1 2 16,9 4 7 0,-4 0 1-16,-5 0 1 0,-4 0-6 15,0 4-2-15,-1 3-4 16,1-3-1-16,-4 0-1 16,-1 0 0-16,1 7 4 15,0 1 1-15,16-5 3 16,-8 1-5-1,1-4-3 1,-6 0 1-16,1-4 2 16,0 0-2-16,0-12-2 15,4 5-1-15,-8-1 3 16,4 0 0-16,4 1 3 16,4 3-6-16,5 4 1 15,-9 0 3-15,0 0 4 0,0 4 1 16,1-1 0-16,-5 9-6 15,-1-1 1-15,1-3 0 0,0 0 2 16,0-1-3-16,4-3 0 16,9 12 1-16,-5-5 0 15,5-3 0-15,-9-1 2 16,5-3 1-16,-1 0 1 16,5 0-5-16,-5 0 1 0,14-4 0 31,-5 3 0-31,-4 5 0 15,0 0 0-15,-5-1 0 16,5 1 2-16,-13 4-1 16,4-1-1-16,9 1 1 15,4-1-1-15,-5-3-3 16,1-1 2-16,0 1 1 0,0 0 0 16,4-1 0-16,-4-3 0 15,4 0 0-15,-4-4 0 16,8 0 0-16,-4 0 2 15,-4 0-1-15,0-4-1 0,-1 0 1 16,-3 1 1-16,-1 3-1 16,1 0 2-16,4 0 0 15,-1 0 1-15,-3 0-5 0,4 0 1 16,-9 0 0-16,4 0 0 16,1 0 2-16,-1 0 1 15,9 0-4-15,5 0 1 16,-1 0-2-16,0 0-2 31,-8 0 5-31,0 0 1 0,0 0 4 16,-5 0 1-16,5 0-1 15,8 0-1-15,-3 0-1 16,-6 0 0-16,5 3 0 16,-4 1 2-16,0 0 1 15,0 4 3-15,8-1 1 16,1 1 1-16,-1 0 2 0,-13-1 2 15,1-3-5-15,-1 0 1 16,1 4-7-16,-1-4-1 16,1-1 0-16,-5 1 0 15,13 0-2-15,-13-4-2 0,5 4-2 16,-5-4 1-16,-4 0 1 31,4 0 2-31,9 0-3 16,-9 0 0-16,4-4-4 0,-4 4 1 15,5 0-5-15,-9 0-1 16,0 0 0-16,4 0 1 16,-4 0 1-16,-1 0 0 15,-16 0-9-15,0-4-1 16,-5 0-20-16,-8-3-8 0,-26-12-55 16</inkml:trace>
  <inkml:trace contextRef="#ctx0" brushRef="#br0" timeOffset="1545.2599">3996 16386 148 0,'-51'-7'55'0,"34"3"-30"0,-5-8-91 15,13 5-20-15</inkml:trace>
  <inkml:trace contextRef="#ctx0" brushRef="#br0" timeOffset="3467.8731">3678 16114 20 0,'-13'-7'11'0,"13"7"-6"0,0-4-15 0,0 4-2 15,0 0 107 16,-13 4-37-31,4 11-7 16,1-4-12 0,-5 1-7-16,4-1-6 15,0 9-2-15,-4-5-13 16,1-4-4-16,-19 5-1 16,1-1-3-16,9-4-6 15,-1 1-1-15,5-1-11 16,4 1-3-16,4-4 2 0,-12-5 5 15,8 1 8-15,9 0 7 16,-9-4 2-16,8 0 4 0,-3 0 6 16,-5 0 4-16,4 0-6 15,5-4-1-15,0 4-7 16,4 0-4-16,-9 0-4 16,9 0 1-16,0 0 1 15,0 0 0-15,0 0-3 0,0 0 2 16,0 0 1-16,9 4 0 15,-5 0 0-15,9 0 0 16,0 0 0-16,4-1 0 16,4 1-3-16,5 0 2 15,0 0 1-15,4-4 0 32,-4 0 0-32,-4 0 0 0,-1 0 0 15,5 0 0-15,-9 4 2 16,9-4 3-16,-4 0-2 15,-1 0-2-15,5 4 0 16,4-1-1-16,-4 1 0 0,0-4 2 16,4 4-1-16,-8 0 2 15,12 0-4-15,-8-4 0 0,4 4 1 16,9-1 0-16,-22-3 0 16,26 4 0-16,0-4 0 15,-4 0 0-15,-4 0 0 16,-1 0 2-16,1 0-3 15,-1 0 0-15,-8 0 1 32,17 0 0-32,-13-4 0 0,5 4 0 15,-1 0 2-15,-4 0 1 16,0-3-1-16,5 3 1 16,-9 0 2-16,4-4 2 15,0 4-1-15,0 0-1 16,9 0-3-16,4 0 1 15,-4 0-2-15,0 0-1 0,-5 0 1 16,1 0-1-16,-1 4 2 16,1-1 1-16,-10 5-1 15,10-4 1-15,4 0-2 16,-5 0 2-16,1-1-4 16,3 1 0-16,-7 0 1 0,12 0 2 15,-13-4 1-15,4 0 1 0,-4 0-2 16,1 0-2-16,7 0 1 15,6 0 1-15,-14-4-1 16,0 4 2-16,-4 0 2 16,0-4 2-16,-1 0-1 15,-3 1 1-15,-1-1-2 32,5 0 0-32,-4 0-6 0,12 0 1 15,-12 4 0-15,12 0 0 16,-8 0 0-16,4 0 0 15,1 0 0-15,-1 0 0 16,4 4 0-16,-8-4 0 16,4 4-3-16,9-4 2 15,4 4 1-15,-4 0 2 0,8-4 1 16,-8 3 1-16,-4 1-5 16,3 0-1-16,14 0 5 15,4-4 3-15,-4 4-1 16,-5 0 2-16,-8-1 0 15,-5-3 1-15,5 0-4 0,-9 0-1 32,0 0-1-32,5 0 1 0,-5 0-2 15,0 0-1-15,5 8 3 16,-5-4 2-16,-4-4-2 16,0 0 0-16,-5 4 1 15,5-4 0-15,-9 0-2 16,5 0 1-16,-1 4-2 15,1-4-1-15,4 0-2 0,0 3 1 16,12-6 3 0,1 3-3-16,-4-4 0 15,-5 4 1-15,0 0 2 16,0 0-3-16,0 0 0 16,0 0 1-16,1 0 0 15,-6 0-5-15,10 4 1 0,8 3 4 16,-9-3 4-16,1-4-1 15,-1 0-2-15,-3 0 0 16,-1 0-1-16,-4 0 2 16,-1 0 1-16,10-4-1 15,-5 0 1-15,5 1-4 16,-5-1-2 0,0 0 4-16,4 0 1 0,-8 0-3 15,9 0-1 1,-1 1 1-16,-4-1 2 0,0 0-2 15,9 0 0-15,4 0 1 16,0 0 2-16,-12 1 1 16,3-1 1-16,-4 0-2 15,9-4-2-15,-13 1-2 0,4 3 1 16,9 0 3-16,4-4 3 16,-4 1-2-16,-1-1 0 15,1 0-3-15,-4 1-3 16,-1-1 2-16,1 4 0 15,-1 0 1-15,9 0 0 16,0 1 0 0,-4-1 2-16,0 0-1 15,-5 0-1-15,1-4 3 16,-5 8 0-16,0 0-1 16,0-3-2-16,5 3 3 15,4 0 0-15,-5 3-1 16,5-6 1-16,-9 3-4 15,0-4 0-15,5 4 3 0,-10 0 3 0,6-16 0 16,-14 5 2-16,4 3-4 16,1 16 0-16,-1 0-1 15,-3-5-2-15,8-3 1 16,4 4-1-16,-4-4 0 16,-1 4 0-16,-3 4 0 15,0-4 0 1,-5-1 0-16,-4 5 2 15,-5-4-10-15,-8-4-2 16,0 0-11-16,0 0-1 16,0 0-24-16,-4 0-8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45:41.7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18199 7546 96 0,'0'4'38'0,"0"-4"-20"0,0 0-23 16,0 0 4-16,0 0 13 15,0 0 6-15,0 0 7 16,0 0 2 0,0 0-14-16,0 0-6 15,0 0 5-15,0 0 3 16,0 0-7-16,0 0 4 0,0 0 2 15,0 0-1-15,0 0 0 16,4 0-3-16,13 0 3 16,9-4-3-1,0 0-3-15,0 1-6 16,8-1-3-16,-8 0 3 16,4-4 1-16,-4 8-3 0,4-7 1 15,-8-1 0-15,12 4 0 16,-8 0 0-16,9 8 2 15,-9 0-1-15,-1 0-1 16,-3 3-2-16,-5-3 1 0,0 4 1 16,1 0 0-16,-5 3-5 15,-1 1 1-15,1-1 0 16,-4 4-1-16,0 1 1 16,-1-1 3-16,5 0 0 15,-13 4 1-15,5 1 0 16,-5 3 0-1,0 0 2-15,0 7 1 16,0 1-4-16,-5-4-1 16,5-4 1-16,-8 0 2 15,-1 0-5-15,0-4 1 0,-4 0-1 16,-4 0-1-16,-17 0 1 16,12-3 0-16,-12-1 0 15,12-4 0-15,-8-3-2 0,4 0 1 16,0-1 3-16,5 1 1 15,3-4 1-15,6-4 0 16,-6 0 0-16,5 0 2 16,5 0 3-16,-1 0 2 15,1 4-1-15,8-4-1 16,0 0-1 0,0 0 0-16,0 0 0 15,8-4 0-15,5 4-2 16,4 0 1-16,5 0-2 15,-1 0-1-15,5 0 1 16,0 4-1-16,9-1-3 16,-5 1 2-16,0 0 1 15,-4 4 2-15,0-1-1 0,-1 9-1 16,-3 7 1-16,0 0-1 16,-5 0 0-16,0 0 0 0,-4 0-3 15,-4 0 0-15,-1 3-1 16,-3 1 3-16,-10 12-5 15,5-9 0-15,-13 9 0 16,0-9 2-16,-8 1 4 0,-9-4 2 16,-13-4 0-16,-5-4 1 15,-8 0-2-15,-13-8-1 16,-8 1-2-16,8-1 1 16,0-3-17-16,-4 0-8 15,-9-1-59 16</inkml:trace>
  <inkml:trace contextRef="#ctx0" brushRef="#br0" timeOffset="3950.5971">11089 7730 100 0,'0'-4'38'0,"0"4"-20"0,0-4-19 0,0 4 7 0,0 0-7 16,0-3 1-16,0-1 0 16,0 0 2-16,0 0 5 15,0 0 4-15,-13 0-4 16,13 1-2-16,-4-1 0 0,4-4 1 16,0 0-1-16,0 1 2 15,-9-1 0-15,5 0 3 16,0 1-5-16,4-5-1 0,-5 5 0 15,5-1 0-15,-4 0 2 16,-9-3-10 0,0 3 0-1,9 0 0-15,-13 1-3 16,8-1 2-16,0 4 3 16,-4 1 3-16,5-1-2 15,-5 0 0-15,4 0 1 16,-4 0 2-16,9 4-3 15,-13-4 0-15,4 4 3 16,-4 0 3-16,8 0-2 0,-8 0-2 0,-5 4 0 16,5 0-1-16,-18 0 0 15,5 4 0-15,0-1-3 16,4 1 2-16,0-1 1 16,5 1 0-16,-9 0-3 15,4-1 2-15,0 1 1 16,4 4 0-16,1-5-3 0,-5 5 0 15,-4-5-1-15,4 5 3 16,-4-4 0-16,8-1 3 16,1 1-3-16,4 0 0 15,-1-1 1-15,5 1 0 16,0 0 0-16,1-5 0 31,-1 1 0-31,4 0 0 0,0 0 2 16,1 0 3-16,-1 0 0 15,1-1 2-15,3 1-4 16,-8 8 0-16,5-5-1 16,-1 5-2-16,0-5 1 15,-4 9-1-15,9-1-3 16,-17 0 2-16,8 1 1 0,0-1 0 0,4-3 0 16,-12-1 2-16,3 4-1 15,1-3-1-15,4-1 1 16,0 1 1-16,0-1-3 15,0 1-2-15,1-1 2 16,-1 1 2-16,0-1-2 31,0 1 0-31,0-1 1 0,4 8 2 16,1 1-1-16,-5 6-1 16,8-3-2-16,-12 0 1 15,8 0 1-15,1 0 2 16,4 0-1-16,-9 0-1 15,8 4-2-15,-8-4 1 16,5 0 1-16,-1 4 2 0,1 4-3 16,8-8 0-16,-9 11 3 15,5-3-1 1,-1-5-1-16,5 1 1 16,0-4-1-16,0-4 2 15,0 1 1-15,0-5 3 16,0 4 3-16,0-4-4 0,5-3-3 0,-1-1-1 15,5 1 1-15,-9-1-1 16,4 1 2-16,4-5-2 16,1 1 2-16,0 7-2 15,-1 1 2-15,1 7-2 16,0-12 2-16,3 5 0 31,1-1 1-31,0-4-2 0,5 1 1 16,-10-1-2-16,9-3-1 15,-4 3 3-15,9-3 0 16,-1 0 1-16,5-4 0 16,0-1-2-16,-9 1 1 15,5 0-2-15,-5 0 2 16,0 0-2-16,1 0-1 0,3-1 5 16,-4 1 1-16,-4 0-2 15,5 0-3-15,3 0-3 16,-4 0 1-16,9-1 1 15,-4 1 2-15,4 0 1 16,-1 0 1-16,1 0-2 16,0 0-2-1,0-1 3-15,0 1 0 16,4 0-1-16,-4 0 1 0,4-4 0 16,-8 0 1-16,12 0 2 15,-8 0 3-15,8 0-4 16,1 0-3-16,-14 0-1 15,5-4-1-15,0 0 0 16,-9 0 0-16,5 1 0 0,-5-1 2 16,0 0 1-16,5-4 1 15,-5 1 0-15,0-1 0 16,5 0-2-16,-13-3-2 16,3 3 3-16,6-7 0 15,-1-1-1-15,0-7-2 16,5 4 1-16,-1 0-1 0,-3 0-3 15,-1 0 2-15,0 0-1 16,-8 0 0-16,-1-1 2 16,1 1 2-16,4 4 5 15,-13-4 4-15,4 0-6 16,0-8-1-16,5-8 0 16,-9 5 2-1,0-1-5-15,0 0-1 16,0 1 0-16,0-1 0 0,0 1 0 15,0-1 0-15,0 0 0 16,0-3 0-16,0-5 0 16,0 5 0-16,0 3-3 15,0 1 2-15,0 3 1 16,0 0 0-16,0 4 0 0,-9 0 2 16,5 0-1-16,0 4-1 15,-5 0-4-15,-8-12 0 16,-5 4-9-16,1-3-4 15,-5 3 0-15,0 4 2 16,0 4-9-16,5 0-2 16,-1 3-26-1,5 5-9-15</inkml:trace>
  <inkml:trace contextRef="#ctx0" brushRef="#br0" timeOffset="15178.2301">10214 11108 124 0,'-4'-4'49'0,"4"8"-26"0,-4-4-27 0,-1 0 10 15,1 0-3-15,-5 0 3 0,1 0 3 16,-1 0 5-16,-8 0 1 16,0 0 0-16,-5 0-7 15,-4 0-5-15,5 0-2 0,4-4-1 16,-5 4 0-16,0-3-3 0,1-1 0 16,-1 0 2-16,-8 4 2 15,4-12 6-15,0 12 6 16,-4 0-1-16,-8-3 3 31,3 3-8-31,1 0-4 0,-5 0-2 16,4 0 1-16,-3 0-6 15,3 3 1-15,-8 5-1 16,0 0-1-16,8-4 4 16,-3-1 0-16,3 5 1 15,1-4 0-15,-1 0-3 16,1 0 2-16,4 3 1 0,-1 1 2 15,6 3-3-15,-6 1 0 0,-7-1 1 16,3 1 2-16,1 7-1 16,4 8-1-16,-1 7-2 15,1 1 1-15,4-1 3 16,5 1 3-16,4-1 0 31,8 1 0-31,-4-1-6 0,9 8 1 16,-9 4 0-16,9 4 2 15,-1 4-3-15,1-5 0 16,0 9 1-16,-1 3 0 16,1 0 2-16,-5-3 1 15,1-1-4-15,-1 1 1 16,-8 11 2-16,4-8 1 0,0 0 3 16,-4 4 1-16,0-11-1 15,-1 15 1-15,5-8-2 0,0 1 0 16,9-5-1-16,-4-3 2 15,3 7-1-15,5 4 0 16,0-8-6-16,13-3-1 31,-4 0-2-31,-1-8 3 0,14 0 0 16,-9 11 1-16,0-3 0 16,0-1 2-16,4-3 1 15,-4 0 1-15,4-4 0 16,0 4 2-16,5 3-3 15,4-7-2-15,-9-4 0 16,5 1 1-16,12-5-1 0,-8-4-1 16,4-7 1-16,0 0-1 15,0-4 0-15,5-4 2 16,4-4-1-16,-9 1-1 16,4-5 3-16,22 8 2 15,-4-7-7-15,0-5 0 16,-5 1 2-1,0-4 4-15,-3 0 1 16,7-8 2-16,1 0-6 16,0 0-1-16,-5-3 2 0,5-1 1 15,-9-4-1-15,0 1-2 16,-4-4 3-16,25-4 0 16,-21-1-1-16,9 5 1 15,-13 0-2-15,0-4-1 0,-1-8-2 16,-3-8 1-16,8 5 1 15,-8-5 2-15,8 1-3 16,-5-1 0-16,-7 1 1 16,3-1 0-16,-8-11-3 15,4-3 0-15,5 3 2 16,-5 3 2-16,0 1-5 0,17 0 1 16,-8 4 1-16,-5-8 1 15,-3-8 1-15,-5 1 0 16,-5-1-3-16,-4 4 2 15,1 0-1-15,-6-3 0 16,1-5 0-16,0-3-2 0,-4-4-2 31,0-8-1-31,3-7-3 16,-3 3 1-16,-5 4 0 16,-4-11 3-16,0 0-1 0,-4 3 2 15,-9 5 3-15,-4-16 3 16,-5 4-5-16,-25 4-1 15,4 7-23-15,-9-3-8 16,0 3-31-16,5 19-32 16,-9 16 33-16</inkml:trace>
  <inkml:trace contextRef="#ctx0" brushRef="#br0" timeOffset="23481.1355">19061 9492 124 0,'0'0'46'0,"0"0"-24"0,4-4-32 15,-4 4 6-15,0 0 11 32,0 0 9-32,0 0 6 0,0 0 4 15,0 0-8-15,0 0-3 16,0 0-8-16,0 0-3 0,0 0 2 16,-4 0 8-16,-1-4 3 15,1 0 0-15,0-7 0 16,-1-1-3-16,-3 1-1 15,-10-8-5-15,-7 3-3 0,3 1-7 16,0 4-1-16,5-1 1 16,-13 5 3-16,4-1-2 15,0 4 0-15,-4 4-1 16,-9 12-2-16,-4 11-2 16,0-4 1-16,0 4-2 15,-4 3 0 1,4 1 4-16,4 4 1 0,0 3 2 15,0 20 2 1,-12 0-6-16,12-5 1 0,4 5-4 16,1 0 2-16,8 15-4 15,5 0 1-15,3-4-3 16,1 0 2-16,4 11-2 16,9-3 0-16,4 0 1 0,4-12 1 15,5-7 3-15,12-8 4 16,9 4-4-16,1-8 0 15,3-12-6-15,1-3 0 16,3-8-1-16,10-3 1 16,8-16 0-16,-5 0 2 15,1-4-12-15,4-4-5 16,-13 0 14-16,13-3 6 16,5-4 8-16,-5-1 9 15,-9 1 5-15,-13 0 8 16,-3-4 6-16,-6-8-5 15,-3 0 0-15,-13-8-2 16,-1 5-2 0,-8-1-10-16,-8 4-2 0,-14 1 2 15,-12-1-6-15,-1 0 0 0,-4 8-13 16,1 3-4-16,-10 5 6 16,-8 7 6-16,0 4-6 15,0 8-2-15,0 3 2 16,4 5 4-16,-12 26 2 15,-1-4 3-15,9 4-1 0,9-4-1 16,4 5-2-16,4-5 1 16,9 4-6-16,-5 4 0 15,14-4-2-15,-5-7 1 16,9-5-48 0,4 1-29-16,-13-8 39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54:44.9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12067 4394 260 0,'-17'-4'96'0,"17"4"-52"0,0-4-47 0,0 4 19 16,0 0-6-16,0-4 13 16,-4 1-1-16,-9 3-12 15,8 0-3-15,-12 0-3 0,13 0-2 16,-5 3 1-16,5 1-4 16,0 4 0-16,4 7-1 15,-9 4 0-15,9 4 2 0,0 23 2 16,0-3-1-16,9 2-1 15,-9 5 1-15,8 4-1 16,1 7 0-16,-5 4 0 0,-4 8-3 16,-4 27 2-16,-1-8 1 15,10-8 2-15,-1 0-3 16,-8 0-2-16,8-7-1 16,-8-4 3-16,4-8 0 15,-5 4 3-15,5-8-1 31,-4 4-9-31,0-19-5 16,12-11-31-16,-12-9-13 16,13-22-55-1</inkml:trace>
  <inkml:trace contextRef="#ctx0" brushRef="#br0" timeOffset="737.1911">12882 4693 264 0,'0'-8'99'0,"0"-3"-54"0,8-1-44 0,-8 8 21 16,4-11-10-16,5-8-2 16,0 4 1-16,-1 0 3 15,1 3-4 1,8 1-5-16,22 4-9 15,-9 7-1-15,9 0 0 16,4 4-2-16,-4 11 0 0,17 12-1 31,-13-4 0-31,0 4 0 0,-4 4 2 0,-5 4-1 16,1 0 2-16,-5 3-4 16,-9 12-1-16,-3 0 2 0,-10 4 3 15,-8 3 0-15,-4 16 4 31,-18 4 0-31,-8 0 1 0,-4-4-3 16,-5 4 0-16,-4-4 2 16,0-4 0-16,-9-8-2 15,-8-7 0-15,4-8-1 16,4-4 3-16,9-7-2 16,-4-4-1-16,8-12 3 15,0-3 0-15,13-5 5 0,-4-7 2 16,13 0 9-16,12-4 4 15,5-3-7-15,5-1-4 16,8 0-5-16,8 1-3 16,5-1-2-16,21 4 1 15,9 0-4-15,5 4-1 0,12 0 3 32,9 8 3-32,0 4 3 15,-13 7 1-15,13 4-2 16,-9 0 1-16,-9 11-9 0,-8-7-1 15,-8 7-20-15,-9-7-8 16</inkml:trace>
  <inkml:trace contextRef="#ctx0" brushRef="#br0" timeOffset="1416.1188">15441 4769 336 0,'0'-19'126'0,"-13"0"-68"0,9-4-65 0,-5 12 19 16,-17-9-10-1,-4-10 1-15,-13-1-4 0,-9 0-2 16,-21 1 2-16,-4 3-2 0,-1 8-1 16,-4 4 0-16,-4 7 0 15,4 8-6-15,9 8-4 0,4 11 3 16,4 15 2-16,14 1 2 15,12-1 3-15,17 4-1 16,14 1 1-16,16 18 0 16,1 1 3-16,12 3-2 15,5 4 1-15,9 19 0 32,3-7-2-32,1-1 3 0,-9 5 0 15,-4-1-2-15,-4-3 2 16,-5-4-12-16,-8-4-5 15,-9 11-6-15,-9-3 0 16,-21-12 2-16,4-15 3 16,-8-12 4-16,-1-7 4 15,1-16 7-15,-1-19 2 0,-4-15 4 16,9-8 1-16,0-7 5 16,8-9 5-16,18-6 6 15,8-13 3-15,14-7 4 0,8-7 1 16,8-8 1-16,9-1 2 15,13 1-7-15,0 4-2 16,-4 3-12 0,-5 8-3-16,-8 12-20 15,-4-1-5-15,3 12-53 16,5 12-22-16,0-1-16 16</inkml:trace>
  <inkml:trace contextRef="#ctx0" brushRef="#br0" timeOffset="1715.8614">16118 4781 312 0,'0'65'115'0,"4"4"-62"0,0 27-64 0,-4-39 18 15,-4 12-7-15,0 4 0 32,-14 11 0-32,-3-4 0 0,-9-3 0 15,4-8-22-15,-4-12-8 0,4-14-60 16,0-17-61-1,9-22 45-15</inkml:trace>
  <inkml:trace contextRef="#ctx0" brushRef="#br0" timeOffset="2316.3014">15915 4471 304 0,'4'-8'112'0,"5"8"-60"0,21 0-63 0,-8 0 16 16,3 0 9-16,-3 0 8 16,12 4-5-16,-3 0 1 15,12 3-11-15,13 1-6 0,4 3-4 16,5 12 2-16,-1 16 0 15,10-1-6-15,3 0 0 0,-4 4 1 16,-12 8 3-16,16 4 0 16,-8-4-1-16,-8-1 5 15,-5 1 1-15,-5 4 0 16,1 15-2-16,-9-4-2 16,-4-4 1-16,-9 0-1 15,-4-7 0-15,-9 11 2 0,-4-4 2 16,-4-3-3-16,-9-4 0 15,-5-1 1-15,-3-3 0 16,-9 7 2-16,-5 5 1 16,-4-13 1-16,-8-6 2 15,-5-1 1-15,0-8 3 0,0-3-1 32,-8-4 0-32,0-8-1 15,-14-8 0-15,-3-3 2 16,-10-4 1-16,-21-8 1 15,5-4 0-15,8 1 5 16,9-5 1-16,0 8-5 0,-1 0 0 16,5 1-13-16,5-1-2 15,3 0-10-15,-12 0-3 0,-4 4-27 16,3 0-13-16,1 0-106 16,13-4-51-1,4-22 105-15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56:57.1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20508 6604 108 0,'0'-4'44'0,"5"4"-24"0,-1-4-24 15,-4 4 25 1,9-11 3-16,-5-1 5 0,0 5 2 15,0-1-8-15,1 4-1 16,-5 0-13-16,0 1-3 0,0-1-2 16,0 0-5-16,0 4 1 15,-5-12 0 1,1 1-3-16,0-1 0 16,0 1-5-16,-14-1 0 0,1 5-1 15,-4-1 3-15,3 4 6 16,-8 0 2-16,-8 1 2 15,-9 3 2-15,0 11-5 16,0 1-3-16,-5 11-2 16,1 0 0-16,-9 3 3 15,4-3 2 1,9 4 0-16,0-4-1 16,13 4-2-16,-5 0-1 0,14 3-1 15,-5 9 0-15,9-5-2 16,4 1 1-16,4-1 3 15,5 1 1-15,0-1 1 16,8 1 2-16,9-1-6 16,8 4-1-16,14 1 4 0,4-5 5 15,-5-7-2-15,13-4-1 16,18-15 2-16,0-5 0 16,4-14-4-16,-13-4 1 15,4-1 0-15,0-3 0 16,9-4 0-16,-13-4 2 15,0 0 1 1,-8-7 1-16,-5-12-9 16,0 8-2-16,-9-4-3 15,-3-1-1-15,3 1 6 16,-21 4 2-16,-4-8 5 16,-1-4 1-16,-8 4 5 15,-13 4 3-15,0 4-6 16,-8 3-3-16,-14 5-8 0,-16 7-1 15,-5 4 1-15,0 7 3 16,-18 4-3-16,-3 8 2 0,3 4 2 16,6 4 1-16,7 7-2 15,-8 12 2-15,5 8-1 16,8-1 0-16,8 1 0 16,5-5-2-16,9 1 0 0,8-1 3 15,9 1-5-15,8 4 2 16,18 3 4-16,8-4 4 15,9-7-3-15,12-4-1 16,10-8-5-16,8-3-1 16,9-12 3-16,3-4 1 15,-7-11 4 1,-1 3 1-16,5-7 1 16,-1 0 2-16,-3-4-3 15,-10 0 0-15,-8-4-1 16,-8 0 1-16,-9-7-4 15,-5-8 0-15,-12 7-1 16,-9 5 0-16,-9 7 2 16,-29 4 0-16,-6 7 0 0,-7 8 0 15,-22 16 0-15,4 11 0 16,4 0 4-16,9 7 5 0,4 1-5 16,13 3 0-16,1 1-7 15,8 3 0-15,8 1-4 16,5-5 2-16,8-3 3 31,5-8 3-31,4-4 2 0,8-8 1 16,10-3-5-16,-10-12 1 15,10-4-5-15,-6-7-1 16,6 0-8-16,-14-4-2 16,0-1 0-1,1-2 9-15,-10 6 12 16,1 1 7-16,-9 3 3 0,-4 9-1 15,0 6 1-15,4 5-4 16,-9 11 1-16,9 4-7 16,0 0-5-16,5 4-3 0,8-4 2 15,-9 0 0-15,9-4-6 0,9-4 0 16,-5-3 1-16,9-8 1 16,4-4-4-16,5-4 1 0,-1-11 2 15,14-1 1-15,-5-11 0 16,-4 8 4-16,-13-4 0 15,12 4 1-15,-20 0 11 16,-1 0 5-16,-4 4 7 16,0 3 3-16,-17 8-11 31,-5 4-11-31,-4 8-3 16,1 11 1-16,3-4 1 15,1 8-1-15,3 0-2 16,1-4-2-16,4 1-1 15,0-5-3-15,5 0 1 16,3-3-2-16,10-5 0 16,3-3-3-16,5-4-1 0,9-4-1 15,-5-11 0-15,13-8 0 16,17-4 2-16,-12 0 4 0,4 1 3 16,-13-1-3-16,4-4 2 15,-13-11 2-15,4-8 1 16,-3 8 9-16,-5 8 7 31,-5 7 4-31,-12 8-4 16,-9 7-10-16,-26 16-8 15,0 11-1-15,1 5 4 16,3 6 2-16,-4 5 2 16,5 0 0-16,4 11-2 15,4 4-2-15,-4 4-4 16,13-5-2-16,4-2-2 0,13-1 0 15,0-4 7-15,4 0 2 16,13-3 3-16,5-5 0 16,12-7 0-16,14-15 0 15,3-4-2-15,5-8 1 0,0-4-2 16,5-7 2-16,3-4 0 31,1-4 3-31,-9 0 1 16,-9-11 3-16,-4-5-3 15,-4-3-2-15,-9 0-2 0,-8 0 0 16,-5 0 0-16,-13-4 1 16,-4-4 0-16,-4 4 0 15,-9 8 2-15,-4 3 1 16,-22 8-6-16,0 4-2 0,-4 12-3 16,-4 3 3-16,4 8-5 15,0 16 2-15,-18 7 0 16,10 7-1-16,-1 5 4 15,13-1 0-15,5 4 1 16,8 5 0-16,9 3-3 16,-1 0 2-16,6-4-1 0,7-4-2 15,5-4-4-15,5-3 0 16,12-4 2-16,13-8 3 16,9-4-3-16,-1-11 2 15,1-8 0-15,4-7-1 0,5-1 1 16,3-11 0-16,-3-7 5 31,-5-1 3-31,-9 0 3 16,-3 1 1-16,-10-5 2 0,-4 5 4 15,-8-1-8-15,-9-7-1 16,-9 7-8-16,-25-7 0 16,-5 7-15-16,-13 20-3 15,-25 3 2-15,4 12 1 16,-1 7 13-16,10 1 5 0,-5 3 1 15,13 4 2-15,4 0-4 16,9 8-2-16,8 8-1 16,10 7 0-16,12-4 5 15,17-3 1-15,9-1 4 16,0 1 1-16,8-9-1 16,5-3 1-1,4-3-2-15,26-5 0 16,-8-4-1-16,4-11 2 15,4-3-1-15,-5-9 0 16,10 1-1-16,-1-12 0 16,-4-8 0-16,-9 0 0 0,-4-3-2 15,-8-1-2-15,-1 1 7 16,-12-4 3-16,-5-16-5 16,0 4-1-16,-12 0-4 0,-5 4-3 15,-5 4-5-15,-8 4-2 16,-17 7 2-16,-4 12 5 15,-9 8 2-15,-5 11 1 16,-3 11-7-16,-18 27 0 16,8 8-2-16,10 0 1 0,3 4 2 15,9 8 2-15,1-1-14 16,8-3-47 0,8-1-7-16</inkml:trace>
  <inkml:trace contextRef="#ctx0" brushRef="#br0" timeOffset="1254.3137">19491 6194 120 0,'9'-8'46'0,"-5"5"-24"0,-4-16-28 0,0 19 8 16,0-4 2-16,0 11 5 15,-4 1 6-15,0 0 3 16,-1 7-5-16,1 0-3 15,0 4-5-15,-1 8-6 0,1 8 0 16,0 26 1-16,-5 4 2 0,5 12-1 16,-13 11 2-16,4 4-4 15,4 15 0-15,-8 4-1 16,-5 0 0-16,5-7 2 16,0-5 2-16,0-11-1 0,12-11 2 15,1-12-2-15,13-11-1 16,-1-12 3-16,5-8 0 31,4-7-1-31,5-8 1 0,0-4 0 16,3 1 1-16,14-9-5 15,9-7-1-15,3-3 3 16,5-1 1-16,9-8 0 16,8 1-2-16,0-1-2 15,14 1 1-15,12-1-4 16,0 1 1-16,4-8-3 0,1 3 0 15,-5 5-3-15,-4-1 1 16,-1 5 7-16,-3 11 3 16,-14-1 1-16,-8 1-2 15,-8 0 5-15,-10-4 1 0,-3 0 6 16,-9 0 5-16,-5-8 4 31,-12 1 0-15,-1-16 10-1,-8 0-5-15,-4 0-8 0,-9 0-1 16,0-4-1-16,-5 0-1 16,1-23-1-16,-9 1-1 15,-4-9-12-15,8-3-5 16,-8-4-9-16,8-16-5 0,5 1-4 16,0-20 1-16,4 8 3 15,4 4 3-15,0 4 4 16,5 4 5-16,-5-5 3 15,9 16 2-15,-8 4 5 16,3 8 2-16,5 7-5 16,0-4 0-1,-9 12 1-15,1 8 1 16,3 7 1-16,-8-7 0 16,0 7-5-16,-8 4 1 15,-1 15-2-15,-4 4 0 16,-8 4 2-16,-1 12 2 0,-12-1-3 15,-10 1 0-15,1-1 3 16,-4 1 1-16,0 3-1 16,-9 0 1-16,-5 4-4 0,1-3-2 15,0 3-1-15,-5-4 3 16,-17 4-7-16,5 8 1 16,3-4-2-16,5 4 1 15,-13-4 2-15,5-4 4 16,4 0 1-16,-1-3 3 0,14-1-3 15,-13-4 0-15,0 1-1 16,12-4 0-16,1 3 4 16,4-3 1-16,-4-1-1 15,-1 5-2-15,18-4-4 16,-4-1 0-16,21 5-84 31</inkml:trace>
  <inkml:trace contextRef="#ctx0" brushRef="#br0" timeOffset="2623.3957">23421 6344 228 0,'4'-8'88'0,"5"0"-48"0,-9 1-51 0,4 3 13 0,-4-8 0 15,0 5 4 1,0-1 8-16,-4-7 5 0,-5 3-9 31,-3 1-8-31,-14-1-2 0,-4 1-16 0,-14 14-4 16,-3 1 3-16,0 4 3 15,-1 3 8-15,-8 9 3 16,-8 6 0-16,8 9 2 16,8 3-1-16,9 8-2 15,5 4 3-15,12-4 0 16,-3 4 1-16,12-4 2 0,8 3 1 16,10 1 3-16,20 0-3 15,6-4 0-15,7-4-6 16,1-4 0-16,9-3-4 15,3-8 0-15,10-8-5 16,3-4-3-16,-3-7 4 16,20-8 2-1,1-4 2-15,-8-7 5 16,-6-9 3-16,-3-6 4 16,-9-5 11-16,-8-4 5 15,-1-3 6-15,-21 0 6 16,-9-4-3-16,-4-20 0 0,-13 1-6 15,-9 0-3-15,1 11-9 16,-44-15-5-16,-17 0-9 16,0 7-3-16,-4 9-1 0,-5 10 2 15,9 12-45-15,9 8-19 16,4 19-45 0</inkml:trace>
  <inkml:trace contextRef="#ctx0" brushRef="#br0" timeOffset="3719.8234">22128 5761 236 0,'-8'4'88'0,"8"-4"-48"0,0 0-47 0,0 0 14 16,0 8-14-16,0 15-3 15,4 11 10-15,0 8 6 16,1 8-2-16,-1 19 7 0,-4 15 4 16,0 27-9-1,0 20-4-15,0 10-1 16,-4 1-1-16,-1 8-7 16,10-16-3-16,-1-16 6 15,5-10 3-15,8-9 2 16,9-15 2-16,0-11-9 15,0-12-3-15,4-7 0 16,-13-12 3-16,4-7 1 0,-3-5 3 16,-1-7 1-16,4-4 1 15,-3 1 4-15,-1-9 5 16,4 1-5-16,10-5-2 16,12 1-4-16,-4-4 1 15,-1 0-1-15,10-4 0 16,8 0 2-16,8-4 0 0,10 0 2 15,3 0 3-15,9-4-2 16,5 1 0-16,-1-5-1 0,22 5-2 16,0-1-2-16,5-4-1 15,-10 9-3-15,-7-1 1 16,-14 0 3-16,-13 0 3 31,-17-4 2-31,-9 1 3 0,-8-1 14 16,-9 0 10-16,-4 1-1 15,-9-1 1-15,1-7-13 16,-5 0-3-16,-5-16-2 16,1-4-6-1,-9 1-2-15,4-4-4 16,-4-12-1-16,4-11-1 0,1-5 0 16,-1-2 0-16,0-9 0 15,14-4 2-15,-10-3 0 16,9-15-5-16,-8 7 1 15,13 0 0-15,-14 0 2 16,1 0-1-16,-1 4 1 0,1 4 0 31,-5-1-2-31,1-3-2 16,-5 12-1-16,0 3 1 16,-9 8 2-16,5 3-5 0,-1 1-1 15,1 0 2-15,-9 11 5 16,-4 0 8-16,0 12 5 15,-9 7-5-15,-9 5-1 16,-12 10-4-16,-13 5-3 0,-9 7-1 16,-4 4 3-16,-18 4 0 15,9 11 1-15,-8 8 0 16,-5 0 0-16,4 0 0 16,-3 0 0-16,-6-4-3 15,-3 4 2-15,4 4 1 16,4-4 2-16,0-4 1 0,5 4 1 15,12-4-5-15,5 0-1 16,8 8-2-16,14-4 0 16,-1 8-22-16,9-4-10 15,8-4-34-15</inkml:trace>
  <inkml:trace contextRef="#ctx0" brushRef="#br0" timeOffset="9246.8238">23718 5639 276 0,'35'0'104'0,"-14"7"-56"0,14-3-71 16,-18-4 8-16,5 0 10 15,-14 0 11-15,5 0 25 16,-4 0 13 0,-18 0-21-16,-8 0-10 15,-13 0-22-15,-13 8-7 16,-22 0-1-16,-17-1 0 16,-13 5 7-16,-4 3 6 15,-8 0 3-15,-14 1 3 16,0 3-3-16,1 11 0 0,8 13 3 15,13-5 1-15,12-4-4 16,14 5 1-16,13-5-5 16,17-3 1-16,4-4-3 0,22-4 0 15,8 7 1-15,18 5 2 16,17-16-1-16,17-8 4 16,8-11-7-16,5-3 1 15,31-5-2-15,-6-4 3 16,6-3 4-16,7-4 1 0,-12-4 3 31,0 0 1-31,-9-12-1 16,-8-3 1-16,-9 4 2 15,-9 3 2-15,-8 8 12 16,-22 4 7-16,-8 0-11 16,-9 3-3-16,-17 5-10 15,-22 7-2-15,-17 8-2 0,-17 27 0 16,-22-1 4-16,0 5 3 15,-8 7-4-15,-1 11-3 16,1 9 1-16,8 3 0 0,5 4-2 16,3 11 2-16,14 5 1 15,17-13 0-15,17-3-5 16,5-7-1-16,12-5 0 16,18 0 4-16,26-11-4 0,-9-7 0 15,12-9 5-15,10-3 5 16,4-8 0-16,4-7 1 15,8-5-6-15,-3-10 1 16,-1-1 0-16,-4 0 2 31,-8 0-1-31,-9 0-1 0,0 4 7 16,-18 0 3-16,1 8-1 16,-14 0 0-16,-7 3 3 15,-14 4 3-15,-4 1 3 16,-5-1 1-16,5 4-10 15,4-3-5-15,5-1-8 16,3 4 0-16,10-4-7 0,-1-3-3 16,5-1-6-16,4 1 0 15,4-5 4-15,5 1 5 16,8-4-1-16,-4 0 3 16,8-4 5-16,1 0 2 0,4 0 2 15,-5 0 2-15,1 0-3 31,-1 4 0-31,1-1 5 16,-1 1 2-16,-3 0 4 0,-1 0 1 16,0 0-1-16,-4 0-1 15,4-4-8-15,-12 3-2 16,3 1 0-16,-3 12 0 16,-1 7-2-16,-4 0 0 15,0 3-1-15,-4 1 3 0,4-4 0 16,0 0 3-16,0 0-3 15,0-4 0-15,4-3-8 16,13-1-4-16,9-7 0 16,4 3 0-16,5-3 12 15,3-4 5-15,-7-4-1 16,3 3 0-16,1-3-1 0,3 0-2 16,5-3-4-16,-4-1-2 15,-4 0 7-15,-5 0 4 16,-4 0-5-16,-5 4 1 0,-8 0-3 15,0 4 0-15,-13 4 4 16,-9 7 1-16,-12 8 7 31,-1 4 6-31,1-4-4 16,4-4 1-16,4-4-10 0,4 1-2 16,-4-5-1-16,9-3 0 15,12-1-3-15,18-10 0 16,-4-1 4-16,12-12 3 15,5-3 3-15,0 0 3 16,21 0 1-16,-12-4 3 0,-5 0-3 16,-5 0 1-16,-3 0-1 15,-14-11 3-15,1 7-3 16,-9-12 5 0,-4 5-4-16,-9 3-5 15,0 5-1-15,-5 3-9 16,1 0 0-1,4 3 3-15,-9 5 2 16,5 0-3-16,0 3-1 16,4 1-2-16,0-1 0 15,0 1 0-15,4-1 0 0,9 1 0 16,-9-1 0-16,13-7 3 16,5 4 2-16,8-8 0 15,9-8 2-15,4 1-7 16,9-1 1-16,-5-4-1 0,1 5 2 15,-5-5-1-15,-9 5 1 16,-4-5 4-16,-8 5 3 16,-5-5-4-16,-4 5-1 15,-4-1 0-15,-5 4 2 16,-4 0-8-16,-4 4-1 0,-5 0 4 16,-4 0 3-16,-4 0 1 15,0 0 2-15,-1 4-2 16,-3 0 2-16,-14 4 0 15,14-4 1-15,-5-1 0 16,4 5 2-16,5 0-3 31,4 3 0-31,0 1 1 0,9 3 0 16,-9-7-5 0,9-1 1-16,-9 5 2 0,4 3-6 15,-4-3-1-15,0 3 2 16,0 1 1-16,0-1 2 15,1-4 0-15,3 1 0 16,-8 3 0-16,4 1 0 16,4-5 0-16,1 4-7 0,3-3-3 15,5-1 6 1,5 1 1-16,3-1 5 16,1 1-3-16,-1-1 0 15,5-11 3-15,0 4 1 16,0-11-4-1,4 7 1-15,5 0-2 16,-5 4-2-16,5-1 0 16,-5 5 3-16,0 4-2 15,-8-1-1-15,-5 1-8 16,-17 3-7 0,-4 0 5-16,4 4 3 15,-17 1 4-15,4 3 5 0,-13 0 1 16,-17 3 3-16,13 1 3 15,-4 4-2-15,8 7-2 16,13 1 2-16,-4-5 0 16,13 1-1-16,8 7-4 15,0-4 1-15,9 0-4 16,0-3 1-16,0-4-20 16,0-1-7-16,-4 1 5 0,-4-4 5 15,-5 0 10-15,-9-1 4 16,-17 5 2-16,-12 4 4 15,-1-1 6-15,-4 8 7 16,-4 0-6-16,-18 4-1 31,0 12-1-31,5 7 2 0,-4 4 3 16,8 0 5-16,8 0-6 16,10-4-2-16,12 0-1 15,9 15 1-15,8-11-3 16,14-7 0-16,-5-9-3 15,17-7-1-15,9-3 3 16,4-5 1-16,5-4-1 0,3-7-2 16,1-4 1-16,0-7 1 15,4-5-3-15,0 4 0 16,9-7 1-16,-9 4 2 0,-4-1 3 16,0 4 4-16,-26 16 5 15,0 11-8 16,-13 0-1-31,-4 4-1 16,0 4 0-16,-5 0 0 0,-4 4 0 16,5-1 0-16,4 9 0 15,-1-5-2-15,-3-3-2 16,4-1-4-16,-1-3-2 16,-8-4-13-16,1 0-5 15,3-4-3-15,1 0 1 0,3-3 8 16,1-1 6-16,4 4 5 15,5-4 4-15,-14 1 2 16,9-1 1-16,0 0 0 16,4-3 2-16,1-1 8 15,4 1 3-15,8 7-6 16,4-4-4-16,10 1-2 16,3 3-4-16,5-4 2 15,4 4 1-15,-8-3 2 16,4-1-1-16,4 0-1 0,4 1-2 15,-8-1 1-15,13 0 3 16,13 1 1-16,4-5 1 31,0 1 2-31,4-5-1 0,9-3 2 16,-9-4-2-16,1-4 2 16,-5-3 0-16,-9-5 1 15,-4-3 0-15,-4 3 0 16,8 1 0-16,-8-8 0 15,-17 3-4-15,-1 5-1 16,-4-1 8-16,-4-7-2 16,-17 15 0-16,0 4-5 15,-5 8-3-15,0 0 2 16,-8 3 0-16,-9 1-4 16,1-5-1-16,-10 5-2 15,-12-5 0-15,4 1-2 16,-1-4-1-1,1-4-7-15,5-4-2 16,3-11 2-16,5-1 3 16,8-7 2-16,10 0 3 15,7 1-1-15,-3-1 0 0,8 3 1 16,8 1 2-16,-3 4 2 16,7 3 3-16,-7 1 0 15,3 3-1-15,1 4-2 0,-5 1 1 16,-4 3-1-16,0 0 0 15,0 0 2-15,-4 0 2 16,0 0-1-16,4 0 2 16,0 0-4-16,0 0-2 15,0 0 2-15,0 0 0 16,0 0 5-16,0 0 2 0,8 7-2 16,5 1-1-16,-8 0-1 15,7-1-2-15,1 1 3 16,13 0 0-16,-4-1-1 15,4 9 1-15,-1-5 0 16,1-3 1-16,4-8-2 31,1 7 1-31,-1-10 0 0,-4 6 1 16,12-6-5-16,-7-1-1 16,3 0 3-16,-8 0 3 15,-5-4-1-15,-3 5 0 0,-5-1-1 16,4-4-2-16,-39-3-13 15,5-1 1 1,-17 4-1-16,-1 1 0 16,-4-1 3-16,-21 4 1 0,8 0 3 15,9 4 2-15,0 4-1 16,13 0 10-16,0 0 6 16,13 4-14-16,8 3-5 15,13 12 10-15,22 4 8 16,4 0-1-1,9-1 1-15,8-6-6 16,10-1-1-16,11-4 1 16,-3-3 2-16,-9-1 3 15,-8-3 2-15,-1-4-8 16,-8-1-1-16,-5-3 0 16,-8 0 1-16,-4 4-1 15,-5-4 1-15,0 0-2 0,-4-4-1 16,-4 1 3-16,-5 3 0 15,-8-4-4-15,-5 0 1 0,-4 0-2 16,0 4-2-16,-4 0 3 16,4 0 2-16,-4 0 2 15,8 0 1-15,0 4-2 16,5 0-2-16,4-4 3 0,4 7 0 31,9-3 1-31,9-4 0 16,-5 4-2-16,13-4 1 15,9-4 2-15,0-3 2 16,4-1 1-16,-13 0 0 16,5-11 0-16,-5-8 0 15,-4 0-2-15,-5 1 1 0,-4-1 0 16,1 0 3-16,-5-4-3 16,-5 1-2-16,1-5-2 15,-9-11-3-15,0 8-2 16,-13-4 1-16,9 4 3 15,-14-1 1-15,-3 1-1 16,-1 4-2-16,-8-5-2 0,0 5-1 16,4 7 6-16,5-4 5 15,3 16-2-15,5 4-1 0,13-9-5 16,13 5 5 0,0 4-6-1,0-1 1-15,4 1 2 31,5-1 3-31,4 1-7 0,0-1 0 16,8 1 0-16,1-5 1 16,-5 1 1-16,0 0 0 15,-4-5-3-15,0 1 0 16,-9 0-1-16,-9 0 3 16,5-12 0-16,-4 8 1 15,-9 4 0-15,-9-8 0 0,-8 1-3 16,-4 6 0-16,-5-2-1 15,0 2 0-15,0 5 3 16,9 4 0-16,-9 3 1 16,9 0 0-16,4 1-3 15,-4 3 2-15,8-4 1 16,0 4 0 0,5 0-3-16,0 4 2 15,-1 4 1-15,1 0 0 16,0 0-3-16,4 4 0 15,-9-5-1-15,1 17-2 16,-1-5 1-16,0 4 5 16,-4 0 4-16,5-4-3 15,-5-3-1-15,4-1-2 0,1-3 0 16,3 0 0-16,-12-1-13 16,0 1-2-1,0 0-1-15,-1-4 1 16,-3-1 7-16,-1 1 6 15,1 0 3-15,-1 0 3 16,5 0-1-16,-9-4-1 0,5 0 1 16,-10 0-1-16,-3-12 0 15,-1 8 0-15,1 1 0 16,8-5 0-16,-4 0 0 16,4 1 0-16,-4-1 0 15,4 0 0-15,0-3-3 16,-4 7 2-1,-9 4-1-15,9 0 0 16,4 11 0-16,-4 1 0 16,9-1 2-16,-1-3 2 15,5 4-3-15,4-1 0 0,4-3 3 16,-4-1 1-16,5 1 1 16,3-4 0-16,1 0 2 15,0-4 1-15,4 0 1 16,0-4 0-16,4 0-7 0,0 0 0 15,5-3-3-15,0-9 0 16,-1 1-3-16,1-12 1 16,4 4 2-1,8 4 1-15,-3 0 1 16,3 0 0 0,1-4 0-16,8 0-3 15,4-4 2-15,14-8-4 16,12-7 1-16,-17 8 0 15,22-1-1-15,-5 5 10 16,-4 3 4-16,4 4 0 16,-4 4 0-16,-8 3-5 15,-9 5-3-15,-5 3 0 0,-4 4-1 16,-8 1-3-16,-1-1 2 16,-8 0 1-16,0 4 2 0,-4 0-1 15,-5 0 2-15,0-4-2 16,-4 0-1-16,0 1 3 15,0-1 2-15,-4-4-2 16,0-3 0-16,-5-1-1 0,-8 1-2 16,-9-1-6-16,-4 1-1 15,-9-1-6-15,-8 4 1 16,-14 5-7-16,-12 10-1 16,0 5 4-16,-13 7 5 15,-5 8 1-15,-12 26 4 31,-14 1-5-31,5 3-3 0,5-3 1 16,-10 15 2-16,5-12 5 16,9 1 1-16,-9-5 0 15,13 1 4-15,8-8 0 16,14 8 1-16,8-1 0 16,13-3 0-16,0-4-3 15,8-4 0-15,10-3 2 0,7-5 0 16,14-3 3-16,9-1 1 15,8-3 1-15,0 4 2 16,17-4-1-16,-9 3 2 0,10-7 0 16,-1-4 1-16,4-3-4 15,1-1-1-15,8-4 3 32,5 1 3-32,-5-4-4 0,0-5-3 15,-4 1 1-15,4 0 2 16,-8 0-4-16,-1 4-1 15,1-1 4-15,-5 5 5 16,0-1-10-16,-4 5-1 16,0-1 1-16,-4 4 0 15,3 0 5-15,-7-4 5 0,8 1-5 16,-9-5 0-16,0 1-2 16,5-1 1-16,-5 1-2 15,5-5 2-15,-1 13 7 16,1 10-1-1,0-3-5 1,-1 0 0-16,1-4-2 0,-5 0-2 16,1 4 3-16,-1-4 0 15,5 0-1-15,-9-4 1 16,8-4-2-16,1 4-1 0,-1 4-2 16,-3-4 1-16,3 4 1 15,-3-11 0-15,8-1 0 31,-5 5 2-31,1-5-3 16,-5 1 0-16,5 3 1 16,-1 4 2-16,-8 0 1 15,0 0-1-15,0-3 1 16,0-1-53-16</inkml:trace>
  <inkml:trace contextRef="#ctx0" brushRef="#br0" timeOffset="12149.2088">20263 4643 28 0,'0'-8'11'0,"0"-19"-6"0,0-15-6 16,8 46 4-16,-8-15 13 16,0-1 9-16,0 1 10 15,9-1 3-15,-13 1-9 16,-1-1-5-16,1 1-12 15,0-1-3-15,4 1-3 0,-9-1-1 16,0 1 3-16,-3 3 3 16,3 0 0-16,0 1 1 0,5 3-4 15,0 0 0-15,4 4-5 16,0 0 0-16,0 0 8 16,8 4 13-1,1 4-4-15,0-1-7 0,8 1-6 16,0 0-4-16,-4-1-3 15,8 5 3-15,-3-1 0 16,-5 1-1-16,4-5-2 16,4 5-2-16,1 7 1 15,0 8 1-15,3-4 2 32,6-4-1-32,-6-4-1 0,14 4 3 15,0-3 2-15,0-5-2 16,4 1-2-16,0-1 2 15,4 1 0-15,9-5-4 16,-4-3 1-16,4 0 0 16,-4-4 0-16,-1 0-3 15,14-8 2-15,4 1 3 0,-13-1 1 16,-9 0-1-16,1 1 1 16,-1-12-2-16,5 3-1 0,4-7-2 15,-4 0 1-15,4 0-6 16,-5 0 0-16,1 0 1 15,4 0 1-15,9 0 3 32,-9 0 1-32,-9 4-2 0,1 0 0 15,-5 0 2-15,-9 4 2 16,1-4 2-16,-10-1 1 16,10 5 0-16,-9-12 0 15,0 8 0-15,-5 0 0 16,1 4 0-16,-1-1 0 15,-3 1-2-15,-6 0 1 0,6 3 0 16,-18-3 3-16,4 3 3 16,-8-3 2-16,-22 0-1 15,9-1 1-15,4 1-4 16,-13 0-2-16,-4-1 2 16,-1-7 0-16,6 4-1 15,-27 4-1-15,9-12-1 0,-13 4 0 16,4 4 0-16,0 0 0 15,-4 4 0-15,-4-1 2 0,0 5-3 16,-1 3-2-16,5 0-3 16,-17 5 1-16,4-1 1 15,0 4 0-15,5 4 0 32,8-1 2-32,-5 5-3 0,-3 7-2 15,16 1 4-15,-8 7 1 16,17-4-3-16,-12 0 1 15,12-4 2-15,0 1 1 16,5-1-1-16,-9 0-2 16,0 4 1-16,4-3-1 15,0-1-3-15,4 0 2 0,5-3 3 16,0-1 1-16,4 1-4 16,5 3 1-16,4-3 0 15,-1 11 0-15,-3-4 0 16,4 8 0-16,4-4 0 15,0-4 2-15,0 0-3 16,-5-4 0 0,-3 4 1-16,4-3 2 15,-9-1-1-15,4 0-1 16,5 1 1-16,0-1-1 0,4 0-7 16,0-3 0-16,0-1-30 15,4 1-13-15,1-1-84 16</inkml:trace>
  <inkml:trace contextRef="#ctx0" brushRef="#br0" timeOffset="13998.9292">20866 4019 20 0,'-47'11'11'0,"34"8"-6"0,-5 0-15 0,5-7-2 16</inkml:trace>
  <inkml:trace contextRef="#ctx0" brushRef="#br0" timeOffset="14636.9521">21051 4287 132 0,'0'19'52'0,"0"-19"-28"0,5 0-17 0,-5 0 15 15</inkml:trace>
  <inkml:trace contextRef="#ctx0" brushRef="#br0" timeOffset="14852.2716">21056 4306 281 0,'0'-8'29'0,"0"1"-14"16,0 7-11-16,4-4-5 0,0 0 10 15,0 0 5-15,1 0 3 16,-1 12 12 0,0 0-2-16,-4-8-8 15,9 7-3 1,-9-3-6-16,4 0-1 15,1 0 1-15,3 7 1 16,-8-11-5-16,0 4-2 0,-8 0-24 16,-1-4-12-16,-13 0-78 15,-3-8-58 1,-10-22 63-16</inkml:trace>
  <inkml:trace contextRef="#ctx0" brushRef="#br0" timeOffset="29315.7431">22077 1135 192 0,'-5'0'74'0,"10"0"-40"0,-5 0-33 0,0 0 16 15,0 0-7-15,0 0 2 16,0 0-3-16,0 0 2 16,0 0-6-16,0 0 1 0,0 0 4 15,4 3-2-15,0 9 1 16,1-8 1-16,-5 3 1 15,4 1 1-15,5 0 2 0,-9-1-1 16,0 5 0-16,0-1-3 16,4 5-1-16,0 3-8 15,5 19 0-15,-5 0-1 16,0 1 0-16,1-1 0 16,-1 0 2-16,0-3-1 15,1-1-1-15,-1 12 1 0,5-4-1 16,-9-3 0-16,17-1 2 15,-4-7-1-15,0-5-1 16,4-3 3-16,0-4 0 0,-4-3 7 16,9-9 4-16,-14-3-3 15,5-4-1-15,4-4-4 32,-8-3-1-32,4-1-1 0,0-11 0 15,0-8-2-15,-5 0 1 16,1-3 0-16,0-5 1 15,-1 1 0-15,1-8 0 16,-5-12-2-16,1 8 1 16,-1 4 2-16,-4 4 2 15,0-1-1-15,0 5 1 0,0 3-4 16,0 8-2-16,0-4-9 16,0 4-3-16,0 4-12 15,0 4-3-15,0 0-15 16,0 3-4-16,0 5-22 15,0 7-10-15,0 0-32 32</inkml:trace>
  <inkml:trace contextRef="#ctx0" brushRef="#br0" timeOffset="29816.8485">22702 1518 236 0,'0'0'90'0,"0"0"-48"0,0-4-49 16,0 4 14-16,0 0-7 16,0 0 2-16,0 0-3 15,0 4 0-15,0 3 1 0,4 5-3 0,0 7 0 16,0 8 2-16,5 7 0 16,0-3 1-16,-1 3 2 15,-8-3-3-15,5-4 0 16,8-4-10-16,-13-8-5 15,0-4-28-15,0-7-11 16,0-11-24 0</inkml:trace>
  <inkml:trace contextRef="#ctx0" brushRef="#br0" timeOffset="29985.2114">22684 1180 280 0,'0'0'107'0,"0"4"-58"0,0-4-128 15,0 0-13-15,9 8-9 16,0 0 5-16</inkml:trace>
  <inkml:trace contextRef="#ctx0" brushRef="#br0" timeOffset="30764.1444">23171 1682 228 0,'-8'-4'88'0,"8"-3"-48"0,-5-24-42 0,5 23 14 0,-4 1 9 15,0-5 9-15,-1 1-3 16,-3-1 1-16,-1 1-15 15,-4-1-3-15,0 1 0 0,-4-1-11 32,0 5-1-32,0-1-8 0,-1 0-2 15,5 5-2-15,-4 3 1 16,9 3-2-16,-1 5 2 16,5 4 0-16,4 3 1 15,0-8 4-15,4 5 3 16,0-1 3-16,9-3 1 15,-9 0 5-15,9-4 2 0,-4-1 4 16,4-3 1-16,4 0-1 16,-8 0 1-16,4-7-6 15,0-1-3-15,0 0-1 16,0-3 1-16,-5-4-1 16,1-1 2-16,-1-3-2 0,-3-31 2 31,-1 1-2-16,0-1-5-15,1 0 0 0,3 0-5 16,-8-15-1-16,5 8 0 16,-1 3 1-16,0 8 10 15,-4 8 6-15,0 3 3 16,0 12 2-16,0 8-9 16,0 4-3-16,0 7-4 0,0 11 0 15,0 12 3-15,4 16 0 16,1 7 5-16,3 4 5 15,1 15 1-15,-5 12 2 16,1 0-4-16,-10-4 0 16,1 11-3-16,4-11 0 15,-9-4-6-15,1-3 1 0,3-5-9 16,1-11-4-16,0-8-33 16,0-11-15-16</inkml:trace>
  <inkml:trace contextRef="#ctx0" brushRef="#br0" timeOffset="31283.0692">23632 1272 228 0,'0'0'85'0,"0"0"-46"0,0 0-43 0,0 0 13 16,0 0 4-16,0 0 3 15,9 8 1-15,-9 4 2 16,0-9-8-16,9 13-4 16,-1-1-7-16,5-3 0 15,0-5-2 1,0 1-2-16,4-16-4 15,0 1 0-15,5-5-9 16,-9 1-2-16,0-5 1 16,0-3 1-16,4 0 1 15,-13-4 2-15,5 0-3 16,-1 0 0-16,-8 4 8 16,0 3 2-16,-4 9 5 0,0-8 1 0,-5 11 1 15,-4 4 2-15,-4 0 8 16,0 11 3-16,-5 8 9 15,1 4 4-15,4 4 1 16,-5 23 3-16,-4 0-1 16,9-4 0-16,-5 0-16 15,-3-8-6-15,3-4-11 0,9-3-3 16,0 4-34-16,13-9-15 16,13-3-44-1,13-19-32-15,4-8 54 16</inkml:trace>
  <inkml:trace contextRef="#ctx0" brushRef="#br0" timeOffset="31649.4887">24382 1203 248 0,'-4'0'93'0,"4"0"-50"0,-5 8-55 0,1 0 15 0,-5-1-1 16,-3 5 4-16,-1 3-1 16,-13 24 0-16,4-1-3 15,-4-4-2-15,5-3 1 0,4 0-1 16,-1-1 2-16,10-3 1 16,-1-4 1-16,5-4 2 15,12-3 1 1,1-9-1-16,13 1-1 15,-5-8-1-15,-4-8 2 16,4 1 1-16,0-9 3 16,-4-14 1-16,-4-13 1 15,-1-3-9-15,-8 4-1 16,-4 0-4-16,-13 4-2 16,-9 7-6-16,-4-3-4 0,-5 11-28 15,5 7-12-15,0 9-58 16</inkml:trace>
  <inkml:trace contextRef="#ctx0" brushRef="#br0" timeOffset="32202.3901">24972 1192 184 0,'0'-4'71'0,"0"4"-38"0,0-4-30 0,0 4 15 16,-8 0-16-16,3-4-3 15,-12 1 6-15,0 3 6 16,-9 0-5-16,5 0 3 0,-10 3 2 15,6 5-4-15,-1 0-2 0,0-1-2 16,4 1 0-16,1 4 0 16,4-1 1-16,-1 8 2 15,5 0 3-15,5 12 2 16,-1-4 3-16,5 0-9 16,8-1-6-16,5 5-4 15,4-8 0 1,4 4 1-16,0 0 2 15,13-4 1-15,0 0 1 0,5 7 2 16,-1 5 1-16,-3-5-4 16,-6 1-1-16,-3-8 1 15,-5 0 0-15,0 0 3 16,-4-4 1-16,-4 0 3 16,-5 0 1-16,-4 1 5 0,-8-1 5 15,-10 0 6-15,-7-4 6 16,-19-3 1-16,-3-1 4 15,-22-3-9-15,-8-4-3 16,-5-4-15-16,-22-4-5 16,-8-4-142-1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1:00:56.9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2251 16210 108 0,'-8'27'44'0,"8"-23"-24"0,4 3-15 0,-4-3 11 15,0-4-9-15,0 0-4 16,0 0 0-1,0 0 2-15,4 8-2 16,-4-1 0-16,5 5 1 0,-1-4 0 16,0-5 0-16,5 5-2 0,-9-4 1 15,13 4-2 1,-9-5 2-16,9 5-2 16,0-4 2-16,0 4 0 0,-4-1 3 15,3 1-1-15,6 0 2 0,-10-1 0 16,5 1 1-16,-8 0 0 15,12-5 2-15,4 1-3 16,1 0-4 0,4 0-2-16,-9 4 2 15,-4-1 2-15,13-3-4 16,-9 0-3-16,0 4-6 0,5-5-2 16,-5-3 5-16,-4 4 2 15,4 8 5-15,-8-1 1 16,4-3 1-16,-5-1 0 15,10 9-2-15,-14-1-2 16,9-3 5-16,4-5 4 31,5-7-3-31,-1 8-3 16,1-4-2-16,-5-8 0 16,9 0 1-16,-9 4-6 0,0 0 1 15,9 0 5 1,-4 0-3-16,-1 8-1 15,1-1 1-15,-1-10 0 16,1 10 1-16,4 1 0 0,0 0 0 16,4-1 2-1,-9 1 1-15,1 0 1 16,-1-1 0-16,1-3-2 16,-5 0 1-16,0 0 0 15,14 0 1-15,-23-1-2 16,14 1-2-1,-5 0 1-15,4 0-1 16,5 0 2-16,-8 0 1 16,-1-1 1-16,9 1 0 15,8 0 0-15,1 4 2 16,-14-1 1-16,9 1 1 16,-8 3-2-16,4-3 1 0,0 4-2 15,-9-1 0-15,9 1-8 16,-5-1 0-16,1 1-1 15,-1-5 2-15,18 9 7 16,-17-5 5-16,3 1-5 0,1-1-1 16,0-3-2-16,0-1-2 15,0 1 3-15,4 7 2 16,-8-11 2-16,12 8 1 0,-17-12-4 16,9 7-3-16,4-11-3 15,13 8 1-15,-8 0 1 16,4 0 0-16,-5-8 0 15,5 0 0-15,-9 0 0 16,13 12 0-16,-4-12 0 31,-5 0 0-31,5 1 0 0,0-1 0 16,-13 4 0-16,4-4 2 16,-4 4-1-16,-5 0 2 15,1-4-2-15,-5 4-1 16,0-4 1-16,1 0-1 15,3-7-3-15,-8 0 0 16,13 3-1-16,0 0 0 0,4 1 5 16,-4-1 1-16,-5 0-3 15,1 1 1-15,-5-1 4 16,-4 4 2-16,-4 0 4 0,4 0 1 16,-9 1-5-16,9-1-4 15,-9 0-4-15,9 0 1 31,-9 0-1-31,5 0 0 0,0 1 0 16,-1-5 0-16,1 4 4 16,-1-4 1-16,-3 1-1 15,-1-1 1-15,0 4 2 16,1 0 2-16,-5 1 3 16,0-1 1-16,0 0-1 15,0 4-1-15,0 0-3 0,0 0-1 16,-5 0 1-16,5-4 1 15,-4 4-3 1,0 0-1-16,-1 0-3 0,1 0-3 16,4 0 4-16,-4 0 1 15,4 0 0-15,0 0 1 16,0 0 0-16,0 0 1 0,0 0 0 16,0 0 2-1,0 0-1-15,0 0 0 16,0 0-3-16,0-4-2 15,0 0 1-15,0 4-1 0,0-3-3 16,0 3 2-16,0-4-1 16,4 0 0-1,0 0 2-15,1 0 2 0,-1 1-1 16,0-1-1-16,1-4-4 16,8 0-2-16,-13 1 0 15,8-9 2-15,1 1-1 16,-1 0 4-16,1-4-2 15,0-1-1-15,4 1 3 16,0-4 0-16,4 4 1 0,9-4 0 16,-9 0 0-16,4 0 2 15,-12 0-1-15,4 4-1 16,0-12 1-16,0-7 1 16,-5 0-3-16,10 0-2 15,-14-1-3-15,5-3 1 16,-1 0 1-1,1-4 2-15,-1-4 1 16,-3 0 3-16,-5 4-1 16,0 0-1-16,-5 4 3 15,5 4 2-15,-12-8 0 16,-1-8 0-16,-9 5-3 0,-12-1 1 16,3 4-2-16,1 0-1 15,0 4 1-15,0-4-1 0,-5-4 0 16,10 0 0-16,-27 0-5 15,9 5 1-15,-9 2-3 16,0-6 2-16,1-5-2 16,3 8 2-16,-12 4 1 15,4 0 2-15,4 7-1 16,1 5-1-16,3-1-2 0,-8 4-1 16,-8 0-1-16,3 4 2 15,1 4 2-15,-5 0 2 16,-17-8-1-16,9 8-1 15,0 4 3-15,8-1 2 16,-21 5-2-16,4 0-2 16,5 3-3-1,3 4 1-15,18 12-4 16,-30-1 1-16,22 1-1 16,-5 3 3-16,8 5 2 15,5-1-1-15,-4 4 1 0,0 4 3 16,4 0-2-16,4 0 1 15,9 0 0-15,4 8 0 16,9 7-3-16,4-7-1 0,4-1 5 16,-3 1 5-16,7 0-4 15,1-4-2-15,4-1 3 16,0-3 3-16,0 0-3 16,0 8-1-16,-4 15 0 15,4-4 0-15,-4-7 2 16,-9-1 3-1,5-3 4-15,-5-1 2 16,0-3-3-16,13 0 0 16,-4 0-3-16,-5 0 0 15,9 7-1-15,0 8 0 16,-4 0-5-16,8 0-1 16,5 12 1-16,-9-8 0 0,9 15-2 15,-9-3 2-15,13-1 1 16,-9-3 0-16,5-1-3 15,-5 5 2-15,5-12-1 0,0 4-2 16,4-12-11-16,0-7-2 16,0-8-45-16,4-8-19 15,9-42-18 1</inkml:trace>
  <inkml:trace contextRef="#ctx0" brushRef="#br0" timeOffset="9631.5746">9551 16340 156 0,'-9'0'57'0,"9"-4"-30"0,9 4-23 0,-9 0 13 0,0 0-2 15,-9 4 1-15,9-4-6 16,0 0-2-16,0 0-4 15,0 4-1-15,0-4 1 0,9 4-5 16,-9 0 1-16,4 3 0 16,5 1 2-16,4 0 3 15,-1-1 2-15,6 1 1 0,-10 4 0 16,14-1-2-16,8 8 1 16,5-4-2-16,-10 8 2 15,10 0 0-15,-1-3 1 16,1-1-2-16,4 0 1 15,-1 0-2-15,1 0 0 16,4 0-1 0,0 1 2-16,0-1-3 15,-4 0 0-15,-9-4-3 16,5 0-3-16,12 1 2 16,-8-1 0-16,0 8 3 15,0-4 3-15,-1 4-4 16,1 0-3-16,4-4 1 15,0 0 2-15,0-7-2 0,9 3 0 0,-9-3 1 16,0-1 2-16,0 1-3 16,0-1 0-16,1 5 1 15,3-5 2-15,9 1 1 16,-17-1 3-16,0-3-3 16,4-1-2-16,-5 1 0 15,10-4 1-15,-9 4-3 0,8-5 0 16,5 1-1-16,-5-4 0 15,0 0 0-15,1 0 0 16,-5 0 2-16,-4-4 0 16,4 1 0-16,4 3 2 15,-4 0-3-15,-4-4 0 32,0 4 1-32,0 0 2 0,-1 0-3 15,-3-4 0-15,-1 0 1 16,5 0 0-16,9 0 0 15,-10-3 0-15,-3-1-3 16,4 0 2-16,-1-3 1 16,-7-1 2-16,3-3-1 0,-4 4-1 15,9-9 1-15,-5 5-1 0,5-8 2 16,-13 4 1-16,4 0 1 16,-4 4 0-16,4-1-2 15,-13 1-2-15,9 0 3 16,-4-1 0-16,-1 1-4 15,5-4 1-15,-9 0 0 32,5-1 2-32,-5 1-1 0,0 4-1 15,5-4 3-15,-5-8 0 16,1-4 1-16,-6 1 2 16,-3 3-3-16,0 0 0 15,8 0-3-15,-4-7-1 16,4-1 1-16,-13 5 2 15,5-9-1-15,0 5-1 0,-1-12 1 16,-3 8-1-16,-1-1 0 16,0 1 0-16,0 0 0 15,5-1 0-15,-9 5 0 16,0-12 2-16,0 8-1 0,0-8 2 16,-9 7 0-16,5-3 1 15,0 4-5-15,0-4 1 0,-9 0-2 16,4-4 0-16,5 0 0 15,-1 4 0-15,14 7 4 16,-18 1 1-16,5-1-1 16,-5 5 1-16,-8 3 9 15,4 4 4-15,-4 0-3 32,0-8 0-32,-5 4-6 0,5-7 1 15,-13 3-10-15,4 5-3 16,0 3 3-16,0 0 2 15,0 0 1-15,-4 3-1 16,-8 1 3-16,-1 0 2 16,4 0 2-16,-4 0 3 15,1 0-3-15,-1-4 1 0,-8 4-3 16,-9-1 0-16,4-6-6 16,-4 6-1-16,4 1-2 15,5 4 0-15,-1 3 0 16,-12 1 3-16,8-1-2 0,5 5-1 15,-1-1 0-15,1 1 3 32,4-1-2-32,-17 0 1 0,4 1 2 15,0-1 0-15,0 0 2 16,4 1 1-16,9 3-6 16,-13 0 0-16,0 0 1 15,4 0 3-15,9 0-7 16,-4 4-1-16,3 0 8 15,1 0 4-15,-17 0-2 0,8 0-2 16,5 0 0-16,4 4-1 16,-5 0-5-16,10 0 1 15,3 0 0-15,5 0 2 16,0-1 1-16,-5 1 1 16,10 0 0-16,-10 0 0 15,9 4 0 1,0-5 2-16,5 1-3 15,-1 0 0-15,1 4 1 16,-1-4 2-16,1 3-3 16,-1 1-2-16,1-1 2 15,-1 1 2-15,-4 7 2 16,-4 1-4-16,-4-5-1 16,8 1 1-16,4 7 2 0,-4-15-2 15,5 15-2-15,-1 0 2 16,1-7 2-16,3-1-2 15,1 1 0-15,-4-1 1 16,3 1 0-16,-3-1-3 16,4 0 2-16,-1 1-1 15,1 3-2-15,-4-3 3 0,-1 3 2 16,5-3-2-16,-5 3 0 16,-4 0-4-16,14-3 1 15,-6 7 0-15,1 0-1 16,4 4 4-16,5 0 0 15,-10-4-2-15,5 0 2 16,5-3-1 0,-10-1-2-16,6 0 5 15,-1 1 1-15,0-1-3 16,0 0-1-16,0 1 1 16,0 3 2-16,4 0-2 15,1 0 0-15,-5 0-1 16,-4 8 0-16,-1-4 0 0,10 4-2 15,-18 3 3-15,9-3 0 0,4-4 1 16,0 4 0-16,4-4-3 16,0 0 2-16,1 0 1 15,-1-4 0-15,1 0 0 16,-1 0 0-16,0 8 0 16,5-4 0-16,0 8 2 31,-1-1-1-31,5-3 2 15,0-4 0-15,0 0 3 16,0-4-5-16,0 1-1 16,5-1 2-16,-5 0 1 15,4-4-4-15,0 0 1 16,1 5 0-16,-1-5 2 16,5 0-1-16,-9 12 2 0,4-4-2 15,5 12 2 1,3-5 0-16,1-7-1 15,-4 0 1-15,0 0-2 16,8-4 2-16,4-3-2 16,-12-1-1-16,4 0 1 0,0 1-1 15,0-5-3-15,-5 1 2 0,10-5 3 16,-10 5 1-16,1-1-4 16,4-3 1-16,-5 0 0 15,10-1 2-15,-14 12-1 16,5-3-1-16,-1-5-2 15,9 1 1-15,-12-5 1 32,8 9 2-32,0-5-6 0,-5-3 1 15,14-1-1 1,-5 1 2-16,0 0 3 16,5-1 2-16,-5-3 1 15,0 0-5-15,1 0-1 16,-10 0 1-16,5 0 0 15,-4-1 1-15,4 1 0 0,0 0-3 16,-5-4 2-16,5 0 1 16,4 4 2-16,-8 0-3 15,4-4-2-15,0 4 2 16,0-4 2-16,-5 0 0 16,10 0 2-16,-10 0-4 0,1 0 0 15,-1 0 1 1,5 0 2-16,-8 0-1 15,3 0-1-15,-8 0 3 16,0 0 2-16,0 0-11 16,0 0-5-16,0-4-42 15,-8-8-17-15,3-30-57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1:03:36.7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1571 2889 148 0,'-18'-8'57'0,"10"4"-30"0,16 8-36 16,-8-4 7-16,0 0-1 15,0 4 3-15</inkml:trace>
  <inkml:trace contextRef="#ctx0" brushRef="#br0" timeOffset="14891.2583">16204 2736 420 0,'8'0'159'0,"-8"7"-86"0,0-3-120 16,0-4 7 0,0 0-98-16,0 8-38 15,-13-1 61-15,5-7 29 16</inkml:trace>
  <inkml:trace contextRef="#ctx0" brushRef="#br0" timeOffset="30961.8072">1717 14877 184 0,'-9'0'71'16,"9"-19"-38"-16,-4 11-52 0,4 4 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1:06:06.9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8374 4712 140 0,'-25'0'52'0,"20"4"-28"0,1 0-28 16,4-4 10-16,-4 3-7 0,-1-3 0 16,-3 0 5-16,-1 0 2 15,0 0-2-15,-4 0 4 0,1 0 4 16,-6 4 5-16,5-4 2 16,0 0-2-16,1 4 2 15,7-4 3-15,-8 0 3 31,9 4 0-31,-5 0 0 0,5-4-8 16,0 4 0-16,4-4-8 16,0 7-1-16,8 1-2 15,1-4-1-15,-5 3-3 16,9-3-2-16,-4 4 3 16,4-4 0-16,4-1 1 0,0 1 0 15,-4 0 0-15,13-4 2 0,4 0-1 16,0 4 2-16,1-4-2 15,-1 4 0-15,4-4-1 16,1 0 2-16,-1 0-1 16,9 0 2-16,9 0-6 15,-5 0-1-15,-4-4 0 32,5 4 2-32,-1-4-1 0,5 4 2 15,4-4-4-15,0 4 0 16,0-4 3-16,0 1 1 15,0-1 3-15,9 0 1 16,-5-4-3-16,0 8-1 16,1-4 1-16,-1 1 2 15,17 3-3-15,-12 0-2 0,4 0 0 16,4 0 1-16,1-4-1 16,3 0 2-16,-4 0-2 15,-4 0 2-15,5 1 0 16,-1-1 1-16,0-4-5 15,-4 0 1-15,4 5 2 16,-12-5 1-16,12-4-1 0,0 5 1 16,-8-1-2-16,4 0-1 0,8 8 1 15,1-3 1-15,-5-13-3 16,-4 16-2-16,4-11 2 16,5 7 0-16,-5 4 1 15,5 0 2-15,-1 0-1 31,5-12-1-31,0 5-2 0,4-1 1 16,17-7 1-16,-16 11 2 16,7-8-3-16,14 1 0 15,-9 3 1-15,0 1 0 16,1 11 0-16,7-12 0 16,-21 12 0-16,1 0 0 15,3-8-3-15,-17 11 0 0,-8 1-29 16,-13 0-12-16,-52 15-226 31,-13-4 120-31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7-01-19T21:09:15.85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17-01-19T21:09:22.351"/>
    </inkml:context>
  </inkml:definitions>
  <inkml:trace contextRef="#ctx0" brushRef="#br0">12896 4626 0</inkml:trace>
  <inkml:trace contextRef="#ctx1" brushRef="#br0">4544 5340 260 0,'-13'-8'99'0,"13"8"-54"0,0-11-55 16,0 11 14-16,0 0-3 15,0 0 1-15,0 0 2 16,-9 0 0-16,5 0-2 15,-9 0 3-15,13 4 1 0,-26 3-2 16,9 9-3-16,4 7 0 0,0 3-1 16,4 17-3-16,-4 3 2 15,1 3-1-15,3 9 0 16,0 22 4-16,9 1 1 0,-8-1 3 16,3 12 1-16,1-4-6 15,0-4-2-15,-1-7 2 31,1 7 1-31,4-7-5 16,-8-12-2-16,-1-11-29 0,9-12-10 16,-13-8-66-1</inkml:trace>
  <inkml:trace contextRef="#ctx1" brushRef="#br0" timeOffset="1071.5507">3716 6367 272 0,'0'0'104'0,"9"-4"-56"0,-5 0-56 0</inkml:trace>
  <inkml:trace contextRef="#ctx1" brushRef="#br0" timeOffset="10117.3223">5362 6152 272 0,'5'-27'101'0,"-1"27"-54"0,-4 0-39 15,0 0 21-15,0 0-2 16,0 0 1 0,-4 12-9-16,-1 11-4 15,-3 0-8-15,3 3 2 0,-7 9 3 16,3 7-8-16,-4 16-2 16,9 7-2-16,-14-4 2 15,6 0-1-15,-1 0 2 16,0 5-4-16,0-13 0 15,8-7-15-15,-7-4-4 0,3-7-50 16,5-5-21-16,4-10-39 16</inkml:trace>
  <inkml:trace contextRef="#ctx1" brushRef="#br0" timeOffset="13206.1429">7112 5723 272 0,'17'-4'104'0,"-13"0"-56"0,14-3-54 15,-14 3 17-15,9 0-7 16,0 0 0-16,13 0-7 15,-5 1 0-15,14-1 1 0,8 0-1 0,13 0 1 16,13 0 2-16,17 0 2 16,9 1-3-16,-1 3-2 15,14-4-3-15,-9 4 1 16,-13 0 5-16,-17 0 2 16,-8 0-7-16,-14 0-2 31,-12 0-23-31,-10 0-8 0,-3-4-64 15</inkml:trace>
  <inkml:trace contextRef="#ctx1" brushRef="#br0" timeOffset="14006.1078">10434 5401 216 0,'0'-4'82'0,"4"1"-44"0,1-1-42 16,3 0 13-16,-8 0-5 16,0 4 0-16,0-4 9 31,0 0 6-31,0 1-10 15,0-5 2-15,-13 0 2 0,9 1-7 0,-9-1-1 16,-4-15 3 0,0-8 0-16,-5 1 1 15,1-1-5-15,-10-3-1 16,1 3-1-16,-17 0 1 16,-1 5-2-16,-8 3-1 0,-8 7-2 15,8 5 1-15,8 7-4 16,-3 4 1-16,-1 11-5 15,9 9-1-15,8 10 5 16,10 16 4-16,-6 0 4 16,10 4 3-16,8 0-3 15,4 15 0 1,5 0 1-16,0 4 2 16,4 11-3-16,8 12-2 15,1-7 2-15,12-9 0 0,-3 1-1 16,8-1-2-16,-18-7 1 15,1-11-1-15,-1-8-11 16,-3-8-5-16,3-8-32 16,-8-7-11-16</inkml:trace>
  <inkml:trace contextRef="#ctx1" brushRef="#br0" timeOffset="14422.023">9258 5823 332 0,'4'0'126'0,"5"0"-68"0,12-4-68 16,-8 4 20-16,9-4-4 0,12 0 4 15,5 0-3-15,4 0 1 16,0 1-5-16,22 3 0 0,-9 0 1 15,4 0-5-15,0 3-1 16,9 1-8-16,-13 0-2 16,9 8-9-16,-9-1-1 15,-9-3-18 1,-4-1-4-16,-8-3-43 16,-1 0-54-1,-12-8 39-15</inkml:trace>
  <inkml:trace contextRef="#ctx1" brushRef="#br0" timeOffset="14978.0721">10705 5953 256 0,'0'-12'96'0,"9"12"-52"0,-9-3-38 0,0 3 20 0</inkml:trace>
  <inkml:trace contextRef="#ctx1" brushRef="#br0" timeOffset="15093.6098">10714 5945 482 0,'-9'16'38'0,"5"6"-19"16,0 21 2-16,4 10 1 0,-13 12-5 15,4 4 1-15,1 23-13 0,-1-4-6 16,-8-11-32-16,-9 3-16 31,4 1-112-31</inkml:trace>
  <inkml:trace contextRef="#ctx1" brushRef="#br0" timeOffset="19372.1934">12067 5654 232 0,'-21'0'88'0,"21"4"-48"0,21-8-45 0,-25 8 17 15,12-4-3-15,5 0 2 16,-13 0 1-16,5 4 2 16,3 0-7-16,1-1 7 0,0 1 3 15,3 4-3-15,6-4 0 16,8 0-6-16,4-1-3 15,13 1 0-15,4 0 1 0,9 0-3 16,5 0 0-16,12 0-1 16,0-1 1-16,0-3 0 15,-17 0 3-15,0 4-5 16,0 0-1-16,0 0 2 16,-8 4 3-16,-9-1-2 15,-9 1-2-15,-4 3-3 0,-5 1-1 16,-4-5-18-16,1 1-7 15,-1-4-60-15,4-8-27 16,1-11 8-16</inkml:trace>
  <inkml:trace contextRef="#ctx1" brushRef="#br0" timeOffset="20698.5883">15480 5306 244 0,'0'-12'93'0,"4"8"-50"0,0-26-50 0,1 22 14 16,-5 0-10-16,-5-7 2 0,-3 0 3 15,-5-1 3-15,-26 5-2 16,0-1-2-16,-8 5 0 0,-9 3-4 15,-13 15 2-15,-9 16-1 16,5-4-2-16,-13 4 3 16,4 4 0-16,-4-1 3 15,8 1 1-15,9 11 3 0,0 8 1 16,1-4 1-16,12 4 0 16,4 3-2-16,9 12-1 0,8 4-1 15,14-4 2-15,8-7 3 16,21-1 2-16,5-7-1 15,13 11 1-15,13-7-2 32,8-8 0-32,18-8-3 0,0-3 1 15,-1-9-6-15,1-3-1 16,12-3-5-16,-8-5 1 16,-4-4-20-16,-5-3-7 15,-4 0-24-15,-8-4-10 16,-1-1-40-1</inkml:trace>
  <inkml:trace contextRef="#ctx1" brushRef="#br0" timeOffset="21161.8149">16074 5807 220 0,'0'0'85'0,"0"0"-46"0,0 0-43 16,0 0 15-16,0 0-6 15,0 0 2-15,0 0 5 0,0 0 2 16,0 16-7-16,5 7 9 15,-1 3 6-15,5 13 4 0,-1 7 4 16,1 15 1-16,4 8 1 16,0 4-15-16,-5 15-8 0,5 0-14 15,-13-12-7 1,5-7-52-16,-5-7-20 0,0-20-52 16</inkml:trace>
  <inkml:trace contextRef="#ctx1" brushRef="#br0" timeOffset="26049.3037">4794 7175 312 0,'0'0'115'0,"0"23"-62"0,4-8-62 15,9-11 18-15,0-4-9 16,-9 7 2-16,0-3-1 16,5 0-1-16,-9 8 1 15,-9-1-10-15,5 4-4 0,0 5-37 32,-13-1-18-32,-5-4-44 15</inkml:trace>
  <inkml:trace contextRef="#ctx1" brushRef="#br0" timeOffset="26349.3547">4682 7699 304 0,'-5'4'115'0,"5"0"-62"0,0 0-64 16,0-4 16-16,0 8-17 15,0 11-3-15,0 0-10 16,0 8-2-16,-4-4-36 15,-5 0-14-15,5-4-11 0,0-4-3 16</inkml:trace>
  <inkml:trace contextRef="#ctx1" brushRef="#br0" timeOffset="26501.8349">4647 8006 368 0,'0'23'140'0,"0"-19"-76"0,0-1-90 16,0-3 16-16,0 0-64 16,0 8-22-16</inkml:trace>
  <inkml:trace contextRef="#ctx1" brushRef="#br0" timeOffset="26965.2855">4505 8645 312 0,'-13'-3'115'0,"0"6"-62"0,22-3-77 0,-9 0 10 0,4 8 3 16,9 0 5-16,-13 11 7 15,0 12 4-15,0-1-2 16,0 9-2-16,0 6 0 0,0 13-15 16,-13 7-3-16,4 4-18 15,5-8-7-15,0-7-44 16,-9-8-33-16,0-8 47 15</inkml:trace>
  <inkml:trace contextRef="#ctx1" brushRef="#br0" timeOffset="28766.5323">5130 9526 288 0,'-22'-3'110'0,"22"-1"-60"0,0-4-69 15,0 4 13-15,9-3-1 16,-1-9 6-16,-3-11 5 16,8-3 3-16,-9-1-3 15,5-3-3-15,4-5 0 0,8-22-10 0,-4 4-4 16,5 7 9-16,-5 8 6 15,5 7-5-15,3 8-2 16,-7 4 9-16,-5 8 4 16,12 7-1-16,-3 5-2 15,0 6-7-15,8 5-1 32,-9 11-4-32,1 12 2 0,-1 0-2 15,1 3 2-15,-5 4 1 16,5 1-1-16,4-5-1 15,-9 8 1-15,4-3 3 16,1-5 1-16,12-7 1 16,-3-4 2-16,-1-8 8 0,4-3 3 15,-12-16 5-15,4-12 1 0,-1-3 5 16,-7 0 2-16,3-8 0 16,-4-3 1-16,-12-16-6 15,-1-12-3-15,-4 1-8 16,-4 3-4-16,-1 8-6 15,-8 8 0-15,9 4-33 32,-9 3-13-32,5 12-72 15,-5 3-66-15,17 9 61 16</inkml:trace>
  <inkml:trace contextRef="#ctx1" brushRef="#br0" timeOffset="30183.6793">7073 8638 312 0,'4'-8'118'0,"1"4"-64"0,25-7-65 16,-17 7 18-16,13 0-7 15,-5-4 0-15,14 1 0 16,-5-1 0-16,9 4 0 16,8-3 0-16,5 7 2 0,4 0-3 0,13 4-2 15,0 3 2-15,0 5 0 0,-9-1-13 16,0 1-3-16,-4-5-24 16,17 1-11-16,-4-8-59 15</inkml:trace>
  <inkml:trace contextRef="#ctx1" brushRef="#br0" timeOffset="30653.3449">10723 8182 384 0,'0'-4'145'0,"4"-3"-78"0,-4-20-80 0,0 11 20 15,-9 1-8 1,-4-8 2-16,-12 0 2 15,-14-4 3-15,-13 0-3 16,-17-3-4-16,5 7-2 0,3 8-3 16,10 7 1-16,-5 8-10 15,0 11-3-15,12 9 7 16,1 10 5-16,13 12 7 16,9 8 2-16,8 8 3 0,13 10 1 15,8 9-3-15,1 4-3 16,0-9 0-16,-1 9-1 15,1-5-20-15,-1-3-7 16,1-8-13-16,-5-4-2 16,1-11-7-16,-1 0-1 15,0-19-42-15,-4-12-28 16,0-11 49-16</inkml:trace>
  <inkml:trace contextRef="#ctx1" brushRef="#br0" timeOffset="31022.8661">9680 8531 256 0,'26'7'96'0,"-22"-7"-52"0,35 0-38 0,-22 0 20 0,13 0-5 31,5-11 2-31,16 11 2 15,10 0 2-15,-1 4-14 16,-4-1-8-16,0 5-1 0,0 0-14 0,-8-1-3 16,-1 1-43-16,-8 0-15 15,0-4-57 1</inkml:trace>
  <inkml:trace contextRef="#ctx1" brushRef="#br0" timeOffset="31385.869">11132 9182 272 0,'-4'4'104'0,"4"-4"-56"0,0 0-54 15,0 0 19-15,0 0-4 16,0 0 5-16</inkml:trace>
  <inkml:trace contextRef="#ctx1" brushRef="#br0" timeOffset="31808.0669">11132 9170 521 0,'0'-30'31'0,"0"-1"-9"0,0-7-10 15,0-5-8-15,4 1-3 16,5-27 0-16,-5 8-1 16,9 4 0-16,0 3 0 0,4 8-3 15,1-4 0-15,-1 0 2 16,0 8 2-16,-4 12 0 16,9 14 2-16,-5 5-13 15,4 15-3-15,1 7-10 16,-1 5-2-16,1 7 2 15,4 7 3-15,-5 8 3 0,1 5 3 16,4-1 6-16,0-4 4 16,4 0-2-16,4-3 2 15,5-5 2 1,-4-3 1-16,-1-4 7 16,0-7 4-16,-8-5 1 15,4-7 1-15,-4-4-4 16,5-8 0-16,-14-3 1 15,4-5 5-15,-3-22 1 16,-6 0 3-16,-3-4-4 16,-5-4 0-16,-4-8-6 0,-8-3-3 15,-1 7 0-15,1 8-1 16,-10 3-27-16,5 5-9 16,0 3-55-16,5 4-23 15,8 1-9-15</inkml:trace>
  <inkml:trace contextRef="#ctx1" brushRef="#br0" timeOffset="32355.4801">12916 8278 296 0,'13'0'110'0,"-4"0"-60"0,25 0-58 0,-12 4 18 16,-1-4 0-16,5 3 5 15,0 1 2-15,4 0 1 16,0 0-9-16,9 7-1 0,4-3-1 16,0 0-3-16,0-1-3 0,0 1 0 15,0 0-1-15,0-1 0 16,-4 1 2-16,9-4-6 16,-14 0-1-16,9-4-20 15,-8 0-9-15,-1-4-13 16,-4 0-4-16,0-4-10 15,1 1-1-15,-1-9-27 16</inkml:trace>
  <inkml:trace contextRef="#ctx1" brushRef="#br0" timeOffset="33024.6729">15799 8013 288 0,'8'0'107'0,"-3"-3"-58"0,-1 3-51 0,-4 0 22 0,4 0-5 16,-4 0 3-16,0-4 1 16,0 0 1-16,0-4-11 15,-4 1-8-15,-9-5-1 0,-13-11-2 16,-17-7-2-16,-4-13-2 16,-1 9-1-16,1-1 1 0,-18 9 2 15,5 3-5-15,0 4 1 16,-1 7-1-16,5 8 1 15,-4 8 0-15,0 11 2 0,4 12 6 16,0 8 4-16,8 3 1 16,-4 4 2-16,14 8-2 15,3 7 0-15,9-3 1 16,9 3 3-16,0 1 5 16,13 15 3-16,8-1-3 31,13-6 0-31,0-1-6 0,26-8 0 15,9 1-3-15,-5-1 0 16,10-7-6-16,7-8-1 16,-4-8-26-16,-4-3-11 15,1-8-42-15,-6-12-18 16,1-14-21-16</inkml:trace>
  <inkml:trace contextRef="#ctx1" brushRef="#br0" timeOffset="35195.4154">16066 9212 168 0,'4'8'66'0,"-8"0"-36"0,8-8-15 0,-4 0 18 15,0 0-1-15,4 3 1 16,-4-3-1-16,5 4 2 16,-5 4-18-16,0-8 4 0,0 0 3 0,0 0-6 31,0 0-2-31,0 0-6 16,0-4-4-16,0-7-7 0,0-12-1 0,4-16-10 31,0-3-2-31,5-8 1 15,0 1 1-15,4-20 5 16,4 7 5-16,4 5 0 0,-3 3 1 16,-6 8 6-16,14 8 2 15,-4 7 2-15,12 8 2 16,-16 4-5-16,3 8-3 16,1 11-6-16,-5 7-2 0,0 9-4 15,0 14-1-15,-12 9 8 16,3 3 4-16,1 4 0 0,0 0-1 15,-1 11 1-15,1 1-1 16,-1-5-5-16,1-7-1 16,0-7-2-16,4-13 2 15,-1-3 4-15,1-3 3 16,0-5 4-16,0-7 4 16,0-8 0-1,4 0 2-15,1-31-2 16,7-7 0-1,-7-8-1-15,8-8-4 16,-9-15-1-16,0 4 5 16,-4 0 3-16,4 7 7 15,-12 9 6-15,-1-1-11 16,0 8-4-16,-4 7-26 0,0 1-11 16,0 15-52-16,-13 19-21 15,5 3-30 1</inkml:trace>
  <inkml:trace contextRef="#ctx1" brushRef="#br0" timeOffset="59442.7795">17130 4808 88 0,'-9'3'33'0,"5"1"-18"0,0-4-13 16,4 4 6-16,-9-4 4 15,5 4 5-15,0 0 2 0,-5-4 1 16,0 0 0-16,5 0 0 0,4 0-5 16,-9 4-1-16,5-4-8 15,0 0-4-15,4 0 1 0,0 0 2 16,0 0 2-16,0 0 1 16,8 0 0-16,5 0-2 15,5 0-1-15,-1-4-3 0,4 4-2 16,1 0 3-16,0 0 0 15,3 0-1-15,14 4-2 16,-13-1 3-16,4 13 0 16,9-1 1-16,-13 4 0 15,4 0-5-15,0 1 1 32,0-1 0-32,5 0 2 0,-5 4-3 15,4 0 0-15,-3 0 1 16,-1 0 0-16,-4 0 2 15,-1 0 1-15,-3 23-4 16,4-12 1-16,-9 1 0 16,5-5 2-16,-5 1-3 15,-9-4 0-15,5 0 1 0,-4-1 0 16,0-3 0-16,-5 0 2 0,0 16-3 16,-4-5 0-1,0-3 1-15,0-4 0 16,0-1 2-16,0 1-3 15,0 0 0-15,0 0-1 32,-4 3 0-32,0-7 2 0,4 0 0 15,-9 0 0-15,0 12 0 16,1 7 0-16,-1-4 0 16,-4 1 0-16,5-5 0 15,-10-3 2-15,10-1 1 16,-14 1 3-16,5-4 1 15,4 7 1-15,-4 1 0 0,-5-5-2 16,5-3 1-16,0 0-2 16,4-4 0-16,0 4-3 15,0-4 1-15,0 4 0 16,0-1 3-16,5-3-1 16,-1 0 2-16,-4-4 0 0,4 8 1 15,1-4 2-15,8-4 4 0,-9-3-6 16,9 7 0 15,0-4-2-31,0-4-4 16,9 1 2-1,-1-5-1-15,1 4 1 16,4-3 2-16,13-1-8 16,-9 1 0-16,13-1 0 0,-4 1 3 15,0-1-2-15,0 1 0 16,0-1 1-16,-1 1 0 15,-3-1 0-15,-5 1 2 16,0 3-1-16,-4-3-1 16,5 7 1-16,-14 0-1 15,9 8 0-15,-13-4 0 0,0 3 0 16,0 5 0-16,0 4-3 16,0-1 2-16,0 8 1 15,4 16 2-15,0-5-3 16,1 1 0-16,-1-1 1 15,0 16 0-15,1-3 0 16,8-1 0 0,-9 4-3-16,0 7 2 0,5 8 1 15,-9 1 2-15,0 3-6 16,0 0-1-16,0 0-1 16,-9 0 2-16,5 16 2 15,0-9 3-15,-9-3-5 16,0-4 1-16,0 0 1 15,0-7 1-15,-4-1 1 0,4-7 0 16,0 15 0-16,0-11 0 16,0-8 2-16,-9-8 1 15,-3-7-4-15,-1-1 1 16,-4 1 0-16,-1-1 2 16,1-7 3-16,-4-3 4 15,-14-5-2-15,-8 0 1 0,-8 0-1 31,-1-3 1-31,-4-1 4 16,-17 8 5-16,8 8 4 16,1-4 2-16,-14 0-10 15,5 0-3-15,-4 0-15 16,-1 19-6-16,-17-3-11 0,18-1-1 16,4-4-17-16,-5 1-4 0,-3 14-45 15,7-10-18-15,5-16 1 16</inkml:trace>
  <inkml:trace contextRef="#ctx1" brushRef="#br0" timeOffset="61059.1425">9926 4474 164 0,'-18'-3'63'0,"18"3"-34"0,-13 0-36 16,9 0 10-16,-5 0-3 16,1 0 0-16,-5 0 0 0,-4 0 2 15,-9 3-1-15,-9 1 4 0,-3 4 1 16,-5 11-2-16,-5 12-1 15,1-1-6-15,-9 1 0 16,0 3 3-16,4-3 4 16,0 4-3-16,1 7-1 15,3 4 4-15,1-4 2 0,8-4 4 16,0 0 1-16,5 5-5 16,4 6-4-16,4 5 1 15,4 7 0-15,1 0-1 16,-1 1 1-16,1 3-2 15,3 0 2-15,1-4 2 16,4-3 2 0,5-5-3-16,-1-3-1 15,0-4 3-15,5 8 3 16,4-1-2-16,4-3-2 0,5-4-2 16,0 0 0-16,8 0-2 15,9-4 2-15,4 8-2 16,-4 0-1-16,4-4-2 15,-13-4-1-15,5 0 4 0,-1 0 1 16,5 8 2-16,0 15 0 16,0 0-2-16,-5-7 1 15,-4-5-2-15,-4-3 2 16,5 0-2-16,-14 15 2 16,-4 0-2-16,-4 4-1 15,-5 0 3 1,0 27 0-16,-8-12-4 15,-4-7-1-15,-5 7 1 16,-4 0 0-16,-18-4 1 16,5 5 0-16,0-1-3 15,4 12 0-15,5-16 2 16,-1-7 2-16,5-8-2 16,0 12 0-16,0-5 1 0,4 1 0 15,-4 0 0-15,8 23 2 0,5 3-3 16,4 5 0-16,0 7 1 15,13 8 2-15,0 30 10 16,9 16 7-16,21-8 5 16,-4 15 3-16,8-15-10 15,5 12-3-15,0-20-10 0,8-11-3 16,9 7-36-16,5-22-17 16,12-16-79-1</inkml:trace>
  <inkml:trace contextRef="#ctx1" brushRef="#br0" timeOffset="63387.8224">18276 6615 96 0,'0'0'38'0,"0"-3"-20"0,0 3-6 0,0 0 22 16,-8 0-10-1,-1 0-1-15,0 0-2 0,5 0 18 16,0 0-21-16,0 0 3 16,4 0 0-16,21 3-6 15,1 5 0 1,8-4-1-16,9 0-5 16,4 0-3-16,17-1-3 15,0 1-3 1,-4 4-2-16,-4-4 1 0,-5 0-12 15,-4-1-7-15,-8 1-7 16,8 0-1-16,-8-4-7 16,8 0-67-1</inkml:trace>
  <inkml:trace contextRef="#ctx1" brushRef="#br0" timeOffset="63907.3501">18492 6344 208 0,'-18'0'79'0,"14"0"-42"0,4 0-34 0,0 0 15 15,0 0-9-15,0 0-1 16,0 0 5-16,0 0 3 16,0 0-8-16,9 3 2 0,-1 1 3 0,5 4-7 0,0 0-3 15,0 3-2-15,9 0-1 16,8 5 0-16,4-5 0 16,-12 8-5-16,4 1 1 15,0 3 2-15,-5 0 3 16,1 0 0-16,-1-4-1 31,1-4 1-31,-5 0-1 0,0 1 0 16,-4-1 2-16,0 0-1 15,4 1-1-15,-8-5 1 16,-5 4 1-16,1-3 5 16,3-1 4-16,-8 5 0 15,0-1 1-15,-8 4 5 16,-1 12 1-16,-8-1-3 0,0 5-1 15,-1-1-6-15,1 1 0 16,0-1-5-16,0 1-2 16,-9-1-31-16,4-11-13 15,5 8-71-15,17-8-61 16,4-27 62-16</inkml:trace>
  <inkml:trace contextRef="#ctx1" brushRef="#br0" timeOffset="65040.5037">19478 5646 200 0,'-8'-11'74'0,"4"7"-40"0,-1 4-24 16,5 0 17-16,0 0-11 0,-4 0-2 15,4 4-8-15,-9 7-2 16,5-3-2-16,0 4-2 0,-1 7 1 16,1 8-1-16,0 26 0 15,-1 16 0-15,1 19 0 16,4 12-3-16,-13 22 2 31,9-3 1-31,-13 11 2 0,-1-3-1 16,1-5-1-16,-9 16 1 0,9-19 1 0,0-8-3 15,-5-23 0-15,9 4-1 16,0-15 0-16,5-16-18 16,-1-15-7-16,5-12-116 31,17-45 36-15</inkml:trace>
  <inkml:trace contextRef="#ctx1" brushRef="#br0" timeOffset="65840.9161">19513 5482 212 0,'0'-12'82'0,"0"12"-44"0,0-4-33 16,0 4 17-16,0 0-8 16,0 0 2-16,9 0-5 15,8-3 1-15,13 3-7 16,-4 0-1-16,13 0 2 0,8-4-8 0,22 4-3 0,4 0-4 15,5 0 0-15,29 0-2 16,1 0 2-16,4-4 3 16,0 0 1-16,0 0 0 15,5 0 4-15,-5 4 0 16,-5 0 1-16,-8 0 0 31,1 0 2-31,-14 0-1 0,-9 4 2 16,-8 4-2-16,-21 0 2 15,-1 11 4-15,-17 8 4 16,0 3-4-16,-8 8 1 16,-1 8-5-16,-3 27 0 15,-5 8-3-15,-5 11-1 16,1 11-1-16,-5 4-2 0,1 20 0 16,-5 7 0-16,0 7 0 15,0-3 0-15,0 12-2 16,0-12-1-16,0 3 6 15,8-18 2-15,-4-8-2 16,1-12 1-16,-1 1 0 16,0-16 2-1,1-8-1-15,-1-15 2 16,-4-11 9-16,0-12 4 16,0-8 4-16,-13-7 6 15,0-8-7-15,-13-7-10 16,-4-8-4-16,-22-4-5 15,-8-4-3-15,-9-15-1 16,-21 0 0-16,-9-8 3 0,-1 4 2 16,-3 0 0-16,0 4-1 15,-5 3-6-15,-4 1-1 16,4 4-6-16,5 7 1 16,-5 0-3-16,5 0 2 15,-5 4-4-15,0 0 0 16,13 0-17-16,18 0-5 0,8 0-55 15</inkml:trace>
  <inkml:trace contextRef="#ctx1" brushRef="#br0" timeOffset="66495.2698">20754 6719 204 0,'4'-12'77'0,"-4"12"-42"0,5-3-30 0,-5 3 19 15,0-4-2-15,0 0 2 16,0 4-2-16,0-4-2 16,0 0-10-1,-5 0-2-15,1 1-1 0,-5-1-3 16,1-8-1-16,3 5-1 16,-12-9 1-16,-4-7 0 15,-10-11 3-15,6 3-5 16,-14 1-1-16,4-1 2 15,1 0 3-15,4 4-4 16,0 4-1-16,4 4-5 0,0 4-1 16,-9 0-2-16,9 7 0 0,-8 4 2 15,4 4 2-15,4 8-3 16,4 3 0-16,5 8 4 16,0 8 3-16,0 12 1 15,4 3-1-15,-4 0-2 16,4 0 1-16,0 0 3 0,0 4 1 15,4 4-1-15,5-4-2 16,-5-4-2-16,9 0 1 16,0 0 5-16,5-3 5 15,3-1 1-15,9 8 4 16,18 7 2-16,12-7-1 31,9-3 4-31,18-5 0 0,7-8 3 16,1 1 1-16,-4-4-12 15,-5-8-4-15,0 0-32 16,-12-7-12-16,-10-1-123 16</inkml:trace>
  <inkml:trace contextRef="#ctx1" brushRef="#br0" timeOffset="72004.0306">19526 8278 212 0,'-4'0'82'0,"8"0"-44"0,-8-4-47 0,4 0 14 16,0 0-1-16,-5 0 5 0,1-3 6 16,4-1 5-16,-9 4-10 15,5 0 1-15,-5 1 0 0,-4-1-13 16,-4 0-3-16,-4 0-7 15,-14 4-3-15,-4 4 6 16,1 4 3-16,-1 3 6 0,0 1 2 16,5 3 0-16,3 4 1 15,1 4 4-15,4 8 4 16,5 7 2-16,4-4 5 16,8 1-1-16,9-4-1 15,0 3-4-15,17-3-2 0,-4-1-6 16,13-3-1-16,4 8-17 15,9-9-5-15,4-3-24 16,-4-3-10-16,0-17-56 16</inkml:trace>
  <inkml:trace contextRef="#ctx1" brushRef="#br0" timeOffset="72340.2068">19888 8113 224 0,'0'0'85'0,"17"4"-46"0,-8 0-46 16,-5 15 27 0,5 4 1-16,-9 7-1 15,0 5 0-15,0 15-11 16,0 15-3-16,-9-4 0 0,0 0-3 16,1 5 0-16,-1-1-1 15,5-8-2-15,-5-7-21 16,5-8-9-16,0-11-161 15,29-31 75-15</inkml:trace>
  <inkml:trace contextRef="#ctx1" brushRef="#br0" timeOffset="72840.3717">20668 8400 212 0,'-5'0'79'0,"5"19"-42"0,0-11-45 0,0-8 12 0,-8-4 2 15,-1 12 6-15,1-16 14 16,-10 4 5-16,1 1-15 16,4-1-5-16,-4 0 0 0,0 0-7 0,-1 0 0 15,-3 0-2-15,-1 1 1 16,1-1-2-16,-1 0 2 15,-4 0-4-15,-8 4-2 16,-1 4-7-16,-3 7-2 16,8 12 5-16,4 4 3 15,0 0 1 1,4 4-1-16,14-1-6 16,-10-3-2-16,10 0 2 15,8 0 4-15,8-4-4 16,1 4 0-16,17-8 0 15,0-15 1-15,0-1-5 16,-1-10-2-16,6-5-2 16,-1-3 1-16,0 0 7 0,-4-1 5 15,0 5 19-15,0-1 11 16,-14 5 4-16,6 7 5 16,8 7-14-16,-14 9-4 15,6-1-12-15,-5 12-3 0,0 7-25 16,-9-3-10-16,13-8-68 15</inkml:trace>
  <inkml:trace contextRef="#ctx1" brushRef="#br0" timeOffset="73241.0211">21409 8274 212 0,'-22'-4'79'0,"9"0"-42"0,-8 0-50 16,4 4 12-16,-18 4 12 0,-4 0 10 15,-4 4-2-15,0-1 0 16,0 5-11-16,0 3-3 0,-9-3 1 0,14 3-5 15,3 8-1-15,14 8-5 16,8-1 1-16,13 1-5 16,17 3 1-16,4 1 4 31,5-4 2-31,0-1-1 0,-4 8 2 16,-5 5 3-1,-4-9 1-15,-5-3 5 0,-8-4 3 16,-8-4-6-16,-5-4-1 15,-13-4-11-15,-8-7-5 16,-1-5-41-16,9-26-15 16,-4-3-22-16</inkml:trace>
  <inkml:trace contextRef="#ctx1" brushRef="#br0" timeOffset="73658.6434">22047 8262 256 0,'-22'-7'96'0,"18"3"-52"0,-9-4-49 0,-17 8 15 15,4-4 3-15,-17 4 3 16,-5 0-1-16,-8 4-1 16,-4 4-8-16,4 0-6 0,0 3-3 15,13 4-12-15,13 8-2 16,8 20 1-16,9-1 2 16,9 0 11-16,4 0 6 0,17 0 5 15,0-4 3-15,5 4-5 16,-13 4-4-16,-1-3 3 15,-12-9 1-15,-9-3-2 16,0-4-1-16,-4-5-28 16,-5-6-10-16,1-5-159 31,3-34 87-15</inkml:trace>
  <inkml:trace contextRef="#ctx1" brushRef="#br0" timeOffset="73927.7708">22163 8527 224 0,'0'7'85'0,"4"-3"-46"0,22 8-43 0,-17-5 15 15,4 5 7 1,-13 3 8-16,4 4-2 16,0 4-2-16,1 8-12 15,-1 7-6-15,-4-7-3 0,0-4-30 16,0-4-10-16,0-8-140 31,4-38 60-31</inkml:trace>
  <inkml:trace contextRef="#ctx1" brushRef="#br0" timeOffset="74074.9547">22197 7738 412 0,'-21'4'154'0,"38"-8"-84"0,-30 4-141 0,13 0-4 15,0 0-83-15,-4 4-30 16</inkml:trace>
  <inkml:trace contextRef="#ctx1" brushRef="#br0" timeOffset="74475.4687">23257 7975 212 0,'13'-11'79'0,"-26"-5"-42"0,22-3-61 0,-9 12 4 0,-13-16 30 15,-4-8 17-15,-9 0 11 16,-13 1 5-16,-4-1-24 16,-21 4-6-16,3 4-5 0,5 8-9 15,0 7-4-15,4 8-2 16,1 8-1-16,3 15 0 15,1 19 2 1,12 4 4-16,5 4 1 16,9 15-2-16,4 4 2 15,8 4 1-15,9 7 2 16,0 12-6-16,0 4 1 16,0-4 3-16,9 0 2 15,-1-12-3-15,1-7-1 16,-1-8-6-16,5-12-2 0,-13-10-24 15,5-13-10-15</inkml:trace>
  <inkml:trace contextRef="#ctx1" brushRef="#br0" timeOffset="74711.0906">22503 8213 316 0,'31'11'121'0,"29"1"-66"0,0 3-75 31,-38-7 13-31,4 3-4 0,-1 1 4 16,10-1-6-16,4 8-2 15,-1-3 8-15,1-5-54 0,0-3-21 16,0-8-13-1</inkml:trace>
  <inkml:trace contextRef="#ctx1" brushRef="#br0" timeOffset="74960.0134">23456 8339 252 0,'-13'23'96'0,"8"-15"-52"0,1 26-49 0,4-11 17 0,0 4-9 16,0 4-2-16,-9-5 4 16,1 1 1-16,-1 0-2 15,5-4-12-15,-5-4-2 0,9-4-30 16,-8-7-14-16,8-12-45 15</inkml:trace>
  <inkml:trace contextRef="#ctx1" brushRef="#br0" timeOffset="75128.84">23550 7642 312 0,'0'4'118'0,"0"3"-64"0,5 5-140 16,-5-1-17-16,4 5-8 16,0 7 3-16</inkml:trace>
  <inkml:trace contextRef="#ctx1" brushRef="#br0" timeOffset="75637.151">23800 8377 232 0,'0'12'88'0,"9"18"-48"0,-5-10-56 0,5-13 10 16,-1 12 4-16,10-3 5 15,-10-1 19-15,14-7 11 16,-5-1-17-16,0 1 0 0,1-4-1 16,-1 0-6-16,0-4-1 15,-4-12 0-15,0 1 0 16,-4-1-4-1,-1-11-3-15,1-4-9 16,-5-3-3-16,-8-1-10 16,-5-3-1-16,-12 3 6 0,-14 0 5 15,5 8 11-15,-13 8 5 16,4 4 2-16,9 3 1 16,-5 8-4-16,14 11-1 15,-5 9 8-15,13 3 4 0,13 19 4 16,0 8 3-16,13-1-8 15,4-3-3-15,1-4-24 16,7-7-9-16,1-4-35 16,9-5-14-16,4-14-42 15</inkml:trace>
  <inkml:trace contextRef="#ctx1" brushRef="#br0" timeOffset="76086.3685">24391 8216 232 0,'-9'8'88'0,"9"7"-48"0,0 12-51 0,0-11 13 16,0 10-2-16,-4 9 2 0,-1 11 8 16,1 0 6-16,0-4-8 15,-1 0-2-15,5-7 0 0,0-1-3 16,-4-7 0-16,4-8 3 16,-4-4 3-1,4-3 5-15,-4-5-4 16,-1-7 2-1,5-7-3-15,0-12 0 16,0-31-8-16,5-4 0 0,3 1 1 16,5-1 1-16,9 4 7 15,-5 0 6-15,13 4 5 16,9 12 4-16,4 19-4 16,9 11-1-16,-5 15-24 15,-4 20-12-15,9 34-140 16,-26-11-67-16</inkml:trace>
  <inkml:trace contextRef="#ctx1" brushRef="#br0" timeOffset="88307.5677">10826 9718 172 0,'0'0'66'0,"0"-15"-36"0,0 26-29 0,0-7 14 16</inkml:trace>
  <inkml:trace contextRef="#ctx1" brushRef="#br0" timeOffset="88491.1088">10826 9745 326 0,'-13'19'33'16,"9"0"-17"-16,-5 8-6 0,-4 3-4 16,0 13-3-16,1 6 0 15,-6 5-1 1,1 7 1-16,4 1-2 16,-4 18-1-16,4-7 1 15,0 0-1-15,4-12 0 16,5-8 2-16,-9-10-28 15,0-1-163 17,0-38 83-32</inkml:trace>
  <inkml:trace contextRef="#ctx1" brushRef="#br0" timeOffset="88906.1573">10249 9894 228 0,'0'0'88'0,"-5"0"-48"0,10-8-42 15,-1 8 17-15,0-3-9 16,5-5-1-16,0 0 0 0,-1-3 1 16,14 7-3-16,4 0 7 0,4 0 3 15,9 0-11-15,12 1-3 0,5-1 0 16,22 0 2-16,-1 0 0 15,5 0-1-15,0-11 1 16,4 15 1-16,-8 0-10 16,-5 0-4-16,9 0-34 31,-13 0-13-31,-4-15-37 16</inkml:trace>
  <inkml:trace contextRef="#ctx1" brushRef="#br0" timeOffset="89391.2821">11485 9978 252 0,'-8'4'96'0,"8"23"-52"0,4-8-56 0,-4 0 15 0,0 0-7 15,0 8-1-15,0 4 4 16,-4 3 0-16,-1 1 1 16,1 3 0-16,0-3 0 0,4 3 0 31,0-19 2-31,0-4 1 0,0-3 3 15,-9-12 14-15,5-8 7 16,4-3-7-16,-4-8-2 16,-5-12-6-16,9 0-2 15,-9 1-4-15,14-16-1 16,-1 4-1-16,5-4 0 16,-1 0-5-16,5 3 1 0,4 9-5 15,1 0 1-15,-1 7 0 16,4 4 2-16,14 11-12 15,4 8-6-15,-9 8-9 16,4 8-3-16,-4 3-31 16,1 0-14-16,-1-3-14 31</inkml:trace>
  <inkml:trace contextRef="#ctx1" brushRef="#br0" timeOffset="89975.4787">12627 9971 200 0,'0'-4'74'0,"0"-8"-40"0,-8 12-46 0,8-3 7 16,-5-1 12-16,1 0 8 15,-13 0 16-15,4-4 8 0,-4 1-21 16,-5-1-12-16,1 0-5 0,-10 1-6 16,-7-1 1-16,-5 8-7 15,-1 8-3-15,-7 3-3 16,-5 8-3-16,8 8 9 16,-3 15 6-16,8 0 4 15,12 1 3 1,10-1-10-16,8-4-4 15,22-4 1-15,3-7 2 16,6-8 5-16,3-3 4 16,9-9 1-16,-8-10 2 0,12-9 0 15,5-3 3-15,0-8-8 16,4-12-3-16,-4-7-13 16,0 0-6-16,-5-4-3 0,1 8 1 15,-1 3 17-15,-17 9 7 16,5 3 22-16,-5 7 10 15,0 1 0-15,-8 7 0 16,4 8-11-16,-5 4-1 16,1 8-5-16,0 3 2 15,-1 12-2 1,-8 11 2-16,5 0-2 16,-5 4 0-16,0 1-10 15,-5 3-3-15,5 3-28 16,-8 9-9-16,3-8-49 15,1-12-40 1,4-15 48-16</inkml:trace>
  <inkml:trace contextRef="#ctx1" brushRef="#br0" timeOffset="90206.6609">13136 9875 264 0,'0'-4'99'0,"0"12"-54"0,4-1-48 0,0-3 16 16,5 8-9-16,-9 3-3 16,0 12 4-16,0 11 1 31,-9 8-2-31,5 4-5 0,0-4-2 0,-5 0-27 15,5 15-12-15,-1-11-28 16</inkml:trace>
  <inkml:trace contextRef="#ctx1" brushRef="#br0" timeOffset="90691.3475">13761 9852 272 0,'-5'11'101'0,"5"-3"-54"0,5 11-66 16,-5-3 13-16,-5 14-6 31,-8 12 5-31,5 4 4 0,-10 4 2 16,-3 0 1-16,4 19 0 0,4-12 2 15,4-3-3-15,0-12 0 16,1-7 1-16,4-9 2 15,-1-3 12-15,1-11 6 16,0-5 1-16,4-18 6 16,13-27-10-16,8-8-14 15,1-4-7-15,-1-19-5 16,1 12-2-16,4 3 3 16,-1 8 3-16,1 4 3 15,4 7 3-15,1 5 2 16,12 11 1-16,-4 3-2 15,4 16-2-15,0 4 3 0,-5 19 0 16,-3 8-6-16,-5 7 0 16,-4 4-4-16,-9 0 2 15,-4 0-6-15,4 4-3 16,-12-7-12-16,-5 3-143 47,-18-46 50-47</inkml:trace>
  <inkml:trace contextRef="#ctx1" brushRef="#br0" timeOffset="90891.5045">13157 9507 364 0,'-13'4'137'0,"13"-4"-74"0,9 4-122 16,-5 4 1-16,5-1-42 16,4 5-13-16,4 3 19 15,18-7 11 1</inkml:trace>
  <inkml:trace contextRef="#ctx1" brushRef="#br0" timeOffset="91257.2126">14515 9975 244 0,'-5'11'90'0,"10"16"-48"0,3 19-49 16,-8-27 14-16,0 4-5 31,0 4 1-31,0 3 5 0,0 1 5 15,-8 0-7-15,8 7-12 0,-5 12-6 16,5-16-34-16,0-7-13 0</inkml:trace>
  <inkml:trace contextRef="#ctx1" brushRef="#br0" timeOffset="91692.6771">15053 9886 256 0,'-4'16'96'0,"4"-5"-52"0,0 12-69 16,0 4 9-16,-9 7 4 16,1 9 8-16,-10-1 8 15,5 4 5-15,5-4-4 16,-9 15-3-16,8-11 1 0,0-7-2 15,5-9-1-15,4-7 9 16,-9-19 13 0,9-15-3-16,9-12-9 0,4-12-6 15,13-7-6-15,-5-19-1 16,5-1-7-16,4 5-2 16,5 7 7-16,-5 4 4 0,0 0 19 15,22 16 11-15,-13 10-4 16,8 9-2-16,-4 11-11 15,0 11-3-15,-4 16-7 0,-4 15-2 16,-5 8 2-16,-9 8 1 16,1 11-1-16,-14 3 1 15,1-3-9-15,-5-11-3 16,1-12-28-16,-5-12-12 16,-5-7-23-16,-3-12-7 31,-5-30-15-31</inkml:trace>
  <inkml:trace contextRef="#ctx1" brushRef="#br0" timeOffset="91939.966">14648 9331 316 0,'-26'12'121'0,"26"-12"-66"0,0 7-58 31,0-7 6-31,5 23-22 16,3 0-22-16,5 0-9 15,4 4-69-15,9 0-28 16</inkml:trace>
  <inkml:trace contextRef="#ctx1" brushRef="#br0" timeOffset="92639.717">16122 9952 188 0,'0'7'71'0,"4"-7"-38"0,-4 0-36 16,0 0 11-16,0 0 5 31,0 0 6-31,0 0 12 0,0 0 8 15,0 0-21-15,0 0 4 0,0 0 1 16,0-4-1-16,0 1-1 16,-4-5-5-16,0 4-2 15,-5-7-8-15,-4 3-4 16,-17 4-6-16,0 0 0 16,-1 8 0-16,1 0-1 0,9 4-10 15,4 7-2-15,4 19-5 16,4 1-2-16,5-5 0 15,4 1 3-15,8-4 4 16,10 0 6-16,12-4 6 16,-9-8 3-16,14 0-1 15,-9-7 0 1,-1-8 2-16,1 0 2 16,0-4 2-16,-4 0 3 15,4 1 12-15,-14-1 6 16,14 8 5-1,9 3-15-15,-9 8-8 0,-1 5-9 16,1 18-3-16,0 19-2 16,-4 1 0-16,-1 11-4 15,-3 7-3-15,-1 5 9 0,-9-1 2 16,1 12 1-16,-5-11 2 16,1-5 10-16,-5-11 5 15,-9-7 9-15,0-12 6 16,-21-8-3-16,-4 4-1 15,-5-7-5 1,-8-20 0-16,-9-4-29 16,-31-11-10-16,-16-11-89 15,-18-12-39-15,-17-4 32 16</inkml:trace>
  <inkml:trace contextRef="#ctx1" brushRef="#br0" timeOffset="93403.8888">12433 10909 256 0,'0'0'96'0,"5"-4"-52"0,-1 4-51 0,-4 0 14 16,0-4 4-16,-4 1 7 15,-5-5-3-15,-4 0 2 16,-13 1-10-16,0-1-9 0,-8 4-1 0,-1 4-10 0,1 4-2 15,0 7-1-15,-5 9 2 16,9 18-1-16,12 4 2 16,10-4 0-16,16 8 3 15,-3-4 6-15,12 8 2 16,4 4-1-16,1-8 2 31,-5-4-1-31,-4-4 0 0,-4-3 4 16,-1-5 3-16,-8-7 9 15,-13 0 5-15,1-4-3 0,-6-3 1 16,-3-9-1-16,-22-3-1 16,-5-8-14-16,1-3-7 15,-5-1-38-15,5-3-14 16,-5-12-49-16</inkml:trace>
  <inkml:trace contextRef="#ctx1" brushRef="#br0" timeOffset="93972.7818">13015 11078 200 0,'-4'-4'74'0,"-1"4"-40"0,-16-4-27 0,8 4 20 15,4 0-7-15,-4 0-2 16,-4 0-2-16,-4 0 0 16,-1 0-8-16,-8 4 6 0,-13 3 3 15,4 1-5-15,-8 4-2 16,4-1-3-1,0 4 0-15,-1 1-4 16,6 3-2-16,3 0-3 16,5 12 1-16,0 7-4 15,21 0 1-15,-4-7-5 16,9-4-1-16,8-4-2 16,9-4 2-16,-4-4 4 15,8-3 1-15,5-9 3 0,-1-6 1 16,5-1-4-16,8-23-1 15,5 0 3-15,0 0 3 16,-13 1 1-16,4-1 2 16,-13 8 9-16,5 3 7 0,-5 5 5 15,0 7 3-15,-4 4-10 16,4 8-5-16,-4 15-5 16,-4 7-2-16,0 5-12 0,-1-1-3 15,1 1-33-15,-9-1-11 16,4-7-30-16,9-8-13 15,-9-15 6 1</inkml:trace>
  <inkml:trace contextRef="#ctx1" brushRef="#br0" timeOffset="94571.7359">13360 10913 296 0,'-9'11'110'0,"9"-3"-60"0,0 4-63 0,0 7 17 16,0 8-8-16,-8 7-1 15,-1 4 8-15,0 4 3 0,5 8-3 16,0 4 0-16,-1-4 1 0,1-8-2 16,0-4 1-16,4-7-2 15,0-8-1-15,0-4 3 31,0-8 2-31,0-3 4 0,0-8 5 16,8-8-6-16,1-11-2 16,8-15-3-16,5-5 0 15,-9 1-4-15,4 4-2 16,0-1-1-16,0 5 3 16,1 7 0-16,-1 3 3 15,0 9-3-15,5 7 0 0,-1 12-4 16,1 7 1-16,-5 8 0 15,9 11-1-15,-9 5 4 16,5-5 2-16,-14 1 0 16,5-8 2-16,-4-4-2 15,-5-4 2-15,0-8-9 16,1-3-3-16,8-8-6 0,0-15-4 16,4-16-5-16,0-4-2 15,5-3 9-15,3 4 7 16,-7 3 16-16,3 8 8 15,1 4 17-15,-1 7 8 0,-3 9-7 16,-1 3-4-16,4 11-14 31,1 8-6-31,-5 19-8 16,-4 1-2-16,-13 3-24 0,0 0-7 16,-4-4-33-16,4-7-12 15</inkml:trace>
  <inkml:trace contextRef="#ctx1" brushRef="#br0" timeOffset="95036.2124">14441 11116 324 0,'-8'15'123'0,"8"1"-66"0,0 10-71 16,0-6 17-1,-5 22-2-15,-3 7 6 16,-9 9 3-16,4 11 4 16,0 11-7-16,-9-7-6 0,5 0-4 0,0-12-5 15,-1-11-2-15,1 0 5 16,4-8 2-16,0-12 5 16,5-7 1-16,-5-19 18 15,0-8-11-15,9-11-2 16,-9-16-5-16,8-22 0 15,5-12-4-15,5-4-2 16,8-15-3-16,-5 3-1 16,14 4-3-16,12 9-1 15,5 10 6-15,-5 4 2 16,5 24 9 0,0 7 4-16,0 8-5 15,8 11-3-15,-17 11-10 16,9 9-3-16,-13-1 4 15,-17 16 1-15,-1 3 6 16,-8 1 4-16,-13-1-1 16,0-7 0-16,0-4-23 15,1-4-9-15,-1-8-48 0,0-11-18 16,8-30-10 0</inkml:trace>
  <inkml:trace contextRef="#ctx1" brushRef="#br0" timeOffset="95320.9878">15023 10767 304 0,'26'16'112'0,"-26"-9"-60"0,9 9-56 16,-1-5 18-16,1 12-8 16,-1 15 1-16,1 12 11 15,4 12 6-15,-13-5-12 16,0 20-5-16,-9-8-2 0,5-1-14 16,-5-6-7-16,1-5-35 15,-1-11-15-15</inkml:trace>
  <inkml:trace contextRef="#ctx1" brushRef="#br0" timeOffset="95822.0352">15329 11193 188 0,'0'11'71'0,"0"-3"-38"0,0-1-21 0,0-7 39 16,13 12-8-16,4-1-14 16,0 8-8-16,1-3-13 15,3-5-1-15,5-11 3 0,-9 0-4 16,5-4-1-16,-5 1-5 15,0-9 0-15,5 1-2 16,4-9-2-16,-5 1 3 0,9-4 0 16,-4 0 3-16,-4-19 3 15,-5 4 2-15,0 0 1 16,-4 3-4-16,-4 1-1 16,-5 3 1-16,-4 8 0 0,0 4-5 15,-13 4-1-15,-8 3 1 31,-10 8 0-31,6 8-2 16,-1 8 2-16,4 11 1 0,1 11 0 16,3 8 2-16,10 0 3 15,-1 0 2-15,9 4 3 16,0 12-7-16,9-5-2 16,-9-7-14-16,8 0-5 15,5-7-32-15,22-12-13 0,4-16-60 16</inkml:trace>
  <inkml:trace contextRef="#ctx1" brushRef="#br0" timeOffset="96275.173">16850 10840 260 0,'-9'4'99'0,"9"0"-54"0,-4 0-46 15,0-1 18-15,-1 1-1 0,-3 4 2 16,-1 0 6-16,-8 3 2 16,0 1-13-16,-5-1-3 0,-12 1 0 15,4-1-2-15,-1 8 1 16,1 4-5-16,4 4-3 15,-12-4 0-15,20 0-1 16,-7-4 0-16,7 0 2 0,10 0-3 16,8 4 0-16,8-3-8 15,10 3-2-15,20 0-1 16,14-1 2-16,-5 5 4 16,1 8 3-16,8-1 8 15,4 1 5-15,-8 3 3 16,-5 0 3-1,-21 1 10-15,-13 7 6 16,-30 11-1-16,-5 4-1 16,-25-3-4-16,-18-5-1 15,-25 16-23-15,-18-7-10 0,-8-1-90 16,-26-4-39-16</inkml:trace>
  <inkml:trace contextRef="#ctx1" brushRef="#br0" timeOffset="129016.64">21784 6466 196 0,'-9'0'74'0,"18"0"-40"0,-9 0-35 0,0 0 12 16,0 0 1-16,4 0 5 16,0 0 2-16,5 0 1 0,-9-4-11 15,0 4 1-15,4 0 1 0,1 0 0 16,-1-4 1-16,5 4-9 15,-1 0-3-15,18 0-1 16,0 0 2-16,8 0-2 16,5 0-2-16,13 4 4 31,4-4 1-31,4 0 0 0,5 0 1 16,-1 0 0-16,10 0 1 15,-5 4-2-15,0 4 1 16,0 3 2-16,12 1 4 15,6-1-4-15,7-3-1 16,1 7-2-16,9-3 1 0,-5-5-2 16,0 1-1-16,0 0 1 15,-9-1-1-15,1-3 0 16,-5 4 2-16,5-8-1 0,-5 4-1 16,-4-1-2-16,-13 5 1 15,4 0-8-15,-9-1-4 16,-3 5-2-16,-10-4-1 15,-3-1-2 1,-1-3-2-16,1 0 1 16,-14 0-1-16,5-4-14 15,0 0-5-15,-9-4-48 16</inkml:trace>
  <inkml:trace contextRef="#ctx1" brushRef="#br0" timeOffset="129639.9526">23283 6022 252 0,'0'4'93'0,"5"-4"-50"0,16 3-52 15,-4 1 12-15,5 0-9 16,8 0 1-16,26 4 3 15,-9-1 3-15,5 5 0 16,4-1 4-16,0 1 4 0,13 7-7 16,-9 0-1-16,1 8-1 0,-5-4 0 15,0 0-3-15,4 0 0 16,5 0-1-16,-9 0 0 16,0-4 0-16,0 4 3 15,-13-4 0-15,-4-4 3 0,-5 5-3 16,1-5 0-16,-14 0-1 31,14 0 0-31,-18 8-3 16,4 8-1-16,-3-4 0 0,-10 0 2 15,1 0-3-15,-13 3 2 16,-1 1 3-16,-3 3 1 16,-5 5 7-16,-4 7 4 15,-5 3 6-15,-8 1 2 16,0 0-1-16,-22 11 2 0,9 4-6 15,-9-7-3-15,5-8-16 16,4-8-9-16,4-12-54 16,-21-7-22-16,8-34-5 15</inkml:trace>
  <inkml:trace contextRef="#ctx1" brushRef="#br0" timeOffset="130606.2371">22391 4946 60 0,'0'0'24'0,"0"3"-12"0,0-3 12 15,0 0 16-15,0 0-1 16,0 0 0-16,0 0-7 16,0 0 0-16</inkml:trace>
  <inkml:trace contextRef="#ctx1" brushRef="#br0" timeOffset="130890.8622">22387 4942 325 0,'-4'-8'19'0,"4"0"-3"0,0-7-4 31,-9 0-2-31,5 3 0 0,-1-3 4 16,-3 0-6-16,-1-1-2 15,-4 1-1-15,-8 0 1 16,-9-1-8-16,-5 5 0 0,1 3-5 16,-1 4 0-16,1 8-1 15,-1 4 2-15,-4 3 2 16,-4 12 2-16,9 8-1 16,4 3 1-16,8 1 4 15,9 3 1-15,13 4 1 0,9-3 2 16,4 3 1-16,4 4 3 15,5 0-12-15,-5-8-3 16,9-7-25-16,-5-1-8 16,5-11-29-1,13-3-49 1,0-9 24-16</inkml:trace>
  <inkml:trace contextRef="#ctx1" brushRef="#br0" timeOffset="131263.9753">22727 4639 192 0,'0'8'74'0,"0"11"-40"0,0 19-40 0,0-19 14 0,0 8 2 15,0 19 3-15,0 0-2 16,-4 4 1-16,0 0-7 15,-1 11-3-15,1 0-1 0,0-3-6 0,0-9 1 16,-9-10-31-16,8-12-12 16,5-8-38-1</inkml:trace>
  <inkml:trace contextRef="#ctx1" brushRef="#br0" timeOffset="131752.1156">23171 4781 192 0,'-8'-8'74'0,"16"0"-40"0,-8 5-46 0,0 3 10 0,0 3 0 16,-8 1 3-16,-1-4 7 15,0 4 5-15,-4 0-7 16,-4 0 1-16,0 0 3 0,-5-1-6 15,5 5 0-15,-17 4-4 16,4 7-1 0,-1 4 3-16,1 4 3 15,4-1-2-15,9 5-2 16,-4 3 0-16,8 5-1 16,8-9-3-16,5 1 2 15,5 4 5-15,3-9 5 16,10-3-5-16,-1-4-2 15,0-15-4-15,-4-4 1 0,4-4-6 16,-8-7 0-16,-1-4-2 16,1-8 1-16,0-4 2 15,-1 0 2-15,-3 4 4 16,3 4 4-16,-4 4 12 16,9 3 7-16,-8 4-3 15,3 8-2-15,1 8-4 0,0 7-1 16,-1 8-1-16,-3 4 0 0,-5 12-13 15,-5 7-6-15,5-4-33 16,-8-8-13-16,3-3-57 16</inkml:trace>
  <inkml:trace contextRef="#ctx1" brushRef="#br0" timeOffset="132149.8993">23645 4831 244 0,'-4'0'90'0,"4"-4"-48"0,0 4-58 16,0 0 10-16,0 0 0 15,0 0 2-15,-9 0 19 16,-8 0 7-16,-9 0-10 15,0 0 0-15,-4 4 1 0,0 3-9 16,-4 5-5 0,-1 3-4-16,-4 4-2 0,1 0 1 15,20 1 2-15,5-1-7 16,9 4-3-16,8 7 3 16,14-3 4-16,3 0 2 15,18 0 3-15,4 7 3 16,0 8 4-16,-17-7 0 15,-5-1 0-15,-3-3-1 0,-18 0 0 16,-18-1-5-16,-7-7-1 16,-10 0-26-16,-4-4-11 15,-21-3-55 1</inkml:trace>
  <inkml:trace contextRef="#ctx1" brushRef="#br0" timeOffset="132531.4201">24029 4823 192 0,'4'0'71'0,"-4"0"-38"0,4-4-41 16,1 4 10-16,-5 0 5 15,0 0 5-15,0 0 3 16,0-4 4-16,-5 4-11 16,1-4 0-16,0 4 2 0,-5 0-8 15,5 4-1-15,-13 4-1 0,-1 7 0 16,-3 12-5-16,-5 0 1 16,13 0 2-16,-4 3 1 15,8 9 5-15,18-5 5 16,-1 1 12-16,5 3 7 15,-4 8-3-15,0-8-1 16,-5-3-11 0,-4-9-3-16,-9 5-8 15,-8-4-4-15,-17-4-35 16,-1-8-15-16,-8-3-72 16</inkml:trace>
  <inkml:trace contextRef="#ctx1" brushRef="#br0" timeOffset="133201.143">22430 5474 132 0,'-4'0'49'0,"-1"0"-26"0,5-4-12 0,0 4 15 15,-8 0-3-15,4-4-2 16,-1 4 0-16,1 0-1 16,0-3-11-16,-1 3 6 0,1 0 2 15,0 0-5-15,4 7-2 16,0 9-1-16,0 10-1 15,0 1 0-15,0 8 2 0,-9 3-3 16,5 8 1-16,-1 19-3 16,-7-8 2-16,3-3-4 15,-4 0 0-15,0-8-1 16,-4-4-2-16,4-8-26 16,0-3-10-16,9-16-149 15,12-11 67 1</inkml:trace>
  <inkml:trace contextRef="#ctx1" brushRef="#br0" timeOffset="133785.5162">23020 5677 172 0,'0'-4'66'0,"0"4"-36"0,0 0-29 0,0 0 16 15,0 0 0-15,0 0 2 0,-8 0-4 16,3 0 1-16,1 0-9 16,4 0-6-16,-8 0-2 0,3 0 5 15,-3-4 2-15,-10 1 6 16,5-1 3-16,-12-4-2 15,7 4-7-15,-7 0-3 32,3-3-9-32,5 7-1 0,0 7 7 15,-1 1 5-15,5 4-7 16,-4-1 0-16,4 4-5 16,5 5 2-16,-1-1 1 15,5 0 2-15,4 8 1 16,4-4 1-16,5 3-5 15,3-3 1-15,14-15-3 0,-4 0 2 16,12-16-6-16,-12 0-3 16,4-3 3-16,-5-1 2 15,-3-3 2-15,-1-4 3 16,-4 0 2-16,0 0 3 16,0 3 4-16,-5 1 4 15,1 7 7-15,-1 1 2 0,-3 7-1 16,-1 11 0-16,0 8-7 15,-4 12-2-15,0 11-9 16,-4 0-1-16,0-3-24 16,-1-5-8-16,-3 1-34 15,3-9-49 1,5-7 25 0</inkml:trace>
  <inkml:trace contextRef="#ctx1" brushRef="#br0" timeOffset="134270.1267">23632 5317 196 0,'-8'4'74'0,"8"0"-40"0,0 15-42 0,0-8 12 15,-9 8-4-15,-4 4 2 16,5 20 5 0,-1-5 4-16,-8 0-6 15,4 4-1-15,4-3 0 0,-8-5-2 16,8 4 1-16,1-11 2 16,-1-8 4-16,5-3 5 15,-1-5 1-15,1-3-2 0,4-4 0 16,0-8-7-16,0-4-4 15,13-7-10-15,13 0-5 0,-9-5 0 16,5 1 2-16,-1 4 7 16,5-12 2-16,0 12-1 15,-9 11 2-15,5 4 1 16,-1 4 2-16,1 7-3 16,-5 8 0-16,-4 1-1 15,0 3 0-15,-9 0 4 0,-4 3 3 16,-4 20-2-16,-9-7 0 15,-4-5 1-15,-5-3 2 16,-8-12-10-16,-9 0-4 16,5-7-38-16,-1-1-15 15,5-15-26 17</inkml:trace>
  <inkml:trace contextRef="#ctx1" brushRef="#br0" timeOffset="134701.8143">24003 5666 236 0,'13'7'88'0,"0"-3"-48"0,8 4-64 16,-8-4 4-16,0-1 10 15,0-3 9-15,0 0 13 32,0 0 5-32,8 0-8 0,-3-3-5 0,12-1-1 15,-13-4-9-15,5-3-1 16,-5-1-1-16,0-3 2 16,-4-4 6-16,-4 3 2 15,-9-7-14 1,-9 4-2-16,-4 4 0 15,-4 3 8-15,0 12 3 0,-1 4 9 16,1 8 4-16,4 3 1 16,5 4 3-16,-5 8 2 15,8 0-1-15,5 7 1 16,0-3 0-16,5 15-6 16,8 0-2-16,4-8-15 15,0 0-8-15,5-7-39 0,-1-8-15 16,5-8-19-16</inkml:trace>
  <inkml:trace contextRef="#ctx1" brushRef="#br0" timeOffset="135071.1096">24615 5045 200 0,'4'23'77'0,"0"0"-42"0,5 12-43 15,-5-12 12-15,-4 11 16 16,0 4 10-16,0 4-1 15,5 1-2-15,-1 10-15 0,5 5-3 16,-9-1-2 0,4 1-6-16,0-1 0 0,0 20 1 15,-4-8 1-15,0-4-4 16,0-8 1-16,-4-3-13 16,0-8-5-16,0-12-32 15,4-7-13-15,-9-12-38 16</inkml:trace>
  <inkml:trace contextRef="#ctx1" brushRef="#br0" timeOffset="135671.7444">25140 5627 148 0,'0'-4'55'0,"5"4"-30"0,-1 0-32 15,-4 0 10-15,0 0 6 16,0-3 3-16,0 3 1 16,0-4 0-16,-4 0-7 15,-1 0-4-15,5-7 1 0,-8 11 4 0,-1-8 4 16,1 8 0-16,-5-8 1 16,0 4-4-16,-5 8 0 15,1 0-3-15,0 0 2 16,0 4-4-16,4-1-2 15,0 1 0-15,4 0-1 16,5 3 2 0,4 4 1-16,4 1-1 15,5-1-2-15,0 4 1 16,3 0 1-16,1 1-1 16,5 10-1-16,3 12 1 15,-4-3-1-15,-8-5 0 16,4 1 0-16,-4-1 2 15,-1-3 3-15,-8-5 4 0,0 1 5 0,-13 4 5 16,-4-4 3-16,-9-4-3 16,-13-4-1-16,-17 4-6 15,0-4 0-15,-8-8-38 16,-18-7-17-16,-4-15-86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20:11.7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16126 11181 112 0,'-4'-4'44'0,"8"0"-24"0,-8 8-8 0,4-4 13 0,0 0-5 15,0 0 1-15,0 0-1 16,0 0 2-16,0 0-12 16,0-4 1-16,0 4 0 0,0 0 0 0,-4 0 3 15,4 0-3-15,-9 0-1 16,5 0-4-16,-1 0 1 31,1 4-2-31,4 0 2 0,-4 0 0 16,-1 4 1-16,1-1-4 15,0 5-3-15,-1 3 0 16,1 8 1-16,0 8-1 16,-9 3-1-16,4 4 1 15,-4 5-1-15,-4 2-3 16,0 21 2-16,4-5-1 0,0 0 0 15,0-7-3-15,4 11-1 16,-3 4-2-16,3-4 0 16,0-4 5-16,1-3 1 15,-1-9 4-15,5-6 1 16,-1 3-1-16,5-8-2 0,-8 8 1 31,4-12 1-31,4 1 3 16,0-8 2-16,0-4-1 15,4-4-1-15,4 0-3 0,-3 0 1 16,12-4 0-16,0 1 1 16,9-1 0-16,-4-4 2 15,3 1-3-15,-3-1-2 16,4 1-3-16,4-1 1 0,5 1 1 16,3-4 0-16,5-1-3 15,0 1 2-15,5 0 3 16,4-1 1-16,-9-3-1 15,13 4 1-15,8-1-2 16,-3 1-1-16,-1 0-2 16,-8 3 1-16,8 1-1 0,13 3 0 15,-12 0 2-15,3-3 2 16,1-1-1-16,12-3-1 16,-3 3-2-16,-1-3 1 15,-8 0 1-15,8-1 0 16,4 1-3-16,1 0 2 31,4-4-1-31,-5-1-2 0,14 1 3 16,-9 0 2-16,-9-4 0 15,5 0-1-15,8 0-2 16,-4 0 1-16,-1 0 1 16,6 4 0-16,-1 0-3 0,-4 3 2 15,-5 1 1-15,14 4 2 16,-1 3-3-16,-4 0 0 0,1-3 3 15,7-1 1-15,-7-3-4 16,-1-1 1-16,0 1 0 16,9 0 2-16,-5-4-1 15,-4-1-1-15,9 1-2 16,13-4 1-16,-13-4-1 31,8 1-2-31,5-1 5 0,-9 0 1 16,-4 0-3-16,-1 4 1 15,-7-4 2-15,-1 0 1 16,-4 1-4-16,0-1-1 16,4 0 3-16,0 0 1 15,-4 0-5-15,21 0 0 16,-17 1-4-16,-4-1 2 0,-4-4-6 16,12 1-1-16,-8-1 0 15,-4-4 2-15,-5 1 4 16,5 3 3-16,-5 1 2 15,-4-1 3-15,-13 0 3 16,-13 1 2-16,-4-1 1 0,-9 4 2 16,-4 0-1-16,-9 0 0 0,-4 1 3 15,-5-1 5-15,1-8-3 16,-9 5 0-16,0-1-8 31,0 0-4-31,0 4-4 0,-4-11 1 0,-1 4 1 16,1-9 6 15,0 1 2-31,-5-7 2 0,1-1 4 16,-1-8-4-16,5-11 2 15,-1-11-7-15,1-8-3 16,0-8-4-16,4-19 1 16,0 8-1-16,0 3-2 15,-5 12 3-15,1-3 2 16,0 3 2-16,-13 7 3 0,-1 13-1 15,-3 10 2-15,-5 5-22 16,9 7-7-16,4 4-38 16,-9 8-16-16,5 3-46 15</inkml:trace>
  <inkml:trace contextRef="#ctx0" brushRef="#br0" timeOffset="4738.5726">16204 11572 140 0,'0'4'55'0,"0"-1"-30"0,0-3-29 0,0 0 10 31,0 0-7-31,0 4 0 16,0-4 3-16,-5 4 3 15,5 0-2-15,-4 0 0 0,4 0 1 16,0-1-11-16,0-3-3 0,0 12-101 31,9 3 52-31</inkml:trace>
  <inkml:trace contextRef="#ctx0" brushRef="#br0" timeOffset="5886.0984">16186 11583 132 0,'-4'-4'49'0,"8"4"-26"0,-4-3-20 15,0 3 10-15,0 0 3 16,0 0 4-16,0 0-1 16,0 0-2-16,0 0-9 15,0 0 4-15,0 0 3 0,0 0-1 16,0 0 2-1,0 0-5-15,0 0 1 16,0 0-5-16,0 0 1 16,0 0-1-16,5 0 1 0,-1 0-2 15,5 0-1-15,-1 0-1 16,1 0 0-16,0 0-2 16,21 0 1-1,-4 3 0-15,4-3-1 0,0 0-2 16,4 0 1-16,1 0 1 15,-5 0-1-15,0 4-1 16,-8-4 1-16,-1 0-1 16,-4 0 0-16,-4 0 0 15,0 0 0-15,0 0 2 16,0 0-1 0,-13 0-1-16,0 0 1 15,0 0 1-15,0 0-1 16,0 0-1-16,0 0 3 15,0-4 0-15,-13 1-1 16,0-1-2-16,0 0-4 16,0 0 0-16,-4 0-3 15,4 0 0-15,0 1 4 0,0-1 1 16,1 4-1-16,3 0 2 16,0 0-1-16,1 0 0 15,3 0 2-15,-3 0 0 0,3 4 0 16,1-1 0-16,0 1 0 15,0 0 2-15,-1 4-1 16,5-1 2-16,-4 13-7 16,0-1 3-16,-1 11 2 15,1-7 2 1,4 0-1-16,0-4 1 16,0 1 0-16,-4-1 1 15,4 0-2-15,-5-4 1 31,5 1-2-31,0-1-1 0,0-4 3 16,0 1 2-16,0-5 0 16,0 1 0-16,0 0-1 15,0-8 2-15,0 4 1 16,0-4 3-16,0 0-5 16,0 0-1-16,0 0 0 15,0 0 0-15,5 3-5 0,-1 1 1 16,-4-4 0-16,9 8 2 15,-1-4-1-15,5 0-1 16,4-1-2-16,-4 1 1 16,5 0 1-16,-1 0 2 0,-4 0-1 15,0 11-1 17,0 8 1-32,-1 0-1 15,1-4 2-15,0 0-3 0,0 0 0 16,4-3 1-16,-4-1 2 15,0 0-1-15,-4 1 2 16,0-5-4-16,-1 5 0 16,-16-1-1-16,-1 0 0 15,0 1 2-15,-4-1 2 0,0 0-1 16,1-3 2-16,-10-1-7 16,5 1 1-16,-5 7-4 15,1-4 2-15,-1-3 1 16,-30 3-1-16,9 4 1 15,5-4 3-15,-10 1 0 16,5-5 1-16,4-3 2 0,-8 3 1 16,0-3-6-16,8 0-2 15,4-4-29-15,14-1-13 16</inkml:trace>
  <inkml:trace contextRef="#ctx0" brushRef="#br0" timeOffset="7808.2924">17406 11656 124 0,'-4'0'49'0,"8"-15"-26"0,-4 26-7 0,0-11 16 0,0 0-6 31,0 0-3-31,0 0-7 15,0 4 0-15,0 0-9 16,0-4 2-16,0 4 2 0,0-4 2 16,0 0 3-16,4 15-3 15,0-4-2-15,1 1-2 16,-1-1-5-16,5 1-3 16,-9 3 2-16,4 4 0 0,0 8 5 15,5 4 3-15,-9 19 0 16,4-1 3-16,1 5-7 15,-5 0-2-15,4-5-1 16,-4 13 0-16,0-9-7 16,0-7 0-16,0-11-12 15,0-5-3-15,0-7-18 0,0-3-4 16,0-5-8-16,0-7 0 16,0-8-31-1,4-8-23-15,1-19 45 16</inkml:trace>
  <inkml:trace contextRef="#ctx0" brushRef="#br0" timeOffset="8213.5715">17621 11595 156 0,'-4'-4'57'0,"4"4"-30"0,0 0-10 15,0 0 20-15,0 0-19 16,0 0-5-16,0 0-6 16,0 0 0-16,0 0-4 15,0 0 9-15,0 0 7 16,0 0-4-16,0 0 0 15,0 4-5-15,0 11-1 16,0 4-3 0,4 4-1-16,-4 0 1 15,5 4-3-15,8 4 0 16,4 3 1-16,-9 12 2 16,5 8-1-16,-4-1 0 0,0 1-3 15,-1-1 1-15,1-3-4 16,-5 19 0-16,0-11-12 0,-4-9-5 15,0-6-28-15,0-9-12 16</inkml:trace>
  <inkml:trace contextRef="#ctx0" brushRef="#br0" timeOffset="9861.4565">18750 11851 36 0,'-4'-4'16'0,"4"4"-8"0,0 0-1 15,0 0 9-15,0 0 20 16,0 0 12-16,0 0-19 16,0 0-6-16,0 0-10 15,0 4-3-15,0 0-6 0,0-4 4 0,0 4 4 16,0-4 3-16,0 0 3 16,0 4-4-16,0 0 0 0,0-4-4 15,0 0 1-15,0 0 0 16,0 0 1-16,0 0 0 15,0 0 0-15,0 0-2 16,0 0 1-16,0 0-6 16,-4 0-1-16,-1 0-4 15,1 0-1-15,0 0 1 0,-1 0 2 16,5 0-1-16,-8 0-1 16,3-4 1-16,1 0-1 15,4 0 0-15,-8 0 0 16,-5 0-14-1,0 1 4-15,-9-1 0 16,5 0 1 0,0 0 3-16,4 4 2 15,4-4 2-15,-8 4 1 16,4-4 3-16,4 4-1 16,1 0 2-16,-1 0-2 0,1 4 2 15,-1 0-4-15,0 4 0 16,1-1 1-16,-5 5 0 15,4-1-3-15,0 1 2 0,1 11-1 16,4 8 0-16,-9-1-3 16,8-3-1-16,-3 4-2 15,3-5 2-15,1 1 4 16,0 0 1-16,4 0-2 16,0 0 2-16,0 7 1 15,0-7 0 1,0 7-3-16,4 1 0 15,0-8-3-15,9-4 1 16,-8-4 5-16,8 0 2 16,-1-4 6-16,1-3 5 15,0-1-3-15,0-3 2 16,0-4-7-16,4 0-1 16,1-4-2-16,-5-4-2 0,0 0 3 15,-1 0 2-15,6-4-4 16,-1-7-1-16,0 0 2 15,-8-8 1-15,4 0-1 16,-5 0-2-16,1 0 3 0,0-4 2 16,-1 0 0-16,1 0 2 15,-1-3-2-15,-8 3 0 0,0-7-3 16,0-9 1-16,0 5 2 16,-8 4 4-16,-1 3-2 15,-4 0 1-15,-13 5-12 16,1-1-4-16,-1 4-12 15,4 7-5-15,-4 1-19 32,5 4-10-32,8 3-44 15</inkml:trace>
  <inkml:trace contextRef="#ctx0" brushRef="#br0" timeOffset="10377.8598">19155 12215 332 0,'5'12'123'0,"3"-9"-66"0,5-3-93 0,0 0 9 16,-4 0-7-16,8 0 3 15,0 0 7-15,9 0 4 32,0 0-37-32,0-3-16 0,8-5-5 15,1-7 2-15</inkml:trace>
  <inkml:trace contextRef="#ctx0" brushRef="#br0" timeOffset="10514.916">19927 12081 304 0,'4'15'112'0,"-4"-7"-60"0,4 0-63 0,-4-8 16 16,9 4-15-16,-9 3-2 16,0-7-9-16,0 4-1 15,0-4-42-15,0 0-68 16,13-4 18 0</inkml:trace>
  <inkml:trace contextRef="#ctx0" brushRef="#br0" timeOffset="10646.541">20133 12096 288 0,'-8'12'110'0,"8"-4"-60"0,0-1-61 0,0-3 18 15,0 4-9-15,0-4-2 16,0-1-30-16,0 1-15 16,-4 0-61-16,4-8-27 0</inkml:trace>
  <inkml:trace contextRef="#ctx0" brushRef="#br0" timeOffset="10793.5612">20638 12104 228 0,'17'8'88'0,"-17"-4"-48"0,0-4-111 0,0 0-48 16,-9 0 25-1</inkml:trace>
  <inkml:trace contextRef="#ctx0" brushRef="#br0" timeOffset="11347.0859">21051 11874 108 0,'-26'4'41'0,"13"0"-22"0,-4 4-3 15,0-1 16-15,-5 24 9 16,-8 0 7-16,4 3-24 16,9 0-8-16,-9 9-11 15,5 6-13 1,4 9-2-16,4-1 3 0,4-3 3 15,5-8 7-15,8-4 3 16,5-4-2-16,12-7-3 16,14-8 2-16,3-4 2 15,-7-7-2-15,7-5 0 16,5-3 1-16,-4-8 2 16,9 0 6-16,8-7 2 0,-9-1 4 15,-12-3 1-15,-1 0-4 16,-4-12 1-16,-8-11-3 15,-5 3 0-15,0 5-3 16,-4-9-1-16,-9 5-1 16,1-1 0-16,-5 1-4 0,-5-8-1 15,1-4 1-15,-22 4 0 0,-4-1-2 16,-13 1 1-16,-4 8-9 16,-1 3-1-16,-8 1-7 15,-4 7-2-15,8 7-15 16,5 9-6-16,8 3-42 15,9 8-19-15,13-4 5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22:14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13536 6141 144 0,'0'0'55'0,"9"0"-30"0,0-4-25 0,-9 4 10 16,0 0 13 0,0 0 8-16,0 0-1 15,4 4 0-15,5 7-17 16,-9-3-6-16,4 3 0 0,0 4-4 15,5 1-2-15,-1-1 2 16,10 0 0-16,8 1 3 16,-1-1 1-16,6 0-3 15,-1 1-3-15,4 3 4 0,5-4 4 16,13 1-3-16,-5-1 2 16,5 0-3-16,0-3 0 15,4-1-1-15,4 1 0 16,9-1 0-16,8-3 2 15,-3-1-1-15,20 1 0 0,-16-4-1 16,4 0 0-16,-5 0-5 16,10-1 1-16,3 13 2 15,-8-5 1-15,-5 1-1 16,18-5-2-16,-13-3 5 0,0 0 1 16,4 11 0-16,9-11-1 15,-17-4-6-15,3 0 1 31,6 0 0-31,-1 0 0 0,-4 0 0 16,-5 0 2-16,-4 0-3 16,5 0 0-16,0 0 1 15,-1 0 2-15,1 0-3 16,8 0 0-16,-4 0 3 16,-5 0 1-16,5 0-4 15,-4 0 1-15,-5-11 2 0,0-1 1 16,-4 1 1-16,-4-1 0 15,-1 1 0-15,5-5 0 16,-8 1-2-16,-5 0 1 16,-5-4 0-16,-7-1 1 15,3-2-2-15,-17-1 1 16,9 3-2 0,-5-10-1-16,5-9 3 15,-9 5 0-15,-4-1 3 16,-4 5 1-16,-5-5-3 15,-4 1-3-15,-13-8-3 0,-4-8 1 16,-1 4 1-16,1 0 2 16,-13 4 1-16,4 0 1 15,-4 3 0-15,-5 1 0 0,5 0 0 16,-13-4 2-16,4 3-5 16,-13 9-1-16,-13-1-2 15,1 4 0-15,-1 4 2 16,0 4 0-16,-4 0-5 15,-9 4 1-15,5-1 0 16,0 1 2-16,0 0-1 0,-1 3 1 16,-8 1 2-16,0 3 2 15,5 0-1-15,-1 1 2 16,-34-8-4-16,21 3-2 16,-3 1-1-16,12 3 0 15,-26 8-2-15,9 0 1 0,4 0 1 31,0 0-1-31,-4-4-1 16,-1 0 1-16,10 4-2 16,-1-4 0-16,-12 8 1 15,8-4 4-15,0 8-1 0,9-8-1 16,4 0 0-16,-13-4 0 16,13 0 3-16,0 0 0 15,9 1 3-15,-9-1 1 0,4 8 1 16,-4-20 0-16,13 20 0 15,5-4 0-15,3 8 0 16,1-1 0-16,-1-3-2 16,-8-4-2-16,9 8 1 15,0 0-1-15,-5-1-3 16,9 5 2 0,0-5-1-16,-5 5 0 15,-3-1 4-15,-1 1 3 16,5-1-7-16,3 1 0 15,6-1 2-15,7 1 4 16,-7-5-3-16,8 5-3 16,-5-1 5-16,-4 9 3 0,5 6-6 15,4-3 1-15,-5-3-1 16,5-1 2-16,4 0-1 16,5 0-1-16,-1-4 3 0,5 8 0 15,0-4-4-15,-5 4 1 16,9 0 0-16,0 0 0 15,5 12 0-15,-5-5 0 16,4 9 0-16,5-1 0 0,-1-3 0 16,1-1 0-16,8 0 0 15,5-3 2-15,0 4-1 16,4-1 2-16,4-3 0 16,-9 3 1-16,10-3-2 15,-1-4 1-15,4-1 2 31,1-3 2-31,21 0-3 0,-8 0-1 16,-5 0-8-16,-4-7-2 16,-1-5-27-16,-16-3-10 15,0 0-51-15,-61-12-72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25:34.2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916 9703 176 0,'-13'26'66'0,"4"-26"-36"0,-21 4-20 0,21 0 20 15,5 0-16-15,4-4-2 16,-4 4-13-16,-5 7-1 16,9 1 0-16,0-5-10 0,17 1-13 15,13 0 4 1,14-8 8-1,24-8 6-15,6 0 2 16,12 1 4-16,9-12 11 16,4-1 6-16,-9 5 3 15,9-4 3-15,-12 4 1 16,-6-1 1-16,-3 5-16 16,-18 3-4-16,-17 0-5 15,-8 5-1-15,-5 3-29 0,-30 7-12 0,0 1-51 16</inkml:trace>
  <inkml:trace contextRef="#ctx0" brushRef="#br0" timeOffset="485.2403">726 10254 260 0,'9'4'96'0,"-5"-4"-52"0,17 0-49 0,-3 0 15 0,3 0-13 15,9-4 0-15,-8 4 7 16,12 0 7-16,-8 0-5 16,4 4 6-16,-4 0 1 0,9 0-6 15,16-1-4-15,-3 1-9 31,-1 0-1-31,9-4-4 0,9 0 0 16,8 0 6-16,0-4 2 16,-4 0 0-16,0-3 0 15,5-1-3-15,-1 0 1 16,-13 1-21-16,0-5-11 16,-12 1-27-1,-9-1-49-15,-5 1 25 0</inkml:trace>
  <inkml:trace contextRef="#ctx0" brushRef="#br0" timeOffset="1385.8626">1394 8956 312 0,'0'4'115'0,"0"-4"-62"0,4 0-64 0,5 0 18 0,-9 7-18 16,4-7-3-16,0 4 7 15,9 0 6-15,-4 0 1 16,4 3 14-16,4 1 5 0,13 3-9 16,-4 9-3-16,4-5-7 15,5 16-1-15,4-8 1 16,4 3 0-1,-5-3 0-15,1 4 0 0,4-8 0 16,-13 0 0 0,1 1 0-16,-5-1 0 0,-5 0 2 15,1 0 3-15,-5 4-4 16,0 0-3-16,-13-4 1 16,5 8 2-1,-5-4 0-15,5 0-3 0,4 0-1 16,-9 0 2-16,9 0 0 15,0-4-2-15,0 0 2 16,4 0 1-16,-4 1 0 16,4-1 0-16,-12-4 0 15,3 0 0-15,5 12 0 16,0-8 0 0,-9 12 2-1,1-8 1-15,3 0 1 16,-8-4 0-16,-8 0 6 15,3 0 4 1,5-3 1-16,-4-1-7 16,-5 0-3-16,1-3-1 0,-1-1 0 15,1 1 2-15,-5-1 1 0,4 1 1 16,-8 3 2-16,-5 0-5 16,5 8-1-16,-9 0-2 15,0 8 1-15,-4-4 0 16,0 3 3-16,-4 1-3 15,3 7-2-15,1 1 0 16,-13 7 1-16,13 11 3 0,-26 8 4 16,0-4 0-16,0 5 0 15,4-1-8-15,-4 0-2 16,9-4-9-16,-9 0-4 16,0 1-25-16,13 3-10 15,13-4-52-15,-1 0-23 16,14-15 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0" timeString="2017-01-19T20:28:20.7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12408 6956 0,'68'-26'15,"-68"26"-15,0 0 16,0 0-16,0 0 16,0 0-1,0 0-15,0 0 16,0 0-16,0 0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35:48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5298 8167 236 0,'-5'-8'88'16,"5"8"-48"-16,-8 0-47 0,8-8 16 0,-4 5-8 16,-5-1 2-16,0 0-2 15,-12 0 2-15,-14 0-2 0,-12 0 8 16,4 1 4-16,-13 3-9 0,-13 0-1 15,-4 7-5-15,-5 5 0 16,-4 3 2-16,0 0 0 16,9 4 0-16,4 8 0 0,9 0 0 15,12 0 0-15,5 4-3 16,5 11 2-16,7 0 1 16,14 0 2-16,-9 4 3 15,9 0 4-15,4 4-4 16,-4 7-3-16,0 1-1 15,4 7-1 1,4 11 0-16,-12 12 0 16,-1 4 0-16,9 12 0 15,-8 3-11-15,3 8-3 16,1 0 5-16,4-4 2 16,-8 0 5-16,8-11 3 15,4-9-2-15,9-2 0 0,-9-9-1 16,9 0 0-16,0 5 4 15,-4-9 1-15,0-3 10 16,-1 0 3-16,-3 0-14 0,-1-4-5 16,-4-4 0-16,9 0 1 15,-13-4 4-15,0 12 1 16,4-4 1-16,4-8 0 16,-4-4 0-16,4-7 2 0,1-8-3 15,4 4-2-15,-14 0 0 16,14-4 1-16,0-3 1 15,-1-9 1-15,-3-3-5 16,-1 0 1-16,5 0 0 16,0 0 0-16,-1-4 0 31,5 0 0-31,-8-4 2 0,8-4 1 16,0 0-1-16,8-3 5 15,1-4 1 1,-1-1-2-16,5 1 1 15,-8 0-4-15,3-1 0 16,5-3-1-16,-8 4 1 0,7-4 2 16,-3-1 4-16,13 1-2 15,-5 4 1-15,13 0-5 16,0 7-2-16,13 4 0 0,5 4-1 16,3 0-3-16,-8-4 0 15,22 0 2-15,-17 0 2 16,8 1 0-16,-5-1-1 31,1-4 1-31,-18 4 1 0,5 0-8 16,0 0-1-16,-9 8-25 15,0 8-11-15,5-1-86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36:52.3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21008 4360 168 0,'-8'-4'63'0,"8"4"-34"0,0 0-27 0,0 0 12 16,0 0-1-16,0 0 5 15,0 0-6-15,0 0-2 16,0 0-5-16,0 0-4 0,4 7 0 16,0 1-1-16,5 3 2 0,4 5 1 15,8 7 3-15,1 11-3 16,17 12 0-16,17 0-1 0,-5 4 1 16,1 4-2-1,4 11-1-15,17 0 1 0,1 0-1 16,-1 0 0-16,0 27 0 15,9-12 4-15,0-3 5 0,-5 11-3 16,5 8 2-16,4 3-7 16,5 24-1-16,-14 0 0 15,14 3 2-15,-5-7-1 16,0-1-1-16,-8 13-2 16,21-1 1-16,-9 4-6 31,-3-11-3-31,-6-12-19 0,6 11-6 15,-10-18-26 1,-8-9-44-16,-13-22 25 16</inkml:trace>
  <inkml:trace contextRef="#ctx0" brushRef="#br0" timeOffset="986.2613">21172 3827 156 0,'-9'-8'60'0,"1"5"-32"0,3-5-72 0,1 4-7 16,-5-4-6-16,-8-3 4 15,4-1 149 17,-51-3-50-17,8 4-13-15,8 7-18 16,-4 4-9-16,9 11 1 15,-4 5 3-15,8 7-5 0,5 23-5 16,8-4-1-16,9 0-1 0,12-4-2 16,5-3 3-16,9-9 2 0,4-3 2 15,4-3 1-15,5-9 4 16,-1-3 3-16,9-4-9 16,-4-4 0-16,9-4-9 15,-1-4 0-15,-4-3-2 16,1-28 1-16,-6 1-2 15,1 0 1-15,-13-4 0 0,0 3 3 16,-4 5 17-16,-1 3 9 16,-3 8 6-16,-5 4 4 15,0 4-10-15,0 3-2 16,0 8-10-16,0 4-3 0,8 16-3 16,-8 7 1-16,9 3-2 31,8 28 2-31,5 0-35 15,29 7-16-15,5-15-41 16</inkml:trace>
  <inkml:trace contextRef="#ctx0" brushRef="#br0" timeOffset="1870.9429">23688 6378 264 0,'-4'4'99'0,"4"0"-54"0,0-4-55 16,0 0 16-16,4 7-8 16,5 1 0-16,-9 3 2 31,0 16 2-31,0 12-1 0,0 3 6 0,0 8 3 15,0 18-5-15,0 5-1 16,0 8-2-16,0 18-2 16,-9-3-2-16,5-12-1 15,0-7 4-15,-1 7 1 16,1-7 0-16,0-8-2 0,4-12 1 16,0-3-1-16,0-12 2 15,0-8 1-15,0-7 3 16,0-4 1-16,0-4 8 15,0-3 4-15,0-9-5 0,0-7-1 16,4-4-7-16,5-7-4 16,-1-8-1-16,5 0 1 31,0-8 3-31,0-4 2 0,4 4 1 16,-4 1 2-16,4 6-5 15,-4 5-1-15,0 4-7 16,9 3-2-16,-5 4-3 15,9 16 0-15,-4 7 0 16,-5 4 0-16,0 7-4 16,-4 9 0-16,-4-1 1 0,-5 8 2 15,-13 8 6-15,-8-8 1 16,-17-1 4-16,-5-6 1 16,-26-5 7-16,-4-7 4 15,-13-4-1-15,0-8 0 16,-4-7-21-16,-9-4-6 0,-4-8-60 15,-8-7-24-15,8-16-21 32</inkml:trace>
  <inkml:trace contextRef="#ctx0" brushRef="#br0" timeOffset="19031.3536">18410 10227 192 0,'0'0'71'0,"4"0"-38"0,5-4-34 16,-5 4 15-16,5-3-4 15,4-1 2-15,0 0 9 16,-1 0 4-16,6 0-13 16,-1 0-2-16,9 4-3 0,8 0-1 0,1 0 1 0,4 0-4 15,4 0-2-15,13 0-3 16,13 0 1-16,8-3-1 15,-4-1 0-15,14 0 2 16,3 0 0-16,-12 4 0 16,21-4 0-16,-4 4 0 31,-1 0 2-31,1 0-1 0,4 0-1 16,-4 0 5-16,8 0 1 15,9 0 0-15,-4 4 1 16,4 0-4-16,5 0-2 15,-10 0 2-15,10-1 0 16,-5 1-1-16,0 0-2 16,8 0-2-16,-8-4 1 0,0 0 1 15,9 0 0-15,-9 0 0 0,-13 0 0 16,13 0 0-16,-4 4 2 16,-13 0-3-16,-13 3 0 15,17 1 1-15,0 0 0 16,-4-1-3-16,-5 5 2 15,9-5-4 1,-8 1-1-16,-5 4-22 16,17-1-8-16,-4-7-18 15,-8 0-6-15,-1-4-27 16</inkml:trace>
  <inkml:trace contextRef="#ctx0" brushRef="#br0" timeOffset="20192.0931">18789 9308 168 0,'0'-4'63'0,"0"4"-34"0,0-7-52 15,0 3 2-15,-4 0-5 16,-1 0 3-16,-3 4 26 15,-1 0 12-15,-8 8-2 16,4-4 0-16,-9 3-7 16,-8 1-4-1,0 11-1-15,4 12-1 16,0-4 0-16,1-1 11 0,7 1 7 16,-3 0-3-16,8 4 0 15,0-5-7-15,4 1-3 0,9 0-2 16,0 7 0-16,0-3-2 15,0 7 2-15,9-3-2 16,4-4 2-16,8-8-4 0,10 3-2 16,-1-10-1-16,0-1 3 15,4-7 0-15,-3-1 3 16,-1-7 1-16,4 0 1 16,1-7-5-16,8-13 1 15,0-10-2-15,-13-1-2 16,-8 1 5-1,-5-5 1-15,-9 1-3 16,-12-5-1-16,-13 1-4 16,0-4 1-16,-5 4 5 15,-4-1 2-15,0 9 0 16,-4 3 1-16,9 0-18 16,3 8-4-16</inkml:trace>
  <inkml:trace contextRef="#ctx0" brushRef="#br0" timeOffset="20556.9705">19362 9300 244 0,'4'8'93'0,"-4"-8"-50"0,5 12-52 16,-1-5 14-16,-4 1-3 15,0 7 3-15,0 12 4 16,0 0 2-16,0 7-5 0,0 5-6 0,0 3-1 16,0 4-23-16,4 7-10 15,1 5-15-15,-1-12-7 16,0-12-25 0</inkml:trace>
  <inkml:trace contextRef="#ctx0" brushRef="#br0" timeOffset="20824.0805">19832 9270 248 0,'0'0'93'0,"0"4"-50"0,4-1-50 15,0 5 16-15,1 0-4 16,-1 7 2-16,0 20 3 16,1-1 1-16,-5 8-5 15,0 4-2-15,0 12 0 0,0 7-9 16,0-4-2 0,0-15-25-16,0-4-9 15</inkml:trace>
  <inkml:trace contextRef="#ctx0" brushRef="#br0" timeOffset="21193.3577">20663 9293 252 0,'-12'0'93'0,"-10"-4"-50"0,5-4-61 16,4 8 11-16,-4-4-2 15,-1 4 2-15,-16 8 13 16,-1 0 9-16,10 7-8 16,-10 20-1-16,-4 3 0 0,9 4-19 15,9 4-8-15,16-4-3 16,5 19 0-1,9-7 4-15,8-8 2 16,5-12 6-16,4-7 3 16,4-8 5-16,4-19 4 15,14-15 1-15,-18-4-1 0,0-8 3 16,-4-7 0-16,-9-12-17 16,-8-8-5-16,-9 4-46 15</inkml:trace>
  <inkml:trace contextRef="#ctx0" brushRef="#br0" timeOffset="21608.8941">21150 9492 236 0,'-4'-4'88'0,"4"-4"-48"0,0 5-47 16,-9-9 11-16,1 4 11 16,-9 8 0-16,-1 4 4 0,1 4-10 15,-4 3-8-15,-10 5-1 0,1 7-16 16,-4 4-6-16,12 11 4 15,5 12 5-15,8-12 6 16,14-4 2-16,16-7-6 0,-4-4-1 16,9-7 2-16,4-9 4 15,9-22 7-15,-9-4 7 16,26 0 0-16,-12-4 1 16,-6-8-10-16,-16 0-4 15,-5-7-6-15,-17 0-1 31,-13-4-16-31,-4 3-5 0,0 9-39 16</inkml:trace>
  <inkml:trace contextRef="#ctx0" brushRef="#br0" timeOffset="22040.8891">21818 9580 228 0,'5'-4'85'0,"-1"0"-46"0,0 1-39 0,-4 3 18 15,0 0 14-15,0 0 12 16,-4 3-19-16,-5 5-6 15,-4 0-12-15,-4 7-16 0,0 16-6 16,0-5-11-16,8 13-1 16,-4-5-2-16,9-3 1 15,8-8 2-15,9 0 2 0,4-12 10 16,5 1 6-16,17-12 12 16,-1-4 7-16,-3-4 4 15,-5-11 3-15,-4-11 5 16,-5-1 3-16,-3-4-5 15,-14-3 0-15,-4-4-21 16,-13 7-9-16,-13-3-21 0,-4 0-6 16,0 3-25-16,-5 9-9 15,5 3-9 1</inkml:trace>
  <inkml:trace contextRef="#ctx0" brushRef="#br0" timeOffset="22357.8231">22447 9297 236 0,'0'3'88'0,"0"-3"-48"0,0 8-49 16,0 0 12-16,-4 11 11 15,0 12 8-15,-5 7 2 16,0 8 1 0,-3 4-14-16,-1 19-4 0,0-1-3 15,0-6-20-15,0-5-7 16,0-7-23-16,4 4-11 15</inkml:trace>
  <inkml:trace contextRef="#ctx0" brushRef="#br0" timeOffset="22541.9449">22986 9346 332 0,'4'54'126'0,"9"-8"-68"0,-13 23-70 16,0-35 18-16,0 28-25 15,0 3-5-15,-8 0-111 16,3 19-48-16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38:20.7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10869 4670 120 0,'-4'4'46'0,"-9"-4"-24"0,-4 0-24 0,8 3 11 16,1 1-15-16,-10 0-5 16,-8 4-39-16,5-1-15 0,-9 1 31 31,4-4 15-31</inkml:trace>
  <inkml:trace contextRef="#ctx0" brushRef="#br0" timeOffset="1158.198">10361 4769 160 0,'-22'-4'63'0,"22"4"-34"0,-8 0-23 0,8 0 15 0,0 0-11 15,0 0-1-15,0 0-5 16,0 0-1-16,0 0-1 15,0 4 1-15,0-4 0 0,0 0 1 16,0 0 2-16,13 4 1 16,-5 4 3-16,9-8-1 0,1 4 2 15,-1-1-2-15,-4 1 2 16,4 0 0-16,0-4 1 16,-8 0-11-16,4 4-5 15,4-4 2-15,-8 0 0 16,8 0 2-16,0 4 0 15,0-4 0 1,5 0 0-16,-1 0-3 16,10 0 2-16,7-4 3 15,1 4 1-15,0-4-1 16,0 0-2-16,0 0 3 16,-5 1 2-16,9-1-4 15,-8 0-3-15,3 0 5 0,1 0 3 16,-4 0-6-16,3 4 1 0,1-3 1 15,-4-1 3-15,-1 4-4 16,5-4-1-16,-5 0 0 16,5 0 0-16,-4 1-3 15,-5-1 2-15,0 0 3 16,0 0 1-16,0 0-4 16,-4 0 1-1,0 1 0-15,-4-1 0 16,-1 4 0-16,1 0 0 15,3 0 0-15,-3 4 0 16,12-1 0-16,-12 1 0 16,4 0 0-16,4 0 0 15,4 0 0-15,-8-4 0 16,5 0 0-16,-1 0 0 0,0 4 2 16,4-4 3-16,5 0 0 15,-4 0 2-15,3-4-2 16,-7 4 0-16,-1 0-6 15,0 4-1-15,0-1 1 16,0 1 2-16,-8 0-2 0,12 4 0 16,-8-1 1-16,8-3 0 0,-3 4-3 15,-1-4 2-15,-4-1-4 16,0 1 1-16,-5-4 2 16,1 0 3-16,-5 4 0 15,0-4-1-15,-4 0 3 16,4 0 2-16,-8 0-2 31,4 0 0-31,4 0-1 0,-8 0 1 16,4-4-4-16,-1 4 0 15,1 0 1-15,13 0 2 16,-4-4-3-16,4 4-2 16,-5 0 4-16,5 0 3 15,-9 0 1-15,5 4 0 16,-1 0-6-16,1-4 1 0,8 0 0 15,-8 4 0-15,12-4 0 16,9 4 0-16,0 0-3 16,0-1 2-16,5-3 1 15,-1 0 2-15,9 0-3 16,5 0 0-16,-5 0 1 0,0 0 0 31,0 0 0-31,4 0 2 0,9 0-3 16,-13-3 0-16,4-1 1 15,1 0 2-15,7-4-1 16,6 1-1-16,-5-1 1 16,-13 0 1-16,-5 4-1 15,-8 1-1-15,1-1-2 16,-14 4 1-16,0-4 1 0,-9 4 2 16,-3 4-8-16,-5-4-1 15,-5-4-14-15,-8 4-4 16,0 11-42-16,-4 1-17 15,0-4-9 1</inkml:trace>
  <inkml:trace contextRef="#ctx0" brushRef="#br0" timeOffset="10839.5902">12183 1395 108 0,'13'-31'44'0,"-13"62"-24"0,0-46-17 0,0 11 10 16,0 0-4-16,0 4 2 15,0 0-6-15,0 0-3 16,0 0-4-16,5 0 1 16,-5 0 1-16,8 0 2 0,1 0 3 31,8 0 2-31,-8 0 3 0,17 0-1 16,12 0-5-1,-7-12 0-15,3 1-4 16,5 3-1-16,8 1 5 15,1-1 2-15,8-3 4 16,-5 3 4-16,1 0-2 16,-9 1 3-16,5-1-4 0,3 0 1 15,5 4-5-15,0-7 1 0,9 7-1 16,-9 0 3-16,0 4-5 16,17-7-3-16,-8 3-1 15,4 0 1-15,-9 0-3 16,5 4 0-16,-1 0 1 31,-3 0 2-31,-5 0 3 0,-5 0 4 16,-3 0-2-16,-1 0 1 15,-4 0-5-15,13 0-2 16,-4 0-3-16,0 0 1 16,-5 0 1-16,1 0 0 15,-1 4 0-15,18 0 0 16,-9 7-3-16,4-7 2 0,5 4 1 15,-1-1 0-15,-8-7 4 16,9 0 5-16,-5 0-3 16,0 0-1-16,-4 0-2 15,5 4-3-15,3 0 1 16,1 0-1-16,-9 4 0 0,4-8 0 16,9 3-3-16,9-3 2 0,-9 0 1 15,0 0 2-15,0 4-1 16,8 0-1-16,-3-4-2 15,-1 0 1-15,-4 0 3 16,4 4 1-16,0 7-1 16,-4 1-2-16,4-4-2 31,-12-1 1-31,16 1 1 0,-3-1 0 16,-1-3-3-16,4 0 2 15,10-4 1-15,-1 0 2 16,-4 0-1-16,12 15-1 15,-12 1 1-15,4-1-1 16,-4-3 0-16,-8-1 0 16,7-3 0-16,-12-4 0 0,-17-1-25 15,-9 1-10-15</inkml:trace>
  <inkml:trace contextRef="#ctx0" brushRef="#br0" timeOffset="11377.0945">13933 1644 220 0,'-4'-31'82'0,"4"35"-44"0,4-8-49 0,-4 4 13 0,0 0-2 15,0 0 4-15,0 0 10 16,9 0 3-16,-9 0-8 16,0 12-1-16,-13 11-1 0,0 7-3 0,0 5-3 15,-5 7-3-15,-3 0 1 16,4 23-15-16,-1-7-4 16,-3-9-14-16,8-6-4 15,-9-9-40 1</inkml:trace>
  <inkml:trace contextRef="#ctx0" brushRef="#br0" timeOffset="11628.3357">14226 1682 220 0,'0'-4'82'0,"4"4"-44"0,1-7-38 0,3 7 16 16,1-8-3-16,8-3 3 0</inkml:trace>
  <inkml:trace contextRef="#ctx0" brushRef="#br0" timeOffset="11948.0389">14316 1640 394 0,'18'-4'2'0,"3"12"-2"0,-4 0-2 16,1 11 0-16,-5-4-3 15,-1 4 1-15,1 0 2 16,-13 1 1-16,0-1 1 0,0 0 0 16,0 0-3-16,-17 4 0 15,-17 0-9-15,-1-4-3 16,-4 12-3-16,1-8-2 15,3-16 5-15,1 1 4 16,-5-8 6-16,0 0 3 16,13-4 6-1,0 0 5-15,14 1 4 0,3-1 10 16,18-4-5 0,3 4-3-16,6 0 0 15,8 4-4-15,-5 0 1 16,5 4-3-16,0 4 2 15,4 0-8-15,4-1-4 16,1 16-7-16,-1 8 0 0,-8-1-20 16,-4-7-9-16,-1-3-43 15</inkml:trace>
  <inkml:trace contextRef="#ctx0" brushRef="#br0" timeOffset="12616.7507">15480 1770 140 0,'13'-4'55'0,"-5"4"-30"0,1-3-34 0,0 3 7 15,-5 0 1-15,-4-4 2 16,4 0 14-16,-4 0 7 16,0 4-11-16,-4-4 7 0,0 1 3 15,-1-1-5-15,-3-8-1 16,-1 1-9-16,-8-5-4 0,0 1-4 16,-22 0 1-16,-9-4-6 15,1 3-3-15,-5 1 1 16,-4 3 3-16,-4 5 3 15,8-1 2-15,9 4-2 16,9 4 2-16,3 4 3 31,14 4 1-31,4 7 1 0,18 8 2 16,12 8-1-16,0-4 0 16,5 3-1-16,-5 1 0 15,0 3-7-15,-8 1 0 16,-5 7-1-16,-4 12 2 15,-4-9-1-15,-5-6 1 0,-8-5 0 16,-5-3 0-16,5-8 0 16,0-8 0-16,4-3-3 15,0-5 1-15,0-7 6 0,4-3 6 16,5-9 5-16,4-19 4 16,13 1-7-16,9-1-1 15,-1-3-3-15,5-1-1 16,4 5 1-1,5-1 1-15,-1 4-1 16,5 0 1-16,8-3-4 16,1 3 0-16,-9-4-1 15,-5 4-2-15,-4 8-17 16,-4-4-9-16,-13 8-63 16,-13-8-43-1,-13-4 55-15</inkml:trace>
  <inkml:trace contextRef="#ctx0" brushRef="#br0" timeOffset="14756.4968">14601 273 176 0,'0'-12'68'0,"0"1"-36"0,0 3-35 0,0 0 11 16,-5 5-9-16,1-5 1 16,-4 0-5-16,-10-3-1 15,1 3 3-15,-4-11-1 0,-1 4 2 16,0-1 2-16,-8 9 0 0,4-9 0 16,-4 13 0-16,4-9 2 15,9 24 5 1,-4-1 4-16,3 4-6 15,5 8-3-15,1 8 1 0,3 11 2 16,5 8-4 0,-1 7-3-16,5 1 1 0,-4 11 2 15,0 3-2-15,-1-3-2 32,5-7 2-32,-13-5 2 0,5-7-24 15,-1-8-10-15,1-15-40 16</inkml:trace>
  <inkml:trace contextRef="#ctx0" brushRef="#br0" timeOffset="15010.6569">14174 483 256 0,'17'-11'96'0,"1"7"-52"0,8 0-51 0,-1 4 16 16,6 4-13-16,3-4 1 16,-4 4-17-16,-4 0-6 15,-4 3-31-15,3 5-12 16,-16-1-9-16,4 1-3 15</inkml:trace>
  <inkml:trace contextRef="#ctx0" brushRef="#br0" timeOffset="15358.2006">15135 633 236 0,'-9'4'90'0,"14"7"-48"0,-1 27-49 0,-4-11 16 15,0 4-15-15,0 3-3 0,-4 1-61 16,4-1-29-16,0 8 22 16,8-30 11-16</inkml:trace>
  <inkml:trace contextRef="#ctx0" brushRef="#br0" timeOffset="16327.577">18518 1452 248 0,'13'-7'93'0,"-1"-24"-50"0,6 12-48 0,8 0 17 0,-1 3-11 15,1 5-1-15,4 0 2 16,-8-1 3-16,12 4-2 16,-8 1 5-16,26-1 2 0,4 4-3 15,0 0-2-15,0 1-5 16,17 3-2-16,-4-8 1 0,4 8 0 15,5 0-2-15,21 0 2 16,0 0 3-16,9 0 3 16,4 0 2-16,-9 0 3 15,18 8-5-15,4-8-3 0,-4 0-1 16,-5-8-1-16,0 4 4 16,1 0 5-16,3 0-1 31,-3 4 1-31,3-11-5 0,1 3-1 15,-9 1-1-15,17-1-2 16,-21-4 1-16,-5 1 1 16,-3 3 5-16,7-3 4 15,-8 3-4-15,-4 0 1 16,13 1-5-16,0 3-2 16,-5 0-3-16,18 4 1 0,-22 0-1 15,0 4-2-15,13 4 0 16,-9-5 3-16,14 5-2 15,-23-4-1-15,-16 0-19 16,-22-4-10-16,-4 0-25 16,-13 0-11-16</inkml:trace>
  <inkml:trace contextRef="#ctx0" brushRef="#br0" timeOffset="16690.4102">19776 1667 280 0,'0'-4'107'0,"4"8"-58"0,-4-4-62 15,0 0 15-15</inkml:trace>
  <inkml:trace contextRef="#ctx0" brushRef="#br0" timeOffset="16792.5641">19780 1686 424 0,'-4'23'1'0,"4"4"1"0,-13 7-4 15,0 1-1-15,0 11-9 0,4 7-5 16,1-7-27-16,-1-7-9 15,5-9-43 1</inkml:trace>
  <inkml:trace contextRef="#ctx0" brushRef="#br0" timeOffset="17275.8696">20362 1682 184 0,'17'-4'71'0,"0"-3"-38"0,13-20-30 15,-12 19 15-15,8 4-11 0,-1 4-4 16,10 0-2-16,-1 0 1 16,-4 0-1-16,-4 12 4 0,-4-1 1 15,-1 12-2-15,-8-3-1 16,-4-1-1-16,-5 4-2 16,-4 0-2-16,-13 0-1 15,-17 0-7 1,4 0-4-16,-12-4 5 15,3-4 5-15,5-3 3 16,0-5 3-16,4-3-1 16,4 0-1-16,5-4 3 15,9 0 0-15,-5 4 5 16,8 0 3-16,10 3 0 16,8 1 3-16,4 3-3 0,4 9-1 0,1 14-15 15,12-11-6-15,-4-4-61 16,1-4-56-1,-1-3 37-15</inkml:trace>
  <inkml:trace contextRef="#ctx0" brushRef="#br0" timeOffset="17813.2199">21784 1636 168 0,'-17'-38'66'0,"4"23"-36"0,-9-1-33 16,9 9 13-16,-4 3-1 15,-13-15 2-15,-9 7-3 16,-4 5-3-16,4 3-2 15,0 4-3-15,1 7 1 0,7 9-4 0,-3 3 0 0,-1 4 2 16,1 15 0-16,8 0 3 16,17 5 3-16,18-1 0 15,-5 0 0-15,5 15-1 16,0-3 0-16,-1 0-2 16,1-5-2-16,-9-7 1 31,0-3-1-31,0-9 2 0,-9-3 1 15,-4-8-4-15,0-7-1 16,-12-5-4-16,-1-10-1 16,4-5-1-16,1-3 2 15,3-16 4-15,14-12 3 16,-5 1 2-16,18 0 1 16,8-1 6-16,9 1 4 0,4 4 6 15,9 3 4-15,-9 4 1 16,5-3 0-16,-1-5-25 15,1 1-12-15,-1 3-74 16,-12 0-64 0,4-11 47-16</inkml:trace>
  <inkml:trace contextRef="#ctx0" brushRef="#br0" timeOffset="19046.2683">19909 334 112 0,'22'0'44'0,"-18"-8"-24"0,22 5-19 0,-17 3 8 0,4 0-3 16,-5 0-1-16,1 0 1 15,-1-4 1-15,1 4-1 16,0-8-1-16,4 4 3 16,-13 0 3-16,4 1-6 31,0-5-1-31,1 0 2 0,-1-3-1 0,-4-1 2 16,0 1-2-16,0 3 0 15,-4-3-3-15,-1 3 1 16,1 8-2-16,0-8-1 15,-18 8-2-15,5 8-1 16,-9-4 2-16,9 11 0 16,4 4 5-16,0 4 2 0,9 12 2 15,4 3 2-15,4 8-1 16,0-4 0-16,5 19-5 16,-9 1-1-16,0-5-3 15,0-3-1-15,0-4-10 0,-13-5-3 16,0-10-15-16,4-4-7 15,1-5-38-15</inkml:trace>
  <inkml:trace contextRef="#ctx0" brushRef="#br0" timeOffset="19362.3643">19461 637 280 0,'30'-8'107'0,"18"8"-58"0,21 0-55 15,-43 0 17-15,8 0-12 16,1 0-1-16,-1 4 1 0,5 0 2 16,0-1 0-16,-5 5-18 0,5-8-9 31,-9 12-33-31,0-1-12 0,5-15-20 16</inkml:trace>
  <inkml:trace contextRef="#ctx0" brushRef="#br0" timeOffset="19931.5227">20155 748 192 0,'4'-23'74'0,"1"15"-40"0,8 4-42 0,4 4 10 0,9-7 3 16,-1-5 6-16,1 4-1 16,4 1 2-16,1 3-7 15,3 0-3-15,1 4-1 0,-1 15-1 16,5-11 2-16,4 15-1 16,-9-3-1-16,1 3 3 0,-9-4 0 15,0 4-4-15,-9-3 1 16,-4 3 0-16,-5-4 0 15,-3-3-3-15,-5-1 0 16,0 4 4-16,-5-7 1 16,5 0-3-16,-8-1-1 15,3 1 1 1,5 0 0-16,0-1-2 16,0 1 2-16,5-4 5 15,3 0 5-15,10 0 6 16,3 3 3-16,5-3-3 15,21 4-1-15,9-1-8 16,0 9-4-16,-8-1-63 16,-1-4-26-16,-12-22-12 0</inkml:trace>
  <inkml:trace contextRef="#ctx0" brushRef="#br0" timeOffset="81589.726">1364 11227 132 0,'0'-8'52'0,"0"8"-28"0,0-7-33 0,0 7 7 0,0-4-4 16,0 0 4-16,0 0 1 16,0-3 1-16,0 3-5 15,0-4 1-15,0 0 0 16,0 5-1-16,0-1 1 15,0 0 3-15,0 0 0 16,0 0 3-16,0 0-3 0,0 4 0 16,0 0-17-16,0-3-5 15,0-1-18-15,0 0-4 16</inkml:trace>
  <inkml:trace contextRef="#ctx0" brushRef="#br0" timeOffset="83376.0047">1497 10924 156 0,'0'-3'60'0,"0"3"-32"0,0 0-42 0,0 0 6 0,0-4 2 16,0 0 9-1,-13 0 6-15,-4 4-4 16,9 0-1-16,-1 0 0 0,0 0 6 16,5 0 4-16,-5 0 8 15,-4 0 6-15,5 0-6 16,-1 4-1-16,5 0-8 0,4 0 0 16,-9 3-2-16,1 1 1 15,8 0-4-15,-13 11-3 16,4-4 0-16,5 0 1 0,-9 8-5 15,9-4-1 1,-9 1 0-16,8-5 0 31,-8-4 0-31,5 1 0 0,3-1 0 16,-7-3 0-16,3 0 0 16,5-4-3-16,-1-1 0 15,5-3-9-15,-8 0-3 16,3 0 1-16,5 0 1 15,0 0 3-15,0 0 1 16,0-3-8-16,0-1-3 0,0 0-8 16,0 0-2-16,0 0 7 15,0 0 4-15,0 1 6 16,5-13 6 0,3 5 6-16,-8-8 5 15,5-1 3-15,8 1 5 16,-9 0 5-1,4 0-9-15,5-8-2 16,-8 4 0-16,8 0 1 16,0 0-1-16,-9 4-1 0,9 4 12 15,-13-1 6-15,4 1 2 16,5 4 2-16,-9-1-11 16,0 5-2-16,8-1-8 15,-8 0-4-15,0 4-1 0,0 1 1 16,0-1 1-16,0 4 3 15,0 0-3-15,0 0 0 16,5 7 1 0,-1 1 2-16,0 4 1 15,5 3-1-15,-5 4-1 16,5 8-3 0,-5 0 1-16,0 19 0 15,9 3 1-15,-13 5-2 16,0-8 1-16,9 19-4 15,-9-4 0-15,0-3-1 16,13-5 0-16,-9 1 4 16,9-4 1-16,-9 3-1 15,9 5-2-15,0-12 1 0,-13 0-1 16,13-4 0-16,-13-8 2 16,0 1-1-16,0-8-1 15,0-4 5-15,0-4 4 0,-8-4-5 16,8 0 0-16,-5-3-2 15,5-1-2-15,-13 1 3 16,13-1 2-16,0-3-2 0,-17 0 0 16,17-1-3-16,0-7-1 15,-8 4 1-15,3 0 0 16,18 11-3 0,-9-3 2-16,14-1-4 15,3 1 1 16,1-4 0-31,-1-1-1 0,9 5 4 16,-12-8 0-16,16-1-2 16,-12 9 2-16,12-12 1 15,5 11 0-15,-5 1 0 16,10-5 0-16,-6 1 0 16,5 0 0-16,5-1-3 15,8-3 2-15,4 0-1 0,0 0-2 16,-3 0 3-16,7-4 0 15,-4 0-2-15,5-4 2 16,0 0-4-16,-9-11-1 0,0-1 3 16,0 5 1-16,0-8 2 15,-9 4 0-15,1-1 0 32,-5 1 2-32,-13 3-1 0,0 5 2 15,-4-1-7-15,-9 0 1 16,5-3 1-16,-9 3 3 15,-5 1 0-15,1-5 2 16,-9 1-4-16,4-1 0 16,-4 1 1-16,0-5 2 15,0 1-1-15,0-4 2 0,0-8-2 16,-4-11-1-16,4-1 1 16,-5-3-1-16,1-4 0 15,4 4 0-15,0-4 0 16,0-11 2-16,0 3-1 15,0-3-1-15,0 3-2 16,4-3 1-16,1-1-1 0,-1 5 0 16,0 3 0-16,14 4 0 15,-18 4 2-15,0 3 2 16,8 9 1-16,-8 3 1 0,0 4-2 16,0 4 1-16,-8 3-2 15,8 1 2-15,-18 4 0 31,5-1 1-31,-4 5-2 0,-22-9 1 16,14 12 0-16,-10-7 1 16,5-1-2-16,0 1-2 15,-5-8 5-15,1 7 4 16,-1 1 1-16,-12 3 4 16,4 0-5-16,-13 1-3 15,9 3-3-15,-18 0 0 0,-4 0-4 16,0 4-2-16,9 0-3 15,-9 12 1-15,4 7-4 16,-4-4-1-16,9 1-4 16,0-5 1-16,-1 1-6 15,-8-1-1-15,0 1 2 16,18-1 1 0,3 1-19-16,9-5-7 15,9-3-59 1</inkml:trace>
  <inkml:trace contextRef="#ctx0" brushRef="#br0" timeOffset="86015.7185">14394 10767 132 0,'-4'-11'52'0,"8"-16"-28"0,-4-15-28 0,0 42 8 15,0-12 2-15,0 1 4 16,0-1 12-16,0 5 8 15,0-1-15-15,0 0 1 0,0 8 3 16,-9 0-9-16,9 0-7 16,-8 4-4-16,8 12 2 15,-5 3 3-15,10 0-1 0,3 4-2 16,1 0 2-16,0 4 2 16,3 3 0-16,1 1 2 15,0 11-4-15,0 8-2 16,0 4 4-16,4-5 1 15,-8 5 0-15,0 15 1 16,-1-8 0 0,-3 0 1-16,3 1-2 15,-8-5-1-15,0 8-1 16,0 4 0-16,0-7 0 16,0-5 0-16,0-11 2 15,-8-4 1-15,3-4-1 16,1-3 1-16,0 3-2 15,-1-3 2-15,-3-1-4 0,3-3 0 16,-3-4-1-16,4-4 1 16,-1-4 4-16,5 0 4 15,0-4-2-15,0-3 2 0,0-1-4 16,0 1 1-16,5-5-3 16,-1 1 2-16,4 0-2 15,1-5 0-15,4 1-6 0,4 0 1 16,-4 0 0-16,9-4 2 15,4 0-1-15,8 0 2 16,5 0-4-16,0 4 0 16,-1-4 1-16,1 0 2 15,9 4-3-15,-1-4 0 16,0 0-1 0,5 3 0-16,0 1 2 15,4 0 0-15,17 0 2 16,-4 0 1-16,0-4-4 15,0-4-1-15,21 0 1 16,-8 0 0-16,-4-3-4 16,-5-1 1-16,9 0 2 15,-13 1 1-15,-5 3 1 0,-8 0 0 16,-8 4 0-16,-5 0 0 16,-9-4 2-16,-3 4 1 15,-10 0 1-15,-4 0 2 0,-4-4 1 16,-4 0 3-16,0 1-1 15,-9-5 2-15,0-4-4 16,0-3-2-16,-13-8-7 0,8 0-1 16,-12-4-6-16,4-3-1 15,5-9 0-15,-10-7 1 16,10-11 1-16,-1-4 0 16,0-1 0-16,5-3 2 31,-5-7-1-31,1 6 0 15,8 1-1-15,0 0 0 0,8-4 0 16,-3-3 0-16,3 6-4 16,5 1 0-16,0 8 1 15,-4 3 2-15,4 12 8 16,-5 0 2-16,1 7 7 16,0 9 3-16,-1 3-4 15,-8 0-2-15,0 4 0 0,0-1 1 16,0 5-1-16,-8 4 2 15,3 3-6-15,-8 4-3 16,1 8-2-16,-14 0 3 0,-5 7 0 16,-7 1 1-16,-1-1 4 15,-4-3 5-15,0 3-1 32,-9 1 1-32,-4-4-5 15,0 3-3-15,9-3 0 0,-9-1 1 16,0 1-6-16,-13 0-1 15,4-1-3-15,-4 1 2 16,9 0-1-16,-22-1 2 16,13 1 3-16,-4 0 3 15,8 3 0-15,5 1-1 0,-5 3-2 16,-4 0 1-16,9 1-12 16,4 18-5-16,4 1-30 15,9-1-11-15,4-7-56 16</inkml:trace>
  <inkml:trace contextRef="#ctx0" brushRef="#br0" timeOffset="92408.6164">11546 11667 112 0,'0'-3'44'0,"0"3"-24"0,0 0-21 0,0 0 9 16,0 0-3-16,-5 0 0 0,5 0-3 15,0 0 1-15,0 0-2 16,0 0-1-16,0 0 3 16,0 0 2-16,0 0 9 15,0 0 3-15,0 0 5 16,0 0 1-16,0 0 3 31,0 0-14-31,0 3 2 0,0-3 2 16,0 0 1-16,0 0-1 15,0 0-2-15,0 0-1 16,0 0-5 0,0 0-5-16,0 12 1 15,0-12-3-15,0 0 2 16,-8 0-2-16,4 0-1 0,-1 0 1 15,-3 0 1-15,-1-4 3 16,5 4 2-16,-9-4-1 16,0-3-1-16,-9-1-3 15,-4-4 1-15,5 5-2 16,-9-1-1-16,4-3 1 0,-4 7 1 16,4-4 1-1,-9 4 3-15,1 1-8 16,-5-1 0-16,-4 4-5 15,-9 0 2-15,5 0 3 16,0 0 1-16,8 0-2 16,-13 0 2-16,0 0 1 15,9 0 0-15,4 0 0 16,1 0 2-16,3 0 1 0,5 0 1 16,8 0 0-16,1 0 2 15,4 0-5-15,-1 0-3 16,6 4 1-16,-1-1 0 15,0 1-2-15,4 15 2 16,-8 8 3-16,8-4 3 16,1 0-4-16,3 0-3 0,-8 0 3 0,9 4 3 15,4 4-1-15,-9 7 0 16,5 8-1-16,0-4 1 16,0 4-2-16,-1 0-1 15,1 0 1-15,0 7-1 16,-1 9 0-16,5-9 0 31,0-7 0-31,0 4 2 0,0-12-1 16,0 1-1-16,0-9-2 15,5 1 1-15,-1 3 1 16,0 5 2-16,1-5 3 16,-1-3 2-16,-4-4-8 15,4-1-1-15,-4 1 2 16,0-4 2-16,4 0 4 0,5-4 3 15,-9 1-2-15,4-5 1 16,1-4-3-16,3 1 0 16,5-5-1-16,0 1 0 15,4-4-2-15,1 0 1 0,-1 0-2 16,0-1 2-16,0 1-2 31,5 4-1-31,-1 0-10 16,1-1-4-16,-5 1-44 15,-17 26-111 1</inkml:trace>
  <inkml:trace contextRef="#ctx0" brushRef="#br0" timeOffset="94096.1272">24378 11572 204 0,'0'0'77'0,"0"0"-42"0,0 0-28 0,0 0 20 15,0 0 1-15,0 0 3 16,0 0-1-16,0 0 1 16,0 0-17-16,0 0-1 0,-5 0-2 15,1-4-6-15,-5 0-1 16,1 0-2-16,-5-3 1 31,0-1 0-31,-9 0 3 0,-3 1-5 16,-10 3-1-16,5 0 0 15,0 0 0-15,-9 0-7 16,5 0 0-16,-22 4-2 16,8 0 1-16,1 0-2 15,-9 0 1-15,0 4 0 16,4 0 1-16,0 4 2 0,-4-1 2 16,13 5-3-16,9-1 0 15,8 1 4-15,-4-1 3 16,8 9 5-1,9-5-2-15,0 19 7 16,0-7 1-16,0-4-3 31,5-4 0-31,-1 0-3 0,1 1 0 16,3-1 3-16,1 0 3 16,4 0-4-16,0 4 1 15,-4-4 1-15,4 8 5 16,0 7-4-16,0-3 0 15,0 0-2-15,0-1 0 16,4 1-4-16,-4 0-1 0,0-5 1 16,4 1 0-16,-4 0 0 15,5 4 0-15,-5-5 0 16,4 9 0-16,0-8 2 16,-4 3 3-16,0-3-4 15,5-4-1-15,-1 0-2 16,0-4-2-16,-4 0 1 0,4-3-1 15,5-1 4-15,0-3 5 16,4-1-1-16,4-3-1 16,-13 3 0-16,9-3-2 15,-9 3 0-15,9-3-3 16,0 4-2-16,0-5 1 31,0 1-1-31,-9 0 0 0,5-1 2 16,0 1-1-16,-1 7 2 15,1-15 0-15,0 12 3 16,3-5-3-16,1 1-2 16,0 0 4-16,0-1 1 15,0 5 0-15,0-8 1 16,0 7 0-16,4-3 1 0,0-1-4 16,1 1-1-16,3-4-3 15,1 4-1-15,8-5 1 16,-4 5 0-16,4 0-3 15,-13-1 0-15,5 1-16 16,-5 0-5-16,-8-4-19 16,-9 3-8-1,-9 1-38-15,-30 0-16 16,-8-5-38 0</inkml:trace>
  <inkml:trace contextRef="#ctx0" brushRef="#br0" timeOffset="97593.8554">6164 9293 200 0,'-4'-8'74'0,"-1"8"-40"0,5-8-40 0,-8 8 12 0,16-3-2 15,-21 3 5-15,9-4 6 16,-5-4 5-16,5 4-1 31,0 0-11-31,-9 1 0 0,4-1-1 0,1 0-1 0,3 0 1 32,1 4-4-32,4 0-2 15,-9 0 0-15,9 8 1 0,0 3-1 0,9 8-1 31,-5 12 1-31,-8 11-1 0,4 12 2 16,-9 19 1-16,5 7-4 16,0 4-1-16,-1-7 1 15,1 11 2-15,-4-8-2 0,3-3 0 16,5-8 1-16,-8-8 2 16,3-11-1-16,1 4-1 15,4-12 3 1,-9-8 0-16,9 8-4 15,0-11 1 1,9-4 2-16,-9-8-1 16,9-4 2-16,-1 1 2 15,9-9 2-15,5-3-3 16,4 0-3-16,4-4-3 16,5 4 1-16,3-4 1 0,5 0 0 15,9-8-9-15,4 4-4 0,0 0 4 16,0 1 3-16,0-1 1 15,4 11 4-15,1 1-2 16,-5 0 1-16,0-1 2 16,-9-3 2-16,1 0 1 15,-10-4 1-15,1 4 0 16,-9-4 6-16,-4 0 4 16,-4 0 1-16,4 0 1 15,-9 0-6-15,-13-27 1 16,0 0-3-1,1 1-4-15,-5-5 0 32,0 0-4-32,0-7-1 0,0 3 1 15,0-18 0-15,4 3-3 16,0-4 0-16,14 5-1 16,-10-28 3-16,9 0-5 15,1 1 0-15,3 7 0 16,-4 0 4-16,1-4 3 15,-1 12 4-15,-4 11-4 0,0 4-1 16,-5 8 0-16,1 7 2 0,0 4 3 16,-9 8 4-16,0 4-2 15,0 0 1-15,-9 3-3 16,5 1 0-16,-1 3-3 16,-3 0-2-16,-1 4 3 31,1 1 0-31,-1-1 1 0,-4 0 2 15,0 0-1-15,-4 4 0 16,-9 0-1-16,0-4 0 16,5 4 0-16,-10 0 0 15,6-4 2-15,-1 4 1 16,-4-3-8-16,-1 3-1 16,-7 3 4-16,-5-3 4 0,4 4 1 15,-13 0 3-15,0 0-5 16,-8 4-3-16,-5-1-4 15,5 5 1-15,0 3-6 16,4-3 0-16,8-1-2 16,14-3 3-16,-5-1-34 15,39-3-125 17,30-15-31-32,22-12 89 0</inkml:trace>
  <inkml:trace contextRef="#ctx0" brushRef="#br0" timeOffset="99366.6848">18875 9243 164 0,'0'0'63'0,"0"0"-34"0,0-8-5 0,5 4 24 0,-5 1-9 15,0-1-2-15,12 0-13 16,-3 0-2-16,4 0-13 15,-9 0 1-15,1 1 1 0,3-1 0 16,-8 4 1-16,0 0-2 16,0 0-1-16,0 0-5 31,13 7-1-31,0 9-3 0,0-1-1 16,-4 4-1-16,-1 16 0 15,1 7 0-15,-5 8 0 16,0 7 2-16,1 24 0 15,-1-5 0-15,0 1 2 16,5-8-3-16,-9 7-2 16,0-7-1-16,0-4 3 0,4-3-2 15,1-9-1-15,3-3 3 16,-8-8 2-16,5-7-2 16,3-9 0-16,1-3 5 15,-1-3 2-15,5 10 2 0,5-18 0 16,-1 7-4-16,4-8-1 15,1 1-3 1,17-4-1-16,-1-5 1 16,1 1 0-16,0 0-3 15,4-12 2-15,13 1 1 16,4-1 2-16,5 0-3 16,4 1-2-16,4-1-3 15,1 0-1-15,-1 5 4 16,-17-1 1-16,0-4 4 0,-9 4 1 15,-8-3 10-15,-9 3 6 16,-4-4 1-16,-4 4 3 16,-5-3-4-16,-4-1-2 15,0 0-3-15,-13-3-1 16,4-5-5-16,-4-3-3 16,-4 0 0-16,4-15-1 0,-9-5-5 15,0 1 1-15,1-8-5 16,-1-4 1-16,1-15-3 15,-1 4 2-15,5 0 1 0,-9-1-1 16,4 5 1-16,5-12 3 16,-5 8-2-16,5 3-1 31,4 8-2-31,0 1 1 0,0 10 3 16,0 1 1-16,0 7-2 15,0-7 2 1,0 7 1-16,0 9 2 15,0-5 1-15,-4 8-1 16,-1-1-2-16,1 13-4 16,0-5 0-16,4 5 0 0,-13-1 2 15,-13 12-4 1,-4 0 0-16,4-1-2 16,-13 13 2-16,5-1 4 15,-14 0 1-15,-8 1 3 16,0-1-1-16,0 4 2 0,0 0 0 31,-4 0 1-31,-9-3-2 16,4-5 1-16,5 1 0 15,4-1 3-15,8-3-10 16,5 0-4-16,9-1-32 0,8 1-13 16,-4-4-48-16,-17-12-71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9T20:40:20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15652 4953 144 0,'-4'-4'55'0,"-13"-19"-30"0,-5 12-29 15,18 11 10-15,-1 0 1 16,-3 0 4-16,-5 0-6 16,0 0-1-16,0 0-2 15,0 0 3-15,0 0 1 0,0 8 0 0,5-1 1 0,-1-3-2 16,0 0 0-16,1 4-8 15,-1-1 0-15,5 1 1 16,0-1 1-16,4 1 1 16,0 4 0-16,4-5 4 15,9 1 2-15,-5 0 2 32,5-1 2-32,0 1-5 0,9 0-3 15,-14-1-1-15,27 5 5 16,-1-5 2-1,1 1-2-15,4 0-1 16,-1-4-3-16,5-1 1 16,18-3 0-16,-5 0 3 15,0 0-5-15,-4 0-1 0,-1 0 0 16,1 0 0-16,8 0 4 16,-12 0 5-16,-1 0-1 15,0 0 1-15,1 0-1 16,-1 0 0-16,5 0-4 15,4 0-3-15,-4 0-5 16,-1 0 0 0,-3 4 4-16,-1 0 4 0,9-4-3 15,5 0-3-15,-5 0 1 16,-5 0 2-16,5 0 2 16,-8 0 3-16,-1 0-5 15,13 0-3-15,-4 0 3 16,-4 0 3-16,0-4-1 15,-5 4-2-15,5-4-3 0,4 1 1 16,0-1 1-16,-9 0 0 16,5 4-3-16,0 0 2 15,-9 0-4-15,9-4-1 16,4 4 7-16,0-4 6 16,-9 4-3-16,5-4-2 15,-1 4-1-15,-12-3-1 0,9 3 0 16,3 0 0-16,1 0-7 15,0 0 0-15,-1 0 7 16,1 0 7-16,-4 0-3 16,12 0-2-16,-4 0-1 15,-4 0 1-15,-1 0-1 0,-3 0-1 32,-5 0 1-32,21 0 1 0,-16 0-1 15,8 0-1-15,-4 0 1 16,-1 3 1-16,5-3-3 15,0 0 0-15,-4 4-1 16,8 0 0-16,9 0 2 16,-4-4 2-16,0 0-3 15,3 0 0-15,-7 0 1 0,-1 0 2 16,-4-4-3-16,-4 0 0 16,4 0 3-16,4 1 3 15,-8-1-4-15,0 4-1 16,4 0 0-16,-9 0 0 15,9 0 0-15,9-4 2 16,-1 4-1 0,1-4-1-16,0 0 1 15,4 0-1-15,-1 1 0 16,-3-1 2-16,-9 0 1 16,0 0 3-16,-4 0-1 15,8 0 0-15,-4 4-6 16,-8-3 1-16,3-1 2 0,1 4 1 15,0 0-4-15,-5 0 1 0,9 0 0 16,4 0 0-16,-8 0-3 16,-4 4 2-16,-5-1 1 15,-5 1 2-15,1 0-1 16,4 4-1-16,5-1-2 16,-5 1 1-16,0 4 1 15,0-1 0-15,4 1 0 0,1-1 2 16,-9-3-3-16,17 3-2 15,-5-3 2-15,-8 0 0 16,-4-5 1-16,-4 1 0 16,-10 0 0-16,-3 0 2 15,-5 0-14-15,-4-4-7 16,-4 0-30 0,-9 0-11-16,-9-8-42 15</inkml:trace>
  <inkml:trace contextRef="#ctx0" brushRef="#br0" timeOffset="19735.4705">4850 9411 60 0,'4'-7'24'0,"5"3"-12"0,-9-11 12 0,0 11 16 15,0 0 4-15,-9 0 3 16,-4-3-13-16,4-1-5 16,-8 0-17-16,9 1-5 15,-10-1-5-15,1 4-4 0,0-4 1 16,0 1 1-16,-1-1 0 15,-3 0-3-15,-1 1 0 0,1-1 2 16,-9 0 0-16,-5 1-4 16,-4-5 1-16,-4 5-3 15,0-1 2-15,4 0 1 16,-12 1-1-16,-14 7 4 16,-4 0 2-16,-8 3-5 0,-5 5 1 15,-9 0-1-15,5 7 2 31,4 4 1-31,-4 8 1 0,0 8-3 16,0-1 2-16,12 0-1 16,1 5 0-16,0 7 0 15,13 4-2-15,4 7 0 16,8 8 0-16,9-7 3 16,5-1 2-16,8 4-2 0,9 4 0 15,0-3 1-15,4-5 2 16,13 1-3-16,0-5 0 15,0 16-1-15,25-4 0 16,-3-3 0-16,12-9 0 16,-8-3 0-16,4-8-2 15,9 8 3-15,-4 0 2 0,4-8 0 16,17-8-1-16,0-3 1 16,0-4-1-16,-5-8 0 15,14-4 0-15,8-3 0 16,-8-8 2-16,4-4-3 15,-5 0 0-15,18-12 3 0,-17 1 3 32,8-9 0-32,-13 5 2 15,9 0-6-15,0-8-3 0,-8 4-2 16,3-4 3-16,-12 0 2 16,4 0 2-16,-4 0-4 15,21-23-1-15,-13 0-4 16,-8 0-1-16,0 0-5 15,-5 4-3-15,-4-4 6 0,-8 0 5 16,-5 0 9-16,-4 8 7 16,-9-1 7-16,-4 5 3 15,-5-1-3-15,-3 1-1 16,-5-1-10-16,0 5-3 16,-9-12-5-16,5-4-3 15,-13 3-5-15,-9 5-2 0,-17 0 0 16,0 3 1-16,4 1 6 15,-17-4 3-15,0-1 1 16,8 9-1-16,5 7-8 16,0-12-5-16,-4 1-55 15,-1 7-27 1,1 0 44 0</inkml:trace>
  <inkml:trace contextRef="#ctx0" brushRef="#br0" timeOffset="24088.8118">23684 9599 160 0,'-13'-15'60'0,"13"7"-32"0,-4 1-44 16,-1 3 7-16,1 0 11 16,4-4 7-16,-13 1 10 0,-4-5 3 15,-9 1-11-15,0-1-2 0,0-7 1 16,5-4-8-16,-14 0-1 16,5 4-1-16,0-4 2 15,0 4-1-15,-9 0-1 16,-4-1 1-16,-4 1 1 15,-1 4-6-15,-3-4 1 0,-23 3-4 16,1 1 2-16,0 4 1 16,8-1-1-16,-17 8 4 15,13 4 2-15,5 4 0 16,8 4-1-16,0 7-2 16,4 4 1-16,-4 12 5 0,-4 7 2 31,4 4 0-31,8 4-1 0,1 0-3 15,8 8-2-15,9 3 3 16,4 8 0-16,9-3-1 16,4-5 1-16,4 4-2 15,1 5-1-15,8-5 1 16,0 0 1-16,0-3 1 16,8 7 1-16,5 4-5 0,13-8-1 15,8 0 3-15,5-11 3 16,9-4-1-16,-10-8-2 15,10-3 0-15,8-5 1 16,0-7-6-16,0-3 1 16,0 2 3-16,9-14 2 0,12 7 0 31,-4-15-2-31,5 0 1 16,-1 0-1-16,10 0-3 15,-10-7 2-15,-4 3 5 16,5-8 2-16,4 1 0 0,4-4 1 15,-17-1 0-15,0-3 3 16,0-15-3-16,4-8 1 16,-13-4-7-16,-4 0-1 0,-4-4-2 15,-4-8-2-15,-1-3 3 16,-17 0 0-16,-4 0 5 16,-4-1 2-16,-5-18 4 15,-17-4 1-15,-9-1-10 16,-12-7-3-16,-22 0-1 15,-13 8-2-15,-9-4-7 0,-21 0-3 16,8 15-41-16,-30 16-17 16,-8 7-14-1</inkml:trace>
  <inkml:trace contextRef="#ctx0" brushRef="#br0" timeOffset="25712.1967">21659 9929 200 0,'0'-8'77'0,"4"8"-42"0,-4-12-34 16,0 12 16-16,0-3 2 0,0-1 5 15,0-4 5-15,0-3 2 16,-4 7-16-16,-1-4-2 0,1 0-2 16,0-3 0-1,-5-12-3-15,5-8-3 16,-9 5 2-16,4 3 2 0,-8 0-4 16,0-4-1-16,4 0-2 15,0 0 1-15,0-4-2 16,-4 5-1-16,0-9 1 15,-1-3-1-15,-3 0 0 16,-1-1 2-16,5 1-3 0,-22 0 0 16,-4-1-6-16,-4-7 0 31,-9-3-2-31,0 3 1 0,-17 7-4 16,4 5-3-16,0 7-5 15,0 4 0-15,-9 8 2 16,1 7 1-16,3 4 1 15,-3 20 2-15,-14 7-5 16,5 3-3-16,4 9 3 16,9-4 1-16,-5 7 8 0,-3 8 4 15,12 4-3-15,0-1-1 16,8 9-4-16,10-1-1 16,-1 16 1-16,9-4 1 15,8 0 5-15,-3-8 5 0,12-3 0 16,-4 7-1-16,8-4 3 31,5-3 0-31,8-1 5 0,1-3 2 16,12-5 0-16,0 5 1 15,18 7-2-15,-5-3 0 16,-4-8-3-16,4-8 1 16,9-4 0-16,-4-4 1 15,12-3 2-15,-8 0 3 16,8 3-2-16,9-7 1 0,-4 0-5 15,0 3-2-15,0-3 2 16,4 0 0-16,-4-4-6 16,4-4-2-16,8-3 2 15,-3-1 1-15,-1-4 2 16,1 1 2-16,-1-5 3 16,-4 1 4-16,9-4 5 0,0-4 1 15,-5 0-4-15,0 0 1 16,-8 0-7-16,0-4-1 15,0 0-2-15,-5 0-2 0,9 1 1 16,-4-5-1-16,8 0 2 16,-8 1 3-16,4-9 0 31,0 1 0-31,-4-8-3 16,4 4 1-16,-4 4 2 15,26-5 2-15,-14 1 1 0,1 0 0 16,-17 4 2-16,-1-4 1 15,0-4-1-15,-3 0 1 16,-6 4-2-16,-3-4 0 16,4-8-3-16,-9 4-1 0,5-19-1 15,12 4-2 1,-12 4-2-16,-1-4 1 16,-4 3 1-16,1 5-1 15,-1 3 2-15,-8-22-2 16,-1 3-3-1,1 8-1 1,-5-1 2-16,-4 13 2 16,0-12 4-1,0-23 0 1,-4 15 0-16,-1 4 1 16,1 8-1-16,0-1 0 0,-9 5-6 15,0-1 1-15,4 8-2 16,1 5 0-16,-1 2 0 15,-8 1-2-15,4 4-4 16,0 3-2-16,0 1-9 0,0 3-2 16,-4 4-18-16,0 4-5 15,-5 8-61 1</inkml:trace>
  <inkml:trace contextRef="#ctx0" brushRef="#br0" timeOffset="85218.1184">1644 10147 76 0,'-17'0'30'0,"17"4"-16"0,-9 0-19 0,9-4 6 0,-4 3 1 15,4-3 1-15,-9 0-1 16,5 0-2-16,-1 0-4 31,5 0-2-31,0 4 16 0,-8-4 7 16,3 0 6-16,5 0 1 16</inkml:trace>
  <inkml:trace contextRef="#ctx0" brushRef="#br0" timeOffset="85549.1449">1571 10170 215 0,'-13'8'17'16,"0"-5"-9"-1,-9 1-5-15,9 0 6 0,0 0 6 16,0 0 8-16,0-4 3 0,9 0-2 16,-4 0-3-16,3-4-5 15,18 0-2 1,4 0-6 0,9 0-3-16,-9 1 0 15,9-1-1-15,0 0 0 16,-4 0 0-1,12 0-5-15,1 0 1 16,12 1 0-16,-4-1 0 0,13-4 0 16,-8 4 0-16,8 0 0 15,8-3 0-15,5 3-3 16,-9-8 2-16,5 5-4 16,-9-1-1-16,-4 0-6 15,-5 12-3-15,5 0-7 0,-13 0-1 16,-22 0-17-16,5 3-6 15,-18 1-34 1</inkml:trace>
  <inkml:trace contextRef="#ctx0" brushRef="#br0" timeOffset="86803.3755">1303 10200 104 0,'-13'4'41'0,"13"0"-22"0,0 4-25 15,0-4 6-15,0 3 21 16,0 1 12-16,-8 0-3 16,4-1-2-16,4 1-10 15,-9 0-1-15,5-1-10 16,-1 5-4-16,5 26 2 0,-8-3-1 16,3-1 1-1,5 0-1-15,-8 1 2 0,3-1 3 16,1 12-2-16,-4 4-2 15,8 0 2-15,-18 4 0 0,5-1-1 16,9 16 1-16,-9 0-2 16,13-4 0-1,-17 4-3-15,17 0-2 0,-9 0 1 16,9-8 1-16,0-3 1 0,0-5 3 16,0-7-1-16,-17 0 0 15,17-4-1-15,-4 4 2 16,-5 0-1-16,5-7 2 15,17-1 0-15,-9-4 1 16,-4-7-2-16,4-4 1 31,9 0-2-31,-4-4 2 0,0-3 0 16,-1-1 3-16,5-3-3 16,4-1 1-16,1 0-5 15,-10 1 0-15,14-1 1 16,4 1 0-16,-1-1-2 15,-3 1 1-15,17-4-2 16,4 3-1-16,4-3 1 0,9-1 1 16,-8-3 1-16,8 8 3 15,0-1-1-15,4-3 0 16,0-4-6-16,-4 0 1 0,-4-1 2 16,4 1 1-16,0 0 1 15,0 0 0-15,4-4-2 31,-8 0 1-31,4 4-4 0,4-4 0 16,-4 0-4-16,1 0-1 16,-1 0 0-16,-13 0 2 15,4 0 2-15,-4 0 1 16,0 0 1-16,-13 0 0 16,5 0-3-16,-14-12-2 15,14-3 0 1,-31 0 3-16,9-1 1 15,-4-3 3-15,-5 0-1 16,-4 0 2-16,-4 0-4 16,4-12 0-16,-9-11 3 15,9 4 3-15,0-5-4 16,-4 1-3-16,-1-7-6 0,1-5 0 16,0-7-1-16,4 3 3 15,-17 1-3-15,8-1 1 0,-4-11-5 16,4 4 1-16,1 0 1 15,-9 4 5-15,17 3-4 16,-18 5 0-16,5-9 0 31,5 5 4-31,-9 3-13 0,4 5-4 16,-5-1-2-16,1-8 3 16,0-3 12-16,-9 7 6 15,9 5 5-15,0 3 2 16,-5 4-10-16,18 7-3 15,4 8-24-15,26 4-61 16</inkml:trace>
  <inkml:trace contextRef="#ctx0" brushRef="#br0" timeOffset="88674.83">1721 9389 156 0,'9'-31'60'0,"8"23"-32"0,-12-11-42 0,3 11 6 0,-8-3-1 16,0-4 5-16,0-1 14 16,0-3 8-16,-13 0-9 15,13-8 2-15,-17 0 2 0,4 8 2 16,-4-8 0-16,8 4-3 16,-21 4 0-16,-4 8-5 15,-5-1 1-15,4 16-5 0,5 4-2 16,-9 11 4-16,5 0 1 15,-1 0 2-15,5 0 0 16,0 4 0-16,9 0 0 16,-10 4-2-16,6 11 1 15,-6 8-2-15,14 0 0 16,-4 4-3 0,16 4-2-16,-25 15 3 15,13 0 2-15,8-4-4 16,-8-8-1-16,4-7-7 15,5-4 0-15,-10 4-21 16,10-12-7-16,-5-7-39 16</inkml:trace>
  <inkml:trace contextRef="#ctx0" brushRef="#br0" timeOffset="89037.8807">704 9680 244 0,'-8'0'90'0,"8"0"-48"0,8 0-51 0,5 0 14 0,-4 0 12 16,13 0 9-16,8 0 2 16,4 0 3-16,5-4-17 15,-5 0-6-15,10 4-3 0,7 0-6 0,-3 0 1 16,-1 0-5-16,-4 0 1 16,-4 4-11-16,8-4-3 15,-17 0-20-15,14 0-8 0,-1-4-24 16,13-4-8-16,-5-7-5 15</inkml:trace>
  <inkml:trace contextRef="#ctx0" brushRef="#br0" timeOffset="89322.3323">1898 9461 312 0,'-9'-4'115'0,"9"4"-62"0,0 4-60 15,0-4 21-15,0 8-2 0,0 3 2 16,0 12-5-16,0 12-1 15,0 26-4-15,0 12-40 0,0-4-16 16,9 4-84-16</inkml:trace>
  <inkml:trace contextRef="#ctx0" brushRef="#br0" timeOffset="94744.6991">14213 10124 208 0,'-9'-4'77'0,"9"0"-42"0,0 4-37 0,0 0 17 0,0 0 2 15,0 0 4-15,0 0 3 16,0 0 0-16,0 0-13 16,0 0-4-16,0 4-1 0,0 0-3 0,-8 7-2 15,3 5 0-15,1 7-1 16,0 7 0-16,-1 9 2 15,1 18-3-15,4-3 0 16,0-1 1-16,4 9 0 31,1 7 0-31,-1-1 0 0,0 1 0 16,1 8 0-16,3 7 0 16,-8-7 0-16,5 0 0 15,-1-12 0-15,5 7 0 16,-9-10 0-16,8-9 2 15,1-7 1-15,-1-4-4 16,5-7 1-16,-4-4 0 0,4-5 2 16,4-3 1-16,5-7 1 15,-5-1-2-15,0-4 1 16,0-3-2-16,1 0 2 16,3-4 0-16,1-1 1 0,-1-3-2 15,9 0 1-15,-8-3 0 31,12-1 1-31,10 0-2 16,-6 0 1-16,5 0-4 0,0 0-2 16,1-3 2-16,-6-1 2 15,18 4 0-15,0-3-1 16,5-1-2-16,-1 0 1 16,5 1-1-16,8-1 0 15,0 4 2-15,5 0 0 0,-5 0 0 16,13 1 2-16,-8-1-6 15,-9 4 1-15,0 0-1 16,-13 4 2-16,0-4 1 16,-9 3 3-16,0 1 8 15,-12 0 3-15,-5-4 0 16,-4 0 2-16,-5 0 1 0,-3 0 2 16,-10-4 3-16,-3 0 2 15,-10-3-6-15,-3-8-2 16,-5-16-7-16,0 4 0 15,0-4-5-15,0 1 0 0,0-5-6 16,4-22-2-16,-8-1-5 31,4-7-1-31,5 0-3 16,-1-19 1-16,5 7-4 16,-1 5 0-16,5-5 8 0,-8-4 2 15,4 13 2-15,-1 6 1 16,5 9 5-16,-4 7 1 15,0 4 2-15,-1 7 2 16,1 1-1-16,0 7 2 0,-9 4-2 16,0 4 2-16,0 0-2 15,-4-4 0-15,-1 3 1 16,-7 5 1-16,-10 0-6 16,1 3-2-16,-1 5 0 15,-4 3 0-15,5 0 1 16,-1 8 0-1,-16 3-3-15,3 1 2 16,-3 0-4-16,3-1 1 16,1 1 0-16,4 4 2 15,-13-1-4-15,0 1 2 16,4-1 0-16,9-3-1 0,-9-1 4 16,9 1 2-16,-4 0-2 15,-14-1 0-15,5 1-1 16,-4 0 0-16,4-1 0 0,-17 1-2 15,0 0 5-15,12-1 1 16,5 1-3-16,4 0 1 16,9-1-5-16,5 1-1 15,7 0-28-15,10-1-13 16,4-3-26-16,12-4-12 0,14-11-20 16</inkml:trace>
  <inkml:trace contextRef="#ctx0" brushRef="#br0" timeOffset="96248.9163">14898 9465 188 0,'0'-8'71'0,"0"5"-38"0,0-17-30 0,0 17 17 0,0-9 5 15,0 1 5-15,-9-1-3 0,5 1 1 31,-4-1-16-31,-1 1 0 0,0-5-1 16,-4 5-11-16,0-4-2 0,-4 3 1 16,4 1 2-16,-13 3-2 15,-4 0-2-15,4 4 2 16,5 1 0-16,4 3-2 16,-1 3 0-16,5 5 2 15,5 4 0-15,-1 11 1 0,9 11 0 16,0 4 0-16,5 1 0 15,3 3 0-15,1 11 0 16,-1 5 0-16,5-5 0 16,0-7-3-16,0 0 0 15,0-3-14-15,0-9-4 16,-9-7-18 0,9 0-7-16,-13-8-53 15</inkml:trace>
  <inkml:trace contextRef="#ctx0" brushRef="#br0" timeOffset="96548.6872">14502 9622 116 0,'8'-11'46'0,"-3"7"-24"0,8 0 5 0,-5 4 21 15,5 0 3-15,0 0 2 16,13 0-16-16,8 4-8 16,1 0-16-16,-1-1-9 0,-8 5 0 15,4 4-5-15,-4-5 0 16,4-3-26-16,-8 0-11 15,4-4-135 1,30-15 56-16</inkml:trace>
  <inkml:trace contextRef="#ctx0" brushRef="#br0" timeOffset="97033.4967">15338 9492 188 0,'0'-4'71'0,"30"0"-38"0,-13-3-36 0,-13 7 13 16,5-4 6-16,0-4 7 15,-1 0 8-15,5 1 5 0,4 3-19 16,-4 0-7-16,9 0-5 0,-14 8-6 16,5 4-1-16,0-1-4 15,-4 5-1-15,4 3-1 16,-13 4 0-16,0 1-4 15,0 3 0-15,-13 0-3 16,4-4 0 0,1 0 3-16,-5 8 5 15,4-4 6-15,5 3 5 0,4-3 14 16,4-3 8-16,13-5 0 16,18 4-1-16,12 0-11 15,9 0-4-15,9-7-44 16,8 3-16-16,5-11-66 15</inkml:trace>
  <inkml:trace contextRef="#ctx0" brushRef="#br0" timeOffset="104939.0673">17363 11028 220 0,'4'0'82'0,"-4"0"-44"0,9 0-40 0,-9 0 14 16,0 0-6-16,0 0-1 15,0 7 10-15,4 1 5 0,0 0-10 16,5-1 1-16,-9 1 0 0,4 0-2 16,1-1 2-16,-1 1-4 15,0 4-2-15,0-1-2 16,1 8 0-16,-1 8 0 16,-4 0 1-16,9 19-2 15,-9 4-2 1,0-1-2-16,0 5-1 15,0 7 2-15,0 4 0 0,0-3 1 16,-9 3 0-16,9-8-3 16,0 5 2-16,0-1-1 15,0-4-2-15,-4-7 3 16,4-4 2-16,0-8 2 16,0-3 1-16,0-1-5 0,0-7 1 15,0 0 0-15,0-4 0 16,0 0 2-16,0-8 3 15,0 8 7 1,0-4-3-16,4 0 3 16,-4-3-3-16,9-5 2 15,-1 12-4 1,5-7 1-16,0-5-3 16,9-3 2-16,4-8-6 15,12 0-1-15,10-4 0 16,-5-8 0-16,9 12-3 15,8 0 0-15,9-3 2 16,-13 3 2-16,4 0-2 16,-4 0 0-16,9 11-4 0,-1-11 1 0,-3 12 2 15,-9-1 3-15,-5-3 0 16,0-1 2-16,-12-3-2 16,4-11-1-16,-18 10 1 15,1-10-1-15,-5-1 6 16,-4-11 4-16,-5 4-1 15,-3-5 2-15,-5-3-2 0,0 0 0 16,-5-3-3-16,-3-5-1 16,-1 0-3-16,1-18-2 15,-1 3 1-15,0-4 1 16,9 0-3-16,-8 0 0 16,3-15-1-16,5 0 0 15,0 0 0 1,5 4 0-16,3-1-3 15,-3-10-1-15,8 6-4 16,-5 5 1-16,5 4-2 16,-4 7 2-16,-1 8 0 15,1-4 3-15,-5 0 6 16,1 8 4-16,-5 7-1 16,0 4 0-16,-5 8 3 0,-3 0 3 15,-5 7-2-15,-5 1-2 0,-3-1-2 16,-1 5 0-16,-21 3-2 15,5 0 2-15,-1 0 0 16,0 0 1-16,-4 4-2 16,0 0-2-16,-13 0 3 15,0 12 0-15,0-1 1 0,0-3 2 32,0 0 1-32,-5 7 1 15,-3-4-7-15,8 1 0 16,-5-1-10-16,10-7-2 15,8 0-27-15,0-4-11 16,-5 0-47-16,18-8-19 16,-5-18 1-16</inkml:trace>
  <inkml:trace contextRef="#ctx0" brushRef="#br0" timeOffset="105506.3126">18207 9703 216 0,'-4'-31'82'0,"4"23"-44"0,-4-3-42 0,4 7 13 16,0-4 19-16,-9 1 13 0,5-5-3 15,-1 4 0-15,5-3-21 16,-12-1-8-16,3 1-2 0,0 3-6 15,1 1-1-15,-1-1 0 16,0 4 2-16,1 0-1 16,-1 4-1-16,1 8-2 15,-1 4-1 1,5 3-3-16,-9 15 1 16,8 16 3-16,-7 0 1 15,-1 0 1-15,0 4 0 0,0 15-3 16,8 0 2-16,-16 4-1 15,4 0-2-15,4 16-2 16,0-5 1-16,0-3-2 16,4-16 0-16,1-8-10 0,-1 5-3 15,0-12-17-15,1-8-4 16,-1-7-22-16,5-8-10 16</inkml:trace>
  <inkml:trace contextRef="#ctx0" brushRef="#br0" timeOffset="105807.0068">17561 10250 164 0,'-9'0'63'0,"9"0"-34"0,9 0-34 0,4 0 45 16,13 0-2-16,0 4 6 15,8-4 2-15,5 0-25 16,13 0-3-16,8 0-1 0,-4 0-9 16,-4 0-4-16,-5 0-14 0,0 0-6 15,-16 4-23-15,3 4-8 16,-4-1-37-1,9 16-47-15,-5-7 39 16</inkml:trace>
  <inkml:trace contextRef="#ctx0" brushRef="#br0" timeOffset="106271.6336">18474 10384 260 0,'0'-3'96'0,"5"-24"-52"0,3 8-47 0,-3 15 16 16,3 0-5-16,-8 0 0 16,5 0 7-16,-1 4 4 15,-4 0-9-15,4 4-3 0,1 0-3 16,-5 27-18 0,-5-5 1-16,-3-3 0 31,-5 0 0-31,0 0 1 0,0-4 7 15,0 1 2-15,4-5 0 16,1-4 2-16,3 1 5 16,1-4 2-16,4-1 6 15,9 1 3-15,4 0-2 16,4-1 0-16,4 1-7 16,10 0-4-16,7-5-28 0,1-3-12 15,0-7-43 1,0-9-60-16,-5-7 33 0</inkml:trace>
  <inkml:trace contextRef="#ctx0" brushRef="#br0" timeOffset="106625.3816">19026 9381 216 0,'-17'23'82'0,"12"-19"-44"0,-29 22-25 0,17-10 22 0,-5 7 4 16,-4 15 3-16,-4 23-16 15,-4 16-7-15,-1-4-12 16,-3 7-16-16,-6 1-4 0,-7-1-126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46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47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48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49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50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51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FF6AE3-0A88-461B-9D9F-F85E3A31E806}" type="slidenum">
              <a:rPr lang="en-US" altLang="en-US" sz="1200" b="0"/>
              <a:pPr/>
              <a:t>52</a:t>
            </a:fld>
            <a:endParaRPr lang="en-US" altLang="en-US" sz="1200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D32F19-E0C7-412C-BCF3-FF70BE3FE85C}" type="slidenum">
              <a:rPr lang="en-US" altLang="en-US" sz="1200" b="0"/>
              <a:pPr/>
              <a:t>55</a:t>
            </a:fld>
            <a:endParaRPr lang="en-US" altLang="en-US" sz="1200" b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384FBB-D626-406C-85B5-ACD877B6B138}" type="slidenum">
              <a:rPr lang="en-US" altLang="en-US" sz="1200" b="0"/>
              <a:pPr/>
              <a:t>56</a:t>
            </a:fld>
            <a:endParaRPr lang="en-US" altLang="en-US" sz="12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A5E20B-A14B-410A-A4F0-6A6A3D2CBCBE}" type="slidenum">
              <a:rPr lang="en-US" altLang="en-US" sz="1200" b="0"/>
              <a:pPr/>
              <a:t>57</a:t>
            </a:fld>
            <a:endParaRPr lang="en-US" altLang="en-US" sz="1200" b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9D3109-4C31-4189-97B0-3628AA2EE599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9C4E99-70F7-4244-A6F5-9C4AA697585F}" type="slidenum">
              <a:rPr lang="en-US" altLang="en-US" sz="1200" b="0"/>
              <a:pPr/>
              <a:t>59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9FE747-B49E-4DB0-9ECA-D18A27162F0B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709DC6-091A-4EDD-B33B-FBDC28465CF3}" type="slidenum">
              <a:rPr lang="en-US" altLang="en-US" sz="1200" b="0"/>
              <a:pPr/>
              <a:t>61</a:t>
            </a:fld>
            <a:endParaRPr lang="en-US" altLang="en-US" sz="1200" b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63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67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68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69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14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77046-EE85-440F-A673-6615585BBB84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5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image" Target="../media/image18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image" Target="../media/image17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38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emf"/><Relationship Id="rId5" Type="http://schemas.openxmlformats.org/officeDocument/2006/relationships/slideLayout" Target="../slideLayouts/slideLayout26.xml"/><Relationship Id="rId10" Type="http://schemas.openxmlformats.org/officeDocument/2006/relationships/customXml" Target="../ink/ink3.xml"/><Relationship Id="rId4" Type="http://schemas.openxmlformats.org/officeDocument/2006/relationships/tags" Target="../tags/tag39.xm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xtQqYLRaSQ&amp;feature=player_embedded" TargetMode="External"/><Relationship Id="rId2" Type="http://schemas.openxmlformats.org/officeDocument/2006/relationships/hyperlink" Target="http://www.youtube.com/watch?v=p16frKJLVi0" TargetMode="Externa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emf"/><Relationship Id="rId4" Type="http://schemas.openxmlformats.org/officeDocument/2006/relationships/customXml" Target="../ink/ink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1.xml"/><Relationship Id="rId6" Type="http://schemas.openxmlformats.org/officeDocument/2006/relationships/image" Target="../media/image45.emf"/><Relationship Id="rId5" Type="http://schemas.openxmlformats.org/officeDocument/2006/relationships/customXml" Target="../ink/ink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6" Type="http://schemas.openxmlformats.org/officeDocument/2006/relationships/image" Target="../media/image47.emf"/><Relationship Id="rId5" Type="http://schemas.openxmlformats.org/officeDocument/2006/relationships/customXml" Target="../ink/ink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48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7.xml"/><Relationship Id="rId15" Type="http://schemas.openxmlformats.org/officeDocument/2006/relationships/image" Target="../media/image49.emf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customXml" Target="../ink/ink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image" Target="../media/image50.emf"/><Relationship Id="rId2" Type="http://schemas.openxmlformats.org/officeDocument/2006/relationships/tags" Target="../tags/tag54.xml"/><Relationship Id="rId16" Type="http://schemas.openxmlformats.org/officeDocument/2006/relationships/customXml" Target="../ink/ink9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image" Target="../media/image48.jpeg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" Type="http://schemas.openxmlformats.org/officeDocument/2006/relationships/tags" Target="../tags/tag6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52.jpe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51.jpe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image" Target="../media/image53.emf"/><Relationship Id="rId3" Type="http://schemas.openxmlformats.org/officeDocument/2006/relationships/tags" Target="../tags/tag8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customXml" Target="../ink/ink10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52.jpe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image" Target="../media/image51.jpe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5.emf"/><Relationship Id="rId4" Type="http://schemas.openxmlformats.org/officeDocument/2006/relationships/customXml" Target="../ink/ink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5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58.pn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57.pn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2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1.emf"/><Relationship Id="rId4" Type="http://schemas.openxmlformats.org/officeDocument/2006/relationships/customXml" Target="../ink/ink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1.png"/><Relationship Id="rId21" Type="http://schemas.openxmlformats.org/officeDocument/2006/relationships/image" Target="../media/image136.png"/><Relationship Id="rId42" Type="http://schemas.openxmlformats.org/officeDocument/2006/relationships/image" Target="../media/image157.png"/><Relationship Id="rId47" Type="http://schemas.openxmlformats.org/officeDocument/2006/relationships/image" Target="../media/image162.png"/><Relationship Id="rId63" Type="http://schemas.openxmlformats.org/officeDocument/2006/relationships/image" Target="../media/image178.png"/><Relationship Id="rId68" Type="http://schemas.openxmlformats.org/officeDocument/2006/relationships/image" Target="../media/image183.png"/><Relationship Id="rId84" Type="http://schemas.openxmlformats.org/officeDocument/2006/relationships/image" Target="../media/image199.png"/><Relationship Id="rId89" Type="http://schemas.openxmlformats.org/officeDocument/2006/relationships/image" Target="../media/image204.png"/><Relationship Id="rId7" Type="http://schemas.openxmlformats.org/officeDocument/2006/relationships/image" Target="../media/image122.png"/><Relationship Id="rId71" Type="http://schemas.openxmlformats.org/officeDocument/2006/relationships/image" Target="../media/image186.png"/><Relationship Id="rId92" Type="http://schemas.openxmlformats.org/officeDocument/2006/relationships/image" Target="../media/image207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31.png"/><Relationship Id="rId29" Type="http://schemas.openxmlformats.org/officeDocument/2006/relationships/image" Target="../media/image144.png"/><Relationship Id="rId107" Type="http://schemas.openxmlformats.org/officeDocument/2006/relationships/image" Target="../media/image222.png"/><Relationship Id="rId11" Type="http://schemas.openxmlformats.org/officeDocument/2006/relationships/image" Target="../media/image126.png"/><Relationship Id="rId24" Type="http://schemas.openxmlformats.org/officeDocument/2006/relationships/image" Target="../media/image139.png"/><Relationship Id="rId32" Type="http://schemas.openxmlformats.org/officeDocument/2006/relationships/image" Target="../media/image147.png"/><Relationship Id="rId37" Type="http://schemas.openxmlformats.org/officeDocument/2006/relationships/image" Target="../media/image152.png"/><Relationship Id="rId40" Type="http://schemas.openxmlformats.org/officeDocument/2006/relationships/image" Target="../media/image155.png"/><Relationship Id="rId45" Type="http://schemas.openxmlformats.org/officeDocument/2006/relationships/image" Target="../media/image160.png"/><Relationship Id="rId53" Type="http://schemas.openxmlformats.org/officeDocument/2006/relationships/image" Target="../media/image168.png"/><Relationship Id="rId58" Type="http://schemas.openxmlformats.org/officeDocument/2006/relationships/image" Target="../media/image173.png"/><Relationship Id="rId66" Type="http://schemas.openxmlformats.org/officeDocument/2006/relationships/image" Target="../media/image181.png"/><Relationship Id="rId74" Type="http://schemas.openxmlformats.org/officeDocument/2006/relationships/image" Target="../media/image189.png"/><Relationship Id="rId79" Type="http://schemas.openxmlformats.org/officeDocument/2006/relationships/image" Target="../media/image194.png"/><Relationship Id="rId87" Type="http://schemas.openxmlformats.org/officeDocument/2006/relationships/image" Target="../media/image202.png"/><Relationship Id="rId102" Type="http://schemas.openxmlformats.org/officeDocument/2006/relationships/image" Target="../media/image217.png"/><Relationship Id="rId5" Type="http://schemas.openxmlformats.org/officeDocument/2006/relationships/image" Target="../media/image120.png"/><Relationship Id="rId61" Type="http://schemas.openxmlformats.org/officeDocument/2006/relationships/image" Target="../media/image176.png"/><Relationship Id="rId82" Type="http://schemas.openxmlformats.org/officeDocument/2006/relationships/image" Target="../media/image197.png"/><Relationship Id="rId90" Type="http://schemas.openxmlformats.org/officeDocument/2006/relationships/image" Target="../media/image205.png"/><Relationship Id="rId95" Type="http://schemas.openxmlformats.org/officeDocument/2006/relationships/image" Target="../media/image210.png"/><Relationship Id="rId19" Type="http://schemas.openxmlformats.org/officeDocument/2006/relationships/image" Target="../media/image134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Relationship Id="rId27" Type="http://schemas.openxmlformats.org/officeDocument/2006/relationships/image" Target="../media/image142.png"/><Relationship Id="rId30" Type="http://schemas.openxmlformats.org/officeDocument/2006/relationships/image" Target="../media/image145.png"/><Relationship Id="rId35" Type="http://schemas.openxmlformats.org/officeDocument/2006/relationships/image" Target="../media/image150.png"/><Relationship Id="rId43" Type="http://schemas.openxmlformats.org/officeDocument/2006/relationships/image" Target="../media/image158.png"/><Relationship Id="rId48" Type="http://schemas.openxmlformats.org/officeDocument/2006/relationships/image" Target="../media/image163.png"/><Relationship Id="rId56" Type="http://schemas.openxmlformats.org/officeDocument/2006/relationships/image" Target="../media/image171.png"/><Relationship Id="rId64" Type="http://schemas.openxmlformats.org/officeDocument/2006/relationships/image" Target="../media/image179.png"/><Relationship Id="rId69" Type="http://schemas.openxmlformats.org/officeDocument/2006/relationships/image" Target="../media/image184.png"/><Relationship Id="rId77" Type="http://schemas.openxmlformats.org/officeDocument/2006/relationships/image" Target="../media/image192.png"/><Relationship Id="rId100" Type="http://schemas.openxmlformats.org/officeDocument/2006/relationships/image" Target="../media/image215.png"/><Relationship Id="rId105" Type="http://schemas.openxmlformats.org/officeDocument/2006/relationships/image" Target="../media/image220.png"/><Relationship Id="rId8" Type="http://schemas.openxmlformats.org/officeDocument/2006/relationships/image" Target="../media/image123.png"/><Relationship Id="rId51" Type="http://schemas.openxmlformats.org/officeDocument/2006/relationships/image" Target="../media/image166.png"/><Relationship Id="rId72" Type="http://schemas.openxmlformats.org/officeDocument/2006/relationships/image" Target="../media/image187.png"/><Relationship Id="rId80" Type="http://schemas.openxmlformats.org/officeDocument/2006/relationships/image" Target="../media/image195.png"/><Relationship Id="rId85" Type="http://schemas.openxmlformats.org/officeDocument/2006/relationships/image" Target="../media/image200.png"/><Relationship Id="rId93" Type="http://schemas.openxmlformats.org/officeDocument/2006/relationships/image" Target="../media/image208.png"/><Relationship Id="rId98" Type="http://schemas.openxmlformats.org/officeDocument/2006/relationships/image" Target="../media/image213.png"/><Relationship Id="rId3" Type="http://schemas.openxmlformats.org/officeDocument/2006/relationships/image" Target="../media/image118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5" Type="http://schemas.openxmlformats.org/officeDocument/2006/relationships/image" Target="../media/image140.png"/><Relationship Id="rId33" Type="http://schemas.openxmlformats.org/officeDocument/2006/relationships/image" Target="../media/image148.png"/><Relationship Id="rId38" Type="http://schemas.openxmlformats.org/officeDocument/2006/relationships/image" Target="../media/image153.png"/><Relationship Id="rId46" Type="http://schemas.openxmlformats.org/officeDocument/2006/relationships/image" Target="../media/image161.png"/><Relationship Id="rId59" Type="http://schemas.openxmlformats.org/officeDocument/2006/relationships/image" Target="../media/image174.png"/><Relationship Id="rId67" Type="http://schemas.openxmlformats.org/officeDocument/2006/relationships/image" Target="../media/image182.png"/><Relationship Id="rId103" Type="http://schemas.openxmlformats.org/officeDocument/2006/relationships/image" Target="../media/image218.png"/><Relationship Id="rId20" Type="http://schemas.openxmlformats.org/officeDocument/2006/relationships/image" Target="../media/image135.png"/><Relationship Id="rId41" Type="http://schemas.openxmlformats.org/officeDocument/2006/relationships/image" Target="../media/image156.png"/><Relationship Id="rId54" Type="http://schemas.openxmlformats.org/officeDocument/2006/relationships/image" Target="../media/image169.png"/><Relationship Id="rId62" Type="http://schemas.openxmlformats.org/officeDocument/2006/relationships/image" Target="../media/image177.png"/><Relationship Id="rId70" Type="http://schemas.openxmlformats.org/officeDocument/2006/relationships/image" Target="../media/image185.png"/><Relationship Id="rId75" Type="http://schemas.openxmlformats.org/officeDocument/2006/relationships/image" Target="../media/image190.png"/><Relationship Id="rId83" Type="http://schemas.openxmlformats.org/officeDocument/2006/relationships/image" Target="../media/image198.png"/><Relationship Id="rId88" Type="http://schemas.openxmlformats.org/officeDocument/2006/relationships/image" Target="../media/image203.png"/><Relationship Id="rId91" Type="http://schemas.openxmlformats.org/officeDocument/2006/relationships/image" Target="../media/image206.png"/><Relationship Id="rId96" Type="http://schemas.openxmlformats.org/officeDocument/2006/relationships/image" Target="../media/image21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1.png"/><Relationship Id="rId15" Type="http://schemas.openxmlformats.org/officeDocument/2006/relationships/image" Target="../media/image130.png"/><Relationship Id="rId23" Type="http://schemas.openxmlformats.org/officeDocument/2006/relationships/image" Target="../media/image138.png"/><Relationship Id="rId28" Type="http://schemas.openxmlformats.org/officeDocument/2006/relationships/image" Target="../media/image143.png"/><Relationship Id="rId36" Type="http://schemas.openxmlformats.org/officeDocument/2006/relationships/image" Target="../media/image151.png"/><Relationship Id="rId49" Type="http://schemas.openxmlformats.org/officeDocument/2006/relationships/image" Target="../media/image164.png"/><Relationship Id="rId57" Type="http://schemas.openxmlformats.org/officeDocument/2006/relationships/image" Target="../media/image172.png"/><Relationship Id="rId106" Type="http://schemas.openxmlformats.org/officeDocument/2006/relationships/image" Target="../media/image221.png"/><Relationship Id="rId10" Type="http://schemas.openxmlformats.org/officeDocument/2006/relationships/image" Target="../media/image125.png"/><Relationship Id="rId31" Type="http://schemas.openxmlformats.org/officeDocument/2006/relationships/image" Target="../media/image146.png"/><Relationship Id="rId44" Type="http://schemas.openxmlformats.org/officeDocument/2006/relationships/image" Target="../media/image159.png"/><Relationship Id="rId52" Type="http://schemas.openxmlformats.org/officeDocument/2006/relationships/image" Target="../media/image167.png"/><Relationship Id="rId60" Type="http://schemas.openxmlformats.org/officeDocument/2006/relationships/image" Target="../media/image175.png"/><Relationship Id="rId65" Type="http://schemas.openxmlformats.org/officeDocument/2006/relationships/image" Target="../media/image180.png"/><Relationship Id="rId73" Type="http://schemas.openxmlformats.org/officeDocument/2006/relationships/image" Target="../media/image188.png"/><Relationship Id="rId78" Type="http://schemas.openxmlformats.org/officeDocument/2006/relationships/image" Target="../media/image193.png"/><Relationship Id="rId81" Type="http://schemas.openxmlformats.org/officeDocument/2006/relationships/image" Target="../media/image196.png"/><Relationship Id="rId86" Type="http://schemas.openxmlformats.org/officeDocument/2006/relationships/image" Target="../media/image201.png"/><Relationship Id="rId94" Type="http://schemas.openxmlformats.org/officeDocument/2006/relationships/image" Target="../media/image209.png"/><Relationship Id="rId99" Type="http://schemas.openxmlformats.org/officeDocument/2006/relationships/image" Target="../media/image214.png"/><Relationship Id="rId101" Type="http://schemas.openxmlformats.org/officeDocument/2006/relationships/image" Target="../media/image216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39" Type="http://schemas.openxmlformats.org/officeDocument/2006/relationships/image" Target="../media/image154.png"/><Relationship Id="rId34" Type="http://schemas.openxmlformats.org/officeDocument/2006/relationships/image" Target="../media/image149.png"/><Relationship Id="rId50" Type="http://schemas.openxmlformats.org/officeDocument/2006/relationships/image" Target="../media/image165.png"/><Relationship Id="rId55" Type="http://schemas.openxmlformats.org/officeDocument/2006/relationships/image" Target="../media/image170.png"/><Relationship Id="rId76" Type="http://schemas.openxmlformats.org/officeDocument/2006/relationships/image" Target="../media/image191.png"/><Relationship Id="rId97" Type="http://schemas.openxmlformats.org/officeDocument/2006/relationships/image" Target="../media/image212.png"/><Relationship Id="rId104" Type="http://schemas.openxmlformats.org/officeDocument/2006/relationships/image" Target="../media/image2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22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1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Relationship Id="rId9" Type="http://schemas.openxmlformats.org/officeDocument/2006/relationships/image" Target="../media/image13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30.png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29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13" Type="http://schemas.openxmlformats.org/officeDocument/2006/relationships/image" Target="../media/image239.png"/><Relationship Id="rId18" Type="http://schemas.openxmlformats.org/officeDocument/2006/relationships/image" Target="../media/image244.png"/><Relationship Id="rId3" Type="http://schemas.openxmlformats.org/officeDocument/2006/relationships/image" Target="../media/image230.png"/><Relationship Id="rId21" Type="http://schemas.openxmlformats.org/officeDocument/2006/relationships/image" Target="../media/image247.png"/><Relationship Id="rId7" Type="http://schemas.openxmlformats.org/officeDocument/2006/relationships/image" Target="../media/image234.png"/><Relationship Id="rId12" Type="http://schemas.openxmlformats.org/officeDocument/2006/relationships/image" Target="../media/image238.png"/><Relationship Id="rId17" Type="http://schemas.openxmlformats.org/officeDocument/2006/relationships/image" Target="../media/image243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42.png"/><Relationship Id="rId20" Type="http://schemas.openxmlformats.org/officeDocument/2006/relationships/image" Target="../media/image24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3.png"/><Relationship Id="rId11" Type="http://schemas.openxmlformats.org/officeDocument/2006/relationships/image" Target="../media/image237.png"/><Relationship Id="rId24" Type="http://schemas.openxmlformats.org/officeDocument/2006/relationships/image" Target="../media/image250.png"/><Relationship Id="rId5" Type="http://schemas.openxmlformats.org/officeDocument/2006/relationships/image" Target="../media/image232.png"/><Relationship Id="rId15" Type="http://schemas.openxmlformats.org/officeDocument/2006/relationships/image" Target="../media/image241.png"/><Relationship Id="rId23" Type="http://schemas.openxmlformats.org/officeDocument/2006/relationships/image" Target="../media/image249.png"/><Relationship Id="rId10" Type="http://schemas.openxmlformats.org/officeDocument/2006/relationships/image" Target="../media/image236.png"/><Relationship Id="rId19" Type="http://schemas.openxmlformats.org/officeDocument/2006/relationships/image" Target="../media/image245.png"/><Relationship Id="rId4" Type="http://schemas.openxmlformats.org/officeDocument/2006/relationships/image" Target="../media/image231.png"/><Relationship Id="rId9" Type="http://schemas.openxmlformats.org/officeDocument/2006/relationships/image" Target="../media/image235.png"/><Relationship Id="rId14" Type="http://schemas.openxmlformats.org/officeDocument/2006/relationships/image" Target="../media/image240.png"/><Relationship Id="rId22" Type="http://schemas.openxmlformats.org/officeDocument/2006/relationships/image" Target="../media/image24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CSE 455</a:t>
            </a:r>
          </a:p>
          <a:p>
            <a:r>
              <a:rPr lang="en-US" dirty="0" smtClean="0"/>
              <a:t>Linda Shapiro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3" y="7762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667" y="11811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L(x-1,y-1)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0362" y="11811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L(x,y-1)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1025" y="119062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L(x+1,y-1)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9789" y="11811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9789" y="21108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9789" y="30405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9789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6633" y="211083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0986" y="3031035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L(x+1,y+1)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5570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1351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9472" y="3031035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L(x,y+1)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7132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1707" y="304056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L(x-1,y+1)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0804" y="211083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magnitude(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blipFill>
                <a:blip r:embed="rId3"/>
                <a:stretch>
                  <a:fillRect l="-638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blipFill rotWithShape="1">
                <a:blip r:embed="rId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914776" y="2295525"/>
            <a:ext cx="2761005" cy="2124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3914776" y="2295525"/>
            <a:ext cx="27610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3718" y="211083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</a:t>
            </a:r>
            <a:r>
              <a:rPr lang="en-US" sz="1600" dirty="0" err="1">
                <a:solidFill>
                  <a:schemeClr val="bg1"/>
                </a:solidFill>
              </a:rPr>
              <a:t>x,y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7" name="Arc 26"/>
          <p:cNvSpPr/>
          <p:nvPr/>
        </p:nvSpPr>
        <p:spPr>
          <a:xfrm rot="3874749">
            <a:off x="4101007" y="2228254"/>
            <a:ext cx="484462" cy="522258"/>
          </a:xfrm>
          <a:prstGeom prst="arc">
            <a:avLst>
              <a:gd name="adj1" fmla="val 14909198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</a:rPr>
                  <a:t>x,y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  <a:blipFill>
                <a:blip r:embed="rId5"/>
                <a:stretch>
                  <a:fillRect t="-10000" r="-67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10400" y="628636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Orientations in each of</a:t>
            </a:r>
          </a:p>
          <a:p>
            <a:r>
              <a:rPr lang="en-US" sz="2400" dirty="0" smtClean="0"/>
              <a:t>the 16 pixels of the cell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7361" y="4621213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orientations all</a:t>
            </a:r>
          </a:p>
          <a:p>
            <a:r>
              <a:rPr lang="en-US" sz="2400" dirty="0" smtClean="0"/>
              <a:t>ended up in two bins:</a:t>
            </a:r>
          </a:p>
          <a:p>
            <a:r>
              <a:rPr lang="en-US" sz="2400" dirty="0" smtClean="0"/>
              <a:t>11 in one bin, 5 in the</a:t>
            </a:r>
          </a:p>
          <a:p>
            <a:r>
              <a:rPr lang="en-US" sz="2400" dirty="0" smtClean="0"/>
              <a:t>other. (rough count)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717160" y="4022280"/>
              <a:ext cx="2232360" cy="6098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08880" y="4014360"/>
                <a:ext cx="2249640" cy="62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45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Divide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the 16x16 window into a 4x4 grid of cells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</a:t>
            </a:r>
            <a:r>
              <a:rPr lang="en-US" sz="1100" dirty="0" smtClean="0">
                <a:hlinkClick r:id="rId7"/>
              </a:rPr>
              <a:t>/</a:t>
            </a:r>
            <a:endParaRPr lang="en-US" sz="1100" dirty="0" smtClean="0"/>
          </a:p>
          <a:p>
            <a:pPr lvl="2"/>
            <a:endParaRPr lang="en-US" sz="1100" dirty="0" smtClean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4831200" y="1904400"/>
              <a:ext cx="1520640" cy="447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21120" y="1895040"/>
                <a:ext cx="1541160" cy="46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7086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homography.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61360" y="3224160"/>
              <a:ext cx="509040" cy="7419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5240" y="3216240"/>
                <a:ext cx="524520" cy="75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2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 (also called Photo Tourism) developed at UW by Noah </a:t>
            </a:r>
            <a:r>
              <a:rPr lang="en-US" dirty="0" err="1" smtClean="0"/>
              <a:t>Snavely</a:t>
            </a:r>
            <a:r>
              <a:rPr lang="en-US" dirty="0" smtClean="0"/>
              <a:t>, Steve Seitz, Rick </a:t>
            </a:r>
            <a:r>
              <a:rPr lang="en-US" dirty="0" err="1" smtClean="0"/>
              <a:t>Szeliski</a:t>
            </a:r>
            <a:r>
              <a:rPr lang="en-US" dirty="0" smtClean="0"/>
              <a:t>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www.youtube.com/watch?v=p16frKJLVi0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Building Rome in a </a:t>
            </a:r>
            <a:r>
              <a:rPr lang="en-US" dirty="0" smtClean="0"/>
              <a:t>day, developed at UW by Sameer Agarwal, Noah </a:t>
            </a:r>
            <a:r>
              <a:rPr lang="en-US" dirty="0" err="1" smtClean="0"/>
              <a:t>Snavely</a:t>
            </a:r>
            <a:r>
              <a:rPr lang="en-US" dirty="0" smtClean="0"/>
              <a:t>, Steve Seitz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3"/>
              </a:rPr>
              <a:t>http://www.youtube.com/watch?v=kxtQqYLRaSQ&amp;feature=player_embedded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4466880" y="2494800"/>
              <a:ext cx="24840" cy="97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7520" y="2485440"/>
                <a:ext cx="43560" cy="2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3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the SIFT  descriptor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computational efficiency </a:t>
            </a:r>
            <a:r>
              <a:rPr lang="en-US" dirty="0" smtClean="0"/>
              <a:t>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369080" y="2925000"/>
              <a:ext cx="538560" cy="1374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0440" y="2916720"/>
                <a:ext cx="552960" cy="138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6627600" y="1343160"/>
              <a:ext cx="1993680" cy="23680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21480" y="1335960"/>
                <a:ext cx="2008800" cy="238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SIFT descriptor and the various variants are used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an image patch, so that we can match two image patches.</a:t>
            </a:r>
          </a:p>
          <a:p>
            <a:endParaRPr lang="en-US" dirty="0" smtClean="0"/>
          </a:p>
          <a:p>
            <a:r>
              <a:rPr lang="en-US" dirty="0" smtClean="0"/>
              <a:t>In addition to the descriptors, we need a </a:t>
            </a:r>
            <a:r>
              <a:rPr lang="en-US" dirty="0" smtClean="0">
                <a:solidFill>
                  <a:srgbClr val="FF0000"/>
                </a:solidFill>
              </a:rPr>
              <a:t>distance measure</a:t>
            </a:r>
            <a:r>
              <a:rPr lang="en-US" dirty="0" smtClean="0"/>
              <a:t> to calculate how different the two patches are?</a:t>
            </a:r>
            <a:endParaRPr lang="en-US" dirty="0"/>
          </a:p>
        </p:txBody>
      </p:sp>
      <p:pic>
        <p:nvPicPr>
          <p:cNvPr id="4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843818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1200" y="49800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26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/>
              <a:t>Simple approach is SSD(f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marL="1314450" lvl="2" indent="-457200"/>
            <a:r>
              <a:rPr lang="en-US" sz="1800" dirty="0" smtClean="0">
                <a:solidFill>
                  <a:schemeClr val="accent2"/>
                </a:solidFill>
              </a:rPr>
              <a:t>sum of square differences </a:t>
            </a:r>
            <a:r>
              <a:rPr lang="en-US" sz="1800" dirty="0" smtClean="0"/>
              <a:t>between entries of the two descriptors</a:t>
            </a:r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r>
              <a:rPr lang="en-US" sz="1800" dirty="0" smtClean="0"/>
              <a:t> 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314450" lvl="2" indent="-457200"/>
            <a:r>
              <a:rPr lang="en-US" sz="1800" dirty="0" smtClean="0"/>
              <a:t>But it can give good scores to very ambiguous (bad) matches </a:t>
            </a:r>
          </a:p>
          <a:p>
            <a:pPr marL="1314450" lvl="2" indent="-457200"/>
            <a:endParaRPr lang="en-US" sz="1800" dirty="0" smtClean="0"/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242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100885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7902" y="62738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2738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charset="0"/>
              </a:rPr>
              <a:t>I</a:t>
            </a:r>
            <a:r>
              <a:rPr lang="en-US" sz="3200" b="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5975" y="20574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Σ</a:t>
            </a:r>
            <a:r>
              <a:rPr lang="en-US" sz="2800" dirty="0" smtClean="0">
                <a:solidFill>
                  <a:srgbClr val="FF0000"/>
                </a:solidFill>
              </a:rPr>
              <a:t> (f</a:t>
            </a:r>
            <a:r>
              <a:rPr lang="en-US" sz="2800" baseline="-25000" dirty="0" smtClean="0">
                <a:solidFill>
                  <a:srgbClr val="FF0000"/>
                </a:solidFill>
              </a:rPr>
              <a:t>1i</a:t>
            </a:r>
            <a:r>
              <a:rPr lang="en-US" sz="2800" dirty="0" smtClean="0">
                <a:solidFill>
                  <a:srgbClr val="FF0000"/>
                </a:solidFill>
              </a:rPr>
              <a:t> – f</a:t>
            </a:r>
            <a:r>
              <a:rPr lang="en-US" sz="2800" baseline="-25000" dirty="0" smtClean="0">
                <a:solidFill>
                  <a:srgbClr val="FF0000"/>
                </a:solidFill>
              </a:rPr>
              <a:t>2i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/>
              <p14:cNvContentPartPr/>
              <p14:nvPr/>
            </p14:nvContentPartPr>
            <p14:xfrm>
              <a:off x="448920" y="38880"/>
              <a:ext cx="8327520" cy="46083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1000" y="32760"/>
                <a:ext cx="8344800" cy="462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Feature distance in practice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>
                <a:solidFill>
                  <a:srgbClr val="FF0000"/>
                </a:solidFill>
              </a:rPr>
              <a:t>Better approach:  ratio distance =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/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is </a:t>
            </a:r>
            <a:r>
              <a:rPr lang="en-US" sz="1800" dirty="0" smtClean="0">
                <a:solidFill>
                  <a:schemeClr val="accent2"/>
                </a:solidFill>
              </a:rPr>
              <a:t>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’  </a:t>
            </a:r>
            <a:r>
              <a:rPr lang="en-US" sz="1800" dirty="0" smtClean="0">
                <a:solidFill>
                  <a:srgbClr val="00B050"/>
                </a:solidFill>
              </a:rPr>
              <a:t>is  2</a:t>
            </a:r>
            <a:r>
              <a:rPr lang="en-US" sz="1800" baseline="30000" dirty="0" smtClean="0">
                <a:solidFill>
                  <a:srgbClr val="00B050"/>
                </a:solidFill>
              </a:rPr>
              <a:t>nd</a:t>
            </a:r>
            <a:r>
              <a:rPr lang="en-US" sz="1800" dirty="0" smtClean="0">
                <a:solidFill>
                  <a:srgbClr val="00B050"/>
                </a:solidFill>
              </a:rPr>
              <a:t> 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</a:p>
          <a:p>
            <a:pPr marL="1314450" lvl="2" indent="-457200"/>
            <a:r>
              <a:rPr lang="en-US" sz="1800" dirty="0" smtClean="0"/>
              <a:t>gives large values (~1) for ambiguous matches   </a:t>
            </a:r>
            <a:r>
              <a:rPr lang="en-US" sz="1800" dirty="0" smtClean="0">
                <a:solidFill>
                  <a:srgbClr val="C00000"/>
                </a:solidFill>
              </a:rPr>
              <a:t>WHY?</a:t>
            </a:r>
            <a:endParaRPr lang="en-US" sz="1800" baseline="30000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" name="Ink 1"/>
              <p14:cNvContentPartPr/>
              <p14:nvPr/>
            </p14:nvContentPartPr>
            <p14:xfrm>
              <a:off x="250560" y="1769400"/>
              <a:ext cx="8415720" cy="2684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3000" y="1763280"/>
                <a:ext cx="8431560" cy="270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Eliminating more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" name="Ink 1"/>
              <p14:cNvContentPartPr/>
              <p14:nvPr/>
            </p14:nvContentPartPr>
            <p14:xfrm>
              <a:off x="1199880" y="5212440"/>
              <a:ext cx="2221560" cy="704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91960" y="5205600"/>
                <a:ext cx="2240640" cy="72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kinds of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There are descriptors for other purposes</a:t>
            </a:r>
          </a:p>
          <a:p>
            <a:pPr lvl="1"/>
            <a:r>
              <a:rPr lang="en-US" sz="2800" dirty="0" smtClean="0"/>
              <a:t>Describing shapes</a:t>
            </a:r>
          </a:p>
          <a:p>
            <a:pPr lvl="1"/>
            <a:r>
              <a:rPr lang="en-US" sz="2800" dirty="0" smtClean="0"/>
              <a:t>Describing textures</a:t>
            </a:r>
          </a:p>
          <a:p>
            <a:pPr lvl="1"/>
            <a:r>
              <a:rPr lang="en-US" sz="2800" dirty="0" smtClean="0"/>
              <a:t>Describing features for image classification</a:t>
            </a:r>
          </a:p>
          <a:p>
            <a:pPr lvl="1"/>
            <a:r>
              <a:rPr lang="en-US" sz="2800" dirty="0" smtClean="0"/>
              <a:t>Describing features for a code book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72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129480" y="2700000"/>
              <a:ext cx="3734280" cy="22935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1560" y="2692440"/>
                <a:ext cx="3748680" cy="230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texture features of a patch can be considered a descriptor.</a:t>
            </a:r>
          </a:p>
          <a:p>
            <a:pPr eaLnBrk="1" hangingPunct="1"/>
            <a:r>
              <a:rPr lang="en-US" sz="2800" dirty="0" smtClean="0"/>
              <a:t>E.g. the LBP histogram is a texture descriptor for a patch.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Varma &amp; Zisserman, 2002, 2003</a:t>
            </a:r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;,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bag-of-words representation?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For a text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Have a dictionary of non-common words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Count the occurrence of each word in that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Make a histogram of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Normalize the histogram by dividing each count by the sum of all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The histogram is the representation.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806280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   worm   tree  dog   joint   leaf   grass   bush   fence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62200" y="5570140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0" y="4861720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1636" y="5562474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59954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4886741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79496" y="5559568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96000" y="5605861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81800" y="5798614"/>
            <a:ext cx="304800" cy="537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A possible texture representation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 dirty="0">
                <a:latin typeface="Calibri" charset="0"/>
              </a:rPr>
              <a:t>Regular </a:t>
            </a:r>
            <a:r>
              <a:rPr lang="en-US" sz="2400" dirty="0" smtClean="0">
                <a:latin typeface="Calibri" charset="0"/>
              </a:rPr>
              <a:t>grid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every grid square is a feature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>
                <a:latin typeface="Calibri" charset="0"/>
              </a:rPr>
              <a:t>Vogel &amp; Schiele, 2003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r>
              <a:rPr lang="en-US" sz="2400" dirty="0">
                <a:latin typeface="Calibri" charset="0"/>
              </a:rPr>
              <a:t>Interest point </a:t>
            </a:r>
            <a:r>
              <a:rPr lang="en-US" sz="2400" dirty="0" smtClean="0">
                <a:latin typeface="Calibri" charset="0"/>
              </a:rPr>
              <a:t>detector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the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region around each point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 err="1">
                <a:latin typeface="Calibri" charset="0"/>
              </a:rPr>
              <a:t>Csurka</a:t>
            </a:r>
            <a:r>
              <a:rPr lang="en-US" sz="1800" dirty="0">
                <a:latin typeface="Calibri" charset="0"/>
              </a:rPr>
              <a:t> et al. 2004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pPr lvl="1"/>
            <a:r>
              <a:rPr lang="en-US" sz="1800" dirty="0" err="1">
                <a:latin typeface="Calibri" charset="0"/>
              </a:rPr>
              <a:t>Sivic</a:t>
            </a:r>
            <a:r>
              <a:rPr lang="en-US" sz="1800" dirty="0">
                <a:latin typeface="Calibri" charset="0"/>
              </a:rPr>
              <a:t>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3739065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560" y="1002979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6290" y="958334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2004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feature descriptors </a:t>
            </a:r>
          </a:p>
          <a:p>
            <a:r>
              <a:rPr lang="en-US" dirty="0" smtClean="0"/>
              <a:t>for the whole image or set</a:t>
            </a:r>
          </a:p>
          <a:p>
            <a:r>
              <a:rPr lang="en-US" dirty="0" smtClean="0"/>
              <a:t>of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81600" y="3390900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 vector space</a:t>
            </a:r>
          </a:p>
          <a:p>
            <a:endParaRPr lang="en-US" dirty="0"/>
          </a:p>
          <a:p>
            <a:r>
              <a:rPr lang="en-US" dirty="0" smtClean="0"/>
              <a:t>What is the dimensionality?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313160" y="1576440"/>
              <a:ext cx="1882080" cy="5918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3800" y="1567080"/>
                <a:ext cx="1900800" cy="61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Viewpoint invariant description (</a:t>
            </a:r>
            <a:r>
              <a:rPr lang="en-US" altLang="en-US" dirty="0" err="1" smtClean="0"/>
              <a:t>Sivic</a:t>
            </a:r>
            <a:r>
              <a:rPr lang="en-US" altLang="en-US" dirty="0" smtClean="0"/>
              <a:t>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Two types of viewpoint covariant regions computed for each frame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FF3300"/>
                </a:solidFill>
              </a:rPr>
              <a:t>Shape Adapted (SA)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Mikolajczyk</a:t>
            </a:r>
            <a:r>
              <a:rPr lang="en-US" altLang="en-US" sz="2400" dirty="0" smtClean="0">
                <a:solidFill>
                  <a:srgbClr val="FF3300"/>
                </a:solidFill>
              </a:rPr>
              <a:t> &amp;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Schmid</a:t>
            </a:r>
            <a:endParaRPr lang="en-US" altLang="en-US" sz="2400" dirty="0" smtClean="0">
              <a:solidFill>
                <a:srgbClr val="FF3300"/>
              </a:solidFill>
            </a:endParaRPr>
          </a:p>
          <a:p>
            <a:pPr lvl="1" eaLnBrk="1" hangingPunct="1"/>
            <a:r>
              <a:rPr lang="en-US" altLang="en-US" sz="2400" dirty="0" smtClean="0">
                <a:solidFill>
                  <a:srgbClr val="3333CC"/>
                </a:solidFill>
              </a:rPr>
              <a:t>Maximally Stable (MSER) 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Matas</a:t>
            </a:r>
            <a:r>
              <a:rPr lang="en-US" altLang="en-US" sz="2400" dirty="0" smtClean="0">
                <a:solidFill>
                  <a:srgbClr val="3333CC"/>
                </a:solidFill>
              </a:rPr>
              <a:t> </a:t>
            </a:r>
            <a:r>
              <a:rPr lang="en-US" altLang="en-US" sz="2400" i="1" dirty="0" smtClean="0">
                <a:solidFill>
                  <a:srgbClr val="3333CC"/>
                </a:solidFill>
              </a:rPr>
              <a:t>et al.</a:t>
            </a:r>
          </a:p>
          <a:p>
            <a:pPr eaLnBrk="1" hangingPunct="1"/>
            <a:r>
              <a:rPr lang="en-US" altLang="en-US" dirty="0" smtClean="0"/>
              <a:t>Detect different kinds of image areas </a:t>
            </a:r>
          </a:p>
          <a:p>
            <a:pPr eaLnBrk="1" hangingPunct="1"/>
            <a:r>
              <a:rPr lang="en-US" altLang="en-US" dirty="0" smtClean="0"/>
              <a:t>Provide complimentary representations of frame</a:t>
            </a:r>
          </a:p>
          <a:p>
            <a:pPr eaLnBrk="1" hangingPunct="1"/>
            <a:r>
              <a:rPr lang="en-US" altLang="en-US" dirty="0" smtClean="0"/>
              <a:t>Computed at twice originally detected region size to be more discriminating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954840" y="334080"/>
              <a:ext cx="2040120" cy="2436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48720" y="325440"/>
                <a:ext cx="2054880" cy="2452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Examples of Harris-Affine Operator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25227" r="4152" b="15907"/>
          <a:stretch>
            <a:fillRect/>
          </a:stretch>
        </p:blipFill>
        <p:spPr>
          <a:xfrm>
            <a:off x="1600200" y="1828800"/>
            <a:ext cx="6248400" cy="46529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752600" y="1371600"/>
            <a:ext cx="371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(Shape Adapted Regions)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Examples of Maximally Stable Regions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50456" r="8382" b="27679"/>
          <a:stretch>
            <a:fillRect/>
          </a:stretch>
        </p:blipFill>
        <p:spPr>
          <a:xfrm>
            <a:off x="609600" y="1981200"/>
            <a:ext cx="8229600" cy="1944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Feature Descriptor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Each region represented by 128 dimensional vector using </a:t>
            </a:r>
            <a:r>
              <a:rPr lang="en-US" altLang="en-US" sz="2400" dirty="0" smtClean="0">
                <a:solidFill>
                  <a:srgbClr val="FF0000"/>
                </a:solidFill>
              </a:rPr>
              <a:t>SIFT descriptor</a:t>
            </a:r>
          </a:p>
          <a:p>
            <a:pPr eaLnBrk="1" hangingPunct="1"/>
            <a:endParaRPr lang="en-US" altLang="en-US" sz="2400" dirty="0" smtClean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67000"/>
            <a:ext cx="6172200" cy="3425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Noise Removal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029200" cy="4530725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Verdana" pitchFamily="34" charset="0"/>
              </a:rPr>
              <a:t>Tracking region over 70 </a:t>
            </a:r>
            <a:r>
              <a:rPr lang="en-US" altLang="en-US" sz="1800" dirty="0" smtClean="0">
                <a:latin typeface="Verdana" pitchFamily="34" charset="0"/>
              </a:rPr>
              <a:t>frames (must track over at least 3)</a:t>
            </a:r>
            <a:endParaRPr lang="en-US" altLang="en-US" sz="18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Visual Vocabulary for </a:t>
            </a:r>
            <a:r>
              <a:rPr lang="en-US" altLang="en-US" dirty="0" err="1" smtClean="0"/>
              <a:t>Sivic’s</a:t>
            </a:r>
            <a:r>
              <a:rPr lang="en-US" altLang="en-US" dirty="0" smtClean="0"/>
              <a:t> Work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Implementation: </a:t>
            </a:r>
            <a:r>
              <a:rPr lang="en-US" altLang="en-US" sz="2000" smtClean="0">
                <a:solidFill>
                  <a:srgbClr val="FF3300"/>
                </a:solidFill>
              </a:rPr>
              <a:t>K-Means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Regions tracked through contiguous frames and average description computed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10% of tracks with highest variance eliminated, leaving about 1000 regions per frame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Subset of 48 shots (~10%) selected for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Distance function: </a:t>
            </a:r>
            <a:r>
              <a:rPr lang="en-US" altLang="en-US" sz="2000" smtClean="0">
                <a:solidFill>
                  <a:srgbClr val="FF3300"/>
                </a:solidFill>
              </a:rPr>
              <a:t>Mahalanobis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6000 SA clusters and 10000 MS clusters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07480" y="5250960"/>
              <a:ext cx="3792960" cy="875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2800" y="5241960"/>
                <a:ext cx="3807000" cy="893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Vocabulary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5562600" cy="5027613"/>
          </a:xfrm>
        </p:spPr>
      </p:pic>
      <p:sp>
        <p:nvSpPr>
          <p:cNvPr id="2" name="TextBox 1"/>
          <p:cNvSpPr txBox="1"/>
          <p:nvPr/>
        </p:nvSpPr>
        <p:spPr>
          <a:xfrm>
            <a:off x="685800" y="2133600"/>
            <a:ext cx="19287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Shape-Adapted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Maximally Stable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Sivic’s</a:t>
            </a:r>
            <a:r>
              <a:rPr lang="en-US" altLang="en-US" dirty="0" smtClean="0"/>
              <a:t> Experiments on Video Shot Retrieval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Goal: match scene locations within closed world of shots</a:t>
            </a:r>
          </a:p>
          <a:p>
            <a:pPr eaLnBrk="1" hangingPunct="1"/>
            <a:r>
              <a:rPr lang="en-US" altLang="en-US" sz="2400" smtClean="0"/>
              <a:t>Data:164 frames from 48 shots taken at 19 different 3D locations; 4-9 frames from each location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318000" cy="4495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feature vector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 - Results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24000"/>
            <a:ext cx="6019800" cy="3895725"/>
          </a:xfrm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90600" y="5715000"/>
            <a:ext cx="6934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Precision = # relevant images/total # of frames retrieved</a:t>
            </a:r>
          </a:p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Recall = # correctly retrieved frames/ # relevant frames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56200" y="984960"/>
              <a:ext cx="5280480" cy="4371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440" y="974520"/>
                <a:ext cx="5297760" cy="4387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More Pictorial Results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86000"/>
            <a:ext cx="1933575" cy="3105150"/>
          </a:xfrm>
          <a:noFill/>
        </p:spPr>
      </p:pic>
      <p:pic>
        <p:nvPicPr>
          <p:cNvPr id="2458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3886200" cy="4783138"/>
          </a:xfrm>
        </p:spPr>
      </p:pic>
      <p:pic>
        <p:nvPicPr>
          <p:cNvPr id="2458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286000"/>
            <a:ext cx="1828800" cy="30956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>
                <a:solidFill>
                  <a:srgbClr val="FF0000"/>
                </a:solidFill>
              </a:rPr>
              <a:t>codevector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>
              <a:buFontTx/>
              <a:buChar char="•"/>
            </a:pPr>
            <a:r>
              <a:rPr lang="en-US" dirty="0" smtClean="0"/>
              <a:t>The codebook is used for </a:t>
            </a:r>
            <a:r>
              <a:rPr lang="en-US" dirty="0" smtClean="0">
                <a:solidFill>
                  <a:srgbClr val="FF0000"/>
                </a:solidFill>
              </a:rPr>
              <a:t>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>
                <a:solidFill>
                  <a:srgbClr val="FF0000"/>
                </a:solidFill>
              </a:rPr>
              <a:t>vector </a:t>
            </a:r>
            <a:r>
              <a:rPr lang="en-US" i="1" dirty="0" err="1" smtClean="0">
                <a:solidFill>
                  <a:srgbClr val="FF0000"/>
                </a:solidFill>
              </a:rPr>
              <a:t>quantizer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takes a feature vector and maps it to the index of the nearest code vector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smtClean="0"/>
              <a:t>Code vector = visual word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667000" y="4648199"/>
            <a:ext cx="50526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  </a:t>
            </a:r>
          </a:p>
          <a:p>
            <a:r>
              <a:rPr lang="en-US" dirty="0" smtClean="0"/>
              <a:t>2   </a:t>
            </a:r>
          </a:p>
          <a:p>
            <a:r>
              <a:rPr lang="en-US" dirty="0" smtClean="0"/>
              <a:t>3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048000" y="48768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048000" y="51054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048000" y="5334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48000" y="6477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67200" y="4648199"/>
            <a:ext cx="1608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vector 1</a:t>
            </a:r>
          </a:p>
          <a:p>
            <a:r>
              <a:rPr lang="en-US" dirty="0" smtClean="0"/>
              <a:t>code vector 2</a:t>
            </a:r>
          </a:p>
          <a:p>
            <a:r>
              <a:rPr lang="en-US" dirty="0" smtClean="0"/>
              <a:t>code vector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code vector 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3805" y="5116773"/>
            <a:ext cx="9028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feature</a:t>
            </a:r>
          </a:p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1506616" y="5334000"/>
            <a:ext cx="1160384" cy="1059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946600" y="1639800"/>
              <a:ext cx="1702080" cy="90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7600" y="1628640"/>
                <a:ext cx="1720800" cy="11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Another example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</a:t>
            </a:r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representation: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histogram of </a:t>
            </a:r>
            <a:r>
              <a:rPr lang="en-US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codewords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337760" y="1609560"/>
              <a:ext cx="7716240" cy="27054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0200" y="1603440"/>
                <a:ext cx="7729920" cy="272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2656440" y="4103640"/>
              <a:ext cx="5500800" cy="12733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47080" y="4096440"/>
                <a:ext cx="5522760" cy="129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799" y="914400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images or image patches is very important for matching and recognition</a:t>
            </a:r>
          </a:p>
          <a:p>
            <a:r>
              <a:rPr lang="en-US" dirty="0" smtClean="0"/>
              <a:t>The SIFT descriptor was invented in 1999 and is still very heavily used. </a:t>
            </a:r>
            <a:endParaRPr lang="en-US" dirty="0"/>
          </a:p>
          <a:p>
            <a:r>
              <a:rPr lang="en-US" dirty="0" smtClean="0"/>
              <a:t>Other descriptors are also available, some much simpler, but less powerful.</a:t>
            </a:r>
          </a:p>
          <a:p>
            <a:r>
              <a:rPr lang="en-US" dirty="0" smtClean="0"/>
              <a:t>Texture and shape descriptors are also useful.</a:t>
            </a:r>
          </a:p>
          <a:p>
            <a:r>
              <a:rPr lang="en-US" dirty="0" smtClean="0"/>
              <a:t>Bag-of-words is a handy technique borrowed from text retrieval. Lots of people use it to compare images or regions.</a:t>
            </a:r>
          </a:p>
          <a:p>
            <a:r>
              <a:rPr lang="en-US" dirty="0" err="1" smtClean="0"/>
              <a:t>Sivic</a:t>
            </a:r>
            <a:r>
              <a:rPr lang="en-US" dirty="0" smtClean="0"/>
              <a:t> developed a video frame retrieval system using this method, called it Video Google. </a:t>
            </a:r>
          </a:p>
          <a:p>
            <a:r>
              <a:rPr lang="en-US" dirty="0" smtClean="0"/>
              <a:t>The spatial pyramid allows us to describe an image as a whole and over its parts at multiple levels.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cells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8        8         </a:t>
            </a:r>
            <a:r>
              <a:rPr lang="en-US" b="1" dirty="0" smtClean="0"/>
              <a:t>. . .                      </a:t>
            </a:r>
            <a:r>
              <a:rPr lang="en-US" dirty="0" smtClean="0"/>
              <a:t>8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9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Numeric Example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1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8051</TotalTime>
  <Words>2085</Words>
  <Application>Microsoft Office PowerPoint</Application>
  <PresentationFormat>On-screen Show (4:3)</PresentationFormat>
  <Paragraphs>463</Paragraphs>
  <Slides>73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ＭＳ Ｐゴシック</vt:lpstr>
      <vt:lpstr>Arial</vt:lpstr>
      <vt:lpstr>Calibri</vt:lpstr>
      <vt:lpstr>Cambria Math</vt:lpstr>
      <vt:lpstr>Courier New</vt:lpstr>
      <vt:lpstr>ETH Light</vt:lpstr>
      <vt:lpstr>Kalinga</vt:lpstr>
      <vt:lpstr>Times New Roman</vt:lpstr>
      <vt:lpstr>Verdana</vt:lpstr>
      <vt:lpstr>Wingdings</vt:lpstr>
      <vt:lpstr>ZapfDingbats</vt:lpstr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SIFT descriptor</vt:lpstr>
      <vt:lpstr>SIFT descriptor</vt:lpstr>
      <vt:lpstr>PowerPoint Presentation</vt:lpstr>
      <vt:lpstr>PowerPoint Presentation</vt:lpstr>
      <vt:lpstr>PowerPoint Presentation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Reconstructions</vt:lpstr>
      <vt:lpstr>When does the SIFT  descriptor fail?</vt:lpstr>
      <vt:lpstr>Other methods: Daisy</vt:lpstr>
      <vt:lpstr>Other methods: SURF</vt:lpstr>
      <vt:lpstr>Other methods: BRIEF </vt:lpstr>
      <vt:lpstr>Descriptors and Matching</vt:lpstr>
      <vt:lpstr>Feature distance</vt:lpstr>
      <vt:lpstr>Feature distance in practice</vt:lpstr>
      <vt:lpstr>Eliminating more bad matches</vt:lpstr>
      <vt:lpstr>True/false positives</vt:lpstr>
      <vt:lpstr>Other kinds of descriptors</vt:lpstr>
      <vt:lpstr>PowerPoint Presentation</vt:lpstr>
      <vt:lpstr>Texture</vt:lpstr>
      <vt:lpstr>Bag-of-words models</vt:lpstr>
      <vt:lpstr>Bag-of-words models</vt:lpstr>
      <vt:lpstr>Bag-of-words models</vt:lpstr>
      <vt:lpstr>Bag-of-words models</vt:lpstr>
      <vt:lpstr>What is a bag-of-words representation?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A possible texture representation</vt:lpstr>
      <vt:lpstr>1. Feature extraction</vt:lpstr>
      <vt:lpstr>1. Feature extraction</vt:lpstr>
      <vt:lpstr>1. Feature extraction</vt:lpstr>
      <vt:lpstr>2. Discovering the visual vocabulary</vt:lpstr>
      <vt:lpstr>2. Discovering the visual vocabulary</vt:lpstr>
      <vt:lpstr>2. Discovering the visual vocabulary</vt:lpstr>
      <vt:lpstr>Viewpoint invariant description (Sivic)</vt:lpstr>
      <vt:lpstr>Examples of Harris-Affine Operator</vt:lpstr>
      <vt:lpstr>Examples of Maximally Stable Regions</vt:lpstr>
      <vt:lpstr>Feature Descriptor</vt:lpstr>
      <vt:lpstr>Noise Removal</vt:lpstr>
      <vt:lpstr>Visual Vocabulary for Sivic’s Work</vt:lpstr>
      <vt:lpstr>Visual Vocabulary</vt:lpstr>
      <vt:lpstr>Sivic’s Experiments on Video Shot Retrieval</vt:lpstr>
      <vt:lpstr>Experiments - Results</vt:lpstr>
      <vt:lpstr>More Pictorial Results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  <vt:lpstr>Finale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shapiro</cp:lastModifiedBy>
  <cp:revision>134</cp:revision>
  <dcterms:created xsi:type="dcterms:W3CDTF">2011-03-15T23:32:41Z</dcterms:created>
  <dcterms:modified xsi:type="dcterms:W3CDTF">2017-01-19T21:17:57Z</dcterms:modified>
</cp:coreProperties>
</file>