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5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0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DF7D-3F8B-4D6A-BE0D-3623FB2736D9}" type="datetime1">
              <a:rPr lang="en-US"/>
              <a:pPr>
                <a:defRPr/>
              </a:pPr>
              <a:t>1/14/2016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D878-8076-466C-A5D2-AA6A2236A7D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wmf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CSE 455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Principle  Component  Analysis</a:t>
            </a:r>
            <a:endParaRPr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>
                <a:solidFill>
                  <a:srgbClr val="000000"/>
                </a:solidFill>
                <a:latin typeface="Arial"/>
              </a:rPr>
              <a:t> to the previous components.</a:t>
            </a:r>
            <a:endParaRPr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19120" y="399096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606760" y="4013280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62960" y="4013280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4013280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7240" y="277164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628560" y="5619960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Notation:</a:t>
            </a:r>
            <a:endParaRPr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03566" y="11430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79840" y="5359320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5359320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89720" y="5359320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6400800"/>
            <a:ext cx="810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61531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969640" y="4495680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0720" y="4495680"/>
            <a:ext cx="1646280" cy="87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each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pixel and smooth them with a Gaussian.</a:t>
            </a:r>
            <a:endParaRPr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window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around each pixel </a:t>
            </a:r>
            <a:endParaRPr lang="en-US" sz="2400" strike="noStrike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</a:t>
            </a:r>
            <a:r>
              <a:rPr lang="en-US" dirty="0" smtClean="0">
                <a:solidFill>
                  <a:srgbClr val="FF0000"/>
                </a:solidFill>
              </a:rPr>
              <a:t>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2BE58B-DFDB-40B2-8A96-CBD7FC981598}" type="datetime1">
              <a:rPr lang="en-US"/>
              <a:pPr>
                <a:defRPr/>
              </a:pPr>
              <a:t>1/14/2016</a:t>
            </a:fld>
            <a:endParaRPr lang="en-US" altLang="zh-C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750871-BA71-411F-9F60-60CCEF146A91}" type="datetime1">
              <a:rPr lang="en-US"/>
              <a:pPr>
                <a:defRPr/>
              </a:pPr>
              <a:t>1/14/2016</a:t>
            </a:fld>
            <a:endParaRPr lang="en-US" altLang="zh-CN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725B5B-773D-41AF-8DF6-830C2E3717A7}" type="datetime1">
              <a:rPr lang="en-US"/>
              <a:pPr>
                <a:defRPr/>
              </a:pPr>
              <a:t>1/14/2016</a:t>
            </a:fld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1031</Words>
  <Application>Microsoft Office PowerPoint</Application>
  <PresentationFormat>On-screen Show (4:3)</PresentationFormat>
  <Paragraphs>247</Paragraphs>
  <Slides>39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Office Theme</vt:lpstr>
      <vt:lpstr>Office Theme</vt:lpstr>
      <vt:lpstr>Office Theme</vt:lpstr>
      <vt:lpstr>Office Theme</vt:lpstr>
      <vt:lpstr>Office Theme</vt:lpstr>
      <vt:lpstr>Bitmap Image</vt:lpstr>
      <vt:lpstr>CorelDRAW</vt:lpstr>
      <vt:lpstr>Equation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CSE</cp:lastModifiedBy>
  <cp:revision>145</cp:revision>
  <dcterms:created xsi:type="dcterms:W3CDTF">2011-03-15T23:32:41Z</dcterms:created>
  <dcterms:modified xsi:type="dcterms:W3CDTF">2016-01-15T00:40:26Z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