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9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3" r:id="rId16"/>
    <p:sldId id="305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B050"/>
    <a:srgbClr val="808080"/>
    <a:srgbClr val="5F5F5F"/>
    <a:srgbClr val="B2B2B2"/>
    <a:srgbClr val="C0C0C0"/>
    <a:srgbClr val="212121"/>
    <a:srgbClr val="646464"/>
    <a:srgbClr val="414141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21:02:21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4617 7665 92 0,'0'-4'35'0,"0"4"-18"0,0-4-9 0,0 4 13 16,0 0-8-16,0 0-2 15,0 0-4-15,0 0 0 16,0-4 2-16,0 1 2 15,0-1-5-15,0 0-4 0,0-4-1 16,0 4-1-16,0-3 2 31,0-1 1-31,0 4 3 0,0-3-3 16,0-1-2-16,0 0 0 16,0 1-1-16,4-1 2 15,1 0 3-15,-1 1-4 16,5-1-3-16,-1-7 1 15,1-8 2-15,-1 4-2 16,5-1-2-16,0 1 2 0,9 4 0 0,-5-4-2 16,9 3 2-16,-5-3 1 15,1 4 2-15,4-4-3 16,-13 0 0-16,4 3 1 16,0 1 2-16,9-12-1 15,-13 4-1-15,4-7 3 31,-4 3 0-31,0 0-4 0,9 4 1 16,-22 0 0-16,8 4 2 16,1 0-3-16,-1 0-2 15,1-1-3-15,0 1 1 16,4 0 3-16,0 4 1 16,-1 0 1-16,1-5 0 15,-4 5 2-15,8-8 1 0,5-4-4 16,-9-3 1-16,4 3 0 15,0-4 0-15,0 4-3 16,5 1 0-16,-5-5 2 16,0-7 0-16,1-5-2 15,-1 1 0-15,4 0 2 16,-3 4 0-16,-1-4-2 0,9 0 2 16,8-1-1-16,-4-6-2 0,-4 3 3 15,-4 4 0-15,-1 3-2 16,-3 1 2-16,3-4 1 15,-4 7 2-15,1-11-3 16,3-3 0-16,-4 3-8 31,1 4-4-31,-1-1-44 16</inkml:trace>
  <inkml:trace contextRef="#ctx0" brushRef="#br0" timeOffset="1537.6093">6672 7937 56 0,'-8'-4'24'0,"8"4"-12"0,-9 0-8 0,9 0 10 0,0 0-2 16,0 0 1-16,-4 0 6 16,4 0 5-16,0 0-2 15,-5 0 1-15,1 0-1 16,0 0 1-16,0 0-11 15,-1-4-2-15,1 0-6 0,4 1-1 0,-9-1 1 16,1-4-2-16,-1 4-2 16,0-15 3-1,1-4-4-15,4 0-2 16,-5 0 2-16,0 4 2 16,5 0-5-16,-5-4-1 15,5 0-1-15,0 0 2 0,-1 0 2 16,1 4 1-16,4 0 1 15,-8-4 2-15,-1 3-1 16,9-6-1-16,-17-5 3 16,8 4 0-16,0 0-1 15,9-3-2-15,0-1 1 16,0 0-1 0,0 5-5-16,0-1-1 15,0-11-2-15,0-5 2 0,-4 5-1 16,-9 4 0-16,9 3 1 15,-18 4 4-15,9 4 1 16,0 0 1-16,5 0-3 16,-1 0 2-16,1 0-1 15,-1 0-2-15,0 4 5 0,5-4 1 16,-9 0-3-16,9 4 1 16,-9-4 0-16,0-4 0 15,4 4 0-15,5 0 2 16,-13 4 3-16,4 4 2 15,0 0-3-15,0-1-3 16,0 1-3 0,5 0 1-16,-1-1 3 15,0 1 1-15,1-4-4 16,-10 3-1-16,6 5-2 16,-1-1 3-16,0-11 0 15,4-3 1-15,-8-1 4 16,12 4 2-16,-7 0-7 15,7 0-1-15,-8 4 2 0,9 0 4 16,-9-1-6-16,9 1-3 16,-1 0 3-16,1 0 0 0,0 0 2 15,0 0 2-15,4-8-1 16,0 0 2-16,-5-4-4 16,5 5 0-16,-8-1 1 15,3 4 2-15,1 4-1 0,4 0-1 16,-9-1 3-16,5 1 0 15,0 0-4-15,-1 0-1 16,1 0 1-16,0 3 0 16,0-10-2-16,-1 3 2 15,-3-8 1-15,3 8 0 32,-3 4 4-32,3 0 5 0,-3 3-5 15,8 5 0-15,-5-1 0 16,-3 5 2-16,4-1-3 15,-1 4-2-15,5 0-3 16,0 1-1-16,0-1-5 16,0 0-2-16,0 4 0 15,9 0 4-15,4 0-2 0,-5 0 3 16,5 0-4-16,5 0 1 0,7 0-7 16,10-4-3-16,-5-4-37 15</inkml:trace>
  <inkml:trace contextRef="#ctx0" brushRef="#br0" timeOffset="2764.1018">5574 6137 124 0,'0'0'49'15,"-9"4"-26"-15,9-4-18 16,0 0 13-16,9-4-6 15,-9 0-2-15,0 4-3 0,4-4 0 16,0 0-4-16,0 0 0 0,1 1 1 16,-1-1-2-16,0-4-2 15,9-3 1-15,-13 3-1 16,9-4 2-16,0 1 1 16,-1-1 1-16,1-3 0 0,-1 0-2 15,5-4-2-15,-8-4 1 16,3 0 1-16,10-12-1 15,-6 1-1 1,1 3 1-16,5 4-1 16,3 0 0-16,-4 1-3 15,-4-1 2 1,5 0 1-16,-1 4 0 16,-4 4 0-16,0-8 0 15,8 0 0-15,-12-3 2 16,4 7-3-16,0 0-2 0,-5 7 4 15,5 5 3-15,-8-1-6 16,7 5 0-16,-7 3 0 16,-1 0 3-16,0 4 0 15,5 19 4-15,-5 0 1 16,1-3 0-16,3 3 1 16,-8-4-4-16,5 4 0 15,-1 4 5-15,0 4 3 16,0 0-6-16,-4 0-1 15,0-4-2-15,5 11-2 0,-5-7 1 16,4 7-1-16,0 1 0 16,5-8 0-16,-9-4-27 15,4-4-9-15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21:03:06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16212 9254 108 0,'0'-3'44'0,"5"-1"-24"0,-5 4-13 0,0 0 15 15,0-4-4-15,0 0 1 16,-5 0-10-16,5 0-5 16,-13 1-3-16,5-1 1 0,-5-4 1 15,0 0-10-15,4 1-3 16,-12-12 3-16,4 3 1 16,-22-10 17-1,4 3 1 1,1 3 3-16,-1 5-6 15,-3 0-3-15,-1 3-1 16,-4 1 1-16,-13 3-5 16,0 0-1-16,4 1 4 0,0 3 2 15,-8 0-2-15,-9 4-3 16,0 0-3-16,-4 4 1 0,8 15-6 16,-12 12 0-16,12-4 1 15,-8 3 1-15,8 5 3 16,5-1 1-16,-14 1-2 15,6 18 0-15,3-3 4 16,5 0 3-16,4 0-1 16,4-1-2-1,-4 9 0-15,0 7 1 16,8 4-3-16,10-4 0 16,7 4 3-16,10 0 1 15,-1-8-4-15,9 0 1 16,1-3 4-16,7-1 2 0,18 16-2 15,9-8-3-15,4 0 2 16,-1-11 0-16,6-4-4 0,3 0 1 16,5-1-2-16,8 5 0 15,-4-8 2-15,9-4 2 16,-9-4 1-16,4-3 1 16,-3-4-2-16,7-5 1 15,1 1-2-15,0-4-1 16,-5 0 1-1,0-4 1-15,1-3 1 16,-1-5 3-16,5-3-3 16,4-1 0-16,-4 1-1 15,-5-8-2-15,1 0 1 16,-1-4-1-16,0-3 0 16,1-1 2-16,-1-4-1 15,-4-3 2-15,5 0 4 0,-14-4 4 16,5-1-6-16,-9-6-1 15,4-9-2-15,1 5 1 16,4-1-2-16,4 0 2 0,0 1-2 16,-4-5-1-16,-1 5 1 15,-12-13 1-15,4-3 1 16,-4 4 3-16,-8 4 6 0,-1 0 2 16,-4 3-1-16,0 1 2 15,-5-5 1-15,-3 5-1 16,-5-12-5-16,0-8-2 15,0 5-2-15,0 3 1 16,-5 3-6-16,5 1-1 31,-8 8-2-31,3-12 0 0,1-8 2 16,0 5 2-16,-1 3-3 16,1 3 0-16,0 1-6 15,0 0 0-15,-9 4-2 16,8 0 1-16,1-5 2 15,0-3 2-15,-1 4-7 16,1 0-1-16,0 4-2 0,-1 0 1 16,5-8 2-16,-4-4 5 15,4 8-13-15,-4 3-2 16,4 5-13-16,0-1-7 0,0 5-17 16,0 3-37-1,4-4 22-15</inkml:trace>
  <inkml:trace contextRef="#ctx0" brushRef="#br0" timeOffset="5896.3941">18677 6060 132 0,'-4'4'49'0,"-18"-4"-26"0,39 4-25 15,-25-4 11-15,8 0-4 16,-5 0 2-16</inkml:trace>
  <inkml:trace contextRef="#ctx0" brushRef="#br0" timeOffset="6181.0771">18651 6068 239 0,'0'0'7'0,"0"4"2"0,0-1-2 16,4 5 1 0,9 0-9-16,-8-4-1 15,3 3 0-15,1-3 3 16,8 4-2-16,-8-1 0 15,8 9 3-15,0-1 3 16,-4 8-2 0,4 0-2-16,1 4 0 15,12 3-1-15,9 5-3 16,-5 19 2-16,-4 7 1 16,0 0 0-16,1 0 0 15,3 16 2-15,-12-8-3 0,-1-4 0 16,-4 0-1-16,-4-7 0 15,0 7-5-15,-4 4-3 0,-5-16-36 16,-4-11-42 0</inkml:trace>
  <inkml:trace contextRef="#ctx0" brushRef="#br0" timeOffset="6766.0733">19164 6409 224 0,'-9'-4'85'0,"9"0"-46"0,-4 0-43 15,4 4 13-15,-4 0-1 16,-1-4 5-16,1 0-5 15,-9 1 0-15,5 3-4 32,-1 0-5-32,0 0 0 0,-4 0 1 0,9 0 0 15,-9 0-5-15,5 0 1 16,-5 0 2-16,8 3 1 16,-8 1-2-16,-17 4 0 15,4 0 2 1,0-1 0-16,9 1 1 15,-9 11 0-15,1 0 2 0,-1 8-3 16,-4 4-2-16,4-1 2 16,-9 5 0-16,-4-1 1 15,-8 12 0-15,8-7 0 0,0 3 0 16,1-4-5-16,3 0-1 16,9-3-11-16,-4-1-1 15,9-3-9 1,3-4-3-16,1-8-49 15</inkml:trace>
  <inkml:trace contextRef="#ctx0" brushRef="#br0" timeOffset="7266.1252">20138 6003 184 0,'-5'-4'68'0,"5"4"-36"0,-8 0-37 15,8 0 12-15,-4 0 5 0,-5 0 4 16,0 4-3-16,5-1 0 16,-9 5-6-16,0 7-2 15,-4 5-7-15,0-1-1 16,-14 19-1-16,6 0-1 16,-6-3-1-16,10 3-1 15,4-3-34 1,4-5-15-16</inkml:trace>
  <inkml:trace contextRef="#ctx0" brushRef="#br0" timeOffset="8198.2666">18737 7738 184 0,'-8'0'71'0,"12"4"-38"0,-4 19-41 0,0-16 15 16,4 16-3-1,5 4-1-15,0 7-2 16,4 1 0-16,-1-1-1 0,6-3 0 16,3 3-11-16,1-3-3 0,4 0 7 15,4-4 3-15,4-16 12 16,-12 4 7-16,4-11 2 15,-5-11-1-15,-4-1-6 16,1-4-4-16,-5-3-10 16,-5-4-3-16,1 0 2 0,-5 0 2 15,-4-1 4-15,0 5 4 0,0 0 2 16,0 3 1-16,0 5-9 16,13 14-4-1,-9 5 0-15,9 3 1 16,0 16 2-16,0 7-8 15,4 8-1-15,1 4-3 32,-5 3 1-32,-1 20 0 0,1-4 3 15,-4-8 1-15,-5-3 3 16,1-4 4-16,-5-1 1 16,-5 5 12-16,-3-12 5 15,-1-4 3-15,-17-8 3 16,0-3 1-16,-4-4 1 15,-21-8 0-15,-1-4 0 0,0-7-5 16,0-8-1-16,-4 0-21 16,-8-4-8-16,8-11-39 15,8-16-15-15</inkml:trace>
  <inkml:trace contextRef="#ctx0" brushRef="#br0" timeOffset="8767.6844">19944 7665 184 0,'-9'0'71'0,"18"0"-38"0,-9-4-41 0,0 4 12 16,0 0 5-16,0 0 5 15,0 0 0-15,0 0 0 32,0 0-8-32,0 0 5 0,0 0 4 0,-13 4 2 15,13-4 1-15,-4 0-5 16,4 0 0-16,0 0-4 16,0 0 2-16,-9 0-6 15,9 0-1-15,0 0 0 16,-4 4 4-1,-1 3 3-15,1 1-2 0,0 0 0 16,-5 3-5-16,5 12-1 16,-13 16-1-16,4-1-2 15,-5 4 1-15,1 0-1 16,-4 8 0-16,3 0 0 16,1-8-9-16,4-4-2 15,0-3-36 1,9-9-14-16</inkml:trace>
  <inkml:trace contextRef="#ctx0" brushRef="#br0" timeOffset="11448.109">18746 9691 208 0,'17'-27'77'0,"0"23"-42"0,1-7-43 16,-10 7 12 0,5-4 0-16,9-3 2 15,4-1 2-15,-9 1 0 16,-4-1-4-16,4 1-3 0,-13-4 2 16,14 3-2-16,-14 1 2 15,9-1-2-15,-13 1-1 0,8 3-2 16,-8 0-1-16,9 5 4 15,-9-1 3-15,4 4-1 0,9 0 0 16,-13 7 5-16,5 5 3 16,-1 7 2-16,0 4 3 15,0 4-3-15,1 26 0 16,-1-7-5-16,9 4-3 16,-13-4 0-16,4 12-1 15,1 7-2 1,-5 0-2-16,0 4-6 15,0-8-1-15,-5 23-15 16,-12-15-3-16,4-4-18 0,-8-11-5 16,-5-12-50-1</inkml:trace>
  <inkml:trace contextRef="#ctx0" brushRef="#br0" timeOffset="11796.1608">18539 10457 228 0,'17'4'88'0,"14"-4"-48"0,12-8-45 16,-30 12 17-16,4 0 4 16,4 0 7-16,5 0-6 0,-4-1-2 15,12 5-8-15,1-4-1 0,21 4 4 16,4-1-4-16,5-3 2 16,12 0-3-16,5 0 2 15,0 0-4-15,4 3-2 16,0 1-5-16,-4-4 0 15,-13-4-47-15,-4 0-18 0,-22-12-49 16</inkml:trace>
  <inkml:trace contextRef="#ctx0" brushRef="#br0" timeOffset="13145.256">18854 5306 204 0,'-13'-4'77'0,"8"0"-42"0,1-4-41 16,0 8 14-16,-5 0-5 31,-4-11 1-31,-4 11-2 16,-4-8 1-16,-18 4-2 15,-4 16-1-15,-5-5 1 0,-3 1-4 0,-10 4 2 16,-3 3-1-16,-5 8-2 15,8 4 0-15,5 11 3 16,9 8 0-16,4 8 1 16,0 11-3-16,4 30 0 0,9 5 2 15,-5 11 2-15,9 4 0 16,5 8-1-16,4 11 1 16,4 0-1-16,4 4 0 15,0 7 2-15,1 8-1 16,4 16 2-16,-1-16-4 15,1 16-2 1,0-9 2-16,4 13 0 16,-13-5 1-16,4 12 2 15,0-3-3-15,1-1-2 16,8 0-1-16,-9-8 3 0,9-18 0 16,0 3 3-16,0-11 1 15,0-4 3-15,0-4-1 16,0-16 2-16,0 1-2 15,0-12 0-15,-4 16 1 0,0-12 3 16,4-4-4-16,0-3-1 16,0-20 4-16,4-7 3 15,0-16 2-15,5-11 5 16,-5-8-4-16,5-12 0 16,-1-3-2-16,1 8 2 0,8-9 2 15,-4-6-1-15,9 3-3 16,-5-4-2-16,0 0 2 15,5 0 3-15,-1 0-4 16,1 0 1-16,4 1-1 16,12 2 1-16,18 5-2 15,1 0 1 1,-1 0-8-16,-9 7-2 16,0 16-6-16,-4-12 1 15,9-7-27-15,0-4-11 16,0-8-54-16,12-23-21 0</inkml:trace>
  <inkml:trace contextRef="#ctx0" brushRef="#br0" timeOffset="14220.5317">20732 5355 200 0,'-21'-15'74'0,"17"11"-40"0,-1 0-29 0,1 4 17 15,0-3 3-15,4-1 7 16,0 0-4-16,0 0-2 16,0 0-14-16,4-3-3 0,5 3-2 15,8 0 1-15,4-8 0 0,22 16-7 16,5-11-2-16,16-1-3 16,-3 19 0-16,21-3-6 0,-5 7-4 15,5 5 5-15,-13 3 5 16,13 7 1-16,-9 16-1 15,-13 0 0-15,-4 8 3 16,-8 7-5-16,-5 27 0 16,-4-4-2-1,-13 8 2-15,4 4 6 16,-13 4 4-16,5 18 3 16,-5-3 1-16,0 12-7 15,-4-5 0-15,0 1-3 16,0 18 0-16,-13-6 2 15,4 14 0-15,-4-4 0 16,-4 12 0-16,-9-11-3 0,4 11 0 16,-4-11 2-16,0 11 2 15,5-12 0-15,-5-3 2 16,0-8-2-16,0-11 2 0,0 7 2 16,0 0 4-16,5-15-4 15,-1 11-1-15,0-15 0 16,5-3 0-16,-9 3-2 0,9 0-2 15,-5-12-2-15,5 9-1 16,-1-5-1-16,-7-11 0 16,12-4 3-16,-5 4 2 15,5-4 0-15,0-4 2 16,0-11-2-16,0-8-1 31,5-7 1-31,-1 3-1 0,0 0 0 16,-4-7 2-16,4-4-1 15,-4-4 2-15,0-8-2 16,0-4-1-16,0 1 5 16,0-8 1-16,-4-4 0 15,0-4 1-15,-9 0 0 16,-13 8 5 0,0-4-4-16,-4-8-2 0,0 12-1 15,-9-16-1-15,-26 8 2 16,1 1 3-16,-9-5 2 15,-18-4 1-15,-4 1-2 16,1-1-1-16,-14 1-10 31,4-4-1-31,-16-5-55 0,-5-3-22 16,13-3-64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21:04:39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15592 1123 104 0,'-9'-4'41'0,"5"8"-22"0,4-4-22 16,0 0 6-16,0 0 3 15,0 0 4-15,0 0 3 16,-4 0 5-16,4 0-6 16,0 0 1-16,0 8-8 0,0-4-3 15,0 3-1-15,0 5-4 0,0 7 2 16,0 8 1-16,4 26 0 16,9-3 2-16,0 11 1 15,13 8-4-15,-9 8 1 16,0 7 0-16,5 31 2 15,-14-8-1-15,5 8 2 0,-4 4-2 16,-5 19-1-16,-4 11 1 16,0-7-1-16,0-4-7 15,0-16 0-15,0-14-8 0,-9 6-1 16,1-14-44 0,-1-23-20-16</inkml:trace>
  <inkml:trace contextRef="#ctx0" brushRef="#br0" timeOffset="1465.1056">15712 1100 212 0,'5'-8'79'0,"-5"8"-42"0,8-26-43 16,1 22 14-16,4-4-7 15,4-7-1-15,5-1-6 16,4 5-1-16,17-1 3 15,0 1-5-15,8-4-1 16,5 11-3-16,22-12 0 16,4 13 2-16,4-9 5 15,18 1 3-15,-1 3 2 16,13 0 1-16,9 1 2 16,-8-5-8-16,16-3-1 15,-8 3-3-15,-13 1 1 16,0 3 3-16,-8 1 1 0,-10-1 3 15,-7 4 1-15,-14-15 3 16,0 19 1-16,-8 0 1 0,-9 0 2 16,-9 0-3-16,-8 8 0 15,0 3 1-15,-13 8 2 16,4 4-1-16,-13 12 0 16,4 11-1-16,-3 11 0 0,-1 4-5 15,-4 31 1-15,0 0-5 16,0 19-1-16,-9 8-11 15,5 27-3-15,-1 3-1 16,1 0-5 0,17-7 11-16,4 11 10 15,0-11 5 1,5-19 8-16,-10 3 3 16,6-11 2-16,7-12 3 15,-12 1-5-15,4 3 1 16,-4-19-1-16,-4-15 1 15,-5-12 7-15,-4-11 5 0,-4-8-13 16,-1-8 5-16,-4-7 2 0,-4-4-2 16,-4-7 1-16,-4-1-7 0,-5-4-4 15,-5-7-6-15,-8-4 0 16,-4 0 0-16,-17-4 0 16,0 1 0-16,-1-5 0 15,-4 0-3-15,-8 1 0 16,-5-1 2-16,-8 4 0 15,4 0-2 1,-8 0 2-16,-5 4-1 16,-4 0-2-16,4 0 3 15,-13 4 0-15,5 0-4 16,3 4 1-16,-3-4 0 16,-5 3-1-16,9 1-3 15,0 3 0-15,-9-3-1 16,13 4 1-16,0-5 5 0,13 5 1 15,0-5-1-15,-4 13 0 16,8-9-3-16,1 0 1 16,8-3 3-16,8 0 3 15,1-4 0-15,4-1-1 0,4 1 1 16,0-11 1-16,-12 3-1 16,7-4 2-16,6 4 0 15,3 0 1-15,5-3-2 0,4 3-2 16,5-4 5-16,-5 5 1 15,9-5-2-15,4 0-3 16,-5 1 0-16,1 3 1 16,4-4-3-16,5 4 0 31,-10 0-1-31,10 1 0 0,-1-1 4 16,1 0 1-16,-1 4 1 15,5 0 0-15,4-4-2 16,-9 4 1-16,9 0 0 15,0 0 1-15,0-4-2 16,0 4 1-16,0 0 4 16,-4-4 6-16,-1 1-3 0,1-1 0 15,-5 0-2-15,1-4 2 16,-9-3-7-16,-1-1-4 16,1-3 4-16,0-12 5 15,0-11-4-15,-1 0-2 0,10-1 3 16,-5 1 1-16,9 0-7 31,4 3-4-31,0-3-19 0,4-4-8 16,13 3-27-16,9 1-10 15,4 0-13 1</inkml:trace>
  <inkml:trace contextRef="#ctx0" brushRef="#br0" timeOffset="3767.2995">16389 1364 132 0,'-4'0'49'0,"4"0"-26"0,0-26-20 15,0 22 12-15,0 0-5 16,-5-4 2-16,5 4-1 16,-17 1 1-1,4-1-6-15,5-4 0 0,-1 0 1 16,-8 5-3-16,-1-5-1 15,6 0-1-15,-6 4-2 0,-3 4 1 16,4-7-1-16,-1 3 0 16,1 4 2-16,0 0-3 15,0 0 0-15,4 4-1 16,0 3-2-16,0 13 3 0,0 10 2 16,0 1-2-16,-4-1 0 15,-1 5 1-15,6-1 0 16,3 1 0-16,0 3 0 15,5 8 0-15,0-4 0 16,4 0-3-16,-9 8 2 16,5-4 1-16,-1-4 0 0,5 20 0 15,0-9 2-15,9-3-1 16,0-4-1-16,4-8-2 16,0-3 1-16,4-5 1 15,0-3 0-15,5-4 2 16,-1-4 3-16,1-3-2 15,12-5 0 1,5-3-3-16,-5-4-3 16,1-4 4-16,-1-4 3 0,1 0-1 15,-5-4 0-15,0-3 3 16,5-1 1-16,-5-3-6 16,4-12-2-16,5-11 0 15,0 3 2-15,-5 1 0 16,-4-1-1-16,-4 1 5 0,-4 0 1 15,-5-1 2-15,0 4 2 16,-4-3-1-16,-4-4 2 16,-1 3-4-16,1 1 1 15,-5 3-5-15,-4-3 0 16,0 3 1-16,0 4 2 16,-4-4-1-1,0 5 2-15,-1-9-4 16,-3-7 0-16,-1 8 1 15,-8 3 2-15,-9 0-3 16,0 5-2-16,0 3 0 16,-12 0-1-16,3 3-3 15,-12 9 2-15,8 3 1 16,-17 1 0-16,4 7-11 0,1 7-5 16,-1-3-17-16,4 19-4 15,5-4-64 1</inkml:trace>
  <inkml:trace contextRef="#ctx0" brushRef="#br0" timeOffset="5121.8209">20366 970 180 0,'-9'-8'68'0,"9"4"-36"0,0 8-42 16,0-4 9-16,0 0-2 16,0 8 3-1,-8-8 5-15,4 4 4 16,-1 11 0-16,1-4 2 0,-13-3 0 15,4 0-3 1,0 7 0-16,-9-3-7 16,5-5-3-16,8 1 1 15,-8 0 0-15,4-5 3 16,5 1 1-16,-5-4-4 16,8-4-3-16,-7 1-3 15,3-5-1-15,0 4 2 16,5-11 8-1,0-1 1-15,4 1 4 16,0 4-6-16,4-5-3 16,0 5 1-16,1-1 0 0,-1-3 1 15,0 4 2-15,1-5-1 16,-1 5-1-16,4-1-2 16,1 1 1-16,4-1-1 15,-4 8 0-15,-1-7 2 16,-3 7 0-16,-1 0 0 31,4 4 0-31,-8-7-3 0,0 3 2 16,0 4-1-16,0 0-2 15,5 11 0-15,12 1 0 16,0 7 0-16,5 12 3 0,-1 11 0 16,9 15 3-16,-8 4-3 15,4 27 0-15,0 8 1 16,0 11 2-16,-1 8-1 15,6 27-1-15,-10 4-4 0,9-1-2 16,-4-7 0-16,-4 0 4 16,-5-8 1-16,-4-7 3 15,-4-16-3-15,-1-4 0 16,1-14 1-16,-1-13 2 16,-8-11-8-1,0-11-3-15,0-8-28 16</inkml:trace>
  <inkml:trace contextRef="#ctx0" brushRef="#br0" timeOffset="6307.4118">20168 840 232 0,'-4'-4'88'0,"8"0"-48"0,0 0-34 16,-4 4 22-16,5 0-13 15,12-8-3-15,9 8-7 16,-1-11-4-16,10-8 0 16,8-4-4-16,4 0 2 0,14 4 1 15,3 0 2-15,5 3-3 16,9 1 0-16,17 0-1 0,12 3 0 15,10-7-3-15,3 4-1 16,23 3-2-16,3-7 2 16,5 4-3-16,-18 3 1 15,14 1 2-15,-9-1 1 0,-5 5 3 16,1-1 1-16,-5 0-2 31,-8 4 2-31,-5-3-4 16,-12 3 1-16,-10 0 0 0,-12 0 2 15,-8 4 1-15,-10 0 3 16,5 0 1-16,-21 4 1 16,-5 4-2-16,-5 3 1 15,1 5-2-15,-13 3-1 16,4 4-2-16,-8 23 1 0,-1 7 1 16,1-3 2-16,-5 7-1 15,-4 16-1-15,-4 0-2 16,-1 15-1-16,5 16-1 15,-8-5 0-15,-1 16 3 16,0-4 0-16,0 0-2 16,5 23 2-16,-9-11 1 0,4-4 0 15,1-5-3-15,3-2 2 16,1 2 1-16,0 5 0 16,12-15 0-16,-12 3 0 0,4-8-9 15,-5-3-2-15,1-8 4 16,-1-7 3-16,1 14 3 31,8-14 1-31,-17-12 0 16,0-12 2-16,0-7 1 0,0-8 1 15,0-7 6-15,0-9 4 16,-13 5 6 0,-4-8-9-16,0-4-3 15,-5-7-10-15,-3-1-1 16,-6-7 3-16,1 0 2 0,-21-4 2 15,3 0 2-15,-4 0-3 16,-4-4 0-16,-8-4-1 16,-9 5 1-16,-1-1-2 15,1 0-1-15,-9-4 1 16,5 1-1-16,-10-1 0 16,6 0 0-1,-14-3 0-15,4-1 2 16,5 1-3-16,-17 3 0 15,12 0 1-15,1 1 0 16,8-12-5-16,-13-1 1 0,5 9 0 16,3 0 2-16,-3 3-4 15,-9 4 0-15,4 0-4 16,4 4 1-16,-8-4 7 16,5 16 6-16,12-4-4 0,8 3-2 15,1 0 1-15,4 1 0 16,13-1 1-16,5-3 2 15,7 0-12-15,10-1-6 16,4-3-77 0</inkml:trace>
  <inkml:trace contextRef="#ctx0" brushRef="#br0" timeOffset="7862.0117">22758 2180 208 0,'-9'-4'77'0,"18"4"-42"0,-9-7-32 0,0 3 15 15,0 0-11-15,0 0-2 0,0-3-3 16,-13-5 1-16,0 1-2 16,-5 3-3-16,-7 4 1 0,-6 0-6 15,1 4 0-15,-8 8 1 16,-10 0 3-16,5 3 2 15,4 4 3-15,-8 1-1 16,-1 7 2-16,10 3 0 0,-1 9 3 16,4-1-3-16,10 9-2 15,3-1 2-15,5 0 0 0,4 8-4 16,4 7 1-16,5-7 2 16,4 0 1-16,4-4-1 15,13 0-2-15,14-4 1 31,-10 4-1-31,14 0-3 0,-9-8 2 16,4-4 1-16,0-3 2 16,0-4-1-16,4 0 2 15,-3-12 0-15,12-4 3 16,-4-3-1-16,-9-4 2 16,4-4-6-16,5-4-1 15,0-11-5-15,-5-8 1 0,18-4 0 16,-9 4-1-16,-4 0 6 15,-5 0 3-15,-4-4 8 16,1 0 2-16,-6-11-5 16,-3-12-3-16,-5 4-1 15,-8 0 1-15,-1 0-1 0,-8 4 2 32,0 0-4-32,0-4-2 15,-8-4 0-15,3 4 1 0,1 4-1 16,-9 0 2-16,-4 4-2 15,0 0-1-15,-18-8 1 16,5-4-1-16,-17 8-7 16,-1 7-3-16,-8 8-5 15,-8 8-2-15,-1 19-21 0,0 19-10 16,-12 1-52 0</inkml:trace>
  <inkml:trace contextRef="#ctx0" brushRef="#br0" timeOffset="10293.6782">16367 1682 148 0,'0'0'57'0,"5"-4"-30"0,3 8-32 0,-8-4 10 16,0 0-5-16,0 0 0 16,0 0 2-16,0 0 3 0,0 0-2 15,0 0 3-15,0 0 0 0,0 0-7 16,0 0-1-16,0 0 2 16,0 0 4-16,0 0 8 15,0 0 2-15,0 0-3 0,0 0-1 16,0-11 0 15,0-5-5-31,0 1-1 0,0 0-4 16,0 3-1-16,0 1 5 15,0-1 5-15,0 1-5 16,0 3 0-16,0 0-2 16,0 1-2-16,0 7 5 15,0-8 1-15,0 4-2 16,0 4-1-16,0 0-1 0,0 12 1 15,0-8 2 1,0 3 0-16,0 1 2 16,0 0 2-16,0-1 5 0,0-7-4 15,0 8 2-15,0-8-1 16,0 0 3-16,0 0-5 31,0 0-3-31,0 0-10 0,0 0-3 16,0 0-38-16,-38 19-99 31</inkml:trace>
  <inkml:trace contextRef="#ctx0" brushRef="#br0" timeOffset="12065.204">22443 2513 132 0,'0'-3'49'0,"0"3"-26"0,0 0-18 0,0 0 13 16,0 0 1-16,0 0 1 16,0 0-5-1,0 0 1-15,0-4-9 16,0 0 2-16,0 0 2 0,0 0-2 15,0 0 0-15,0 1-1 16,0-1 0-16,0 0 2 16,0 0 1-16,4 0-1 0,1-3 1 15,-1 3-2 1,0-4 0-16,1 0-3 0,-1 1-1 0,4-1-1 16,-3 0 2-16,8 1-3 15,-13-1 0-15,4-7 5 16,0 3-4-1,-4 1-2-15,0 3-1 16,0-7 1-16,0 0-3 16,0-1 0-1,-4 9 3-15,0-1 1 16,4 4-1-16,-9 0-2 16,5 12-2-1,-1 0-1-15,5-1 2 16,0 12 0-1,0-3-2-15,0-1 2 16,0-4 1-16,5 1 2 0,-1-1-1 16,5 1-1-16,-9-4 1 15,4-1 1-15,-4 1-1 16,4-4 2-16,-4-4-4 16,0 0 0-16,5 4-4 15,3-4 1-15,-3 0 0 16,-1 0 2-16,5 0-1 0,-9-4-1 15,8-4 3-15,1 0-2 16,-5 1-1-16,-4 3 7 16,0 0 3-16,0 0-3 15,4 0 0-15,-8 4-3 16,0 0-1-16,-1 0 1 31,1 0 0-31,4 4 0 0,0 0 0 16,0 4 0-16,0-1 0 15,0 1 0-15,9 0 2 16,-1-1-1-16,-3-3 2 16,-5-4 0-16,8 4 3 15,-8-4-1-15,0 0 0 16,5-4 5-16,-1 0-5 16,-4-3 0-16,0-1-10 15,-9 4-2-15,1 0 2 16,-1 1 0-16,0-1 3 15,-3 4 3-15,-1 4 6 16,0 7 4-16,0 4-4 0,0 1-2 31,8 3-2-31,-7-4 0 0,3 1-2 16,0-5 2-16,5 1-2 16,0-5-1-16,4-3-2 15,-9-4 1-15,5 0-4 16,-1-4-1-16,5 0-6 15,-8-3-3-15,4-1-62 16,-1 0-26-16</inkml:trace>
  <inkml:trace contextRef="#ctx0" brushRef="#br0" timeOffset="15147.675">22521 2410 112 0,'0'-4'44'0,"4"4"-24"0,-4-4-17 0,0 4 12 16,0 0-5-16,0 0 0 16,0 0 0-16,0 0 1 0,0 0-5 15,0 0 3-15,0 8 3 0,0 0-2 16,0-1 2-16,0 1-1 15,0 0 1-15,9-1 0 16,-9 1 0-16,0-4-2 16,4 0 1-16,-4-4-4 15,8 3-2-15,1 1 0 16,0 0-3-16,-9-4 1 16,0 0 0-16,0 0 3 15,0 0 1-15,0 0 1 16,0 0-4-16,0-4-7 15,-5 0-3-15,1 1 3 32,0-1 1-32,-5 4-1 15,5 0 0-15,0 4 2 16,4 3 0-16,-9 1 1 0,5 3 2 16,4 1-1-16,0-1-1 15,4 1 3-15,5-1 2 16,-1-3 0-16,1 0 0 15,-1-1 1-15,5-3 3 0,-8 0 0 16,-1-4 2 0,9 0-4-16,-5 0 1 15,1-4-1-15,-5-4-3 16,1 1-1-16,3-5 1 16,-8 1 0-16,0-4-2 15,0-1 1 1,0 5-4-16,-8-1-2 15,-1 1 2-15,5-1 2 16,-9 5-2 0,9 3-2-16,-9 0-1 15,8 4 0-15,-8 4 3 16,9 3 0-16,0 5 1 0,-1-1 2 16,1 5 1-16,4-1-1 15,0 0 1-15,0 1-2 16,0-1 2-16,9 0 0 0,-1 4 3 15,-3-3-3-15,3-5 0 16,10-3-1-16,-10 0 1 16,1-1-4-16,-1-3 0 15,5 0 5-15,-8-12 2 0,-5 8 0 16,4-7 1-16,5-1-4 16,-5 0 0-16,0 1 1 15,0-5 0-15,-4 1-2 16,0-1-2-16,0-3-2 15,0 0 1-15,0-1-4 32,-4 1 1-32,4-4-3 0,-4 3 2 15,-9 1-2-15,4 4 2 16,-4-1 1-16,-8 4 2 16,4 1-4-16,-5-1 2 15,5 4 2-15,0 0 1 16,4 1 1-16,0 3 0 0,4 0 2 15,0 0 3-15,9 3-7 16,-8 5 0-16,4 4 0 16,-1-1 3-16,5 4 0 15,0 1-1-15,0-1 1 0,5 4-1 16,-1-3 0-16,4 3 0 16,1-4 0-16,0 8 0 31,-1-4 2-31,1 0 1 0,13 4-1 15,-14-15-2-15,9 7 1 16,1-11 1-16,-1-4-1 16,0 0-1-16,0 0 3 15,1-4 2-15,-1-7-4 16,-4-1-1-16,0 1 2 16,0-5 1-16,-5 1-4 0,-4 0 1 15,1-1-2-15,-5-3-2 16,0 0 3-16,0 0 2 15,0 4-2-15,-5-1 0 16,1 5 3-16,0-1 1 16,0 5-1-16,-5-1-2 0,0 4-2 15,1 0-1-15,-10 4 2 32,6 4 0-32,-1 0-2 15,-5 4 2-15,10 3 1 16,-5 5 0-16,9-1 0 0,-9 0 0 15,8 1-3-15,-8-1 2 16,9 0 1-16,0-3 2 16,4 11 5-16,8-4-5 15,-3 8 1 1,3-8 0-16,-8 0-1 16,0-19-2-16,5 0 1 15,8 0-1-15,-1 0 0 16,-3-4 0-16,0-7-5 15,-1-5 1-15,-3 1 0 0,-1 0-1 16,-4-5-1-16,9 1 1 16,-9 0 1-16,0-4 2 15,-18 4 1-15,10 0 3 16,-10 4-6-16,6-1 1 16,-6 5-1-16,-3 3 2 15,4 0 1 1,-1 5 1-16,1-1-3 15,4 4 0-15,4 4-1 16,-3 3 3-16,7 5 0 16,1-1 1-16,4 5 2 15,0-1 1-15,4 4-4 0,5 0 1 16,-1-3 0-16,10-1 2 16,-10 8 1-16,5-4 1 15,9-4 0-15,-1-7-5 16,1 0 1-16,-1-12 0 15,-3-4 0-15,-1 0 0 16,0 1 0-16,-4-5 0 16,4 1 0-16,-8-5-3 15,4 1 2-15,-5 0-1 0,1 0 0 16,0-5 0-16,-1 1-2 16,-8 4-2-16,-8 0 1 31,3-5 1-31,-3 5-1 0,-5 0 1 0,0 3 3 15,4 5-5-15,-12 7 2 32,4 3 0-32,4 5-1 0,0 4 6 15,4 3 3-15,5 0 3 16,-1 4 1-16,14 1-2 16,0-1-1-16,-1-4-21 15,1 0-9-15,0-7-91 16</inkml:trace>
  <inkml:trace contextRef="#ctx0" brushRef="#br0" timeOffset="17167.3945">16462 1644 132 0,'-4'-23'49'0,"4"23"-26"0,-4 0-27 15,4 0 38 1,0 0-11-16,-5 0-4 15,1 0-2-15,4 0-10 0,0 0-4 0,-4 0 0 32,-1 0-4-32,5 0 7 0,-8 0 5 15,3 0 1-15,1-4 1 16,0 0-3-16,0 0 1 0,-1 1-6 16,1-1-1-16,-5 0-4 31,-4 0-3-31,-4 0 4 15,4 0 1-15,5 4 2 16,-1 0-2-16,5 4 1 16,-1 4-2-16,5 0 2 15,-8 7-2-15,3-4 2 16,5 9-2-16,0-1 2 16,13 0 2-16,5-4-2 15,-10-3 0-15,5-5 1 16,4 1 0-16,-8 0-5 15,0-4-1-15,-1-1 3 16,1 1 1-16,-5-4 0 16,0 0 1-16,1-4-2 15,3 1 2 1,-8-9-2 0,0-7-1-16,-8 4 1 15,3-5-1-15,-3 5 0 0,-1 0-3 16,1 3 2-16,-10 1 1 15,-7 3 2-15,3 0-1 16,0 1-1-16,5 3 1 16,9 4-1-16,-10 0-3 0,5 4 2 15,0 0 1-15,5 3 0 16,4 9 0-16,-5-5 0 16,5 1-3-16,4 7 2 15,0-4 3-15,0 0 1 16,4-3-1-16,5-1-2 15,-9-3 3 1,17 0 2 0,-4-1 2-16,13-3-6 15,-5-4 0 1,-4 0 1-16,1 0-1 16,-5 0-1-16,-1-4 1 15,1-7-4 1,-8-1 2-16,-5-7 1 15,0 0-5-15,0 0-1 16,0 0 0-16,-5 3 4 0,5 5-1 16,-8-1-1-16,-14 5-2 15,1 3-1 1,3 0 1-16,5 4 4 16,1 0 3-16,-1 4-5 0,8 11 1 15,-3 1 1-15,3 3 3 16,18 11 0-16,-8-10-1 15,8 3 1-15,-9-4 1 16,9 0 3-16,0-4 2 16,0 0-1-16,0-3 1 31,0-4-2-31,-5-1 0 0,1-3-3 16,-1-4 1-16,-8 0 0 15,5-4 1-15,-5-3-2 16,0-5-2-16,0 1 1 15,-5-9 1-15,5 5 1 16,-8 0 1-16,-5-8 0 16,4 8-5-16,1-5-1 15,-1 9 1-15,5-1 2 16,-1 9-2-16,5 6-2 16,-17 5 2-16,17 0-5 15,-13-1 2-15,5 5-77 16,-5-4-75 15,0-35 40-31</inkml:trace>
  <inkml:trace contextRef="#ctx0" brushRef="#br0" timeOffset="44242.5667">16298 1736 92 0,'-4'0'35'0,"-22"-8"-18"0,13 4-18 16,9 1 9 0,0-5 6-16,-1 0 5 15,1 4 2-15,0-7 2 16,0-1-4-16,4 1-2 15,-13-1-3-15,8 5 1 16,-12-1-8-16,8 0 2 0,1 1 4 0,4-1 2 16,-5 4 0-16,5 0 1 15,-1 1 3-15,5-1-7 16,0 0 1-16,0 4-8 0,0 0-3 16,-8 0-4-16,8-4 1 15,0 4 3-15,0-4 1 16,0 4-4-16,-5 0 1 15,5 0 0-15,-4 0 0 16,0 0-3 0,4 0 2-16,0 0 1 15,-5 4 0-15,1-4 0 16,4 0 0-16,0 0 0 16,0 0 2-16,0 0-1 15,0 0-1-15,0 0 1 16,4 8 1-16,1-1-3 15,-1-3-2-15,5 0-3 0,-1 8-1 16,1-1 1-16,0-11 4 16,-1 8 1-16,5-1 1 0,-4 1 0 15,17-4 0 1,-14 0 0-16,19 3-3 16,-1 1 2-1,0 4 3-15,0-9-1 0,0 5-1 16,-4 0 1-16,0-4-1 15,-4-1 0-15,3 1 2 16,-12 0-3-16,5 0 0 16,-1 0 1-16,4 0 2 15,5-1-1-15,0-3-1 32,4 4 1-32,-13-4 1 0,5 4 3 15,0 0 2-15,-5 0-3 16,0-1-1-16,0 1-3 15,0 0-1-15,5 0-1 16,-5 0-2-16,-4 0 5 16,4-1 1-16,1 1 0 15,3 0-2-15,9 0 1 0,-4 0-1 16,0 0 0-16,-9-1 0 16,5 1 0-16,-1 4 2 0,1 0-3 15,-1-1 0-15,1 1-1 16,4 0-2-16,0-1-11 15,-5 1-2-15,9 0-5 32,-4-1 0-32,0 1 2 0,-4 0 2 15,4-1 8-15,-5-3 5 16,-4 4 4-16,1-4 3 16,3-1-1-16,5 13 2 15,-9-5-2-15,5 1-1 16,-1 3 3-16,5-7 0 15,4-1-4-15,9 16-1 0,0-4-4 16,0-3 1-16,-1-1 1 16,10 0-1-16,-9-3 4 15,8-1 0-15,5-3 1 16,-5 0 2-16,0-1-1 16,-8-3 2-16,0 0 0 15,-4 0 1 1,-5 0 0-16,26 3 0 15,-9-3-2 1,1 4-2-16,-5-4 3 0,0-1 0 16,0 1 3-16,-4 0-1 15,-1 0 0-15,1 0-1 16,9 3 0-16,-5-3 0 16,-5 0 0-16,1 0-2 0,0 4-2 15,13-5-2-15,-9 5 1 16,8 0 1-16,5-1 0 15,-4 1 2-15,0 7 1 16,-5-3 3-16,9 7 1 16,-4-7-6-16,0 7 0 15,-1-4-1-15,1-4 2 0,-9 1-1 16,9-1 2-16,4 1-4 16,0-1 0-16,-13 1 1 15,9-1 0-15,-9-3 0 16,0 0 0-16,0-1 0 15,-4 1 0-15,8 0 0 16,-8-1 0 0,0 1 0-16,-5 0 2 15,1-1-1-15,-1 1 2 16,-8 0 0-16,0-1 3 0,0 1-5 16,0 0-1-16,21 3 0 15,-4 1-3 1,4-1 2-16,-12-3 1 15,4 11 2-15,-1-4-3 0,-3 1 0 16,-1 7 3-16,10-4 3 16,-6-8 2-16,-3 1 3 15,4-1 1-15,-9 1 3 16,4-5-9-16,-4 5-6 16,1-4-2-16,-1-1 2 15,8 5 0 1,14-1 3-16,-4 1 1 15,-5-5 1-15,-5 1-2 16,1 0-2-16,-4-5 1 16,-1 5 1-16,-4-4-1 15,5-4-1-15,-1 0-2 16,9 0 1-16,-4 0 1 16,-9 0 0-16,0 0 0 0,-4 0 2 15,0 0-3-15,0 0 0 16,0-4-1-16,-9 0 0 15,5 0 2-15,-5 1 2 0,9 3-1 16,4 0 2-16,-4 0-4 16,4 0-2-16,-4 0 4 15,4 0 3-15,-9 0-3 0,5 0-3 16,0 0 1-16,0 0 0 16,-4 0 1-16,8 0 0 15,-9 0-3-15,14 0 2 16,-1 0 1-16,5 3 0 15,0-3 2-15,-13 4 1 32,4 4-4-32,-4 0-1 0,4-5 1 15,-13 1 2-15,5 0-2 16,-5 4 0-16,-9-8 1 16,1 0 0-16,0 0 0 15,-9 0 0-15,0 0-5 16,4 7-1-16,-4-7-6 15,0 0 0-15,0 0 1 0,0 8 5 16,0 0 3-16,0-8 2 16,0 0 1-16,0 0 0 15,9 7 0-15,-9-7 0 0,0 0 2 16,0 0 1-16,0 0-1 16,0 0 1-16,0-3 2 31,4-1 4-31,0 0 5 0,5-4 1 15,-9 1-8-15,0 3-2 16,17-4 1 0,-4 0-5-16,9 8-1 15,-1-3-2-15,1-1 0 16,-5 0 2-16,4 0 0 16,-3 0 4-16,-10 0 2 0,5 1 2 15,4-1 2-15,-12 0-7 16,8 0-2-16,-5 0-14 15,5 0-5-15,4 4-3 16,-8-3-3-16,4-1 7 16,0 0 5-16,0 0-6 15,0 0-1-15,0 0-58 16,8 1-42-16,9-24 44 16</inkml:trace>
  <inkml:trace contextRef="#ctx0" brushRef="#br0" timeOffset="44942.6764">21486 2180 264 0,'-4'0'99'0,"4"0"-54"0,13-4-48 16,-9 4 19-16,5 4-12 15,8 0-2 1,5 0 3-16,-1 0 1 15,1 3-2-15,-1 1-3 0,1 0 0 16,-1 3-1-16,5 1 0 16,5 7-3-16,3 8 0 0,-8-4-1 15,17 0 3-15,0-4 0 16,-4 0 1-16,4 4 0 16,0-4 2-16,0 0-1 0,4 0-1 15,1 0 1-15,-1-3-1 16,-8-1-3-16,0 0 2 15,0 1 1-15,-9-5 2 16,-4 1-1-16,-1-1-1 16,-7 1 1-16,-10 7-1 15,1 11 2 1,0-3-1-16,3-4-1 16,-12-4 1-16,5 1-1 15,-1-5 2-15,5-4 5 16,-9 1 6-16,4-1-5 15,-4-3-2-15,0 0-3 16,0-1-3 0,-4 1 3-16,4 0 0 15,-9-1-1-15,0 1 1 16,-3 3-2-16,-1 1 2 16,0-1 0-16,-30 5 1 0,4 7-2 15,-9 4-2-15,1-1 1 16,-13 1-1-16,-5 4-14 15,-8-1-5-15,-5 5-61 0,-21-1-25 16,17-14-1 0</inkml:trace>
  <inkml:trace contextRef="#ctx0" brushRef="#br0" timeOffset="75963.2691">23361 5118 224 0,'0'-8'85'0,"0"4"-46"0,0 1-30 16,0 3 19-16,0 0-3 15,0 0 0-15,0 0-6 16,0 0 1-16,0 0-11 16,-4 0-3-16,4 7-2 0,0 9-5 15,-5 18-1-15,1 8-4 16,0 12-1 0,4 7-7-16,0 8-2 15,-5 0 4-15,5 0 3 16,-8 4 5-16,8 7 2 0,-5-7-3 15,1-8-1-15,4-8-4 16,-9-3 1-16,5-8-22 16,4-8-9-16,-4 1-59 31</inkml:trace>
  <inkml:trace contextRef="#ctx0" brushRef="#br0" timeOffset="77292.7038">23257 6826 228 0,'26'-4'88'0,"-21"4"-48"0,12-19-45 16,-9 15 15-16,5 0-6 15,0 1 2-15,5-1 1 0,3 0 1 32,-4 4-4-32,1 4-1 0,3 7 1 15,1 5-2-15,-1-1 1 0,-4 4-9 16,1 0-1-16,-1 8-3 16,-13 4-1-16,0-1 1 15,-12 16 4-15,-1 0-2 16,-8 0 1-16,4-4 1 15,-13-3 2-15,5-5 2 0,-1-3 1 16,-4-4 5-16,9-4 2 16,4 0 0-16,5-8-1 15,3 4 8-15,10 0 3 16,7 4-1-16,14 4 1 16,13 0-5-16,8 0-1 15,5-4-9 1,4 0 0-16,-4 0-36 15,4 0-15-15,-13-4-58 16</inkml:trace>
  <inkml:trace contextRef="#ctx0" brushRef="#br0" timeOffset="78293.1425">23300 8592 220 0,'5'0'85'0,"3"0"-46"0,1-4-37 0,0 4 17 0,-1-4-1 16,1 0 1-16,0 1-4 15,-1-1 1-15,5 4-9 16,4 0 0-16,-4 0 0 0,4 0-1 16,9 0-1-16,-4 0-1 31,12 0 2-31,5 4-3 0,-9-1-2 15,0 5 0-15,5 0-1 16,-5 3 4-16,-4 1 2 16,0-1 0-16,4 1-1 15,-13-1-6-15,0 1 1 16,-4 11-5-16,-4-4 1 16,-5 4 0-16,-4 0-1 0,-4-4 4 15,-13 0 0-15,-5-4 1 16,-4 1 2-16,-12-5-3 15,-10 1 0-15,5-5 3 16,0 1 1-16,0-4 3 16,8 0 3-16,1-1-2 0,8 1-2 15,5-4 0-15,3 4-1 0,1-4-2 16,4 0 1-16,5 4-4 16,3 0 0-16,5 3-1 15,5 1-2-15,3 0 0 16,5-1 3-16,4 5-7 15,1-1 1-15,3 5 1 32,-12 3 1-32,12-4-2 0,9 12 0 15,-4 11-1-15,0-3 2 16,-4-5 2-16,-1 1 2 16,-4 0-4-16,1-1 0 15,-1-3-2-15,-8-4 2 16,-1 8-3-16,-4-4 1 15,-4 3 4-15,0-3 2 0,-4-4 8 16,-4-4 4-16,-10-4 3 16,-8-3 5-16,-4-4-4 15,0-1 0-15,-13-3 0 16,0-12 2-16,-22 1-1 16,1-1 1-16,-1-11-6 15,-4 4-2 1,4-1-9-16,1 5-1 15,16 3-44-15,1-3-17 0,8-1-76 16</inkml:trace>
  <inkml:trace contextRef="#ctx0" brushRef="#br0" timeOffset="79434.1003">23171 9844 156 0,'0'12'60'0,"0"-5"-32"0,-8 9-31 16,8-1 13-16,-5 0-7 16,-3 16 0-16,-1 4-1 31,-4-5 1-31,0 1-2 0,5-1-1 0,-1-3 3 15,0-4 2-15,5 0 2 16,4-4 1-16,4 1 0 16,9-5-2-16,5-4 1 15,16-3 0-15,9 0 3 0,9-5-3 16,-1-3-2-16,27 0-2 16,-9 0-3-16,0-3-2 15,0-1 1-15,-13 0-19 0,0 0-9 16,0 0-38-1,-9-3-35-15,1-1 34 16</inkml:trace>
  <inkml:trace contextRef="#ctx0" brushRef="#br0" timeOffset="79755.0333">23550 9729 284 0,'0'0'107'0,"0"8"-58"0,5 19-55 15,-1-16 17 1,-4 8 2-16,9 12 3 16,-9 7 8-16,8 28 2 15,-12 14-13-15,0 27 1 0,-9 4 0 16,4 16-7-16,-8-1-2 16,4 8-5-16,4-11-1 15,-4-8-32-15,0 0-15 16,5-12-75-16</inkml:trace>
  <inkml:trace contextRef="#ctx0" brushRef="#br0" timeOffset="126132.808">10688 12575 188 0,'13'0'71'0,"-26"-4"-38"0,22 1-30 0,-5-1 17 0,0 0-10 15,-4 0-1-15,0 0 4 16,-4-3 1-16,0 3-7 31,4 0 7-31,-9 0 5 0,5 4-10 0,0 0-2 16,-1 8-7-1,1 11-3-15,4 12-1 16,0 7 0-16,0 8 0 16,0 4 3-16,0 19 0 15,0-4-2-15,0-4 2 16,0-4 1-16,0-7 0 0,0 4 0 15,0 3 0-15,0-11 0 16,9-8 0-16,-1-3-3 16,1-12 2-16,-5-4-4 15,0-4-1-15,5-3 11 16,-9-4 9-16,0-8 2 16,0-12 0-1,0 1-2-15,0-9-1 16,0-3-3-16,0 0 1 0,0-3-6 15,0-5-1-15,-9 0-4 16,18-18-1-16,-18-5-4 16,18 0 1-16,-9-3-5 15,13 3-1-15,0-7 0 16,0 4 1-16,4 7 8 0,0 0 2 16,5 8-2-16,4 0-1 15,4 7 3-15,0 5 3 16,13 3-3-16,-4 8-1 15,0-1-2-15,0 9-2 16,-5 3-2-16,5 4-1 16,-13 4-1-1,4 8 2-15,-9 4 2 16,1 3 2-16,-5 0 1 16,-4 4 3-16,-4 8-1 15,4 4 2-15,-13-4-7 16,-9-1 1-16,-4-3 5 0,-4 0 6 15,-5 0 0-15,-12-3 3 16,-5-5 3-16,-4 0 3 0,0-3 0 16,0-5 1-16,4-3-11 15,-13-4-5-15,9 0-19 16,-4-4-9-16,8 1-35 16,13-5-13-16</inkml:trace>
  <inkml:trace contextRef="#ctx0" brushRef="#br0" timeOffset="126983.6651">11860 12525 192 0,'0'0'74'0,"0"4"-40"0,0-4-29 0,0 0 19 0,0 0-9 16,0 0 2-16,0 0-4 15,0 4 2-15,-8 0-8 16,3 0 5-16,1-4 3 0,0 0-3 15,-1 0-2-15,1 0-3 16,0 0-2-16,0 0 1 0,4-4 1 16,-13 0 1-16,4-4 0 15,0-3-2-15,1-1-1 16,-10-3-1-16,-7 0 0 16,3 3-11-16,-4-3-3 15,5 0 5-15,-5 7 2 16,4 4-2-1,-4 4-1-15,1 8-2 16,3 3 0-16,5 8 0 16,4 4 2-16,4 4-1 15,9 4 0-15,0 3-3 16,9-3-1-16,4-4 3 16,0-4 3-16,4-8 3 15,22 0 3-15,-5-7 2 0,1-4 3 16,3-4-5-16,-7-12-1 15,-1-11-2-15,-4 4 0 0,0 0-3 16,-14-4 1-16,1 4-3 16,0-4 2-16,-8 0 1 15,-1 0-1-15,5 0 1 16,-9 8 3-16,0-1 2 0,0 5 2 16,0 3 3-16,4 4 3 15,0 8 2-15,5 4 1 16,-1 3 2-16,5 5 2 15,5 3-7-15,-14 8-1 16,4 11-4-16,1-3-3 31,0 3-20-31,4-4-8 0,0 1-35 16,-5-5-15-16,22-3-17 16</inkml:trace>
  <inkml:trace contextRef="#ctx0" brushRef="#br0" timeOffset="127288.3648">12459 12433 244 0,'-8'8'93'0,"3"-8"-50"0,1 8-44 0,4-4 18 15,-4 7-8-15,-1 4 2 16,1 5-4-16,-9 10-2 16,0 12-2-16,5 4-3 0,-1 0 1 15,0 0-12-15,-4 8-5 0,13-8-28 16,0 4-9-16,9-12-45 15</inkml:trace>
  <inkml:trace contextRef="#ctx0" brushRef="#br0" timeOffset="127727.715">12843 12560 224 0,'0'15'85'0,"0"-7"-46"0,0 19-43 16,0-16 15-16,0 12-21 16,-5 4-6-16,1 4 6 15,4 3 4-15,-13 1 5 0,9 7 1 0,-5 7 2 16,5-3 3-16,0-7 4 0,-1-5 2 16,1-7 3-16,4-4 8 15,0-8 6-15,0-3 0 16,0-5 1-16,0-14 3 15,0-12-21 17,4-20-9-32,5-3-11 0,4-11-3 15,-5-1 0-15,5-3 2 16,5-1 4-16,3 4 3 16,9 8 2-16,9 4 3 15,0 4 5-15,4 7 6 16,9 12 4-16,-9 8 2 15,26 3-8-15,-22 8-4 0,1 8-15 16,-5 3-8-16,-5 5-24 16,-7-1-10-16,-10-4-18 15,-4-3-5-15,-8-4-21 16</inkml:trace>
  <inkml:trace contextRef="#ctx0" brushRef="#br0" timeOffset="127859.0802">12731 11851 428 0,'-35'8'159'0,"35"-8"-86"0,-4 4-96 32,-5 0 19-32,1-1-84 0,-1 1-29 15</inkml:trace>
  <inkml:trace contextRef="#ctx0" brushRef="#br0" timeOffset="128330.3131">14110 12204 196 0,'0'0'74'0,"4"0"-40"0,-4-4-40 15,0 4 14-15,-4-4 6 16,-5 0 6-16,-8 0 5 16,-9 4 4-16,-4 0-15 15,0 0 1-15,-9 4-1 0,-4 0-7 16,-9 4-2-16,-4 3-5 15,0 8-1-15,9 8 1 0,3 4 0 16,10-8-16-16,12 0-4 16,14 0 5-16,12 4 6 15,31-1 4-15,12 1 3 16,9-4-1-16,13 8-1 16,0-1 3-16,-4 5 2 15,-18-1 4 1,0-3 2-16,-17 0 10 15,-4-1 4-15,-21 1-9 16,-18 0-2-16,-17-5-13 16,-9-3-5-16,-9-7-29 15,-12-5-14-15,-9-7-57 16</inkml:trace>
  <inkml:trace contextRef="#ctx0" brushRef="#br0" timeOffset="128646.0463">13963 11422 316 0,'56'-4'118'0,"-4"8"-64"0,12 8-63 16,-16-1 18-16,8 8-12 15,13 12 2-15,0 30 1 0,-18-15 0 16,36 65 0 0,-14 12-14-16,-17 30-5 0,-17 16-12 0,-26 18-4 15,-35-3-12-15,-17 4-5 16,-12-20-41-1</inkml:trace>
  <inkml:trace contextRef="#ctx0" brushRef="#br0" timeOffset="129293.6193">10986 11223 200 0,'0'-11'74'0,"4"11"-40"0,-8-8-35 0,4 8 15 16,-5 0 1-16,1-4 5 15,-5 4-4-15,1 0-1 0,-18 0-9 16,0 8 5-16,-13-1 2 0,-4 16-6 16,-13 12-4-16,0 3-2 15,-17 12 1-15,0 19 8 16,-1 23 3-16,14 27-2 16,4 7 1-16,4 27-9 0,22 4-2 31,17 8-10-31,5 3-2 0,16-7-23 15,31-23-10-15,17-8-72 16</inkml:trace>
  <inkml:trace contextRef="#ctx0" brushRef="#br0" timeOffset="134590.804">11541 15046 244 0,'0'7'90'0,"-8"-3"-48"0,16 0-42 0,-8-4 18 0,0 4-1 15,5 0 4-15,-1-1 0 16,5 5 2-16,-1 0-13 15,1-1 8-15,0 1 2 0,3 4-6 16,-7-1-1-16,16 8-9 16,9 12-3-16,-8 0-1 31,4 3 2-31,4 8-3 0,4 0-2 0,-3 20 2 16,-1-9 2-16,4 5 0 15,-8-5 2-15,4 5-9 16,-4-5-1-16,-4-7-14 15,-5 0-4-15,-4-7-22 16,-5-9-8-16,1-7-35 31,8-8-48-31,-17-15 41 16</inkml:trace>
  <inkml:trace contextRef="#ctx0" brushRef="#br0" timeOffset="135048.1285">12352 15057 228 0,'0'-4'88'0,"0"8"-48"0,0-4-34 0,0 0 35 15,-5 4 2 1,-12 0-8 0,-5 7-11-16,5 5-3 15,-13-1-10-15,4 8-4 0,0 8-7 16,-17-1 0-16,0 5-2 15,-4 3 0-15,-1 0 2 16,-8 4 2-16,9 12-3 16,0-4-2-16,-9 0 2 15,4-4 2-15,13 0 0 16,5-1-1 0,8-10-6-16,0-4-4 15,13 3-10-15,0-7-5 16,0-4-22-16,9-8-7 15,4-11-34-15,21-12-44 16,14-7 41-16</inkml:trace>
  <inkml:trace contextRef="#ctx0" brushRef="#br0" timeOffset="135380.3143">12627 15329 312 0,'13'4'118'0,"22"-4"-64"0,21-8-61 0,-35 8 21 16,5-4-9-16,13 1 0 16,-13-1-8-16,13 0 0 15,8 4 1-15,-13-4-12 0,1 4-6 0,-9 0-18 16,0 0-8-16,-5 0-69 16,5 0-30-1,-13-15 76-15</inkml:trace>
  <inkml:trace contextRef="#ctx0" brushRef="#br0" timeOffset="135749.2223">13338 15088 308 0,'61'7'115'0,"-44"-10"-62"0,13-1-62 0,-13 11 18 0,5 1-9 15,4-4 0-15,4 4 0 16,0 11 0-16,13 11 0 15,-4 1 0-15,-5 7 2 0,1 1-12 16,-1 3-6-16,1 4-7 0,-9 7-1 16,4-7-3-16,-9-4 2 15,14-3-19-15,-18-9-9 16,13-3-32 0</inkml:trace>
  <inkml:trace contextRef="#ctx0" brushRef="#br0" timeOffset="136097.0807">13907 14892 276 0,'-4'4'104'0,"-5"0"-56"0,5-4-60 0,-1 4 15 0,5 11-3 32,-12 1 2-32,-1 3 8 0,0 0 6 15,-5 4-8-15,-7 4 4 0,-14 15 2 16,9 8-7-16,-9 3-4 15,4 1-5-15,1-1 1 16,4 5-10-16,0 3-5 16,-1-3-17-16,6-9-6 15,-6-6-28-15,6-13-12 0</inkml:trace>
  <inkml:trace contextRef="#ctx0" brushRef="#br0" timeOffset="136482.528">14299 14624 260 0,'-34'8'96'0,"34"-4"-52"0,-5 3-56 0,5 1 15 15,0 0-3-15,-8-1 2 0,3 5 17 16,-3 3 10-16,-1 4-15 15,1 16-1-15,-1 7 1 0,0 0-8 16,-4 0-3-16,0 0-33 16,1 1-15-16,3-9-35 15,5 0-12-15,4-7 0 32</inkml:trace>
  <inkml:trace contextRef="#ctx0" brushRef="#br0" timeOffset="137234.2467">14997 15379 348 0,'4'15'129'0,"22"-7"-70"0,0 3-75 16,-13-3 18-16,-4 3-8 15,4 12 1-15,4 12 3 16,-13 3 1-16,9 8 1 15,-13 15-5-15,0 8-1 0,-13 4-13 0,-8 0-3 32,-14 0-10-32,1 3-3 15,-1-11-34-15,5-11-13 0,-4-19-6 16</inkml:trace>
  <inkml:trace contextRef="#ctx0" brushRef="#br0" timeOffset="137795.8839">16049 14758 276 0,'-5'8'104'0,"-16"0"-56"0,29 3-45 0,-3 1 23 16,-10 11-19-16,1 15-4 15,0 8-4-15,8 11-1 16,-8 8 2-16,12-3-3 0,1-1 2 16,4-3-4-16,0-9 1 0,4-7 2 15,0-7 1-15,1-8-2 16,-1-8 2-16,4-8-1 15,-3-7-2-15,-6-8 3 16,14-7 2-16,-4-4 2 16,-5-5 1-16,0-18 0 15,-12 4 0 1,8-1-2-16,-9 5-2 16,4 3 7-16,-3 8 3 15,-1 3 1-15,0 5 3 0,-4-1-5 16,13 8-1-16,-13 4-6 15,9 8-2-15,0 11 0 16,-1 16 0-16,1 7 0 16,-1 4 2-16,5 11 5 0,-13 8 4 15,5 0-6-15,-1 1-3 16,0 6-1-16,1 5 1 16,-1-8-10-16,0-4-4 15,1-8-14-15,-1-7-4 16,0-11-22-16,-4-9-6 15</inkml:trace>
  <inkml:trace contextRef="#ctx0" brushRef="#br0" timeOffset="138080.1369">16932 14981 284 0,'21'11'107'0,"-12"-11"-58"0,26-4-59 16,-23 0 14-1,6 1 1-15,3-9 4 16,5 12 4-16,0 0 5 15,4 0-10-15,-8 0-7 0,12 0-3 16,5 0-26-16,-5 0-11 16,-3 0-68-1,-1 0-49-15,-4-4 64 0</inkml:trace>
  <inkml:trace contextRef="#ctx0" brushRef="#br0" timeOffset="138696.5873">17695 14452 288 0,'-9'8'107'0,"9"3"-58"0,0 31-62 0,-9-26 15 15,1 10-23-15,-1 9-4 16,5 7 13-16,4 12 8 16,4 7 4-16,5-4-2 0,4-7 1 0,4-8-6 15,4-3 0-15,1-5 1 16,4-7 1-16,0-8 7 15,4-4 6-15,13-7 2 16,-4-8 4-16,-5-4-3 0,-8-4 1 16,0-3 4-16,-5-12 2 15,-3 0 2-15,-5-11 2 16,-5 7-6-16,1 4 1 31,-1 4 1-31,-3 3 1 0,-5 5-6 16,0 7 0-16,0 4-10 15,4 23-2-15,5 8-3 16,-9 3 0-16,8 12-3 16,1 8-1-16,0 11 0 15,3 4 4-15,-7 3 1 16,8 13 1-16,-13 3 0 0,0-4 0 16,0 8-3-16,-13 0 2 15,0-12 1-15,0-7 2 16,-4-12-3-16,-1-11-2 15,-16-11-34-15,4-13-15 16,4-18-57-16,4-23-56 16,18-39 58-16</inkml:trace>
  <inkml:trace contextRef="#ctx0" brushRef="#br0" timeOffset="139044.0195">18944 14352 312 0,'-4'8'118'0,"-22"-8"-64"0,35 8-54 0,-18-4 23 0,-4 7 0 15,-4 8 6-15,0 4 4 16,-14 23 4-16,1 12-20 31,-8 11-5-31,-6 19-1 0,-12 0-12 16,9-8-3-16,0 16-60 0,4-12-27 15,12-11-73 1</inkml:trace>
  <inkml:trace contextRef="#ctx0" brushRef="#br0" timeOffset="142677.6767">12442 16689 288 0,'0'0'110'0,"4"0"-60"0,-4-4-56 0,0 4 19 16,0-4-1-16,-4-4 2 16,0 1 8-16,-9-1 4 0,0 0-14 15,-9-3-5-15,-4 0-2 0,1-1-14 16,-6-7-4-16,1 0-5 16,-9 0-2-16,-17 3-2 15,0-7-1-15,0 19 8 0,-4 1 6 16,8 18 1-16,9 4 1 15,-4 4-12-15,12 8-3 32,5 15 1-32,9 7 0 0,21-3 3 15,4-4 3-15,5-4 4 16,4-4 2-16,8-3 12 16,9-8 5-16,-8-12 8 15,12 0 4-15,5-7-1 16,0-12 0-16,0-3-6 15,-5-9 0-15,1-11-6 0,-5-7-2 16,0-1 2-16,-9 1 2 16,1-4-4-16,-9-4-1 15,4-4 0-15,-17-12 2 16,4 1-1-16,-4-1 0 16,0 1-6-16,0-1 1 15,0-3 0-15,-4 7 0 0,4 1 6 16,-8 11 4-16,3 7 3 15,5 8 5-15,0 8-8 16,0 4-1-16,0 15-14 16,13 19-2-16,-13 23-1 15,9 16 1-15,-1 26 3 32,-3 8-3-32,-1 19 2 0,0-8-8 15,-4 1-4-15,0 3-20 16,5-15-9-16,-1-12-52 15,13-18-34 1,0-24 61-16</inkml:trace>
  <inkml:trace contextRef="#ctx0" brushRef="#br0" timeOffset="143024.7722">12804 16260 260 0,'0'-4'99'0,"0"0"-54"0,13 0-39 0,-5 4 20 16,1 0-8-16,4 0 0 15,4 0 1-15,1 4 2 16,-1 4-11-16,13 11-1 0,-13 0 1 15,13 8-6-15,0 23-2 0,5 3-6 16,-9 9-2-16,4-1-4 16,9 19-1-16,-5-3-3 15,9-4 1-15,9-4-6 16,-13-8-3-16,4-4-13 16,0-14-2-16,-4-13-16 15,4-15-7-15,0-15-27 16</inkml:trace>
  <inkml:trace contextRef="#ctx0" brushRef="#br0" timeOffset="143240.2316">13274 16176 204 0,'0'0'77'0,"0"3"-42"0,4-3-37 15,-4 0 17-15</inkml:trace>
  <inkml:trace contextRef="#ctx0" brushRef="#br0" timeOffset="143394.3716">13278 16199 355 0,'-4'19'19'0,"-5"4"-10"16,0 3-1-16,1 9 2 16,-14 7-6-16,5 16-2 15,0 3-4-15,-5 4 1 16,5 15-1-16,-13-7-2 16,8-4-19-16,5-8-10 15,4-7-60 1,4-8-36-16,27-15 58 15</inkml:trace>
  <inkml:trace contextRef="#ctx0" brushRef="#br0" timeOffset="144379.5677">17544 16317 316 0,'0'4'118'0,"0"0"-64"0,0 0-65 0,0-4 18 16,0 0 4-16,0 0 5 15,0 0 0-15,0-4 3 32,-13 4-10-32,0 0 3 0,0-4 2 0,-4 0-10 15,-13-3-4-15,-14-1 0 16,-3-11-1-16,0-4-2 16,-5 7 2-16,0 5 1 15,-12 0 0-15,3 14-18 16,1-6-8-16,8 10-4 15,5 5-2-15,8 3 9 0,5 8 4 16,8 0 6-16,4 0 6 16,9 0-1-16,9 0 3 15,-5 8 3-15,9 3 3 16,9-7 4-16,-9 0 4 16,9-8-2-16,4-4-2 15,4-3 0 1,9-5-1-16,0-3-5 15,12-4 1-15,-8-11-2 16,1-12 0-16,3 0 0 16,-4 0 0-16,0-4-5 0,5 0 0 15,-9-4 3-15,4-7 4 16,-4-8 5-16,4-4 2 16,-13 4 1-16,0 0 2 0,-4 0-1 15,-4-3 0-15,0-5-3 16,-1 4-1-16,-4 8-1 15,1 0 2-15,-1 11 3 16,-4 1 7 0,0 7-2-16,0 4-3 15,0 3-2-15,0 5 1 0,0 7-1 16,0 12-5 0,0 7-4-16,0 16-3 15,0 3 2-15,0 8 0 16,0 8 1-16,0 7 2 15,0 12-1-15,4-4-1 16,-4-3-8 0,9-1-3-16,4 12-5 15,-9-12-1-15,5-7-14 16,-5-8-6-16,0-8-26 16,1-7-11-16</inkml:trace>
  <inkml:trace contextRef="#ctx0" brushRef="#br0" timeOffset="145058.4112">17962 15953 268 0,'-5'8'101'0,"5"0"-54"0,-17 3-53 16,13-3 17-16,12 7-18 16,-3 8-3-16,-1 12 16 15,0 7 7-15,14 0-5 0,-10-4 7 16,5 1 2-16,-4-1-3 0,4-4 2 15,0-7-9-15,0-4-2 16,0-4-8-16,-1-7 0 16,6-1-4-16,-10-7 2 15,5-8 5-15,4 0 4 0,-8-3 3 16,0-1 3-16,-1 0 1 16,1 1 1-16,0-1-2 15,-5 0-1-15,4 1-8 16,-8 3 0-16,9 0-1 15,8 4 0-15,1 8-7 32,7 3 0-32,6 5-2 0,-1 14 1 15,9 9 0-15,-9 3 0 16,4 4 0-16,1 0 2 16,3 3 2-16,-3 16-1 15,-1-3 4-15,-3 3 0 16,-6-4-4-16,-3 4-1 0,-5 8 0 15,0-8 2-15,-4-4-1 16,-4 1 1-16,-5-1 3 16,-4 4 2-16,-13-11 4 15,0-8 2-15,-4-4-1 0,-13-4-1 16,4-7 1-16,-13-4 1 16,1-4 1-16,-10-8 0 31,-8-7 7-31,4-1 4 0,5-7 0 15,0 0-2-15,-1-7-18 16,-16-16-9-16,-5-23-147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10T21:07:49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21999 15593 212 0,'-8'4'82'0,"8"0"-44"0,0-8-33 0,0 4 17 0,0 0 1 15,0 4 3-15,0 8-7 16,0-5-1-16,0 1-11 15,-13 3-2-15,4 1-1 0,0-1-5 0,1 5 1 16,-9-1-5-16,4 0 1 16,0 4 2-16,0 8 1 15,-9 8-2-15,5-1 0 32,-9 1-1-32,5-1 0 0,-1 1 3 15,5-1 2-15,0-3 4 16,8-4 2-16,-4-5-1 15,9-2 1-15,21 10 5 16,-4-7-5 0,21 8-1-16,14-8-6 15,-9-4 0-15,8-7-11 0,0-1-3 16,-4-3-11-16,18 3-2 16,-10-3-12-16,-3-1-5 15,-5-3-20 1,9 0-45-16,-14-15 23 0</inkml:trace>
  <inkml:trace contextRef="#ctx0" brushRef="#br0" timeOffset="400.0574">22396 15532 280 0,'-13'4'104'0,"4"-4"-56"0,0-4-56 16,9-4 18-16,-8 1 4 16,4 3 6-16,-5 8 5 15,0 3 2-15,-8 9-14 0,0-1-1 0,-5 0 1 16,-4 5-5-16,5 10-2 15,4 5-6-15,-5 11 0 16,5 7-2-16,4 9 0 16,9 3 0-16,-9 23 0 15,8-4 2-15,1 0 0 0,0 12-3 32,4 0 0-32,0-8 4 15,0 0 1-15,0-4-14 16,0-7-4-16,0-8-32 15,0-12-11-15,0-7-63 16,8-16-37-16,-3-14 73 16</inkml:trace>
  <inkml:trace contextRef="#ctx0" brushRef="#br0" timeOffset="1263.4381">21611 17654 252 0,'-25'0'93'0,"42"0"-50"0,-26 4-46 0,9-4 19 15,0 0-3-15,0 0 4 16,0 0-3-16,4 4 2 16,-8 3-9-16,0 1-2 0,4 3 1 15,0 12-5-15,-4 4-1 0,4 0 0 16,0 8 0-16,0-1-5 15,0 0 1-15,0 1 0 16,0-1-1-16,8-7 4 16,1 8 0-16,-5 7 1 15,-8-8 2-15,8-11 1 16,-8 0 1 0,4-4 2-16,-5-7 1 15,1-1 3-15,0-18 6 16,0-24 0-1,4-3-6 1,0-5-6-16,0-3-3 16,0-19-3-16,0 0 1 0,8-1 1 15,1-10 2-15,-1-5-3 16,5-3 0-16,0 7 1 16,0 8 0-16,9 0-3 0,-5-1 2 15,0 13 5-15,5 7 2 16,-5 8 0-16,5 7 1 15,-5 4-9-15,9 8 0 16,4 4-5-16,-13 7 0 0,9 4-1 16,0 8 2-16,-9 7 2 15,0 9-1-15,0 3-3 16,-4 0 0-16,-4 3-1 16,0 5 1-16,-9 0 2 15,0-1 4-15,-18 1-1 31,-3 3 1-31,-1-7 4 0,1 0 1 16,-5 4 1-16,0-5 0 16,-8-6 0-16,-1-5 0 15,-8 0 2-15,0-7 3 16,0 0-2-16,4-5 1 16,5-3-10-16,3-11-3 0,14-8-13 15,0-4-4-15,0-8-28 16,12-3-10-16,10-8-55 15</inkml:trace>
  <inkml:trace contextRef="#ctx0" brushRef="#br0" timeOffset="1916.4238">22693 17179 280 0,'0'19'104'0,"9"-19"-56"0,-9 0-43 0,0 0 24 16,0 0-1-16,0 0 3 0,-9 0-12 15,5 0-4-15,-1 0-9 16,-8 0 0-16,5-4 1 0,-9 1 1 16,4-5 2-16,-9-11-5 15,5 0-1-15,-5 3-4 0,1 1-1 16,4 3-1-16,-14 1-2 16,5 3 3-16,1 4 0 15,-1 4-2-15,0 16 2 31,9 7-1-31,-1 4-2 0,1 3-4 16,9 1-2-16,3 3 5 16,5-3 4-16,5-4-5 15,-1-4-1-15,5 0 2 16,3-8 2-16,6-3 2 16,-10-5 1-16,5 1-3 15,4-8 2-15,-8-4 1 0,4-4 2 16,-4-3-3-16,-1-4 0 15,1-1 3-15,-1-3 1 16,-8 0-1-16,5 4-2 16,-1 3 1-16,5 1-1 15,-9 3 6-15,4 4 4 16,0 0-1 0,-4 4 0-16,9 12-3 15,0 7 1-15,4 8-4 16,-5 0-2-16,1 19-9 15,-1-4-5-15,5-4-20 0,-4-7-8 16,0-5-30-16,3-6-12 16,6-13-33-1</inkml:trace>
  <inkml:trace contextRef="#ctx0" brushRef="#br0" timeOffset="2216.5284">23038 17030 248 0,'-13'19'93'0,"13"-8"-50"15,-5 28-44-15,5-20 18 0,0 4-15 16,0 4-2-16,0 3 1 16,-8 8 3-16,3 1-1 0,1 22-17 0,4-11-8 15,0-4-16-15,0-8-4 16</inkml:trace>
  <inkml:trace contextRef="#ctx0" brushRef="#br0" timeOffset="2679.3861">23490 17022 300 0,'-13'31'112'0,"13"-12"-60"0,4-4-61 15,-4 8 26-15,0 4-13 16,0 4 8-16,0 3 3 16,0 4-7-16,0-3-4 0,0 7-3 0,0 4-1 15,0-8 2-15,0-3-1 16,0-5-1-16,0-7 5 16,-4-4 4-16,4-3-3 15,0-5-1-15,0-3 2 0,0-8 0 16,0-12-3-16,0-11-1 15,0-7-3-15,0-9-1 16,4-10 1-16,5-9 0 16,0-3 0-16,4 4 0 0,12 7 0 15,-3 8 2-15,4 3 1 16,0 9 3-16,4 7 1 16,0 7 1-16,0 9-4 15,-4 7-1-15,0 4-14 31,-5 3-8-31,-3 1-21 0,3-1-10 16,-4 1-28-16,1-16-77 31</inkml:trace>
  <inkml:trace contextRef="#ctx0" brushRef="#br0" timeOffset="2801.2014">23460 16348 432 0,'-17'23'162'0,"21"-15"-88"0,-4-5-106 0,0 5 17 15,0-8-31-15,4 8-9 32</inkml:trace>
  <inkml:trace contextRef="#ctx0" brushRef="#br0" timeOffset="2848.1886">23490 16405 316 0,'43'-3'-176'0</inkml:trace>
  <inkml:trace contextRef="#ctx0" brushRef="#br0" timeOffset="3032.6029">24714 16723 140 0,'8'8'55'0,"-8"-4"-30"0,5 0-5 0,-5-4 21 0,0 0 2 16,0 7 4-16</inkml:trace>
  <inkml:trace contextRef="#ctx0" brushRef="#br0" timeOffset="3432.7915">24722 16765 431 0,'-4'4'39'0,"0"8"-8"0,0-5-12 0,-9 1-4 16,0 0-7-16,-13-4 0 15,-9 3-1-15,-3 1 1 31,-6 7-4-31,-3 0-1 0,4 1-3 16,4-1-1-16,0 4-4 16,5 0-1-16,-1 8-4 15,10 0 1-15,-6 0 3 16,14-4 3-16,13 4 0 16,17 7-1-16,-5 1-2 15,5-5-1-15,5 1 6 0,3 3 2 16,5-3-4-16,0 0 0 15,0-1 1-15,-5 9 3 16,1 3 4-16,-5-4 2 16,0 0 3-16,-4-3 1 15,-4-1 1-15,-1 1 2 16,-8-1 4 0,-8 4 3-16,-5 8 0 15,-4-3-1-15,-18-1 1 16,-8 0-1-16,-17 0-7 15,-5-4-3-15,-8-3-14 16,-9-8-5-16,0-12-51 0,0-15-21 16,-17-15-92-1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emf"/><Relationship Id="rId5" Type="http://schemas.openxmlformats.org/officeDocument/2006/relationships/customXml" Target="../ink/ink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9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emf"/><Relationship Id="rId4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Geometric Transformations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455</a:t>
            </a:r>
            <a:endParaRPr lang="en-US" dirty="0"/>
          </a:p>
          <a:p>
            <a:r>
              <a:rPr lang="en-US" sz="2000" dirty="0" smtClean="0"/>
              <a:t>Linda Shapiro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is missing?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725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there any other planar transformations?</a:t>
            </a:r>
            <a:endParaRPr lang="en-US" sz="2800" dirty="0"/>
          </a:p>
        </p:txBody>
      </p:sp>
      <p:pic>
        <p:nvPicPr>
          <p:cNvPr id="14338" name="Picture 2" descr="http://www.etftrends.com/wp-content/uploads/2010/06/skyscr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el-bild.de/Bilder/1200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6034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475" y="5103859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Canaletto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62120" y="1978920"/>
              <a:ext cx="740160" cy="878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6000" y="1972440"/>
                <a:ext cx="749520" cy="8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2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General affine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already used these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24880"/>
            <a:ext cx="4133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2667000"/>
            <a:ext cx="1524000" cy="1032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2400300" y="2123420"/>
            <a:ext cx="247650" cy="5435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160" y="5257800"/>
            <a:ext cx="79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compute projective transformations?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1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Homogeneous coordinates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1487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40067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5208" y="41072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extra step: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142960" y="1896120"/>
              <a:ext cx="2721240" cy="210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6480" y="1889280"/>
                <a:ext cx="2736000" cy="21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6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Projective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971800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30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a.k.a.  </a:t>
            </a:r>
            <a:r>
              <a:rPr lang="en-US" sz="2400" dirty="0" err="1" smtClean="0"/>
              <a:t>Homographies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“keystone” distortions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15291" y="3177330"/>
            <a:ext cx="1143000" cy="575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1" y="3752850"/>
            <a:ext cx="304799" cy="4381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4049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800600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64664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Straight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Translation 	= 	2 degrees of freedom</a:t>
            </a:r>
          </a:p>
          <a:p>
            <a:r>
              <a:rPr lang="en-US" sz="3200" dirty="0"/>
              <a:t>Similarity </a:t>
            </a:r>
            <a:r>
              <a:rPr lang="en-US" sz="3200" dirty="0" smtClean="0"/>
              <a:t>		= 	4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/>
              <a:t>Affine </a:t>
            </a:r>
            <a:r>
              <a:rPr lang="en-US" sz="3200" dirty="0" smtClean="0"/>
              <a:t>		= 	6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 err="1" smtClean="0"/>
              <a:t>Homography</a:t>
            </a:r>
            <a:r>
              <a:rPr lang="en-US" sz="3200" dirty="0" smtClean="0"/>
              <a:t> 	= 	8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408" y="45680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corresponding points do we need to solve?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99000" y="175320"/>
              <a:ext cx="4886640" cy="6162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0000" y="168120"/>
                <a:ext cx="4898880" cy="618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How can we find the transformation between these images?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many corresponding points do we need to solve?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739640" y="5584680"/>
              <a:ext cx="1162440" cy="954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32080" y="5575680"/>
                <a:ext cx="1177560" cy="9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use </a:t>
            </a:r>
            <a:r>
              <a:rPr lang="en-US" dirty="0" err="1" smtClean="0"/>
              <a:t>homographies</a:t>
            </a:r>
            <a:r>
              <a:rPr lang="en-US" dirty="0" smtClean="0"/>
              <a:t> for?  </a:t>
            </a:r>
            <a:endParaRPr lang="en-US" dirty="0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" y="1614951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55054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one thing: Panoramas</a:t>
            </a:r>
            <a:endParaRPr lang="en-US" dirty="0"/>
          </a:p>
        </p:txBody>
      </p:sp>
      <p:pic>
        <p:nvPicPr>
          <p:cNvPr id="4" name="Content Placeholder 5" descr="hom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are geometric transformations?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5104"/>
            <a:ext cx="2830781" cy="21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4" y="1985468"/>
            <a:ext cx="2209800" cy="165735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62" y="4018190"/>
            <a:ext cx="2133600" cy="16002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3" y="3962400"/>
            <a:ext cx="1916381" cy="14372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673">
            <a:off x="5511000" y="1824721"/>
            <a:ext cx="1530936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0745"/>
            <a:ext cx="1149936" cy="8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181600"/>
            <a:ext cx="316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 we need them?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1594509" y="360218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849584"/>
            <a:ext cx="5048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336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 and rotation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94">
            <a:off x="4387326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71950"/>
            <a:ext cx="6477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Scale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1314450"/>
            <a:ext cx="3186381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4257675"/>
            <a:ext cx="4086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Similarity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97" y="1371600"/>
            <a:ext cx="23302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5727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Similarity transform (4 </a:t>
            </a:r>
            <a:r>
              <a:rPr lang="en-US" sz="2800" dirty="0" err="1" smtClean="0"/>
              <a:t>DoF</a:t>
            </a:r>
            <a:r>
              <a:rPr lang="en-US" sz="2800" dirty="0" smtClean="0"/>
              <a:t>) = translation + rotation + scale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257772" y="1958648"/>
            <a:ext cx="1181430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270">
            <a:off x="6221424" y="3741556"/>
            <a:ext cx="1681189" cy="12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3657600"/>
            <a:ext cx="1250703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Aspect ratio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1164"/>
            <a:ext cx="1752600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162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Shear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2171"/>
            <a:ext cx="2514600" cy="188595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305300"/>
            <a:ext cx="4086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Affine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1" y="1297808"/>
            <a:ext cx="11110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180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Affine transform (6 </a:t>
            </a:r>
            <a:r>
              <a:rPr lang="en-US" sz="2800" dirty="0" err="1"/>
              <a:t>D</a:t>
            </a:r>
            <a:r>
              <a:rPr lang="en-US" sz="2800" dirty="0" err="1" smtClean="0"/>
              <a:t>oF</a:t>
            </a:r>
            <a:r>
              <a:rPr lang="en-US" sz="2800" dirty="0" smtClean="0"/>
              <a:t>) = translation + rotation + scale + aspect ratio + shear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027720" y="1898664"/>
            <a:ext cx="1582872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808">
            <a:off x="6153700" y="3335835"/>
            <a:ext cx="2135998" cy="1601999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87" y="3429618"/>
            <a:ext cx="1676400" cy="938027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412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6050</TotalTime>
  <Words>162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Kalinga</vt:lpstr>
      <vt:lpstr>Office Theme</vt:lpstr>
      <vt:lpstr>Geometric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I use homographies for?  </vt:lpstr>
      <vt:lpstr>For one thing: Panoramas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shapiro</cp:lastModifiedBy>
  <cp:revision>90</cp:revision>
  <dcterms:created xsi:type="dcterms:W3CDTF">2011-03-15T23:32:41Z</dcterms:created>
  <dcterms:modified xsi:type="dcterms:W3CDTF">2017-01-10T21:08:39Z</dcterms:modified>
</cp:coreProperties>
</file>