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9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305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692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9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  <a:endParaRPr lang="en-US" dirty="0"/>
          </a:p>
          <a:p>
            <a:r>
              <a:rPr lang="en-US" sz="2000" dirty="0" smtClean="0"/>
              <a:t>Linda Shapiro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64664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Straight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can we find the transformation between these images?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use </a:t>
            </a:r>
            <a:r>
              <a:rPr lang="en-US" dirty="0" err="1" smtClean="0"/>
              <a:t>homographies</a:t>
            </a:r>
            <a:r>
              <a:rPr lang="en-US" dirty="0" smtClean="0"/>
              <a:t> for?  </a:t>
            </a:r>
            <a:endParaRPr lang="en-US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" y="1614951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55054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one thing: Panoramas</a:t>
            </a:r>
            <a:endParaRPr lang="en-US" dirty="0"/>
          </a:p>
        </p:txBody>
      </p:sp>
      <p:pic>
        <p:nvPicPr>
          <p:cNvPr id="4" name="Content Placeholder 5" descr="hom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316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 we need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412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6039</TotalTime>
  <Words>162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I use homographies for?  </vt:lpstr>
      <vt:lpstr>For one thing: Panoramas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CSE</cp:lastModifiedBy>
  <cp:revision>89</cp:revision>
  <dcterms:created xsi:type="dcterms:W3CDTF">2011-03-15T23:32:41Z</dcterms:created>
  <dcterms:modified xsi:type="dcterms:W3CDTF">2017-01-05T19:19:14Z</dcterms:modified>
</cp:coreProperties>
</file>