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ink/ink1.xml" ContentType="application/inkml+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xml" ContentType="application/inkml+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ink/ink4.xml" ContentType="application/inkml+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ink/ink5.xml" ContentType="application/inkml+xml"/>
  <Override PartName="/ppt/notesSlides/notesSlide10.xml" ContentType="application/vnd.openxmlformats-officedocument.presentationml.notesSlide+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sldIdLst>
    <p:sldId id="256" r:id="rId2"/>
    <p:sldId id="257" r:id="rId3"/>
    <p:sldId id="269" r:id="rId4"/>
    <p:sldId id="258" r:id="rId5"/>
    <p:sldId id="270" r:id="rId6"/>
    <p:sldId id="287" r:id="rId7"/>
    <p:sldId id="271" r:id="rId8"/>
    <p:sldId id="272" r:id="rId9"/>
    <p:sldId id="273" r:id="rId10"/>
    <p:sldId id="274" r:id="rId11"/>
    <p:sldId id="260" r:id="rId12"/>
    <p:sldId id="275" r:id="rId13"/>
    <p:sldId id="262" r:id="rId14"/>
    <p:sldId id="302" r:id="rId15"/>
    <p:sldId id="291" r:id="rId16"/>
    <p:sldId id="292" r:id="rId17"/>
    <p:sldId id="293" r:id="rId18"/>
    <p:sldId id="294" r:id="rId19"/>
    <p:sldId id="295" r:id="rId20"/>
    <p:sldId id="306" r:id="rId21"/>
    <p:sldId id="303" r:id="rId22"/>
    <p:sldId id="297" r:id="rId23"/>
    <p:sldId id="298" r:id="rId24"/>
    <p:sldId id="299" r:id="rId25"/>
    <p:sldId id="304" r:id="rId26"/>
    <p:sldId id="305" r:id="rId27"/>
    <p:sldId id="300" r:id="rId28"/>
    <p:sldId id="301" r:id="rId29"/>
    <p:sldId id="266" r:id="rId30"/>
    <p:sldId id="268" r:id="rId31"/>
    <p:sldId id="319" r:id="rId32"/>
    <p:sldId id="320" r:id="rId33"/>
    <p:sldId id="277" r:id="rId34"/>
    <p:sldId id="278" r:id="rId35"/>
    <p:sldId id="279" r:id="rId36"/>
    <p:sldId id="280" r:id="rId37"/>
    <p:sldId id="282" r:id="rId38"/>
    <p:sldId id="283" r:id="rId39"/>
    <p:sldId id="307" r:id="rId40"/>
    <p:sldId id="308" r:id="rId41"/>
    <p:sldId id="309" r:id="rId42"/>
    <p:sldId id="310" r:id="rId43"/>
    <p:sldId id="311" r:id="rId44"/>
    <p:sldId id="286" r:id="rId45"/>
    <p:sldId id="312" r:id="rId46"/>
    <p:sldId id="321" r:id="rId47"/>
    <p:sldId id="313" r:id="rId48"/>
    <p:sldId id="314" r:id="rId49"/>
    <p:sldId id="315" r:id="rId50"/>
    <p:sldId id="316" r:id="rId51"/>
    <p:sldId id="323" r:id="rId52"/>
    <p:sldId id="317" r:id="rId53"/>
    <p:sldId id="318" r:id="rId54"/>
    <p:sldId id="322"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9" d="100"/>
          <a:sy n="99" d="100"/>
        </p:scale>
        <p:origin x="519"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png"/><Relationship Id="rId1" Type="http://schemas.openxmlformats.org/officeDocument/2006/relationships/image" Target="../media/image36.wmf"/><Relationship Id="rId4" Type="http://schemas.openxmlformats.org/officeDocument/2006/relationships/image" Target="../media/image39.w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1-10T20:06:01.291"/>
    </inkml:context>
    <inkml:brush xml:id="br0">
      <inkml:brushProperty name="width" value="0.05292" units="cm"/>
      <inkml:brushProperty name="height" value="0.05292" units="cm"/>
      <inkml:brushProperty name="color" value="#FF0000"/>
    </inkml:brush>
  </inkml:definitions>
  <inkml:trace contextRef="#ctx0" brushRef="#br0">12903 13203 116 0,'-4'-3'44'0,"4"6"-24"0,0 1-13 16,0-4 15-16,0 0-4 15,0 0 1-15,0 0-4 16,0 0 1-16,0 0-9 0,0 0-4 0,0 0-2 16,0 0-1-16,0 0 2 31,0 0-3-31,0 0 0 15,0 0 5-15,0 0 2 16,4 0 0-16,0-4-1 16,1 1-3-16,-1-1 1 15,0 0 0-15,5 4 3 0,-5-4-1 16,1 0 0-16,12 4-1 16,-4-4 0-16,8 1-2 15,1-1 1-15,-1 0-4 16,1 0 0-16,4 0 1 15,-9 0 2-15,4 1-1 0,-3-1-1 16,8 0 1-16,-5 4 1 16,5 0 1-16,-9 0 3 0,9 0-1 15,9 0 0-15,-5 0-3 16,-4 4 1-16,-1-4 0 16,6 0 1-16,-14 0 0 15,4 0 0-15,1 4-2 31,-1-4-2-31,1 0 1 0,4 0-1 16,-9 0 2-16,9 0 1 16,0 0-4-16,4 0 1 15,-4 0 0-15,0 0 0 16,-5 0 2-16,1 0 1 16,-1 3 1-16,9-3 2 15,-8 0-1-15,4 0 0 0,0 0-6 16,12 4 1-16,-12-4 0 15,9 4 2-15,-1 0 1 16,1 0 1-16,-5 0-5 16,0-4 1-16,5 0 0 15,-10 0 2-15,6 0-1 16,7 0-1 0,5 0 1-16,-4 0-1 15,4 0 2-15,-8 0 3 0,-1 0 2 16,1 0 1-16,-1 0-4 15,1 0-3-15,-1 0 0 16,9 3 1-16,-4-3 1 16,-5 4 3-16,-3 0-1 15,3-4 0-15,1 0-1 0,-1 0 2 16,1 0-1-16,3 0 0 16,5 0-3-16,-4 0 1 15,-4 0-2-15,-1-4 2 16,5 4-4-16,-9 0 0 15,5 0 1-15,-1 0 2 16,9 0-1 0,4 0 2-16,-3 0-2 15,-6 0 2-15,1 0-2 0,0 0 2 16,4 0-2-16,-4 0-1 16,8 0 3-16,1-4 0 15,-5 4-1-15,4 0 1 16,-4 0-2-16,13-3-1 15,0 3-2-15,5 0 1 0,-5 0 1 16,-5 0 2-16,-3 0-1 16,-1 0-1-16,-4 0 3 15,9 0 0-15,4 0-4 16,-4 0-1-16,4 0 1 16,-9 0 2-16,0 0 0 15,9 0-1-15,0 0 1 0,-8 0 1 16,-1 0-1-16,-4 3 2 15,-4 1-2-15,0-4 2 16,-5 4-2-16,18-4-1 0,-5 0 3 16,1 0 0-16,-1 4-4 15,1-4 1-15,-5 0 4 32,4 0 2-32,-4 0-5 15,9 0-2-15,-5 0-3 0,-4 4 0 16,0-4 3-16,-4 4 2 15,0-4 0-15,13 0-1 16,4 0 1-16,0 0-1 16,-9 0 2-16,5 0 1 15,4 0-1-15,0 0 1 0,0 0-2 16,-4 3 2-16,-5-3-4 16,0 4 0-16,-3-4 1 15,-6 0 2-15,10 0-1 16,8 0 2-16,-9-4 2 15,1 1 2-15,-5 3-1 16,0 0 1 0,0-4-6-16,8 4-1 15,6 4 0-15,-6-1 2 16,-3 1-3-16,-1-4 0 16,0 0 1-16,9 0 0 15,18 0 0-15,-10-4 0 0,5 4 0 16,-8 0 0-16,3 0 0 15,5 4 0-15,-9-4 0 16,5 4 2-16,-9 0-1 0,13-4 2 16,4 0-4-16,-4 0-2 15,0 0 2-15,-4 0 2 16,8 15 0-16,-8-3-1 16,-9-12 1-16,-5 0-1 15,1-4 0-15,-13 15 0 0,-9-3-7 16,-8 0-3-16,-9-1-21 15,-22 12-10-15,-34 1-47 16,-43 3-20-16,-31-4-10 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1-10T20:06:44.915"/>
    </inkml:context>
    <inkml:brush xml:id="br0">
      <inkml:brushProperty name="width" value="0.05292" units="cm"/>
      <inkml:brushProperty name="height" value="0.05292" units="cm"/>
      <inkml:brushProperty name="color" value="#FF0000"/>
    </inkml:brush>
  </inkml:definitions>
  <inkml:trace contextRef="#ctx0" brushRef="#br0">5591 8672 56 0,'-5'0'22'0,"5"0"-12"0,5 0-23 0,-5 0 1 16,0 0 22-16,0 0 13 0,0-4 4 15,-5 4 4-15,1 0-13 16,0 4-3-16,0 0-11 15,-9 0-3-15,8 0-1 16,5 0 0-16,-8 3 8 16,3 1 5-16,1-4 5 15,4 0 1 1,0-4-4-16,0 0-1 16,0 0-8-16,9 3 3 0,-1 9 1 0,1-4 1 15,4 3 1-15,0-3-4 16,8-4 0-16,-3-12 1 15,-5 12 2-15,12-4-5 16,10-8-2-16,-5 12-2 16,0 0 1-16,0-4 0 0,5-8 1 15,4 0 0-15,8 1 2 16,5-1-3-16,-1 4-2 16,-3-3 0-16,-5-1-1 15,-9 0 0-15,1 1 2 0,-1 3-1 16,-8 0-1-16,0 0-17 31,8-4-6-31,1 1-27 16,-1-1-10-16,1 4-26 15</inkml:trace>
  <inkml:trace contextRef="#ctx0" brushRef="#br0" timeOffset="485.0945">7224 8764 108 0,'0'0'41'0,"4"0"-22"0,5-4-22 0,-9 4 8 15</inkml:trace>
  <inkml:trace contextRef="#ctx0" brushRef="#br0" timeOffset="899.8617">7250 8753 202 0,'4'-8'34'16,"5"0"-3"-16,-9 1-4 0,4 3-9 15,-4 0-3 1,0 0-9-16,0 0-2 0,-4 4 2 0,-5 0-1 15,0 0 2-15,1 0-4 16,-1 0 0-16,1 0-1 16,-1 12-4-16,5-16 1 15,-9 4 1-15,8-4 4 16,1 4 5 0,0 0-1-1,4 0 3-15,0 0 3 16,4 8-8-1,0-12-3-15,5 12-7 16,0-1-2-16,4-10 7 16,0 10 4-16,4-3-5 15,0 0 1-15,5-12-1 16,8 12 2-16,8 0-1 0,-7-8-1 16,3 0 1-16,1 0-1 15,3 1 0-15,-7-1 0 16,7 11-3-16,-3-10 2 15,8-1 3-15,0 0 1 16,-4 0-4-16,-5 12-1 16,-4-12-10-16,1 0-5 0,-6 0-24 15,-7 4-9-15,-5-4-45 16</inkml:trace>
  <inkml:trace contextRef="#ctx0" brushRef="#br0" timeOffset="4150.6288">11916 7477 252 0,'0'0'96'0,"5"0"-52"0,-1-4-47 0,5 4 19 16</inkml:trace>
  <inkml:trace contextRef="#ctx0" brushRef="#br0" timeOffset="4269.6068">11946 7485 420 0,'18'11'16'0,"-10"1"-9"15,1-1-3-15,4 1-3 0,-5-4-10 16,1 3-2-16,0-3-18 16,-1-1-9-16,-8-3-123 31,22-8 49-31</inkml:trace>
  <inkml:trace contextRef="#ctx0" brushRef="#br0" timeOffset="4453.8968">12140 6830 268 0,'-8'-4'101'0,"16"-11"-54"0,-8 7-55 16,0 16-2-16,0-1 2 15,-8-3-23-15,8 4-9 16</inkml:trace>
  <inkml:trace contextRef="#ctx0" brushRef="#br0" timeOffset="7328.2211">18509 6696 288 0,'0'-4'107'0,"0"0"-58"0,4 0-114 0,-4 1-9 16,0 3-32-16,0-4-8 15</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1-10T20:23:03.668"/>
    </inkml:context>
    <inkml:brush xml:id="br0">
      <inkml:brushProperty name="width" value="0.05292" units="cm"/>
      <inkml:brushProperty name="height" value="0.05292" units="cm"/>
      <inkml:brushProperty name="color" value="#FF0000"/>
    </inkml:brush>
  </inkml:definitions>
  <inkml:trace contextRef="#ctx0" brushRef="#br0">17626 14785 200 0,'0'8'74'0,"0"-4"-40"0,30 0-35 0,-26-1 15 15,5 1-1-15,-5 0 10 16,5 11-3 0,4 1-10-16,-9-5 0 0,9 1 1 15,-5 7 0 1,1-4 1-16,4-3 0 15,4-1 0-15,0 1-2 16,1 3 1-16,-1-7-2 16,4-1 0-16,1 1-3 15,4 0 1-15,13-1-2 16,-9 1 0-16,4 0-1 16,1-1 2-16,4-3-3 0,-5 0-2 15,22 0 0-15,-4-4 1 16,-1 0-1-16,1 0-1 15,0 0-2-15,0 0 1 16,4 0 3-16,0 0 1 0,-5 7-1 16,-3-3-2-16,3 4 1 15,-8-1 1-15,18 1-6 16,-1 0 1-16,5 3 1 0,-5-3 3 16,-4 0-5-16,4 3 1 15,-4 1-4-15,-4-5 2 16,0 1-4-16,-13 0 1 15,-1-5-16-15,-3-3-7 32,-5-3-38-32,-13-13-19 0,-8-11-13 15</inkml:trace>
  <inkml:trace contextRef="#ctx0" brushRef="#br0" timeOffset="556.6252">4807 15904 120 0,'-74'7'46'0,"66"-7"-24"0,-5-4-28 0,0 4 6 16,0 0-37-16,0 0-12 15,-4 4 8-15,-9 0 9 16</inkml:trace>
  <inkml:trace contextRef="#ctx0" brushRef="#br0" timeOffset="2036.6168">3604 16428 208 0,'5'-3'79'0,"8"3"-42"0,-5-8-41 16,5 4 13-16,-4 0-5 15,-1 0 0-15,1-3 6 16,4-1 4-16,4 4-7 16,-13-3 2-16,18-1 2 0,8 0-6 15,-13 1-3-15,9-1-4 16,-4 0 1-16,4 1 1 15,4-1 0-15,9-4 0 16,-9 1 2-16,13-8 1 0,4-4 3 16,1 7-8-16,3 1 0 0,-12-4 13 15,4 0 7-15,-4 4-4 16,17-1-1-16,-13 5-7 16,0-1-2-16,-4 5 0 15,4-1 2-15,0 0-1 16,0 4 0-16,9 1-6 15,-5-1 1 1,5 0 2-16,0-4 1 16,-9 1-1-16,0-1-2 15,0 0 1-15,-4 4-1 16,8 1-3-16,1-1 2 16,-1 0 1-16,0 0 2 15,1-4-1-15,4 5 2 16,-1-5-4-16,10 0 0 0,-14 1 1 15,5 3 0-15,-1-4 0 16,-3 1 0-16,12 3-3 16,-4-4 2-16,-4 0 1 15,8 1 2-15,-12 3-1 0,3 0 2 16,1 0-4-16,8-3 0 16,-8 3 1-16,4 0 0 0,-13 0 2 15,0 0 1-15,0 0-1 16,0 1 1-16,9 3-2 15,-5-4-1-15,1 0-2 16,-14 0 1-16,9 0 3 16,-4 4 1-16,0-7-1 31,4-1-2-31,4 8 1 0,-3 0 1 16,3 0-1-16,-8-4-1 15,-9 0 1-15,4 4 1 16,1 4-1-16,-1 0-1 15,18 4 1 1,-5-1-4-16,1 1 2 16,-1 0 3-16,1-1 1 0,-10 1-1 15,1 0-2-15,9-1 1 16,3-3-1-16,-3 4 4 16,-1-1 5-16,0 1-3 15,-3 0-1-15,7 3-2 0,-3 1 0 16,-1-1 0-16,0 1 1 31,14-1-2-31,-5 1 1 0,-4-1-2 16,21 1 2-16,-9-1 0 15,-8-3 3-15,-4-1-3 16,0 1-2-16,-5 7 4 16,9-3 1-16,0-1-2 15,-8 1-3-15,-1-4 0 16,0-1 1-16,1 12-1 0,-1-3 2 15,18-9-4-15,-18 1 0 16,5 3 1-16,0 1 2 16,4-4-1-16,-13-5-1 15,17 9-2-15,-4-4 1 16,-4-5 1-16,4 1 0 16,-4 0 0-16,4 0 2 0,4-4-1 15,0 4-1-15,-4-4 1 16,5 0-1-16,-5 0 0 15,13 0 0-15,0 0 2 16,-5 0 1-16,5 4-4 0,-9-1 1 16,18-3 0-16,-5 4 0 31,-4 0 0-31,4-4 0 0,5 0 0 16,0 0 2-16,-1 0-1 15,1 0-1-15,16 0 1 16,-3 0 1-16,4 0-1 15,8 0-1-15,-8 0-2 16,-13 0 1-16,-5 4-4 16,-12-4 1-16,0 0-20 0,-9 0-9 15,-9 0-38-15,-25-8-17 16,-48-3-42 0</inkml:trace>
  <inkml:trace contextRef="#ctx0" brushRef="#br0" timeOffset="18621.1447">14786 14766 212 0,'-9'4'82'0,"18"0"-44"0,-9-4-40 0,0 0 14 16,0 0 0-16,0 0 5 16,0 0 4-16,0 0 4 15,-9 0-13-15,5 4 2 0,0-1 0 16,0 1-5-16,-1 0-1 31,1 4 0-31,0-1 0 0,-1 9-4 16,-8-1-1-16,9 8 1 15,-9 0 0-15,17 0-7 16,-4 4 0-16,0 3 1 16,9-3 1-16,-9 8 3 15,0-5 1-15,4 9-4 16,1 3 1-16,3 0-2 0,-8 0 0 16,5 0 2-16,-1-4 0 0,0-3-5 15,-4-4-1-15,0 3-11 16,0-7-3-16,5-4-19 15,-5-4-7-15,0-4-150 47,4-26 102-47</inkml:trace>
  <inkml:trace contextRef="#ctx0" brushRef="#br0" timeOffset="19738.2782">15001 15992 260 0,'0'11'96'0,"0"-7"-52"0,0 0-43 31,0-4 19-31,0 0-16 0,0 8-4 16,0-1 4-16,0 5 4 15,0 3-4-15,-4 0-2 0,0 12 1 16,-9 11-9-16,4 1-3 16,1 3 2-16,3 0 2 15,1 0 0-15,4 0 1 16,-9 4 3-16,5-7 0 0,0-9 3 16,4-3 1-16,0-8 1 15,0-4 0-15,0-3-11 16,0-4-3-16,0-16 9 15,0-7-2 1,0-1 1-16,4-3 1 16,9-4 0-1,-4 0-2-15,4-4 0 16,4 4 4-16,0-3 1 0,0-9 4 16,5-3 3-16,-5-1-2 15,-4 9-2-15,4-1 2 16,9 4 0-16,-9 1-3 15,5 3-1-15,-1 3-1 16,-3 5-2-16,8 4-2 0,4-1 1 16,-4 4-4-16,4 1 1 15,-4 3-3-15,-5 0 0 16,5 4 1-16,-9 4 2 16,5 0-1-16,-1 3 4 15,-3 5-2-15,-1 3 1 16,-9 8 2-16,1 12 0 0,0-5 2 31,-1 1 1-31,-3-4-1 16,-1-4-2-16,0 0 1 15,5 0-1-15,-9-4 4 16,0-8 5-16,0 1-7 16,0-4-1-16,0-1-1 15,0-7 2-15,0 0 1 0,0 0 1 16,8-4 0-16,1 1 0 15,0-5 0-15,4-4 2 0,-9-3-3 16,13-23-2-16,-4 7 0 16,9 1-1-16,-1-1 0 15,1 0 0-15,-1 4-3 16,1 1 2-16,-5 6 3 0,5 1 1 16,-5 4-1-16,0 4 1 15,0 3 2-15,1 4 2 16,-1 4-6-16,0 4-2 15,0 4-3-15,9-1 0 16,-4 5 0-16,8 3 0 16,-4 0 3-1,-1 12 2-15,1 8 6 16,-4-5 4-16,-1 1-2 16,1 0 0-16,0-9-5 15,-10 1-3-15,1 4-3 16,0-8-1-16,-8 1-16 15,8-5-7-15,-13-4-36 16,4-26-81 0</inkml:trace>
  <inkml:trace contextRef="#ctx0" brushRef="#br0" timeOffset="19969.7256">16803 16141 176 0,'8'23'66'0,"-3"-19"-36"0,-1-4-35 16</inkml:trace>
  <inkml:trace contextRef="#ctx0" brushRef="#br0" timeOffset="20607.7269">16833 16153 320 0,'4'-4'33'0,"0"0"-15"0,5 0-8 0,-9 0-6 16,0 0-5-16,0 1 1 0,0-1 2 15,0-4 3-15,0 0 2 16,0 1 3-16,-9-1-5 15,5-3-3-15,0-1 3 16,-5 1 1-16,-4-1 2 31,0 1 2-31,0 3-1 0,-8 0 0 16,-1 1-5-16,-16 3-7 16,3 4-1-1,1 4-3-15,-5 3 2 16,0 1 3-16,5 3 1 15,3 1 1-15,-7 3 0 16,7 8-3-16,-3 0 0 0,4 8-1 16,4-4 3-16,9-4 0 15,4 0 1-15,13 0 0 16,0 0 2-16,4 0-1 16,0-4-1-16,9-4 1 15,5 0-1-15,-10-3-3 16,5-1 2-1,4-3 1-15,1-4 0 16,-1-4-3-16,4-4 0 16,-8 0-1-16,5-3 3 0,-1-5-7 15,-4 1 1-15,0-5 3 16,-5-11 2-16,5-11-3 16,-9 8 1-16,9-1 2 15,-8 4 3-15,-1 0 2 0,0 4 1 16,1 4 0-16,3 0 2 15,-8 4 1-15,0 3 1 16,0 4 2-16,0 5 1 16,0 3-3-16,0 0-3 15,0 11-2-15,5 4-3 16,3 24 5-16,-8-1 4 0,0 0-1 16,4-3 1-16,1-1-14 15,3-3-4-15,1-4-62 16,13-8-17-1,3-11-50 1,-3-12 34-16</inkml:trace>
  <inkml:trace contextRef="#ctx0" brushRef="#br0" timeOffset="21208.2529">17384 16061 204 0,'0'0'77'0,"0"0"-42"0,0 0-30 15,0 0 19-15,0 0-6 16,0 0 10 0,-17-4-4-16,-9-4-13 15,0 0-2-15,1 5 1 0,-6-1 3 16,1 0 2-16,0 4-6 16,4 4-3-16,0 3-8 15,9 1-1-15,-9 4-1 0,0 3 2 16,22 8-6-16,-9-4-2 0,9 0-1 15,8 4-3 1,9 0 7-16,-9-7 4 16,9-1 5-1,0-4-1-15,0-3 2 0,4 0 0 16,1-1 1-16,-1 5-5 0,0 3-1 16,9 4 1-16,8 8 2 15,1 15 0-15,-18 12-1 16,5 7 3-16,-5 4 2 15,-13 16 0-15,1-5 2 16,-10 1 5-16,-12-1 4 31,0 1 5-31,-5-8 4 0,-4-12 0 16,-4-7 2-16,0-11-13 16,0-9-5-16,-26-11-20 15,8-11-7-15,5-16-38 16,5-18-13-16,16-24-73 15</inkml:trace>
  <inkml:trace contextRef="#ctx0" brushRef="#br0" timeOffset="21408.4437">17514 16114 296 0,'-5'4'110'0,"10"0"-60"0,-5 19-58 0,0-15 16 0</inkml:trace>
  <inkml:trace contextRef="#ctx0" brushRef="#br0" timeOffset="21860.0286">17514 16183 495 0,'0'23'25'0,"0"4"-11"16,0 0-9-16,0 3-2 0,0 1-4 16,4-4 0-16,-4 7 1 15,4-7 2-15,1 4-1 16,-1-4 2-16,0-4 0 0,5-4 3 0,-9-4-1 16,0-3 2-16,4-5 0 15,-4-7 1-15,17-7 0 16,-4-13-4-1,0 1-1-15,-4-4-3 16,12-4-1-16,-3 1 1 31,-1-1 0-31,0 0 0 0,5-7 0 16,-5-9 0-16,4 5 0 16,1 8-5-16,-1 3 1 0,1 0 2 15,4 8 3-15,4 3-2 16,-4 5 0-16,13 3 1 15,-14 4 2-15,6 4-1 16,-5 0 2-16,4 16-2 16,-9 11 2-16,5-1-2 0,-4 5 2 15,-5 3 0-15,0 5 1 16,-4-5-5-16,0 5-1 16,-4-5-10-16,3 4-5 15,-7-7-7-15,-1-4-2 31,5-4-15-31,-9-8-6 0,0-3-13 16,8-5-5-16,10-14-37 16</inkml:trace>
  <inkml:trace contextRef="#ctx0" brushRef="#br0" timeOffset="22197.1174">18690 16030 172 0,'4'4'66'0,"1"-4"-36"0,3 0-24 15,-8 0 17-15,0 0 14 32,0 7 12-32,4 1-4 0,1 0 0 15,3 3-25-15,-8 1-3 0,5 11 0 16,-1 7 0-16,-4 5-1 15,4-1-4-15,-4-3 0 16,5 3-7-16,-1 1-1 16,-4-8-2-16,4 0-2 15,-4 3-8-15,5-3-3 0,3-8-10 16,-8 0-1-16,0-3-13 16,0-9-6-16,0-11-17 15,0-7-6-15,0-8-45 16</inkml:trace>
  <inkml:trace contextRef="#ctx0" brushRef="#br0" timeOffset="22395.6335">18492 15574 388 0,'8'35'145'0,"-8"-35"-78"0,0 7-89 0,0-7 19 16,5 8-20-16,-5 0 0 15,0-1-37-15,4 1-13 16</inkml:trace>
  <inkml:trace contextRef="#ctx0" brushRef="#br0" timeOffset="22803.6965">19410 15321 288 0,'-9'8'110'0,"9"-4"-60"0,0 7-43 15,0-3 23-15,0 4 4 0,-9 7 3 16,9 4-13-16,0 7-4 16,-4 12-12-16,4 4 1 0,0 4 2 15,0 8-6-15,4 3-3 16,-4 0 1-16,9 4 0 15,-9-3-4-15,0 14 1 16,4-7-5 0,-4-8 1-16,0-3-14 15,0-8-3-15,0-12-9 0,0-7-4 16,0-1-14-16,0-11-8 16,-4-7-2-16,4-12-2 15,-13-8-40 1</inkml:trace>
  <inkml:trace contextRef="#ctx0" brushRef="#br0" timeOffset="23102.2299">18854 15804 268 0,'4'8'101'0,"30"-8"-54"0,-3 19-46 0,-10-12 19 16,9-3 2-16,5 0 6 16,4 0 2-16,4 7 2 0,13-7-17 15,-5 4-5-15,1-8 1 0,-4 8-9 16,-1-8-3-16,-4 3 0 16,4-3 0-16,5 4-15 0,-5-8-4 15,-3 1-14-15,-6-1-7 16,1 0-19-16,0 0-10 15,4-11-42 1</inkml:trace>
  <inkml:trace contextRef="#ctx0" brushRef="#br0" timeOffset="23451.2862">20177 15701 272 0,'-9'23'104'0,"9"-8"-56"0,-4-7-69 0,-1-1 9 15,1 1 3-15,0 3 6 0,-9 12 18 16,8 8 8-16,-7 0-11 16,3-1-5-16,5 1 0 0,-1 0-11 15,5-1-4-15,5-3 1 16,3 0 4-16,1 3 2 15,8-7 1-15,22-3 0 16,0-17 2-16,4-3 3 0,0-3 2 16,0-1-1-16,-4-4 1 15,-1-7 0-15,6-1 3 16,-27-3-3-16,9-7 1 16,-13-9-14-16,-13-7-5 31,0 0-31-31,-9 0-12 0,0-4-60 15</inkml:trace>
  <inkml:trace contextRef="#ctx0" brushRef="#br0" timeOffset="24172.6796">21107 15643 188 0,'-51'-8'71'0,"25"5"-38"0,-26 3-39 0,30 0 14 0,-12 7-5 16,4 5 1-16,-5 3 2 16,5 4 3-16,0-3-4 0,4 7-1 15,5-4 2-15,3 8-1 0,5 3 0 16,9 1-3-16,4-4 1 16,4-4 0-16,9 0 3 15,5-4-1-15,3-4 2 16,9-3-4-16,13-9 0 15,0-3 1 1,9-3 2-16,-13-5-3 16,4-7-2-16,0-8 2 15,0-4 2-15,0 0 4 16,0-4 2-16,-8-7 1 16,-5 0 2-16,-4-16-5 15,-5-3-3-15,-3-8-3 16,-5 3-3-16,-5-14-2 0,1 11-1 15,-5 15 10-15,0 4 5 16,5 7 6-16,-5 9 1 16,1 7-2-16,-1 4 0 0,0 7-5 15,1 8-2-15,3 4-6 16,1 16-3-16,-5 11 0 16,0 11 1-16,5 8 5 0,-5 0 4 31,1 15-2-31,-1 4 2 15,5 0-6-15,-5 0-1 16,0 16-2-16,-4-12-2 16,9-4-10-16,-9-8-4 15,-9-3-13-15,9-8-3 16,-4-12-8-16,0-3-4 0,4-8-15 16,-5-8-6-16,5-11-48 15</inkml:trace>
  <inkml:trace contextRef="#ctx0" brushRef="#br0" timeOffset="25042.1519">21762 15601 236 0,'9'8'90'0,"4"-1"-48"0,-5-3-38 0,1 4 19 15,4-1 4-15,13 1 6 16,-9 4-2-16,5-1 1 16,3 1-18-16,1-1-4 0,0 1-2 15,0-1 0-15,0 1 0 16,0-1-2-16,4-7-1 0,0-4-3 15,13-4-2-15,-4 0 5 16,0 0 4-16,-13-3-1 16,8-1 3-16,-8 0-6 15,0-3-1-15,-13-1 0 16,0-3 0-16,-1-8-2 16,-12-4-2-1,0-3-2-15,0 7 1 16,-8 0 1-16,-1 4 2 15,-4-1-1-15,-8 5 2 0,-5 4-4 16,-9-1-2-16,10 4 2 16,-1 5 2-16,0-1 0 15,0 8 2-15,0-1-2 16,5 5-1-16,-5 4-2 0,-4 11 1 16,4-4 1-16,4 4 0 15,-4 4 2-15,5-4 1 16,-1 0-6-16,1-1 0 15,8 1 1-15,-9 0 3 16,9 0-5-16,0-3 1 16,-4 18 1-16,4-4 1 15,0-3 3-15,9 0-1 16,-9-5-1-16,9 1 1 16,-5-4-1-16,5 0 0 15,0 0 2-15,4 0-1 16,0 0-1-16,4 12 3 15,0-9 2 1,5 9-2-16,-1-1 0 16,1-3 1-16,4-4 2 0,0 0 3 15,8-1 2-15,10 5 1 16,-6 0 2-16,6-4-3 16,-1 3 1-16,4 5-7 15,1-5-1-15,21 5 13 16,-5-5 8-16,5 1-6 0,5 0-1 15,-1-1-6-15,-8-3 0 16,-1-4-9-16,-12-4-4 16,-4-3-11-16,-9-5-5 15,-22-11-38 1,-13-15-22-16,-21-24-12 16,-17-26-95-1</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1-10T20:28:28.108"/>
    </inkml:context>
    <inkml:brush xml:id="br0">
      <inkml:brushProperty name="width" value="0.05292" units="cm"/>
      <inkml:brushProperty name="height" value="0.05292" units="cm"/>
      <inkml:brushProperty name="color" value="#FF0000"/>
    </inkml:brush>
  </inkml:definitions>
  <inkml:trace contextRef="#ctx0" brushRef="#br0">4828 6734 64 0,'-39'0'27'0,"9"4"-14"0,4-4-15 0,18 0 6 0,-5 4-1 16,-4 0 3-16,-1 0-1 15,-3-1 2-15,-1 1 0 16,5 0 1-16,-9-4-4 0,0 8-1 15</inkml:trace>
  <inkml:trace contextRef="#ctx0" brushRef="#br0" timeOffset="386.9615">4514 6788 168 0,'-22'11'18'16,"0"8"2"-16,10 1 0 15,-10-1-7-15,13 0 0 0,-4 4-8 16,9 0-3-16,-4 4-1 16,3 3-1-16,5-3 0 0,0 8-3 15,0 3 0-15,5-4-1 16,3 1 3-16,1-5-2 15,8 1 1-15,5-4-3 32,-14-8 1-32,9 0-3 0,5-3 0 0,-9-5-3 15,13-3 1-15,-5-8-4 16,5 0-2-16,0-4-9 16,13-4-18-1,-13-3 9-15,12-5 11 16,-3-7 6-16,-5-7 10 15,-4 3 5-15,0 0 4 0,0 0 1 16,-9 1-7-16,0-1 0 16,5 0-4-16,-14 0 2 15,5 0 1-15,0-7 2 16,9-1 3-16,-22 5 2 16,4-1-4-16,0 4-1 31,-4 0-2-31,-4 8 3 0,0 0-2 15,4 4 1-15</inkml:trace>
  <inkml:trace contextRef="#ctx0" brushRef="#br0" timeOffset="1103.7047">5044 6627 116 0,'-13'11'46'0,"0"-14"-24"0,8 14-30 0,1-3 7 16,0-1-1-1,-5 9 1-15,5-5 9 0,-9 1 5 0,9 3 0 16,-14 0 2-16,10 5-6 16,3-1-1-16,1 0-4 15,4 4-1-15,4-4 3 0,5-4-3 16,13 1-2-16,-18-5 0 16,13-3-1-16,9-1 2 31,8 1 1-31,1-8-1 0,4 0-2 15,0-4-4-15,4-7 0 16,0-1 0-16,13-7 2 16,-13 4-1-16,-4-4 1 15,-1 3 2-15,-7 1 0 16,-6-4-3-16,-3 0 2 16,-5 0-1-16,-4-4-2 0,-4 0-2 15,-9 0-1-15,-5-8 1 16,-12-4 4-16,-9 5-4 15,-8 7 2-15,-1 4 6 16,1 3 4-16,-1 5-1 16,1 3 0-16,-1 4-17 0,5 16-6 31,-17 7-2-15,12 4-36-16,1 4-5 0,12 0 29 15,-3-1 18-15</inkml:trace>
  <inkml:trace contextRef="#ctx0" brushRef="#br0" timeOffset="1757.2209">5612 6478 168 0,'-8'23'63'0,"16"-23"-34"16,-8 7-34-16,5 9 10 0,-5-1-5 16,0 0 0-16,0 4 4 15,0 0 2-15,0 4-2 16,4 0-5-16,5 0 0 0,-5 0-1 16,5 0 0-16,3 4 2 0,1-4 2 15,9 4-3-15,12 0-2 16,-8-8 2-16,4-4 0 15,9-3-6-15,-4-5-3 16,3-14 3-16,1-9 2 16,0 1 5-16,8-4 4 31,-8 0-1-31,4-4 0 0,-13-4 1 16,1 0 2-16,-10 0-3 15,1-7-2-15,-9-4 2 16,0-1 0-16,-5 5-1 15,-4-1 1-15,-4 5-2 16,-4-1-1-16,-9 4-4 16,-8 0-2-16,-14 5 7 0,5 2 4 15,-9 5 0-15,-4 4 0 16,13-5-6-16,-9 9 1 0,9 3-2 16,4 4 0-16,5 4-42 15,3 3-51 1,5 9 20-16</inkml:trace>
  <inkml:trace contextRef="#ctx0" brushRef="#br0" timeOffset="2373.3504">6504 6026 148 0,'-13'7'55'0,"9"-7"-30"0,0 4-29 16,4 0 8-16,-9 4 4 31,1-1 5-31,-1 5-2 0,-8 7 1 16,4 12-7-16,4 3-3 0,-4 0-1 15,9 5-1-15,8 3 2 16,13-4-6-16,1 12-1 15,-1 4-5-15,4-12 1 16,1-8 3-16,8-3 3 16,-4-8 0-16,4-8 1 0,9-3 2 15,4-8 2-15,0-16 1 16,0-11 1-16,-4 0 2 16,0 0 3-16,-5 0 0 15,-4-4 0-15,-4 0-1 16,-4-3 2-16,-5 3-3 15,-4-7 1 1,0-9-1-16,0 9 1 16,-13-1-2-16,0-3-1 0,-13 0-1 15,-4 3 2-15,-5 5-5 16,-12-9-1-16,-14 9-2 16,1 7-2-16,4-8 3 15,-9 4 0-15,9 8-8 16,8 4-2-16,5 15-40 15</inkml:trace>
  <inkml:trace contextRef="#ctx0" brushRef="#br0" timeOffset="2919.7907">7418 5658 188 0,'-52'0'71'0,"43"-4"-38"0,-3 4-39 16,3 0 12-16,-4 4 0 15,-4 0 6-15,-5 3 0 16,1 5 3-16,-5 3-8 16,-4 4-2-16,-5 4-1 0,5 8-5 0,4 11-1 15,5 0 1-15,3 0 0 16,18-3-6-16,5-1-3 16,12-7-3-16,4-5 0 15,10-3 2-15,3-7 2 16,5-5 1-16,13-3 2 15,-1-8-1 1,1-8 2-16,0-3 9 16,-1-5 7-16,-7-3 1 15,3-11 1-15,-8-9-3 16,-9 1-1-16,-9 0-3 16,-3-1-1-16,-18-3-10 15,-5 4-4-15,-12 7 9 16,-4 1 4-16,-23-1 1 0,-3 4 0 15,8 0-6-15,5 12-1 16,4 4-151 0,17 14 59-16</inkml:trace>
  <inkml:trace contextRef="#ctx0" brushRef="#br0" timeOffset="3520.3372">8297 5409 184 0,'-17'4'71'0,"12"-4"-38"0,-3 4-39 16,3-4 14-16,1 7-7 0,-13 1 2 0,0 3 0 15,-5-3 3 1,-17 11-3-16,5 8 0 0,-1 0 1 0,9-4-5 16,-8 0 1-16,4 4 0 15,4-1 0-15,4 9 0 16,5-4 2-16,4-1-3 15,5 9 0 1,3 6 3-16,5-6 1 16,9-5-4-16,8-3-1 15,0-4-2-15,9-4 3 16,13-4-2-16,0-4 1 16,0-7 0-16,4-4 0 15,0-8 0-15,4 0 0 16,5 0 2-16,-5-15 0 0,1-12 4 15,-1 1 5-15,-12-1 1 16,-1-3 4-16,-4-1-3 16,-8-3 1-16,-9-8-5 15,-5-4 1-15,-8 0 1 16,-13 8 2-16,-17 4-8 16,-13 3-1-16,-13 9-15 0,0 6-5 15,-17 9-43-15,0 7-18 16,12 0-3-1</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1-10T20:30:55.329"/>
    </inkml:context>
    <inkml:brush xml:id="br0">
      <inkml:brushProperty name="width" value="0.05292" units="cm"/>
      <inkml:brushProperty name="height" value="0.05292" units="cm"/>
      <inkml:brushProperty name="color" value="#FF0000"/>
    </inkml:brush>
  </inkml:definitions>
  <inkml:trace contextRef="#ctx0" brushRef="#br0">9064 6359 112 0,'-56'-4'44'15,"47"0"-24"-15,-4 0-39 0,5 4 0 0,-1 0 1 16,-8-3 5-16,-5-1 23 16,5 0 11-16,0 0-8 15,-18 0-2-15,1 0-42 16,8 1-19-16,-9-1 14 0,5 0 9 16</inkml:trace>
  <inkml:trace contextRef="#ctx0" brushRef="#br0" timeOffset="1317.1866">8482 6389 156 0,'-13'4'60'0,"9"0"-32"0,-5 0-31 0,1 4 11 16,-1-1-6-16,-4 1-2 0,-13 0-2 16,13-1 1-16,-4-3 1 15,-4 0 4-15,8 7 5 0,8-7-1 16,-12 8 3-16,8-5 0 16,1 1 3-16,-1 0-5 15,5-1-1-15,0-3-2 16,-1 8 1-16,5-1-2 0,0 1 0 15,5-5-1-15,-1 1 2 16,4 0-1-16,1-1 2 16,4-3 0-16,-9 4 1 15,14-1-2-15,-1-3-1 16,4 4-6-16,1-4 1 16,-1-4 0-1,1 4 2-15,0-4-1 16,-1 0 2-16,1 0 4 15,-1 0 4-15,1 3 0 16,-1-3 1-16,-3 4-4 16,7 0-3-16,-3 0 0 15,4 0-1-15,-5 0 0 0,14-4 6 16,-5 3 0-16,-13 1-6 16,5 0 0-16,-1-4-2 15,1 4-2-15,8-4-2 16,-8 0 1-16,3 4 3 15,-3-4 1-15,8 0-4 16,0 0 1-16,-4 0 2 16,0 0 1-1,0 0-1-15,0 0-2 16,-5-4 3-16,1 4 0 16,4 0 1-16,-9 0 0 15,4 0-5-15,1 0 1 16,-1 4 0-16,1 0 0 15,8-4 0-15,5 0 0 16,-5 3 0-16,0-3 2 0,4 0-3 16,-8 0 0-16,4 0 1 15,1 0 0-15,-6 0 0 16,1 0 0-16,9 0 0 16,4 4 2-16,-5-4-3 15,1 4 0-15,3 0 1 0,-3 0 0 16,4-4 0-16,-1 0 0 0,-8 0-3 15,14 0 0-15,3 0 4 16,0 0 3-16,-4 0-3 16,1 0-1-16,-1-4 0 15,-5 4 0-15,14 0-3 16,-4 0 2-16,-5 0 3 31,4 0 1-31,-8 0-4 0,4 0-1 16,4 0 1-16,-8 0 2 15,8 0-2-15,1 0 0 16,-5 4 1-16,-4 0 2 16,0-4-3-16,-1 3 0 15,1 1 1-15,8 0 2 16,-3 0-3-16,-6 0 0 0,1 0 3 16,0-1 1-16,-5 1-1 15,1-4-2-15,-1 0 1 16,1 0-1-16,-5 0 0 15,4 0 2-15,14 0-1 16,-9 0-1-16,-5 0-2 0,5 0 1 31,-9 0-1-31,9 0 0 0,-5-4 4 16,14 4 1-16,-1 0-4 16,-8 0 1-16,0 4 0 15,-5 0 0-15,5-4 0 16,0 0 0-16,-1 0 0 15,6 0 0-15,-6 0-3 16,10 4 2-16,-5-4 1 0,9 0 2 16,-5-4-1-16,-4 4 2 15,-4-4-2-15,8 0-1 16,9 4 1-16,-13-3-1 16,-4-1 0-16,-4 4 2 15,-10-4-3-15,1 4-2 16,-13 4-9-16,0-8-3 0,0 4-25 15,-13 0-12-15,-9 8-71 16</inkml:trace>
  <inkml:trace contextRef="#ctx0" brushRef="#br0" timeOffset="33047.5998">5337 9208 136 0,'0'-7'52'0,"0"-1"-28"0,0 4-33 0,0 1 7 0,0-1-1 16,0-8 3-16,0 1 7 15,-13-1 4-15,4-7 2 16,5 4 5-16,-9-1-4 16,8 5 2-16,-7-1-9 15,3 1 7-15,5 3 5 0,-1 1-1 16,5 3-1-16,-8 0-3 0,8 0 1 15,0 0-6-15,0 0-3 16,0 4-3-16,0 0-3 16,0 0 5-16,0 0 4 0,8 0-1 15,-3 0 1-15,8 0-3 16,-1 0-1-16,6 4-3 31,-5-4 1-31,4 4 2 0,4 0 2 16,1 7-3-16,8-3-1 15,0 0 1-15,-12-1 0 16,3 1-2-16,1-4-2 16,-1 0 3-1,1 11-2-15,4-3-1 16,-5-1 1-16,5-3 1 0,4-12 1 16,0 12 1-16,5-12 0 15,-1 11 2-15,-4 1-1 16,1-4 0-16,-1 0-3 15,-4 0-2-15,-1-1-2 0,1 1 1 16,-4-4 1-16,-1 4 2 31,5 0-3-31,-4 0 0 0,12-4 1 16,-4 4 2-16,-4-4-1 16,4 0-1-16,-4 0-2 15,0 3 1-15,4 1 1 16,-8 0 0-16,4 0 0 15,8 0 0-15,9-1 0 16,-8 1 2-16,-1 0-1 0,-4 0-1 16,1-4 1-16,-1 4-1 15,4 0 0-15,-8 3 0 16,4-3 0-16,9 0 0 16,0-4-3-16,-5 4 2 15,5-4 1-15,-9 4 2 16,5-1-1-16,-1 1-1 0,1 0 1 31,-1 0-1-31,5-4-3 16,4 4 0-16,-4-4 4 15,-1 0 1-15,1 0 2 16,-4 0 0-16,-1 0-2 0,1 0 1 16,-9 0 0-16,4 0 3 15,8-4-3-15,-12 4 0 0,9 0-1 16,-5 0 1-16,0 0-2 15,-4 0-1-15,4 0 1 16,-4 0-1-16,0 0 0 16,0 0 2-16,0 4 1 15,-5-4 1-15,14 0 0 16,3 4-2-16,-8-1 1 16,1 1 0-16,-1-4 1 15,0-4-5-15,0 4-1 16,0 0 3-16,-4 0 3 15,0 4-1-15,4-4-2 16,-4 0 0-16,4 0-1 16,5 0 0-1,-5 0 2-15,0 0-3 16,0-4-2-16,-4 4 2 16,0-3 2-16,4 3 2 15,-4-4 1-15,8 0-2 16,5-4-2-16,9 4 1 0,-10 1 1 15,1 3-3-15,-9-4-2 16,0 0 6-16,5 0 3 0,-9 4-3 16,4-4-2-16,4 0 0 15,5 1-1-15,0-1-3 16,0 0 2-16,-1 0-1 16,-3-4 0-16,4 1 2 15,-5-1 0-15,5 1 0 16,0-13 0-1,-13 1-3-15,12-8 2 16,-7 4 3-16,-1 4 1 16,-4 4-1-16,-5 0 1 15,1-1-2-15,-5 1-1 16,-4 0 3-16,0-1 2 16,-5 1 2-16,1-8 1 15,0 4-4-15,-9 0-3 0,4 0 2 16,-4 3 2-16,0-11-2 15,0 4-2-15,-4-7 0 16,4 3-1-16,-9 0-3 16,5 4 2-16,-1-4 1 15,1 4 0-15,0 0 0 0,-1 0 2 16,1 4-3-16,4-15-2 0,-4 7-1 16,4-15 3-1,-9 4 0-15,5 7 1 16,0 0 2-16,4 5-6 15,-9-1 1-15,5 4-1 16,-1-4 2-16,1 4-1 31,0 4-1-31,-1 0 7 0,1-8 5 16,0 8-4-16,-9 0-2 16,9-8-1-16,-9 4 1 15,-5 4-1-15,1 3-1 16,0 1 1-16,0 0-1 15,4 3-3-15,-13 1 2 16,4-5 1-16,-3 5 0 0,3 3-5 16,-4-3 1-16,-4 3 4 15,-9 0 4-15,5-3-3 16,-1 3-3-16,1 1 1 16,8 3 2-16,-9 0 0 0,5 0-1 15,0 0-2-15,-4 0 1 16,3 1 1-1,-16-1 0-15,4 0-3 16,0 4 2-16,0 0 1 16,4 4 0-16,-17 0-9 15,0-1-2-15,-9 5 1 16,9 0 4-16,5-4-2 16,-1 3 1-16,13 1-3 15,-13 0 1-15,1-1 0 0,8-7 3 16,0 4 2-16,8 0 2 15,5-4-1-15,0 4 1 16,0-4 2-16,-5 0 2 16,-4 3-1-16,-8-3 2 15,0-3-4-15,3 3 0 16,6 0 1-16,-10 0 0 0,5 3-3 16,-4 1 2-16,4 0 1 15,0-4 0-15,-5 8 0 16,5-4 2-16,4-4-3 15,1 3 0-15,3-3 3 16,-8 4 1-16,4 4-4 0,-8-8 1 31,4 0 0-31,4 0 2 0,-8 0-3 16,3 0-2-16,-7 4 4 16,8-4 1-16,-9 0 0 15,9 0-2-15,-5 0 1 16,5 0-1-16,-4-4-3 15,4-4 0-15,-13 4 2 16,4 1 0-16,5-1 1 0,-5 0 2 16,9 0-3-16,-9 0-2 15,1 0 2-15,-5 1 2 16,8 3 0-16,-8 0-1 16,9-8 1-16,-1 8-1 15,-3 0 2-15,8 0 1 16,-5 0-1-1,5 0 1-15,9 4-2 16,3 0-1-16,6 3 1 16,-1-3-1-16,8 0 0 15,-7 4 2-15,12-1 1 16,-5 5 1-16,1-5-5 0,4 13 1 16,5-1 0-16,-5 8 0 15,0-1 0-15,4 1 0 0,1 0 0 16,-1 0 0-16,5 3 0 15,-5 1 0-15,0 4 0 16,9 3 0-16,0 12 0 16,0-4 0-16,0-4 0 15,0-4 2-15,-8 0-3 16,8-3 0-16,0 11-1 0,0 4 0 16,0-8 2-16,0-4 0 15,8 0-3-15,-8-3 2 16,18-1 1-16,-14-3 0 15,5-4 0-15,-1-4 2 16,1 0-6-16,-1-8 1 16,1 0 3-1,0 8 4-15,-1-4-1 16,1 12 0-16,0-4-1 16,3-8-2-16,-7-4-4 15,8 1-2-15,-9-5-39 16,5-3-15-16</inkml:trace>
  <inkml:trace contextRef="#ctx0" brushRef="#br0" timeOffset="120585.0195">16212 13173 124 0,'0'0'49'0,"0"4"-26"0,0-4-12 0,0 0 15 16,0 0 5-16,0 0 6 15,0 0 0-15,0 0-1 16,0 3-19-16,0 1 5 0,0 0 2 16,-8 4-8-1,3-1-2-15,1 1-6 16,-5 7 0-16,1 12-5 16,4 0-2-16,4 7-3 15,-13 5-1-15,8 3 2 16,5 19 2-16,-8 4-2 15,3 0 0-15,1 8 1 16,0 0 0-16,-5-4 2 0,5-4 1 16,0-4-4-16,-5-3 1 15,5 7 0-15,-1-12 2 16,1-7 1-16,0-7 1 16,-1-9-2-16,1-3-2 0,4-4 5 15,-4-4 1-15,4-7 6 16,-5-5 3-16,5-7-2 15,0 0 0-15,-4 0-5 16,4-11-3-16,0-12-2 0,0 0 0 16,0 0-4-16,0-4-2 15,0-3-1-15,0-1 0 16,4-4 0-16,1-11 0 31,3 1 0-31,-3-1 0 0,3 0-6 16,10 0-2-16,-10 0 7 15,5-4 2-15,4 0 0 16,-8 4 2-16,8 4 1 16,13 0 2-16,-12 4-3 15,12 3 0-15,-4 4 3 16,-5 5 1-16,1-1-4 0,-1 8 1 16,1 0-2-16,-1 3-2 15,1 5 3-15,-1 3 0 16,1-7-4-16,-1 11 1 15,1 0 0-15,-5 4-1 16,0 0-1-16,-4 4 1 16,13 0 1-1,-9 3 2-15,1 1 1 16,-5 4 1-16,-5 3 0 16,5 0 0-16,-13 0 0 15,0 5 2-15,-8-1 1 0,-1-4 3 16,-4 12-1-16,4-4 0 15,-8 8-1-15,-9-5 0 16,13-3-2-16,-12 0-2 0,7-7 1 16,5-1-1-16,-4-4 4 15,-4-3 2-15,8 0 0 16,0-4-1-16,0-1-1 16,4 1 0-16,1-4-2 15,-1 4-2-15,5 0 3 16,-1 0 0-16,-8-4 1 15,5 0-2-15,-1 0 1 16,1 4-2-16,8-4 2 16,-9 0-2-16,5 3-1 15,-1 1 3-15,5 4 2 16,0-8 0-16,9 8 0 16,0-1-3-1,-1 1-2-15,5 0 3 16,4-1 0-16,-4 1-1 15,5 3 1-15,7 1-7 16,-3-1 1-16,4 12 1 0,0 8 1 16,12 0 1-16,1 3 0 15,0 4 0-15,-5 1 0 16,5 10 0-16,-13 1 0 0,4-4 0 16,-8 0 0-16,-5-4 0 15,0 4 0-15,0-7 0 16,-8-9 0-16,4-3-27 15,-13-4-11-15,4-8-47 16,-8-30-87 15</inkml:trace>
  <inkml:trace contextRef="#ctx0" brushRef="#br0" timeOffset="120868.875">17190 13525 236 0,'-4'4'88'0,"4"0"-48"0,-8-4-38 16,8 0 19-16,0 0 2 31,0 0 3-31</inkml:trace>
  <inkml:trace contextRef="#ctx0" brushRef="#br0" timeOffset="121069.1025">17186 13552 477 0,'13'27'25'0,"13"-4"-6"15,0 7-9-15,8-3-5 16,5 4-2-16,4-1-3 16,13 5-2-16,9 15 1 15,-9-4-4-15,4 0 1 16,0 0 0-16,1 0-1 0,-10-4-3 16,5 4 0-16,-8 0-12 15,-9-8-2-15,-14-7-10 16,-3-5-3-16,-5-7-23 15,-4-7-8-15</inkml:trace>
  <inkml:trace contextRef="#ctx0" brushRef="#br0" timeOffset="121469.9186">17807 13494 272 0,'4'-3'101'0,"0"3"-54"0,5-4-48 0,-9 4 18 0,0 0-4 16,0 0 3-16,0 0-5 15,-9 4-1-15,5 3-6 16,0 1-1-16,-9 3 3 0,0 9-3 0,0 10 0 16,-4 1-3-16,-9 3-1 15,-13 1 1-15,9 3 0 16,8-3 0-16,1 7 0 31,-1 0-5-31,5 0-1 16,4-4 0-16,-4-3 2 0,4-5-7 15,0 1-3-15,4-4-17 16,5-8-5-16,-5-4-49 16,5-15-54-1,8-19 43-15</inkml:trace>
  <inkml:trace contextRef="#ctx0" brushRef="#br0" timeOffset="122185.8747">18901 13759 232 0,'30'0'88'0,"-21"0"-48"0,25-4-38 16,-21 4 17-16,0 0-8 15,0-4-1-15,0 0 16 16,-4 0 7-16,-1 1-16 0,1-1 4 0,-5 0 2 15,1 0-12-15,-5-4-6 16,0-11-10-16,-5 0-2 16,-3-8 1-16,3-3 3 15,-21-5 2-15,-4 5 1 16,0 3-7-16,4 0 0 31,-8 0 5-31,12 4 3 0,-12 4 1 16,12 4 1-16,-8 3-7 15,-4 5-1-15,-10 3-1 16,6 4 4-16,3 7-1 16,1 5-1-16,4 7 0 15,4 0 3-15,0 16 0 0,4 11 1 16,9-4 0-16,0 7 0 0,5-3 0 16,4 8 0-16,4 4-3 15,0-5 0-15,0 5-1 16,0-5 3-16,8 1 0 15,1 15 1-15,4-12 0 16,4-3 0-16,9-4 4 31,13 3 2-31,-1-11-2 0,10-3-1 16,16 3 8-16,5-8 4 16,18-7 6-16,3-8 2 15,5-11-10-15,-5-8-5 16,-8-4-30-16,-4 0-10 15,-18-3-55-15,-30-20-87 16</inkml:trace>
  <inkml:trace contextRef="#ctx0" brushRef="#br0" timeOffset="125877.1347">20250 13215 220 0,'-5'0'85'0,"5"4"-46"0,-25-1-48 15,33-3 12-15,-12 4 2 16,0-4 4-16,-1 0 11 16,1 4 7-16,0 8-3 0,4-1 0 15,8 8-4 1,14 4-12-16,4 4-4 16,4 4-6-16,9 11 1 15,4 27 3-15,8 0 3 16,10 4-2-16,-1 18 0 15,-4-6-1 1,-4-1 1-16,-5 0-4 16,1 0 0-16,-1-11-15 15,-8-8-4-15,-9-11-28 16,-4-12-9-16,-9-4-135 16,-26-30 102-1</inkml:trace>
  <inkml:trace contextRef="#ctx0" brushRef="#br0" timeOffset="126235.9409">20526 13724 216 0,'0'0'82'0,"0"0"-44"0,4-7-38 0,-4 7 18 16,0-4-3-16,0 0 0 16,0 0 4-16,0 0 2 15,0 4-11 1,0-4 1-16,0 4 0 0,-4 0-9 16,4 4-2-16,-9 4-4 15,0 3 3-15,1 5-2 16,-5 7-1-16,-4 0 3 0,-1 23 0 15,-8 0 1-15,5 0 2 16,-9 0-3-16,4-4 0 16,-4 0-15-16,-5 0-4 0,14-11-34 15,3-8-15-15</inkml:trace>
  <inkml:trace contextRef="#ctx0" brushRef="#br0" timeOffset="126856.1896">20638 13215 168 0,'21'-4'63'0,"-21"4"-34"0,0-4-36 16,0 4 8-16,0 0 4 16,0 0 6-1,0 0 4-15,0 0 3 16,0 0-10-16,0 0 0 0,-8 12 2 0,-1-1-6 16,5 1-2-16,-5 11 5 15,0 7-2 1,-8 5 0-16,4 3-2 15,5 12-3-15,-10 7 1 16,-3 1-1-16,4-5-3 16,-1 5 2-16,1-12-4 15,0 7-1-15,0 1-13 16,-1-8-3-16,1-12-30 16</inkml:trace>
  <inkml:trace contextRef="#ctx0" brushRef="#br0" timeOffset="127383.9851">21370 13150 288 0,'0'0'107'0,"0"4"-58"0,4-4-53 16,-4 0 21-16,0 0-13 16,9 3-2-16,-5 5 7 15,1 4 6-15,-1 11-7 16,9 11-2-16,-13 12-2 0,4 19-2 0,0 12-2 15,-4 7 3-15,0 8 0 16,0 7-1-16,0-7 1 0,0-4-2 16,-4 4-1-16,4-15-10 15,0-8-6-15,-4-15-32 16,4-12-14-16</inkml:trace>
  <inkml:trace contextRef="#ctx0" brushRef="#br0" timeOffset="128062.76">22365 13422 224 0,'0'-8'85'0,"0"0"-46"0,0-7-37 0,-8 7 19 16,-1-3 4-16,1-8 7 15,-23-8-4-15,-3 0 0 32,-5 0-15-32,-4 0-1 0,0 4-1 0,-4 1-9 15,-9 2 0-15,0 5-4 16,4 4-2-16,9 3 0 15,-5 4 0-15,18 0-4 16,0 12 0-16,4 7-1 16,9 8 3-16,8 15 2 15,5 5 2-15,17 3-4 0,-4 3 2 16,12 20 0-16,9 0 2 16,9 0-4-16,-4 0 2 15,-1 8 0-15,-4-8-1 16,-4-8 6-16,-4-4 1 15,-5-7-5-15,-4-8 0 16,-5-3-4-16,-8-9 2 0,-4-7 1 16,-13-4-1-16,-9-3 1 15,-4-9 3-15,0-3 0 16,4-4 3-16,-9-7 3 0,5-5 2 16,4 1 1-16,5-5 0 15,-5-3 2-15,13 4 1 31,-4-12-1-31,0-7 1 0,8 3-2 16,5 0 2-16,4 1 0 16,4-1 3-16,5 0-5 15,8 1-1-15,0-12-4 16,0-4-1-16,5 0-6 16,8 3-2-16,4-2-14 15,1 6-5-15,-1 1-18 0,1-8-9 16,4 0-23-16,-1 4-9 15,18-8-6 1</inkml:trace>
  <inkml:trace contextRef="#ctx0" brushRef="#br0" timeOffset="128663.2016">22646 13104 244 0,'-9'7'93'0,"5"-10"-50"0,-1 10-52 16,-3 1 12-16,-1 3 4 0,-8 5 5 16,4 11 3-16,-4 11 1 15,4 4-8-15,-4 8-7 0,-1 3-4 16,5 20 2-16,5-4 0 16,-1-4-8-16,5 0-4 15,8 0 7-15,5 1 5 16,12-5-6-1,5-8 0-15,4-3 6 16,0-4 2-16,5-7 5 16,4-9 1-16,8-3-1 15,9-8 1-15,0-7-2 16,0-5 0-16,0-3-3 0,0-4 1 16,-8-8 0-16,8 1 1 15,-9-5 9-15,-8-3 3 0,-5-12 1 16,-4-3 2-16,-4-5-4 15,-13-3 1-15,-4-4-7 16,-9-4-3-16,-13-19-3 16,-13-4 0-16,-21 0-2 15,-9 0-1-15,-31-8-4 16,-12 4 0 0,-13 8-7-16,5 8-3 15,-5 7-21-15,0 8-10 16,-1 4-86-1</inkml:trace>
  <inkml:trace contextRef="#ctx0" brushRef="#br0" timeOffset="213167.6899">20431 15341 148 0,'-43'7'57'0,"25"-7"-30"0,5 0-25 15,1 0 12-15,-6 0 13 16,10 0 9-16,-10 0-1 16,10 0 2-16,4 0-21 15,-1 4 2-15,22 0 2 16,1 0-9-16,3 0-3 16,14-1-3-16,4 1 1 15,21 0 1-15,0 0-1 16,9-4-1-16,22 0-6 15,8 0 1-15,30-8-2 16,0-3 0-16,26-5-3 16,13 1 1-16,13-12-5 0,26 4 1 15,9-4 2-15,3 1 1 16,14 3-11-16,-9 4-1 16,-26-1-19-16,9 1-6 15,-34 0-16-15,-18 0-4 16,-13-8-12-1</inkml:trace>
  <inkml:trace contextRef="#ctx0" brushRef="#br0" timeOffset="213631.131">20379 12177 324 0,'-4'-8'123'0,"8"8"-66"0,5-4-66 16,-1 4 20-16,10 0-4 0,-1 4 4 16,9 8-2-16,17 3 2 15,4 23-6-15,5 4 1 0,4 16 1 16,21 11-8-16,5 11-1 15,4 12-9-15,22 23-1 16,0 8-2-16,21 26-1 16,0 8-1-1,18 15 2-15,-5 12-19 16,18 27-8-16,-5 3-29 16,4 9-11-16,-8 6-10 15</inkml:trace>
  <inkml:trace contextRef="#ctx0" brushRef="#br0" timeOffset="214150.0254">23680 12142 256 0,'-5'0'96'0,"5"4"-52"0,-4 0-58 15,4 4 11-15,-4-1-1 16,-5 9 1-16,-21 22 5 15,-4 8 3-15,-5 15-2 16,-9 8 0-16,-12 12 1 0,-18 11-11 16,-8 26-3-1,-26 5-19-15,-17 30-7 16,-13 19 1-16,-13 1 4 16,0 18 6-16,-26 28 5 15,4 10-39 1</inkml:trace>
  <inkml:trace contextRef="#ctx0" brushRef="#br0" timeOffset="214253.2775">20142 16999 120 0,'-112'165'46'0,"34"-93"-24"0,1 17-76 0,42-32-17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1-10T20:42:47.165"/>
    </inkml:context>
    <inkml:brush xml:id="br0">
      <inkml:brushProperty name="width" value="0.05292" units="cm"/>
      <inkml:brushProperty name="height" value="0.05292" units="cm"/>
      <inkml:brushProperty name="color" value="#FF0000"/>
    </inkml:brush>
  </inkml:definitions>
  <inkml:trace contextRef="#ctx0" brushRef="#br0">18306 1709 4 0,'-30'19'2'0,"30"-15"0"0,0-8-3 16,-8-3 2-16,-1-1 1 31,0 4-3-31,5 0 0 0,0 0-1 16,0 1 0-16</inkml:trace>
  <inkml:trace contextRef="#ctx0" brushRef="#br0" timeOffset="115.6616">18169 1709 72 0,'-9'15'27'0,"13"-15"-14"0,-4-15-11 15,0 15 6-15,5-4-4 16,-1 12-3-16,-4-12-5 0,0 4 0 15,0 0 2-15,0 0-1 16,8 4 1 0,-8-4 0-16,0 4-2 15</inkml:trace>
  <inkml:trace contextRef="#ctx0" brushRef="#br0" timeOffset="137.1948">18190 1713 85 0,'17'-4'-17'16</inkml:trace>
  <inkml:trace contextRef="#ctx0" brushRef="#br0" timeOffset="184.2284">18250 1701 31 0,'26'-3'-16'0</inkml:trace>
  <inkml:trace contextRef="#ctx0" brushRef="#br0" timeOffset="2586.0268">18729 1537 88 0,'4'0'35'0,"-4"0"-18"0,0 0-5 15,0 0 13-15,0 0-9 16,0 0-4-16,-4 0 4 15,-1 0 1-15,5 0-6 16,-8 4-2-16,3-1-5 16,1 1 2-16,4-4 0 0,-8 8 2 0,3-8 2 15,-8 0-1-15,5 0 0 16,3 0-5-16,-8 4-1 16,9-1-1-16,-9 1-2 15,0-4 1 1,0 4-1-16,5 0 2 15,-1 0-1 1,1-4-1-16,-1 4 3 16,5-4 0-16,-1 0-1 15,1 0 1-15,-5 0-4 16,9 3-2-16,-8 1-1 16,-1 0 3-16,1 0 0 15,-1 4 3-15,0-5-1 0,-4 13 2 16,0 3-2-16,0 4 2 0,1-8-4 15,-1 1 0-15,0-1-1 16,0 0 0-16,-4 4 0 16,4 0 0-16,-9 1 2 15,-8-5 0-15,4 4 0 16,5 0 0-16,-1-3-3 16,0-1 2-1,10 12 1-15,-10-4 2 16,5 7-1-16,-1 1-1 15,1 0-4-15,-4-5 0 16,3-3 0-16,-7 0 2 16,-1 0-1-16,4 0 1 15,-8 0 0-15,4-4 0 16,5 1 0-16,-5-5 0 0,4 8 2 16,1 8 0-16,-1-5-3 15,5-3 2-15,0 0-4 16,-1-4 1-16,1 1 2 15,0-1 3-15,0 0 0 16,4 0 2-16,-4 0 2 0,-9-3 2 16,0 3-1-16,9-4-1 0,-9 4-3 15,4-3 1-15,5 6-4 16,0 1 0-16,4 8-1 16,0-8-2-16,0 0 3 15,0 0 2-15,0-4-2 16,5 0 0-16,-5 1 1 31,4-5 0-31,0 0 0 0,1 0 2 16,-1 1-3-16,1-1 0 15,-1-3 1-15,0 3 0 16,5 0 0-16,-9-3 2 16,9-1-3-16,-9 1 0 15,8 3 1-15,1-3 2 16,4-5-1-16,0-7 2 15,0 0 0-15,0-4-1 16,4 1 1-16,1-1 0 16,8-4 3-16,-9 0-5 15,9-3-1-15,-9-4-2 16,5-1-2-16,4 1 3 16,0-4 0-1,4 0-2-15,-8-8 2 16,12 0-1-16,9-7-2 0,-4 3 3 15,-4 0 2-15,-1 1 0 16,1-1-1-16,-1 0-2 16,1 1 1-16,4-1-1 15,-9-3 0-15,0 3 2 16,0-4 2-16,1 5-1 0,-1 3 2 16,0-4-2-16,0 5-1 15,1 3-2-15,3 0 1 16,14-4 1-16,-10 4 0 15,6 0-3-15,-1-12 2 16,0-3-1-16,-4 0 0 16,0 3 0-16,0 5-2 0,-5-1 3 15,9 4 0-15,-4 0 3 16,4 4 3-16,0 0-4 16,-4 4-1-16,0-4-2 15,4-4-2-15,-12 4 3 16,3-7 0-16,1 3 1 0,-5 8 2 31,0 0-1-31,0 0-1 0,1 3-2 16,-6 1 1-16,1 3 1 15,0 1 0-15,-8 3 0 16,3 1 0-16,-3 3-3 16,-1 0 0-16,-4 0 2 15,0 4 2-15,0 0-2 16,-4 4-2-16,-1 4 2 0,1-1 0 15,-5 1-2-15,1 7 2 16,-1 1 1-16,-4 7 0 16,-4 3 0-16,0-3 2 15,-1 4-1-15,-7 4-1 16,-10-1 1-16,9 1 1 16,-8 11-1-1,4 4-1-15,0-4 3 16,-1 0 2-16,5 1-2 15,-4-5 0-15,4-4-3 16,-8 9-1-16,-5-5 1 16,5 8 2-16,-1-4-1 15,1 0 2-15,4 0 0 16,-5-4 1-16,5 1 2 0,0-5 1 16,0 8-1-16,-5 8-1 0,-4-8 1 15,1-3 1-15,12-1-1 16,-9-4 1-16,14-3-4 15,-9 0-2-15,4-1 0 16,0 1 1-16,4-4 3 16,5 3 2-16,0-10 1 0,4-1 0 15,0-4 0-15,9 0 0 16,-5-3-2-16,5-5 1 16,4-10-4-1,4-1-2-15,5-8 2 16,-5-3-2-16,9 0-1 31,0-1-2-31,0 1 1 0,0-4 1 16,4 0 2-16,9-4-1 15,4 4-1-15,0-12-2 16,5-11 1-16,-1 0-1 16,5 0-2-16,4-1 0 15,-9 1 3-15,14 4-5 16,-9 0 2-16,-1-8 4 0,1 4 2 15,0 3-3-15,-5-3-1 16,1-4-4-16,4 4 1 0,-1-4-2 16,1-7 2-16,0 3 1 15,-4 4-1-15,-5 4-1 16,0 3-1-16,-4 1-1 31,0 4 0-31,-9 3 5 0,4 4 1 16,-12 4-3-16,4-4 1 15,-5 4 0-15,1 4-1 16,-5 4-3-16,-4-8-2 16,0 8 5-1,0 3 2-15,-4 12 3 16,-5 0 0-16,1 12 0 16,4-1 0-16,-9 1 2 15,8 3 1-15,-16 4-1 16,4 0-2-16,-9 4 3 15,0 4 2-15,0 11-4 16,4-3-1-16,-3 11-2 16,-1-4 0-16,0 0 4 0,0 0 1 0,-13 0-4 15,0 4 1-15,1 4 0 16,-1-8 0-16,0 4 0 16,5 4 0-16,-5-4-3 15,-4-4 2-15,0 8 3 16,0 3 1-16,-5-3-4 31,9-8 1-31,5 0 0 0,4-3 0 16,0-5 0-16,4-3 0 15,4-8 0-15,5 0 2 16,4-4-1-16,0-4-1 16,5-3 3-16,-1-5 2 15,5 1-4-15,-1-4-3 16,5-4-32-16,0 0-15 0,13-8-30 15</inkml:trace>
  <inkml:trace contextRef="#ctx0" brushRef="#br0" timeOffset="23657.9851">21495 2758 140 0,'0'0'55'0,"0"8"-30"0,4-8-23 0,-4 0 12 16,0 0-9-16,0 0-1 15</inkml:trace>
  <inkml:trace contextRef="#ctx0" brushRef="#br0" timeOffset="26017.4521">21495 2774 242 0,'-9'7'-3'0,"5"5"-1"0,-9-4 4 15,9-1 2 1,-9 5 6-16,4-5 3 0,1 1 2 16,-1 0 5-16,0-1 1 15,1 1 1-15,-1 0-5 0,5-1-1 16,0-3-4-16,-1 0-1 16,1 0-5-16,0 0-1 15,-5 0 1-15,9-1 0 16,-9 1-2-1,5 0-2-15,0-4-2 16,4 4 1-16,0-4 1 16,-9 4 0-16,9-4 2 0,0 0 1 15,0 0-1-15,0 0-2 16,9 0 9-16,-9 0 6 16,4-4-7-16,9 0-2 15,-9-4-6-15,5 1-1 16,0-5 3-16,-1 5 1 0,1-1-4 15,-1 0 1-15,1-3 2 16,0 3 3-16,-1 4-2 16,-3 0-2-16,3 1 0 15,1-1-1-15,-5 0-3 32,9-4 0-32,-9 4 4 0,5 1 1 15,0-5 2-15,-1 4 0 16,5 0 2-16,0 0 1 15,0 4-1-15,-4-3-1 16,8-1-3-16,-13 0 1 16,5 0 0-16,-1 0 3 15,-3 0-1-15,-1 1 0 0,0-1 1 16,1 4 1-16,-1 0-3 16,0-4-1-16,5 4 1 0,-9 0 0 15,4-4-2-15,5-7-2 16,-1-1 1-16,1 5-1 15,0-1 0-15,-1 0 0 16,1-7 0 0,-5 3 0-16,5 1 0 15,0-1 0-15,-1 1-3 16,5-1 0-16,0-3 2 16,4 0 0-16,5-1 1 15,-14 1 0-15,5-4 2 16,0 4 1-16,0-1-4 15,-4 1 1-15,-1 4 2 0,10-1 1 16,-5 1-1-16,4-1 1 16,-13 4-4-16,5 1-2 15,8-5 2 1,0 1-2-16,0-1 1 0,-4 1 4 16,5-1 1-16,-1-7-4 15,-9 4 1-15,10-4 0 16,-5 0 2-16,4 7-3 15,-13 1 0-15,5-1 3 16,-1 1 3-16,1-1-4 0,0 1-1 16,8-1 0-16,-13 1 2 15,9-1-3-15,9 1 0 32,-5-1-1-32,-9 1 0 0,10-1 2 15,-1 1 2-15,-4-1-1 16,0-7-1-16,0 4 1 15,8-12 1 1,-8 8-1-16,4 0-1 16,-8 3 1-16,4 5-1 15,0-1 0-15,0 1-3 0,0-1 2 16,0 1 1-16,0-1 0 16,0 1 0-16,-1-1 2 15,6 5-3-15,-10-5 0 16,5 1 1-16,-4-1 0 15,-1 5 2-15,1-1 1 16,0 0-4 0,-1 1 1-16,1-1-2 15,4 0 0-15,0-7 2 16,4 3 0-16,0 1 0 16,1 3 0-16,-6 1 0 0,1-1 2 15,0 0-1-15,-8 4-1 16,-1 1 1-16,5-1 1 15,-9 0 3-15,0 4 4 0,-9 0-4 16,9 0-3-16,-9 8-1 16,-12-1-1-1,4 5 2-15,-1-1-1 16,1 1 2-16,0 3-2 16,0-3 2-16,-1 3-2 15,1 0 2-15,0 1-2 0,-5-1 2 16,1 0-2-16,-1 8-1 15,1 12 3-15,3-1 0 16,-12 1-1-16,-4-5-2 16,4 1 1-16,-5-4-1 15,5 0 0-15,4-1 0 16,5 1-3 0,-10 0 2-16,10-4 1 15,-1 0 2-15,-8 0-1 16,4-4-1-16,-4 4 1 15,0-4 1-15,4 0-3 16,0 0-2-16,5 1 2 0,-1-1 2 16,5-4 0-16,-9 4-1 15,5-3 1-15,-1-1 1 0,1 0-3 16,3 1 0-16,1-1 1 16,0 0 0-16,4 8-3 15,0 8 2-15,0-4 1 16,0-4 2-16,0 0-1 15,0-8 2-15,0 0-4 16,-4 1 0 0,0-1 1-16,4 0 0 15,-9 0 0-15,5 1 2 16,4-5-3-16,0 1 0 16,0-1-1-16,5 1-2 15,3-5 3-15,1-3 2 16,-4 4-2-16,3-4 0 15,5-4 1-15,-4 4 0 0,4-4 0 16,0 0 0-16,4-4-5 16,1 4-1-16,3-4 0 15,1-4 4-15,8 1-1 0,-4-5-1 16,8 1 3-16,-3-1 2 16,-1 1 0-16,0-1 2 15,-4 4-2-15,4-11-1 16,-4 0-2-16,0-8 1 15,9 4 1-15,-5 4 0 16,-4 0 2-16,4 0-1 16,0 0 2-16,1 0-4 15,-1-1-2-15,0 1 2 32,0 0 0-32,-4 4 3 0,0 0 1 15,13-1-1-15,-13 1-2 16,13 0 1-16,-9 3 1 15,0 1-1-15,5-1-1 16,-9 1 1-16,4-1 1 16,0 1-1-16,0-5-1 15,1 5 1-15,-5-8-1 0,4 0 0 16,0-1 2-16,-4 5-1 16,0 0-1-16,0 3-2 0,0-3 1 15,0 3 1-15,0 1 2 16,-5-1-1-16,5 1 2 15,0-1-4-15,9 5-2 32,-14-1 2-32,5-3 2 0,0 3 2 15,9-3 1-15,-14-1-5 16,5-7 1-16,4 0 0 16,-8-4 0-16,4 0 2 15,0 4 1-15,0-1-4 16,0 1-1-16,4 4-2 15,0-8 0-15,0 8 3 0,-8-1 2 16,4 1 0-16,0 0 2 16,-4 3-2-16,3 1 2 15,-7-1-7-15,8 1 1 16,-9-1 3-16,5 5 2 16,-1-1-3-16,10-4 1 15,-10 5-2-15,9-5 0 0,1 5 2 16,-1-1 0-16,-4 0 0 15,-5 4 0-15,5 1-14 16,-8-1-5-16,-1 0-17 16,5 4-7-16,-9 0-26 0,4 0-11 15,4 4-28 17</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1-10T20:46:00.924"/>
    </inkml:context>
    <inkml:brush xml:id="br0">
      <inkml:brushProperty name="width" value="0.05292" units="cm"/>
      <inkml:brushProperty name="height" value="0.05292" units="cm"/>
      <inkml:brushProperty name="color" value="#FF0000"/>
    </inkml:brush>
  </inkml:definitions>
  <inkml:trace contextRef="#ctx0" brushRef="#br0">12196 9124 148 0,'-8'-30'57'0,"16"26"-30"0,-8 0-32 15,5-8 34-15,-1 1-1 0,-4-1 0 16,0 1 1-16,0-1-17 15,0 1 0-15,0-1-1 0,0 5 0 16,4-1 1-16,-4 1-2 0,0-1 1 16,0 4-2-16,0 0 2 15,5-3-2-15,-5 7 0 16,4 0-5-16,-4 0-1 16,0 0 1-16,0 0 0 15,9 11-2-15,-1-3-2 16,1 3-2-1,-1 8 1-15,-3 12 1 16,-1 0 0-16,0-1 0 16,1 1 2-16,-5 3 1 15,0-3 3-15,0 3-1 16,0-3 0-16,0 4-6 16,0-1 1-16,-5-3 2 15,1-1 3-15,0-3-4 0,-1 0-1 16,-8 0 2-16,9 0 3 15,-9-4-2-15,5 0-2 0,-1 0 0 16,5-4-1-16,-1 0 0 16,5-4 0-16,-8 0 0 15,3-3 0-15,1-4 4 16,4-1 5-16,0 5 1 16,0-1-4-1,0-3-2-15,0 0 0 16,4-1 0-16,-4-7 0 15,13 4-2-15,-4 0 1 16,4 0 0-16,4 0 1 31,9-1-7-31,4 1 0 0,0 0-1 16,1 0 2-16,-6-4 3 16,1 4 4-16,0-4-4 15,-4 15-3-15,-1-3 1 16,-4-1 0-16,1-3-6 15,-5-1-3-15,-5 1-27 16,1-4-14-16,-1-4-185 16,23-42 113-1</inkml:trace>
  <inkml:trace contextRef="#ctx0" brushRef="#br0" timeOffset="916.7085">13222 9492 148 0,'0'0'57'0,"0"0"-30"0,0 0-29 15,0 0 11-15,0 0 5 16,0 0 5-16,0 0 4 0,0 0 3 16,0-4-14-16,-4 0 0 0,-1 0-1 15,1-7 2 1,4-1-4-16,-13-7-1 0,9 4-2 15,-9 0-1-15,4-1-1 16,-4 5 0-16,-4-1-2 31,4 1-2-31,-8 3-2 16,-5 4-1-16,-4 1 4 0,4-1 3 16,0 4 1-16,0-4 0 15,0 8-1-15,9-4 0 16,-9 4-2-16,5 11-2 15,-1 0-2-15,-4 4 1 16,-17 0 1-16,9 1 2 0,3-1 3 16,6 0 2-16,7 0-1 15,1 0-1-15,0 4-6 16,8 0 1-16,5-4-2 16,4 0 0-16,0 1 4 15,13 10 1-15,4-11 1 16,0 8 0-1,5-4 0-15,-1-4 0 16,1-3-2-16,-1-5 1 16,-3-15-4-16,-1 1 0 15,4-9-4-15,-3 1 1 0,-1-5-5 16,0-3-1-16,0 0 0 16,9-4 1-16,0-4-1 15,-4 4 1-15,-1 0 5 0,-4 4 2 16,1 0 2-16,-1-4 2 15,-8 4 1-15,-1 3 3 16,1 1-5-16,4 4-3 16,-13 3 3-16,4 0 3 15,0 1 3-15,5 3 1 16,-5 0 2 0,1 0 1-16,-1 4-1 15,4 12 3 1,-3-1-3-16,8 4-3 15,-13 5-1-15,8 3-4 16,1 3 1-16,0 1-4 16,-1 0 0-16,1 19-1 15,4-4-2-15,-9-7-24 0,9-9-9 16,-9-3-32-16,5-3-11 16</inkml:trace>
  <inkml:trace contextRef="#ctx0" brushRef="#br0" timeOffset="1602.407">13700 8998 208 0,'-34'7'79'0,"4"-3"-42"0,21 0-34 16,9-4 15-16,-4 4-7 15,4 0 18 1,0 11 2-16,-9 12-16 16,5 0-4-16,-1 0 0 0,1 7-7 15,0 1 0-15,-1 3-2 0,1 4-2 0,0 4 1 16,4 0 1-16,0 0-3 15,0-4 0-15,0-4 1 16,0-3 2-16,0-5 3 16,0-3 2-16,0-4 1 15,0-4 2-15,0 0 1 16,0-7 6 0,0-4-8-1,-9-5-2-15,9-3-2 16,0-3-1-16,0-5 0 15,9-4-5-15,-9-7 1 16,8 4-2-16,10 0 0 16,8-1 2-16,-5 1 0 15,1 0-3-15,-1-1 2 0,1 5-1 16,-1 3 0-16,1 1 2 16,-5 3 2-16,0 4-3 15,1 0-2-15,-6 4-5 16,6 3 0-16,-10 5-1 15,1 7 1-15,0 0 5 16,-5 4 3-16,-4 11 1 0,0 9-1 16,-4-5 1-16,-5-4 1 0,-4-3 1 15,-4 0 3-15,0-5-3 16,-9-3-2-16,-9 4-5 16,1-8-2-16,-1-7-8 15,5-1-2-15,0-3-18 31,4-4-5-31,9-4-26 0,0-8-9 16,17-11-18 0</inkml:trace>
  <inkml:trace contextRef="#ctx0" brushRef="#br0" timeOffset="2186.9775">14291 9289 184 0,'-31'4'68'0,"31"0"-36"0,0-1-31 0,-8 1 14 0,8 0 3 15,0 4 3-15,0-1 1 16,-5 1 1-16,5 0-13 15,0-1 3-15,0 1 1 0,0 4-7 16,5-1-4-16,3-3 0 16,5-1 2-16,22 1-2 15,-5-4-2-15,4-4-3 0,5-12-1 16,0 1-1-16,0-4 3 16,4-1 0-16,4 1 1 15,-8 0 0-15,-9-1 2 16,-4 1-1-16,-9 0-1 15,-4-1 3-15,-4 1 0 16,-14 3 1-16,-3 1 0 0,-9 3-2 16,-5 1-2-16,-4 3 1 15,-4 4 1-15,4 7-1 16,-13 1 2-16,-4 7-4 16,-4 1 0-16,8 3 3 15,-8 4 1-15,8 15 1 16,0 1 2-1,13-1-3-15,-4 4 0 16,9 0 5-16,8 0 3 0,0 12-4 16,8-1 1-16,5-7-7 15,9-7-3-15,0-9-15 16,4 1-4-16,13-8-16 16,12-4-6-16,5-7-21 15,-4-9-10-15,9-10-15 16</inkml:trace>
  <inkml:trace contextRef="#ctx0" brushRef="#br0" timeOffset="2537.9102">14889 8952 288 0,'-4'19'107'0,"0"-7"-58"0,0 10-57 0,4 9 18 0,-5 4 2 15,1-5 4-15,-5 12-1 16,1 4-1-16,-1 16-8 15,0-1-2-15,1 0 2 0,-1 4-3 16,1 12 0 0,3-4-3-16,-3-4-3 15,3-12-20-15,1-7-8 16,4-12-44-16,17-30-80 31</inkml:trace>
  <inkml:trace contextRef="#ctx0" brushRef="#br0" timeOffset="3073.0611">14924 9538 220 0,'13'8'85'0,"-13"-5"-46"0,26 5-41 16,-18-4 17-16,14 4 0 15,-5-1 3-15,-4-3-5 32,4 0 0-32,1 0-8 0,3-4-3 0,5 0-1 15,-5-4-4-15,5-4 0 16,-4 1-5-16,-1-5 0 15,5 1 2-15,0-1 3 16,4-3 0-16,-4-4-1 16,0-8 0-16,-13 0 3 0,0 4-2 15,0 0 1-15,-9 0 0 16,-8 4-2-16,-13 0 3 16,-5 7 2-16,-4 5-2 15,-4 3-2-15,-5 4-1 16,1 4 3-16,4 3 0 15,-9 20 1-15,0 0 2 16,9 3 3 0,4 5 7-16,9-1 4 0,13 5 3 15,4 7 3-15,13 7-6 16,4 1 1-16,0-16-10 16,5-3-4-16,4-5-27 15,4-3-9-15,8-12-34 16,18-11-15-16,1-11-14 15</inkml:trace>
  <inkml:trace contextRef="#ctx0" brushRef="#br0" timeOffset="3689.5876">16268 9523 232 0,'-21'-4'88'0,"21"4"-48"0,-5 0-49 16,5 0 12-16,-4 0 7 15,-4-4 5-15,-10-4-1 0,-8 1 2 32,1-9-9-32,-18-11-6 0,-9 4-2 0,9 4-10 15,-13 4-3-15,8 4 2 16,-3 7 3-16,-5 4-2 15,4 15 2-15,4 4 0 16,5 4 3-16,9 4-3 16,4 7 1-16,8 1-7 15,5 7-3-15,8 4 1 0,5 0 2 16,8-12 2-16,14-3 1 16,-1-8 7-16,22-4 2 15,-9-7 9-15,13-1 4 16,-4-19 6-16,-5-3 2 15,14-12-7-15,-1 0-4 16,-4-8-7 0,-4-3 0-16,-5-4-2 15,-8-20-2-15,0 5-4 16,-5-5-2-16,-3-3-6 16,-5-20-1-16,-5 1 8 15,-8 3 4-15,0 8 10 16,-4 0 7-16,0 8 11 15,-1 4 8-15,1 15-3 0,0 11-2 0,-1 16-12 16,1 15-4-16,0 11 5 16,-1 16 4-16,5 23 6 15,0 23 2-15,0 3-8 16,5 16-1-16,3 4-13 16,1 11-3-16,0 4-44 15,4-7-19-15,8-9-64 16</inkml:trace>
  <inkml:trace contextRef="#ctx0" brushRef="#br0" timeOffset="4278.729">18212 8994 268 0,'-5'4'101'0,"5"0"-54"0,-4-1-53 0,4-3 19 16,0 8-1-16,0 7 2 16,-4 1-1-16,4 11 2 15,-13-1-8-15,8 9-4 0,-7 3 0 16,-1 0-4-16,0 20 0 15,0-1 1-15,0 1 0 0,0-5-3 16,0 1 2-16,9 0 1 16,-14-1 2-16,10 1-1 15,4-16 2-15,-1-3-2 0,1-8-1 16,0-4 5-16,4-4 4 16,4 0-1-16,5-4 3 15,3 0-4 1,6-3 1-16,-1-1-1 15,4 1 1-15,14-4 0 16,8-1 2-16,-4 1-5 16,0 0-3-16,-1-1-23 15,-3-3-11-15,-1-4-46 16,5-4-20-16,17-11-23 16</inkml:trace>
  <inkml:trace contextRef="#ctx0" brushRef="#br0" timeOffset="4752.9871">19401 9519 236 0,'-13'-8'88'0,"9"0"-48"0,-9-3-45 0,8 7 17 16,-12 0 6-16,-13-11 8 16,0 3 2-16,-9-7 1 0,0 0-16 15,1 8 5-15,-10 3 3 0,-8 12-11 0,4 0-3 16,5 11-5-16,8 4-2 16,0 4-4-16,5 4 0 15,0 4 2-15,12-5 1 16,5 9-4-16,4-5-1 15,4 1 3 1,9-12 1-16,0 8-5 16,0-15-3-16,5-5-3 15,7-11-2-15,-3-3 5 16,8-5 4-16,-4 1 4 16,9-1 1-16,12 1 12 15,-8 3 5-15,4 4 0 16,-13 8 3-16,5 4-4 0,-5 11-1 0,-8 15-11 15,-1 1-3-15,1-8-21 16,4 3-51 0,4-3-3-16,-4-12-51 15</inkml:trace>
  <inkml:trace contextRef="#ctx0" brushRef="#br0" timeOffset="5284.8229">19526 8929 340 0,'-13'19'126'0,"13"-7"-68"0,-9 14-68 15,5-7 20-15,0 16-8 16,-5 7 1-16,-4 4 12 0,0 4 7 15,0 11-11-15,0-3-6 0,5-5-3 16,-1-3 0-16,1-4 1 16,-1-8 3-16,9-3 1 0,-9-8 1 15,5-4 2-15,4-8-7 16,0 0-4-16,4-7-3 16,5-8 0-16,0-4 0 15,3-4 0-15,6-3 3 16,-1-4 0-16,0-1 1 31,13 1 0-31,9 3-3 0,-4 5 2 16,-5-1 1-16,-4 4 2 15,-5 4-3-15,5 4-2 16,-13 0-9-16,0 7-3 16,0 5 8-16,-13-1 3 15,0 4 6-15,0 0 3 16,-13 12 2-16,-9 7 3 0,-8-7-5 15,0 0-1-15,4-5-9 16,-4-6-4-16,4-5-17 16,5-4-9-16,3-3-21 15,-3-8-10-15,4-12-33 16,12-18-41-16,5-5 49 16</inkml:trace>
  <inkml:trace contextRef="#ctx0" brushRef="#br0" timeOffset="5716.354">19853 9442 252 0,'5'23'93'0,"8"-19"-50"0,-5 4-46 0,5-5 16 15,9 5 2-15,-1 0 2 16,1 3 5-16,8 1 3 15,-9-1-13-15,10 1 0 0,-10-5 1 16,5 1-7-16,9 0-3 16,-5-4 0-16,8-4 0 0,-3-4-6 15,-5 0-2-15,0-4-1 16,-4-3 2-16,-4-1-3 16,-5-11 2-16,-4 4-4 15,-5-12-6 1,-3 5 4-16,-10 6 10 0,1 1 7 31,-5 4 0-31,-12 7 2 0,-9 5-1 16,4 14 3-16,9 1-3 15,-9 10-2-15,9 5 2 16,4 4 0-16,4 0-3 16,0-1-1-16,9 1-14 15,0 7-6-15,0-3-29 16,18-1-10-16,8-19-24 0,4-3-8 15,8-20 2 1</inkml:trace>
  <inkml:trace contextRef="#ctx0" brushRef="#br0" timeOffset="6054.253">20819 8837 260 0,'-5'0'99'0,"5"4"-54"0,0 0-44 0,0 3 19 0,0 5 9 15,0 7 8-15,-4 4 1 16,0 15-1-16,-1 20-20 15,-3-1-6-15,3 4 0 0,-3 12-9 16,-1-4-1-16,1 0 3 16,3 0 2-16,1-8-7 0,0 12-1 15,4-16-11-15,0-3-37 16,4-12-6 0,5-15-36-16,8-27-12 15,17-23-6 1</inkml:trace>
  <inkml:trace contextRef="#ctx0" brushRef="#br0" timeOffset="6501.1728">21172 9327 176 0,'9'12'68'0,"-1"-12"-36"0,5 7-29 16,-4-3 15-16,4 8 11 15,12-1 8-15,-3 1-10 16,4-5-4-16,-5 1-13 16,1-4-2-16,-1-8-1 15,1 0-8-15,-5-3-4 16,0-1-4-16,-4-4-2 15,0 1 6-15,-4-4 4 16,4-1 0-16,-13 1 0 16,4-4-1-16,-4 0 0 15,-4-1 2-15,-13 5 0 16,-1 0 2-16,1 3 1 0,-9 8-4 16,0 4 1-16,-8 12 6 15,4 3 4-15,4 8-1 16,4 12 2-16,5 11 7 15,4 0 3-15,5 3-6 16,3-3-2-16,1 8-12 0,4-8-3 16,4 8-37-16,9-16-16 0,13-15-74 15</inkml:trace>
  <inkml:trace contextRef="#ctx0" brushRef="#br0" timeOffset="7185.243">22197 9530 148 0,'-30'-4'55'0,"30"1"-30"0,-8-5-21 0,-5 4 15 0,0-4 6 15,-9-7 7-15,-4-12-2 16,-8 0 0-16,-9 4-17 16,0 4 1-16,-5 0 2 0,1 4-2 15,0 3 0-15,-5 9-11 16,-4-1-1-16,4 11-2 0,5 9 0 16,8 7-7-16,0 3-3 31,0 5-5-31,14 0-4 0,3-1-3 15,9 1-1-15,4-4 6 16,9 7 5-16,5-3 5 16,8-4 4-16,4-12-3 15,9 0 2-15,8-18-3 16,-4-1 2-16,5-4 1 0,-1-3 2 16,1-9-1-16,-1-6-1 15,1-1-2-15,-9-19-1 16,8-4-7-16,-4-4-4 15,9-3-10 1,-9-20-9-16,0 5 13 16,-8 7 36-16,-5 3 20 0,-4 5 4 15,-9-1 4-15,-12 9-9 16,-5-1-2-16,-13 8-16 16,9 7-3-16,-5 8 0 0,1 12-4 15,-1 4 2-15,1 14 1 16,3 13 5-16,5 7 1 15,5 11 0 1,8 20-3-16,0 19-2 16,4 7 0-16,13 16 4 15,9 3 1-15,9 12 0 0,-1 8-5 16,1-12-2-16,-5 16-13 16,0-24-4-16,-4-10-47 15,0-13-20-15,-5-22-45 16</inkml:trace>
  <inkml:trace contextRef="#ctx0" brushRef="#br0" timeOffset="16168.9216">3561 12230 212 0,'0'-3'79'0,"9"-1"-42"0,0-4-54 0,-9 4 9 16,0 0 1-16,0-3 3 15,0-1 6-15,-9-3 3 16,-8-1-2-16,-13 1-4 0,-1-1 0 16,-7 5-1-16,-10-1-2 0,5 4 5 15,-9 4 3-15,-4 8-3 16,-4-1-1-16,8 5-5 15,9 3 1-15,9 4 2 16,4 8 1-16,-1 11-2 16,19 5 0-16,12-1 8 15,0 0 4 1,12 0-4-16,-3 4-1 0,17 4-2 16,4 0-2-16,0-1-2 15,-4-3 1-15,-9 0 1 16,-4-4 2-16,-4 20 5 15,-1-13 4-15,-20-3 7 16,-10 0 6-16,0-7-2 16,-12-5-1-16,0-3-9 0,-5-4-3 15,-4-8-32-15,-22-4-11 16,22-3-55 0,0-9-46-16,4-6 48 15</inkml:trace>
  <inkml:trace contextRef="#ctx0" brushRef="#br0" timeOffset="16689.3543">3445 12725 272 0,'-30'7'101'0,"30"-7"-54"0,0 8-59 15,0 0 15-15,4 7-5 16,-4 4 1-16,17 8-2 16,-8 19 0-16,4 0 2 0,4-4-2 0,0 0 1 15,1-4 0-15,3-3-2 16,1-5-2-16,4-10-1 15,-9-5-5-15,9-7-3 16,-5-8 0-16,5-8 1 16,4-7-10-16,9-16-4 15,-5-15-1 1,-16-4 3-16,8 0 14 16,-1 8 7-16,-7 8 26 15,-1 3 13-15,0 8-4 16,5 8 0-16,-9 3-17 15,4 9-6-15,0 10-6 16,-8 12-2-16,-1 31-8 0,1 4-4 16,-18 3 7-16,1 8 2 0,-1 8 15 15,-21 0 5-15,4 0 5 16,-13 3 4-16,-4 1-11 16,4-8-5-16,9-12-39 15,-9-11-18-15,5-19-52 16</inkml:trace>
  <inkml:trace contextRef="#ctx0" brushRef="#br0" timeOffset="17406.3771">4384 12862 244 0,'-8'16'93'0,"16"-1"-50"0,-8 50-55 0,0-42 13 0,0 4-2 15,0 0 2-15,0 0 3 16,0 3 0-16,-8-3-2 15,8-4 1-15,-5 4 0 0,5-4-4 16,-4-4-1-16,4-4-4 16,0-15 1-16,4-4 1 15,1-7 2 1,12-8-4-16,0-4 0 16,0-4 0-16,14-23 4 15,-10 0 1-15,5 1 1 16,0-1 4-16,4 8 5 15,0 3 1-15,-4 9 4 16,4 3 2-16,-13 8-1 16,9 4-7-16,0 3-5 0,9 12-7 15,-14 12 0-15,1 7 0 16,-5 15 2-16,-4 8 3 16,0 0 4-16,-5 4-2 15,1-3 0-15,0-9-1 16,-9-3 1-16,0-5 2 0,4-6 2 15,-4-5-3-15,0-4-3 0,4-3-9 16,-4-8-3-16,9-11-12 16,-1-9-5-16,1-22-1 15,4 0 0-15,-4 4 19 16,8 3 7-16,-9 1 28 16,5 7 11-16,5 4-3 31,-10 8-2-31,5 3-9 0,9 8-1 15,4 8-6-15,-1 8-1 16,1 26-2-16,-4 4 0 16,-5 4-6-16,0-4-2 15,-4-3-18-15,4 7-5 16,1-8-35-16,-10 4-15 16</inkml:trace>
  <inkml:trace contextRef="#ctx0" brushRef="#br0" timeOffset="17938.1662">5836 12108 304 0,'-17'19'112'0,"17"-7"-60"0,0 11-72 16,0-4 13-16,-8 27-6 16,-1 0 5-16,0 11 5 0,1 8 2 15,-5-4 1-15,8 1 2 0,1-5 1 16,4-3-4-16,0-8-1 16,0-4 1-16,0-8 2 15,4-7 0-15,1-8 2 16,8-3-2-16,4-13 2 15,4-6-4-15,5-9 0 0,4-3-6 16,5-4 0-16,4 3 7 16,4-7 5-16,4 4 0 15,-8-4 2-15,0 16 0 16,0-1 3-16,-5 12-5 16,1 3-3-16,-5 5-6 15,4 3-2 1,-8 4 5-16,0 4 2 0,-22 4 5 15,0 0 1-15,-4 7 5 16,-8-7 3-16,-5 8-4 16,-4-5 1-16,-5-3-5 15,1-8 1-15,-22-3-16 16,8-5-7-16,-4-3-19 16,0-16-6-16,5 1-28 0,4-20-11 15,8-12-18 1</inkml:trace>
  <inkml:trace contextRef="#ctx0" brushRef="#br0" timeOffset="18326.0928">6655 12682 252 0,'-9'4'93'0,"5"0"-50"0,-9 4-59 0,9-1 10 0,-5 1 11 15,-4 4 7-15,0-1 0 16,1 4 1-16,3 5-8 16,0-1-7-16,5 0-4 0,4 0 0 15,0 12 2-15,13-5-1 16,-9 5 4-16,13-4 2 15,1-4 2 1,3-8 1-16,5-15 0 0,0-15 2 16,13-4 1-16,-13 3-6 15,4-3-2-15,-13-4 0 16,-8-4 0-16,-1-3-2 16,-16 3 2-16,-14-7-19 15,-4-5-9-15,-8 5-25 16,-5-1-9-16,9 1-19 15</inkml:trace>
  <inkml:trace contextRef="#ctx0" brushRef="#br0" timeOffset="18645.889">7207 11947 304 0,'-9'31'115'0,"18"-5"-62"0,-9 1-64 0,4-11 18 0,-4 10 6 16,4 9 8-16,-4 26 12 15,0 4 4-15,0 4-19 16,0 12-10-16,0-5-4 0,0 1-5 15,0-4 0-15,0 3-23 16,0 1-10-16,5-8-22 16,3-16-7-1,5-14-33 1,9-9-51-16,8-45 43 16</inkml:trace>
  <inkml:trace contextRef="#ctx0" brushRef="#br0" timeOffset="18862.2486">7956 12464 276 0,'0'8'104'0,"5"-4"-56"0,-5 3-56 0,0 1 18 16,0 3 4-16,0 16 6 16,-5 8 7-16,5-1 4 15,-8 4-17-15,-1 5-8 0,1-1-4 16,-1-4-13-16,0 8-3 0,1 0-28 15,3-8-11-15,5-19-32 16,0-19-11-16,5-15 5 16</inkml:trace>
  <inkml:trace contextRef="#ctx0" brushRef="#br0" timeOffset="19030.8832">7939 12089 432 0,'-8'4'162'0,"8"-1"-88"0,0 1-115 15,0-4 14-15,0 8-59 16,-5 3-18-16,1 1-35 0</inkml:trace>
  <inkml:trace contextRef="#ctx0" brushRef="#br0" timeOffset="19430.5873">9111 12399 284 0,'-4'0'107'0,"4"0"-58"0,-22 0-51 0,18 0 22 16,-13-4-10-16,-5 0 0 0,-4 4 7 15,-8-3 6-15,4-1-12 16,-9 4-1-16,-8 4-3 0,3 3-1 16,6 1-1-16,-10 3-3 15,10 1 1-15,-1 3-4 16,4 4 0-16,5 0 1 0,4 4 0 15,9 16 0-15,8-5 0 16,9 4 11-16,9 1 5 16,17 3 3-16,-5 0 1 15,31 8-11-15,-13 0-5 16,4-8-30-16,9-8-12 31,-9-11-58-31,30-38-24 0,0-12-10 16</inkml:trace>
  <inkml:trace contextRef="#ctx0" brushRef="#br0" timeOffset="19899.5468">11201 12230 280 0,'0'0'104'0,"-9"0"-56"0,-8 0-45 0,9 0 23 16,-5 0 7-16,-22 8 7 16,5 0-8-16,-9 7-2 15,5 12-17-15,-5-4-6 0,0 0 0 16,-4 4-6-16,-9 3-1 15,18 1 0-15,-5 0 0 16,9 15 0-16,8-4 0 0,9 0-7 16,5-4 0-16,12-3 1 15,9-5 3-15,4-3 2 16,5-4 3-16,4-8-3 16,4-3 0-16,0-8 3 15,-4-8 3-15,4-4 2 16,0 1 1-16,-8-5-2 0,-9-11 1 15,-13-8-2-15,0-3 2 16,-18-4-17-16,1-1-6 16,-4-3-23-16,-1-15-10 15,5 7-32-15,-5 0-13 0,14 0-30 16</inkml:trace>
  <inkml:trace contextRef="#ctx0" brushRef="#br0" timeOffset="20300.4598">11757 12173 364 0,'0'27'137'0,"8"-8"-74"0,-16 27-80 15,-1-12 20-15,1 5-9 16,-14 3 1-16,1 11 9 15,-1 5 5-15,5-4-4 16,0-1-5-16,-1-3-1 0,1-8 1 16,8-4 2-1,-8-7 1-15,9-8 1 16,-1-4-2-16,5-7-2 16,-5-9 3-16,5-6 2 0,-1-13 2 15,10-7 1-15,8-19-4 16,-9-8-1-16,9-3-1 15,13 3 1-15,13-4 13 16,-1 1 7-16,10 11 2 16,-5 7 2-16,9 20-13 0,4 15-3 15,-9 4-18-15,0 11-6 16,1 4-24-16,-9 4-11 16,4 0-48-16,-5-4-19 15,27-11-25 1</inkml:trace>
  <inkml:trace contextRef="#ctx0" brushRef="#br0" timeOffset="20762.9961">13907 11828 320 0,'9'-4'121'0,"-9"4"-66"0,0 0-51 0,0 0 26 0,0 0-10 16,-5 8 0-16,-3 4 2 15,-1 3 3-15,0 27-13 16,-12 8-2-16,4 7 0 0,-9 24-4 0,-4-1-1 16,-9 4-5-16,4 5-2 15,1-1 3-15,4-8 1 16,0-3-3-16,8-12 1 15,5 4 2-15,0-8 1 16,-1-11-1-16,10-8 1 31,3-11 9-31,5-5 4 0,5-3-1 16,3-7-1-16,10-12-4 16,16-1 1-16,5-3-6 15,8 0-1-15,1 12 0 16,-1-1 0-16,5 1-7 15,-1-1 0-15,-3 1-23 16,-5-8-8-16,-4-1-25 0,0-3-8 16,4-15-35-16,26-12-15 15,-5-7-10 1</inkml:trace>
  <inkml:trace contextRef="#ctx0" brushRef="#br0" timeOffset="21188.6355">15170 12602 260 0,'21'-23'99'0,"-17"19"-54"0,1 4-48 0,-5 0 16 16,-5-4-9-16,-3 1-1 15,-5-5 8-15,0 0 4 16,-9 1-7-16,-8 3 9 0,-4-4 5 31,-1 4-2-31,5 4 0 0,-4-4-9 16,3 8-2-16,-3 0-1 15,4 8 0-15,4 7 0 16,0 8 2-16,0 3-3 16,9 1-2-16,4-1-2 15,5-3 0-15,3 0-7 16,5-8 1-16,0-3-12 0,5-5-3 16,-1-7 0-16,4-4 3 15,5-8 7-15,5-3 4 16,-1-5 9-16,4-3 7 0,1 0 9 15,8 4 5-15,9 11-1 16,-9 8 0-16,0 3-8 31,0 13 0-31,-4 10-10 16,0 16-2-16,-9 4-5 16,1 0-3-16,-6-4-27 0,-3-4-10 15,0-12-35-15,12-14-116 31</inkml:trace>
  <inkml:trace contextRef="#ctx0" brushRef="#br0" timeOffset="21673.5913">15967 11782 324 0,'8'27'123'0,"-29"0"-66"0,-1 42-71 16,14-27 17-16,-1 12 0 15,-4 15 7-15,-4 15 0 16,0-4 0-16,4-3-6 16,-5 3-3-16,10-11 2 0,-1-11 0 15,1-12 3-15,3-8 3 0,1-11 5 16,4-4-4-16,0-12 2 0,4-7-5 15,5-12-2-15,4-15 0 16,4-3-1-16,0-1 2 16,13 0 1-16,1-4-3 15,3 8-3-15,1 8 4 32,-5 4 1-32,0 7-2 0,0 8-3 15,-4 11-5-15,-5 8-2 16,-3 15-2-16,-5 8 2 15,0 4 6-15,-22 0 2 16,0 7 4-16,-8 4 1 16,-4-3 1-16,-10-8 0 15,-3-4-9-15,4-16-4 0,-5-7-19 16,5-7-10-16,0-9-35 0,4-22-14 16,9-23-57-1</inkml:trace>
  <inkml:trace contextRef="#ctx0" brushRef="#br0" timeOffset="22142.6426">16307 12399 228 0,'4'15'88'0,"-4"-3"-48"0,31 3-40 15,-27-3 16-15,5 3 15 0,-1 0 10 16,9 4-2-16,-8 8 2 16,8 8-23-16,5-5-2 0,4-3-1 15,-1-4-6-15,1 0-3 0,9-4-6 16,12-3-2-16,-12-5-2 16,3-3 3-16,-12-8-5 31,4-4 0-31,-4-4 5 15,-4-7 2-15,-5-12-6 0,-4 0-2 16,-4-3-1 0,-9-1 0-16,-5 0 5 0,1 1 1 15,-5 7 8-15,1 4 6 16,-1 7-4-16,1 8-2 16,3 8 1-16,-3 11 0 0,3 8 8 15,5 16 2-15,5 3 0 16,3 4 0-16,1 0-12 15,4-4-2-15,4-8-36 16,-8-3-13-16,4-8-28 16,-1-4-11-16,10-11-36 15,21-16-31-15,5-11 66 16</inkml:trace>
  <inkml:trace contextRef="#ctx0" brushRef="#br0" timeOffset="22427.0626">17440 11794 348 0,'0'27'129'0,"9"-16"-70"0,-9 12-60 0,0-8 23 15,0 24-4-15,0 7 3 16,-9 15 13-16,5 23 8 15,0 4-22-15,4 12-2 0,-9-4-3 0,5-4-8 16,-5-4-2-16,1 0-12 16,3-8-5-16,1-15-21 15,4-11-8-15,-9-12-34 16,9-15-13-16,9-31-28 16,8-23-50-1,9-19 51 1</inkml:trace>
  <inkml:trace contextRef="#ctx0" brushRef="#br0" timeOffset="22812.1018">17901 12372 276 0,'5'54'104'0,"-1"-43"-56"0,5 8-56 0,-5-7 16 15,5 3-6-15,-1 4 1 16,1 8 21-16,8 0 8 15,0 4-15-15,5-5-3 0,4-3 0 16,-5-3-6-16,14-9-2 16,-9-3-8-16,12-4-3 15,10-4-5-15,-9-8-1 0,-9-11 3 16,0-4 3-16,-4 0 3 16,-9 0 3-16,-4-8-2 15,-9 4-2-15,-12 1-1 16,-23-1 0-16,6 0 5 15,-10 15 3-15,5 5 1 32,0 7 0-32,0 11 3 0,4 8 3 15,0 8 2-15,0 15 3 16,13 1-16-16,-4 2-4 16,8 1-26-16,5-3-8 15,4-5-40-15,4-11-17 0,13-16-16 16</inkml:trace>
  <inkml:trace contextRef="#ctx0" brushRef="#br0" timeOffset="23359.4609">19086 12648 264 0,'-4'-27'101'0,"-13"-3"-54"0,-13 3-53 16,-5 19 19-16,-4-3 5 16,9 3 6-16,-9 0-12 15,5 4-5-15,-5 4-4 16,0 8-3-16,-4 0 1 0,13 11-6 16,-4 8 1-16,12-1-3 0,9 5 0 15,9-4 1-15,13 0 4 16,8 0 1-16,0-4 3 15,5-4 1-15,8-4 3 16,4-3-1-16,14-9 2 16,3-3-4-16,1-3 0 0,-13-9 3 15,0-3 3-15,-5-12-2 16,-4-8-2-16,-4-7-2 16,-4-4-3-16,-5-30-2 0,0-5-1 15,-4-7-3-15,-4-19-1 16,-5 11-5-16,0 12 0 15,1 11 10-15,-5 4 6 32,0 4 12-32,0 11 5 0,0 24-14 15,0 38-12 1,0 18 4 0,0 43 4-16,8 42 14 15,5 8 9-15,0 27-2 16,13 14 0-16,-9-2-18 15,0-13-7-15,-12 4-65 0,-18-15-29 16,-13-34-53 0</inkml:trace>
  <inkml:trace contextRef="#ctx0" brushRef="#br0" timeOffset="24129.4883">3579 13854 208 0,'-9'16'77'0,"9"14"-42"0,9 9-30 0,-9-24 19 0,0 8 7 16,0 8 8-16,-9 3-1 15,5 12-1-15,-1 8-20 16,1-1-6-16,0 1 0 0,-1 7-9 0,5 8-3 15,0-8-16-15,0 1-4 16,5-5-18-16,3-11-7 16,10-8-34-16,-6-18-11 15,6-20 2 1</inkml:trace>
  <inkml:trace contextRef="#ctx0" brushRef="#br0" timeOffset="24798.32">4514 13805 288 0,'-9'23'107'0,"9"-12"-58"0,4 27-75 0,1-15 8 0,-1 8 1 15,0 7 4-15,5 8 17 16,-9 19 10-16,4-3-7 15,-4-1-3-15,9-7-3 0,-9-1-1 0,0-11 2 16,0 1 5-16,4-9 6 16,-4-19 4-1,4-7-5-15,-4-8-2 16,9-12-8-16,-5-11-1 16,9-26-10-16,9-13-2 31,-5-10-12-31,13-16-3 0,13 15 5 15,-4 0 5-15,4 8 15 16,0-4 8-16,5 15 11 16,-14 1 3-16,13 11-4 15,5 22 0-15,-4 20-10 16,-1 12-2-16,5 11-3 16,-14 19 1-16,6 12 2 0,-6 3 4 15,-16 4 2-15,4 5 3 16,-13 2-5-16,0-10-3 15,-1-12-3-15,-7-8 0 16,3-11-13-16,-3-4-6 0,3-4 0 16,10-27-1-16,-1-22-1 31,4-8 1-31,10-8 2 16,-10-16 4-16,14 1 5 0,-5 4 1 15,4 7 20-15,14 8 12 16,-5 7 7-16,8 12 1 15,-3 12-10-15,3 11-5 16,5 23 2-16,1 19 0 16,-6 8-3-16,-3 15 1 0,-10 0-11 15,-7 0-3-15,-6-4-31 16,1-7-12-16,-17-12-44 16,0-11-16-16</inkml:trace>
  <inkml:trace contextRef="#ctx0" brushRef="#br0" timeOffset="25145.8079">4078 13456 340 0,'-4'-4'126'0,"4"4"-68"0,0 0-96 16,0 0 5-16,0 0-12 16,0 0-86-1,30-7-16 1,13-5 70-16,5-30 39 16</inkml:trace>
  <inkml:trace contextRef="#ctx0" brushRef="#br0" timeOffset="25716.8716">6935 13717 368 0,'0'7'140'0,"9"-11"-76"0,-22 4-72 15,13 0 23-15,-4-3-12 16,-5 3-2-16,-4 0 6 16,-13 3 3-16,0 5-5 31,-4 0-5-31,0 3-1 0,0 1-1 0,4 7-2 15,9 0-4-15,-5 19 0 16,9 1-7-16,9-1-1 16,-5 0 2-16,9-3 3 0,0-1 2 15,9-7 3-15,8 0 4 16,5-8 1-16,-5-8-8 16,9-3-4-16,-5-12-7 15,5-7 0-15,-4-5 0 0,-1-14 0 16,1-8-3-16,-1-8 0 15,-3 3 10-15,-1 5 8 16,-4 4 25-16,0 7 14 16,0 4 11-16,0 8 8 15,-5 11-14 1,9 11-3-16,1 9-19 16,-5 18-5-16,-5 4-13 15,-12 8-4-15,0 0-33 16,4 0-12-16,0-7-191 31,17-32 94-31</inkml:trace>
  <inkml:trace contextRef="#ctx0" brushRef="#br0" timeOffset="26132.7644">7836 13720 296 0,'-5'0'110'0,"-3"4"-60"0,-5 4-76 0,0 0 11 16,-9 7 12-16,1 0 12 15,-1 1 3-15,1 3 2 16,4-4-8-16,4-4-4 0,0 1-1 16,4 3-1-16,5-7 2 15,4-8 5-15,0 0 4 16,8 0-4-16,10-4 1 0,-1 0 1 15,4-3 5-15,1 3 3 16,-5 4 2-16,5 0-2 16,-1 4 2-16,5 19-6 15,0 7 0-15,4 12-6 16,-8 12 1-16,4 26 4 16,-1 9 2-16,6 33 4 0,-6 4 3 0,-20 12-7 15,-5-11-1-15,0 3-9 16,-5-11-5-16,5-12-22 15,-13-23-10-15,9-19-27 16,-9-38-92 0,9-46 3-16,4-19 23 31</inkml:trace>
  <inkml:trace contextRef="#ctx0" brushRef="#br0" timeOffset="26549.3862">8547 13774 380 0,'13'15'143'0,"4"-3"-78"0,13 3-78 16,-17-7 22-16,4 3-11 16,18 8-2-16,-1 4 11 15,5 0 5-15,-9 0-5 16,5-3 0-16,-1-5 0 0,-4-4-3 0,0 1-1 31,5-4-6-31,-5-5-2 0,0-3-1 16,-4-3 4-16,-4-13 3 15,-18-7-2 1,-13 0-4 0,-8 0 0-16,-9 0-2 15,-4 4 2-15,-17 4 9 16,-1 7 5-16,1 8 2 0,4 15 1 15,4 12-4-15,4 8-3 16,5 7 4-16,9 4 2 16,12 7-2-16,1 9 2 15,8-9-17-15,8-3-8 16,-4-12-40-16,18-3-15 16,12-16-30-16,10-15-11 0,7-35-7 15</inkml:trace>
  <inkml:trace contextRef="#ctx0" brushRef="#br0" timeOffset="26869.0076">9964 13674 316 0,'0'8'121'0,"-8"-4"-66"0,-5 4-66 15,0-8 16-15,-9 7-9 16,-25 1 3-16,-13 11 13 15,-1 0 9-15,-3 4-10 16,3-4-1-16,5 1-3 0,13 6-12 16,9 9-4-16,17-1-1 0,21 1 1 0,13 3 6 15,9 4 3-15,0 4 1 16,13-4-1-16,4 4 5 16,-9-7 1-16,-4-5 4 15,-8-3 1-15,-22-1-10 16,-17-7-5-16,-9 0-7 31,-9-7-4-31,-12-9-29 0,-9-11-13 16,0-19-70-1</inkml:trace>
  <inkml:trace contextRef="#ctx0" brushRef="#br0" timeOffset="27469.5164">11662 13192 356 0,'-26'11'132'0,"26"1"-72"0,-4 18-77 15,0-7 17-15,-1 8 2 16,1 11 5-16,0 16 13 0,-9 14 7 16,0 5-14-16,4 11-9 0,-4-4-4 15,5 1 0-15,8-5 0 16,-9-3 0-16,5 3 0 15,4-11 0-15,0-11 2 16,0-12-1-16,0-8 2 16,4-4-2-16,-4-11 2 0,0-7 0 15,0-9 1-15,9-7-7 16,-5-7 0-16,5-24 1 16,4-7 1-16,-1-1 1 15,10 1 0-15,-5 0 4 16,18 3 5-16,-14-3 6 31,14 7 3-31,-9 5-7 0,4 6-2 16,9 5-7-16,-14 4-2 0,6 14-5 15,7 5-1-15,1 4 3 16,0 7 1-16,-5 7 2 16,-3 5 2-16,-6-8-6 15,-7 19-1-15,-1-3-23 16,-4-9-8-16,0-3-46 0,4-12-18 15</inkml:trace>
  <inkml:trace contextRef="#ctx0" brushRef="#br0" timeOffset="27923.0454">12817 13774 236 0,'-13'12'90'0,"4"-9"-48"0,-8-3-49 0,-4 0 14 15,-5 4-1 1,-4-4 6-16,-1 4 25 0,1 4 13 0,0-1-26 16,0 1-8-16,4 11-7 0,0 8-3 15,5 0 1-15,3 0-4 16,5 3-2-16,-4 1-7 15,4 0-4-15,9-1 1 16,4-3 0-16,0-4 3 16,4-4 2-1,9-4-7-15,-4-7-1 16,12-8 2-16,5-8 1 16,0-3 3-16,9-4 2 15,3-5 10-15,-3 5 6 16,-1 4 12-16,5 3 5 15,-17 4 2-15,3 8 3 16,1 7-14-16,-4 12-6 0,-5 12-16 16,-4 11-4-16,0 0-24 15,0 0-10-15,-9-4-28 16,9-8-10-16,-9-3-48 16,9-19-23-1,26-12 80-15</inkml:trace>
  <inkml:trace contextRef="#ctx0" brushRef="#br0" timeOffset="28285.5844">13381 13805 368 0,'18'11'137'0,"-18"-3"-74"0,-18 3-71 0,14 8 21 16,0 12-9-16,-1 4 2 15,-3 7-3-15,-1 4 0 16,1 7-1-16,3 5-4 0,1-5-1 16,8-7-3-16,1-7-1 15,-1-1 1-15,9-11 2 16,4-8 4-16,-4-4 4 0,4-3 3 16,0-8 1-16,1-8 4 15,-1 0 3-15,0-15-2 16,0-8 2-16,1-4-6 15,-10-7-1-15,1 4-6 16,-1-1-2-16,-3 4-2 16,-1-11 0-1,0-4-11-15,1 4-7 16,-5 8-20-16,0-1-8 16,0-3-51-16,4-8-24 0,5-8 5 15</inkml:trace>
  <inkml:trace contextRef="#ctx0" brushRef="#br0" timeOffset="28754.243">14036 13950 244 0,'30'27'93'0,"-21"-23"-50"0,8 7-37 15,1-7 22-15,-10 4 5 16,9 0 6-16,5-1-7 16,-1-3-2-16,5 0-17 15,-4 0-6-15,-1-4-2 0,1 0-3 16,8 0-2-16,-13-4-2 0,-4-4-1 31,-8 1-1-31,8-9 0 16,-13-7 3-16,0 0 0 0,-5 0 3 15,-8 0 3-15,5 4-2 16,-5 0 0-16,-4 0-3 16,-1 3-1-16,-3 1 1 15,-5 4 0-15,4 3-5 16,-12 4 1-16,-1 4-3 0,-3 8 2 16,-1 3-2-16,4 24 0 15,10 3 4-15,-1 8 1 16,13 4 8-16,8 11 6 15,10 12 0-15,21-4 3 16,8-4-21-16,9 4-11 16,30-15-90-1,14-35-40-15,7-15 24 16</inkml:trace>
  <inkml:trace contextRef="#ctx0" brushRef="#br0" timeOffset="29616.2176">16385 13651 380 0,'4'31'143'0,"0"-23"-78"0,5 11-78 15,-5-8 20-15,1 9-4 0,-5 18 5 16,0 8 5-16,0 4 2 15,0-1-8-15,0-3-24 0,0-3-9 16,0-9-40-16,0-7-17 0</inkml:trace>
  <inkml:trace contextRef="#ctx0" brushRef="#br0" timeOffset="30033.0286">16941 13858 188 0,'30'58'71'0,"-22"-20"-38"0,10 16-34 0,-23-31 15 16,14 7 14-16,-13 9 9 15,-1 3-14-15,5-4-6 16,-4-7-10-16,4-8-3 0,0-4 2 15,0-4 3-15,0-7 2 16,13-31-5 0,4-4 0-1,-8-4 1-15,8 1 3 16,0-5 1-16,5 5 10 16,-1-5 6-16,5 8 6 15,0 4 4-15,8 8-9 16,10 4-4-16,3 14-12 15,-8 9-3-15,8 11-7 0,-4 11-2 16,13 20-7-16,-8 0 0 16,-1-5-26-16,-17-7-10 15,0 1-16-15,-8-9-3 16,-5-7-31-16,-21-31-66 16</inkml:trace>
  <inkml:trace contextRef="#ctx0" brushRef="#br0" timeOffset="30248.6467">16436 13169 420 0,'0'11'159'0,"0"-11"-86"0,13 4-98 15,-4 0 19-15,0 4-42 16,3 7-14-16,6 0-27 16,16-3-9-16,14-1-16 15,3-18-7-15</inkml:trace>
  <inkml:trace contextRef="#ctx0" brushRef="#br0" timeOffset="30564.0969">18190 13096 288 0,'-9'27'110'0,"9"-8"-60"0,0 8-50 0,0-19 23 15,0 30 2-15,0 12 7 0,0 11 5 16,0 23 4-16,0 4-22 16,0 8-8-16,0 7-4 0,0-7-9 15,0-8 0-15,5 8-24 16,-1-16-8-16,5-11-25 16,-9-15-10-16,4-12-139 15,-4-42 71 1</inkml:trace>
  <inkml:trace contextRef="#ctx0" brushRef="#br0" timeOffset="30833.1908">17449 13491 376 0,'9'11'143'0,"8"-3"-78"0,13 7-58 0,9-7 31 16,8 11-2-16,9 12 5 15,17 3-9-15,5-3-4 0,-5-1-16 16,0-3-10-16,1-4-4 0,3-4-19 16,-3-3-7-16,-5-5-36 15,4-11-14-15,13-15-76 16,-4-20-60-1,-5-15 85-15</inkml:trace>
  <inkml:trace contextRef="#ctx0" brushRef="#br0" timeOffset="31217.4916">19061 13487 228 0,'4'19'88'0,"-4"-8"-48"0,4 5-49 15,0 3 14-15,5 8 23 16,0-4 16-16,4 3-2 16,0-3 0-16,8-3-24 0,-8-5-4 0,4-4 0 15,9 1-10-15,-4-8-2 16,3-8-9-16,-3-4 0 16,-5-11-4-16,-4-8 0 15,-8-3-1-15,-5-9 2 0,0 5 4 16,-9 3 1-16,-17 4 7 15,0 1 4-15,-4 6 5 16,-4 9 4-16,3 7-4 16,-12 12 1-16,-4 15-1 15,8 23 3-15,5 4 6 32,3 11 4-32,14 4-6 0,0 4-3 15,0-4-13-15,12-4-6 16,5-7-34-16,13-12-12 15,18-15-50-15,7-19-19 16,14-24-5 0</inkml:trace>
  <inkml:trace contextRef="#ctx0" brushRef="#br0" timeOffset="31564.7216">20004 13464 312 0,'0'0'118'0,"0"0"-64"0,-4 4-63 0,-22-1 18 16,4 5 4 0,1 4 6-16,-5 3-5 15,0 12-3-15,0 7-6 16,5-3-6-16,4 3-2 0,-1-3-3 16,10-8-1-16,3-4 1 15,10 4 4-15,8-4 1 16,4 0 1-16,13 4 8 15,9 19 5-15,-9 8 11 0,4 8 5 16,1 7-4-16,-14 15-3 16,-3 5-12-16,-5 3-4 15,-13 4-9-15,-9-16 0 16,5-11-12-16,-9-11-3 16,0-12-29-16,-13-19-9 15,9-19-39-15,4-42-15 0,21-16-4 16</inkml:trace>
  <inkml:trace contextRef="#ctx0" brushRef="#br0" timeOffset="32017.2123">20301 13479 308 0,'44'31'115'0,"-32"-16"-62"0,10 23-68 16,-9-15 16-16,9 8 26 16,3 0 16-16,10-1-15 15,4 1-5-15,4 0-14 0,0-8-8 0,0 0-2 16,0-8-10-16,-4-4-3 16,12-11-9-16,1-3-2 15,-13-5 2-15,-5-7 1 16,-3-8 10-16,-6-20 7 15,-7 5 4-15,-5 4 3 16,-5-5 5 0,-8 9 6-16,-17 3 4 15,-5 4 4-15,-8 8-5 16,4 3-1-16,-4 12-5 16,4 8-1-16,-8 7 6 15,12 23 4-15,-8 16 4 0,9 0 1 16,-5 15-9-16,17 3-2 15,-8 5-7-15,13 0-2 0,-1 3-20 16,5-11-9-16,0-15-36 16,0-8-16-16,5-24-50 15,12-37-52 1,9-12 62-16</inkml:trace>
  <inkml:trace contextRef="#ctx0" brushRef="#br0" timeOffset="32417.9278">21435 13517 228 0,'8'27'88'0,"-8"8"-48"0,0 34-49 15,0-39 12-15,0 9 4 16,0 18 5-16,-4 0-3 15,4-3-1-15,-4 0-4 0,-1-4 2 16,1-8 3-16,4 4 4 0,0-12 2 16,0-7-6-16,-9-8-3 15,5-11 1-15,0-4 0 0,4-8 8 16,0-4 4-16,4-11 2 16,9-4 2-16,-9-15-7 15,9-12 1-15,9-4-4 16,4 1 0-16,-5 10 6 15,22-25 2-15,5 10 7 16,3 12 3 0,10 12-9-16,8 11 0 15,4 26-13-15,-4 17-3 16,13 14-20-16,-13 1-7 16,-18 18-45-16,-29-3-18 15,-31 0-95 1</inkml:trace>
  <inkml:trace contextRef="#ctx0" brushRef="#br0" timeOffset="33355.3867">4854 14954 288 0,'0'0'107'0,"9"4"-58"0,-9 3-59 0,0-7 14 16,0 12 10-16,0 11 8 31,0 3-5-31,0 28 1 0,0 15-11 16,0 19 2-16,-18 19 4 0,10 16-3 15,-1 0 2-15,5 14-9 16,-5-6-2-16,5-13-23 15,0-18-10-15,12-8-50 16,5-31-20-16,4-26-15 16</inkml:trace>
  <inkml:trace contextRef="#ctx0" brushRef="#br0" timeOffset="33823.7243">5936 15655 236 0,'-5'0'88'0,"5"3"-48"0,-8-10-49 0,3 7 14 16,-3 0 21-16,-1 0 15 16,0 0-6-16,-16 0 0 31,-6 0-20-31,1 4-2 0,4-1 0 0,-12 5 2 15,-1 4 0-15,4 3-7 16,-21 4-5-16,5 12-2 16,8 7-1-16,-1 4-7 15,14 0 0-15,4 4 3 16,14-4 2-16,-1-3-7 16,8 3-2-16,10-8-7 0,12-11-4 15,17-15 1-15,-8-8 2 16,4-8 6-16,0-7 4 15,5-8 9-15,-5 0 5 16,5 4 15-16,3 4 10 16,-3 3-1-16,-5 4 1 15,0 5-11 1,-8 6-4-16,-1 9-19 16,1 7-8-16,-5 4-12 15,0 0-5-15,0 8-28 16,5-8-14-16,8-31-55 15</inkml:trace>
  <inkml:trace contextRef="#ctx0" brushRef="#br0" timeOffset="34324.5076">6690 14716 324 0,'-9'54'121'0,"9"3"-66"0,0 35-84 0,0-46 9 16,-9 23 3-16,5 12 7 15,0-1 18-15,-9 12 7 16,8-4-7-16,1-8-4 0,0-11-1 16,4-11-2-16,0-8-1 15,0-16 5 1,4-7 1-16,5-8-7 15,4-11-4-15,-5-12 0 16,14-8 3-16,12-11 1 16,1-19 3-16,4-11-1 15,-1-1 2-15,14 0 4 16,4-3 4-16,-4 11-2 0,4 0 2 16,0 8 3-16,-9 19 1 15,1 19-8-15,-1 7-2 0,0 9-10 16,-3 14-4-16,-10 9-4 15,-8 10-2-15,0 1 10 16,-18 4 5-16,-8-1 14 16,-8-3 8-16,-10 0-2 31,-7 0-2-31,-1-8-17 0,-4-8-7 16,-1-7-9-16,1-8-4 15,-8-11-16-15,-6-16-5 16,10-15-43-16,8-19-19 15,9-23 1 1</inkml:trace>
  <inkml:trace contextRef="#ctx0" brushRef="#br0" timeOffset="34724.8665">7547 15325 288 0,'17'23'107'0,"1"-7"-58"0,7 3-57 0,-7-8 18 0,7 5 0 16,6-1 5-16,-1 0 8 16,0 8 6-16,0-4-16 15,0-3-7-15,0-5-4 0,1-3-5 16,-6-16 2-16,1 0-10 16,0-7-3-16,-4 0 2 31,4-4 5-31,-14-4 6 0,1 0 5 15,-13 4 3-15,0-1 1 16,0 5 2-16,0 4 1 16,-13 3 3-16,9 4 4 15,-9 8-6-15,5 7-2 16,3 9-3-16,1 6 0 16,4 9-2-16,4 7 2 0,5 0-13 15,8-4-5-15,0-3-37 16,14-4-16-16,-6-9-44 15,14-14-61 1,-9-16 48-16</inkml:trace>
  <inkml:trace contextRef="#ctx0" brushRef="#br0" timeOffset="35003.2997">8486 14850 320 0,'5'46'121'0,"-1"-4"-66"0,5 8-53 0,-5-23 23 15,9 27 11-15,-13 11 10 16,4 8-16-16,0 18-6 0,-4 1-15 15,-4-4-13-15,0 8-2 0,4-8-27 16,-13-15-10-16,9-15-31 16,-1-13-13-16</inkml:trace>
  <inkml:trace contextRef="#ctx0" brushRef="#br0" timeOffset="35441.3986">9555 15180 256 0,'17'30'96'0,"-8"-30"-52"0,-1 4-65 16,-8-4 9-16,0 0 5 0,-8 4 7 15,-1 7 30-15,-4 1 13 16,-4-4-21-16,-22 3 8 0,1 1 1 15,-6 3 1-15,-3 0 1 16,4 4-12-16,0 4-3 16,4 0-12-16,5 0-7 15,-1 0-4 1,14 4 0-16,-1 8-6 16,18-1-3-16,12 1-1 15,10-1 1-15,7 4 3 16,6-3 5-16,12 11-2 15,8 0 3-15,-3 0 1 0,-1-4 2 16,-4 0-4-16,-8 0 2 16,-5-4 6-16,-4 1 4 0,-13 3 10 15,-9 8 7-15,-8-8-1 16,-14 0 1-16,-20-8-10 16,-14-7-3-16,-8-8-46 15,-22-11-18-15,-4-27-107 16</inkml:trace>
  <inkml:trace contextRef="#ctx0" brushRef="#br0" timeOffset="36759.0198">10171 15938 452 0,'0'4'170'0,"0"0"-92"0,0 0-84 0,0 3 28 15,0 1-26 1,0 7-4-16,0 1-50 16,0 3-21-16</inkml:trace>
  <inkml:trace contextRef="#ctx0" brushRef="#br0" timeOffset="38792.6792">11882 15019 332 0,'-4'7'126'0,"4"-10"-68"0,0 3-72 16,0 0 19-16,0 0-3 16,0 0 4-16,0 0 12 15,4 7 6-15,4 1-12 16,5 0-11-16,0 3-6 0,13 4 4 15,9 1 5-15,-1-1-9 16,9 0-3 0,5-3-3-16,-5-4-1 15,17-8 0-15,-4 0 2 16,0-4 1-16,-4-4 3 16,-5 0-1-16,-4-3 2 0,-4-4 1 15,-9 3 2-15,-4-3 1 16,-9 3 1-16,-8-7 0 15,-9-8-7 1,-4 4-3-16,-1-7-1 16,-12 3-1-16,-9 8 7 0,5 15 4 15,-10 15 6-15,-12 5 4 16,5 7 9-16,7 0 3 16,-3 7 1-16,4 5-2 15,4 15-2 1,9 3-1-16,12 9 4 15,-8-1 1-15,13 12-7 16,0-4-2-16,13-4-5 16,-8-4-3-16,16-7-11 15,-4-5-6-15,-4-3-30 16,9-11-10-16,4-20-39 16,0-11-17-16,4-16-12 15</inkml:trace>
  <inkml:trace contextRef="#ctx0" brushRef="#br0" timeOffset="39061.6176">12851 15042 236 0,'0'0'88'0,"0"-4"-48"0,-4 15-27 0,4-3 22 32,0 0 10-32,0-1 10 0,0 9-21 15,0-1-8-15,0 0-15 16,0-3-14-16,0 7-6 0,-4-4-24 16,4-3-11-16,-5-1-48 15,10-26-76 1</inkml:trace>
  <inkml:trace contextRef="#ctx0" brushRef="#br0" timeOffset="39808.7808">13312 15095 236 0,'-25'0'90'0,"20"-3"-48"0,-3 6-49 15,3-3 14-15,1 0 10 16,-9 0 9-16,0-3-2 16,-4-1 0-16,4 0-13 15,-13-4-2-15,-4 4-2 0,-5-3-1 0,-3-1-1 16,3 0-3-16,1 1 1 16,-1-1-2-16,5 4-1 15,-4 4 1-15,4 4-1 16,4 4 4-16,-5 3 5 0,6 8-7 15,16 20-1-15,5 3-10 32,4 0-2-32,4 4 1 15,5-4 4-15,8-4-4 0,0-7 2 16,0-4 4-16,5-8 4 16,21-7 5-16,-4-5 4 15,-9 1-4-15,4-12-3 16,1-4-1-16,-1 1 1 15,-4-1-1-15,-4 0-1 0,5 5-2 16,-6 3-1-16,-3 7-1 16,4 9 3-16,0 10-7 15,-5 16-2-15,5 4-3 16,-17 8-2-16,-1 11 3 16,-3 4 3-16,-1 0 9 15,-13 0 7 1,1 4 8-16,-5 0 5 15,0-8 7-15,-9-12 4 16,5-7-4-16,-9-7 1 16,5-9-10-16,-5-3 0 15,-4-8-13-15,-5-11-3 0,5-8-15 16,-9-23-5-16,9-15-28 16,8-16-12-16,10-23-50 15,20-11-58 1,22-15 51-16</inkml:trace>
  <inkml:trace contextRef="#ctx0" brushRef="#br0" timeOffset="40024.5625">13916 14984 332 0,'-5'16'126'0,"5"-1"-68"0,-4 8-52 15,4-12 28-15,0 9-16 16,-4 6 0 0,4 9-26-16,-9-1-9 15,9-7 8-15,0-4-51 0,9-4-21 16,-5-23-56 0</inkml:trace>
  <inkml:trace contextRef="#ctx0" brushRef="#br0" timeOffset="40178.529">14153 15352 412 0,'-5'38'154'0,"5"-22"-84"0,0 7-84 0,0-12 24 16,0 1-19-16,0-1-2 16,-8-3-51-16,3-4-22 15,1-8-67 1,8-15-27-16</inkml:trace>
  <inkml:trace contextRef="#ctx0" brushRef="#br0" timeOffset="40625.5671">15105 14820 196 0,'4'-8'74'0,"-4"8"-40"0,5-4-13 0,-5 4 22 15,0 0-1-15,0 0 1 16,0 0-8-16,0 0-4 16,0 0-17-16,0 0 2 0,0 8 2 0,0 7-2 15,0 0 1-15,0 12-5 16,0 4 0-16,0 3-7 16,0 9-3-16,0 18-1 15,-5 8 1-15,1 4-1 16,4 3-1-16,0 5-2 15,0-5 1-15,-9-11-12 0,9-11-5 16,-4-8-36-16,4-8-16 16</inkml:trace>
  <inkml:trace contextRef="#ctx0" brushRef="#br0" timeOffset="40943.6507">15484 15184 368 0,'39'30'140'0,"-13"-7"-76"0,30-4-57 15,-22-7 31-15,14-1-15 16,-5 5-1-16,4-1-13 16,1 0-3-16,8 1-4 15,-9-1-6-15,-4-4 0 16,-4 1-16-16,-5-4-6 16,-4-5-27-16,5-3-11 15,4-7-39-15,12-9-15 16,1-14 8-16</inkml:trace>
  <inkml:trace contextRef="#ctx0" brushRef="#br0" timeOffset="41547.6471">17242 14981 280 0,'0'3'104'0,"4"-10"-56"0,-4-1-56 16,-4-7 35-1,-9-12-2-15,-8 8 5 16,-14 0 1-16,-25-1-16 16,4 5-9-16,-13 0-4 0,4 7-2 15,-8 0 0 1,17 8 2-16,4 4 1 15,9 12-4-15,-4 10 1 16,12 5 0-16,14 4 2 16,12 7-1-16,1 7 2 15,25 9-2-15,9 3 2 0,12 1-4 16,-7-5-2-16,7 12-1 16,1-4 0-16,4-4 3 0,5-3 0 15,-1-8-2-15,-17-4 2 16,-4-8-12-16,-9-8-5 15,-17 9-6 1,-17-16 4-16,-9-8 5 16,0-3 6-16,1-12 5 15,-1-4-2 1,0-8 0-16,9-3 5 16,-1-8 5-16,5 0 9 15,9-12 4-15,8-3 5 16,5-4 1-16,8 0-4 15,5-4 1-15,21 0-2 16,4-8 0-16,-8-3 0 16,0 3-2-16,0 8-4 0,-5 4 0 15,-4 4-9-15,-4 7-2 16,0 4-23-16,4 1-8 16,0-9-38-16,5-11-16 15,-5-7-62-15</inkml:trace>
  <inkml:trace contextRef="#ctx0" brushRef="#br0" timeOffset="77597.0287">12205 6221 124 0,'-9'19'49'0,"-8"-11"-26"0,4-4-23 15,5-1 13-15,-1 5-3 16,-13 0 2-16,-8 3-6 16,0 5-2-16,0 3-2 15,-5 0 5-15,5 4 5 0,4 0-2 16,1 7 2-16,3 13-1 16,1-1 1-1,3 0-4-15,1-4 0 16,0-3-1-16,4-1 1 15,4 4-2-15,1 8-1 16,3-3-6-16,1-1 1 0,4 0 0 16,4 0 2-16,5 0-3 15,4 8 0-15,4 3 1 16,0-3 0-16,5-4 2 16,-1-4 3-16,10-3 0 0,3-5 0 15,1-3-3-15,3 7-2 16,-3-3 3-16,-1 3 2 15,1-8-2-15,-1 1-2 16,5-4 0-16,8 0 1 16,-8-4-1-1,-9-4 2-15,5-4-4 16,-1 0 0-16,1-3-4 0,-1-4 1 16,5-5 0-16,4-6-1 15,9-1 1-15,-5-4 3 16,1 0 0-16,-5-3 3 15,-5-8-1-15,1-8 2 16,9 0-4-16,-1 0 0 16,0 1-4-16,1-1-1 15,-5 0-4-15,0 0 1 0,-4 0 0 16,0-7 1-16,-1-8-6 16,-3 0-4-16,4-1-6 15,-9 1 0-15,0 0-7 16,-4 4-29-1,-5 3 4-15,-3-3 15 0,-1-4 12 16</inkml:trace>
  <inkml:trace contextRef="#ctx0" brushRef="#br0" timeOffset="77697.3182">13291 6646 4 0,'-13'0'0'0</inkml:trace>
  <inkml:trace contextRef="#ctx0" brushRef="#br0" timeOffset="78097.1984">12985 6596 104 0,'-47'-11'38'0,"38"7"-20"0,-13-27-17 16,14 28 11-16,-1-5-6 0,-8-7 2 16,0 3-3-16,-1 1 2 0,-3-1-4 15,-9 1 0-15,0-1-3 16,4 1-1-16,4-1-6 15,1-3 0-15,3-1 5 16,5 1 3-16,1 0 3 31,-1 0 0-31,0-1 0 0,4 5 2 16,-8-1-5-16,4 1-1 16,-4-5-2-16,-1 5-2 15,1 3 3-15,4 1 2 16,-4-9-2-16,-5 12 0 15,-3-7-1-15,-6 3 0 16,1 4 4-16,4 8 1 0,-8 0-4 16,4 4-1-16,0-1 3 15,-1 1 1-15,-7 4 0 16,3 3 1-16,-4 0-2 16,5 4 2-16,4 1-2 15,4 3-3-15,-4-1-1 0,13 9-1 16,-9 7 3-16,4 1-29 15,1-5-36-15,-1 1 8 16</inkml:trace>
  <inkml:trace contextRef="#ctx0" brushRef="#br0" timeOffset="80537.3468">13011 6301 136 0,'0'0'52'0,"17"0"-28"0,-26 0-26 16,9 0 9-16,0 0 3 15,0 0 4-15,0 0-1 16,0 0 0-16,0 0-7 0,0 0 0 0,0 0 1 16,0 0-3-16,0 0-1 15,0 0-3-15,0 0-3 0,13 0-1 16,0 0 5-1,0 4 1-15,0-4-3 16,0 0 1-16,4 0 0 31,0 0 2-31,1 0-3 16,3-4 0-16,-3 1 3 16,3-1 1-16,-4 0 1 0,1 0 0 15,7 0-2-15,-3 0 1 16,4 1-4-16,-5-1 0 15,1 0 3-15,-5 0 1 16,0 0-4-16,1 0 1 0,-1-3-5 16,0-1 1-1,5 0 0-15,-5 1 4 0,-4 3 4 16,4-4-3-16,0 4-1 16,0 1 2-16,-4-1 3 15,5-8 2-15,-10 1 3 31,1-1-3-31,-1 1-2 16,1-1-2-16,0 1 0 16,-5-1-2-16,5 1 2 0,-1-4-4 15,-8-1 0-15,0 1-1 16,-4 0-2-16,0-1 3 16,4 1 0-16,0 0 1 15,-9-24 0-15,9 5 0 16,0 3 0-16,0 4 2 15,-4 1-3-15,4 3-2 16,0 0-1-16,0 0 3 16,0 0 0-16,0 4 1 15,4-1 4-15,9 5 2 16,0 0 0-16,-5-1 1 0,10 5-4 16,-1 3 0-16,0-3-1 15,0 3 1-15,1 0 0 16,-1-7 1-16,4 11-2 15,1 0-2-15,0 4 1 16,-1-7 1-16,1 7-1 16,3-8 2-1,-3 0-4-15,13 8 0 16,-5-3 3-16,-4-1 3 16,-1 0-4-16,-3 0-1 15,-1 0 0-15,5 1 2 0,-8-9-1 16,-6 1 2-16,6-1-4 15,-1 1 0-15,0-1 1 16,-4 1 2-16,4 3-1 16,-12 0-1-16,8-3 1 0,-9-1 1 15,0 1-1-15,1-5-1 16,3 1-2-16,1 0 1 16,4-4-1-16,0 3 0 15,0-7 2-15,-1-7 0 16,1 3 2-1,-13 0 3-15,5 0-4 16,-5 0-1-16,0 1-5 16,-5-1-1-16,-8 0-2 15,1 4 0-15,-1 0-2 16,0 4-1-16,-5 0 1 16,-3-4 1-16,-1 0 1 15,-16-8 2-15,-14 8 2 0,4 0 2 16,1 4 1-16,0 4 1 15,-1 3 0-15,-3 5 0 16,-10 3 0-16,5 4 0 0,5 11-3 16,-1 8 0-16,4-3 2 15,-3 3 0-15,-10 0 3 16,5 4 1-16,5 4-4 0,-1-4 1 16,5 4-2-16,8-4 0 15,0 3 0-15,0 9 0 16,-8 3 0-16,8 0 0 15,5-3 4-15,3-4 1 16,6-1-1-16,3 1-2 31,0-4 5-31,5-1 1 0,0 9 0 16,4-4-1-16,4 3-1 16,5 1 0-16,-9-5-2 15,9 1-2-15,-9 3 1 16,4 1-1-16,1 3 2 15,-1-7 3-15,9 7 2 16,-13 4 1-16,9-4 0 0,4-3 0 16,-9-4-2-16,9-5-1 15,0 1-6-15,0-4 1 16,0-4-29-16,0 0-10 0,0-7-58 16</inkml:trace>
  <inkml:trace contextRef="#ctx0" brushRef="#br0" timeOffset="82455.0993">15135 5451 152 0,'-4'-4'57'0,"4"-3"-30"0,0 7-21 0,0 0 15 0,0 0-5 15,0-4 1-15,0 0-5 16,0-4 0-16,0 1-7 15,0-5-3-15,4-3-4 16,0-1 1-16,5-10 5 16,-5 3-2-16,5-12 4 15,-9 5 0 1,4-1 2-16,-4 4 0 16,0 0-4-16,0 1-1 15,0-1-1-15,-4 0-2 16,4 4-2-1,-9 0 1-15,1-8 1 16,-1 8 0-16,-4-11-3 16,0 7 2-16,-8 4-1 15,3 0-2-15,-3 0 3 16,-9 4 2-16,4 4-5 16,-9-1-1-16,1 5-3 15,-1-1 0-15,-8 8 2 0,5 4 2 16,-5 4-1-16,8 4 1 15,1 11-6-15,-1 8-2 0,1 0 7 16,-1 0 4-16,-4 3 0 16,-4 1 0-16,-8 3-1 15,3-3 0-15,9 0 4 32,-8 7 1-32,0 4-6 0,4-4 0 15,-5 1 3-15,-4-5 2 16,9 1 2-16,5-5 0 15,-6 1-2-15,6-4-2 16,-1 7-2-16,9-3-1 16,-5 7 4-16,-4-3 3 15,9-5 3-15,4 5 1 0,-4-1-2 16,4 4-1-16,5-3-3 16,4 7-2-16,4 4 3 15,0-4 0-15,4-4-1 16,5 1 1-16,0-5-2 15,4 1-1-15,8-1-2 16,5-3 1-16,9 3 3 0,-9 5 1 16,4-5 1-16,9-3 0 15,-9-8-2-15,4 0 1 0,1-4 0 16,0 0 3-16,-1 0-3 16,1-4-2-16,3 1 2 15,1 3 2-15,9-4-4 31,-1-3-1-31,1-5 0 0,4 1 2 16,-9-4-1-16,4-4-1 16,1-4 3-16,3 0 0 15,6-3-6-15,-6-1 0 16,5-4-1-16,-4 1 2 16,-4-4-4-16,3-8 2 15,-7-4 4-15,-1 0 2 0,4 0 0 16,-4 4-2-16,9 0 1 15,-4-4 1-15,-1 1-3 16,1-1 0-16,-1 4-1 16,-8-12-2-16,4-7-2 15,-8 4 1-15,3 3 3 16,1 1 1 0,0 3 1-16,-4 1 2 15,-1-1-1-15,-4 4 2 16,5 0-2-16,4-7-1 15,-9-8 1-15,-8 7-1 0,4 5 0 16,4-1 0-16,-8 0 0 16,-1 1 0-16,-4-5 0 15,-4 5 2-15,0-13 1 0,-4 9 3 16,-13-8 1-16,4 4 3 16,0 7-1-16,-9 8 0 15,5 0-12-15,4 8-3 16,0-1-19-16,0 5-7 15</inkml:trace>
  <inkml:trace contextRef="#ctx0" brushRef="#br0" timeOffset="84272.3443">15868 4130 156 0,'-5'-8'60'0,"5"4"-32"0,0-3-26 0,0 3 12 15,0-4 2-15,0 0 2 16,-4-3-1-16,0-12 2 15,4 4 3 1,-13-16-12-16,0 1-1 0,0 3-2 16,0 1 1-16,-4-1 0 15,-9 0 0-15,9 4 0 0,-18 1-4 16,5 3-3-16,4 0 0 16,5 0 1-16,-10 0-3 15,6-4 0-15,-10 0 1 16,-4 8 2-16,-4 4-3 15,-4 3 0-15,4 4 1 16,4 12 0-16,-4 0-5 0,4 0 1 16,9 11 2-16,-5 1 1 0,14 3 1 15,-5 0 0-15,0 4-3 16,5 0 2-16,-1 4 1 16,-4-1 2-16,5 9-1 15,-1 7-1-15,5 0-2 31,0-3 1-31,8-5 5 0,-8 0 2 16,4 1-7-16,4-4-1 16,1-1 2-16,3 5 4 15,1 3 1-15,4-4 0 16,0-3-1-16,4 0 0 16,5-1-2-16,0 1-2 15,8-4 1-15,-9 0-1 0,5-1 2 16,5-3 3-16,-1 12-4 15,0 3-1-15,-8-3-2 16,4-1-2-16,4-3 3 16,-8-4 2-16,3 3 4 15,1-3 2-15,9 0-3 16,-5-4-3 0,-4-4 0-16,13 12-1 15,-13-8 0-15,4 7 0 16,0-3 2-16,9-8 1 0,-4 0-1 15,8-3-2-15,-4-1-2 16,0 0 1-16,4 1 1 16,-13-5 0-16,5 4 0 15,-1-3 0-15,5-1 0 0,0-3 2 16,-9 0-1-16,5-1 2 16,8-3-2-16,4 0 2 15,-4-4-2-15,5 0 2 16,-14-4-4-16,14 0 0 15,-9-3 3-15,4-1 1 16,0 0 1-16,-4-3 0 0,0 3-2 16,4-15 1-16,-4-3-2 15,-5 3 2-15,9-4 0 16,-12 4 3-16,3-8 1 16,-4 0-3-1,1 1-1-15,-5-1-3 31,0-22-3-31,-1 7 2 16,-7 0-2-16,-1 4 1 16,0 3-3-16,1 1 1 0,-5 3 2 15,0 1 3-15,0 3 0 16,-5-3 2-16,1 3 0 16,-5-3 1-16,-16 3-7 15,-1 0 0-15,-4-3-1 0,-9 3-1 16,-4-11 4-16,-18 8 0 15,-3 3-2-15,-5-3 2 16,-4 7-1-16,-5 4 0 16,5 19-16-16,0 19-5 15,4 4-71 1,-13-3-63 0,8-5 49-16</inkml:trace>
  <inkml:trace contextRef="#ctx0" brushRef="#br0" timeOffset="129652.4857">18371 7259 128 0,'-4'4'49'0,"4"-8"-26"0,0 8-16 16,0-4 15-16,0 0-9 16,0 4 0-16,-5-1-3 15,1 5-1-15,-4 0-5 16,-5-1-1-16,8 1 1 15,-8 4-2-15,5 7 1 16,3 11-4-16,-3 9 0 0,4 7 1 16,4 3 2-16,-9 1-3 15,9 8 0-15,0 3 1 16,0-7 2-16,0-8-1 16,0-12-1-16,0-3 3 15,0-8 0-15,0-8 18 16,9-7-9-16,-9-8-1 15,0-16-4-15,0-7-2 16,0-4 1-16,0 1 1 16,0-5 1-16,8 0 2 15,1 1-3-15,-5-1 1 16,0-7-3-16,9-4 2 0,-8 3-2 16,8 5 0-16,-9-1-1 15,9 5 0-15,8-1-7 16,-3 4 0-16,-1 1 1 15,4 3 1-15,1 3-2 16,-5 5 2-16,0 7-6 0,9 1 0 31,-4 7 5-31,-5 4 3 0,-4 7-2 16,4 4-1-16,-13 5-2 16,1 6 3-16,-14 9 0 15,1-5 1-15,-5 1-5 16,-5-4 1-16,-12 0 0 15,4 0 2-15,0-8 1 16,1 0 3-16,3-8-1 0,5-3 2 16,0 0 4-16,4-5 4 15,4-3 2-15,0 0 5 16,5 0-4-16,4-3 0 16,4-1-6-16,5 0-3 15,8 4-2-15,1 0-3 16,-1 8 1-1,4 7 1-15,-3 8-1 16,-1 11-1-16,4 12-4 16,-12 0-2-16,4-4 3 15,-4-3 1-15,-1-1-12 16,1-3-5-16,8-5-30 0,-4-7-13 16</inkml:trace>
  <inkml:trace contextRef="#ctx0" brushRef="#br0" timeOffset="130153.2198">19082 7623 212 0,'17'0'82'0,"1"0"-44"0,7 0-44 16,-7 4 12-16,-1-1-6 16,4 1 2-16,1 4-1 15,8-4-1-15,-8-4 1 16,-1 4-1-16,-4-4 2 0,-4 0-6 0,0 0 1 15,-4 0-6-15,-9 0 1 16,4-4 4-16,-4 0 2 0,-4-8-1 16,-13 1 2-16,-1-1 5 15,-3 1 2-15,-1-1-2 16,5 1-3-16,-9 3 2 16,0 1 2-16,1 3 2 15,3 4 1-15,0 4-4 31,5 3-1-31,4 9 1 0,-4 3 2 16,17 4 3-16,-9 7 5 16,9 16-8-16,9 0-1 15,-9-4-8-15,4 1 0 16,-4-5-30-16,0-4-13 16,5-7-51-1</inkml:trace>
  <inkml:trace contextRef="#ctx0" brushRef="#br0" timeOffset="130800.6259">19815 7810 172 0,'0'0'66'0,"0"0"-36"0,0 0-35 31,0-11 21-31,0-1-9 16,-9 5 6-16,0-5 1 16,1 1-7-16,-5-1 5 0,-4 1 3 15,-5 3-5-15,-8 1-3 16,-13 7-4-16,4 0 0 15,-13 7-2-15,9 12-1 16,4 8-2-16,5 4 1 0,-1-1-1 16,23-3 0-16,3 0-3 15,9 0-1-15,9-4 3 16,8-4 3-16,4-4 1 16,9-7-1-16,9 0 3 15,-4-8 0-15,-1-4-1 0,5-4 1 31,-9-3-4-31,0-16 0 0,5-11-1 16,-14-1 0-16,1-3 2 16,-5-4 0-16,-4-4-7 15,-4-3 0-15,-5-9 3 16,-4 9 4-16,-4 7 12 16,-1 8 4-16,1 7 10 15,0 8 6-15,-1 4-8 0,1 7-2 16,4 12-2-1,4 16-7-15,1 10 0 16,3 9 3-16,1 11 4 16,0 8-4-16,-1 18-1 15,1 9-14-15,-9-9-3 16,4 1-28-16,0 0-12 0,1-8-50 16,12-11-21-16</inkml:trace>
  <inkml:trace contextRef="#ctx0" brushRef="#br0" timeOffset="131223.8147">20319 7642 348 0,'0'0'129'0,"8"0"-70"0,1-8-62 0,0 4 22 16,3 1-6-16,6-1 3 15,8 0-9-15,-1 0-2 16,6 0-3-16,3 0-10 0,5 4-3 16,0 0-21-16,-5 0-6 15,1 0-12 1,-10 4-2-16,6-4 2 15,-6 0 4-15,1 0-8 16,0-4-45-16,4-3 12 16</inkml:trace>
  <inkml:trace contextRef="#ctx0" brushRef="#br0" timeOffset="131482.6045">20250 8056 216 0,'-5'3'82'0,"5"20"-44"0,5-26-33 0,-5 3 34 16,21 7-7-16,9 1-14 15,-4-4-6-15,9 0-8 16,4-12-5-16,12 4 0 0,-3 4-26 15,3-4-11-15,1-3-76 32</inkml:trace>
  <inkml:trace contextRef="#ctx0" brushRef="#br0" timeOffset="132199.496">21844 7267 312 0,'0'7'118'0,"4"5"-64"0,-4 7-72 0,0-4 16 0,-4 16-14 15,0 11-3-15,-13 0 8 16,-1 8 4-16,1 0 5 16,0-4-1-16,0 23-1 0,-1-16 0 15,10-7 3-15,-9-8 0 16,8-7 3-16,0-4 3 16,5-8 2-16,4-4 12 0,-9-7 7 15,5-8-7-15,0-27-1 16,4 0-6-16,0-7 0 15,4-4-7-15,9-4-3 0,-9-8-1 16,9-8 1-16,9 9 5 16,-5 3 6-16,0 3-5 31,5 5 0-31,-5 7-2 16,9 5-1-16,-5 7-6 0,5 3 1 15,-4 5-5-15,-1 3 1 16,1 8-3-16,-5 4 2 15,-4 4-6-15,0 3-1 16,-4 4-6-16,-9 8-2 16,0 8-2-16,-18 0 0 0,10-1 4 15,-5 1 1-15,-4 0-6 16,17-1-2-16,17 1 2 16,-4-4 1-16,13-1 15 15,-9 5 6-15,4 7 6 16,1-7 2-16,-1-4 8 15,-3 0 2 1,-1-1-2-16,-4-3 1 16,-5 0-9-16,-3-3-2 15,-5-1 8-15,-9 0 3 0,-8-4 4 16,-5-3 0-16,-16-5-14 16,-14-3-3-16,9-4-24 15,-5 0-11-15,10-11-61 16,12-24-58-16,13-18 50 15</inkml:trace>
  <inkml:trace contextRef="#ctx0" brushRef="#br0" timeOffset="132431.2008">22525 7313 296 0,'-30'38'110'0,"30"-27"-60"0,-13 16-56 15,8 0 19 1,-3 7-8-16,-5 5 2 0,-4 7-6 16,-1 0-1-16,-7 19 0 15,3-8-33-15,-8 1-13 0,13-12-76 16</inkml:trace>
  <inkml:trace contextRef="#ctx0" brushRef="#br0" timeOffset="133015.9146">22689 8121 280 0,'13'-8'107'0,"-9"-23"-58"0,4 1-53 16,-3 18 18-16,-1-3-4 15,-4-8 4-15,4-4-2 16,1-19 3-16,3 0-8 0,-8 0-4 0,9 0-2 15,0 4-1-15,-1 4 0 16,1 3-3-16,-1 5 0 16,5 3-1-16,-8 8 3 0,16 3-7 31,9 9-2-31,-8 3 1 0,-1 4-4 16,1 4 1-16,0 7-3 15,3 5 2-15,-7 7-6 0,3 7-1 16,5 5 2-16,4 11 1 15,-8-4 1-15,12-4 0 16,1-3 2-16,-1-9 1 16,1-3 10-16,-1-7 6 31,-4-1 10-31,-4-7 6 0,4-8 4 16,-12-4 1-16,3-4 2 15,-4-3 3-15,5-20 0 16,-5-3 2-16,-13-5-6 15,1-3-3-15,-5-4-8 16,-5-4-1-16,-8-7-8 16,-4 7-1-16,-9 4-24 0,-4 4-9 15,4-8-98 1,22-7-66-16,4-12 80 0</inkml:trace>
  <inkml:trace contextRef="#ctx0" brushRef="#br0" timeOffset="133685.1187">24167 7316 276 0,'-13'-3'104'0,"8"6"-56"0,1-3-41 16,4 0 26-16,0 0-1 0,-4 0 5 15,-1 0-5-15,1-3 1 16,4 3-19-16,0-4 1 0,0 0 1 0,0 0-10 15,0 0-4-15,0 4-10 32,9 0-5-32,8 0 0 0,9 4 2 0,0 0 5 31,4 4 3-31,-9-1 2 0,5 5 1 16,-4 3-7-16,4 0 0 15,-13 8-4-15,4-4 2 16,-4 8 0-16,0-4 3 15,-5 0 2-15,-3-4 2 16,-10 1-1-16,-3-1 1 16,-5 4 2-16,-5 0 2 0,1-4 1 15,-9 4 3-15,-8 0-5 16,4 0-3-16,0 4 1 16,-1-1 0-16,6 5 1 15,-1-4 2-15,4-4-3 16,5 0 0-16,0-4 3 15,4 0 3 1,-4-4 2-16,8-3 1 16,9-1 4-16,9 5 3 15,12-1-4-15,31 0 1 0,21 5 2 16,39 2 1-16,30 9 5 16,18 7 2-16,-5-3-31 15,-4-4-15-15,21-8-163 16</inkml:trace>
  <inkml:trace contextRef="#ctx0" brushRef="#br0" timeOffset="165937.0749">5125 7650 280 0,'-34'0'104'0,"12"0"-56"0,9 3-60 0,13-3 13 0,-4 4-7 15,0 0 2-15,0 0 4 16,-5 0 2-16,5 0 0 16,-9-1-2-16,8 5 3 0,1 0-7 15,0-1-1-15,-1 1 2 16,5 0 3-16,0-1-4 0,5 9 1 16,-1-5 1-16,5 1 1 15,4-1 1-15,0 1 2 16,4-5-3-16,9 12-2 15,4-3-1 1,-4-1 0-16,0-7 3 16,12 3-2-1,-3-3-1-15,-1-4 3 16,18-4 0-16,-5 0-2 16,1-4 2-16,-5 4-4 15,0-12 1-15,4 1-3 16,-4-1 0-16,9-7-1 0,-4 0 0 15,-1 4 2-15,0 0 2 16,-4-1-1-16,5-3 4 0,4 0 0 16,4 0 1-16,-5 0-3 15,-3-1 2-15,-1-3 1 16,-4 4 0-16,-4 4-3 16,4-8 2-16,-9 0-1 15,14-8-2 1,-14 5 0-16,-4 3 5 0,-4 0 1 15,-4 0 0-15,-5 3 1 16,-4 1 0-16,-4 0 1 16,-1 4-2-16,1-4 1 15,-9 0 0-15,0 3 3 16,0-22-3 0,0 3-2-1,0 5 0-15,0 3-6 16,0 4 1-16,-9 0 0 15,5 4 2-15,-9 0 3 16,0 0 4-16,5-1 2 16,-1 5 3-16,-8-4 1 15,4 0-1-15,4 4 1 16,-8-5 0-16,4 5 1 0,0 4 0 16,0-5 0-16,0 1-6 15,9-4-2-15,-9 0-2 16,0 3 1-16,4 5 0 15,5-5 1-15,-9 1-2 16,9 4 1-16,-5-5-2 16,1 5-1-1,3-4 1-15,1 3-1 16,-5-3 2-16,5 3 1 16,-5-3-1-16,5 0 1 15,0 3-4-15,0-3 0 16,-5 3 1-16,5 1 0 15,-1-8 0-15,-3 3 0 16,-1 1 0-16,9 4 2 0,-21-9 3 16,3 5 2-1,-8 11 1-15,5-7-4 16,-1 3-3-16,-4 0 2 16,1 16 0-16,-1-4-1 15,4 11 1-15,-12 1-2 0,12-1-1 16,-12-7 1-16,-1 3-1 0,9-3 2 15,-8 3 1-15,4 1-1 16,4-1 1-16,-4 4 2 16,0 5 2-16,-1-5-3 15,6 0-3-15,-23 1 2 16,5 10 0-16,4 5-4 31,1 0-1-31,3-5-2 0,5 1 3 16,0 0-2-16,4 0 1 15,4 0 2-15,5 0 2 16,0 3-1-16,4-3-1 16,4 7 1-16,-8 9 1 15,8-5-3-15,-3-4 0 16,3 1 1-16,0-5 2 0,1 1-3 16,8-4 0-16,-9 0 1 15,0 7 0-15,9 4 0 16,0-3 2-16,0-1-3 15,9 1 0-15,0-1 1 0,-1 1 2 16,10-5 1-16,3 1 3 31,9 4 1-31,9 11 1 0,8-4 0 16,1-4 0-16,4-4-4 16,-14 1-3-16,-3-4-36 15,-5-1-14-15</inkml:trace>
  <inkml:trace contextRef="#ctx0" brushRef="#br0" timeOffset="175127.4895">6185 8113 44 0,'-8'0'16'0,"4"0"-8"0,-1 0-3 0,5 4 6 0,-13 0 20 15,5 0 30 1,-14-1-13-16,5 9-8 0,0-1-8 16,-1 1-6-16,5-4 1 15,1-1-15-15,-1 5 6 0,4-5 3 16,0 1-5-16,5 0 1 16,0-1-8-16,-1 1-1 15,5 0-2-15,0-1-1 31,0-7-3-31,0 0 1 0,9 0-4 16,4 0 0-16,4-4-4 16,5-3 1-16,4-5-3 15,4-7 2-15,4-8-2 16,-4 1 0-16,1-1 4 16,3 0 1-16,-12-4-1 15,12 1 0-15,9 3 2 0,-8-11 2 16,-1 3 0-16,-8-3-1 15,-4 3 5-15,-1 8 4 0,-4 4-1 16,1 4 1-16,-6 4 1 16,1 4 4-16,-4 3-4 15,4 0 2-15,-9 4-3 32,1 4 2-32,-5 0 3 0,0 0 1 15,4 27 0 1,0 0-5-16,0 0-4 15,1 0-1-15,-5-1-1 16,4 1 2-16,0 0 1 16,1 0-1-16,-1 7-1 15,0 5-6-15,5-5 1 0,-9 1 2 16,4-1 1-16,1 1-4 16,-1 3 1-16,4 0 0 15,1 8 2-15,0 8-3 16,-1-8-2-16,1-8 2 15,-9-4 2-15,4 1-7 16,-4-4-3-16,0-5-15 0,0 1-5 16,-4-8-31-16,-5 0-12 0,1-3-59 15</inkml:trace>
  <inkml:trace contextRef="#ctx0" brushRef="#br0" timeOffset="175381.1319">6009 8734 276 0,'0'23'104'0,"4"-23"-56"0,9 0-49 16,-13 0 18 0</inkml:trace>
  <inkml:trace contextRef="#ctx0" brushRef="#br0" timeOffset="175596.6298">6035 8757 457 0,'0'0'13'16,"17"-8"-2"-16,4 12-2 0,5 0-5 15,-4-1-1-15,4-3 1 16,8 4 0-16,1 0-5 16,8-4 1-16,8 0 6 15,10 12 6-15,-1-5-2 0,0 1 0 16,18-1-6-16,-5 5-1 16,-4-1-3-16,-4 1-3 15,-1-1 4-15,1 1 1 16,-13-1-27-16,-9 1-10 15,-13-1-47-15,-17 5-18 16,-17-1-11-16</inkml:trace>
  <inkml:trace contextRef="#ctx0" brushRef="#br0" timeOffset="192111.9184">11145 6899 228 0,'0'4'88'0,"0"-4"-48"0,0 4-38 15,0-4 17-15,0 0-1 16,0 0 3-16,4 0-2 16,1 0 0-16,-1 0-10 15,-4 0 1-15,0 0 1 0,0 0-2 16,0 0 0-16,0 0-5 0,0 0-3 15,0 0 4-15,9 0 1 16,-9 0 4-16,4 0 1 16,0-4-3-16,5 0 0 15,-9 0-1-15,0-7 3 16,0 3 1-16,0 0 1 0,-9-7-6 31,5 0-4-31,-5 3-1 16,1 1-1-16,-1-1 0 0,-8 4 2 15,-9 1-1-15,0-1-1 16,-4 8-2-16,0-4-1 16,0 4-1-16,4 0 3 15,-13 4 0-15,9 8 1 16,-18 7 0-16,14-4 0 0,-5 0 2 16,9 1 3-16,4 3-2 15,0 0 0-15,0 0-3 16,5 4-1-16,-1 0 1 15,5 4 2-15,0-4 1 16,4 0 1-16,0 8-2 16,4 7-2-1,5-4 1-15,-5-3 1 16,9 0-1-16,0-5 2 16,9 1 0-16,-5 0 3 15,5 0-3-15,0-4 0 0,4 8-6 16,-1-9-2-16,1 9 2 15,5-4 3-15,3-4 1 16,9-4-1-16,-4 0 1 0,4-3 1 16,-4-1-3-16,0-4 0 15,4 1 1-15,-4-1 0 16,0-3 0-16,13 0 2 16,-1-1-1-16,-3-3-1 15,-5 0 1-15,-4-4 1 16,0 0-6-16,-5 0 1 0,-3 0-17 15,-5 0-4-15,-5 0-39 16,-8 0-14-16</inkml:trace>
  <inkml:trace contextRef="#ctx0" brushRef="#br0" timeOffset="193245.7542">11490 6776 192 0,'0'0'71'0,"4"4"-38"0,-4-4-21 15,0 0 19-15,0 0-7 16,0 0 0 0,0 0 0-16,0 0 2 15,0 0-14-15,0 0 2 0,0 0 2 16,0 0-4-16,0 0 1 16,0 12-6-16,0-1-4 15,0 4-2-15,0-7 2 16,0 7 0-16,0 1 3 15,0-1 3-15,-4 0 2 0,-1 5 1 16,5 3 0-16,-4 0 0 16,4 7-4-1,-4 8-3-15,-1 12-2 0,1 4 0 16,0-1 0-16,4 13 3 16,0 3-3-16,0-1-2 15,0 1 0 1,0-3 1-16,0-1 3 15,0 4 2-15,0-12-6 16,0-11 0-16,4-8-58 16,9-11-27-16,9-35-74 15</inkml:trace>
  <inkml:trace contextRef="#ctx0" brushRef="#br0" timeOffset="199953.3383">10951 5938 196 0,'0'0'74'0,"0"3"-40"0,-4-6-33 16,4 3 16-16,0 0-5 16,0 0 3-16,0 0-8 15,0 0-4-15,0 0-2 16,0 0 1-16,0 0 1 16,0 0 3-16,0 0 3 15,0 3 0-15,0 1 2 16,0-4-2-16,0 4 2 15,4 4-8-15,5-1-2 0,-5 1-3 16,9 0 0-16,0-1 2 16,13 1 2-16,-9-8-3 15,5 0 0-15,-1-4-1 0,1 0 0 16,-1 0-3-16,5-3 1 16,-13-8 2-16,4-1 3 15,-4 5 6-15,0 3 4 16,-4-11 2-1,-1 4-2-15,-3 3 1 16,-1 4-3-16,-4 1 0 0,0 3-8 16,-4 12 0-1,-1 11-1-15,1 0-3 16,0 4 2-16,-1 0 1 16,1 0 0-16,0 0 0 15,-1 4 0-15,1 7-3 31,0 4 2-31,4 1 3 0,-9-5 1 16,5 4-4-16,0 1-1 16,-1-1 1-16,1 0 0 15,0 5-2-15,-1 6 2 0,1-7-6 16,4-3 0-16,-9-9-10 16,5-3-2-16,0-4-14 15,4-4-5-15,-9-7-36 16,9-8-46-16,0-4 32 15</inkml:trace>
  <inkml:trace contextRef="#ctx0" brushRef="#br0" timeOffset="200322.5769">10744 6524 200 0,'-17'3'74'0,"17"-3"-40"0,0 0-33 16,0 0 14-16,0 0 3 15,9 0 6-15,-1 0-7 16,1 0 1-16,8 0-11 0,-4 0-2 16,13-3 1-16,-5 3-3 0,14 0-2 15,21 3 0-15,-9 13-1 16,9-1 0-16,9 0 0 16,4 1-3-16,4-1 2 15,0 0-28-15,-8 1-13 31,-5-9-64-31</inkml:trace>
  <inkml:trace contextRef="#ctx0" brushRef="#br0" timeOffset="202557.3171">21991 4647 36 0,'4'-4'13'0,"-4"4"-6"0,0-4-22 0,0 4-3 0,0 4 6 15,-13 0 7-15</inkml:trace>
  <inkml:trace contextRef="#ctx0" brushRef="#br0" timeOffset="202973.2104">21736 4677 144 0,'0'0'55'0,"9"4"-30"0,-9-4-23 0,0 0 12 15,4 0-7-15,5 0-2 16,-9 0 4 0,9 0 2-16,-5 0-6 15,0 0-1-15,5 0 2 0,-5 0 1 16,0 0 3-16,5 0-1 16,0 0 0-16,-1 0-3 15,5 0-1-15,17 0-1 16,5 0 0-16,-5 4-2 15,9 4 1-15,8-4-4 0,18 7 0 16,4 1 1-16,4 3 0 0,9 0 0 16,4-3 0-16,4 3 0 15,-3 0 0-15,7-3-3 16,-3 7 0-16,-9-4 4 16,-5 1 1-16,-21 7-3 15,0-8 1 1,-17 0-5-16,-9-3-1 15,-12-1-33-15,-10-3-13 16,-16 0-27 0</inkml:trace>
  <inkml:trace contextRef="#ctx0" brushRef="#br0" timeOffset="203995.9387">23697 4792 196 0,'4'4'74'0,"1"-4"-40"0,3-4-35 16,-8 4 15-16,0 0-1 16,0 0 4-16,0 0-3 0,4 0 2 15,-4-4-9-15,0 1 7 0,0-5 3 16,0 0-5-16,0 1-2 15,-4-5-3-15,4 1-2 16,-13-1-3-16,9 1 1 16,-9-16-4-16,4-4-2 15,-4 1-1-15,1 3 3 0,-6 8 0 16,1 0 1-16,-9 3-3 16,5 5 2-16,-1 3-1 15,5 4-2-15,0 4 0 16,-1 12 0-16,-3 11 3 15,4 3 2-15,-5 1-2 0,5 0-2 32,-5 4 2-32,5-1 2 0,0-3-2 15,4 0 0-15,-9 7 1 16,5 1 2-16,4-1-1 16,0 1-1-16,-4-1 1 15,8-3 1-15,-4 3-3 16,5-3-2-16,8 0 4 15,0 7 3-15,4-3 1 0,5 3 0 16,-1-4-3-16,5-3 1 16,5-4 0-16,-1 0 1 15,4-4 0-15,5-4 0 16,0-4 2-16,13 0 3 16,8-3-2-16,1-5-2 15,-1-3-2 1,-4 0 0-16,-4-4-9 15,-13 0-3-15,4-4-4 16,-13 0-2-16,-4 1-21 16,-4-1-9-16,-9-4-67 15</inkml:trace>
  <inkml:trace contextRef="#ctx0" brushRef="#br0" timeOffset="205385.8419">24072 4903 56 0,'4'-7'24'0,"0"7"-12"0,1 0-14 16,-5-8 59-16,4 0-28 15,-4 1-12-15,0-1-11 16,0 4-5-16,0 0-1 16,0 1 2-1,0-5 1-15,0 0-6 16,0 4-2-16,0 1 2 15,0-1 3-15,0-4 14 16,4 0 6-16,-4 1 3 16,5-1 3-16,-5 0-3 15,4 1 0-15,-4-1-12 16,9 0 2-16,-9 1 1 0,0 3-1 0,0-4 0 0,0 5-1 16,0-1 0-16,0 0-2 15,0 0-1-15,0 0-1 16,0 0 2-16,0 1-5 15,0 3-1-15,0 0-4 16,0 0-3-16,0 7 2 16,0 5 0-1,0 7-2-15,0 8 0 16,0 11 4-16,0 0 3 16,0 4 1-16,0 1 0 15,0 6-6-15,0 1 1 16,0 4 2-16,0-1 1 0,-9-7-4 15,5 0 1-15,-5-7 2 16,0-1 1-16,1-7-8 16,-1-5-4-16,-4-7-26 15,0-3-10-15,0-12-70 16</inkml:trace>
  <inkml:trace contextRef="#ctx0" brushRef="#br0" timeOffset="206209.9577">23714 4114 200 0,'9'0'74'0,"4"-3"-40"0,8-5-31 0,-8 4 17 0,0 0-3 16,4 0 1-16,5-3 0 15,8-5-2-15,-4 1-8 16,0-12-3-16,0 4 1 0,4 3 1 15,-4 1 3-15,4-8-5 16,0 8-1-16,4-1-2 0,5 5-2 16,0 3 3-16,-5 4 0 15,-3 1 5-15,-6 14 3 16,6 1-6-16,-14 7-1 16,0 0-2-16,-4 0 1 15,-4-4-2-15,-5 4 2 16,-4-3-2-16,-4 3-1 0,-5 0 1 15,0 0 1-15,1 0 1 16,-5-3 1-16,-17-1-2 16,4 0 1-16,9 4-2 0,-14 1-1 15,10-5 1-15,-1 4 1 16,1 0-3-16,4 0-2 31,-1-3 2-31,5-1 2 0,5 4 0 16,-1-7 2-16,5-1-4 15,0 1-2-15,4-1 2 16,0 1 2-16,4-1 6 16,9 1 6-16,0-1-3 15,13 1 0-15,12-5-4 16,5 5-1-16,9-5 3 0,0 1 3 16,4 0 0-16,0-1 3 15,-9 1-7-15,-8 0-4 16,-9-4-42-16,-38-4-146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80ADB-1B0D-974D-8B97-9A3C3AC1B76E}" type="datetimeFigureOut">
              <a:rPr lang="en-US" smtClean="0"/>
              <a:t>1/10/2017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514CD-BE92-B74C-9DB6-D5803EDEF0EE}" type="slidenum">
              <a:rPr lang="en-US" smtClean="0"/>
              <a:t>‹#›</a:t>
            </a:fld>
            <a:endParaRPr lang="en-US"/>
          </a:p>
        </p:txBody>
      </p:sp>
    </p:spTree>
    <p:extLst>
      <p:ext uri="{BB962C8B-B14F-4D97-AF65-F5344CB8AC3E}">
        <p14:creationId xmlns:p14="http://schemas.microsoft.com/office/powerpoint/2010/main" val="4240007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F10C91DA-4F3A-48AA-9859-D6C2800C2AA3}" type="slidenum">
              <a:rPr lang="en-US" smtClean="0"/>
              <a:pPr>
                <a:defRPr/>
              </a:pPr>
              <a:t>4</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1512D-00CC-4A50-AD5E-36C678704C27}" type="slidenum">
              <a:rPr lang="en-US"/>
              <a:pPr/>
              <a:t>44</a:t>
            </a:fld>
            <a:endParaRPr lang="en-US"/>
          </a:p>
        </p:txBody>
      </p:sp>
      <p:sp>
        <p:nvSpPr>
          <p:cNvPr id="455682" name="Rectangle 2"/>
          <p:cNvSpPr>
            <a:spLocks noGrp="1" noRot="1" noChangeAspect="1" noChangeArrowheads="1" noTextEdit="1"/>
          </p:cNvSpPr>
          <p:nvPr>
            <p:ph type="sldImg"/>
          </p:nvPr>
        </p:nvSpPr>
        <p:spPr>
          <a:xfrm>
            <a:off x="1139825" y="682625"/>
            <a:ext cx="4552950" cy="3414713"/>
          </a:xfrm>
          <a:ln/>
        </p:spPr>
      </p:sp>
      <p:sp>
        <p:nvSpPr>
          <p:cNvPr id="455683" name="Rectangle 3"/>
          <p:cNvSpPr>
            <a:spLocks noGrp="1" noChangeArrowheads="1"/>
          </p:cNvSpPr>
          <p:nvPr>
            <p:ph type="body" idx="1"/>
          </p:nvPr>
        </p:nvSpPr>
        <p:spPr/>
        <p:txBody>
          <a:bodyPr/>
          <a:lstStyle/>
          <a:p>
            <a:r>
              <a:rPr lang="en-US" dirty="0"/>
              <a:t>Ask:  what are the axes for a circle Hough space?  What does a point in the image map to in the Hough space?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8</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9</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30027770-D31A-4687-80C0-0EE04A7AEB45}" type="slidenum">
              <a:rPr lang="en-US" smtClean="0"/>
              <a:pPr>
                <a:defRPr/>
              </a:pPr>
              <a:t>11</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61D96D2C-47DF-4CBA-804E-E3933AF0B9C0}" type="slidenum">
              <a:rPr lang="en-US" smtClean="0"/>
              <a:pPr>
                <a:defRPr/>
              </a:pPr>
              <a:t>13</a:t>
            </a:fld>
            <a:endParaRPr lang="en-US" smtClean="0"/>
          </a:p>
        </p:txBody>
      </p:sp>
      <p:sp>
        <p:nvSpPr>
          <p:cNvPr id="65539" name="Rectangle 2"/>
          <p:cNvSpPr>
            <a:spLocks noGrp="1" noRot="1" noChangeAspect="1" noChangeArrowheads="1" noTextEdit="1"/>
          </p:cNvSpPr>
          <p:nvPr>
            <p:ph type="sldImg"/>
          </p:nvPr>
        </p:nvSpPr>
        <p:spPr bwMode="auto">
          <a:xfrm>
            <a:off x="1139825" y="682625"/>
            <a:ext cx="4552950" cy="3414713"/>
          </a:xfrm>
          <a:noFill/>
          <a:ln>
            <a:solidFill>
              <a:srgbClr val="000000"/>
            </a:solidFill>
            <a:miter lim="800000"/>
            <a:headEnd/>
            <a:tailEnd/>
          </a:ln>
        </p:spPr>
      </p:sp>
      <p:sp>
        <p:nvSpPr>
          <p:cNvPr id="65540" name="Rectangle 3"/>
          <p:cNvSpPr>
            <a:spLocks noGrp="1" noChangeArrowheads="1"/>
          </p:cNvSpPr>
          <p:nvPr>
            <p:ph type="body" idx="1"/>
          </p:nvPr>
        </p:nvSpPr>
        <p:spPr bwMode="auto">
          <a:xfrm>
            <a:off x="890588" y="4324350"/>
            <a:ext cx="5048250" cy="4170363"/>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9734924B-AA27-47BB-86D4-7742672275BE}" type="slidenum">
              <a:rPr lang="en-US" smtClean="0"/>
              <a:pPr>
                <a:defRPr/>
              </a:pPr>
              <a:t>14</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4450">
              <a:spcBef>
                <a:spcPts val="450"/>
              </a:spcBef>
            </a:pPr>
            <a:r>
              <a:rPr lang="en-US">
                <a:solidFill>
                  <a:srgbClr val="000000"/>
                </a:solidFill>
                <a:cs typeface="Times New Roman" charset="0"/>
                <a:sym typeface="Times New Roman" charset="0"/>
              </a:rPr>
              <a:t>How many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filters are there?  There are four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partial derivative filters.</a:t>
            </a:r>
          </a:p>
          <a:p>
            <a:pPr marL="44450">
              <a:spcBef>
                <a:spcPts val="450"/>
              </a:spcBef>
            </a:pPr>
            <a:r>
              <a:rPr lang="en-US">
                <a:solidFill>
                  <a:srgbClr val="000000"/>
                </a:solidFill>
                <a:cs typeface="Times New Roman" charset="0"/>
                <a:sym typeface="Times New Roman" charset="0"/>
              </a:rPr>
              <a:t>In practice, it</a:t>
            </a:r>
            <a:r>
              <a:rPr lang="ja-JP" altLang="en-US">
                <a:solidFill>
                  <a:srgbClr val="000000"/>
                </a:solidFill>
                <a:latin typeface="Arial"/>
                <a:cs typeface="Times New Roman" charset="0"/>
                <a:sym typeface="Times New Roman" charset="0"/>
              </a:rPr>
              <a:t>’</a:t>
            </a:r>
            <a:r>
              <a:rPr lang="en-US">
                <a:solidFill>
                  <a:srgbClr val="000000"/>
                </a:solidFill>
                <a:cs typeface="Times New Roman" charset="0"/>
                <a:sym typeface="Times New Roman" charset="0"/>
              </a:rPr>
              <a:t>s handy to define a single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filter—the Laplacian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6B32AA58-BB10-4140-94B7-2596A5F648BF}" type="slidenum">
              <a:rPr lang="en-US" smtClean="0"/>
              <a:pPr>
                <a:defRPr/>
              </a:pPr>
              <a:t>21</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gy</a:t>
            </a:r>
            <a:r>
              <a:rPr lang="en-US" baseline="0" dirty="0" smtClean="0"/>
              <a:t> because y=2 is below y=1, and we typically want 90 degrees to point up</a:t>
            </a:r>
            <a:endParaRPr lang="en-US" dirty="0"/>
          </a:p>
        </p:txBody>
      </p:sp>
      <p:sp>
        <p:nvSpPr>
          <p:cNvPr id="4" name="Slide Number Placeholder 3"/>
          <p:cNvSpPr>
            <a:spLocks noGrp="1"/>
          </p:cNvSpPr>
          <p:nvPr>
            <p:ph type="sldNum" sz="quarter" idx="10"/>
          </p:nvPr>
        </p:nvSpPr>
        <p:spPr/>
        <p:txBody>
          <a:bodyPr/>
          <a:lstStyle/>
          <a:p>
            <a:pPr>
              <a:defRPr/>
            </a:pPr>
            <a:fld id="{413C2D44-F121-47D6-A190-82ED0ED0502B}" type="slidenum">
              <a:rPr lang="en-US" smtClean="0"/>
              <a:pPr>
                <a:defRPr/>
              </a:pPr>
              <a:t>25</a:t>
            </a:fld>
            <a:endParaRPr lang="en-US"/>
          </a:p>
        </p:txBody>
      </p:sp>
    </p:spTree>
    <p:extLst>
      <p:ext uri="{BB962C8B-B14F-4D97-AF65-F5344CB8AC3E}">
        <p14:creationId xmlns:p14="http://schemas.microsoft.com/office/powerpoint/2010/main" val="183793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3DE68-A9CC-49FB-B6CC-C90BEE96E025}" type="datetime1">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7209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0BCBD8-11A0-4EA7-AD6F-B94EFC1A4044}" type="datetime1">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4743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389F2-499F-458E-AEFE-407D854DD466}" type="datetime1">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90364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normAutofit/>
          </a:bodyPr>
          <a:lstStyle>
            <a:lvl1pPr algn="l" rtl="0" fontAlgn="base">
              <a:lnSpc>
                <a:spcPct val="90000"/>
              </a:lnSpc>
              <a:spcBef>
                <a:spcPct val="0"/>
              </a:spcBef>
              <a:spcAft>
                <a:spcPct val="0"/>
              </a:spcAft>
              <a:defRPr lang="en-US" sz="3600" spc="-300" dirty="0">
                <a:ln w="3175">
                  <a:noFill/>
                </a:ln>
                <a:solidFill>
                  <a:schemeClr val="tx1"/>
                </a:solidFill>
                <a:effectLst/>
                <a:latin typeface="Kalinga" pitchFamily="34" charset="0"/>
                <a:ea typeface="+mn-ea"/>
                <a:cs typeface="Kaling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481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B2EB4E-FBDA-417E-8338-9BCCABC35E16}" type="datetime1">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22332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E9A2A-1C9A-4D08-AC21-DB5BE0622CCF}" type="datetime1">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59208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4433EC-2ADE-42B7-AD5E-EBC883AA28BE}" type="datetime1">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79050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D4DA9A-2F73-4A1F-A88B-F4BCA80E26EC}" type="datetime1">
              <a:rPr lang="en-US" smtClean="0"/>
              <a:t>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3379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9C88F2-A977-447D-812E-0D9A4B0A8530}" type="datetime1">
              <a:rPr lang="en-US" smtClean="0"/>
              <a:t>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66592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C88F7-FAAC-4F83-8858-91AD972941A0}" type="datetime1">
              <a:rPr lang="en-US" smtClean="0"/>
              <a:t>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410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73B50-01CB-4540-B5C2-F2DABB6704D2}" type="datetime1">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8946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BDE1B3-4B01-4921-A684-4C668C542005}" type="datetime1">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586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21EBB-9443-4ED5-9483-2C78C4AA94DF}" type="datetime1">
              <a:rPr lang="en-US" smtClean="0"/>
              <a:t>1/10/2017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1D11F-BC38-B14D-812C-5420C814BEF5}" type="slidenum">
              <a:rPr lang="en-US" smtClean="0"/>
              <a:t>‹#›</a:t>
            </a:fld>
            <a:endParaRPr lang="en-US"/>
          </a:p>
        </p:txBody>
      </p:sp>
    </p:spTree>
    <p:extLst>
      <p:ext uri="{BB962C8B-B14F-4D97-AF65-F5344CB8AC3E}">
        <p14:creationId xmlns:p14="http://schemas.microsoft.com/office/powerpoint/2010/main" val="1209514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1.xml"/><Relationship Id="rId7" Type="http://schemas.openxmlformats.org/officeDocument/2006/relationships/oleObject" Target="../embeddings/oleObject2.bin"/><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oleObject" Target="../embeddings/oleObject1.bin"/><Relationship Id="rId10" Type="http://schemas.openxmlformats.org/officeDocument/2006/relationships/image" Target="../media/image30.png"/><Relationship Id="rId4" Type="http://schemas.openxmlformats.org/officeDocument/2006/relationships/slideLayout" Target="../slideLayouts/slideLayout2.xml"/><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5.png"/><Relationship Id="rId3" Type="http://schemas.openxmlformats.org/officeDocument/2006/relationships/tags" Target="../tags/tag13.xml"/><Relationship Id="rId7" Type="http://schemas.openxmlformats.org/officeDocument/2006/relationships/slideLayout" Target="../slideLayouts/slideLayout2.xml"/><Relationship Id="rId12" Type="http://schemas.openxmlformats.org/officeDocument/2006/relationships/image" Target="../media/image34.png"/><Relationship Id="rId2" Type="http://schemas.openxmlformats.org/officeDocument/2006/relationships/tags" Target="../tags/tag12.xml"/><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image" Target="../media/image33.png"/><Relationship Id="rId5" Type="http://schemas.openxmlformats.org/officeDocument/2006/relationships/tags" Target="../tags/tag15.xml"/><Relationship Id="rId10" Type="http://schemas.openxmlformats.org/officeDocument/2006/relationships/image" Target="../media/image32.png"/><Relationship Id="rId4" Type="http://schemas.openxmlformats.org/officeDocument/2006/relationships/tags" Target="../tags/tag14.xml"/><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5.xml"/><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38.wmf"/></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ieeexplore.ieee.org/xpls/abs_all.jsp?isnumber=4767846&amp;arnumber=4767851&amp;count=16&amp;index=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8.emf"/><Relationship Id="rId5" Type="http://schemas.openxmlformats.org/officeDocument/2006/relationships/customXml" Target="../ink/ink3.xml"/><Relationship Id="rId4" Type="http://schemas.openxmlformats.org/officeDocument/2006/relationships/image" Target="../media/image67.emf"/></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tags" Target="../tags/tag19.xml"/><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6.xml"/><Relationship Id="rId11" Type="http://schemas.openxmlformats.org/officeDocument/2006/relationships/image" Target="../media/image78.png"/><Relationship Id="rId5" Type="http://schemas.openxmlformats.org/officeDocument/2006/relationships/tags" Target="../tags/tag21.xml"/><Relationship Id="rId10" Type="http://schemas.openxmlformats.org/officeDocument/2006/relationships/image" Target="../media/image77.png"/><Relationship Id="rId4" Type="http://schemas.openxmlformats.org/officeDocument/2006/relationships/tags" Target="../tags/tag20.xml"/><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81.emf"/><Relationship Id="rId4" Type="http://schemas.openxmlformats.org/officeDocument/2006/relationships/customXml" Target="../ink/ink4.xml"/></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83.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84.emf"/><Relationship Id="rId5" Type="http://schemas.openxmlformats.org/officeDocument/2006/relationships/customXml" Target="../ink/ink5.xml"/><Relationship Id="rId4" Type="http://schemas.openxmlformats.org/officeDocument/2006/relationships/image" Target="../media/image8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customXml" Target="../ink/ink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customXml" Target="../ink/ink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tags" Target="../tags/tag3.xml"/><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0.png"/><Relationship Id="rId5" Type="http://schemas.openxmlformats.org/officeDocument/2006/relationships/tags" Target="../tags/tag5.xml"/><Relationship Id="rId10" Type="http://schemas.openxmlformats.org/officeDocument/2006/relationships/image" Target="../media/image9.png"/><Relationship Id="rId4" Type="http://schemas.openxmlformats.org/officeDocument/2006/relationships/tags" Target="../tags/tag4.xml"/><Relationship Id="rId9" Type="http://schemas.openxmlformats.org/officeDocument/2006/relationships/image" Target="../media/image8.png"/><Relationship Id="rId1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8.xml"/><Relationship Id="rId7" Type="http://schemas.openxmlformats.org/officeDocument/2006/relationships/image" Target="../media/image17.png"/><Relationship Id="rId12" Type="http://schemas.openxmlformats.org/officeDocument/2006/relationships/image" Target="../media/image19.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6.png"/><Relationship Id="rId11" Type="http://schemas.openxmlformats.org/officeDocument/2006/relationships/customXml" Target="../ink/ink2.xml"/><Relationship Id="rId5" Type="http://schemas.openxmlformats.org/officeDocument/2006/relationships/slideLayout" Target="../slideLayouts/slideLayout2.xml"/><Relationship Id="rId10" Type="http://schemas.openxmlformats.org/officeDocument/2006/relationships/image" Target="../media/image13.png"/><Relationship Id="rId4" Type="http://schemas.openxmlformats.org/officeDocument/2006/relationships/tags" Target="../tags/tag9.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Edge Detection</a:t>
            </a:r>
            <a:endParaRPr lang="en-US" dirty="0"/>
          </a:p>
        </p:txBody>
      </p:sp>
      <p:sp>
        <p:nvSpPr>
          <p:cNvPr id="3" name="Subtitle 2"/>
          <p:cNvSpPr>
            <a:spLocks noGrp="1"/>
          </p:cNvSpPr>
          <p:nvPr>
            <p:ph type="subTitle" idx="1"/>
          </p:nvPr>
        </p:nvSpPr>
        <p:spPr/>
        <p:txBody>
          <a:bodyPr/>
          <a:lstStyle/>
          <a:p>
            <a:r>
              <a:rPr lang="en-US" dirty="0" smtClean="0"/>
              <a:t>CSE 455</a:t>
            </a:r>
          </a:p>
          <a:p>
            <a:r>
              <a:rPr lang="en-US" dirty="0" smtClean="0"/>
              <a:t>Linda Shapiro</a:t>
            </a:r>
            <a:endParaRPr lang="en-US" dirty="0"/>
          </a:p>
        </p:txBody>
      </p:sp>
    </p:spTree>
    <p:extLst>
      <p:ext uri="{BB962C8B-B14F-4D97-AF65-F5344CB8AC3E}">
        <p14:creationId xmlns:p14="http://schemas.microsoft.com/office/powerpoint/2010/main" val="2434822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457200" y="0"/>
            <a:ext cx="8229600" cy="1143000"/>
          </a:xfrm>
        </p:spPr>
        <p:txBody>
          <a:bodyPr>
            <a:normAutofit/>
          </a:bodyPr>
          <a:lstStyle/>
          <a:p>
            <a:pPr algn="l"/>
            <a:r>
              <a:rPr lang="en-US" sz="3600" spc="-200" dirty="0">
                <a:latin typeface="Kalinga" pitchFamily="34" charset="0"/>
                <a:cs typeface="Kalinga" pitchFamily="34" charset="0"/>
              </a:rPr>
              <a:t>Effects of noise</a:t>
            </a:r>
          </a:p>
        </p:txBody>
      </p:sp>
      <p:sp>
        <p:nvSpPr>
          <p:cNvPr id="410627" name="Rectangle 3"/>
          <p:cNvSpPr>
            <a:spLocks noGrp="1" noChangeArrowheads="1"/>
          </p:cNvSpPr>
          <p:nvPr>
            <p:ph type="body" idx="1"/>
          </p:nvPr>
        </p:nvSpPr>
        <p:spPr>
          <a:xfrm>
            <a:off x="685800" y="914400"/>
            <a:ext cx="7772400" cy="914400"/>
          </a:xfrm>
        </p:spPr>
        <p:txBody>
          <a:bodyPr>
            <a:normAutofit fontScale="85000" lnSpcReduction="10000"/>
          </a:bodyPr>
          <a:lstStyle/>
          <a:p>
            <a:r>
              <a:rPr lang="en-US"/>
              <a:t>Consider a single row or column of the image</a:t>
            </a:r>
          </a:p>
          <a:p>
            <a:pPr lvl="1"/>
            <a:r>
              <a:rPr lang="en-US"/>
              <a:t>Plotting intensity as a function of position gives a signal</a:t>
            </a:r>
          </a:p>
        </p:txBody>
      </p:sp>
      <p:graphicFrame>
        <p:nvGraphicFramePr>
          <p:cNvPr id="410629" name="Object 5"/>
          <p:cNvGraphicFramePr>
            <a:graphicFrameLocks noChangeAspect="1"/>
          </p:cNvGraphicFramePr>
          <p:nvPr/>
        </p:nvGraphicFramePr>
        <p:xfrm>
          <a:off x="1839913" y="1917700"/>
          <a:ext cx="5018087" cy="1892300"/>
        </p:xfrm>
        <a:graphic>
          <a:graphicData uri="http://schemas.openxmlformats.org/presentationml/2006/ole">
            <mc:AlternateContent xmlns:mc="http://schemas.openxmlformats.org/markup-compatibility/2006">
              <mc:Choice xmlns:v="urn:schemas-microsoft-com:vml" Requires="v">
                <p:oleObj spid="_x0000_s4186" name="Photo Editor Photo" r:id="rId5" imgW="5885714" imgH="2219635" progId="MSPhotoEd.3">
                  <p:embed/>
                </p:oleObj>
              </mc:Choice>
              <mc:Fallback>
                <p:oleObj name="Photo Editor Photo" r:id="rId5" imgW="5885714" imgH="221963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913" y="1917700"/>
                        <a:ext cx="5018087"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30" name="Object 6"/>
          <p:cNvGraphicFramePr>
            <a:graphicFrameLocks noChangeAspect="1"/>
          </p:cNvGraphicFramePr>
          <p:nvPr/>
        </p:nvGraphicFramePr>
        <p:xfrm>
          <a:off x="1744663" y="4038600"/>
          <a:ext cx="5037137" cy="1727200"/>
        </p:xfrm>
        <a:graphic>
          <a:graphicData uri="http://schemas.openxmlformats.org/presentationml/2006/ole">
            <mc:AlternateContent xmlns:mc="http://schemas.openxmlformats.org/markup-compatibility/2006">
              <mc:Choice xmlns:v="urn:schemas-microsoft-com:vml" Requires="v">
                <p:oleObj spid="_x0000_s4187" name="Photo Editor Photo" r:id="rId7" imgW="5915851" imgH="2029108" progId="MSPhotoEd.3">
                  <p:embed/>
                </p:oleObj>
              </mc:Choice>
              <mc:Fallback>
                <p:oleObj name="Photo Editor Photo" r:id="rId7" imgW="5915851" imgH="2029108"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4663" y="4038600"/>
                        <a:ext cx="503713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632" name="Picture 8"/>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01725" y="2520950"/>
            <a:ext cx="6508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34" name="Picture 10"/>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62000" y="4584700"/>
            <a:ext cx="9874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36" name="Rectangle 12"/>
          <p:cNvSpPr>
            <a:spLocks noChangeArrowheads="1"/>
          </p:cNvSpPr>
          <p:nvPr/>
        </p:nvSpPr>
        <p:spPr bwMode="auto">
          <a:xfrm>
            <a:off x="685800" y="6096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Where is the edge?</a:t>
            </a:r>
            <a:endParaRPr lang="en-US" i="1" dirty="0">
              <a:solidFill>
                <a:srgbClr val="FF0000"/>
              </a:solidFill>
              <a:latin typeface="Arial" charset="0"/>
            </a:endParaRPr>
          </a:p>
        </p:txBody>
      </p:sp>
      <p:sp>
        <p:nvSpPr>
          <p:cNvPr id="2" name="Slide Number Placeholder 1"/>
          <p:cNvSpPr>
            <a:spLocks noGrp="1"/>
          </p:cNvSpPr>
          <p:nvPr>
            <p:ph type="sldNum" sz="quarter" idx="12"/>
          </p:nvPr>
        </p:nvSpPr>
        <p:spPr/>
        <p:txBody>
          <a:bodyPr/>
          <a:lstStyle/>
          <a:p>
            <a:fld id="{79F1D11F-BC38-B14D-812C-5420C814BEF5}" type="slidenum">
              <a:rPr lang="en-US" smtClean="0"/>
              <a:t>10</a:t>
            </a:fld>
            <a:endParaRPr lang="en-US"/>
          </a:p>
        </p:txBody>
      </p:sp>
    </p:spTree>
    <p:extLst>
      <p:ext uri="{BB962C8B-B14F-4D97-AF65-F5344CB8AC3E}">
        <p14:creationId xmlns:p14="http://schemas.microsoft.com/office/powerpoint/2010/main" val="191193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6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Effects of noise</a:t>
            </a:r>
          </a:p>
        </p:txBody>
      </p:sp>
      <p:sp>
        <p:nvSpPr>
          <p:cNvPr id="976899" name="Rectangle 3"/>
          <p:cNvSpPr>
            <a:spLocks noGrp="1" noChangeArrowheads="1"/>
          </p:cNvSpPr>
          <p:nvPr>
            <p:ph type="body" idx="1"/>
          </p:nvPr>
        </p:nvSpPr>
        <p:spPr/>
        <p:txBody>
          <a:bodyPr/>
          <a:lstStyle/>
          <a:p>
            <a:pPr>
              <a:buFontTx/>
              <a:buChar char="•"/>
            </a:pPr>
            <a:r>
              <a:rPr lang="en-US" smtClean="0"/>
              <a:t>Difference filters respond strongly to noise</a:t>
            </a:r>
          </a:p>
          <a:p>
            <a:pPr lvl="1"/>
            <a:r>
              <a:rPr lang="en-US" smtClean="0"/>
              <a:t>Image noise results in pixels that look very different from their neighbors</a:t>
            </a:r>
          </a:p>
          <a:p>
            <a:pPr lvl="1"/>
            <a:r>
              <a:rPr lang="en-US" smtClean="0"/>
              <a:t>Generally, the larger the noise the stronger the response</a:t>
            </a:r>
          </a:p>
          <a:p>
            <a:pPr>
              <a:buFontTx/>
              <a:buChar char="•"/>
            </a:pPr>
            <a:r>
              <a:rPr lang="en-US" smtClean="0"/>
              <a:t>What can we do about it?</a:t>
            </a:r>
          </a:p>
        </p:txBody>
      </p:sp>
      <p:sp>
        <p:nvSpPr>
          <p:cNvPr id="19460" name="Text Box 6"/>
          <p:cNvSpPr txBox="1">
            <a:spLocks noChangeArrowheads="1"/>
          </p:cNvSpPr>
          <p:nvPr/>
        </p:nvSpPr>
        <p:spPr bwMode="auto">
          <a:xfrm>
            <a:off x="7339013" y="6477000"/>
            <a:ext cx="1662112" cy="304800"/>
          </a:xfrm>
          <a:prstGeom prst="rect">
            <a:avLst/>
          </a:prstGeom>
          <a:noFill/>
          <a:ln w="9525">
            <a:noFill/>
            <a:miter lim="800000"/>
            <a:headEnd/>
            <a:tailEnd/>
          </a:ln>
        </p:spPr>
        <p:txBody>
          <a:bodyPr wrap="none">
            <a:spAutoFit/>
          </a:bodyPr>
          <a:lstStyle/>
          <a:p>
            <a:pPr algn="ctr"/>
            <a:r>
              <a:rPr lang="en-US" sz="1400"/>
              <a:t>Source: D. Forsyth</a:t>
            </a:r>
          </a:p>
        </p:txBody>
      </p:sp>
      <p:sp>
        <p:nvSpPr>
          <p:cNvPr id="2" name="Slide Number Placeholder 1"/>
          <p:cNvSpPr>
            <a:spLocks noGrp="1"/>
          </p:cNvSpPr>
          <p:nvPr>
            <p:ph type="sldNum" sz="quarter" idx="12"/>
          </p:nvPr>
        </p:nvSpPr>
        <p:spPr/>
        <p:txBody>
          <a:bodyPr/>
          <a:lstStyle/>
          <a:p>
            <a:fld id="{79F1D11F-BC38-B14D-812C-5420C814BEF5}" type="slidenum">
              <a:rPr lang="en-US" smtClean="0"/>
              <a:t>11</a:t>
            </a:fld>
            <a:endParaRPr lang="en-US"/>
          </a:p>
        </p:txBody>
      </p:sp>
    </p:spTree>
    <p:extLst>
      <p:ext uri="{BB962C8B-B14F-4D97-AF65-F5344CB8AC3E}">
        <p14:creationId xmlns:p14="http://schemas.microsoft.com/office/powerpoint/2010/main" val="257997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6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40" name="Rectangle 20"/>
          <p:cNvSpPr>
            <a:spLocks noChangeArrowheads="1"/>
          </p:cNvSpPr>
          <p:nvPr/>
        </p:nvSpPr>
        <p:spPr bwMode="auto">
          <a:xfrm>
            <a:off x="685800" y="6172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Where is the edge?  </a:t>
            </a:r>
            <a:endParaRPr lang="en-US" i="1" dirty="0">
              <a:solidFill>
                <a:srgbClr val="FF0000"/>
              </a:solidFill>
              <a:latin typeface="Arial" charset="0"/>
            </a:endParaRPr>
          </a:p>
        </p:txBody>
      </p:sp>
      <p:sp>
        <p:nvSpPr>
          <p:cNvPr id="414722" name="Rectangle 2"/>
          <p:cNvSpPr>
            <a:spLocks noGrp="1" noChangeArrowheads="1"/>
          </p:cNvSpPr>
          <p:nvPr>
            <p:ph type="title"/>
          </p:nvPr>
        </p:nvSpPr>
        <p:spPr>
          <a:xfrm>
            <a:off x="457200" y="0"/>
            <a:ext cx="8229600" cy="1143000"/>
          </a:xfrm>
        </p:spPr>
        <p:txBody>
          <a:bodyPr/>
          <a:lstStyle/>
          <a:p>
            <a:pPr algn="l"/>
            <a:r>
              <a:rPr lang="en-US" spc="-200" dirty="0">
                <a:latin typeface="Kalinga" pitchFamily="34" charset="0"/>
                <a:cs typeface="Kalinga" pitchFamily="34" charset="0"/>
              </a:rPr>
              <a:t>Solution:  smooth first</a:t>
            </a:r>
          </a:p>
        </p:txBody>
      </p:sp>
      <p:graphicFrame>
        <p:nvGraphicFramePr>
          <p:cNvPr id="414729" name="Object 9"/>
          <p:cNvGraphicFramePr>
            <a:graphicFrameLocks noChangeAspect="1"/>
          </p:cNvGraphicFramePr>
          <p:nvPr/>
        </p:nvGraphicFramePr>
        <p:xfrm>
          <a:off x="2192338" y="914400"/>
          <a:ext cx="6418262" cy="5286375"/>
        </p:xfrm>
        <a:graphic>
          <a:graphicData uri="http://schemas.openxmlformats.org/presentationml/2006/ole">
            <mc:AlternateContent xmlns:mc="http://schemas.openxmlformats.org/markup-compatibility/2006">
              <mc:Choice xmlns:v="urn:schemas-microsoft-com:vml" Requires="v">
                <p:oleObj spid="_x0000_s5168" name="Photo Editor Photo" r:id="rId8" imgW="6419048" imgH="5285714" progId="MSPhotoEd.3">
                  <p:embed/>
                </p:oleObj>
              </mc:Choice>
              <mc:Fallback>
                <p:oleObj name="Photo Editor Photo" r:id="rId8" imgW="6419048" imgH="5285714"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2338" y="914400"/>
                        <a:ext cx="6418262"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4735" name="Picture 15"/>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066800" y="4027488"/>
            <a:ext cx="6858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7" name="Picture 17"/>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39775" y="5180013"/>
            <a:ext cx="13414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8" name="Picture 18"/>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33500" y="1601788"/>
            <a:ext cx="173038"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9" name="Picture 19"/>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328738" y="2840038"/>
            <a:ext cx="1730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4743" name="Group 23"/>
          <p:cNvGrpSpPr>
            <a:grpSpLocks/>
          </p:cNvGrpSpPr>
          <p:nvPr/>
        </p:nvGrpSpPr>
        <p:grpSpPr bwMode="auto">
          <a:xfrm>
            <a:off x="3581400" y="6172200"/>
            <a:ext cx="3856038" cy="460375"/>
            <a:chOff x="2256" y="3982"/>
            <a:chExt cx="2429" cy="290"/>
          </a:xfrm>
        </p:grpSpPr>
        <p:pic>
          <p:nvPicPr>
            <p:cNvPr id="414741" name="Picture 21"/>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840" y="3982"/>
              <a:ext cx="845"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4742" name="Rectangle 22"/>
            <p:cNvSpPr>
              <a:spLocks noChangeArrowheads="1"/>
            </p:cNvSpPr>
            <p:nvPr/>
          </p:nvSpPr>
          <p:spPr bwMode="auto">
            <a:xfrm>
              <a:off x="2256" y="3984"/>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Look for peaks in </a:t>
              </a:r>
              <a:endParaRPr lang="en-US" i="1">
                <a:latin typeface="Arial" charset="0"/>
              </a:endParaRPr>
            </a:p>
          </p:txBody>
        </p:sp>
      </p:grpSp>
      <p:sp>
        <p:nvSpPr>
          <p:cNvPr id="2" name="Slide Number Placeholder 1"/>
          <p:cNvSpPr>
            <a:spLocks noGrp="1"/>
          </p:cNvSpPr>
          <p:nvPr>
            <p:ph type="sldNum" sz="quarter" idx="12"/>
          </p:nvPr>
        </p:nvSpPr>
        <p:spPr/>
        <p:txBody>
          <a:bodyPr/>
          <a:lstStyle/>
          <a:p>
            <a:fld id="{79F1D11F-BC38-B14D-812C-5420C814BEF5}" type="slidenum">
              <a:rPr lang="en-US" smtClean="0"/>
              <a:t>12</a:t>
            </a:fld>
            <a:endParaRPr lang="en-US"/>
          </a:p>
        </p:txBody>
      </p:sp>
      <p:sp>
        <p:nvSpPr>
          <p:cNvPr id="5" name="5-Point Star 4"/>
          <p:cNvSpPr/>
          <p:nvPr/>
        </p:nvSpPr>
        <p:spPr>
          <a:xfrm>
            <a:off x="5302321" y="4820417"/>
            <a:ext cx="317643" cy="38014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755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47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4"/>
          <p:cNvSpPr>
            <a:spLocks noGrp="1" noChangeArrowheads="1"/>
          </p:cNvSpPr>
          <p:nvPr>
            <p:ph type="body" idx="1"/>
          </p:nvPr>
        </p:nvSpPr>
        <p:spPr>
          <a:xfrm>
            <a:off x="457200" y="813866"/>
            <a:ext cx="8229600" cy="4525963"/>
          </a:xfrm>
        </p:spPr>
        <p:txBody>
          <a:bodyPr/>
          <a:lstStyle/>
          <a:p>
            <a:pPr>
              <a:buFontTx/>
              <a:buChar char="•"/>
            </a:pPr>
            <a:r>
              <a:rPr lang="en-US" sz="2800" dirty="0" smtClean="0"/>
              <a:t>Differentiation is convolution, and convolution is associative:</a:t>
            </a:r>
            <a:br>
              <a:rPr lang="en-US" sz="2800" dirty="0" smtClean="0"/>
            </a:br>
            <a:endParaRPr lang="en-US" sz="2800" dirty="0" smtClean="0"/>
          </a:p>
          <a:p>
            <a:pPr>
              <a:buFontTx/>
              <a:buChar char="•"/>
            </a:pPr>
            <a:r>
              <a:rPr lang="en-US" sz="2800" dirty="0" smtClean="0"/>
              <a:t>This saves us one operation:</a:t>
            </a:r>
            <a:endParaRPr lang="en-US" sz="2800" i="1" dirty="0" smtClean="0"/>
          </a:p>
        </p:txBody>
      </p:sp>
      <p:graphicFrame>
        <p:nvGraphicFramePr>
          <p:cNvPr id="7170" name="Object 2"/>
          <p:cNvGraphicFramePr>
            <a:graphicFrameLocks noChangeAspect="1"/>
          </p:cNvGraphicFramePr>
          <p:nvPr>
            <p:extLst>
              <p:ext uri="{D42A27DB-BD31-4B8C-83A1-F6EECF244321}">
                <p14:modId xmlns:p14="http://schemas.microsoft.com/office/powerpoint/2010/main" val="717481756"/>
              </p:ext>
            </p:extLst>
          </p:nvPr>
        </p:nvGraphicFramePr>
        <p:xfrm>
          <a:off x="3073386" y="1212470"/>
          <a:ext cx="2667000" cy="944563"/>
        </p:xfrm>
        <a:graphic>
          <a:graphicData uri="http://schemas.openxmlformats.org/presentationml/2006/ole">
            <mc:AlternateContent xmlns:mc="http://schemas.openxmlformats.org/markup-compatibility/2006">
              <mc:Choice xmlns:v="urn:schemas-microsoft-com:vml" Requires="v">
                <p:oleObj spid="_x0000_s3248" name="Equation" r:id="rId4" imgW="7315200" imgH="2184400" progId="Equation.3">
                  <p:embed/>
                </p:oleObj>
              </mc:Choice>
              <mc:Fallback>
                <p:oleObj name="Equation" r:id="rId4" imgW="7315200" imgH="218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386" y="1212470"/>
                        <a:ext cx="2667000"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3"/>
          <p:cNvSpPr>
            <a:spLocks noGrp="1" noChangeArrowheads="1"/>
          </p:cNvSpPr>
          <p:nvPr>
            <p:ph type="title"/>
          </p:nvPr>
        </p:nvSpPr>
        <p:spPr>
          <a:xfrm>
            <a:off x="457200" y="-3682"/>
            <a:ext cx="8229600" cy="1143000"/>
          </a:xfrm>
        </p:spPr>
        <p:txBody>
          <a:bodyPr/>
          <a:lstStyle/>
          <a:p>
            <a:r>
              <a:rPr lang="en-US" smtClean="0"/>
              <a:t>Derivative theorem of convolution</a:t>
            </a:r>
          </a:p>
        </p:txBody>
      </p:sp>
      <p:grpSp>
        <p:nvGrpSpPr>
          <p:cNvPr id="7176" name="Group 7"/>
          <p:cNvGrpSpPr>
            <a:grpSpLocks/>
          </p:cNvGrpSpPr>
          <p:nvPr/>
        </p:nvGrpSpPr>
        <p:grpSpPr bwMode="auto">
          <a:xfrm>
            <a:off x="1295400" y="2617280"/>
            <a:ext cx="6096000" cy="3810000"/>
            <a:chOff x="720" y="1317"/>
            <a:chExt cx="4474" cy="2907"/>
          </a:xfrm>
        </p:grpSpPr>
        <p:graphicFrame>
          <p:nvGraphicFramePr>
            <p:cNvPr id="7171" name="Object 8"/>
            <p:cNvGraphicFramePr>
              <a:graphicFrameLocks noChangeAspect="1"/>
            </p:cNvGraphicFramePr>
            <p:nvPr/>
          </p:nvGraphicFramePr>
          <p:xfrm>
            <a:off x="1595" y="1317"/>
            <a:ext cx="3599" cy="2907"/>
          </p:xfrm>
          <a:graphic>
            <a:graphicData uri="http://schemas.openxmlformats.org/presentationml/2006/ole">
              <mc:AlternateContent xmlns:mc="http://schemas.openxmlformats.org/markup-compatibility/2006">
                <mc:Choice xmlns:v="urn:schemas-microsoft-com:vml" Requires="v">
                  <p:oleObj spid="_x0000_s3249" name="Photo Editor Photo" r:id="rId6" imgW="6001588" imgH="4847619" progId="">
                    <p:embed/>
                  </p:oleObj>
                </mc:Choice>
                <mc:Fallback>
                  <p:oleObj name="Photo Editor Photo" r:id="rId6" imgW="6001588" imgH="484761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5" y="1317"/>
                          <a:ext cx="3599" cy="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7172" name="Object 9"/>
            <p:cNvGraphicFramePr>
              <a:graphicFrameLocks noChangeAspect="1"/>
            </p:cNvGraphicFramePr>
            <p:nvPr/>
          </p:nvGraphicFramePr>
          <p:xfrm>
            <a:off x="720" y="3408"/>
            <a:ext cx="720" cy="507"/>
          </p:xfrm>
          <a:graphic>
            <a:graphicData uri="http://schemas.openxmlformats.org/presentationml/2006/ole">
              <mc:AlternateContent xmlns:mc="http://schemas.openxmlformats.org/markup-compatibility/2006">
                <mc:Choice xmlns:v="urn:schemas-microsoft-com:vml" Requires="v">
                  <p:oleObj spid="_x0000_s3250" name="Equation" r:id="rId8" imgW="7315200" imgH="5156200" progId="Equation.3">
                    <p:embed/>
                  </p:oleObj>
                </mc:Choice>
                <mc:Fallback>
                  <p:oleObj name="Equation" r:id="rId8" imgW="7315200" imgH="5156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 y="3408"/>
                          <a:ext cx="720" cy="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8" name="Text Box 10"/>
            <p:cNvSpPr txBox="1">
              <a:spLocks noChangeArrowheads="1"/>
            </p:cNvSpPr>
            <p:nvPr/>
          </p:nvSpPr>
          <p:spPr bwMode="auto">
            <a:xfrm>
              <a:off x="1079" y="1680"/>
              <a:ext cx="197" cy="349"/>
            </a:xfrm>
            <a:prstGeom prst="rect">
              <a:avLst/>
            </a:prstGeom>
            <a:noFill/>
            <a:ln w="9525">
              <a:noFill/>
              <a:miter lim="800000"/>
              <a:headEnd/>
              <a:tailEnd/>
            </a:ln>
          </p:spPr>
          <p:txBody>
            <a:bodyPr wrap="none">
              <a:spAutoFit/>
            </a:bodyPr>
            <a:lstStyle/>
            <a:p>
              <a:r>
                <a:rPr lang="en-US" i="1">
                  <a:latin typeface="Times New Roman" pitchFamily="18" charset="0"/>
                </a:rPr>
                <a:t>f</a:t>
              </a:r>
            </a:p>
          </p:txBody>
        </p:sp>
        <p:graphicFrame>
          <p:nvGraphicFramePr>
            <p:cNvPr id="7173" name="Object 11"/>
            <p:cNvGraphicFramePr>
              <a:graphicFrameLocks noChangeAspect="1"/>
            </p:cNvGraphicFramePr>
            <p:nvPr/>
          </p:nvGraphicFramePr>
          <p:xfrm>
            <a:off x="997" y="2496"/>
            <a:ext cx="443" cy="528"/>
          </p:xfrm>
          <a:graphic>
            <a:graphicData uri="http://schemas.openxmlformats.org/presentationml/2006/ole">
              <mc:AlternateContent xmlns:mc="http://schemas.openxmlformats.org/markup-compatibility/2006">
                <mc:Choice xmlns:v="urn:schemas-microsoft-com:vml" Requires="v">
                  <p:oleObj spid="_x0000_s3251" name="Equation" r:id="rId10" imgW="7315200" imgH="8724900" progId="Equation.3">
                    <p:embed/>
                  </p:oleObj>
                </mc:Choice>
                <mc:Fallback>
                  <p:oleObj name="Equation" r:id="rId10" imgW="7315200" imgH="8724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7" y="2496"/>
                          <a:ext cx="443"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177" name="Text Box 12"/>
          <p:cNvSpPr txBox="1">
            <a:spLocks noChangeArrowheads="1"/>
          </p:cNvSpPr>
          <p:nvPr/>
        </p:nvSpPr>
        <p:spPr bwMode="auto">
          <a:xfrm>
            <a:off x="7610475" y="6494395"/>
            <a:ext cx="1457325" cy="304800"/>
          </a:xfrm>
          <a:prstGeom prst="rect">
            <a:avLst/>
          </a:prstGeom>
          <a:noFill/>
          <a:ln w="9525">
            <a:noFill/>
            <a:miter lim="800000"/>
            <a:headEnd/>
            <a:tailEnd/>
          </a:ln>
        </p:spPr>
        <p:txBody>
          <a:bodyPr wrap="none">
            <a:spAutoFit/>
          </a:bodyPr>
          <a:lstStyle/>
          <a:p>
            <a:pPr algn="ctr"/>
            <a:r>
              <a:rPr lang="en-US" sz="1400" dirty="0"/>
              <a:t>Source: S. Seitz</a:t>
            </a:r>
          </a:p>
        </p:txBody>
      </p:sp>
      <p:sp>
        <p:nvSpPr>
          <p:cNvPr id="11" name="Rectangle 9"/>
          <p:cNvSpPr>
            <a:spLocks/>
          </p:cNvSpPr>
          <p:nvPr/>
        </p:nvSpPr>
        <p:spPr bwMode="auto">
          <a:xfrm>
            <a:off x="838200" y="6452985"/>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How can we find (local) maxima of a function?</a:t>
            </a:r>
          </a:p>
        </p:txBody>
      </p:sp>
      <p:sp>
        <p:nvSpPr>
          <p:cNvPr id="2" name="Slide Number Placeholder 1"/>
          <p:cNvSpPr>
            <a:spLocks noGrp="1"/>
          </p:cNvSpPr>
          <p:nvPr>
            <p:ph type="sldNum" sz="quarter" idx="12"/>
          </p:nvPr>
        </p:nvSpPr>
        <p:spPr/>
        <p:txBody>
          <a:bodyPr/>
          <a:lstStyle/>
          <a:p>
            <a:fld id="{79F1D11F-BC38-B14D-812C-5420C814BEF5}" type="slidenum">
              <a:rPr lang="en-US" smtClean="0"/>
              <a:t>13</a:t>
            </a:fld>
            <a:endParaRPr lang="en-US"/>
          </a:p>
        </p:txBody>
      </p:sp>
      <p:sp>
        <p:nvSpPr>
          <p:cNvPr id="3" name="TextBox 2"/>
          <p:cNvSpPr txBox="1"/>
          <p:nvPr/>
        </p:nvSpPr>
        <p:spPr>
          <a:xfrm>
            <a:off x="7804298" y="5357806"/>
            <a:ext cx="1049839" cy="646331"/>
          </a:xfrm>
          <a:prstGeom prst="rect">
            <a:avLst/>
          </a:prstGeom>
          <a:noFill/>
        </p:spPr>
        <p:txBody>
          <a:bodyPr wrap="none" rtlCol="0">
            <a:spAutoFit/>
          </a:bodyPr>
          <a:lstStyle/>
          <a:p>
            <a:r>
              <a:rPr lang="en-US" dirty="0" smtClean="0">
                <a:solidFill>
                  <a:srgbClr val="FF0000"/>
                </a:solidFill>
              </a:rPr>
              <a:t>We don’t</a:t>
            </a:r>
          </a:p>
          <a:p>
            <a:r>
              <a:rPr lang="en-US" dirty="0" smtClean="0">
                <a:solidFill>
                  <a:srgbClr val="FF0000"/>
                </a:solidFill>
              </a:rPr>
              <a:t>do that.</a:t>
            </a:r>
            <a:endParaRPr lang="en-US" dirty="0">
              <a:solidFill>
                <a:srgbClr val="FF0000"/>
              </a:solidFill>
            </a:endParaRPr>
          </a:p>
        </p:txBody>
      </p:sp>
    </p:spTree>
    <p:extLst>
      <p:ext uri="{BB962C8B-B14F-4D97-AF65-F5344CB8AC3E}">
        <p14:creationId xmlns:p14="http://schemas.microsoft.com/office/powerpoint/2010/main" val="2429404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03156"/>
            <a:ext cx="8229600" cy="1143000"/>
          </a:xfrm>
        </p:spPr>
        <p:txBody>
          <a:bodyPr>
            <a:normAutofit fontScale="90000"/>
          </a:bodyPr>
          <a:lstStyle/>
          <a:p>
            <a:r>
              <a:rPr lang="en-US" dirty="0" smtClean="0"/>
              <a:t>Remember:</a:t>
            </a:r>
            <a:br>
              <a:rPr lang="en-US" dirty="0" smtClean="0"/>
            </a:br>
            <a:r>
              <a:rPr lang="en-US" dirty="0" smtClean="0"/>
              <a:t>Derivative of Gaussian filter</a:t>
            </a:r>
          </a:p>
        </p:txBody>
      </p:sp>
      <p:pic>
        <p:nvPicPr>
          <p:cNvPr id="26627" name="Picture 4"/>
          <p:cNvPicPr>
            <a:picLocks noChangeAspect="1" noChangeArrowheads="1"/>
          </p:cNvPicPr>
          <p:nvPr/>
        </p:nvPicPr>
        <p:blipFill>
          <a:blip r:embed="rId3" cstate="print"/>
          <a:srcRect/>
          <a:stretch>
            <a:fillRect/>
          </a:stretch>
        </p:blipFill>
        <p:spPr bwMode="auto">
          <a:xfrm>
            <a:off x="2057400" y="4410515"/>
            <a:ext cx="1752600" cy="1752600"/>
          </a:xfrm>
          <a:prstGeom prst="rect">
            <a:avLst/>
          </a:prstGeom>
          <a:noFill/>
          <a:ln w="9525">
            <a:noFill/>
            <a:miter lim="800000"/>
            <a:headEnd/>
            <a:tailEnd/>
          </a:ln>
        </p:spPr>
      </p:pic>
      <p:pic>
        <p:nvPicPr>
          <p:cNvPr id="26628" name="Picture 5"/>
          <p:cNvPicPr>
            <a:picLocks noChangeAspect="1" noChangeArrowheads="1"/>
          </p:cNvPicPr>
          <p:nvPr/>
        </p:nvPicPr>
        <p:blipFill>
          <a:blip r:embed="rId4" cstate="print"/>
          <a:srcRect/>
          <a:stretch>
            <a:fillRect/>
          </a:stretch>
        </p:blipFill>
        <p:spPr bwMode="auto">
          <a:xfrm>
            <a:off x="5486400" y="4410515"/>
            <a:ext cx="1752600" cy="1752600"/>
          </a:xfrm>
          <a:prstGeom prst="rect">
            <a:avLst/>
          </a:prstGeom>
          <a:noFill/>
          <a:ln w="9525">
            <a:noFill/>
            <a:miter lim="800000"/>
            <a:headEnd/>
            <a:tailEnd/>
          </a:ln>
        </p:spPr>
      </p:pic>
      <p:pic>
        <p:nvPicPr>
          <p:cNvPr id="26629" name="Picture 6"/>
          <p:cNvPicPr>
            <a:picLocks noChangeAspect="1" noChangeArrowheads="1"/>
          </p:cNvPicPr>
          <p:nvPr/>
        </p:nvPicPr>
        <p:blipFill>
          <a:blip r:embed="rId5" cstate="print"/>
          <a:srcRect/>
          <a:stretch>
            <a:fillRect/>
          </a:stretch>
        </p:blipFill>
        <p:spPr bwMode="auto">
          <a:xfrm>
            <a:off x="1219200" y="1302190"/>
            <a:ext cx="3429000" cy="2700338"/>
          </a:xfrm>
          <a:prstGeom prst="rect">
            <a:avLst/>
          </a:prstGeom>
          <a:noFill/>
          <a:ln w="9525">
            <a:noFill/>
            <a:miter lim="800000"/>
            <a:headEnd/>
            <a:tailEnd/>
          </a:ln>
        </p:spPr>
      </p:pic>
      <p:pic>
        <p:nvPicPr>
          <p:cNvPr id="26630" name="Picture 7"/>
          <p:cNvPicPr>
            <a:picLocks noChangeAspect="1" noChangeArrowheads="1"/>
          </p:cNvPicPr>
          <p:nvPr/>
        </p:nvPicPr>
        <p:blipFill>
          <a:blip r:embed="rId6" cstate="print"/>
          <a:srcRect/>
          <a:stretch>
            <a:fillRect/>
          </a:stretch>
        </p:blipFill>
        <p:spPr bwMode="auto">
          <a:xfrm>
            <a:off x="4572000" y="1286315"/>
            <a:ext cx="3363913" cy="2759075"/>
          </a:xfrm>
          <a:prstGeom prst="rect">
            <a:avLst/>
          </a:prstGeom>
          <a:noFill/>
          <a:ln w="9525">
            <a:noFill/>
            <a:miter lim="800000"/>
            <a:headEnd/>
            <a:tailEnd/>
          </a:ln>
        </p:spPr>
      </p:pic>
      <p:sp>
        <p:nvSpPr>
          <p:cNvPr id="26631" name="Text Box 8"/>
          <p:cNvSpPr txBox="1">
            <a:spLocks noChangeArrowheads="1"/>
          </p:cNvSpPr>
          <p:nvPr/>
        </p:nvSpPr>
        <p:spPr bwMode="auto">
          <a:xfrm>
            <a:off x="2117725" y="3840603"/>
            <a:ext cx="1592263" cy="457200"/>
          </a:xfrm>
          <a:prstGeom prst="rect">
            <a:avLst/>
          </a:prstGeom>
          <a:noFill/>
          <a:ln w="9525">
            <a:noFill/>
            <a:miter lim="800000"/>
            <a:headEnd/>
            <a:tailEnd/>
          </a:ln>
        </p:spPr>
        <p:txBody>
          <a:bodyPr wrap="none">
            <a:spAutoFit/>
          </a:bodyPr>
          <a:lstStyle/>
          <a:p>
            <a:r>
              <a:rPr lang="en-US" i="1" dirty="0" err="1"/>
              <a:t>x</a:t>
            </a:r>
            <a:r>
              <a:rPr lang="en-US" dirty="0"/>
              <a:t>-direction</a:t>
            </a:r>
          </a:p>
        </p:txBody>
      </p:sp>
      <p:sp>
        <p:nvSpPr>
          <p:cNvPr id="26632" name="Text Box 9"/>
          <p:cNvSpPr txBox="1">
            <a:spLocks noChangeArrowheads="1"/>
          </p:cNvSpPr>
          <p:nvPr/>
        </p:nvSpPr>
        <p:spPr bwMode="auto">
          <a:xfrm>
            <a:off x="5570538" y="3800915"/>
            <a:ext cx="1592262" cy="457200"/>
          </a:xfrm>
          <a:prstGeom prst="rect">
            <a:avLst/>
          </a:prstGeom>
          <a:noFill/>
          <a:ln w="9525">
            <a:noFill/>
            <a:miter lim="800000"/>
            <a:headEnd/>
            <a:tailEnd/>
          </a:ln>
        </p:spPr>
        <p:txBody>
          <a:bodyPr wrap="none">
            <a:spAutoFit/>
          </a:bodyPr>
          <a:lstStyle/>
          <a:p>
            <a:r>
              <a:rPr lang="en-US" i="1"/>
              <a:t>y</a:t>
            </a:r>
            <a:r>
              <a:rPr lang="en-US"/>
              <a:t>-direction</a:t>
            </a:r>
          </a:p>
        </p:txBody>
      </p:sp>
      <p:sp>
        <p:nvSpPr>
          <p:cNvPr id="2" name="Slide Number Placeholder 1"/>
          <p:cNvSpPr>
            <a:spLocks noGrp="1"/>
          </p:cNvSpPr>
          <p:nvPr>
            <p:ph type="sldNum" sz="quarter" idx="12"/>
          </p:nvPr>
        </p:nvSpPr>
        <p:spPr/>
        <p:txBody>
          <a:bodyPr/>
          <a:lstStyle/>
          <a:p>
            <a:fld id="{79F1D11F-BC38-B14D-812C-5420C814BEF5}" type="slidenum">
              <a:rPr lang="en-US" smtClean="0"/>
              <a:t>14</a:t>
            </a:fld>
            <a:endParaRPr lang="en-US"/>
          </a:p>
        </p:txBody>
      </p:sp>
    </p:spTree>
    <p:extLst>
      <p:ext uri="{BB962C8B-B14F-4D97-AF65-F5344CB8AC3E}">
        <p14:creationId xmlns:p14="http://schemas.microsoft.com/office/powerpoint/2010/main" val="3738112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990600"/>
          </a:xfrm>
          <a:ln/>
        </p:spPr>
        <p:txBody>
          <a:bodyPr rIns="132080"/>
          <a:lstStyle/>
          <a:p>
            <a:r>
              <a:rPr lang="en-US"/>
              <a:t>Laplacian of Gaussian</a:t>
            </a:r>
          </a:p>
        </p:txBody>
      </p:sp>
      <p:sp>
        <p:nvSpPr>
          <p:cNvPr id="20483" name="Rectangle 3"/>
          <p:cNvSpPr>
            <a:spLocks noGrp="1" noChangeArrowheads="1"/>
          </p:cNvSpPr>
          <p:nvPr>
            <p:ph type="body" idx="1"/>
          </p:nvPr>
        </p:nvSpPr>
        <p:spPr>
          <a:xfrm>
            <a:off x="685800" y="1066800"/>
            <a:ext cx="7772400" cy="5791200"/>
          </a:xfrm>
          <a:ln/>
        </p:spPr>
        <p:txBody>
          <a:bodyPr rIns="132080"/>
          <a:lstStyle/>
          <a:p>
            <a:pPr marL="382588" indent="-342900"/>
            <a:r>
              <a:rPr lang="en-US"/>
              <a:t>Consider  </a:t>
            </a:r>
          </a:p>
        </p:txBody>
      </p:sp>
      <p:pic>
        <p:nvPicPr>
          <p:cNvPr id="2048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1482590"/>
            <a:ext cx="582295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107743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2181225"/>
            <a:ext cx="17303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7"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3471863"/>
            <a:ext cx="68738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8"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88" y="503555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0489" name="Rectangle 9"/>
          <p:cNvSpPr>
            <a:spLocks/>
          </p:cNvSpPr>
          <p:nvPr/>
        </p:nvSpPr>
        <p:spPr bwMode="auto">
          <a:xfrm>
            <a:off x="4286250" y="3479800"/>
            <a:ext cx="24177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a:p>
            <a:pPr marL="39688" algn="ctr"/>
            <a:r>
              <a:rPr lang="en-US" sz="1800">
                <a:solidFill>
                  <a:schemeClr val="tx1"/>
                </a:solidFill>
                <a:latin typeface="Arial" charset="0"/>
                <a:ea typeface="ＭＳ Ｐゴシック" charset="0"/>
                <a:cs typeface="Arial" charset="0"/>
                <a:sym typeface="Arial" charset="0"/>
              </a:rPr>
              <a:t>operator</a:t>
            </a:r>
          </a:p>
        </p:txBody>
      </p:sp>
      <p:sp>
        <p:nvSpPr>
          <p:cNvPr id="20490" name="Rectangle 10"/>
          <p:cNvSpPr>
            <a:spLocks/>
          </p:cNvSpPr>
          <p:nvPr/>
        </p:nvSpPr>
        <p:spPr bwMode="auto">
          <a:xfrm>
            <a:off x="685800" y="6324600"/>
            <a:ext cx="3098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rgbClr val="FF0000"/>
                </a:solidFill>
                <a:latin typeface="Arial" charset="0"/>
                <a:ea typeface="ＭＳ Ｐゴシック" charset="0"/>
                <a:cs typeface="Arial" charset="0"/>
                <a:sym typeface="Arial" charset="0"/>
              </a:rPr>
              <a:t>Where is the edge?  </a:t>
            </a:r>
          </a:p>
        </p:txBody>
      </p:sp>
      <p:sp>
        <p:nvSpPr>
          <p:cNvPr id="20491" name="Rectangle 11"/>
          <p:cNvSpPr>
            <a:spLocks/>
          </p:cNvSpPr>
          <p:nvPr/>
        </p:nvSpPr>
        <p:spPr bwMode="auto">
          <a:xfrm>
            <a:off x="3775075" y="6324600"/>
            <a:ext cx="4597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a:solidFill>
                  <a:schemeClr val="tx1"/>
                </a:solidFill>
                <a:latin typeface="Arial" charset="0"/>
                <a:ea typeface="ＭＳ Ｐゴシック" charset="0"/>
                <a:cs typeface="Arial" charset="0"/>
                <a:sym typeface="Arial" charset="0"/>
              </a:rPr>
              <a:t>Zero-crossings of bottom graph</a:t>
            </a:r>
          </a:p>
        </p:txBody>
      </p:sp>
      <p:sp>
        <p:nvSpPr>
          <p:cNvPr id="2" name="Slide Number Placeholder 1"/>
          <p:cNvSpPr>
            <a:spLocks noGrp="1"/>
          </p:cNvSpPr>
          <p:nvPr>
            <p:ph type="sldNum" sz="quarter" idx="12"/>
          </p:nvPr>
        </p:nvSpPr>
        <p:spPr/>
        <p:txBody>
          <a:bodyPr/>
          <a:lstStyle/>
          <a:p>
            <a:fld id="{79F1D11F-BC38-B14D-812C-5420C814BEF5}" type="slidenum">
              <a:rPr lang="en-US" smtClean="0"/>
              <a:t>15</a:t>
            </a:fld>
            <a:endParaRPr lang="en-US"/>
          </a:p>
        </p:txBody>
      </p:sp>
      <p:sp>
        <p:nvSpPr>
          <p:cNvPr id="3" name="5-Point Star 2"/>
          <p:cNvSpPr/>
          <p:nvPr/>
        </p:nvSpPr>
        <p:spPr>
          <a:xfrm>
            <a:off x="5273755" y="5130407"/>
            <a:ext cx="442752" cy="444893"/>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utoUpdateAnimBg="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8639"/>
            <a:ext cx="8229600" cy="1143000"/>
          </a:xfrm>
          <a:ln/>
        </p:spPr>
        <p:txBody>
          <a:bodyPr rIns="132080"/>
          <a:lstStyle/>
          <a:p>
            <a:r>
              <a:rPr lang="en-US" dirty="0"/>
              <a:t>2D edge detection filters</a:t>
            </a:r>
          </a:p>
        </p:txBody>
      </p:sp>
      <p:pic>
        <p:nvPicPr>
          <p:cNvPr id="2150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2733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8"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58975"/>
            <a:ext cx="3006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9"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3592513"/>
            <a:ext cx="27479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21513" name="Group 9"/>
          <p:cNvGrpSpPr>
            <a:grpSpLocks/>
          </p:cNvGrpSpPr>
          <p:nvPr/>
        </p:nvGrpSpPr>
        <p:grpSpPr bwMode="auto">
          <a:xfrm>
            <a:off x="569912" y="4921248"/>
            <a:ext cx="7900988" cy="1255715"/>
            <a:chOff x="-73" y="-20"/>
            <a:chExt cx="4977" cy="791"/>
          </a:xfrm>
        </p:grpSpPr>
        <p:sp>
          <p:nvSpPr>
            <p:cNvPr id="21510" name="Rectangle 6"/>
            <p:cNvSpPr>
              <a:spLocks/>
            </p:cNvSpPr>
            <p:nvPr/>
          </p:nvSpPr>
          <p:spPr bwMode="auto">
            <a:xfrm>
              <a:off x="0" y="0"/>
              <a:ext cx="49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      is the </a:t>
              </a:r>
              <a:r>
                <a:rPr lang="en-US" dirty="0" err="1">
                  <a:solidFill>
                    <a:schemeClr val="tx1"/>
                  </a:solidFill>
                  <a:latin typeface="Arial Bold" charset="0"/>
                  <a:ea typeface="ＭＳ Ｐゴシック" charset="0"/>
                  <a:cs typeface="Arial Bold" charset="0"/>
                  <a:sym typeface="Arial Bold" charset="0"/>
                </a:rPr>
                <a:t>Laplacian</a:t>
              </a:r>
              <a:r>
                <a:rPr lang="en-US" dirty="0">
                  <a:solidFill>
                    <a:schemeClr val="tx1"/>
                  </a:solidFill>
                  <a:latin typeface="Arial" charset="0"/>
                  <a:ea typeface="ＭＳ Ｐゴシック" charset="0"/>
                  <a:cs typeface="Arial" charset="0"/>
                  <a:sym typeface="Arial" charset="0"/>
                </a:rPr>
                <a:t> operator:</a:t>
              </a:r>
            </a:p>
          </p:txBody>
        </p:sp>
        <p:pic>
          <p:nvPicPr>
            <p:cNvPr id="21511"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20"/>
              <a:ext cx="27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2" name="Picture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0" y="393"/>
              <a:ext cx="1624"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grpSp>
        <p:nvGrpSpPr>
          <p:cNvPr id="21517" name="Group 13"/>
          <p:cNvGrpSpPr>
            <a:grpSpLocks/>
          </p:cNvGrpSpPr>
          <p:nvPr/>
        </p:nvGrpSpPr>
        <p:grpSpPr bwMode="auto">
          <a:xfrm>
            <a:off x="6091238" y="1843088"/>
            <a:ext cx="2824162" cy="3033712"/>
            <a:chOff x="0" y="0"/>
            <a:chExt cx="1779" cy="1911"/>
          </a:xfrm>
        </p:grpSpPr>
        <p:pic>
          <p:nvPicPr>
            <p:cNvPr id="21514" name="Pictur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 y="249"/>
              <a:ext cx="1638"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5" name="Pictur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201"/>
              <a:ext cx="76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1516" name="Rectangle 12"/>
            <p:cNvSpPr>
              <a:spLocks/>
            </p:cNvSpPr>
            <p:nvPr/>
          </p:nvSpPr>
          <p:spPr bwMode="auto">
            <a:xfrm>
              <a:off x="203" y="0"/>
              <a:ext cx="15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p:txBody>
        </p:sp>
      </p:grpSp>
      <p:sp>
        <p:nvSpPr>
          <p:cNvPr id="21518" name="Rectangle 14"/>
          <p:cNvSpPr>
            <a:spLocks/>
          </p:cNvSpPr>
          <p:nvPr/>
        </p:nvSpPr>
        <p:spPr bwMode="auto">
          <a:xfrm>
            <a:off x="1081088" y="3214688"/>
            <a:ext cx="11191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Gaussian</a:t>
            </a:r>
          </a:p>
        </p:txBody>
      </p:sp>
      <p:sp>
        <p:nvSpPr>
          <p:cNvPr id="21519" name="Rectangle 15"/>
          <p:cNvSpPr>
            <a:spLocks/>
          </p:cNvSpPr>
          <p:nvPr/>
        </p:nvSpPr>
        <p:spPr bwMode="auto">
          <a:xfrm>
            <a:off x="3403600" y="3214688"/>
            <a:ext cx="2417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derivative of Gaussian</a:t>
            </a:r>
          </a:p>
        </p:txBody>
      </p:sp>
      <p:pic>
        <p:nvPicPr>
          <p:cNvPr id="21520" name="Picture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4338" y="3649663"/>
            <a:ext cx="11874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16</a:t>
            </a:fld>
            <a:endParaRPr lang="en-US"/>
          </a:p>
        </p:txBody>
      </p:sp>
    </p:spTree>
    <p:extLst>
      <p:ext uri="{BB962C8B-B14F-4D97-AF65-F5344CB8AC3E}">
        <p14:creationId xmlns:p14="http://schemas.microsoft.com/office/powerpoint/2010/main" val="188327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2771"/>
            <a:ext cx="8229600" cy="1143000"/>
          </a:xfrm>
          <a:ln/>
        </p:spPr>
        <p:txBody>
          <a:bodyPr rIns="132080"/>
          <a:lstStyle/>
          <a:p>
            <a:r>
              <a:rPr lang="en-US" dirty="0"/>
              <a:t>Edge detection by subtraction</a:t>
            </a:r>
          </a:p>
        </p:txBody>
      </p:sp>
      <p:pic>
        <p:nvPicPr>
          <p:cNvPr id="2355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3556" name="Rectangle 4"/>
          <p:cNvSpPr>
            <a:spLocks/>
          </p:cNvSpPr>
          <p:nvPr/>
        </p:nvSpPr>
        <p:spPr bwMode="auto">
          <a:xfrm>
            <a:off x="4121150" y="6124575"/>
            <a:ext cx="11366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a:solidFill>
                  <a:schemeClr val="tx1"/>
                </a:solidFill>
                <a:latin typeface="Arial" charset="0"/>
                <a:ea typeface="ＭＳ Ｐゴシック" charset="0"/>
                <a:cs typeface="Arial" charset="0"/>
                <a:sym typeface="Arial" charset="0"/>
              </a:rPr>
              <a:t>original</a:t>
            </a:r>
          </a:p>
        </p:txBody>
      </p:sp>
      <p:sp>
        <p:nvSpPr>
          <p:cNvPr id="2" name="Slide Number Placeholder 1"/>
          <p:cNvSpPr>
            <a:spLocks noGrp="1"/>
          </p:cNvSpPr>
          <p:nvPr>
            <p:ph type="sldNum" sz="quarter" idx="12"/>
          </p:nvPr>
        </p:nvSpPr>
        <p:spPr/>
        <p:txBody>
          <a:bodyPr/>
          <a:lstStyle/>
          <a:p>
            <a:fld id="{79F1D11F-BC38-B14D-812C-5420C814BEF5}" type="slidenum">
              <a:rPr lang="en-US" smtClean="0"/>
              <a:t>17</a:t>
            </a:fld>
            <a:endParaRPr lang="en-US"/>
          </a:p>
        </p:txBody>
      </p:sp>
    </p:spTree>
    <p:extLst>
      <p:ext uri="{BB962C8B-B14F-4D97-AF65-F5344CB8AC3E}">
        <p14:creationId xmlns:p14="http://schemas.microsoft.com/office/powerpoint/2010/main" val="426000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88"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4579" name="Rectangle 3"/>
          <p:cNvSpPr>
            <a:spLocks noGrp="1" noChangeArrowheads="1"/>
          </p:cNvSpPr>
          <p:nvPr>
            <p:ph type="title"/>
          </p:nvPr>
        </p:nvSpPr>
        <p:spPr>
          <a:xfrm>
            <a:off x="457200" y="-76200"/>
            <a:ext cx="8229600" cy="1143000"/>
          </a:xfrm>
          <a:ln/>
        </p:spPr>
        <p:txBody>
          <a:bodyPr rIns="132080"/>
          <a:lstStyle/>
          <a:p>
            <a:r>
              <a:rPr lang="en-US" dirty="0"/>
              <a:t>Edge detection by subtraction</a:t>
            </a:r>
          </a:p>
        </p:txBody>
      </p:sp>
      <p:sp>
        <p:nvSpPr>
          <p:cNvPr id="24580" name="Rectangle 4"/>
          <p:cNvSpPr>
            <a:spLocks/>
          </p:cNvSpPr>
          <p:nvPr/>
        </p:nvSpPr>
        <p:spPr bwMode="auto">
          <a:xfrm>
            <a:off x="2916238" y="6124575"/>
            <a:ext cx="36464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(5x5 Gaussian)</a:t>
            </a:r>
          </a:p>
        </p:txBody>
      </p:sp>
      <p:sp>
        <p:nvSpPr>
          <p:cNvPr id="2" name="Slide Number Placeholder 1"/>
          <p:cNvSpPr>
            <a:spLocks noGrp="1"/>
          </p:cNvSpPr>
          <p:nvPr>
            <p:ph type="sldNum" sz="quarter" idx="12"/>
          </p:nvPr>
        </p:nvSpPr>
        <p:spPr/>
        <p:txBody>
          <a:bodyPr/>
          <a:lstStyle/>
          <a:p>
            <a:fld id="{79F1D11F-BC38-B14D-812C-5420C814BEF5}" type="slidenum">
              <a:rPr lang="en-US" smtClean="0"/>
              <a:t>18</a:t>
            </a:fld>
            <a:endParaRPr lang="en-US"/>
          </a:p>
        </p:txBody>
      </p:sp>
    </p:spTree>
    <p:extLst>
      <p:ext uri="{BB962C8B-B14F-4D97-AF65-F5344CB8AC3E}">
        <p14:creationId xmlns:p14="http://schemas.microsoft.com/office/powerpoint/2010/main" val="340639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863"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5603" name="Rectangle 3"/>
          <p:cNvSpPr>
            <a:spLocks noGrp="1" noChangeArrowheads="1"/>
          </p:cNvSpPr>
          <p:nvPr>
            <p:ph type="title"/>
          </p:nvPr>
        </p:nvSpPr>
        <p:spPr>
          <a:xfrm>
            <a:off x="457200" y="0"/>
            <a:ext cx="8229600" cy="1143000"/>
          </a:xfrm>
          <a:ln/>
        </p:spPr>
        <p:txBody>
          <a:bodyPr rIns="132080"/>
          <a:lstStyle/>
          <a:p>
            <a:r>
              <a:rPr lang="en-US" dirty="0"/>
              <a:t>Edge detection by subtraction</a:t>
            </a:r>
          </a:p>
        </p:txBody>
      </p:sp>
      <p:sp>
        <p:nvSpPr>
          <p:cNvPr id="25604" name="Rectangle 4"/>
          <p:cNvSpPr>
            <a:spLocks/>
          </p:cNvSpPr>
          <p:nvPr/>
        </p:nvSpPr>
        <p:spPr bwMode="auto">
          <a:xfrm>
            <a:off x="3327400" y="5972175"/>
            <a:ext cx="28146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 original</a:t>
            </a:r>
          </a:p>
          <a:p>
            <a:pPr marL="39688" algn="ctr"/>
            <a:r>
              <a:rPr lang="en-US" sz="1400">
                <a:solidFill>
                  <a:schemeClr val="tx1"/>
                </a:solidFill>
                <a:latin typeface="Arial" charset="0"/>
                <a:ea typeface="ＭＳ Ｐゴシック" charset="0"/>
                <a:cs typeface="Arial" charset="0"/>
                <a:sym typeface="Arial" charset="0"/>
              </a:rPr>
              <a:t>(scaled by 4, offset +128)</a:t>
            </a:r>
          </a:p>
        </p:txBody>
      </p:sp>
      <p:sp>
        <p:nvSpPr>
          <p:cNvPr id="2" name="Slide Number Placeholder 1"/>
          <p:cNvSpPr>
            <a:spLocks noGrp="1"/>
          </p:cNvSpPr>
          <p:nvPr>
            <p:ph type="sldNum" sz="quarter" idx="12"/>
          </p:nvPr>
        </p:nvSpPr>
        <p:spPr/>
        <p:txBody>
          <a:bodyPr/>
          <a:lstStyle/>
          <a:p>
            <a:fld id="{79F1D11F-BC38-B14D-812C-5420C814BEF5}" type="slidenum">
              <a:rPr lang="en-US" smtClean="0"/>
              <a:t>19</a:t>
            </a:fld>
            <a:endParaRPr lang="en-US"/>
          </a:p>
        </p:txBody>
      </p:sp>
    </p:spTree>
    <p:extLst>
      <p:ext uri="{BB962C8B-B14F-4D97-AF65-F5344CB8AC3E}">
        <p14:creationId xmlns:p14="http://schemas.microsoft.com/office/powerpoint/2010/main" val="389631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a:t>
            </a:r>
            <a:endParaRPr lang="en-US" dirty="0"/>
          </a:p>
        </p:txBody>
      </p:sp>
      <p:pic>
        <p:nvPicPr>
          <p:cNvPr id="4" name="Picture 3"/>
          <p:cNvPicPr>
            <a:picLocks noChangeAspect="1"/>
          </p:cNvPicPr>
          <p:nvPr/>
        </p:nvPicPr>
        <p:blipFill>
          <a:blip r:embed="rId2"/>
          <a:stretch>
            <a:fillRect/>
          </a:stretch>
        </p:blipFill>
        <p:spPr>
          <a:xfrm>
            <a:off x="1447800" y="1383336"/>
            <a:ext cx="6057900" cy="4330700"/>
          </a:xfrm>
          <a:prstGeom prst="rect">
            <a:avLst/>
          </a:prstGeom>
        </p:spPr>
      </p:pic>
      <p:sp>
        <p:nvSpPr>
          <p:cNvPr id="5" name="Rectangle 4"/>
          <p:cNvSpPr/>
          <p:nvPr/>
        </p:nvSpPr>
        <p:spPr>
          <a:xfrm>
            <a:off x="3200400" y="5943600"/>
            <a:ext cx="2422859" cy="369332"/>
          </a:xfrm>
          <a:prstGeom prst="rect">
            <a:avLst/>
          </a:prstGeom>
        </p:spPr>
        <p:txBody>
          <a:bodyPr wrap="none">
            <a:spAutoFit/>
          </a:bodyPr>
          <a:lstStyle/>
          <a:p>
            <a:r>
              <a:rPr lang="en-US" dirty="0" err="1" smtClean="0"/>
              <a:t>Attneave's</a:t>
            </a:r>
            <a:r>
              <a:rPr lang="en-US" dirty="0" smtClean="0"/>
              <a:t> Cat (1954) </a:t>
            </a:r>
            <a:endParaRPr lang="en-US" dirty="0"/>
          </a:p>
        </p:txBody>
      </p:sp>
      <p:sp>
        <p:nvSpPr>
          <p:cNvPr id="3" name="Slide Number Placeholder 2"/>
          <p:cNvSpPr>
            <a:spLocks noGrp="1"/>
          </p:cNvSpPr>
          <p:nvPr>
            <p:ph type="sldNum" sz="quarter" idx="12"/>
          </p:nvPr>
        </p:nvSpPr>
        <p:spPr/>
        <p:txBody>
          <a:bodyPr/>
          <a:lstStyle/>
          <a:p>
            <a:fld id="{79F1D11F-BC38-B14D-812C-5420C814BEF5}" type="slidenum">
              <a:rPr lang="en-US" smtClean="0"/>
              <a:t>2</a:t>
            </a:fld>
            <a:endParaRPr lang="en-US"/>
          </a:p>
        </p:txBody>
      </p:sp>
    </p:spTree>
    <p:extLst>
      <p:ext uri="{BB962C8B-B14F-4D97-AF65-F5344CB8AC3E}">
        <p14:creationId xmlns:p14="http://schemas.microsoft.com/office/powerpoint/2010/main" val="1763275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the </a:t>
            </a:r>
            <a:r>
              <a:rPr lang="en-US" dirty="0" err="1" smtClean="0"/>
              <a:t>LoG</a:t>
            </a:r>
            <a:r>
              <a:rPr lang="en-US" dirty="0" smtClean="0"/>
              <a:t> Function</a:t>
            </a:r>
            <a:br>
              <a:rPr lang="en-US" dirty="0" smtClean="0"/>
            </a:br>
            <a:r>
              <a:rPr lang="en-US" dirty="0" smtClean="0"/>
              <a:t>(Laplacian of Gaussian)</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LoG</a:t>
            </a:r>
            <a:r>
              <a:rPr lang="en-US" dirty="0" smtClean="0"/>
              <a:t> function will be</a:t>
            </a:r>
          </a:p>
          <a:p>
            <a:pPr lvl="1"/>
            <a:r>
              <a:rPr lang="en-US" dirty="0" smtClean="0"/>
              <a:t>Zero far away from the edge</a:t>
            </a:r>
          </a:p>
          <a:p>
            <a:pPr lvl="1"/>
            <a:r>
              <a:rPr lang="en-US" dirty="0" smtClean="0"/>
              <a:t>Positive on one side</a:t>
            </a:r>
          </a:p>
          <a:p>
            <a:pPr lvl="1"/>
            <a:r>
              <a:rPr lang="en-US" dirty="0" smtClean="0"/>
              <a:t>Negative on the other side</a:t>
            </a:r>
          </a:p>
          <a:p>
            <a:pPr lvl="1"/>
            <a:r>
              <a:rPr lang="en-US" dirty="0" smtClean="0"/>
              <a:t>Zero just at the edge</a:t>
            </a:r>
          </a:p>
          <a:p>
            <a:r>
              <a:rPr lang="en-US" dirty="0" smtClean="0"/>
              <a:t>It has simple digital mask implementation(s)</a:t>
            </a:r>
          </a:p>
          <a:p>
            <a:r>
              <a:rPr lang="en-US" dirty="0" smtClean="0"/>
              <a:t>So it can be used as an edge operator</a:t>
            </a:r>
          </a:p>
          <a:p>
            <a:r>
              <a:rPr lang="en-US" dirty="0" smtClean="0">
                <a:solidFill>
                  <a:srgbClr val="FF0000"/>
                </a:solidFill>
              </a:rPr>
              <a:t>BUT, THERE’S SOMETHING BETTER</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79F1D11F-BC38-B14D-812C-5420C814BEF5}" type="slidenum">
              <a:rPr lang="en-US" smtClean="0"/>
              <a:t>20</a:t>
            </a:fld>
            <a:endParaRPr lang="en-US"/>
          </a:p>
        </p:txBody>
      </p:sp>
    </p:spTree>
    <p:extLst>
      <p:ext uri="{BB962C8B-B14F-4D97-AF65-F5344CB8AC3E}">
        <p14:creationId xmlns:p14="http://schemas.microsoft.com/office/powerpoint/2010/main" val="171037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Canny edge detector</a:t>
            </a:r>
          </a:p>
        </p:txBody>
      </p:sp>
      <p:sp>
        <p:nvSpPr>
          <p:cNvPr id="19459" name="Rectangle 3"/>
          <p:cNvSpPr>
            <a:spLocks noGrp="1" noChangeArrowheads="1"/>
          </p:cNvSpPr>
          <p:nvPr>
            <p:ph type="body" idx="1"/>
          </p:nvPr>
        </p:nvSpPr>
        <p:spPr>
          <a:xfrm>
            <a:off x="762000" y="1752600"/>
            <a:ext cx="7772400" cy="3886200"/>
          </a:xfrm>
        </p:spPr>
        <p:txBody>
          <a:bodyPr>
            <a:normAutofit/>
          </a:bodyPr>
          <a:lstStyle/>
          <a:p>
            <a:pPr>
              <a:buFontTx/>
              <a:buChar char="•"/>
              <a:defRPr/>
            </a:pPr>
            <a:r>
              <a:rPr lang="en-US" dirty="0" smtClean="0"/>
              <a:t>This is probably the most widely used edge detector in computer vision</a:t>
            </a:r>
          </a:p>
        </p:txBody>
      </p:sp>
      <p:sp>
        <p:nvSpPr>
          <p:cNvPr id="23556" name="Rectangle 4"/>
          <p:cNvSpPr>
            <a:spLocks noChangeArrowheads="1"/>
          </p:cNvSpPr>
          <p:nvPr/>
        </p:nvSpPr>
        <p:spPr bwMode="auto">
          <a:xfrm>
            <a:off x="457200" y="5532438"/>
            <a:ext cx="8229600" cy="701675"/>
          </a:xfrm>
          <a:prstGeom prst="rect">
            <a:avLst/>
          </a:prstGeom>
          <a:noFill/>
          <a:ln w="9525">
            <a:noFill/>
            <a:miter lim="800000"/>
            <a:headEnd/>
            <a:tailEnd/>
          </a:ln>
        </p:spPr>
        <p:txBody>
          <a:bodyPr anchor="ctr">
            <a:spAutoFit/>
          </a:bodyPr>
          <a:lstStyle/>
          <a:p>
            <a:r>
              <a:rPr lang="en-US" sz="2000"/>
              <a:t>J. Canny, </a:t>
            </a:r>
            <a:r>
              <a:rPr lang="en-US" sz="2000" b="1" i="1">
                <a:hlinkClick r:id="rId3"/>
              </a:rPr>
              <a:t>A Computational Approach To Edge Detection</a:t>
            </a:r>
            <a:r>
              <a:rPr lang="en-US" sz="2000"/>
              <a:t>, IEEE Trans. Pattern Analysis and Machine Intelligence, 8:679-714, 1986. </a:t>
            </a:r>
          </a:p>
        </p:txBody>
      </p:sp>
      <p:sp>
        <p:nvSpPr>
          <p:cNvPr id="23557" name="Text Box 5"/>
          <p:cNvSpPr txBox="1">
            <a:spLocks noChangeArrowheads="1"/>
          </p:cNvSpPr>
          <p:nvPr/>
        </p:nvSpPr>
        <p:spPr bwMode="auto">
          <a:xfrm>
            <a:off x="7519988" y="6553200"/>
            <a:ext cx="1592262" cy="304800"/>
          </a:xfrm>
          <a:prstGeom prst="rect">
            <a:avLst/>
          </a:prstGeom>
          <a:noFill/>
          <a:ln w="9525">
            <a:noFill/>
            <a:miter lim="800000"/>
            <a:headEnd/>
            <a:tailEnd/>
          </a:ln>
        </p:spPr>
        <p:txBody>
          <a:bodyPr wrap="none">
            <a:spAutoFit/>
          </a:bodyPr>
          <a:lstStyle/>
          <a:p>
            <a:pPr algn="ctr"/>
            <a:r>
              <a:rPr lang="en-US" sz="1400"/>
              <a:t>Source: L. Fei-Fei</a:t>
            </a:r>
          </a:p>
        </p:txBody>
      </p:sp>
      <p:sp>
        <p:nvSpPr>
          <p:cNvPr id="2" name="Slide Number Placeholder 1"/>
          <p:cNvSpPr>
            <a:spLocks noGrp="1"/>
          </p:cNvSpPr>
          <p:nvPr>
            <p:ph type="sldNum" sz="quarter" idx="12"/>
          </p:nvPr>
        </p:nvSpPr>
        <p:spPr/>
        <p:txBody>
          <a:bodyPr/>
          <a:lstStyle/>
          <a:p>
            <a:fld id="{79F1D11F-BC38-B14D-812C-5420C814BEF5}" type="slidenum">
              <a:rPr lang="en-US" smtClean="0"/>
              <a:t>21</a:t>
            </a:fld>
            <a:endParaRPr lang="en-US"/>
          </a:p>
        </p:txBody>
      </p:sp>
    </p:spTree>
    <p:extLst>
      <p:ext uri="{BB962C8B-B14F-4D97-AF65-F5344CB8AC3E}">
        <p14:creationId xmlns:p14="http://schemas.microsoft.com/office/powerpoint/2010/main" val="834431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0" name="Rectangle 2"/>
          <p:cNvSpPr>
            <a:spLocks noGrp="1" noChangeArrowheads="1"/>
          </p:cNvSpPr>
          <p:nvPr>
            <p:ph type="title"/>
          </p:nvPr>
        </p:nvSpPr>
        <p:spPr>
          <a:xfrm>
            <a:off x="685800" y="0"/>
            <a:ext cx="7772400" cy="990600"/>
          </a:xfrm>
          <a:ln/>
        </p:spPr>
        <p:txBody>
          <a:bodyPr rIns="132080"/>
          <a:lstStyle/>
          <a:p>
            <a:r>
              <a:rPr lang="en-US" dirty="0"/>
              <a:t>The Canny edge detector</a:t>
            </a:r>
          </a:p>
        </p:txBody>
      </p:sp>
      <p:sp>
        <p:nvSpPr>
          <p:cNvPr id="27651" name="Rectangle 3"/>
          <p:cNvSpPr>
            <a:spLocks noGrp="1" noChangeArrowheads="1"/>
          </p:cNvSpPr>
          <p:nvPr>
            <p:ph type="body" idx="1"/>
          </p:nvPr>
        </p:nvSpPr>
        <p:spPr>
          <a:xfrm>
            <a:off x="685800" y="5791200"/>
            <a:ext cx="7772400" cy="1066800"/>
          </a:xfrm>
          <a:ln/>
        </p:spPr>
        <p:txBody>
          <a:bodyPr rIns="132080"/>
          <a:lstStyle/>
          <a:p>
            <a:pPr marL="382588" indent="-342900" algn="ctr"/>
            <a:r>
              <a:rPr lang="en-US"/>
              <a:t>original image (Lena)</a:t>
            </a:r>
          </a:p>
        </p:txBody>
      </p:sp>
      <p:pic>
        <p:nvPicPr>
          <p:cNvPr id="276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5095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22</a:t>
            </a:fld>
            <a:endParaRPr lang="en-US"/>
          </a:p>
        </p:txBody>
      </p:sp>
      <p:sp>
        <p:nvSpPr>
          <p:cNvPr id="3" name="TextBox 2"/>
          <p:cNvSpPr txBox="1"/>
          <p:nvPr/>
        </p:nvSpPr>
        <p:spPr>
          <a:xfrm>
            <a:off x="7495953" y="2434856"/>
            <a:ext cx="1401025" cy="923330"/>
          </a:xfrm>
          <a:prstGeom prst="rect">
            <a:avLst/>
          </a:prstGeom>
          <a:noFill/>
        </p:spPr>
        <p:txBody>
          <a:bodyPr wrap="none" rtlCol="0">
            <a:spAutoFit/>
          </a:bodyPr>
          <a:lstStyle/>
          <a:p>
            <a:r>
              <a:rPr lang="en-US" dirty="0" smtClean="0">
                <a:solidFill>
                  <a:srgbClr val="FF0000"/>
                </a:solidFill>
              </a:rPr>
              <a:t>Note:</a:t>
            </a:r>
          </a:p>
          <a:p>
            <a:r>
              <a:rPr lang="en-US" dirty="0" smtClean="0">
                <a:solidFill>
                  <a:srgbClr val="FF0000"/>
                </a:solidFill>
              </a:rPr>
              <a:t>I hate the</a:t>
            </a:r>
          </a:p>
          <a:p>
            <a:r>
              <a:rPr lang="en-US" dirty="0" smtClean="0">
                <a:solidFill>
                  <a:srgbClr val="FF0000"/>
                </a:solidFill>
              </a:rPr>
              <a:t>Lena images.</a:t>
            </a:r>
            <a:endParaRPr lang="en-US" dirty="0">
              <a:solidFill>
                <a:srgbClr val="FF0000"/>
              </a:solidFill>
            </a:endParaRPr>
          </a:p>
        </p:txBody>
      </p:sp>
    </p:spTree>
    <p:extLst>
      <p:ext uri="{BB962C8B-B14F-4D97-AF65-F5344CB8AC3E}">
        <p14:creationId xmlns:p14="http://schemas.microsoft.com/office/powerpoint/2010/main" val="312539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8676"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norm of the gradient</a:t>
            </a:r>
          </a:p>
        </p:txBody>
      </p:sp>
      <p:sp>
        <p:nvSpPr>
          <p:cNvPr id="2" name="Slide Number Placeholder 1"/>
          <p:cNvSpPr>
            <a:spLocks noGrp="1"/>
          </p:cNvSpPr>
          <p:nvPr>
            <p:ph type="sldNum" sz="quarter" idx="12"/>
          </p:nvPr>
        </p:nvSpPr>
        <p:spPr/>
        <p:txBody>
          <a:bodyPr/>
          <a:lstStyle/>
          <a:p>
            <a:fld id="{79F1D11F-BC38-B14D-812C-5420C814BEF5}" type="slidenum">
              <a:rPr lang="en-US" smtClean="0"/>
              <a:t>23</a:t>
            </a:fld>
            <a:endParaRPr lang="en-US"/>
          </a:p>
        </p:txBody>
      </p:sp>
    </p:spTree>
    <p:extLst>
      <p:ext uri="{BB962C8B-B14F-4D97-AF65-F5344CB8AC3E}">
        <p14:creationId xmlns:p14="http://schemas.microsoft.com/office/powerpoint/2010/main" val="104682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p:spPr>
        <p:txBody>
          <a:bodyPr rIns="132080"/>
          <a:lstStyle/>
          <a:p>
            <a:r>
              <a:rPr lang="en-US"/>
              <a:t>The Canny edge detector</a:t>
            </a:r>
          </a:p>
        </p:txBody>
      </p:sp>
      <p:pic>
        <p:nvPicPr>
          <p:cNvPr id="2969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60863"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9700"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thresholding</a:t>
            </a:r>
          </a:p>
        </p:txBody>
      </p:sp>
      <p:sp>
        <p:nvSpPr>
          <p:cNvPr id="2" name="Slide Number Placeholder 1"/>
          <p:cNvSpPr>
            <a:spLocks noGrp="1"/>
          </p:cNvSpPr>
          <p:nvPr>
            <p:ph type="sldNum" sz="quarter" idx="12"/>
          </p:nvPr>
        </p:nvSpPr>
        <p:spPr/>
        <p:txBody>
          <a:bodyPr/>
          <a:lstStyle/>
          <a:p>
            <a:fld id="{79F1D11F-BC38-B14D-812C-5420C814BEF5}" type="slidenum">
              <a:rPr lang="en-US" smtClean="0"/>
              <a:t>24</a:t>
            </a:fld>
            <a:endParaRPr lang="en-US"/>
          </a:p>
        </p:txBody>
      </p:sp>
    </p:spTree>
    <p:extLst>
      <p:ext uri="{BB962C8B-B14F-4D97-AF65-F5344CB8AC3E}">
        <p14:creationId xmlns:p14="http://schemas.microsoft.com/office/powerpoint/2010/main" val="49270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Get Orientation at Each Pixel</a:t>
            </a:r>
          </a:p>
        </p:txBody>
      </p:sp>
      <p:pic>
        <p:nvPicPr>
          <p:cNvPr id="28676" name="Picture 2" descr="C:\Documents and Settings\Derek Hoiem\My Documents\Classes\Spring10 - Computer Vision\figs\7\lena_edge_dir.png"/>
          <p:cNvPicPr>
            <a:picLocks noChangeAspect="1" noChangeArrowheads="1"/>
          </p:cNvPicPr>
          <p:nvPr/>
        </p:nvPicPr>
        <p:blipFill>
          <a:blip r:embed="rId3" cstate="print"/>
          <a:srcRect/>
          <a:stretch>
            <a:fillRect/>
          </a:stretch>
        </p:blipFill>
        <p:spPr bwMode="auto">
          <a:xfrm>
            <a:off x="533400" y="1598509"/>
            <a:ext cx="4876800" cy="4876800"/>
          </a:xfrm>
          <a:prstGeom prst="rect">
            <a:avLst/>
          </a:prstGeom>
          <a:noFill/>
          <a:ln w="9525">
            <a:noFill/>
            <a:miter lim="800000"/>
            <a:headEnd/>
            <a:tailEnd/>
          </a:ln>
        </p:spPr>
      </p:pic>
      <p:sp>
        <p:nvSpPr>
          <p:cNvPr id="28677" name="TextBox 8"/>
          <p:cNvSpPr txBox="1">
            <a:spLocks noChangeArrowheads="1"/>
          </p:cNvSpPr>
          <p:nvPr/>
        </p:nvSpPr>
        <p:spPr bwMode="auto">
          <a:xfrm>
            <a:off x="5791200" y="2057400"/>
            <a:ext cx="3095335" cy="461665"/>
          </a:xfrm>
          <a:prstGeom prst="rect">
            <a:avLst/>
          </a:prstGeom>
          <a:noFill/>
          <a:ln w="9525">
            <a:noFill/>
            <a:miter lim="800000"/>
            <a:headEnd/>
            <a:tailEnd/>
          </a:ln>
        </p:spPr>
        <p:txBody>
          <a:bodyPr wrap="none">
            <a:spAutoFit/>
          </a:bodyPr>
          <a:lstStyle/>
          <a:p>
            <a:r>
              <a:rPr lang="en-US" sz="2400" dirty="0"/>
              <a:t>theta = atan2</a:t>
            </a:r>
            <a:r>
              <a:rPr lang="en-US" sz="2400" dirty="0" smtClean="0"/>
              <a:t>(-</a:t>
            </a:r>
            <a:r>
              <a:rPr lang="en-US" sz="2400" dirty="0" err="1" smtClean="0"/>
              <a:t>gy</a:t>
            </a:r>
            <a:r>
              <a:rPr lang="en-US" sz="2400" dirty="0"/>
              <a:t>, </a:t>
            </a:r>
            <a:r>
              <a:rPr lang="en-US" sz="2400" dirty="0" err="1"/>
              <a:t>gx</a:t>
            </a:r>
            <a:r>
              <a:rPr lang="en-US" sz="2400" dirty="0"/>
              <a:t>)</a:t>
            </a:r>
          </a:p>
        </p:txBody>
      </p:sp>
      <p:sp>
        <p:nvSpPr>
          <p:cNvPr id="2" name="Slide Number Placeholder 1"/>
          <p:cNvSpPr>
            <a:spLocks noGrp="1"/>
          </p:cNvSpPr>
          <p:nvPr>
            <p:ph type="sldNum" sz="quarter" idx="12"/>
          </p:nvPr>
        </p:nvSpPr>
        <p:spPr/>
        <p:txBody>
          <a:bodyPr/>
          <a:lstStyle/>
          <a:p>
            <a:fld id="{79F1D11F-BC38-B14D-812C-5420C814BEF5}" type="slidenum">
              <a:rPr lang="en-US" smtClean="0"/>
              <a:t>25</a:t>
            </a:fld>
            <a:endParaRPr lang="en-US"/>
          </a:p>
        </p:txBody>
      </p:sp>
    </p:spTree>
    <p:extLst>
      <p:ext uri="{BB962C8B-B14F-4D97-AF65-F5344CB8AC3E}">
        <p14:creationId xmlns:p14="http://schemas.microsoft.com/office/powerpoint/2010/main" val="18553905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26</a:t>
            </a:fld>
            <a:endParaRPr lang="en-US"/>
          </a:p>
        </p:txBody>
      </p:sp>
    </p:spTree>
    <p:extLst>
      <p:ext uri="{BB962C8B-B14F-4D97-AF65-F5344CB8AC3E}">
        <p14:creationId xmlns:p14="http://schemas.microsoft.com/office/powerpoint/2010/main" val="79815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973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0723" name="Rectangle 3"/>
          <p:cNvSpPr>
            <a:spLocks noGrp="1" noChangeArrowheads="1"/>
          </p:cNvSpPr>
          <p:nvPr>
            <p:ph type="title"/>
          </p:nvPr>
        </p:nvSpPr>
        <p:spPr>
          <a:ln/>
        </p:spPr>
        <p:txBody>
          <a:bodyPr rIns="132080"/>
          <a:lstStyle/>
          <a:p>
            <a:r>
              <a:rPr lang="en-US"/>
              <a:t>The Canny edge detector</a:t>
            </a:r>
          </a:p>
        </p:txBody>
      </p:sp>
      <p:sp>
        <p:nvSpPr>
          <p:cNvPr id="30724" name="Rectangle 4"/>
          <p:cNvSpPr>
            <a:spLocks/>
          </p:cNvSpPr>
          <p:nvPr/>
        </p:nvSpPr>
        <p:spPr bwMode="auto">
          <a:xfrm>
            <a:off x="685800" y="5791200"/>
            <a:ext cx="7785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thinning</a:t>
            </a:r>
          </a:p>
          <a:p>
            <a:pPr marL="382588" indent="-342900" algn="ctr">
              <a:spcBef>
                <a:spcPts val="413"/>
              </a:spcBef>
            </a:pPr>
            <a:r>
              <a:rPr lang="en-US" sz="1800">
                <a:solidFill>
                  <a:schemeClr val="tx1"/>
                </a:solidFill>
                <a:latin typeface="Arial" charset="0"/>
                <a:ea typeface="ＭＳ Ｐゴシック" charset="0"/>
                <a:cs typeface="Arial" charset="0"/>
                <a:sym typeface="Arial" charset="0"/>
              </a:rPr>
              <a:t>(non-maximum suppression)</a:t>
            </a:r>
          </a:p>
        </p:txBody>
      </p:sp>
      <p:sp>
        <p:nvSpPr>
          <p:cNvPr id="2" name="Slide Number Placeholder 1"/>
          <p:cNvSpPr>
            <a:spLocks noGrp="1"/>
          </p:cNvSpPr>
          <p:nvPr>
            <p:ph type="sldNum" sz="quarter" idx="12"/>
          </p:nvPr>
        </p:nvSpPr>
        <p:spPr/>
        <p:txBody>
          <a:bodyPr/>
          <a:lstStyle/>
          <a:p>
            <a:fld id="{79F1D11F-BC38-B14D-812C-5420C814BEF5}" type="slidenum">
              <a:rPr lang="en-US" smtClean="0"/>
              <a:t>27</a:t>
            </a:fld>
            <a:endParaRPr lang="en-US"/>
          </a:p>
        </p:txBody>
      </p:sp>
    </p:spTree>
    <p:extLst>
      <p:ext uri="{BB962C8B-B14F-4D97-AF65-F5344CB8AC3E}">
        <p14:creationId xmlns:p14="http://schemas.microsoft.com/office/powerpoint/2010/main" val="215918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746" name="Rectangle 2"/>
          <p:cNvSpPr>
            <a:spLocks noGrp="1" noChangeArrowheads="1"/>
          </p:cNvSpPr>
          <p:nvPr>
            <p:ph type="title"/>
          </p:nvPr>
        </p:nvSpPr>
        <p:spPr>
          <a:xfrm>
            <a:off x="685800" y="0"/>
            <a:ext cx="7772400" cy="990600"/>
          </a:xfrm>
          <a:ln/>
        </p:spPr>
        <p:txBody>
          <a:bodyPr rIns="132080"/>
          <a:lstStyle/>
          <a:p>
            <a:r>
              <a:rPr lang="en-US"/>
              <a:t>Non-maximum suppression</a:t>
            </a:r>
          </a:p>
        </p:txBody>
      </p:sp>
      <p:sp>
        <p:nvSpPr>
          <p:cNvPr id="31747" name="Rectangle 3"/>
          <p:cNvSpPr>
            <a:spLocks noGrp="1" noChangeArrowheads="1"/>
          </p:cNvSpPr>
          <p:nvPr>
            <p:ph type="body" idx="1"/>
          </p:nvPr>
        </p:nvSpPr>
        <p:spPr>
          <a:xfrm>
            <a:off x="685800" y="4812541"/>
            <a:ext cx="7772400" cy="1828800"/>
          </a:xfrm>
          <a:ln/>
        </p:spPr>
        <p:txBody>
          <a:bodyPr rIns="132080"/>
          <a:lstStyle/>
          <a:p>
            <a:pPr marL="382588" indent="-342900"/>
            <a:r>
              <a:rPr lang="en-US" dirty="0"/>
              <a:t>Check if pixel is local maximum along gradient </a:t>
            </a:r>
            <a:r>
              <a:rPr lang="en-US" dirty="0" smtClean="0"/>
              <a:t>direction</a:t>
            </a:r>
            <a:endParaRPr lang="en-US" dirty="0"/>
          </a:p>
        </p:txBody>
      </p:sp>
      <p:pic>
        <p:nvPicPr>
          <p:cNvPr id="3174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174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2935941" y="1766794"/>
            <a:ext cx="3133165" cy="2610971"/>
          </a:xfrm>
          <a:prstGeom prst="rect">
            <a:avLst/>
          </a:prstGeom>
        </p:spPr>
      </p:pic>
      <p:sp>
        <p:nvSpPr>
          <p:cNvPr id="3" name="Rectangle 2"/>
          <p:cNvSpPr/>
          <p:nvPr/>
        </p:nvSpPr>
        <p:spPr>
          <a:xfrm>
            <a:off x="7259763" y="6511080"/>
            <a:ext cx="1800493" cy="276999"/>
          </a:xfrm>
          <a:prstGeom prst="rect">
            <a:avLst/>
          </a:prstGeom>
        </p:spPr>
        <p:txBody>
          <a:bodyPr wrap="none">
            <a:spAutoFit/>
          </a:bodyPr>
          <a:lstStyle/>
          <a:p>
            <a:r>
              <a:rPr lang="en-US" sz="1200" dirty="0" smtClean="0">
                <a:solidFill>
                  <a:schemeClr val="bg1">
                    <a:lumMod val="65000"/>
                  </a:schemeClr>
                </a:solidFill>
              </a:rPr>
              <a:t>Picture from </a:t>
            </a:r>
            <a:r>
              <a:rPr lang="en-US" sz="1200" dirty="0" err="1" smtClean="0">
                <a:solidFill>
                  <a:schemeClr val="bg1">
                    <a:lumMod val="65000"/>
                  </a:schemeClr>
                </a:solidFill>
              </a:rPr>
              <a:t>Prem</a:t>
            </a:r>
            <a:r>
              <a:rPr lang="en-US" sz="1200" dirty="0" smtClean="0">
                <a:solidFill>
                  <a:schemeClr val="bg1">
                    <a:lumMod val="65000"/>
                  </a:schemeClr>
                </a:solidFill>
              </a:rPr>
              <a:t> </a:t>
            </a:r>
            <a:r>
              <a:rPr lang="en-US" sz="1200" dirty="0">
                <a:solidFill>
                  <a:schemeClr val="bg1">
                    <a:lumMod val="65000"/>
                  </a:schemeClr>
                </a:solidFill>
              </a:rPr>
              <a:t>K </a:t>
            </a:r>
            <a:r>
              <a:rPr lang="en-US" sz="1200" dirty="0" err="1">
                <a:solidFill>
                  <a:schemeClr val="bg1">
                    <a:lumMod val="65000"/>
                  </a:schemeClr>
                </a:solidFill>
              </a:rPr>
              <a:t>Kalra</a:t>
            </a:r>
            <a:endParaRPr lang="en-US" sz="1200"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79F1D11F-BC38-B14D-812C-5420C814BEF5}" type="slidenum">
              <a:rPr lang="en-US" smtClean="0"/>
              <a:t>28</a:t>
            </a:fld>
            <a:endParaRPr lang="en-US"/>
          </a:p>
        </p:txBody>
      </p:sp>
      <mc:AlternateContent xmlns:mc="http://schemas.openxmlformats.org/markup-compatibility/2006">
        <mc:Choice xmlns:p14="http://schemas.microsoft.com/office/powerpoint/2010/main" Requires="p14">
          <p:contentPart p14:bwMode="auto" r:id="rId5">
            <p14:nvContentPartPr>
              <p14:cNvPr id="5" name="Ink 4"/>
              <p14:cNvContentPartPr/>
              <p14:nvPr/>
            </p14:nvContentPartPr>
            <p14:xfrm>
              <a:off x="1297440" y="5315760"/>
              <a:ext cx="6811920" cy="877320"/>
            </p14:xfrm>
          </p:contentPart>
        </mc:Choice>
        <mc:Fallback>
          <p:pic>
            <p:nvPicPr>
              <p:cNvPr id="5" name="Ink 4"/>
              <p:cNvPicPr/>
              <p:nvPr/>
            </p:nvPicPr>
            <p:blipFill>
              <a:blip r:embed="rId6"/>
              <a:stretch>
                <a:fillRect/>
              </a:stretch>
            </p:blipFill>
            <p:spPr>
              <a:xfrm>
                <a:off x="1292040" y="5310000"/>
                <a:ext cx="6830280" cy="893520"/>
              </a:xfrm>
              <a:prstGeom prst="rect">
                <a:avLst/>
              </a:prstGeom>
            </p:spPr>
          </p:pic>
        </mc:Fallback>
      </mc:AlternateContent>
    </p:spTree>
    <p:extLst>
      <p:ext uri="{BB962C8B-B14F-4D97-AF65-F5344CB8AC3E}">
        <p14:creationId xmlns:p14="http://schemas.microsoft.com/office/powerpoint/2010/main" val="72983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174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17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Compute Gradients (DoG)</a:t>
            </a:r>
          </a:p>
        </p:txBody>
      </p:sp>
      <p:pic>
        <p:nvPicPr>
          <p:cNvPr id="27651" name="Picture 4" descr="C:\Documents and Settings\Derek Hoiem\My Documents\Classes\Spring10 - Computer Vision\figs\7\lena_gmag.png"/>
          <p:cNvPicPr>
            <a:picLocks noChangeAspect="1" noChangeArrowheads="1"/>
          </p:cNvPicPr>
          <p:nvPr/>
        </p:nvPicPr>
        <p:blipFill>
          <a:blip r:embed="rId2" cstate="print"/>
          <a:srcRect/>
          <a:stretch>
            <a:fillRect/>
          </a:stretch>
        </p:blipFill>
        <p:spPr bwMode="auto">
          <a:xfrm>
            <a:off x="6172200" y="1981200"/>
            <a:ext cx="2925763" cy="2925763"/>
          </a:xfrm>
          <a:prstGeom prst="rect">
            <a:avLst/>
          </a:prstGeom>
          <a:noFill/>
          <a:ln w="9525">
            <a:noFill/>
            <a:miter lim="800000"/>
            <a:headEnd/>
            <a:tailEnd/>
          </a:ln>
        </p:spPr>
      </p:pic>
      <p:pic>
        <p:nvPicPr>
          <p:cNvPr id="27652" name="Picture 5" descr="C:\Documents and Settings\Derek Hoiem\My Documents\Classes\Spring10 - Computer Vision\figs\7\lena_gmag_x.png"/>
          <p:cNvPicPr>
            <a:picLocks noChangeAspect="1" noChangeArrowheads="1"/>
          </p:cNvPicPr>
          <p:nvPr/>
        </p:nvPicPr>
        <p:blipFill>
          <a:blip r:embed="rId3" cstate="print"/>
          <a:srcRect/>
          <a:stretch>
            <a:fillRect/>
          </a:stretch>
        </p:blipFill>
        <p:spPr bwMode="auto">
          <a:xfrm>
            <a:off x="0" y="1981200"/>
            <a:ext cx="2925763" cy="2925763"/>
          </a:xfrm>
          <a:prstGeom prst="rect">
            <a:avLst/>
          </a:prstGeom>
          <a:noFill/>
          <a:ln w="9525">
            <a:noFill/>
            <a:miter lim="800000"/>
            <a:headEnd/>
            <a:tailEnd/>
          </a:ln>
        </p:spPr>
      </p:pic>
      <p:pic>
        <p:nvPicPr>
          <p:cNvPr id="27653" name="Picture 6" descr="C:\Documents and Settings\Derek Hoiem\My Documents\Classes\Spring10 - Computer Vision\figs\7\lena_gmag_y.png"/>
          <p:cNvPicPr>
            <a:picLocks noChangeAspect="1" noChangeArrowheads="1"/>
          </p:cNvPicPr>
          <p:nvPr/>
        </p:nvPicPr>
        <p:blipFill>
          <a:blip r:embed="rId4" cstate="print"/>
          <a:srcRect/>
          <a:stretch>
            <a:fillRect/>
          </a:stretch>
        </p:blipFill>
        <p:spPr bwMode="auto">
          <a:xfrm>
            <a:off x="3124200" y="1981200"/>
            <a:ext cx="2925763" cy="2925763"/>
          </a:xfrm>
          <a:prstGeom prst="rect">
            <a:avLst/>
          </a:prstGeom>
          <a:noFill/>
          <a:ln w="9525">
            <a:noFill/>
            <a:miter lim="800000"/>
            <a:headEnd/>
            <a:tailEnd/>
          </a:ln>
        </p:spPr>
      </p:pic>
      <p:sp>
        <p:nvSpPr>
          <p:cNvPr id="27654" name="TextBox 6"/>
          <p:cNvSpPr txBox="1">
            <a:spLocks noChangeArrowheads="1"/>
          </p:cNvSpPr>
          <p:nvPr/>
        </p:nvSpPr>
        <p:spPr bwMode="auto">
          <a:xfrm>
            <a:off x="0" y="4876800"/>
            <a:ext cx="3124200" cy="369888"/>
          </a:xfrm>
          <a:prstGeom prst="rect">
            <a:avLst/>
          </a:prstGeom>
          <a:noFill/>
          <a:ln w="9525">
            <a:noFill/>
            <a:miter lim="800000"/>
            <a:headEnd/>
            <a:tailEnd/>
          </a:ln>
        </p:spPr>
        <p:txBody>
          <a:bodyPr>
            <a:spAutoFit/>
          </a:bodyPr>
          <a:lstStyle/>
          <a:p>
            <a:pPr algn="ctr"/>
            <a:r>
              <a:rPr lang="en-US"/>
              <a:t>X-Derivative of Gaussian</a:t>
            </a:r>
          </a:p>
        </p:txBody>
      </p:sp>
      <p:sp>
        <p:nvSpPr>
          <p:cNvPr id="27655" name="TextBox 7"/>
          <p:cNvSpPr txBox="1">
            <a:spLocks noChangeArrowheads="1"/>
          </p:cNvSpPr>
          <p:nvPr/>
        </p:nvSpPr>
        <p:spPr bwMode="auto">
          <a:xfrm>
            <a:off x="2971800" y="4876800"/>
            <a:ext cx="3124200" cy="369888"/>
          </a:xfrm>
          <a:prstGeom prst="rect">
            <a:avLst/>
          </a:prstGeom>
          <a:noFill/>
          <a:ln w="9525">
            <a:noFill/>
            <a:miter lim="800000"/>
            <a:headEnd/>
            <a:tailEnd/>
          </a:ln>
        </p:spPr>
        <p:txBody>
          <a:bodyPr>
            <a:spAutoFit/>
          </a:bodyPr>
          <a:lstStyle/>
          <a:p>
            <a:pPr algn="ctr"/>
            <a:r>
              <a:rPr lang="en-US"/>
              <a:t>Y-Derivative of Gaussian</a:t>
            </a:r>
          </a:p>
        </p:txBody>
      </p:sp>
      <p:sp>
        <p:nvSpPr>
          <p:cNvPr id="27656" name="TextBox 8"/>
          <p:cNvSpPr txBox="1">
            <a:spLocks noChangeArrowheads="1"/>
          </p:cNvSpPr>
          <p:nvPr/>
        </p:nvSpPr>
        <p:spPr bwMode="auto">
          <a:xfrm>
            <a:off x="6096000" y="4876800"/>
            <a:ext cx="3124200" cy="369888"/>
          </a:xfrm>
          <a:prstGeom prst="rect">
            <a:avLst/>
          </a:prstGeom>
          <a:noFill/>
          <a:ln w="9525">
            <a:noFill/>
            <a:miter lim="800000"/>
            <a:headEnd/>
            <a:tailEnd/>
          </a:ln>
        </p:spPr>
        <p:txBody>
          <a:bodyPr>
            <a:spAutoFit/>
          </a:bodyPr>
          <a:lstStyle/>
          <a:p>
            <a:pPr algn="ctr"/>
            <a:r>
              <a:rPr lang="en-US"/>
              <a:t>Gradient Magnitude</a:t>
            </a:r>
          </a:p>
        </p:txBody>
      </p:sp>
      <p:sp>
        <p:nvSpPr>
          <p:cNvPr id="2" name="Slide Number Placeholder 1"/>
          <p:cNvSpPr>
            <a:spLocks noGrp="1"/>
          </p:cNvSpPr>
          <p:nvPr>
            <p:ph type="sldNum" sz="quarter" idx="12"/>
          </p:nvPr>
        </p:nvSpPr>
        <p:spPr/>
        <p:txBody>
          <a:bodyPr/>
          <a:lstStyle/>
          <a:p>
            <a:fld id="{79F1D11F-BC38-B14D-812C-5420C814BEF5}" type="slidenum">
              <a:rPr lang="en-US" smtClean="0"/>
              <a:t>29</a:t>
            </a:fld>
            <a:endParaRPr lang="en-US"/>
          </a:p>
        </p:txBody>
      </p:sp>
    </p:spTree>
    <p:extLst>
      <p:ext uri="{BB962C8B-B14F-4D97-AF65-F5344CB8AC3E}">
        <p14:creationId xmlns:p14="http://schemas.microsoft.com/office/powerpoint/2010/main" val="220146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685800" y="50292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r>
              <a:rPr lang="en-US" dirty="0"/>
              <a:t>Edges are caused by a variety of </a:t>
            </a:r>
            <a:r>
              <a:rPr lang="en-US" dirty="0" smtClean="0"/>
              <a:t>factors.</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29908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5638800" y="2559050"/>
            <a:ext cx="1865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depth discontinuity</a:t>
            </a:r>
          </a:p>
        </p:txBody>
      </p:sp>
      <p:sp>
        <p:nvSpPr>
          <p:cNvPr id="7" name="Text Box 10"/>
          <p:cNvSpPr txBox="1">
            <a:spLocks noChangeArrowheads="1"/>
          </p:cNvSpPr>
          <p:nvPr/>
        </p:nvSpPr>
        <p:spPr bwMode="auto">
          <a:xfrm>
            <a:off x="5638800" y="3200400"/>
            <a:ext cx="2520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color discontinuity</a:t>
            </a:r>
          </a:p>
        </p:txBody>
      </p:sp>
      <p:sp>
        <p:nvSpPr>
          <p:cNvPr id="8" name="Text Box 11"/>
          <p:cNvSpPr txBox="1">
            <a:spLocks noChangeArrowheads="1"/>
          </p:cNvSpPr>
          <p:nvPr/>
        </p:nvSpPr>
        <p:spPr bwMode="auto">
          <a:xfrm>
            <a:off x="5638800" y="3854450"/>
            <a:ext cx="2370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illumination discontinuity</a:t>
            </a:r>
          </a:p>
        </p:txBody>
      </p:sp>
      <p:sp>
        <p:nvSpPr>
          <p:cNvPr id="9" name="Text Box 12"/>
          <p:cNvSpPr txBox="1">
            <a:spLocks noChangeArrowheads="1"/>
          </p:cNvSpPr>
          <p:nvPr/>
        </p:nvSpPr>
        <p:spPr bwMode="auto">
          <a:xfrm>
            <a:off x="5638800" y="1905000"/>
            <a:ext cx="2701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normal discontinuity</a:t>
            </a:r>
          </a:p>
        </p:txBody>
      </p:sp>
      <p:sp>
        <p:nvSpPr>
          <p:cNvPr id="10" name="TextBox 9"/>
          <p:cNvSpPr txBox="1"/>
          <p:nvPr/>
        </p:nvSpPr>
        <p:spPr>
          <a:xfrm>
            <a:off x="381000" y="572869"/>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Origin of edges</a:t>
            </a:r>
            <a:endParaRPr lang="en-US" sz="3600" spc="-200" dirty="0">
              <a:latin typeface="Kalinga" pitchFamily="34" charset="0"/>
              <a:cs typeface="Kalinga" pitchFamily="34" charset="0"/>
            </a:endParaRPr>
          </a:p>
        </p:txBody>
      </p:sp>
    </p:spTree>
    <p:extLst>
      <p:ext uri="{BB962C8B-B14F-4D97-AF65-F5344CB8AC3E}">
        <p14:creationId xmlns:p14="http://schemas.microsoft.com/office/powerpoint/2010/main" val="285881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dirty="0" smtClean="0"/>
              <a:t>Canny Edges</a:t>
            </a:r>
          </a:p>
        </p:txBody>
      </p:sp>
      <p:pic>
        <p:nvPicPr>
          <p:cNvPr id="37891" name="Picture 4" descr="lena"/>
          <p:cNvPicPr>
            <a:picLocks noChangeAspect="1" noChangeArrowheads="1"/>
          </p:cNvPicPr>
          <p:nvPr/>
        </p:nvPicPr>
        <p:blipFill>
          <a:blip r:embed="rId2" cstate="print"/>
          <a:srcRect/>
          <a:stretch>
            <a:fillRect/>
          </a:stretch>
        </p:blipFill>
        <p:spPr bwMode="auto">
          <a:xfrm>
            <a:off x="0" y="1676400"/>
            <a:ext cx="4876800" cy="4876800"/>
          </a:xfrm>
          <a:prstGeom prst="rect">
            <a:avLst/>
          </a:prstGeom>
          <a:noFill/>
          <a:ln w="9525">
            <a:noFill/>
            <a:miter lim="800000"/>
            <a:headEnd/>
            <a:tailEnd/>
          </a:ln>
        </p:spPr>
      </p:pic>
      <p:pic>
        <p:nvPicPr>
          <p:cNvPr id="37892" name="Picture 2" descr="C:\Documents and Settings\Derek Hoiem\My Documents\Classes\Spring10 - Computer Vision\figs\7\lena_canny.png"/>
          <p:cNvPicPr>
            <a:picLocks noChangeAspect="1" noChangeArrowheads="1"/>
          </p:cNvPicPr>
          <p:nvPr/>
        </p:nvPicPr>
        <p:blipFill>
          <a:blip r:embed="rId3" cstate="print"/>
          <a:srcRect/>
          <a:stretch>
            <a:fillRect/>
          </a:stretch>
        </p:blipFill>
        <p:spPr bwMode="auto">
          <a:xfrm>
            <a:off x="4267200" y="1676400"/>
            <a:ext cx="4876800" cy="48768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79F1D11F-BC38-B14D-812C-5420C814BEF5}" type="slidenum">
              <a:rPr lang="en-US" smtClean="0"/>
              <a:t>30</a:t>
            </a:fld>
            <a:endParaRPr lang="en-US"/>
          </a:p>
        </p:txBody>
      </p:sp>
    </p:spTree>
    <p:extLst>
      <p:ext uri="{BB962C8B-B14F-4D97-AF65-F5344CB8AC3E}">
        <p14:creationId xmlns:p14="http://schemas.microsoft.com/office/powerpoint/2010/main" val="962013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3200" smtClean="0">
                <a:solidFill>
                  <a:srgbClr val="FF0000"/>
                </a:solidFill>
              </a:rPr>
              <a:t>Canny on Kidney</a:t>
            </a:r>
            <a:r>
              <a:rPr lang="en-US" altLang="en-US" smtClean="0">
                <a:solidFill>
                  <a:srgbClr val="FFCC00"/>
                </a:solidFill>
              </a:rPr>
              <a:t> </a:t>
            </a:r>
          </a:p>
        </p:txBody>
      </p:sp>
      <p:pic>
        <p:nvPicPr>
          <p:cNvPr id="15363" name="Picture 3" descr="cannykid"/>
          <p:cNvPicPr>
            <a:picLocks noChangeAspect="1" noChangeArrowheads="1"/>
          </p:cNvPicPr>
          <p:nvPr/>
        </p:nvPicPr>
        <p:blipFill>
          <a:blip r:embed="rId2">
            <a:extLst>
              <a:ext uri="{28A0092B-C50C-407E-A947-70E740481C1C}">
                <a14:useLocalDpi xmlns:a14="http://schemas.microsoft.com/office/drawing/2010/main" val="0"/>
              </a:ext>
            </a:extLst>
          </a:blip>
          <a:srcRect r="40625" b="22653"/>
          <a:stretch>
            <a:fillRect/>
          </a:stretch>
        </p:blipFill>
        <p:spPr bwMode="auto">
          <a:xfrm>
            <a:off x="2438400" y="1600200"/>
            <a:ext cx="434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3BD897-4A27-4BCF-BE06-6F89E179856B}" type="slidenum">
              <a:rPr lang="en-US" altLang="en-US"/>
              <a:pPr eaLnBrk="1" hangingPunct="1"/>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3200" smtClean="0">
                <a:solidFill>
                  <a:srgbClr val="FF0000"/>
                </a:solidFill>
              </a:rPr>
              <a:t>Canny Characteristics</a:t>
            </a:r>
          </a:p>
        </p:txBody>
      </p:sp>
      <p:sp>
        <p:nvSpPr>
          <p:cNvPr id="16387" name="Rectangle 3"/>
          <p:cNvSpPr>
            <a:spLocks noGrp="1" noChangeArrowheads="1"/>
          </p:cNvSpPr>
          <p:nvPr>
            <p:ph type="body" idx="1"/>
          </p:nvPr>
        </p:nvSpPr>
        <p:spPr/>
        <p:txBody>
          <a:bodyPr/>
          <a:lstStyle/>
          <a:p>
            <a:pPr eaLnBrk="1" hangingPunct="1">
              <a:lnSpc>
                <a:spcPct val="90000"/>
              </a:lnSpc>
            </a:pPr>
            <a:r>
              <a:rPr lang="en-US" altLang="en-US" sz="2800" smtClean="0"/>
              <a:t>The Canny operator gives single-pixel-wide images with good continuation between adjacent pixels</a:t>
            </a:r>
          </a:p>
          <a:p>
            <a:pPr eaLnBrk="1" hangingPunct="1">
              <a:lnSpc>
                <a:spcPct val="90000"/>
              </a:lnSpc>
            </a:pPr>
            <a:endParaRPr lang="en-US" altLang="en-US" sz="2800" smtClean="0"/>
          </a:p>
          <a:p>
            <a:pPr eaLnBrk="1" hangingPunct="1">
              <a:lnSpc>
                <a:spcPct val="90000"/>
              </a:lnSpc>
            </a:pPr>
            <a:r>
              <a:rPr lang="en-US" altLang="en-US" sz="2800" smtClean="0"/>
              <a:t>It is the most widely used edge operator today; no one has done better since it came out in the late 80s.  Many implementations are available.</a:t>
            </a:r>
          </a:p>
          <a:p>
            <a:pPr eaLnBrk="1" hangingPunct="1">
              <a:lnSpc>
                <a:spcPct val="90000"/>
              </a:lnSpc>
            </a:pPr>
            <a:endParaRPr lang="en-US" altLang="en-US" sz="2800" smtClean="0"/>
          </a:p>
          <a:p>
            <a:pPr eaLnBrk="1" hangingPunct="1">
              <a:lnSpc>
                <a:spcPct val="90000"/>
              </a:lnSpc>
            </a:pPr>
            <a:r>
              <a:rPr lang="en-US" altLang="en-US" sz="2800" smtClean="0"/>
              <a:t>It is very sensitive to its parameters, which need to be adjusted for different application domains.</a:t>
            </a:r>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82E889E-CF07-4CF0-923D-6F2870A04925}" type="slidenum">
              <a:rPr lang="en-US" altLang="en-US"/>
              <a:pPr eaLnBrk="1" hangingPunct="1"/>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0" y="152400"/>
            <a:ext cx="8763000" cy="838200"/>
          </a:xfrm>
        </p:spPr>
        <p:txBody>
          <a:bodyPr>
            <a:normAutofit fontScale="90000"/>
          </a:bodyPr>
          <a:lstStyle/>
          <a:p>
            <a:r>
              <a:rPr lang="en-US" dirty="0"/>
              <a:t>Effect of </a:t>
            </a:r>
            <a:r>
              <a:rPr lang="en-US" dirty="0">
                <a:sym typeface="Symbol" pitchFamily="18" charset="2"/>
              </a:rPr>
              <a:t> (</a:t>
            </a:r>
            <a:r>
              <a:rPr lang="en-US" dirty="0"/>
              <a:t>Gaussian kernel spread/size)</a:t>
            </a:r>
          </a:p>
        </p:txBody>
      </p:sp>
      <p:grpSp>
        <p:nvGrpSpPr>
          <p:cNvPr id="423957" name="Group 21"/>
          <p:cNvGrpSpPr>
            <a:grpSpLocks/>
          </p:cNvGrpSpPr>
          <p:nvPr/>
        </p:nvGrpSpPr>
        <p:grpSpPr bwMode="auto">
          <a:xfrm>
            <a:off x="152400" y="1371600"/>
            <a:ext cx="8869363" cy="5029200"/>
            <a:chOff x="96" y="864"/>
            <a:chExt cx="5587" cy="3168"/>
          </a:xfrm>
        </p:grpSpPr>
        <p:pic>
          <p:nvPicPr>
            <p:cNvPr id="4239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 y="873"/>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9" y="864"/>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 y="873"/>
              <a:ext cx="1843" cy="1843"/>
            </a:xfrm>
            <a:prstGeom prst="rect">
              <a:avLst/>
            </a:prstGeom>
            <a:noFill/>
            <a:extLst>
              <a:ext uri="{909E8E84-426E-40DD-AFC4-6F175D3DCCD1}">
                <a14:hiddenFill xmlns:a14="http://schemas.microsoft.com/office/drawing/2010/main">
                  <a:solidFill>
                    <a:srgbClr val="FFFFFF"/>
                  </a:solidFill>
                </a14:hiddenFill>
              </a:ext>
            </a:extLst>
          </p:spPr>
        </p:pic>
        <p:sp>
          <p:nvSpPr>
            <p:cNvPr id="423945" name="Text Box 9"/>
            <p:cNvSpPr txBox="1">
              <a:spLocks noChangeArrowheads="1"/>
            </p:cNvSpPr>
            <p:nvPr/>
          </p:nvSpPr>
          <p:spPr bwMode="auto">
            <a:xfrm>
              <a:off x="2160" y="2752"/>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47" name="Picture 11"/>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103" y="2793"/>
              <a:ext cx="54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48" name="Text Box 12"/>
            <p:cNvSpPr txBox="1">
              <a:spLocks noChangeArrowheads="1"/>
            </p:cNvSpPr>
            <p:nvPr/>
          </p:nvSpPr>
          <p:spPr bwMode="auto">
            <a:xfrm>
              <a:off x="4032" y="2745"/>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50" name="Picture 14"/>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970" y="2783"/>
              <a:ext cx="55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51" name="Text Box 15"/>
            <p:cNvSpPr txBox="1">
              <a:spLocks noChangeArrowheads="1"/>
            </p:cNvSpPr>
            <p:nvPr/>
          </p:nvSpPr>
          <p:spPr bwMode="auto">
            <a:xfrm>
              <a:off x="528" y="2745"/>
              <a:ext cx="67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original </a:t>
              </a:r>
            </a:p>
          </p:txBody>
        </p:sp>
        <p:sp>
          <p:nvSpPr>
            <p:cNvPr id="423952" name="Rectangle 16"/>
            <p:cNvSpPr>
              <a:spLocks noChangeArrowheads="1"/>
            </p:cNvSpPr>
            <p:nvPr/>
          </p:nvSpPr>
          <p:spPr bwMode="auto">
            <a:xfrm>
              <a:off x="432" y="331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The choice of     depends on desired behavior</a:t>
              </a:r>
            </a:p>
            <a:p>
              <a:pPr marL="742950" lvl="1" indent="-285750">
                <a:spcBef>
                  <a:spcPct val="20000"/>
                </a:spcBef>
                <a:buFontTx/>
                <a:buChar char="•"/>
              </a:pPr>
              <a:r>
                <a:rPr lang="en-US" sz="2000">
                  <a:latin typeface="Arial" charset="0"/>
                </a:rPr>
                <a:t>large     detects large scale edges</a:t>
              </a:r>
            </a:p>
            <a:p>
              <a:pPr marL="742950" lvl="1" indent="-285750">
                <a:spcBef>
                  <a:spcPct val="20000"/>
                </a:spcBef>
                <a:buFontTx/>
                <a:buChar char="•"/>
              </a:pPr>
              <a:r>
                <a:rPr lang="en-US" sz="2000">
                  <a:latin typeface="Arial" charset="0"/>
                </a:rPr>
                <a:t>small     detects fine features</a:t>
              </a:r>
            </a:p>
          </p:txBody>
        </p:sp>
        <p:pic>
          <p:nvPicPr>
            <p:cNvPr id="423954" name="Picture 18"/>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408" y="3402"/>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5" name="Picture 19"/>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60" y="362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6" name="Picture 20"/>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74" y="385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Slide Number Placeholder 1"/>
          <p:cNvSpPr>
            <a:spLocks noGrp="1"/>
          </p:cNvSpPr>
          <p:nvPr>
            <p:ph type="sldNum" sz="quarter" idx="12"/>
          </p:nvPr>
        </p:nvSpPr>
        <p:spPr/>
        <p:txBody>
          <a:bodyPr/>
          <a:lstStyle/>
          <a:p>
            <a:fld id="{79F1D11F-BC38-B14D-812C-5420C814BEF5}" type="slidenum">
              <a:rPr lang="en-US" smtClean="0"/>
              <a:t>33</a:t>
            </a:fld>
            <a:endParaRPr lang="en-US"/>
          </a:p>
        </p:txBody>
      </p:sp>
    </p:spTree>
    <p:extLst>
      <p:ext uri="{BB962C8B-B14F-4D97-AF65-F5344CB8AC3E}">
        <p14:creationId xmlns:p14="http://schemas.microsoft.com/office/powerpoint/2010/main" val="254961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3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57200" y="76200"/>
            <a:ext cx="8229600" cy="1143000"/>
          </a:xfrm>
        </p:spPr>
        <p:txBody>
          <a:bodyPr/>
          <a:lstStyle/>
          <a:p>
            <a:pPr algn="l"/>
            <a:r>
              <a:rPr lang="en-US" dirty="0"/>
              <a:t>An edge is not a line...</a:t>
            </a:r>
          </a:p>
        </p:txBody>
      </p:sp>
      <p:pic>
        <p:nvPicPr>
          <p:cNvPr id="436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92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36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96975"/>
            <a:ext cx="3687763" cy="3687763"/>
          </a:xfrm>
          <a:prstGeom prst="rect">
            <a:avLst/>
          </a:prstGeom>
          <a:noFill/>
          <a:extLst>
            <a:ext uri="{909E8E84-426E-40DD-AFC4-6F175D3DCCD1}">
              <a14:hiddenFill xmlns:a14="http://schemas.microsoft.com/office/drawing/2010/main">
                <a:solidFill>
                  <a:srgbClr val="FFFFFF"/>
                </a:solidFill>
              </a14:hiddenFill>
            </a:ext>
          </a:extLst>
        </p:spPr>
      </p:pic>
      <p:sp>
        <p:nvSpPr>
          <p:cNvPr id="436233" name="Oval 9"/>
          <p:cNvSpPr>
            <a:spLocks noChangeArrowheads="1"/>
          </p:cNvSpPr>
          <p:nvPr/>
        </p:nvSpPr>
        <p:spPr bwMode="auto">
          <a:xfrm>
            <a:off x="1751013" y="4397375"/>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4" name="Oval 10"/>
          <p:cNvSpPr>
            <a:spLocks noChangeArrowheads="1"/>
          </p:cNvSpPr>
          <p:nvPr/>
        </p:nvSpPr>
        <p:spPr bwMode="auto">
          <a:xfrm>
            <a:off x="5943600" y="4419600"/>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5" name="Rectangle 11"/>
          <p:cNvSpPr>
            <a:spLocks noChangeArrowheads="1"/>
          </p:cNvSpPr>
          <p:nvPr/>
        </p:nvSpPr>
        <p:spPr bwMode="auto">
          <a:xfrm>
            <a:off x="685800" y="5562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solidFill>
                  <a:srgbClr val="FF0000"/>
                </a:solidFill>
                <a:latin typeface="Arial" charset="0"/>
              </a:rPr>
              <a:t>How can we detect </a:t>
            </a:r>
            <a:r>
              <a:rPr lang="en-US" b="1" i="1" dirty="0">
                <a:solidFill>
                  <a:srgbClr val="FF0000"/>
                </a:solidFill>
                <a:latin typeface="Arial" charset="0"/>
              </a:rPr>
              <a:t>lines </a:t>
            </a:r>
            <a:r>
              <a:rPr lang="en-US" dirty="0">
                <a:solidFill>
                  <a:srgbClr val="FF0000"/>
                </a:solidFill>
                <a:latin typeface="Arial" charset="0"/>
              </a:rPr>
              <a:t>?</a:t>
            </a:r>
          </a:p>
        </p:txBody>
      </p:sp>
      <p:sp>
        <p:nvSpPr>
          <p:cNvPr id="2" name="Slide Number Placeholder 1"/>
          <p:cNvSpPr>
            <a:spLocks noGrp="1"/>
          </p:cNvSpPr>
          <p:nvPr>
            <p:ph type="sldNum" sz="quarter" idx="12"/>
          </p:nvPr>
        </p:nvSpPr>
        <p:spPr/>
        <p:txBody>
          <a:bodyPr/>
          <a:lstStyle/>
          <a:p>
            <a:fld id="{79F1D11F-BC38-B14D-812C-5420C814BEF5}" type="slidenum">
              <a:rPr lang="en-US" smtClean="0"/>
              <a:t>34</a:t>
            </a:fld>
            <a:endParaRPr lang="en-US"/>
          </a:p>
        </p:txBody>
      </p:sp>
    </p:spTree>
    <p:extLst>
      <p:ext uri="{BB962C8B-B14F-4D97-AF65-F5344CB8AC3E}">
        <p14:creationId xmlns:p14="http://schemas.microsoft.com/office/powerpoint/2010/main" val="334714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6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algn="l"/>
            <a:r>
              <a:rPr lang="en-US" spc="-200" dirty="0">
                <a:latin typeface="Kalinga" pitchFamily="34" charset="0"/>
                <a:cs typeface="Kalinga" pitchFamily="34" charset="0"/>
              </a:rPr>
              <a:t>Finding lines in an image</a:t>
            </a:r>
          </a:p>
        </p:txBody>
      </p:sp>
      <p:sp>
        <p:nvSpPr>
          <p:cNvPr id="437251" name="Rectangle 3"/>
          <p:cNvSpPr>
            <a:spLocks noGrp="1" noChangeArrowheads="1"/>
          </p:cNvSpPr>
          <p:nvPr>
            <p:ph type="body" idx="1"/>
          </p:nvPr>
        </p:nvSpPr>
        <p:spPr/>
        <p:txBody>
          <a:bodyPr/>
          <a:lstStyle/>
          <a:p>
            <a:r>
              <a:rPr lang="en-US" dirty="0"/>
              <a:t>Option 1:</a:t>
            </a:r>
          </a:p>
          <a:p>
            <a:pPr lvl="1"/>
            <a:r>
              <a:rPr lang="en-US" dirty="0"/>
              <a:t>Search for the line at every possible position/orientation</a:t>
            </a:r>
          </a:p>
          <a:p>
            <a:pPr lvl="1"/>
            <a:r>
              <a:rPr lang="en-US" dirty="0"/>
              <a:t>What is the cost of this operation?</a:t>
            </a:r>
          </a:p>
          <a:p>
            <a:pPr lvl="1"/>
            <a:endParaRPr lang="en-US" dirty="0"/>
          </a:p>
          <a:p>
            <a:r>
              <a:rPr lang="en-US" dirty="0"/>
              <a:t>Option 2:</a:t>
            </a:r>
          </a:p>
          <a:p>
            <a:pPr lvl="1"/>
            <a:r>
              <a:rPr lang="en-US" dirty="0"/>
              <a:t>Use a voting scheme:  Hough transform </a:t>
            </a:r>
          </a:p>
        </p:txBody>
      </p:sp>
      <p:sp>
        <p:nvSpPr>
          <p:cNvPr id="2" name="Slide Number Placeholder 1"/>
          <p:cNvSpPr>
            <a:spLocks noGrp="1"/>
          </p:cNvSpPr>
          <p:nvPr>
            <p:ph type="sldNum" sz="quarter" idx="12"/>
          </p:nvPr>
        </p:nvSpPr>
        <p:spPr/>
        <p:txBody>
          <a:bodyPr/>
          <a:lstStyle/>
          <a:p>
            <a:fld id="{79F1D11F-BC38-B14D-812C-5420C814BEF5}" type="slidenum">
              <a:rPr lang="en-US" smtClean="0"/>
              <a:t>35</a:t>
            </a:fld>
            <a:endParaRPr lang="en-US"/>
          </a:p>
        </p:txBody>
      </p:sp>
    </p:spTree>
    <p:extLst>
      <p:ext uri="{BB962C8B-B14F-4D97-AF65-F5344CB8AC3E}">
        <p14:creationId xmlns:p14="http://schemas.microsoft.com/office/powerpoint/2010/main" val="377099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1027"/>
          <p:cNvSpPr>
            <a:spLocks noGrp="1" noChangeArrowheads="1"/>
          </p:cNvSpPr>
          <p:nvPr>
            <p:ph type="body" idx="1"/>
          </p:nvPr>
        </p:nvSpPr>
        <p:spPr>
          <a:xfrm>
            <a:off x="685800" y="4114800"/>
            <a:ext cx="8153400" cy="2362200"/>
          </a:xfrm>
        </p:spPr>
        <p:txBody>
          <a:bodyPr>
            <a:normAutofit fontScale="92500" lnSpcReduction="20000"/>
          </a:bodyPr>
          <a:lstStyle/>
          <a:p>
            <a:r>
              <a:rPr lang="en-US"/>
              <a:t>Connection between image (x,y) and Hough (m,b) spaces</a:t>
            </a:r>
          </a:p>
          <a:p>
            <a:pPr lvl="1"/>
            <a:r>
              <a:rPr lang="en-US"/>
              <a:t>A line in the image corresponds to a point in Hough space</a:t>
            </a:r>
          </a:p>
          <a:p>
            <a:pPr lvl="1"/>
            <a:r>
              <a:rPr lang="en-US"/>
              <a:t>To go from image space to Hough space:</a:t>
            </a:r>
          </a:p>
          <a:p>
            <a:pPr lvl="2"/>
            <a:r>
              <a:rPr lang="en-US"/>
              <a:t>given a set of points (x,y), find all (m,b) such that y = mx + b</a:t>
            </a:r>
          </a:p>
        </p:txBody>
      </p:sp>
      <p:sp>
        <p:nvSpPr>
          <p:cNvPr id="438276" name="Line 1028"/>
          <p:cNvSpPr>
            <a:spLocks noChangeShapeType="1"/>
          </p:cNvSpPr>
          <p:nvPr/>
        </p:nvSpPr>
        <p:spPr bwMode="auto">
          <a:xfrm flipV="1">
            <a:off x="129540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7" name="Line 1029"/>
          <p:cNvSpPr>
            <a:spLocks noChangeShapeType="1"/>
          </p:cNvSpPr>
          <p:nvPr/>
        </p:nvSpPr>
        <p:spPr bwMode="auto">
          <a:xfrm>
            <a:off x="129540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8" name="Text Box 1030"/>
          <p:cNvSpPr txBox="1">
            <a:spLocks noChangeArrowheads="1"/>
          </p:cNvSpPr>
          <p:nvPr/>
        </p:nvSpPr>
        <p:spPr bwMode="auto">
          <a:xfrm>
            <a:off x="3124200" y="30480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x</a:t>
            </a:r>
          </a:p>
        </p:txBody>
      </p:sp>
      <p:sp>
        <p:nvSpPr>
          <p:cNvPr id="438279" name="Text Box 1031"/>
          <p:cNvSpPr txBox="1">
            <a:spLocks noChangeArrowheads="1"/>
          </p:cNvSpPr>
          <p:nvPr/>
        </p:nvSpPr>
        <p:spPr bwMode="auto">
          <a:xfrm>
            <a:off x="958850" y="11144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y</a:t>
            </a:r>
          </a:p>
        </p:txBody>
      </p:sp>
      <p:sp>
        <p:nvSpPr>
          <p:cNvPr id="438280" name="Line 1032"/>
          <p:cNvSpPr>
            <a:spLocks noChangeShapeType="1"/>
          </p:cNvSpPr>
          <p:nvPr/>
        </p:nvSpPr>
        <p:spPr bwMode="auto">
          <a:xfrm flipV="1">
            <a:off x="1676400" y="1981200"/>
            <a:ext cx="1447800" cy="533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8281" name="Picture 1033"/>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74838" y="1755775"/>
            <a:ext cx="1554162"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8282" name="Line 1034"/>
          <p:cNvSpPr>
            <a:spLocks noChangeShapeType="1"/>
          </p:cNvSpPr>
          <p:nvPr/>
        </p:nvSpPr>
        <p:spPr bwMode="auto">
          <a:xfrm flipV="1">
            <a:off x="545465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3" name="Line 1035"/>
          <p:cNvSpPr>
            <a:spLocks noChangeShapeType="1"/>
          </p:cNvSpPr>
          <p:nvPr/>
        </p:nvSpPr>
        <p:spPr bwMode="auto">
          <a:xfrm>
            <a:off x="545465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4" name="Text Box 1036"/>
          <p:cNvSpPr txBox="1">
            <a:spLocks noChangeArrowheads="1"/>
          </p:cNvSpPr>
          <p:nvPr/>
        </p:nvSpPr>
        <p:spPr bwMode="auto">
          <a:xfrm>
            <a:off x="7283450" y="3048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m</a:t>
            </a:r>
          </a:p>
        </p:txBody>
      </p:sp>
      <p:sp>
        <p:nvSpPr>
          <p:cNvPr id="438285" name="Text Box 1037"/>
          <p:cNvSpPr txBox="1">
            <a:spLocks noChangeArrowheads="1"/>
          </p:cNvSpPr>
          <p:nvPr/>
        </p:nvSpPr>
        <p:spPr bwMode="auto">
          <a:xfrm>
            <a:off x="5105400" y="1114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b</a:t>
            </a:r>
          </a:p>
        </p:txBody>
      </p:sp>
      <p:sp>
        <p:nvSpPr>
          <p:cNvPr id="438286" name="Oval 1038"/>
          <p:cNvSpPr>
            <a:spLocks noChangeArrowheads="1"/>
          </p:cNvSpPr>
          <p:nvPr/>
        </p:nvSpPr>
        <p:spPr bwMode="auto">
          <a:xfrm>
            <a:off x="57150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87" name="Text Box 1039"/>
          <p:cNvSpPr txBox="1">
            <a:spLocks noChangeArrowheads="1"/>
          </p:cNvSpPr>
          <p:nvPr/>
        </p:nvSpPr>
        <p:spPr bwMode="auto">
          <a:xfrm>
            <a:off x="6096000" y="3032125"/>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m</a:t>
            </a:r>
            <a:r>
              <a:rPr lang="en-US" sz="2000" i="1" baseline="-25000">
                <a:latin typeface="Arial" charset="0"/>
              </a:rPr>
              <a:t>0</a:t>
            </a:r>
          </a:p>
        </p:txBody>
      </p:sp>
      <p:sp>
        <p:nvSpPr>
          <p:cNvPr id="438288" name="Text Box 1040"/>
          <p:cNvSpPr txBox="1">
            <a:spLocks noChangeArrowheads="1"/>
          </p:cNvSpPr>
          <p:nvPr/>
        </p:nvSpPr>
        <p:spPr bwMode="auto">
          <a:xfrm>
            <a:off x="5019675" y="24098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b</a:t>
            </a:r>
            <a:r>
              <a:rPr lang="en-US" sz="2000" i="1" baseline="-25000">
                <a:latin typeface="Arial" charset="0"/>
              </a:rPr>
              <a:t>0</a:t>
            </a:r>
          </a:p>
        </p:txBody>
      </p:sp>
      <p:sp>
        <p:nvSpPr>
          <p:cNvPr id="438289" name="Text Box 1041"/>
          <p:cNvSpPr txBox="1">
            <a:spLocks noChangeArrowheads="1"/>
          </p:cNvSpPr>
          <p:nvPr/>
        </p:nvSpPr>
        <p:spPr bwMode="auto">
          <a:xfrm>
            <a:off x="1447800" y="3352800"/>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image space</a:t>
            </a:r>
          </a:p>
        </p:txBody>
      </p:sp>
      <p:sp>
        <p:nvSpPr>
          <p:cNvPr id="438290" name="Text Box 1042"/>
          <p:cNvSpPr txBox="1">
            <a:spLocks noChangeArrowheads="1"/>
          </p:cNvSpPr>
          <p:nvPr/>
        </p:nvSpPr>
        <p:spPr bwMode="auto">
          <a:xfrm>
            <a:off x="5484813" y="3352800"/>
            <a:ext cx="198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Hough space</a:t>
            </a:r>
          </a:p>
        </p:txBody>
      </p:sp>
      <p:sp>
        <p:nvSpPr>
          <p:cNvPr id="438291" name="Line 1043"/>
          <p:cNvSpPr>
            <a:spLocks noChangeShapeType="1"/>
          </p:cNvSpPr>
          <p:nvPr/>
        </p:nvSpPr>
        <p:spPr bwMode="auto">
          <a:xfrm>
            <a:off x="3810000" y="2209800"/>
            <a:ext cx="914400" cy="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
          <p:cNvSpPr>
            <a:spLocks noGrp="1" noChangeArrowheads="1"/>
          </p:cNvSpPr>
          <p:nvPr>
            <p:ph type="title"/>
          </p:nvPr>
        </p:nvSpPr>
        <p:spPr>
          <a:xfrm>
            <a:off x="457200" y="274638"/>
            <a:ext cx="8229600" cy="1143000"/>
          </a:xfrm>
        </p:spPr>
        <p:txBody>
          <a:bodyPr/>
          <a:lstStyle/>
          <a:p>
            <a:pPr algn="l"/>
            <a:r>
              <a:rPr lang="en-US" spc="-200" dirty="0">
                <a:latin typeface="Kalinga" pitchFamily="34" charset="0"/>
                <a:cs typeface="Kalinga" pitchFamily="34" charset="0"/>
              </a:rPr>
              <a:t>Finding lines in an image</a:t>
            </a:r>
          </a:p>
        </p:txBody>
      </p:sp>
      <p:sp>
        <p:nvSpPr>
          <p:cNvPr id="2" name="Slide Number Placeholder 1"/>
          <p:cNvSpPr>
            <a:spLocks noGrp="1"/>
          </p:cNvSpPr>
          <p:nvPr>
            <p:ph type="sldNum" sz="quarter" idx="12"/>
          </p:nvPr>
        </p:nvSpPr>
        <p:spPr/>
        <p:txBody>
          <a:bodyPr/>
          <a:lstStyle/>
          <a:p>
            <a:fld id="{79F1D11F-BC38-B14D-812C-5420C814BEF5}" type="slidenum">
              <a:rPr lang="en-US" smtClean="0"/>
              <a:t>36</a:t>
            </a:fld>
            <a:endParaRPr lang="en-US"/>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1582920" y="1947240"/>
              <a:ext cx="1501920" cy="684360"/>
            </p14:xfrm>
          </p:contentPart>
        </mc:Choice>
        <mc:Fallback>
          <p:pic>
            <p:nvPicPr>
              <p:cNvPr id="3" name="Ink 2"/>
              <p:cNvPicPr/>
              <p:nvPr/>
            </p:nvPicPr>
            <p:blipFill>
              <a:blip r:embed="rId5"/>
              <a:stretch>
                <a:fillRect/>
              </a:stretch>
            </p:blipFill>
            <p:spPr>
              <a:xfrm>
                <a:off x="1576800" y="1942200"/>
                <a:ext cx="1515960" cy="694440"/>
              </a:xfrm>
              <a:prstGeom prst="rect">
                <a:avLst/>
              </a:prstGeom>
            </p:spPr>
          </p:pic>
        </mc:Fallback>
      </mc:AlternateContent>
    </p:spTree>
    <p:extLst>
      <p:ext uri="{BB962C8B-B14F-4D97-AF65-F5344CB8AC3E}">
        <p14:creationId xmlns:p14="http://schemas.microsoft.com/office/powerpoint/2010/main" val="127086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dirty="0"/>
              <a:t>Typically use a different parameterization</a:t>
            </a:r>
          </a:p>
          <a:p>
            <a:pPr marL="457200" indent="-457200"/>
            <a:endParaRPr lang="en-US" dirty="0"/>
          </a:p>
          <a:p>
            <a:pPr marL="838200" lvl="1" indent="-381000"/>
            <a:r>
              <a:rPr lang="en-US" sz="2400" dirty="0">
                <a:solidFill>
                  <a:srgbClr val="C00000"/>
                </a:solidFill>
              </a:rPr>
              <a:t>d is the perpendicular distance from the line to the origin</a:t>
            </a:r>
          </a:p>
          <a:p>
            <a:pPr marL="838200" lvl="1" indent="-381000"/>
            <a:r>
              <a:rPr lang="en-US" sz="2400" dirty="0">
                <a:solidFill>
                  <a:srgbClr val="0000CC"/>
                </a:solidFill>
                <a:sym typeface="Symbol" pitchFamily="18" charset="2"/>
              </a:rPr>
              <a:t> </a:t>
            </a:r>
            <a:r>
              <a:rPr lang="en-US" sz="2400" dirty="0">
                <a:solidFill>
                  <a:srgbClr val="0000CC"/>
                </a:solidFill>
              </a:rPr>
              <a:t>is the </a:t>
            </a:r>
            <a:r>
              <a:rPr lang="en-US" sz="2400" dirty="0" smtClean="0">
                <a:solidFill>
                  <a:srgbClr val="0000CC"/>
                </a:solidFill>
              </a:rPr>
              <a:t>angle of this perpendicular with the horizontal.</a:t>
            </a:r>
          </a:p>
        </p:txBody>
      </p:sp>
      <p:pic>
        <p:nvPicPr>
          <p:cNvPr id="440324" name="Picture 4"/>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08163" y="1447800"/>
            <a:ext cx="268763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37</a:t>
            </a:fld>
            <a:endParaRPr lang="en-US"/>
          </a:p>
        </p:txBody>
      </p:sp>
      <p:pic>
        <p:nvPicPr>
          <p:cNvPr id="6146" name="Picture 2" descr="http://ngi-user-guide.readthedocs.org/en/latest/images/hough-d-p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5" y="3701694"/>
            <a:ext cx="3861318" cy="265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62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sz="2800" dirty="0" smtClean="0"/>
              <a:t>Basic </a:t>
            </a:r>
            <a:r>
              <a:rPr lang="en-US" sz="2800" dirty="0"/>
              <a:t>Hough transform algorithm</a:t>
            </a:r>
          </a:p>
          <a:p>
            <a:pPr marL="838200" lvl="1" indent="-381000">
              <a:buFontTx/>
              <a:buAutoNum type="arabicPeriod"/>
            </a:pPr>
            <a:r>
              <a:rPr lang="en-US" sz="2400" dirty="0"/>
              <a:t>Initialize H[d, </a:t>
            </a:r>
            <a:r>
              <a:rPr lang="en-US" sz="2400" dirty="0">
                <a:sym typeface="Symbol" pitchFamily="18" charset="2"/>
              </a:rPr>
              <a:t></a:t>
            </a:r>
            <a:r>
              <a:rPr lang="en-US" sz="2400" dirty="0"/>
              <a:t>]=0</a:t>
            </a:r>
          </a:p>
          <a:p>
            <a:pPr marL="838200" lvl="1" indent="-381000">
              <a:buFontTx/>
              <a:buAutoNum type="arabicPeriod"/>
            </a:pPr>
            <a:r>
              <a:rPr lang="en-US" sz="2400" dirty="0"/>
              <a:t>for each edge point I[</a:t>
            </a:r>
            <a:r>
              <a:rPr lang="en-US" sz="2400" dirty="0" err="1"/>
              <a:t>x,y</a:t>
            </a:r>
            <a:r>
              <a:rPr lang="en-US" sz="2400" dirty="0"/>
              <a:t>] in the image</a:t>
            </a:r>
          </a:p>
          <a:p>
            <a:pPr marL="1257300" lvl="2" indent="-342900">
              <a:buFontTx/>
              <a:buNone/>
            </a:pPr>
            <a:r>
              <a:rPr lang="en-US" sz="1800" dirty="0"/>
              <a:t>    </a:t>
            </a:r>
            <a:r>
              <a:rPr lang="en-US" sz="1800" dirty="0">
                <a:solidFill>
                  <a:srgbClr val="00B050"/>
                </a:solidFill>
              </a:rPr>
              <a:t>for </a:t>
            </a:r>
            <a:r>
              <a:rPr lang="en-US" sz="1800" dirty="0">
                <a:solidFill>
                  <a:srgbClr val="00B050"/>
                </a:solidFill>
                <a:sym typeface="Symbol" pitchFamily="18" charset="2"/>
              </a:rPr>
              <a:t></a:t>
            </a:r>
            <a:r>
              <a:rPr lang="en-US" sz="1800" dirty="0">
                <a:solidFill>
                  <a:srgbClr val="00B050"/>
                </a:solidFill>
              </a:rPr>
              <a:t> = 0 to 180 </a:t>
            </a:r>
          </a:p>
          <a:p>
            <a:pPr marL="1676400" lvl="3" indent="-304800"/>
            <a:endParaRPr lang="en-US" sz="1800" dirty="0"/>
          </a:p>
          <a:p>
            <a:pPr marL="1676400" lvl="3" indent="-304800">
              <a:buFontTx/>
              <a:buNone/>
            </a:pPr>
            <a:r>
              <a:rPr lang="en-US" sz="1800" dirty="0"/>
              <a:t>    H[d, </a:t>
            </a:r>
            <a:r>
              <a:rPr lang="en-US" sz="1600" dirty="0">
                <a:sym typeface="Symbol" pitchFamily="18" charset="2"/>
              </a:rPr>
              <a:t></a:t>
            </a:r>
            <a:r>
              <a:rPr lang="en-US" sz="1800" dirty="0"/>
              <a:t>] += 1</a:t>
            </a:r>
          </a:p>
          <a:p>
            <a:pPr marL="838200" lvl="1" indent="-381000">
              <a:buFontTx/>
              <a:buAutoNum type="arabicPeriod"/>
            </a:pPr>
            <a:r>
              <a:rPr lang="en-US" sz="2400" dirty="0"/>
              <a:t>Find the value(s) of (d, </a:t>
            </a:r>
            <a:r>
              <a:rPr lang="en-US" sz="2400" dirty="0">
                <a:sym typeface="Symbol" pitchFamily="18" charset="2"/>
              </a:rPr>
              <a:t>) where</a:t>
            </a:r>
            <a:r>
              <a:rPr lang="en-US" sz="2400" dirty="0"/>
              <a:t> H[d, </a:t>
            </a:r>
            <a:r>
              <a:rPr lang="en-US" sz="2400" dirty="0">
                <a:sym typeface="Symbol" pitchFamily="18" charset="2"/>
              </a:rPr>
              <a:t></a:t>
            </a:r>
            <a:r>
              <a:rPr lang="en-US" sz="2400" dirty="0"/>
              <a:t>] is maximum</a:t>
            </a:r>
          </a:p>
          <a:p>
            <a:pPr marL="838200" lvl="1" indent="-381000">
              <a:buFontTx/>
              <a:buAutoNum type="arabicPeriod"/>
            </a:pPr>
            <a:r>
              <a:rPr lang="en-US" sz="2400" dirty="0"/>
              <a:t>The detected line in the image is given by</a:t>
            </a:r>
          </a:p>
          <a:p>
            <a:pPr marL="457200" indent="-457200"/>
            <a:r>
              <a:rPr lang="en-US" sz="2800" dirty="0"/>
              <a:t>What’s the running time (measured in # votes)? </a:t>
            </a:r>
          </a:p>
        </p:txBody>
      </p:sp>
      <p:pic>
        <p:nvPicPr>
          <p:cNvPr id="440325" name="Picture 5"/>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109849" y="2667000"/>
            <a:ext cx="2020887"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26" name="Picture 6"/>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886200"/>
            <a:ext cx="2020888"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38</a:t>
            </a:fld>
            <a:endParaRPr lang="en-US"/>
          </a:p>
        </p:txBody>
      </p:sp>
      <p:sp>
        <p:nvSpPr>
          <p:cNvPr id="3" name="TextBox 2"/>
          <p:cNvSpPr txBox="1"/>
          <p:nvPr/>
        </p:nvSpPr>
        <p:spPr>
          <a:xfrm>
            <a:off x="1345915" y="4710940"/>
            <a:ext cx="3620478" cy="830997"/>
          </a:xfrm>
          <a:prstGeom prst="rect">
            <a:avLst/>
          </a:prstGeom>
          <a:noFill/>
        </p:spPr>
        <p:txBody>
          <a:bodyPr wrap="none" rtlCol="0">
            <a:spAutoFit/>
          </a:bodyPr>
          <a:lstStyle/>
          <a:p>
            <a:pPr marL="457200" indent="-457200">
              <a:buAutoNum type="arabicPeriod"/>
            </a:pPr>
            <a:r>
              <a:rPr lang="en-US" sz="2400" dirty="0" smtClean="0">
                <a:solidFill>
                  <a:srgbClr val="FF0000"/>
                </a:solidFill>
              </a:rPr>
              <a:t>How big is the array H?</a:t>
            </a:r>
          </a:p>
          <a:p>
            <a:pPr marL="457200" indent="-457200">
              <a:buAutoNum type="arabicPeriod"/>
            </a:pPr>
            <a:r>
              <a:rPr lang="en-US" sz="2400" dirty="0" smtClean="0">
                <a:solidFill>
                  <a:srgbClr val="FF0000"/>
                </a:solidFill>
              </a:rPr>
              <a:t>Do we need to try all </a:t>
            </a:r>
            <a:r>
              <a:rPr lang="el-GR" sz="2400" dirty="0" smtClean="0">
                <a:solidFill>
                  <a:srgbClr val="FF0000"/>
                </a:solidFill>
              </a:rPr>
              <a:t>θ</a:t>
            </a:r>
            <a:r>
              <a:rPr lang="en-US" sz="2400" dirty="0" smtClean="0">
                <a:solidFill>
                  <a:srgbClr val="FF0000"/>
                </a:solidFill>
                <a:sym typeface="Symbol" pitchFamily="18" charset="2"/>
              </a:rPr>
              <a:t>?</a:t>
            </a:r>
            <a:endParaRPr lang="en-US" sz="2400" dirty="0">
              <a:solidFill>
                <a:srgbClr val="FF0000"/>
              </a:solidFill>
            </a:endParaRPr>
          </a:p>
        </p:txBody>
      </p:sp>
      <p:sp>
        <p:nvSpPr>
          <p:cNvPr id="4" name="Rectangle 3"/>
          <p:cNvSpPr/>
          <p:nvPr/>
        </p:nvSpPr>
        <p:spPr>
          <a:xfrm>
            <a:off x="6852863" y="1066800"/>
            <a:ext cx="1500027" cy="12654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462445" y="1699517"/>
            <a:ext cx="306494" cy="369332"/>
          </a:xfrm>
          <a:prstGeom prst="rect">
            <a:avLst/>
          </a:prstGeom>
          <a:noFill/>
        </p:spPr>
        <p:txBody>
          <a:bodyPr wrap="none" rtlCol="0">
            <a:spAutoFit/>
          </a:bodyPr>
          <a:lstStyle/>
          <a:p>
            <a:r>
              <a:rPr lang="en-US" dirty="0" smtClean="0"/>
              <a:t>d</a:t>
            </a:r>
            <a:endParaRPr lang="en-US" dirty="0"/>
          </a:p>
        </p:txBody>
      </p:sp>
      <p:sp>
        <p:nvSpPr>
          <p:cNvPr id="6" name="TextBox 5"/>
          <p:cNvSpPr txBox="1"/>
          <p:nvPr/>
        </p:nvSpPr>
        <p:spPr>
          <a:xfrm>
            <a:off x="7558507" y="2409587"/>
            <a:ext cx="304892" cy="369332"/>
          </a:xfrm>
          <a:prstGeom prst="rect">
            <a:avLst/>
          </a:prstGeom>
          <a:noFill/>
        </p:spPr>
        <p:txBody>
          <a:bodyPr wrap="none" rtlCol="0">
            <a:spAutoFit/>
          </a:bodyPr>
          <a:lstStyle/>
          <a:p>
            <a:r>
              <a:rPr lang="en-US" dirty="0" smtClean="0">
                <a:sym typeface="Symbol"/>
              </a:rPr>
              <a:t></a:t>
            </a:r>
            <a:endParaRPr lang="en-US" dirty="0"/>
          </a:p>
        </p:txBody>
      </p:sp>
      <p:sp>
        <p:nvSpPr>
          <p:cNvPr id="7" name="TextBox 6"/>
          <p:cNvSpPr txBox="1"/>
          <p:nvPr/>
        </p:nvSpPr>
        <p:spPr>
          <a:xfrm>
            <a:off x="7006825" y="605135"/>
            <a:ext cx="1113638" cy="461665"/>
          </a:xfrm>
          <a:prstGeom prst="rect">
            <a:avLst/>
          </a:prstGeom>
          <a:noFill/>
        </p:spPr>
        <p:txBody>
          <a:bodyPr wrap="none" rtlCol="0">
            <a:spAutoFit/>
          </a:bodyPr>
          <a:lstStyle/>
          <a:p>
            <a:r>
              <a:rPr lang="en-US" sz="2400" dirty="0" smtClean="0"/>
              <a:t>Array H</a:t>
            </a:r>
            <a:endParaRPr lang="en-US" sz="2400" dirty="0"/>
          </a:p>
        </p:txBody>
      </p:sp>
      <mc:AlternateContent xmlns:mc="http://schemas.openxmlformats.org/markup-compatibility/2006">
        <mc:Choice xmlns:p14="http://schemas.microsoft.com/office/powerpoint/2010/main" Requires="p14">
          <p:contentPart p14:bwMode="auto" r:id="rId5">
            <p14:nvContentPartPr>
              <p14:cNvPr id="8" name="Ink 7"/>
              <p14:cNvContentPartPr/>
              <p14:nvPr/>
            </p14:nvContentPartPr>
            <p14:xfrm>
              <a:off x="1862280" y="2272680"/>
              <a:ext cx="6662880" cy="3985200"/>
            </p14:xfrm>
          </p:contentPart>
        </mc:Choice>
        <mc:Fallback>
          <p:pic>
            <p:nvPicPr>
              <p:cNvPr id="8" name="Ink 7"/>
              <p:cNvPicPr/>
              <p:nvPr/>
            </p:nvPicPr>
            <p:blipFill>
              <a:blip r:embed="rId6"/>
              <a:stretch>
                <a:fillRect/>
              </a:stretch>
            </p:blipFill>
            <p:spPr>
              <a:xfrm>
                <a:off x="1852200" y="2270160"/>
                <a:ext cx="6679080" cy="3990960"/>
              </a:xfrm>
              <a:prstGeom prst="rect">
                <a:avLst/>
              </a:prstGeom>
            </p:spPr>
          </p:pic>
        </mc:Fallback>
      </mc:AlternateContent>
    </p:spTree>
    <p:extLst>
      <p:ext uri="{BB962C8B-B14F-4D97-AF65-F5344CB8AC3E}">
        <p14:creationId xmlns:p14="http://schemas.microsoft.com/office/powerpoint/2010/main" val="230194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altLang="en-US" smtClean="0">
                <a:solidFill>
                  <a:srgbClr val="FF0000"/>
                </a:solidFill>
              </a:rPr>
              <a:t>Example</a:t>
            </a:r>
          </a:p>
        </p:txBody>
      </p:sp>
      <p:sp>
        <p:nvSpPr>
          <p:cNvPr id="2051" name="Text Box 3"/>
          <p:cNvSpPr txBox="1">
            <a:spLocks noChangeArrowheads="1"/>
          </p:cNvSpPr>
          <p:nvPr/>
        </p:nvSpPr>
        <p:spPr bwMode="auto">
          <a:xfrm>
            <a:off x="822325" y="1946275"/>
            <a:ext cx="2632075" cy="168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  </a:t>
            </a:r>
            <a:r>
              <a:rPr lang="en-US" altLang="en-US" sz="2000">
                <a:latin typeface="Times New Roman" pitchFamily="18" charset="0"/>
              </a:rPr>
              <a:t>0      0      </a:t>
            </a:r>
            <a:r>
              <a:rPr lang="en-US" altLang="en-US" sz="2000">
                <a:solidFill>
                  <a:srgbClr val="FF3300"/>
                </a:solidFill>
                <a:latin typeface="Times New Roman" pitchFamily="18" charset="0"/>
              </a:rPr>
              <a:t>0    100</a:t>
            </a:r>
            <a:r>
              <a:rPr lang="en-US" altLang="en-US" sz="2000">
                <a:latin typeface="Times New Roman" pitchFamily="18" charset="0"/>
              </a:rPr>
              <a:t>  100</a:t>
            </a:r>
          </a:p>
          <a:p>
            <a:pPr eaLnBrk="1" hangingPunct="1">
              <a:spcBef>
                <a:spcPct val="0"/>
              </a:spcBef>
              <a:buFontTx/>
              <a:buNone/>
            </a:pPr>
            <a:r>
              <a:rPr lang="en-US" altLang="en-US" sz="2000">
                <a:latin typeface="Times New Roman" pitchFamily="18" charset="0"/>
              </a:rPr>
              <a:t>  0      0      </a:t>
            </a:r>
            <a:r>
              <a:rPr lang="en-US" altLang="en-US" sz="2000">
                <a:solidFill>
                  <a:srgbClr val="FF3300"/>
                </a:solidFill>
                <a:latin typeface="Times New Roman" pitchFamily="18" charset="0"/>
              </a:rPr>
              <a:t>0    100</a:t>
            </a:r>
            <a:r>
              <a:rPr lang="en-US" altLang="en-US" sz="2000">
                <a:latin typeface="Times New Roman" pitchFamily="18" charset="0"/>
              </a:rPr>
              <a:t>  100</a:t>
            </a:r>
          </a:p>
          <a:p>
            <a:pPr eaLnBrk="1" hangingPunct="1">
              <a:spcBef>
                <a:spcPct val="0"/>
              </a:spcBef>
              <a:buFontTx/>
              <a:buNone/>
            </a:pPr>
            <a:r>
              <a:rPr lang="en-US" altLang="en-US" sz="2000">
                <a:latin typeface="Times New Roman" pitchFamily="18" charset="0"/>
              </a:rPr>
              <a:t>  </a:t>
            </a:r>
            <a:r>
              <a:rPr lang="en-US" altLang="en-US" sz="2000">
                <a:solidFill>
                  <a:schemeClr val="accent2"/>
                </a:solidFill>
                <a:latin typeface="Times New Roman" pitchFamily="18" charset="0"/>
              </a:rPr>
              <a:t>0      0</a:t>
            </a:r>
            <a:r>
              <a:rPr lang="en-US" altLang="en-US" sz="2000">
                <a:latin typeface="Times New Roman" pitchFamily="18" charset="0"/>
              </a:rPr>
              <a:t>      0    100  100</a:t>
            </a:r>
          </a:p>
          <a:p>
            <a:pPr eaLnBrk="1" hangingPunct="1">
              <a:spcBef>
                <a:spcPct val="0"/>
              </a:spcBef>
              <a:buFontTx/>
              <a:buNone/>
            </a:pPr>
            <a:r>
              <a:rPr lang="en-US" altLang="en-US" sz="2000">
                <a:solidFill>
                  <a:schemeClr val="accent2"/>
                </a:solidFill>
                <a:latin typeface="Times New Roman" pitchFamily="18" charset="0"/>
              </a:rPr>
              <a:t>100  100  100</a:t>
            </a:r>
            <a:r>
              <a:rPr lang="en-US" altLang="en-US" sz="2000">
                <a:latin typeface="Times New Roman" pitchFamily="18" charset="0"/>
              </a:rPr>
              <a:t>  100  100</a:t>
            </a:r>
          </a:p>
          <a:p>
            <a:pPr eaLnBrk="1" hangingPunct="1">
              <a:spcBef>
                <a:spcPct val="0"/>
              </a:spcBef>
              <a:buFontTx/>
              <a:buNone/>
            </a:pPr>
            <a:r>
              <a:rPr lang="en-US" altLang="en-US" sz="2000">
                <a:latin typeface="Times New Roman" pitchFamily="18" charset="0"/>
              </a:rPr>
              <a:t>100  100  100  100  100</a:t>
            </a:r>
          </a:p>
        </p:txBody>
      </p:sp>
      <p:sp>
        <p:nvSpPr>
          <p:cNvPr id="2052" name="Text Box 4"/>
          <p:cNvSpPr txBox="1">
            <a:spLocks noChangeArrowheads="1"/>
          </p:cNvSpPr>
          <p:nvPr/>
        </p:nvSpPr>
        <p:spPr bwMode="auto">
          <a:xfrm>
            <a:off x="6324600" y="1981200"/>
            <a:ext cx="1982788" cy="1685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 </a:t>
            </a:r>
            <a:r>
              <a:rPr lang="en-US" altLang="en-US" sz="2000">
                <a:latin typeface="Times New Roman" pitchFamily="18" charset="0"/>
              </a:rPr>
              <a:t>-     -    0    0    -  </a:t>
            </a:r>
          </a:p>
          <a:p>
            <a:pPr eaLnBrk="1" hangingPunct="1">
              <a:spcBef>
                <a:spcPct val="0"/>
              </a:spcBef>
              <a:buFontTx/>
              <a:buNone/>
            </a:pPr>
            <a:r>
              <a:rPr lang="en-US" altLang="en-US" sz="2000">
                <a:latin typeface="Times New Roman" pitchFamily="18" charset="0"/>
              </a:rPr>
              <a:t> -     -    0    0    -  </a:t>
            </a:r>
          </a:p>
          <a:p>
            <a:pPr eaLnBrk="1" hangingPunct="1">
              <a:spcBef>
                <a:spcPct val="0"/>
              </a:spcBef>
              <a:buFontTx/>
              <a:buNone/>
            </a:pPr>
            <a:r>
              <a:rPr lang="en-US" altLang="en-US" sz="2000">
                <a:latin typeface="Times New Roman" pitchFamily="18" charset="0"/>
              </a:rPr>
              <a:t>90  90  40  20   -</a:t>
            </a:r>
          </a:p>
          <a:p>
            <a:pPr eaLnBrk="1" hangingPunct="1">
              <a:spcBef>
                <a:spcPct val="0"/>
              </a:spcBef>
              <a:buFontTx/>
              <a:buNone/>
            </a:pPr>
            <a:r>
              <a:rPr lang="en-US" altLang="en-US" sz="2000">
                <a:latin typeface="Times New Roman" pitchFamily="18" charset="0"/>
              </a:rPr>
              <a:t>90  90  90  40   -</a:t>
            </a:r>
          </a:p>
          <a:p>
            <a:pPr eaLnBrk="1" hangingPunct="1">
              <a:spcBef>
                <a:spcPct val="0"/>
              </a:spcBef>
              <a:buFontTx/>
              <a:buNone/>
            </a:pPr>
            <a:r>
              <a:rPr lang="en-US" altLang="en-US" sz="2000">
                <a:latin typeface="Times New Roman" pitchFamily="18" charset="0"/>
              </a:rPr>
              <a:t> -     -     -     -    -</a:t>
            </a:r>
          </a:p>
        </p:txBody>
      </p:sp>
      <p:sp>
        <p:nvSpPr>
          <p:cNvPr id="2053" name="Text Box 5"/>
          <p:cNvSpPr txBox="1">
            <a:spLocks noChangeArrowheads="1"/>
          </p:cNvSpPr>
          <p:nvPr/>
        </p:nvSpPr>
        <p:spPr bwMode="auto">
          <a:xfrm>
            <a:off x="3886200" y="1981200"/>
            <a:ext cx="197008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3    3    -  </a:t>
            </a:r>
          </a:p>
          <a:p>
            <a:pPr eaLnBrk="1" hangingPunct="1">
              <a:spcBef>
                <a:spcPct val="0"/>
              </a:spcBef>
              <a:buFontTx/>
              <a:buNone/>
            </a:pPr>
            <a:r>
              <a:rPr lang="en-US" altLang="en-US" sz="2000">
                <a:latin typeface="Times New Roman" pitchFamily="18" charset="0"/>
              </a:rPr>
              <a:t> -     -    3    3    -  </a:t>
            </a:r>
          </a:p>
          <a:p>
            <a:pPr eaLnBrk="1" hangingPunct="1">
              <a:spcBef>
                <a:spcPct val="0"/>
              </a:spcBef>
              <a:buFontTx/>
              <a:buNone/>
            </a:pPr>
            <a:r>
              <a:rPr lang="en-US" altLang="en-US" sz="2000">
                <a:latin typeface="Times New Roman" pitchFamily="18" charset="0"/>
              </a:rPr>
              <a:t> 3    3    3    3   -</a:t>
            </a:r>
          </a:p>
          <a:p>
            <a:pPr eaLnBrk="1" hangingPunct="1">
              <a:spcBef>
                <a:spcPct val="0"/>
              </a:spcBef>
              <a:buFontTx/>
              <a:buNone/>
            </a:pPr>
            <a:r>
              <a:rPr lang="en-US" altLang="en-US" sz="2000">
                <a:latin typeface="Times New Roman" pitchFamily="18" charset="0"/>
              </a:rPr>
              <a:t> 3    3    3    3   -</a:t>
            </a:r>
          </a:p>
          <a:p>
            <a:pPr eaLnBrk="1" hangingPunct="1">
              <a:spcBef>
                <a:spcPct val="0"/>
              </a:spcBef>
              <a:buFontTx/>
              <a:buNone/>
            </a:pPr>
            <a:r>
              <a:rPr lang="en-US" altLang="en-US" sz="2000">
                <a:latin typeface="Times New Roman" pitchFamily="18" charset="0"/>
              </a:rPr>
              <a:t> -     -     -     -    -</a:t>
            </a:r>
            <a:endParaRPr lang="en-US" altLang="en-US" sz="2400">
              <a:latin typeface="Times New Roman" pitchFamily="18" charset="0"/>
            </a:endParaRPr>
          </a:p>
        </p:txBody>
      </p:sp>
      <p:sp>
        <p:nvSpPr>
          <p:cNvPr id="2054" name="Text Box 6"/>
          <p:cNvSpPr txBox="1">
            <a:spLocks noChangeArrowheads="1"/>
          </p:cNvSpPr>
          <p:nvPr/>
        </p:nvSpPr>
        <p:spPr bwMode="auto">
          <a:xfrm>
            <a:off x="746125" y="4129088"/>
            <a:ext cx="565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360</a:t>
            </a:r>
          </a:p>
          <a:p>
            <a:pPr eaLnBrk="1" hangingPunct="1">
              <a:spcBef>
                <a:spcPct val="0"/>
              </a:spcBef>
              <a:buFontTx/>
              <a:buNone/>
            </a:pPr>
            <a:r>
              <a:rPr lang="en-US" altLang="en-US" sz="2000">
                <a:latin typeface="Times New Roman" pitchFamily="18" charset="0"/>
              </a:rPr>
              <a:t>  .</a:t>
            </a:r>
          </a:p>
          <a:p>
            <a:pPr eaLnBrk="1" hangingPunct="1">
              <a:spcBef>
                <a:spcPct val="0"/>
              </a:spcBef>
              <a:buFontTx/>
              <a:buNone/>
            </a:pPr>
            <a:r>
              <a:rPr lang="en-US" altLang="en-US" sz="2000">
                <a:latin typeface="Times New Roman" pitchFamily="18" charset="0"/>
              </a:rPr>
              <a:t> 6</a:t>
            </a:r>
          </a:p>
          <a:p>
            <a:pPr eaLnBrk="1" hangingPunct="1">
              <a:spcBef>
                <a:spcPct val="0"/>
              </a:spcBef>
              <a:buFontTx/>
              <a:buNone/>
            </a:pPr>
            <a:r>
              <a:rPr lang="en-US" altLang="en-US" sz="2000">
                <a:latin typeface="Times New Roman" pitchFamily="18" charset="0"/>
              </a:rPr>
              <a:t> 3</a:t>
            </a:r>
          </a:p>
          <a:p>
            <a:pPr eaLnBrk="1" hangingPunct="1">
              <a:spcBef>
                <a:spcPct val="0"/>
              </a:spcBef>
              <a:buFontTx/>
              <a:buNone/>
            </a:pPr>
            <a:r>
              <a:rPr lang="en-US" altLang="en-US" sz="2000">
                <a:latin typeface="Times New Roman" pitchFamily="18" charset="0"/>
              </a:rPr>
              <a:t> 0</a:t>
            </a:r>
          </a:p>
        </p:txBody>
      </p:sp>
      <p:sp>
        <p:nvSpPr>
          <p:cNvPr id="2055" name="Text Box 7"/>
          <p:cNvSpPr txBox="1">
            <a:spLocks noChangeArrowheads="1"/>
          </p:cNvSpPr>
          <p:nvPr/>
        </p:nvSpPr>
        <p:spPr bwMode="auto">
          <a:xfrm>
            <a:off x="1508125" y="4129088"/>
            <a:ext cx="205263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a:t>
            </a:r>
            <a:r>
              <a:rPr lang="en-US" altLang="en-US" sz="2000">
                <a:solidFill>
                  <a:srgbClr val="FF3300"/>
                </a:solidFill>
                <a:latin typeface="Times New Roman" pitchFamily="18" charset="0"/>
              </a:rPr>
              <a:t>4</a:t>
            </a:r>
            <a:r>
              <a:rPr lang="en-US" altLang="en-US" sz="2000">
                <a:latin typeface="Times New Roman" pitchFamily="18" charset="0"/>
              </a:rPr>
              <a:t>  -   1   -  2   -   </a:t>
            </a:r>
            <a:r>
              <a:rPr lang="en-US" altLang="en-US" sz="2000">
                <a:solidFill>
                  <a:schemeClr val="accent2"/>
                </a:solidFill>
                <a:latin typeface="Times New Roman" pitchFamily="18" charset="0"/>
              </a:rPr>
              <a:t>5</a:t>
            </a:r>
          </a:p>
          <a:p>
            <a:pPr eaLnBrk="1" hangingPunct="1">
              <a:spcBef>
                <a:spcPct val="0"/>
              </a:spcBef>
              <a:buFontTx/>
              <a:buNone/>
            </a:pPr>
            <a:r>
              <a:rPr lang="en-US" altLang="en-US" sz="2000">
                <a:latin typeface="Times New Roman" pitchFamily="18" charset="0"/>
              </a:rPr>
              <a:t> -   -   -   -   -   -   -</a:t>
            </a:r>
          </a:p>
        </p:txBody>
      </p:sp>
      <p:sp>
        <p:nvSpPr>
          <p:cNvPr id="2056" name="Text Box 8"/>
          <p:cNvSpPr txBox="1">
            <a:spLocks noChangeArrowheads="1"/>
          </p:cNvSpPr>
          <p:nvPr/>
        </p:nvSpPr>
        <p:spPr bwMode="auto">
          <a:xfrm>
            <a:off x="1524000" y="5791200"/>
            <a:ext cx="2012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Times New Roman" pitchFamily="18" charset="0"/>
              </a:rPr>
              <a:t>0 10  20 30 40 …90</a:t>
            </a:r>
          </a:p>
        </p:txBody>
      </p:sp>
      <p:sp>
        <p:nvSpPr>
          <p:cNvPr id="2057" name="Text Box 9"/>
          <p:cNvSpPr txBox="1">
            <a:spLocks noChangeArrowheads="1"/>
          </p:cNvSpPr>
          <p:nvPr/>
        </p:nvSpPr>
        <p:spPr bwMode="auto">
          <a:xfrm>
            <a:off x="4495800" y="4191000"/>
            <a:ext cx="5651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360</a:t>
            </a:r>
          </a:p>
          <a:p>
            <a:pPr eaLnBrk="1" hangingPunct="1">
              <a:spcBef>
                <a:spcPct val="0"/>
              </a:spcBef>
              <a:buFontTx/>
              <a:buNone/>
            </a:pPr>
            <a:r>
              <a:rPr lang="en-US" altLang="en-US" sz="2000">
                <a:latin typeface="Times New Roman" pitchFamily="18" charset="0"/>
              </a:rPr>
              <a:t>  .</a:t>
            </a:r>
          </a:p>
          <a:p>
            <a:pPr eaLnBrk="1" hangingPunct="1">
              <a:spcBef>
                <a:spcPct val="0"/>
              </a:spcBef>
              <a:buFontTx/>
              <a:buNone/>
            </a:pPr>
            <a:r>
              <a:rPr lang="en-US" altLang="en-US" sz="2000">
                <a:latin typeface="Times New Roman" pitchFamily="18" charset="0"/>
              </a:rPr>
              <a:t> 6</a:t>
            </a:r>
          </a:p>
          <a:p>
            <a:pPr eaLnBrk="1" hangingPunct="1">
              <a:spcBef>
                <a:spcPct val="0"/>
              </a:spcBef>
              <a:buFontTx/>
              <a:buNone/>
            </a:pPr>
            <a:r>
              <a:rPr lang="en-US" altLang="en-US" sz="2000">
                <a:latin typeface="Times New Roman" pitchFamily="18" charset="0"/>
              </a:rPr>
              <a:t> 3</a:t>
            </a:r>
          </a:p>
          <a:p>
            <a:pPr eaLnBrk="1" hangingPunct="1">
              <a:spcBef>
                <a:spcPct val="0"/>
              </a:spcBef>
              <a:buFontTx/>
              <a:buNone/>
            </a:pPr>
            <a:r>
              <a:rPr lang="en-US" altLang="en-US" sz="2000">
                <a:latin typeface="Times New Roman" pitchFamily="18" charset="0"/>
              </a:rPr>
              <a:t> 0</a:t>
            </a:r>
            <a:endParaRPr lang="en-US" altLang="en-US" sz="2400">
              <a:latin typeface="Times New Roman" pitchFamily="18" charset="0"/>
            </a:endParaRPr>
          </a:p>
        </p:txBody>
      </p:sp>
      <p:sp>
        <p:nvSpPr>
          <p:cNvPr id="2058" name="Text Box 10"/>
          <p:cNvSpPr txBox="1">
            <a:spLocks noChangeArrowheads="1"/>
          </p:cNvSpPr>
          <p:nvPr/>
        </p:nvSpPr>
        <p:spPr bwMode="auto">
          <a:xfrm>
            <a:off x="5165725" y="4129088"/>
            <a:ext cx="2052638" cy="162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   -   -   -   -   -   - </a:t>
            </a:r>
          </a:p>
          <a:p>
            <a:pPr eaLnBrk="1" hangingPunct="1">
              <a:spcBef>
                <a:spcPct val="0"/>
              </a:spcBef>
              <a:buFontTx/>
              <a:buNone/>
            </a:pPr>
            <a:r>
              <a:rPr lang="en-US" altLang="en-US" sz="2000">
                <a:latin typeface="Times New Roman" pitchFamily="18" charset="0"/>
              </a:rPr>
              <a:t> </a:t>
            </a:r>
            <a:r>
              <a:rPr lang="en-US" altLang="en-US" sz="2000">
                <a:solidFill>
                  <a:srgbClr val="FF3300"/>
                </a:solidFill>
                <a:latin typeface="Times New Roman" pitchFamily="18" charset="0"/>
              </a:rPr>
              <a:t>*</a:t>
            </a:r>
            <a:r>
              <a:rPr lang="en-US" altLang="en-US" sz="2000">
                <a:latin typeface="Times New Roman" pitchFamily="18" charset="0"/>
              </a:rPr>
              <a:t>  -   *   -  *   -   </a:t>
            </a:r>
            <a:r>
              <a:rPr lang="en-US" altLang="en-US" sz="2000">
                <a:solidFill>
                  <a:schemeClr val="accent2"/>
                </a:solidFill>
                <a:latin typeface="Times New Roman" pitchFamily="18" charset="0"/>
              </a:rPr>
              <a:t>*</a:t>
            </a:r>
          </a:p>
          <a:p>
            <a:pPr eaLnBrk="1" hangingPunct="1">
              <a:spcBef>
                <a:spcPct val="0"/>
              </a:spcBef>
              <a:buFontTx/>
              <a:buNone/>
            </a:pPr>
            <a:r>
              <a:rPr lang="en-US" altLang="en-US" sz="2000">
                <a:latin typeface="Times New Roman" pitchFamily="18" charset="0"/>
              </a:rPr>
              <a:t> -   -   -   -   -   -   -</a:t>
            </a:r>
            <a:endParaRPr lang="en-US" altLang="en-US" sz="2400">
              <a:latin typeface="Times New Roman" pitchFamily="18" charset="0"/>
            </a:endParaRPr>
          </a:p>
        </p:txBody>
      </p:sp>
      <p:sp>
        <p:nvSpPr>
          <p:cNvPr id="2059" name="Text Box 11"/>
          <p:cNvSpPr txBox="1">
            <a:spLocks noChangeArrowheads="1"/>
          </p:cNvSpPr>
          <p:nvPr/>
        </p:nvSpPr>
        <p:spPr bwMode="auto">
          <a:xfrm>
            <a:off x="5181600" y="5791200"/>
            <a:ext cx="2136775" cy="4064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(1,3)(1,4)(2,3)(2,4)</a:t>
            </a:r>
          </a:p>
        </p:txBody>
      </p:sp>
      <p:sp>
        <p:nvSpPr>
          <p:cNvPr id="2060" name="Text Box 12"/>
          <p:cNvSpPr txBox="1">
            <a:spLocks noChangeArrowheads="1"/>
          </p:cNvSpPr>
          <p:nvPr/>
        </p:nvSpPr>
        <p:spPr bwMode="auto">
          <a:xfrm>
            <a:off x="7451725" y="4205288"/>
            <a:ext cx="679450" cy="1625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(3,1)</a:t>
            </a:r>
          </a:p>
          <a:p>
            <a:pPr eaLnBrk="1" hangingPunct="1">
              <a:spcBef>
                <a:spcPct val="0"/>
              </a:spcBef>
              <a:buFontTx/>
              <a:buNone/>
            </a:pPr>
            <a:r>
              <a:rPr lang="en-US" altLang="en-US" sz="2000">
                <a:solidFill>
                  <a:schemeClr val="accent2"/>
                </a:solidFill>
                <a:latin typeface="Times New Roman" pitchFamily="18" charset="0"/>
              </a:rPr>
              <a:t>(3,2)</a:t>
            </a:r>
          </a:p>
          <a:p>
            <a:pPr eaLnBrk="1" hangingPunct="1">
              <a:spcBef>
                <a:spcPct val="0"/>
              </a:spcBef>
              <a:buFontTx/>
              <a:buNone/>
            </a:pPr>
            <a:r>
              <a:rPr lang="en-US" altLang="en-US" sz="2000">
                <a:solidFill>
                  <a:schemeClr val="accent2"/>
                </a:solidFill>
                <a:latin typeface="Times New Roman" pitchFamily="18" charset="0"/>
              </a:rPr>
              <a:t>(4,1)</a:t>
            </a:r>
          </a:p>
          <a:p>
            <a:pPr eaLnBrk="1" hangingPunct="1">
              <a:spcBef>
                <a:spcPct val="0"/>
              </a:spcBef>
              <a:buFontTx/>
              <a:buNone/>
            </a:pPr>
            <a:r>
              <a:rPr lang="en-US" altLang="en-US" sz="2000">
                <a:solidFill>
                  <a:schemeClr val="accent2"/>
                </a:solidFill>
                <a:latin typeface="Times New Roman" pitchFamily="18" charset="0"/>
              </a:rPr>
              <a:t>(4,2)</a:t>
            </a:r>
          </a:p>
          <a:p>
            <a:pPr eaLnBrk="1" hangingPunct="1">
              <a:spcBef>
                <a:spcPct val="0"/>
              </a:spcBef>
              <a:buFontTx/>
              <a:buNone/>
            </a:pPr>
            <a:r>
              <a:rPr lang="en-US" altLang="en-US" sz="2000">
                <a:solidFill>
                  <a:schemeClr val="accent2"/>
                </a:solidFill>
                <a:latin typeface="Times New Roman" pitchFamily="18" charset="0"/>
              </a:rPr>
              <a:t>(4,3)</a:t>
            </a:r>
          </a:p>
        </p:txBody>
      </p:sp>
      <p:sp>
        <p:nvSpPr>
          <p:cNvPr id="2061" name="Line 13"/>
          <p:cNvSpPr>
            <a:spLocks noChangeShapeType="1"/>
          </p:cNvSpPr>
          <p:nvPr/>
        </p:nvSpPr>
        <p:spPr bwMode="auto">
          <a:xfrm>
            <a:off x="7010400" y="5181600"/>
            <a:ext cx="4572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2" name="Line 14"/>
          <p:cNvSpPr>
            <a:spLocks noChangeShapeType="1"/>
          </p:cNvSpPr>
          <p:nvPr/>
        </p:nvSpPr>
        <p:spPr bwMode="auto">
          <a:xfrm>
            <a:off x="5410200" y="5181600"/>
            <a:ext cx="0" cy="685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63" name="Text Box 15"/>
          <p:cNvSpPr txBox="1">
            <a:spLocks noChangeArrowheads="1"/>
          </p:cNvSpPr>
          <p:nvPr/>
        </p:nvSpPr>
        <p:spPr bwMode="auto">
          <a:xfrm>
            <a:off x="1219200" y="1524000"/>
            <a:ext cx="1838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gray-tone image</a:t>
            </a:r>
          </a:p>
        </p:txBody>
      </p:sp>
      <p:sp>
        <p:nvSpPr>
          <p:cNvPr id="2064" name="Text Box 16"/>
          <p:cNvSpPr txBox="1">
            <a:spLocks noChangeArrowheads="1"/>
          </p:cNvSpPr>
          <p:nvPr/>
        </p:nvSpPr>
        <p:spPr bwMode="auto">
          <a:xfrm>
            <a:off x="4572000" y="1524000"/>
            <a:ext cx="552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DQ</a:t>
            </a:r>
          </a:p>
        </p:txBody>
      </p:sp>
      <p:sp>
        <p:nvSpPr>
          <p:cNvPr id="2065" name="Text Box 17"/>
          <p:cNvSpPr txBox="1">
            <a:spLocks noChangeArrowheads="1"/>
          </p:cNvSpPr>
          <p:nvPr/>
        </p:nvSpPr>
        <p:spPr bwMode="auto">
          <a:xfrm>
            <a:off x="6689725" y="1538288"/>
            <a:ext cx="1203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THETAQ</a:t>
            </a:r>
          </a:p>
        </p:txBody>
      </p:sp>
      <p:sp>
        <p:nvSpPr>
          <p:cNvPr id="2066" name="Text Box 18"/>
          <p:cNvSpPr txBox="1">
            <a:spLocks noChangeArrowheads="1"/>
          </p:cNvSpPr>
          <p:nvPr/>
        </p:nvSpPr>
        <p:spPr bwMode="auto">
          <a:xfrm>
            <a:off x="1584325" y="3748088"/>
            <a:ext cx="17716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Accumulator </a:t>
            </a:r>
            <a:r>
              <a:rPr lang="en-US" altLang="en-US" sz="2000" smtClean="0">
                <a:latin typeface="Times New Roman" pitchFamily="18" charset="0"/>
              </a:rPr>
              <a:t>H</a:t>
            </a:r>
            <a:endParaRPr lang="en-US" altLang="en-US" sz="2000">
              <a:latin typeface="Times New Roman" pitchFamily="18" charset="0"/>
            </a:endParaRPr>
          </a:p>
        </p:txBody>
      </p:sp>
      <p:sp>
        <p:nvSpPr>
          <p:cNvPr id="2067" name="Text Box 19"/>
          <p:cNvSpPr txBox="1">
            <a:spLocks noChangeArrowheads="1"/>
          </p:cNvSpPr>
          <p:nvPr/>
        </p:nvSpPr>
        <p:spPr bwMode="auto">
          <a:xfrm>
            <a:off x="5699125" y="3748088"/>
            <a:ext cx="1017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Times New Roman" pitchFamily="18" charset="0"/>
              </a:rPr>
              <a:t>PTLIST</a:t>
            </a:r>
          </a:p>
        </p:txBody>
      </p:sp>
      <p:sp>
        <p:nvSpPr>
          <p:cNvPr id="2068" name="Line 20"/>
          <p:cNvSpPr>
            <a:spLocks noChangeShapeType="1"/>
          </p:cNvSpPr>
          <p:nvPr/>
        </p:nvSpPr>
        <p:spPr bwMode="auto">
          <a:xfrm>
            <a:off x="2362200" y="1981200"/>
            <a:ext cx="0" cy="99060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69" name="Line 21"/>
          <p:cNvSpPr>
            <a:spLocks noChangeShapeType="1"/>
          </p:cNvSpPr>
          <p:nvPr/>
        </p:nvSpPr>
        <p:spPr bwMode="auto">
          <a:xfrm>
            <a:off x="838200" y="2971800"/>
            <a:ext cx="1524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2070" name="Text Box 22"/>
          <p:cNvSpPr txBox="1">
            <a:spLocks noChangeArrowheads="1"/>
          </p:cNvSpPr>
          <p:nvPr/>
        </p:nvSpPr>
        <p:spPr bwMode="auto">
          <a:xfrm>
            <a:off x="609600" y="5562600"/>
            <a:ext cx="8524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Times New Roman" pitchFamily="18" charset="0"/>
              </a:rPr>
              <a:t>distance</a:t>
            </a:r>
          </a:p>
          <a:p>
            <a:pPr eaLnBrk="1" hangingPunct="1">
              <a:spcBef>
                <a:spcPct val="0"/>
              </a:spcBef>
              <a:buFontTx/>
              <a:buNone/>
            </a:pPr>
            <a:r>
              <a:rPr lang="en-US" altLang="en-US" sz="1600">
                <a:latin typeface="Times New Roman" pitchFamily="18" charset="0"/>
              </a:rPr>
              <a:t>    angle</a:t>
            </a:r>
          </a:p>
        </p:txBody>
      </p:sp>
      <p:sp>
        <p:nvSpPr>
          <p:cNvPr id="2071" name="Slide Number Placeholder 2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D42E470-03E5-4ADE-8E10-8DD7CBAB525F}" type="slidenum">
              <a:rPr lang="en-US" altLang="en-US" sz="1400" smtClean="0"/>
              <a:pPr eaLnBrk="1" hangingPunct="1">
                <a:spcBef>
                  <a:spcPct val="0"/>
                </a:spcBef>
                <a:buFontTx/>
                <a:buNone/>
              </a:pPr>
              <a:t>39</a:t>
            </a:fld>
            <a:endParaRPr lang="en-US" altLang="en-US"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Characterizing edges</a:t>
            </a:r>
          </a:p>
        </p:txBody>
      </p:sp>
      <p:sp>
        <p:nvSpPr>
          <p:cNvPr id="16387" name="Rectangle 26"/>
          <p:cNvSpPr>
            <a:spLocks noGrp="1" noChangeArrowheads="1"/>
          </p:cNvSpPr>
          <p:nvPr>
            <p:ph type="body" idx="1"/>
          </p:nvPr>
        </p:nvSpPr>
        <p:spPr>
          <a:xfrm>
            <a:off x="457200" y="1176855"/>
            <a:ext cx="8229600" cy="4525963"/>
          </a:xfrm>
        </p:spPr>
        <p:txBody>
          <a:bodyPr/>
          <a:lstStyle/>
          <a:p>
            <a:pPr>
              <a:buFontTx/>
              <a:buChar char="•"/>
            </a:pPr>
            <a:r>
              <a:rPr lang="en-US" dirty="0" smtClean="0"/>
              <a:t>An edge is a place of rapid change in the image intensity function</a:t>
            </a:r>
          </a:p>
        </p:txBody>
      </p:sp>
      <p:pic>
        <p:nvPicPr>
          <p:cNvPr id="16388" name="Picture 10" descr="step_edge2"/>
          <p:cNvPicPr>
            <a:picLocks noChangeAspect="1" noChangeArrowheads="1"/>
          </p:cNvPicPr>
          <p:nvPr/>
        </p:nvPicPr>
        <p:blipFill>
          <a:blip r:embed="rId3" cstate="print"/>
          <a:srcRect/>
          <a:stretch>
            <a:fillRect/>
          </a:stretch>
        </p:blipFill>
        <p:spPr bwMode="auto">
          <a:xfrm>
            <a:off x="228600" y="2895600"/>
            <a:ext cx="2743200" cy="2082800"/>
          </a:xfrm>
          <a:prstGeom prst="rect">
            <a:avLst/>
          </a:prstGeom>
          <a:noFill/>
          <a:ln w="9525">
            <a:solidFill>
              <a:schemeClr val="tx1"/>
            </a:solidFill>
            <a:miter lim="800000"/>
            <a:headEnd/>
            <a:tailEnd/>
          </a:ln>
        </p:spPr>
      </p:pic>
      <p:sp>
        <p:nvSpPr>
          <p:cNvPr id="16389" name="Line 21"/>
          <p:cNvSpPr>
            <a:spLocks noChangeShapeType="1"/>
          </p:cNvSpPr>
          <p:nvPr/>
        </p:nvSpPr>
        <p:spPr bwMode="auto">
          <a:xfrm>
            <a:off x="228600" y="3962400"/>
            <a:ext cx="2743200" cy="0"/>
          </a:xfrm>
          <a:prstGeom prst="line">
            <a:avLst/>
          </a:prstGeom>
          <a:noFill/>
          <a:ln w="38100">
            <a:solidFill>
              <a:srgbClr val="FF0000"/>
            </a:solidFill>
            <a:round/>
            <a:headEnd/>
            <a:tailEnd/>
          </a:ln>
        </p:spPr>
        <p:txBody>
          <a:bodyPr/>
          <a:lstStyle/>
          <a:p>
            <a:endParaRPr lang="en-US"/>
          </a:p>
        </p:txBody>
      </p:sp>
      <p:sp>
        <p:nvSpPr>
          <p:cNvPr id="16390" name="Text Box 22"/>
          <p:cNvSpPr txBox="1">
            <a:spLocks noChangeArrowheads="1"/>
          </p:cNvSpPr>
          <p:nvPr/>
        </p:nvSpPr>
        <p:spPr bwMode="auto">
          <a:xfrm>
            <a:off x="1174750" y="2514600"/>
            <a:ext cx="806450" cy="366713"/>
          </a:xfrm>
          <a:prstGeom prst="rect">
            <a:avLst/>
          </a:prstGeom>
          <a:noFill/>
          <a:ln w="9525">
            <a:noFill/>
            <a:miter lim="800000"/>
            <a:headEnd/>
            <a:tailEnd/>
          </a:ln>
        </p:spPr>
        <p:txBody>
          <a:bodyPr wrap="none">
            <a:spAutoFit/>
          </a:bodyPr>
          <a:lstStyle/>
          <a:p>
            <a:pPr algn="ctr"/>
            <a:r>
              <a:rPr lang="en-US"/>
              <a:t>image</a:t>
            </a:r>
          </a:p>
        </p:txBody>
      </p:sp>
      <p:grpSp>
        <p:nvGrpSpPr>
          <p:cNvPr id="2" name="Group 31"/>
          <p:cNvGrpSpPr>
            <a:grpSpLocks/>
          </p:cNvGrpSpPr>
          <p:nvPr/>
        </p:nvGrpSpPr>
        <p:grpSpPr bwMode="auto">
          <a:xfrm>
            <a:off x="3124200" y="2254250"/>
            <a:ext cx="2851150" cy="2725738"/>
            <a:chOff x="1968" y="1420"/>
            <a:chExt cx="1796" cy="1717"/>
          </a:xfrm>
        </p:grpSpPr>
        <p:sp>
          <p:nvSpPr>
            <p:cNvPr id="16402" name="Rectangle 11"/>
            <p:cNvSpPr>
              <a:spLocks noChangeArrowheads="1"/>
            </p:cNvSpPr>
            <p:nvPr/>
          </p:nvSpPr>
          <p:spPr bwMode="auto">
            <a:xfrm>
              <a:off x="2016"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6403" name="Freeform 12"/>
            <p:cNvSpPr>
              <a:spLocks/>
            </p:cNvSpPr>
            <p:nvPr/>
          </p:nvSpPr>
          <p:spPr bwMode="auto">
            <a:xfrm>
              <a:off x="2016"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4" name="Freeform 15"/>
            <p:cNvSpPr>
              <a:spLocks/>
            </p:cNvSpPr>
            <p:nvPr/>
          </p:nvSpPr>
          <p:spPr bwMode="auto">
            <a:xfrm flipH="1">
              <a:off x="2832"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5" name="Text Box 24"/>
            <p:cNvSpPr txBox="1">
              <a:spLocks noChangeArrowheads="1"/>
            </p:cNvSpPr>
            <p:nvPr/>
          </p:nvSpPr>
          <p:spPr bwMode="auto">
            <a:xfrm>
              <a:off x="1968" y="1420"/>
              <a:ext cx="1796" cy="404"/>
            </a:xfrm>
            <a:prstGeom prst="rect">
              <a:avLst/>
            </a:prstGeom>
            <a:noFill/>
            <a:ln w="9525">
              <a:noFill/>
              <a:miter lim="800000"/>
              <a:headEnd/>
              <a:tailEnd/>
            </a:ln>
          </p:spPr>
          <p:txBody>
            <a:bodyPr wrap="none">
              <a:spAutoFit/>
            </a:bodyPr>
            <a:lstStyle/>
            <a:p>
              <a:pPr algn="ctr"/>
              <a:r>
                <a:rPr lang="en-US"/>
                <a:t>intensity function</a:t>
              </a:r>
              <a:br>
                <a:rPr lang="en-US"/>
              </a:br>
              <a:r>
                <a:rPr lang="en-US"/>
                <a:t>(along horizontal scanline)</a:t>
              </a:r>
            </a:p>
          </p:txBody>
        </p:sp>
      </p:grpSp>
      <p:grpSp>
        <p:nvGrpSpPr>
          <p:cNvPr id="3" name="Group 32"/>
          <p:cNvGrpSpPr>
            <a:grpSpLocks/>
          </p:cNvGrpSpPr>
          <p:nvPr/>
        </p:nvGrpSpPr>
        <p:grpSpPr bwMode="auto">
          <a:xfrm>
            <a:off x="6172200" y="2528888"/>
            <a:ext cx="2743200" cy="2451100"/>
            <a:chOff x="3888" y="1593"/>
            <a:chExt cx="1728" cy="1544"/>
          </a:xfrm>
        </p:grpSpPr>
        <p:sp>
          <p:nvSpPr>
            <p:cNvPr id="16397" name="Rectangle 16"/>
            <p:cNvSpPr>
              <a:spLocks noChangeArrowheads="1"/>
            </p:cNvSpPr>
            <p:nvPr/>
          </p:nvSpPr>
          <p:spPr bwMode="auto">
            <a:xfrm>
              <a:off x="3888"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16398" name="Group 19"/>
            <p:cNvGrpSpPr>
              <a:grpSpLocks/>
            </p:cNvGrpSpPr>
            <p:nvPr/>
          </p:nvGrpSpPr>
          <p:grpSpPr bwMode="auto">
            <a:xfrm>
              <a:off x="3888" y="1854"/>
              <a:ext cx="1728" cy="1248"/>
              <a:chOff x="3888" y="2640"/>
              <a:chExt cx="1728" cy="1248"/>
            </a:xfrm>
          </p:grpSpPr>
          <p:sp>
            <p:nvSpPr>
              <p:cNvPr id="16400" name="Freeform 17"/>
              <p:cNvSpPr>
                <a:spLocks/>
              </p:cNvSpPr>
              <p:nvPr/>
            </p:nvSpPr>
            <p:spPr bwMode="auto">
              <a:xfrm>
                <a:off x="3888" y="3264"/>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sp>
            <p:nvSpPr>
              <p:cNvPr id="16401" name="Freeform 18"/>
              <p:cNvSpPr>
                <a:spLocks/>
              </p:cNvSpPr>
              <p:nvPr/>
            </p:nvSpPr>
            <p:spPr bwMode="auto">
              <a:xfrm flipV="1">
                <a:off x="4707" y="2640"/>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grpSp>
        <p:sp>
          <p:nvSpPr>
            <p:cNvPr id="16399" name="Text Box 25"/>
            <p:cNvSpPr txBox="1">
              <a:spLocks noChangeArrowheads="1"/>
            </p:cNvSpPr>
            <p:nvPr/>
          </p:nvSpPr>
          <p:spPr bwMode="auto">
            <a:xfrm>
              <a:off x="4216" y="1593"/>
              <a:ext cx="1004" cy="231"/>
            </a:xfrm>
            <a:prstGeom prst="rect">
              <a:avLst/>
            </a:prstGeom>
            <a:noFill/>
            <a:ln w="9525">
              <a:noFill/>
              <a:miter lim="800000"/>
              <a:headEnd/>
              <a:tailEnd/>
            </a:ln>
          </p:spPr>
          <p:txBody>
            <a:bodyPr wrap="none">
              <a:spAutoFit/>
            </a:bodyPr>
            <a:lstStyle/>
            <a:p>
              <a:pPr algn="ctr"/>
              <a:r>
                <a:rPr lang="en-US"/>
                <a:t>first derivative</a:t>
              </a:r>
            </a:p>
          </p:txBody>
        </p:sp>
      </p:grpSp>
      <p:grpSp>
        <p:nvGrpSpPr>
          <p:cNvPr id="5" name="Group 33"/>
          <p:cNvGrpSpPr>
            <a:grpSpLocks/>
          </p:cNvGrpSpPr>
          <p:nvPr/>
        </p:nvGrpSpPr>
        <p:grpSpPr bwMode="auto">
          <a:xfrm>
            <a:off x="6489700" y="3276600"/>
            <a:ext cx="2305050" cy="3200400"/>
            <a:chOff x="4088" y="2064"/>
            <a:chExt cx="1452" cy="2016"/>
          </a:xfrm>
        </p:grpSpPr>
        <p:sp>
          <p:nvSpPr>
            <p:cNvPr id="16394" name="Line 28"/>
            <p:cNvSpPr>
              <a:spLocks noChangeShapeType="1"/>
            </p:cNvSpPr>
            <p:nvPr/>
          </p:nvSpPr>
          <p:spPr bwMode="auto">
            <a:xfrm flipH="1" flipV="1">
              <a:off x="4368" y="3168"/>
              <a:ext cx="144" cy="528"/>
            </a:xfrm>
            <a:prstGeom prst="line">
              <a:avLst/>
            </a:prstGeom>
            <a:noFill/>
            <a:ln w="9525">
              <a:solidFill>
                <a:schemeClr val="tx1"/>
              </a:solidFill>
              <a:round/>
              <a:headEnd/>
              <a:tailEnd type="triangle" w="med" len="med"/>
            </a:ln>
          </p:spPr>
          <p:txBody>
            <a:bodyPr/>
            <a:lstStyle/>
            <a:p>
              <a:endParaRPr lang="en-US"/>
            </a:p>
          </p:txBody>
        </p:sp>
        <p:sp>
          <p:nvSpPr>
            <p:cNvPr id="16395" name="Line 29"/>
            <p:cNvSpPr>
              <a:spLocks noChangeShapeType="1"/>
            </p:cNvSpPr>
            <p:nvPr/>
          </p:nvSpPr>
          <p:spPr bwMode="auto">
            <a:xfrm flipV="1">
              <a:off x="5040" y="2064"/>
              <a:ext cx="144" cy="1632"/>
            </a:xfrm>
            <a:prstGeom prst="line">
              <a:avLst/>
            </a:prstGeom>
            <a:noFill/>
            <a:ln w="9525">
              <a:solidFill>
                <a:schemeClr val="tx1"/>
              </a:solidFill>
              <a:round/>
              <a:headEnd/>
              <a:tailEnd type="triangle" w="med" len="med"/>
            </a:ln>
          </p:spPr>
          <p:txBody>
            <a:bodyPr/>
            <a:lstStyle/>
            <a:p>
              <a:endParaRPr lang="en-US"/>
            </a:p>
          </p:txBody>
        </p:sp>
        <p:sp>
          <p:nvSpPr>
            <p:cNvPr id="16396" name="Text Box 30"/>
            <p:cNvSpPr txBox="1">
              <a:spLocks noChangeArrowheads="1"/>
            </p:cNvSpPr>
            <p:nvPr/>
          </p:nvSpPr>
          <p:spPr bwMode="auto">
            <a:xfrm>
              <a:off x="4088" y="3676"/>
              <a:ext cx="1452" cy="404"/>
            </a:xfrm>
            <a:prstGeom prst="rect">
              <a:avLst/>
            </a:prstGeom>
            <a:noFill/>
            <a:ln w="9525">
              <a:noFill/>
              <a:miter lim="800000"/>
              <a:headEnd/>
              <a:tailEnd/>
            </a:ln>
          </p:spPr>
          <p:txBody>
            <a:bodyPr wrap="none">
              <a:spAutoFit/>
            </a:bodyPr>
            <a:lstStyle/>
            <a:p>
              <a:pPr algn="ctr"/>
              <a:r>
                <a:rPr lang="en-US"/>
                <a:t>edges correspond to</a:t>
              </a:r>
              <a:br>
                <a:rPr lang="en-US"/>
              </a:br>
              <a:r>
                <a:rPr lang="en-US"/>
                <a:t>extrema of derivative</a:t>
              </a:r>
            </a:p>
          </p:txBody>
        </p:sp>
      </p:grpSp>
      <p:sp>
        <p:nvSpPr>
          <p:cNvPr id="4" name="Slide Number Placeholder 3"/>
          <p:cNvSpPr>
            <a:spLocks noGrp="1"/>
          </p:cNvSpPr>
          <p:nvPr>
            <p:ph type="sldNum" sz="quarter" idx="12"/>
          </p:nvPr>
        </p:nvSpPr>
        <p:spPr/>
        <p:txBody>
          <a:bodyPr/>
          <a:lstStyle/>
          <a:p>
            <a:fld id="{79F1D11F-BC38-B14D-812C-5420C814BEF5}" type="slidenum">
              <a:rPr lang="en-US" smtClean="0"/>
              <a:t>4</a:t>
            </a:fld>
            <a:endParaRPr lang="en-US"/>
          </a:p>
        </p:txBody>
      </p:sp>
    </p:spTree>
    <p:extLst>
      <p:ext uri="{BB962C8B-B14F-4D97-AF65-F5344CB8AC3E}">
        <p14:creationId xmlns:p14="http://schemas.microsoft.com/office/powerpoint/2010/main" val="85304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endParaRPr lang="en-US" altLang="en-US" smtClean="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182" t="20000" r="18182" b="7272"/>
          <a:stretch>
            <a:fillRect/>
          </a:stretch>
        </p:blipFill>
        <p:spPr>
          <a:xfrm>
            <a:off x="381000" y="381000"/>
            <a:ext cx="8305800" cy="6153150"/>
          </a:xfrm>
          <a:noFill/>
        </p:spPr>
      </p:pic>
      <p:sp>
        <p:nvSpPr>
          <p:cNvPr id="3076" name="Text Box 4"/>
          <p:cNvSpPr txBox="1">
            <a:spLocks noChangeArrowheads="1"/>
          </p:cNvSpPr>
          <p:nvPr/>
        </p:nvSpPr>
        <p:spPr bwMode="auto">
          <a:xfrm>
            <a:off x="2041525" y="5853113"/>
            <a:ext cx="1876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6600FF"/>
                </a:solidFill>
                <a:latin typeface="Times New Roman" pitchFamily="18" charset="0"/>
              </a:rPr>
              <a:t>Chalmers University</a:t>
            </a:r>
          </a:p>
          <a:p>
            <a:pPr eaLnBrk="1" hangingPunct="1">
              <a:spcBef>
                <a:spcPct val="0"/>
              </a:spcBef>
              <a:buFontTx/>
              <a:buNone/>
            </a:pPr>
            <a:r>
              <a:rPr lang="en-US" altLang="en-US" sz="1600">
                <a:solidFill>
                  <a:srgbClr val="6600FF"/>
                </a:solidFill>
                <a:latin typeface="Times New Roman" pitchFamily="18" charset="0"/>
              </a:rPr>
              <a:t> of Technology</a:t>
            </a:r>
          </a:p>
        </p:txBody>
      </p:sp>
      <p:sp>
        <p:nvSpPr>
          <p:cNvPr id="30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6971C54-2770-4EAB-9918-663A57F09F74}" type="slidenum">
              <a:rPr lang="en-US" altLang="en-US" sz="1400" smtClean="0"/>
              <a:pPr eaLnBrk="1" hangingPunct="1">
                <a:spcBef>
                  <a:spcPct val="0"/>
                </a:spcBef>
                <a:buFontTx/>
                <a:buNone/>
              </a:pPr>
              <a:t>40</a:t>
            </a:fld>
            <a:endParaRPr lang="en-US" altLang="en-US" sz="14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ltLang="en-US" smtClean="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363" t="20000" r="18637" b="9091"/>
          <a:stretch>
            <a:fillRect/>
          </a:stretch>
        </p:blipFill>
        <p:spPr>
          <a:xfrm>
            <a:off x="609600" y="457200"/>
            <a:ext cx="8001000" cy="5673725"/>
          </a:xfrm>
          <a:noFill/>
        </p:spPr>
      </p:pic>
      <p:sp>
        <p:nvSpPr>
          <p:cNvPr id="4100" name="Text Box 4"/>
          <p:cNvSpPr txBox="1">
            <a:spLocks noChangeArrowheads="1"/>
          </p:cNvSpPr>
          <p:nvPr/>
        </p:nvSpPr>
        <p:spPr bwMode="auto">
          <a:xfrm>
            <a:off x="2270125" y="5649913"/>
            <a:ext cx="16621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solidFill>
                  <a:srgbClr val="6600FF"/>
                </a:solidFill>
                <a:latin typeface="Times New Roman" pitchFamily="18" charset="0"/>
              </a:rPr>
              <a:t>Chalmers University</a:t>
            </a:r>
          </a:p>
          <a:p>
            <a:pPr eaLnBrk="1" hangingPunct="1">
              <a:spcBef>
                <a:spcPct val="0"/>
              </a:spcBef>
              <a:buFontTx/>
              <a:buNone/>
            </a:pPr>
            <a:r>
              <a:rPr lang="en-US" altLang="en-US" sz="1400">
                <a:solidFill>
                  <a:srgbClr val="6600FF"/>
                </a:solidFill>
                <a:latin typeface="Times New Roman" pitchFamily="18" charset="0"/>
              </a:rPr>
              <a:t> of Technology</a:t>
            </a:r>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DD50269-203C-42CD-989D-393E40ABD358}" type="slidenum">
              <a:rPr lang="en-US" altLang="en-US" sz="1400" smtClean="0"/>
              <a:pPr eaLnBrk="1" hangingPunct="1">
                <a:spcBef>
                  <a:spcPct val="0"/>
                </a:spcBef>
                <a:buFontTx/>
                <a:buNone/>
              </a:pPr>
              <a:t>41</a:t>
            </a:fld>
            <a:endParaRPr lang="en-US" altLang="en-US" sz="14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altLang="en-US" sz="3600" smtClean="0">
                <a:solidFill>
                  <a:srgbClr val="FF0000"/>
                </a:solidFill>
              </a:rPr>
              <a:t>How do you extract the line segments from the accumulators?</a:t>
            </a:r>
          </a:p>
        </p:txBody>
      </p:sp>
      <p:sp>
        <p:nvSpPr>
          <p:cNvPr id="5123" name="Text Box 3"/>
          <p:cNvSpPr txBox="1">
            <a:spLocks noChangeArrowheads="1"/>
          </p:cNvSpPr>
          <p:nvPr/>
        </p:nvSpPr>
        <p:spPr bwMode="auto">
          <a:xfrm>
            <a:off x="914400" y="1752600"/>
            <a:ext cx="6811963" cy="448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latin typeface="Times New Roman" pitchFamily="18" charset="0"/>
              </a:rPr>
              <a:t>pick the bin of </a:t>
            </a:r>
            <a:r>
              <a:rPr lang="en-US" altLang="en-US" sz="2400" dirty="0" smtClean="0">
                <a:latin typeface="Times New Roman" pitchFamily="18" charset="0"/>
              </a:rPr>
              <a:t>H </a:t>
            </a:r>
            <a:r>
              <a:rPr lang="en-US" altLang="en-US" sz="2400" dirty="0">
                <a:latin typeface="Times New Roman" pitchFamily="18" charset="0"/>
              </a:rPr>
              <a:t>with highest value V</a:t>
            </a:r>
          </a:p>
          <a:p>
            <a:pPr eaLnBrk="1" hangingPunct="1">
              <a:spcBef>
                <a:spcPct val="0"/>
              </a:spcBef>
              <a:buFontTx/>
              <a:buNone/>
            </a:pPr>
            <a:r>
              <a:rPr lang="en-US" altLang="en-US" sz="2400" dirty="0">
                <a:latin typeface="Times New Roman" pitchFamily="18" charset="0"/>
              </a:rPr>
              <a:t>while V &gt; </a:t>
            </a:r>
            <a:r>
              <a:rPr lang="en-US" altLang="en-US" sz="2400" dirty="0" err="1">
                <a:latin typeface="Times New Roman" pitchFamily="18" charset="0"/>
              </a:rPr>
              <a:t>value_threshold</a:t>
            </a:r>
            <a:r>
              <a:rPr lang="en-US" altLang="en-US" sz="2400" dirty="0">
                <a:latin typeface="Times New Roman" pitchFamily="18" charset="0"/>
              </a:rPr>
              <a:t> { </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order the corresponding </a:t>
            </a:r>
            <a:r>
              <a:rPr lang="en-US" altLang="en-US" sz="2400" dirty="0" err="1">
                <a:latin typeface="Times New Roman" pitchFamily="18" charset="0"/>
              </a:rPr>
              <a:t>pointlist</a:t>
            </a:r>
            <a:r>
              <a:rPr lang="en-US" altLang="en-US" sz="2400" dirty="0">
                <a:latin typeface="Times New Roman" pitchFamily="18" charset="0"/>
              </a:rPr>
              <a:t> from PTLIST</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merge in high gradient neighbors within 10 degrees</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create line segment from final point list</a:t>
            </a: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zero out that bin of </a:t>
            </a:r>
            <a:r>
              <a:rPr lang="en-US" altLang="en-US" sz="2400" dirty="0" smtClean="0">
                <a:latin typeface="Times New Roman" pitchFamily="18" charset="0"/>
              </a:rPr>
              <a:t>H</a:t>
            </a:r>
            <a:endParaRPr lang="en-US" altLang="en-US" sz="2400" dirty="0">
              <a:latin typeface="Times New Roman" pitchFamily="18" charset="0"/>
            </a:endParaRPr>
          </a:p>
          <a:p>
            <a:pPr eaLnBrk="1" hangingPunct="1">
              <a:spcBef>
                <a:spcPct val="0"/>
              </a:spcBef>
              <a:buFontTx/>
              <a:buNone/>
            </a:pPr>
            <a:endParaRPr lang="en-US" altLang="en-US" sz="2400" dirty="0">
              <a:latin typeface="Times New Roman" pitchFamily="18" charset="0"/>
            </a:endParaRPr>
          </a:p>
          <a:p>
            <a:pPr eaLnBrk="1" hangingPunct="1">
              <a:spcBef>
                <a:spcPct val="0"/>
              </a:spcBef>
            </a:pPr>
            <a:r>
              <a:rPr lang="en-US" altLang="en-US" sz="2400" dirty="0">
                <a:latin typeface="Times New Roman" pitchFamily="18" charset="0"/>
              </a:rPr>
              <a:t>   pick the bin of </a:t>
            </a:r>
            <a:r>
              <a:rPr lang="en-US" altLang="en-US" sz="2400" dirty="0" smtClean="0">
                <a:latin typeface="Times New Roman" pitchFamily="18" charset="0"/>
              </a:rPr>
              <a:t>H </a:t>
            </a:r>
            <a:r>
              <a:rPr lang="en-US" altLang="en-US" sz="2400" dirty="0">
                <a:latin typeface="Times New Roman" pitchFamily="18" charset="0"/>
              </a:rPr>
              <a:t>with highest value V }</a:t>
            </a:r>
          </a:p>
        </p:txBody>
      </p:sp>
      <p:sp>
        <p:nvSpPr>
          <p:cNvPr id="51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6B8955F-E086-430B-B6AD-63D2FE094B12}" type="slidenum">
              <a:rPr lang="en-US" altLang="en-US" sz="1400" smtClean="0"/>
              <a:pPr eaLnBrk="1" hangingPunct="1">
                <a:spcBef>
                  <a:spcPct val="0"/>
                </a:spcBef>
                <a:buFontTx/>
                <a:buNone/>
              </a:pPr>
              <a:t>42</a:t>
            </a:fld>
            <a:endParaRPr lang="en-US" altLang="en-US" sz="14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600" smtClean="0">
                <a:solidFill>
                  <a:srgbClr val="FF0000"/>
                </a:solidFill>
              </a:rPr>
              <a:t>Line segments from Hough Transform</a:t>
            </a:r>
          </a:p>
        </p:txBody>
      </p:sp>
      <p:pic>
        <p:nvPicPr>
          <p:cNvPr id="6147" name="Picture 3" descr="fig7_puppe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11400" y="1600200"/>
            <a:ext cx="4519613" cy="4525963"/>
          </a:xfrm>
          <a:noFill/>
        </p:spPr>
      </p:pic>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2DBB233-02CC-4B7F-9C69-DEBA6F02AFF6}" type="slidenum">
              <a:rPr lang="en-US" altLang="en-US" sz="1400" smtClean="0"/>
              <a:pPr eaLnBrk="1" hangingPunct="1">
                <a:spcBef>
                  <a:spcPct val="0"/>
                </a:spcBef>
                <a:buFontTx/>
                <a:buNone/>
              </a:pPr>
              <a:t>43</a:t>
            </a:fld>
            <a:endParaRPr lang="en-US" altLang="en-US" sz="14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457200" y="0"/>
            <a:ext cx="8229600" cy="1143000"/>
          </a:xfrm>
        </p:spPr>
        <p:txBody>
          <a:bodyPr/>
          <a:lstStyle/>
          <a:p>
            <a:pPr algn="l"/>
            <a:r>
              <a:rPr lang="en-US" dirty="0"/>
              <a:t>Extensions</a:t>
            </a:r>
          </a:p>
        </p:txBody>
      </p:sp>
      <p:sp>
        <p:nvSpPr>
          <p:cNvPr id="444419" name="Rectangle 3"/>
          <p:cNvSpPr>
            <a:spLocks noGrp="1" noChangeArrowheads="1"/>
          </p:cNvSpPr>
          <p:nvPr>
            <p:ph type="body" idx="1"/>
          </p:nvPr>
        </p:nvSpPr>
        <p:spPr>
          <a:xfrm>
            <a:off x="685800" y="914400"/>
            <a:ext cx="7772400" cy="5486400"/>
          </a:xfrm>
        </p:spPr>
        <p:txBody>
          <a:bodyPr>
            <a:normAutofit fontScale="92500" lnSpcReduction="20000"/>
          </a:bodyPr>
          <a:lstStyle/>
          <a:p>
            <a:pPr marL="457200" indent="-457200"/>
            <a:r>
              <a:rPr lang="en-US" sz="2000" dirty="0"/>
              <a:t>Extension 1:  Use the image gradient</a:t>
            </a:r>
          </a:p>
          <a:p>
            <a:pPr marL="838200" lvl="1" indent="-381000">
              <a:buFontTx/>
              <a:buAutoNum type="arabicPeriod"/>
            </a:pPr>
            <a:r>
              <a:rPr lang="en-US" sz="1800" dirty="0"/>
              <a:t>same</a:t>
            </a:r>
          </a:p>
          <a:p>
            <a:pPr marL="838200" lvl="1" indent="-381000">
              <a:buFontTx/>
              <a:buAutoNum type="arabicPeriod"/>
            </a:pPr>
            <a:r>
              <a:rPr lang="en-US" sz="1800" dirty="0"/>
              <a:t>for each edge point I[</a:t>
            </a:r>
            <a:r>
              <a:rPr lang="en-US" sz="1800" dirty="0" err="1"/>
              <a:t>x,y</a:t>
            </a:r>
            <a:r>
              <a:rPr lang="en-US" sz="1800" dirty="0"/>
              <a:t>] in the image</a:t>
            </a:r>
          </a:p>
          <a:p>
            <a:pPr marL="1257300" lvl="2" indent="-342900">
              <a:buFontTx/>
              <a:buNone/>
            </a:pPr>
            <a:r>
              <a:rPr lang="en-US" dirty="0"/>
              <a:t>    </a:t>
            </a:r>
            <a:r>
              <a:rPr lang="en-US" sz="1600" dirty="0">
                <a:solidFill>
                  <a:srgbClr val="00B050"/>
                </a:solidFill>
              </a:rPr>
              <a:t>compute unique (d, </a:t>
            </a:r>
            <a:r>
              <a:rPr lang="en-US" sz="1600" dirty="0">
                <a:solidFill>
                  <a:srgbClr val="00B050"/>
                </a:solidFill>
                <a:sym typeface="Symbol" pitchFamily="18" charset="2"/>
              </a:rPr>
              <a:t>) based on image gradient at (</a:t>
            </a:r>
            <a:r>
              <a:rPr lang="en-US" sz="1600" dirty="0" err="1" smtClean="0">
                <a:solidFill>
                  <a:srgbClr val="00B050"/>
                </a:solidFill>
                <a:sym typeface="Symbol" pitchFamily="18" charset="2"/>
              </a:rPr>
              <a:t>x,y</a:t>
            </a:r>
            <a:r>
              <a:rPr lang="en-US" sz="1600" dirty="0" smtClean="0">
                <a:solidFill>
                  <a:srgbClr val="00B050"/>
                </a:solidFill>
                <a:sym typeface="Symbol" pitchFamily="18" charset="2"/>
              </a:rPr>
              <a:t>)</a:t>
            </a:r>
            <a:r>
              <a:rPr lang="en-US" dirty="0" smtClean="0">
                <a:solidFill>
                  <a:srgbClr val="00B050"/>
                </a:solidFill>
              </a:rPr>
              <a:t> </a:t>
            </a:r>
            <a:endParaRPr lang="en-US" sz="2000" dirty="0" smtClean="0">
              <a:solidFill>
                <a:srgbClr val="00B050"/>
              </a:solidFill>
            </a:endParaRPr>
          </a:p>
          <a:p>
            <a:pPr marL="1676400" lvl="3" indent="-304800">
              <a:buFontTx/>
              <a:buNone/>
            </a:pPr>
            <a:r>
              <a:rPr lang="en-US" sz="1600" dirty="0" smtClean="0"/>
              <a:t>   H[d, </a:t>
            </a:r>
            <a:r>
              <a:rPr lang="en-US" sz="1600" dirty="0" smtClean="0">
                <a:sym typeface="Symbol" pitchFamily="18" charset="2"/>
              </a:rPr>
              <a:t></a:t>
            </a:r>
            <a:r>
              <a:rPr lang="en-US" sz="1600" dirty="0" smtClean="0"/>
              <a:t>] += 1</a:t>
            </a:r>
          </a:p>
          <a:p>
            <a:pPr marL="838200" lvl="1" indent="-381000">
              <a:buFontTx/>
              <a:buAutoNum type="arabicPeriod"/>
            </a:pPr>
            <a:r>
              <a:rPr lang="en-US" sz="1800" dirty="0" smtClean="0"/>
              <a:t>same</a:t>
            </a:r>
            <a:endParaRPr lang="en-US" sz="1800" dirty="0"/>
          </a:p>
          <a:p>
            <a:pPr marL="838200" lvl="1" indent="-381000">
              <a:buFontTx/>
              <a:buAutoNum type="arabicPeriod"/>
            </a:pPr>
            <a:r>
              <a:rPr lang="en-US" sz="1800" dirty="0"/>
              <a:t>same</a:t>
            </a:r>
          </a:p>
          <a:p>
            <a:pPr marL="457200" indent="-457200"/>
            <a:r>
              <a:rPr lang="en-US" sz="2000" dirty="0"/>
              <a:t>What’s the running time measured in votes?</a:t>
            </a:r>
          </a:p>
          <a:p>
            <a:pPr marL="457200" indent="-457200"/>
            <a:endParaRPr lang="en-US" sz="2000" dirty="0"/>
          </a:p>
          <a:p>
            <a:pPr marL="457200" indent="-457200"/>
            <a:r>
              <a:rPr lang="en-US" sz="2000" dirty="0"/>
              <a:t>Extension 2</a:t>
            </a:r>
          </a:p>
          <a:p>
            <a:pPr marL="838200" lvl="1" indent="-381000"/>
            <a:r>
              <a:rPr lang="en-US" sz="1800" dirty="0">
                <a:solidFill>
                  <a:srgbClr val="00B050"/>
                </a:solidFill>
              </a:rPr>
              <a:t>give more votes for stronger edges</a:t>
            </a:r>
          </a:p>
          <a:p>
            <a:pPr marL="457200" indent="-457200"/>
            <a:r>
              <a:rPr lang="en-US" sz="2000" dirty="0"/>
              <a:t>Extension 3</a:t>
            </a:r>
          </a:p>
          <a:p>
            <a:pPr marL="838200" lvl="1" indent="-381000"/>
            <a:r>
              <a:rPr lang="en-US" sz="1800" dirty="0">
                <a:solidFill>
                  <a:srgbClr val="00B050"/>
                </a:solidFill>
              </a:rPr>
              <a:t>change the sampling of (d, </a:t>
            </a:r>
            <a:r>
              <a:rPr lang="en-US" sz="1800" dirty="0">
                <a:solidFill>
                  <a:srgbClr val="00B050"/>
                </a:solidFill>
                <a:sym typeface="Symbol" pitchFamily="18" charset="2"/>
              </a:rPr>
              <a:t>) to give more/less resolution</a:t>
            </a:r>
            <a:endParaRPr lang="en-US" sz="1800" dirty="0">
              <a:solidFill>
                <a:srgbClr val="00B050"/>
              </a:solidFill>
            </a:endParaRPr>
          </a:p>
          <a:p>
            <a:pPr marL="457200" indent="-457200"/>
            <a:r>
              <a:rPr lang="en-US" sz="2000" dirty="0"/>
              <a:t>Extension 4</a:t>
            </a:r>
          </a:p>
          <a:p>
            <a:pPr marL="838200" lvl="1" indent="-381000"/>
            <a:r>
              <a:rPr lang="en-US" sz="1800" dirty="0"/>
              <a:t>The same procedure can be used with </a:t>
            </a:r>
            <a:r>
              <a:rPr lang="en-US" sz="1800" dirty="0">
                <a:solidFill>
                  <a:srgbClr val="00B050"/>
                </a:solidFill>
              </a:rPr>
              <a:t>circles</a:t>
            </a:r>
            <a:r>
              <a:rPr lang="en-US" sz="1800" dirty="0"/>
              <a:t>, squares, or any other </a:t>
            </a:r>
            <a:r>
              <a:rPr lang="en-US" sz="1800" dirty="0" smtClean="0"/>
              <a:t>shape, How?</a:t>
            </a:r>
          </a:p>
          <a:p>
            <a:pPr marL="438150" indent="-381000"/>
            <a:r>
              <a:rPr lang="en-US" sz="2200" dirty="0" smtClean="0"/>
              <a:t>Extension 5; </a:t>
            </a:r>
            <a:r>
              <a:rPr lang="en-US" sz="2200" dirty="0" smtClean="0">
                <a:solidFill>
                  <a:srgbClr val="FF0000"/>
                </a:solidFill>
              </a:rPr>
              <a:t>the Burns procedure</a:t>
            </a:r>
            <a:r>
              <a:rPr lang="en-US" sz="2200" dirty="0" smtClean="0"/>
              <a:t>. Uses only angle, two different quantifications, and connected components with votes for larger one.</a:t>
            </a:r>
          </a:p>
          <a:p>
            <a:pPr marL="438150" indent="-381000"/>
            <a:endParaRPr lang="en-US" sz="2200" dirty="0"/>
          </a:p>
        </p:txBody>
      </p:sp>
      <p:sp>
        <p:nvSpPr>
          <p:cNvPr id="2" name="Slide Number Placeholder 1"/>
          <p:cNvSpPr>
            <a:spLocks noGrp="1"/>
          </p:cNvSpPr>
          <p:nvPr>
            <p:ph type="sldNum" sz="quarter" idx="12"/>
          </p:nvPr>
        </p:nvSpPr>
        <p:spPr/>
        <p:txBody>
          <a:bodyPr/>
          <a:lstStyle/>
          <a:p>
            <a:fld id="{79F1D11F-BC38-B14D-812C-5420C814BEF5}" type="slidenum">
              <a:rPr lang="en-US" smtClean="0"/>
              <a:t>44</a:t>
            </a:fld>
            <a:endParaRPr lang="en-US"/>
          </a:p>
        </p:txBody>
      </p:sp>
    </p:spTree>
    <p:extLst>
      <p:ext uri="{BB962C8B-B14F-4D97-AF65-F5344CB8AC3E}">
        <p14:creationId xmlns:p14="http://schemas.microsoft.com/office/powerpoint/2010/main" val="400915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lgn="l"/>
            <a:r>
              <a:rPr lang="en-US" altLang="en-US" sz="3600" smtClean="0">
                <a:solidFill>
                  <a:srgbClr val="FF0000"/>
                </a:solidFill>
              </a:rPr>
              <a:t>A Nice Hough Variant</a:t>
            </a:r>
            <a:br>
              <a:rPr lang="en-US" altLang="en-US" sz="3600" smtClean="0">
                <a:solidFill>
                  <a:srgbClr val="FF0000"/>
                </a:solidFill>
              </a:rPr>
            </a:br>
            <a:r>
              <a:rPr lang="en-US" altLang="en-US" sz="3600" smtClean="0">
                <a:solidFill>
                  <a:srgbClr val="FF0000"/>
                </a:solidFill>
              </a:rPr>
              <a:t>The Burns Line Finder</a:t>
            </a:r>
          </a:p>
        </p:txBody>
      </p:sp>
      <p:sp>
        <p:nvSpPr>
          <p:cNvPr id="7171" name="Text Box 3"/>
          <p:cNvSpPr txBox="1">
            <a:spLocks noChangeArrowheads="1"/>
          </p:cNvSpPr>
          <p:nvPr/>
        </p:nvSpPr>
        <p:spPr bwMode="auto">
          <a:xfrm>
            <a:off x="609600" y="2209800"/>
            <a:ext cx="77946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1.  Compute gradient magnitude and direction at each pixel.</a:t>
            </a:r>
          </a:p>
          <a:p>
            <a:pPr eaLnBrk="1" hangingPunct="1">
              <a:spcBef>
                <a:spcPct val="0"/>
              </a:spcBef>
              <a:buFontTx/>
              <a:buNone/>
            </a:pPr>
            <a:r>
              <a:rPr lang="en-US" altLang="en-US" sz="2400">
                <a:latin typeface="Times New Roman" pitchFamily="18" charset="0"/>
              </a:rPr>
              <a:t>2.  For high gradient magnitude points, assign </a:t>
            </a:r>
            <a:r>
              <a:rPr lang="en-US" altLang="en-US" sz="2400">
                <a:solidFill>
                  <a:srgbClr val="FF3300"/>
                </a:solidFill>
                <a:latin typeface="Times New Roman" pitchFamily="18" charset="0"/>
              </a:rPr>
              <a:t>direction labels</a:t>
            </a:r>
            <a:r>
              <a:rPr lang="en-US" altLang="en-US" sz="2400">
                <a:latin typeface="Times New Roman" pitchFamily="18" charset="0"/>
              </a:rPr>
              <a:t> </a:t>
            </a:r>
          </a:p>
          <a:p>
            <a:pPr eaLnBrk="1" hangingPunct="1">
              <a:spcBef>
                <a:spcPct val="0"/>
              </a:spcBef>
              <a:buFontTx/>
              <a:buNone/>
            </a:pPr>
            <a:r>
              <a:rPr lang="en-US" altLang="en-US" sz="2400">
                <a:latin typeface="Times New Roman" pitchFamily="18" charset="0"/>
              </a:rPr>
              <a:t>     to </a:t>
            </a:r>
            <a:r>
              <a:rPr lang="en-US" altLang="en-US" sz="2400">
                <a:solidFill>
                  <a:schemeClr val="accent2"/>
                </a:solidFill>
                <a:latin typeface="Times New Roman" pitchFamily="18" charset="0"/>
              </a:rPr>
              <a:t>two symbolic images</a:t>
            </a:r>
            <a:r>
              <a:rPr lang="en-US" altLang="en-US" sz="2400">
                <a:latin typeface="Times New Roman" pitchFamily="18" charset="0"/>
              </a:rPr>
              <a:t> for </a:t>
            </a:r>
            <a:r>
              <a:rPr lang="en-US" altLang="en-US" sz="2400">
                <a:solidFill>
                  <a:schemeClr val="accent2"/>
                </a:solidFill>
                <a:latin typeface="Times New Roman" pitchFamily="18" charset="0"/>
              </a:rPr>
              <a:t>two different quantizations.</a:t>
            </a:r>
          </a:p>
          <a:p>
            <a:pPr eaLnBrk="1" hangingPunct="1">
              <a:spcBef>
                <a:spcPct val="0"/>
              </a:spcBef>
              <a:buFontTx/>
              <a:buNone/>
            </a:pPr>
            <a:r>
              <a:rPr lang="en-US" altLang="en-US" sz="2400">
                <a:solidFill>
                  <a:schemeClr val="tx2"/>
                </a:solidFill>
                <a:latin typeface="Times New Roman" pitchFamily="18" charset="0"/>
              </a:rPr>
              <a:t>3.  Find connected components of each symbolic image.</a:t>
            </a:r>
          </a:p>
        </p:txBody>
      </p:sp>
      <p:sp>
        <p:nvSpPr>
          <p:cNvPr id="7172" name="Oval 4"/>
          <p:cNvSpPr>
            <a:spLocks noChangeArrowheads="1"/>
          </p:cNvSpPr>
          <p:nvPr/>
        </p:nvSpPr>
        <p:spPr bwMode="auto">
          <a:xfrm>
            <a:off x="5638800" y="457200"/>
            <a:ext cx="1219200" cy="12192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3" name="Oval 5"/>
          <p:cNvSpPr>
            <a:spLocks noChangeArrowheads="1"/>
          </p:cNvSpPr>
          <p:nvPr/>
        </p:nvSpPr>
        <p:spPr bwMode="auto">
          <a:xfrm>
            <a:off x="7086600" y="457200"/>
            <a:ext cx="1219200" cy="1219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174" name="Line 6"/>
          <p:cNvSpPr>
            <a:spLocks noChangeShapeType="1"/>
          </p:cNvSpPr>
          <p:nvPr/>
        </p:nvSpPr>
        <p:spPr bwMode="auto">
          <a:xfrm>
            <a:off x="5638800" y="1066800"/>
            <a:ext cx="12192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5" name="Line 7"/>
          <p:cNvSpPr>
            <a:spLocks noChangeShapeType="1"/>
          </p:cNvSpPr>
          <p:nvPr/>
        </p:nvSpPr>
        <p:spPr bwMode="auto">
          <a:xfrm>
            <a:off x="6248400" y="457200"/>
            <a:ext cx="0" cy="1219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6" name="Line 8"/>
          <p:cNvSpPr>
            <a:spLocks noChangeShapeType="1"/>
          </p:cNvSpPr>
          <p:nvPr/>
        </p:nvSpPr>
        <p:spPr bwMode="auto">
          <a:xfrm flipV="1">
            <a:off x="5867400" y="609600"/>
            <a:ext cx="7620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7" name="Line 9"/>
          <p:cNvSpPr>
            <a:spLocks noChangeShapeType="1"/>
          </p:cNvSpPr>
          <p:nvPr/>
        </p:nvSpPr>
        <p:spPr bwMode="auto">
          <a:xfrm flipH="1">
            <a:off x="7162800" y="838200"/>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8" name="Line 10"/>
          <p:cNvSpPr>
            <a:spLocks noChangeShapeType="1"/>
          </p:cNvSpPr>
          <p:nvPr/>
        </p:nvSpPr>
        <p:spPr bwMode="auto">
          <a:xfrm>
            <a:off x="7162800" y="838200"/>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79" name="Line 11"/>
          <p:cNvSpPr>
            <a:spLocks noChangeShapeType="1"/>
          </p:cNvSpPr>
          <p:nvPr/>
        </p:nvSpPr>
        <p:spPr bwMode="auto">
          <a:xfrm>
            <a:off x="7467600" y="533400"/>
            <a:ext cx="4572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0" name="Line 12"/>
          <p:cNvSpPr>
            <a:spLocks noChangeShapeType="1"/>
          </p:cNvSpPr>
          <p:nvPr/>
        </p:nvSpPr>
        <p:spPr bwMode="auto">
          <a:xfrm flipH="1">
            <a:off x="7391400" y="533400"/>
            <a:ext cx="5334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81" name="Text Box 13"/>
          <p:cNvSpPr txBox="1">
            <a:spLocks noChangeArrowheads="1"/>
          </p:cNvSpPr>
          <p:nvPr/>
        </p:nvSpPr>
        <p:spPr bwMode="auto">
          <a:xfrm>
            <a:off x="6477000" y="6858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3300"/>
                </a:solidFill>
                <a:latin typeface="Times New Roman" pitchFamily="18" charset="0"/>
              </a:rPr>
              <a:t>1</a:t>
            </a:r>
          </a:p>
        </p:txBody>
      </p:sp>
      <p:sp>
        <p:nvSpPr>
          <p:cNvPr id="7182" name="Text Box 14"/>
          <p:cNvSpPr txBox="1">
            <a:spLocks noChangeArrowheads="1"/>
          </p:cNvSpPr>
          <p:nvPr/>
        </p:nvSpPr>
        <p:spPr bwMode="auto">
          <a:xfrm>
            <a:off x="6248400" y="457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2</a:t>
            </a:r>
          </a:p>
        </p:txBody>
      </p:sp>
      <p:sp>
        <p:nvSpPr>
          <p:cNvPr id="7183" name="Text Box 15"/>
          <p:cNvSpPr txBox="1">
            <a:spLocks noChangeArrowheads="1"/>
          </p:cNvSpPr>
          <p:nvPr/>
        </p:nvSpPr>
        <p:spPr bwMode="auto">
          <a:xfrm>
            <a:off x="5927725" y="471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3</a:t>
            </a:r>
          </a:p>
        </p:txBody>
      </p:sp>
      <p:sp>
        <p:nvSpPr>
          <p:cNvPr id="7184" name="Text Box 16"/>
          <p:cNvSpPr txBox="1">
            <a:spLocks noChangeArrowheads="1"/>
          </p:cNvSpPr>
          <p:nvPr/>
        </p:nvSpPr>
        <p:spPr bwMode="auto">
          <a:xfrm>
            <a:off x="5699125" y="7000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4</a:t>
            </a:r>
          </a:p>
        </p:txBody>
      </p:sp>
      <p:sp>
        <p:nvSpPr>
          <p:cNvPr id="7185" name="Text Box 17"/>
          <p:cNvSpPr txBox="1">
            <a:spLocks noChangeArrowheads="1"/>
          </p:cNvSpPr>
          <p:nvPr/>
        </p:nvSpPr>
        <p:spPr bwMode="auto">
          <a:xfrm>
            <a:off x="5699125" y="10048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5</a:t>
            </a:r>
          </a:p>
        </p:txBody>
      </p:sp>
      <p:sp>
        <p:nvSpPr>
          <p:cNvPr id="7186" name="Text Box 18"/>
          <p:cNvSpPr txBox="1">
            <a:spLocks noChangeArrowheads="1"/>
          </p:cNvSpPr>
          <p:nvPr/>
        </p:nvSpPr>
        <p:spPr bwMode="auto">
          <a:xfrm>
            <a:off x="5927725" y="1233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6</a:t>
            </a:r>
          </a:p>
        </p:txBody>
      </p:sp>
      <p:sp>
        <p:nvSpPr>
          <p:cNvPr id="7187" name="Text Box 19"/>
          <p:cNvSpPr txBox="1">
            <a:spLocks noChangeArrowheads="1"/>
          </p:cNvSpPr>
          <p:nvPr/>
        </p:nvSpPr>
        <p:spPr bwMode="auto">
          <a:xfrm>
            <a:off x="6248400" y="12192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7</a:t>
            </a:r>
          </a:p>
        </p:txBody>
      </p:sp>
      <p:sp>
        <p:nvSpPr>
          <p:cNvPr id="7188" name="Text Box 20"/>
          <p:cNvSpPr txBox="1">
            <a:spLocks noChangeArrowheads="1"/>
          </p:cNvSpPr>
          <p:nvPr/>
        </p:nvSpPr>
        <p:spPr bwMode="auto">
          <a:xfrm>
            <a:off x="6400800" y="9906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8</a:t>
            </a:r>
          </a:p>
        </p:txBody>
      </p:sp>
      <p:sp>
        <p:nvSpPr>
          <p:cNvPr id="7189" name="Text Box 21"/>
          <p:cNvSpPr txBox="1">
            <a:spLocks noChangeArrowheads="1"/>
          </p:cNvSpPr>
          <p:nvPr/>
        </p:nvSpPr>
        <p:spPr bwMode="auto">
          <a:xfrm>
            <a:off x="7908925" y="8763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1</a:t>
            </a:r>
          </a:p>
        </p:txBody>
      </p:sp>
      <p:sp>
        <p:nvSpPr>
          <p:cNvPr id="7190" name="Text Box 22"/>
          <p:cNvSpPr txBox="1">
            <a:spLocks noChangeArrowheads="1"/>
          </p:cNvSpPr>
          <p:nvPr/>
        </p:nvSpPr>
        <p:spPr bwMode="auto">
          <a:xfrm>
            <a:off x="7832725" y="5476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2</a:t>
            </a:r>
          </a:p>
        </p:txBody>
      </p:sp>
      <p:sp>
        <p:nvSpPr>
          <p:cNvPr id="7191" name="Text Box 23"/>
          <p:cNvSpPr txBox="1">
            <a:spLocks noChangeArrowheads="1"/>
          </p:cNvSpPr>
          <p:nvPr/>
        </p:nvSpPr>
        <p:spPr bwMode="auto">
          <a:xfrm>
            <a:off x="7543800" y="4572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3</a:t>
            </a:r>
          </a:p>
        </p:txBody>
      </p:sp>
      <p:sp>
        <p:nvSpPr>
          <p:cNvPr id="7192" name="Text Box 24"/>
          <p:cNvSpPr txBox="1">
            <a:spLocks noChangeArrowheads="1"/>
          </p:cNvSpPr>
          <p:nvPr/>
        </p:nvSpPr>
        <p:spPr bwMode="auto">
          <a:xfrm>
            <a:off x="7223125" y="5476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4</a:t>
            </a:r>
          </a:p>
        </p:txBody>
      </p:sp>
      <p:sp>
        <p:nvSpPr>
          <p:cNvPr id="7193" name="Text Box 25"/>
          <p:cNvSpPr txBox="1">
            <a:spLocks noChangeArrowheads="1"/>
          </p:cNvSpPr>
          <p:nvPr/>
        </p:nvSpPr>
        <p:spPr bwMode="auto">
          <a:xfrm>
            <a:off x="7146925" y="852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5</a:t>
            </a:r>
          </a:p>
        </p:txBody>
      </p:sp>
      <p:sp>
        <p:nvSpPr>
          <p:cNvPr id="7194" name="Text Box 26"/>
          <p:cNvSpPr txBox="1">
            <a:spLocks noChangeArrowheads="1"/>
          </p:cNvSpPr>
          <p:nvPr/>
        </p:nvSpPr>
        <p:spPr bwMode="auto">
          <a:xfrm>
            <a:off x="7223125" y="11572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6</a:t>
            </a:r>
          </a:p>
        </p:txBody>
      </p:sp>
      <p:sp>
        <p:nvSpPr>
          <p:cNvPr id="7195" name="Text Box 27"/>
          <p:cNvSpPr txBox="1">
            <a:spLocks noChangeArrowheads="1"/>
          </p:cNvSpPr>
          <p:nvPr/>
        </p:nvSpPr>
        <p:spPr bwMode="auto">
          <a:xfrm>
            <a:off x="7527925" y="1233488"/>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7</a:t>
            </a:r>
          </a:p>
        </p:txBody>
      </p:sp>
      <p:sp>
        <p:nvSpPr>
          <p:cNvPr id="7196" name="Text Box 28"/>
          <p:cNvSpPr txBox="1">
            <a:spLocks noChangeArrowheads="1"/>
          </p:cNvSpPr>
          <p:nvPr/>
        </p:nvSpPr>
        <p:spPr bwMode="auto">
          <a:xfrm>
            <a:off x="7848600" y="11430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8</a:t>
            </a:r>
          </a:p>
        </p:txBody>
      </p:sp>
      <p:sp>
        <p:nvSpPr>
          <p:cNvPr id="7197" name="Line 29"/>
          <p:cNvSpPr>
            <a:spLocks noChangeShapeType="1"/>
          </p:cNvSpPr>
          <p:nvPr/>
        </p:nvSpPr>
        <p:spPr bwMode="auto">
          <a:xfrm>
            <a:off x="5867400" y="609600"/>
            <a:ext cx="8382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198" name="Text Box 30"/>
          <p:cNvSpPr txBox="1">
            <a:spLocks noChangeArrowheads="1"/>
          </p:cNvSpPr>
          <p:nvPr/>
        </p:nvSpPr>
        <p:spPr bwMode="auto">
          <a:xfrm>
            <a:off x="1127125" y="3976688"/>
            <a:ext cx="7199313" cy="223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en-US" sz="2000">
                <a:latin typeface="Times New Roman" pitchFamily="18" charset="0"/>
              </a:rPr>
              <a:t>  Each pixel belongs to 2 components, one for each symbolic image.</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Each pixel votes for its longer component.</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Each component receives a count of pixels who voted for it.</a:t>
            </a:r>
          </a:p>
          <a:p>
            <a:pPr eaLnBrk="1" hangingPunct="1">
              <a:spcBef>
                <a:spcPct val="0"/>
              </a:spcBef>
            </a:pPr>
            <a:endParaRPr lang="en-US" altLang="en-US" sz="2000">
              <a:latin typeface="Times New Roman" pitchFamily="18" charset="0"/>
            </a:endParaRPr>
          </a:p>
          <a:p>
            <a:pPr eaLnBrk="1" hangingPunct="1">
              <a:spcBef>
                <a:spcPct val="0"/>
              </a:spcBef>
            </a:pPr>
            <a:r>
              <a:rPr lang="en-US" altLang="en-US" sz="2000">
                <a:latin typeface="Times New Roman" pitchFamily="18" charset="0"/>
              </a:rPr>
              <a:t>  The components that receive majority support are selected.</a:t>
            </a:r>
          </a:p>
        </p:txBody>
      </p:sp>
      <p:sp>
        <p:nvSpPr>
          <p:cNvPr id="7199" name="Text Box 31"/>
          <p:cNvSpPr txBox="1">
            <a:spLocks noChangeArrowheads="1"/>
          </p:cNvSpPr>
          <p:nvPr/>
        </p:nvSpPr>
        <p:spPr bwMode="auto">
          <a:xfrm>
            <a:off x="8229600" y="1143000"/>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p>
        </p:txBody>
      </p:sp>
      <p:sp>
        <p:nvSpPr>
          <p:cNvPr id="7200" name="Text Box 32"/>
          <p:cNvSpPr txBox="1">
            <a:spLocks noChangeArrowheads="1"/>
          </p:cNvSpPr>
          <p:nvPr/>
        </p:nvSpPr>
        <p:spPr bwMode="auto">
          <a:xfrm>
            <a:off x="8213725" y="671513"/>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endParaRPr lang="en-US" altLang="en-US" sz="2400">
              <a:solidFill>
                <a:schemeClr val="accent2"/>
              </a:solidFill>
              <a:latin typeface="Times New Roman" pitchFamily="18" charset="0"/>
            </a:endParaRPr>
          </a:p>
        </p:txBody>
      </p:sp>
      <p:sp>
        <p:nvSpPr>
          <p:cNvPr id="7201" name="Text Box 33"/>
          <p:cNvSpPr txBox="1">
            <a:spLocks noChangeArrowheads="1"/>
          </p:cNvSpPr>
          <p:nvPr/>
        </p:nvSpPr>
        <p:spPr bwMode="auto">
          <a:xfrm>
            <a:off x="6842125" y="90011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0</a:t>
            </a:r>
          </a:p>
        </p:txBody>
      </p:sp>
      <p:sp>
        <p:nvSpPr>
          <p:cNvPr id="7202" name="Text Box 34"/>
          <p:cNvSpPr txBox="1">
            <a:spLocks noChangeArrowheads="1"/>
          </p:cNvSpPr>
          <p:nvPr/>
        </p:nvSpPr>
        <p:spPr bwMode="auto">
          <a:xfrm>
            <a:off x="6613525" y="36671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45</a:t>
            </a:r>
          </a:p>
        </p:txBody>
      </p:sp>
      <p:sp>
        <p:nvSpPr>
          <p:cNvPr id="7203" name="Slide Number Placeholder 3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73C9D45-D2A6-46B1-882F-595CF09FB218}" type="slidenum">
              <a:rPr lang="en-US" altLang="en-US" sz="1400" smtClean="0"/>
              <a:pPr eaLnBrk="1" hangingPunct="1">
                <a:spcBef>
                  <a:spcPct val="0"/>
                </a:spcBef>
                <a:buFontTx/>
                <a:buNone/>
              </a:pPr>
              <a:t>45</a:t>
            </a:fld>
            <a:endParaRPr lang="en-US" altLang="en-US" sz="1400" smtClean="0"/>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6267600" y="553320"/>
              <a:ext cx="1889640" cy="521280"/>
            </p14:xfrm>
          </p:contentPart>
        </mc:Choice>
        <mc:Fallback>
          <p:pic>
            <p:nvPicPr>
              <p:cNvPr id="2" name="Ink 1"/>
              <p:cNvPicPr/>
              <p:nvPr/>
            </p:nvPicPr>
            <p:blipFill>
              <a:blip r:embed="rId3"/>
              <a:stretch>
                <a:fillRect/>
              </a:stretch>
            </p:blipFill>
            <p:spPr>
              <a:xfrm>
                <a:off x="6260760" y="547560"/>
                <a:ext cx="1902240" cy="535320"/>
              </a:xfrm>
              <a:prstGeom prst="rect">
                <a:avLst/>
              </a:prstGeom>
            </p:spPr>
          </p:pic>
        </mc:Fallback>
      </mc:AlternateContent>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6"/>
            <a:ext cx="8229600" cy="1143000"/>
          </a:xfrm>
        </p:spPr>
        <p:txBody>
          <a:bodyPr/>
          <a:lstStyle/>
          <a:p>
            <a:r>
              <a:rPr lang="en-US" dirty="0" smtClean="0"/>
              <a:t>Example</a:t>
            </a:r>
            <a:endParaRPr lang="en-US" dirty="0"/>
          </a:p>
        </p:txBody>
      </p:sp>
      <p:sp>
        <p:nvSpPr>
          <p:cNvPr id="3" name="Slide Number Placeholder 2"/>
          <p:cNvSpPr>
            <a:spLocks noGrp="1"/>
          </p:cNvSpPr>
          <p:nvPr>
            <p:ph type="sldNum" sz="quarter" idx="12"/>
          </p:nvPr>
        </p:nvSpPr>
        <p:spPr/>
        <p:txBody>
          <a:bodyPr/>
          <a:lstStyle/>
          <a:p>
            <a:fld id="{79F1D11F-BC38-B14D-812C-5420C814BEF5}" type="slidenum">
              <a:rPr lang="en-US" smtClean="0"/>
              <a:t>46</a:t>
            </a:fld>
            <a:endParaRPr lang="en-US"/>
          </a:p>
        </p:txBody>
      </p:sp>
      <p:sp>
        <p:nvSpPr>
          <p:cNvPr id="4" name="Rectangle 3"/>
          <p:cNvSpPr/>
          <p:nvPr/>
        </p:nvSpPr>
        <p:spPr>
          <a:xfrm>
            <a:off x="2062716" y="1584251"/>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73348" y="2333848"/>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332074" y="233916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65990" y="233384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89273" y="233916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023189" y="233916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059171" y="20839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328529" y="2083981"/>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565990" y="2083981"/>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785729" y="209461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019645" y="20839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087524" y="183943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332074" y="182525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2565990" y="1864247"/>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771551" y="1853614"/>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3005467" y="182525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087524" y="160906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321440" y="1580709"/>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2558901" y="159488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771550" y="158425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001923" y="1580709"/>
            <a:ext cx="233916" cy="24454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4426687" y="1518690"/>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4437319" y="2268287"/>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696045" y="227360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929961" y="2268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5153244" y="227360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387160" y="227360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4423142" y="201842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4692500" y="2018420"/>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4929961" y="2018420"/>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5149700" y="202905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5383616" y="201842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4451495" y="1773872"/>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4696045" y="17596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4929961" y="1798686"/>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5135522" y="1788053"/>
            <a:ext cx="233916" cy="24454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p:nvPr/>
        </p:nvSpPr>
        <p:spPr>
          <a:xfrm>
            <a:off x="5369438" y="17596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451495" y="154350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p:cNvSpPr/>
          <p:nvPr/>
        </p:nvSpPr>
        <p:spPr>
          <a:xfrm>
            <a:off x="4685411" y="151514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4922872" y="152932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5135521" y="1518690"/>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5365894" y="1515148"/>
            <a:ext cx="233916" cy="24454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6563831" y="1506281"/>
            <a:ext cx="1183756" cy="99946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574463" y="2255878"/>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6833189" y="2261194"/>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7067105" y="2255878"/>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7290388" y="226119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7524304" y="226119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6560286" y="200601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6829644" y="2006011"/>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7067105" y="2006011"/>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7286844" y="201664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7520760" y="200601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6588639" y="1761463"/>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6833189" y="1747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7067105" y="1786277"/>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272666" y="1775644"/>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7506582" y="1747287"/>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6588639" y="1531096"/>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822555" y="1502739"/>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7060016" y="1516915"/>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7272665" y="1506281"/>
            <a:ext cx="233916" cy="24454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7503038" y="1502739"/>
            <a:ext cx="233916" cy="244548"/>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1" name="Straight Connector 70"/>
          <p:cNvCxnSpPr>
            <a:endCxn id="27" idx="3"/>
          </p:cNvCxnSpPr>
          <p:nvPr/>
        </p:nvCxnSpPr>
        <p:spPr>
          <a:xfrm flipV="1">
            <a:off x="2073348" y="1702983"/>
            <a:ext cx="1162491" cy="87541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266128" y="2892055"/>
            <a:ext cx="3731984" cy="369332"/>
          </a:xfrm>
          <a:prstGeom prst="rect">
            <a:avLst/>
          </a:prstGeom>
          <a:noFill/>
        </p:spPr>
        <p:txBody>
          <a:bodyPr wrap="none" rtlCol="0">
            <a:spAutoFit/>
          </a:bodyPr>
          <a:lstStyle/>
          <a:p>
            <a:r>
              <a:rPr lang="en-US" dirty="0" smtClean="0"/>
              <a:t>Quantization 1               Quantization 2</a:t>
            </a:r>
          </a:p>
        </p:txBody>
      </p:sp>
      <p:sp>
        <p:nvSpPr>
          <p:cNvPr id="74" name="TextBox 73"/>
          <p:cNvSpPr txBox="1"/>
          <p:nvPr/>
        </p:nvSpPr>
        <p:spPr>
          <a:xfrm>
            <a:off x="2293087" y="3721395"/>
            <a:ext cx="6518644" cy="1477328"/>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2000" dirty="0" smtClean="0"/>
              <a:t>Quantization 1 leads to 2 yellow components and 2 green.</a:t>
            </a:r>
          </a:p>
          <a:p>
            <a:pPr marL="285750" indent="-285750">
              <a:spcAft>
                <a:spcPts val="600"/>
              </a:spcAft>
              <a:buFont typeface="Arial" panose="020B0604020202020204" pitchFamily="34" charset="0"/>
              <a:buChar char="•"/>
            </a:pPr>
            <a:r>
              <a:rPr lang="en-US" sz="2000" dirty="0" smtClean="0"/>
              <a:t>Quantization 2 leads to 1 BIG red component.</a:t>
            </a:r>
          </a:p>
          <a:p>
            <a:pPr marL="285750" indent="-285750">
              <a:buFont typeface="Arial" panose="020B0604020202020204" pitchFamily="34" charset="0"/>
              <a:buChar char="•"/>
            </a:pPr>
            <a:r>
              <a:rPr lang="en-US" sz="2000" dirty="0" smtClean="0"/>
              <a:t>All the pixels on the line vote for their Quantization 2</a:t>
            </a:r>
          </a:p>
          <a:p>
            <a:r>
              <a:rPr lang="en-US" sz="2000" dirty="0"/>
              <a:t> </a:t>
            </a:r>
            <a:r>
              <a:rPr lang="en-US" sz="2000" dirty="0" smtClean="0"/>
              <a:t>     component. It becomes the basis for the line.</a:t>
            </a:r>
            <a:endParaRPr lang="en-US" sz="2000" dirty="0"/>
          </a:p>
        </p:txBody>
      </p:sp>
      <p:sp>
        <p:nvSpPr>
          <p:cNvPr id="104" name="Oval 4"/>
          <p:cNvSpPr>
            <a:spLocks noChangeArrowheads="1"/>
          </p:cNvSpPr>
          <p:nvPr/>
        </p:nvSpPr>
        <p:spPr bwMode="auto">
          <a:xfrm>
            <a:off x="5694988" y="119062"/>
            <a:ext cx="1219200" cy="12192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5" name="Oval 5"/>
          <p:cNvSpPr>
            <a:spLocks noChangeArrowheads="1"/>
          </p:cNvSpPr>
          <p:nvPr/>
        </p:nvSpPr>
        <p:spPr bwMode="auto">
          <a:xfrm>
            <a:off x="7142788" y="119062"/>
            <a:ext cx="1219200" cy="1219200"/>
          </a:xfrm>
          <a:prstGeom prst="ellipse">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06" name="Line 6"/>
          <p:cNvSpPr>
            <a:spLocks noChangeShapeType="1"/>
          </p:cNvSpPr>
          <p:nvPr/>
        </p:nvSpPr>
        <p:spPr bwMode="auto">
          <a:xfrm>
            <a:off x="5694988" y="728662"/>
            <a:ext cx="12192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7" name="Line 7"/>
          <p:cNvSpPr>
            <a:spLocks noChangeShapeType="1"/>
          </p:cNvSpPr>
          <p:nvPr/>
        </p:nvSpPr>
        <p:spPr bwMode="auto">
          <a:xfrm>
            <a:off x="6304588" y="119062"/>
            <a:ext cx="0" cy="12192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8" name="Line 8"/>
          <p:cNvSpPr>
            <a:spLocks noChangeShapeType="1"/>
          </p:cNvSpPr>
          <p:nvPr/>
        </p:nvSpPr>
        <p:spPr bwMode="auto">
          <a:xfrm flipV="1">
            <a:off x="5923588" y="271462"/>
            <a:ext cx="7620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9" name="Line 9"/>
          <p:cNvSpPr>
            <a:spLocks noChangeShapeType="1"/>
          </p:cNvSpPr>
          <p:nvPr/>
        </p:nvSpPr>
        <p:spPr bwMode="auto">
          <a:xfrm flipH="1">
            <a:off x="7218988" y="500062"/>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0" name="Line 10"/>
          <p:cNvSpPr>
            <a:spLocks noChangeShapeType="1"/>
          </p:cNvSpPr>
          <p:nvPr/>
        </p:nvSpPr>
        <p:spPr bwMode="auto">
          <a:xfrm>
            <a:off x="7218988" y="500062"/>
            <a:ext cx="1066800" cy="457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1" name="Line 11"/>
          <p:cNvSpPr>
            <a:spLocks noChangeShapeType="1"/>
          </p:cNvSpPr>
          <p:nvPr/>
        </p:nvSpPr>
        <p:spPr bwMode="auto">
          <a:xfrm>
            <a:off x="7523788" y="195262"/>
            <a:ext cx="4572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2" name="Line 12"/>
          <p:cNvSpPr>
            <a:spLocks noChangeShapeType="1"/>
          </p:cNvSpPr>
          <p:nvPr/>
        </p:nvSpPr>
        <p:spPr bwMode="auto">
          <a:xfrm flipH="1">
            <a:off x="7447588" y="195262"/>
            <a:ext cx="533400" cy="10668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13" name="Text Box 13"/>
          <p:cNvSpPr txBox="1">
            <a:spLocks noChangeArrowheads="1"/>
          </p:cNvSpPr>
          <p:nvPr/>
        </p:nvSpPr>
        <p:spPr bwMode="auto">
          <a:xfrm>
            <a:off x="6533188" y="3476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rgbClr val="FF3300"/>
                </a:solidFill>
                <a:latin typeface="Times New Roman" pitchFamily="18" charset="0"/>
              </a:rPr>
              <a:t>1</a:t>
            </a:r>
          </a:p>
        </p:txBody>
      </p:sp>
      <p:sp>
        <p:nvSpPr>
          <p:cNvPr id="114" name="Text Box 14"/>
          <p:cNvSpPr txBox="1">
            <a:spLocks noChangeArrowheads="1"/>
          </p:cNvSpPr>
          <p:nvPr/>
        </p:nvSpPr>
        <p:spPr bwMode="auto">
          <a:xfrm>
            <a:off x="6304588" y="1190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2</a:t>
            </a:r>
          </a:p>
        </p:txBody>
      </p:sp>
      <p:sp>
        <p:nvSpPr>
          <p:cNvPr id="115" name="Text Box 15"/>
          <p:cNvSpPr txBox="1">
            <a:spLocks noChangeArrowheads="1"/>
          </p:cNvSpPr>
          <p:nvPr/>
        </p:nvSpPr>
        <p:spPr bwMode="auto">
          <a:xfrm>
            <a:off x="5983913" y="133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3</a:t>
            </a:r>
          </a:p>
        </p:txBody>
      </p:sp>
      <p:sp>
        <p:nvSpPr>
          <p:cNvPr id="116" name="Text Box 16"/>
          <p:cNvSpPr txBox="1">
            <a:spLocks noChangeArrowheads="1"/>
          </p:cNvSpPr>
          <p:nvPr/>
        </p:nvSpPr>
        <p:spPr bwMode="auto">
          <a:xfrm>
            <a:off x="5755313" y="3619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4</a:t>
            </a:r>
          </a:p>
        </p:txBody>
      </p:sp>
      <p:sp>
        <p:nvSpPr>
          <p:cNvPr id="117" name="Text Box 17"/>
          <p:cNvSpPr txBox="1">
            <a:spLocks noChangeArrowheads="1"/>
          </p:cNvSpPr>
          <p:nvPr/>
        </p:nvSpPr>
        <p:spPr bwMode="auto">
          <a:xfrm>
            <a:off x="5755313" y="6667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5</a:t>
            </a:r>
          </a:p>
        </p:txBody>
      </p:sp>
      <p:sp>
        <p:nvSpPr>
          <p:cNvPr id="118" name="Text Box 18"/>
          <p:cNvSpPr txBox="1">
            <a:spLocks noChangeArrowheads="1"/>
          </p:cNvSpPr>
          <p:nvPr/>
        </p:nvSpPr>
        <p:spPr bwMode="auto">
          <a:xfrm>
            <a:off x="5983913" y="895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6</a:t>
            </a:r>
          </a:p>
        </p:txBody>
      </p:sp>
      <p:sp>
        <p:nvSpPr>
          <p:cNvPr id="119" name="Text Box 19"/>
          <p:cNvSpPr txBox="1">
            <a:spLocks noChangeArrowheads="1"/>
          </p:cNvSpPr>
          <p:nvPr/>
        </p:nvSpPr>
        <p:spPr bwMode="auto">
          <a:xfrm>
            <a:off x="6304588" y="8810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7</a:t>
            </a:r>
          </a:p>
        </p:txBody>
      </p:sp>
      <p:sp>
        <p:nvSpPr>
          <p:cNvPr id="120" name="Text Box 20"/>
          <p:cNvSpPr txBox="1">
            <a:spLocks noChangeArrowheads="1"/>
          </p:cNvSpPr>
          <p:nvPr/>
        </p:nvSpPr>
        <p:spPr bwMode="auto">
          <a:xfrm>
            <a:off x="6456988" y="6524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3300"/>
                </a:solidFill>
                <a:latin typeface="Times New Roman" pitchFamily="18" charset="0"/>
              </a:rPr>
              <a:t>8</a:t>
            </a:r>
          </a:p>
        </p:txBody>
      </p:sp>
      <p:sp>
        <p:nvSpPr>
          <p:cNvPr id="121" name="Text Box 21"/>
          <p:cNvSpPr txBox="1">
            <a:spLocks noChangeArrowheads="1"/>
          </p:cNvSpPr>
          <p:nvPr/>
        </p:nvSpPr>
        <p:spPr bwMode="auto">
          <a:xfrm>
            <a:off x="7965113" y="5381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1</a:t>
            </a:r>
          </a:p>
        </p:txBody>
      </p:sp>
      <p:sp>
        <p:nvSpPr>
          <p:cNvPr id="122" name="Text Box 22"/>
          <p:cNvSpPr txBox="1">
            <a:spLocks noChangeArrowheads="1"/>
          </p:cNvSpPr>
          <p:nvPr/>
        </p:nvSpPr>
        <p:spPr bwMode="auto">
          <a:xfrm>
            <a:off x="7888913" y="2095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2</a:t>
            </a:r>
          </a:p>
        </p:txBody>
      </p:sp>
      <p:sp>
        <p:nvSpPr>
          <p:cNvPr id="123" name="Text Box 23"/>
          <p:cNvSpPr txBox="1">
            <a:spLocks noChangeArrowheads="1"/>
          </p:cNvSpPr>
          <p:nvPr/>
        </p:nvSpPr>
        <p:spPr bwMode="auto">
          <a:xfrm>
            <a:off x="7599988" y="119062"/>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solidFill>
                  <a:schemeClr val="accent2"/>
                </a:solidFill>
                <a:latin typeface="Times New Roman" pitchFamily="18" charset="0"/>
              </a:rPr>
              <a:t>3</a:t>
            </a:r>
          </a:p>
        </p:txBody>
      </p:sp>
      <p:sp>
        <p:nvSpPr>
          <p:cNvPr id="124" name="Text Box 24"/>
          <p:cNvSpPr txBox="1">
            <a:spLocks noChangeArrowheads="1"/>
          </p:cNvSpPr>
          <p:nvPr/>
        </p:nvSpPr>
        <p:spPr bwMode="auto">
          <a:xfrm>
            <a:off x="7279313" y="2095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4</a:t>
            </a:r>
          </a:p>
        </p:txBody>
      </p:sp>
      <p:sp>
        <p:nvSpPr>
          <p:cNvPr id="125" name="Text Box 25"/>
          <p:cNvSpPr txBox="1">
            <a:spLocks noChangeArrowheads="1"/>
          </p:cNvSpPr>
          <p:nvPr/>
        </p:nvSpPr>
        <p:spPr bwMode="auto">
          <a:xfrm>
            <a:off x="7203113" y="514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5</a:t>
            </a:r>
          </a:p>
        </p:txBody>
      </p:sp>
      <p:sp>
        <p:nvSpPr>
          <p:cNvPr id="126" name="Text Box 26"/>
          <p:cNvSpPr txBox="1">
            <a:spLocks noChangeArrowheads="1"/>
          </p:cNvSpPr>
          <p:nvPr/>
        </p:nvSpPr>
        <p:spPr bwMode="auto">
          <a:xfrm>
            <a:off x="7279313" y="8191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6</a:t>
            </a:r>
          </a:p>
        </p:txBody>
      </p:sp>
      <p:sp>
        <p:nvSpPr>
          <p:cNvPr id="127" name="Text Box 27"/>
          <p:cNvSpPr txBox="1">
            <a:spLocks noChangeArrowheads="1"/>
          </p:cNvSpPr>
          <p:nvPr/>
        </p:nvSpPr>
        <p:spPr bwMode="auto">
          <a:xfrm>
            <a:off x="7584113" y="89535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7</a:t>
            </a:r>
          </a:p>
        </p:txBody>
      </p:sp>
      <p:sp>
        <p:nvSpPr>
          <p:cNvPr id="128" name="Text Box 28"/>
          <p:cNvSpPr txBox="1">
            <a:spLocks noChangeArrowheads="1"/>
          </p:cNvSpPr>
          <p:nvPr/>
        </p:nvSpPr>
        <p:spPr bwMode="auto">
          <a:xfrm>
            <a:off x="7904788" y="804862"/>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accent2"/>
                </a:solidFill>
                <a:latin typeface="Times New Roman" pitchFamily="18" charset="0"/>
              </a:rPr>
              <a:t>8</a:t>
            </a:r>
          </a:p>
        </p:txBody>
      </p:sp>
      <p:sp>
        <p:nvSpPr>
          <p:cNvPr id="129" name="Line 29"/>
          <p:cNvSpPr>
            <a:spLocks noChangeShapeType="1"/>
          </p:cNvSpPr>
          <p:nvPr/>
        </p:nvSpPr>
        <p:spPr bwMode="auto">
          <a:xfrm>
            <a:off x="5923588" y="271462"/>
            <a:ext cx="838200" cy="9144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30" name="Text Box 31"/>
          <p:cNvSpPr txBox="1">
            <a:spLocks noChangeArrowheads="1"/>
          </p:cNvSpPr>
          <p:nvPr/>
        </p:nvSpPr>
        <p:spPr bwMode="auto">
          <a:xfrm>
            <a:off x="8285788" y="804862"/>
            <a:ext cx="608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p>
        </p:txBody>
      </p:sp>
      <p:sp>
        <p:nvSpPr>
          <p:cNvPr id="131" name="Text Box 32"/>
          <p:cNvSpPr txBox="1">
            <a:spLocks noChangeArrowheads="1"/>
          </p:cNvSpPr>
          <p:nvPr/>
        </p:nvSpPr>
        <p:spPr bwMode="auto">
          <a:xfrm>
            <a:off x="8269913" y="333375"/>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chemeClr val="accent2"/>
                </a:solidFill>
                <a:latin typeface="Times New Roman" pitchFamily="18" charset="0"/>
              </a:rPr>
              <a:t>+22.5</a:t>
            </a:r>
            <a:endParaRPr lang="en-US" altLang="en-US" sz="2400">
              <a:solidFill>
                <a:schemeClr val="accent2"/>
              </a:solidFill>
              <a:latin typeface="Times New Roman" pitchFamily="18" charset="0"/>
            </a:endParaRPr>
          </a:p>
        </p:txBody>
      </p:sp>
      <p:sp>
        <p:nvSpPr>
          <p:cNvPr id="132" name="Text Box 33"/>
          <p:cNvSpPr txBox="1">
            <a:spLocks noChangeArrowheads="1"/>
          </p:cNvSpPr>
          <p:nvPr/>
        </p:nvSpPr>
        <p:spPr bwMode="auto">
          <a:xfrm>
            <a:off x="6898313" y="561975"/>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solidFill>
                  <a:srgbClr val="FF3300"/>
                </a:solidFill>
                <a:latin typeface="Times New Roman" pitchFamily="18" charset="0"/>
              </a:rPr>
              <a:t>0</a:t>
            </a:r>
          </a:p>
        </p:txBody>
      </p:sp>
      <mc:AlternateContent xmlns:mc="http://schemas.openxmlformats.org/markup-compatibility/2006">
        <mc:Choice xmlns:p14="http://schemas.microsoft.com/office/powerpoint/2010/main" Requires="p14">
          <p:contentPart p14:bwMode="auto" r:id="rId2">
            <p14:nvContentPartPr>
              <p14:cNvPr id="5" name="Ink 4"/>
              <p14:cNvContentPartPr/>
              <p14:nvPr/>
            </p14:nvContentPartPr>
            <p14:xfrm>
              <a:off x="999720" y="1293480"/>
              <a:ext cx="8034120" cy="4568760"/>
            </p14:xfrm>
          </p:contentPart>
        </mc:Choice>
        <mc:Fallback>
          <p:pic>
            <p:nvPicPr>
              <p:cNvPr id="5" name="Ink 4"/>
              <p:cNvPicPr/>
              <p:nvPr/>
            </p:nvPicPr>
            <p:blipFill>
              <a:blip r:embed="rId3"/>
              <a:stretch>
                <a:fillRect/>
              </a:stretch>
            </p:blipFill>
            <p:spPr>
              <a:xfrm>
                <a:off x="996480" y="1285200"/>
                <a:ext cx="8046360" cy="4587840"/>
              </a:xfrm>
              <a:prstGeom prst="rect">
                <a:avLst/>
              </a:prstGeom>
            </p:spPr>
          </p:pic>
        </mc:Fallback>
      </mc:AlternateContent>
    </p:spTree>
    <p:extLst>
      <p:ext uri="{BB962C8B-B14F-4D97-AF65-F5344CB8AC3E}">
        <p14:creationId xmlns:p14="http://schemas.microsoft.com/office/powerpoint/2010/main" val="17527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Burns Example 1</a:t>
            </a:r>
          </a:p>
        </p:txBody>
      </p:sp>
      <p:pic>
        <p:nvPicPr>
          <p:cNvPr id="8195" name="Picture 3" descr="burns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95525"/>
            <a:ext cx="4033838" cy="3132138"/>
          </a:xfrm>
          <a:noFill/>
        </p:spPr>
      </p:pic>
      <p:pic>
        <p:nvPicPr>
          <p:cNvPr id="8196" name="Picture 4" descr="example2_lin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75225" y="2289175"/>
            <a:ext cx="3711575" cy="3148013"/>
          </a:xfrm>
          <a:noFill/>
        </p:spPr>
      </p:pic>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3B34F16-6C42-4905-BA2B-29E310BE5B09}" type="slidenum">
              <a:rPr lang="en-US" altLang="en-US" sz="1400" smtClean="0"/>
              <a:pPr eaLnBrk="1" hangingPunct="1">
                <a:spcBef>
                  <a:spcPct val="0"/>
                </a:spcBef>
                <a:buFontTx/>
                <a:buNone/>
              </a:pPr>
              <a:t>47</a:t>
            </a:fld>
            <a:endParaRPr lang="en-US" altLang="en-US" sz="14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solidFill>
                  <a:srgbClr val="FF0000"/>
                </a:solidFill>
              </a:rPr>
              <a:t>Burns Example 2</a:t>
            </a:r>
          </a:p>
        </p:txBody>
      </p:sp>
      <p:pic>
        <p:nvPicPr>
          <p:cNvPr id="9219" name="Picture 3" descr="example1_pictur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286000"/>
            <a:ext cx="4033838" cy="3154363"/>
          </a:xfrm>
          <a:noFill/>
        </p:spPr>
      </p:pic>
      <p:pic>
        <p:nvPicPr>
          <p:cNvPr id="9220" name="Picture 4" descr="example1_lin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33925" y="2239963"/>
            <a:ext cx="3952875" cy="3179762"/>
          </a:xfrm>
          <a:noFill/>
        </p:spPr>
      </p:pic>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B4C9C17-167D-4A9E-8EC9-E033968AD208}" type="slidenum">
              <a:rPr lang="en-US" altLang="en-US" sz="1400" smtClean="0"/>
              <a:pPr eaLnBrk="1" hangingPunct="1">
                <a:spcBef>
                  <a:spcPct val="0"/>
                </a:spcBef>
                <a:buFontTx/>
                <a:buNone/>
              </a:pPr>
              <a:t>48</a:t>
            </a:fld>
            <a:endParaRPr lang="en-US" altLang="en-US" sz="1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altLang="en-US" smtClean="0">
                <a:solidFill>
                  <a:srgbClr val="FF0000"/>
                </a:solidFill>
              </a:rPr>
              <a:t>Hough Transform for Finding Circles</a:t>
            </a:r>
          </a:p>
        </p:txBody>
      </p:sp>
      <p:sp>
        <p:nvSpPr>
          <p:cNvPr id="10243" name="Text Box 3"/>
          <p:cNvSpPr txBox="1">
            <a:spLocks noChangeArrowheads="1"/>
          </p:cNvSpPr>
          <p:nvPr/>
        </p:nvSpPr>
        <p:spPr bwMode="auto">
          <a:xfrm>
            <a:off x="898525" y="1946275"/>
            <a:ext cx="1562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Equations: </a:t>
            </a:r>
          </a:p>
        </p:txBody>
      </p:sp>
      <p:sp>
        <p:nvSpPr>
          <p:cNvPr id="10244" name="Text Box 4"/>
          <p:cNvSpPr txBox="1">
            <a:spLocks noChangeArrowheads="1"/>
          </p:cNvSpPr>
          <p:nvPr/>
        </p:nvSpPr>
        <p:spPr bwMode="auto">
          <a:xfrm>
            <a:off x="2651125" y="1787525"/>
            <a:ext cx="2227263"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r = r0 +  d sin </a:t>
            </a:r>
            <a:r>
              <a:rPr lang="en-US" altLang="en-US" sz="2400">
                <a:latin typeface="Times New Roman" pitchFamily="18" charset="0"/>
                <a:sym typeface="Symbol" pitchFamily="18" charset="2"/>
              </a:rPr>
              <a:t></a:t>
            </a:r>
          </a:p>
          <a:p>
            <a:pPr eaLnBrk="1" hangingPunct="1">
              <a:spcBef>
                <a:spcPct val="0"/>
              </a:spcBef>
              <a:buFontTx/>
              <a:buNone/>
            </a:pPr>
            <a:r>
              <a:rPr lang="en-US" altLang="en-US" sz="2400">
                <a:latin typeface="Times New Roman" pitchFamily="18" charset="0"/>
                <a:sym typeface="Symbol" pitchFamily="18" charset="2"/>
              </a:rPr>
              <a:t>c = c0 -  d cos  </a:t>
            </a:r>
          </a:p>
        </p:txBody>
      </p:sp>
      <p:sp>
        <p:nvSpPr>
          <p:cNvPr id="10245" name="Text Box 5"/>
          <p:cNvSpPr txBox="1">
            <a:spLocks noChangeArrowheads="1"/>
          </p:cNvSpPr>
          <p:nvPr/>
        </p:nvSpPr>
        <p:spPr bwMode="auto">
          <a:xfrm>
            <a:off x="5318125" y="1870075"/>
            <a:ext cx="273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r, c, d are parameters</a:t>
            </a:r>
          </a:p>
        </p:txBody>
      </p:sp>
      <p:sp>
        <p:nvSpPr>
          <p:cNvPr id="10246" name="Text Box 6"/>
          <p:cNvSpPr txBox="1">
            <a:spLocks noChangeArrowheads="1"/>
          </p:cNvSpPr>
          <p:nvPr/>
        </p:nvSpPr>
        <p:spPr bwMode="auto">
          <a:xfrm>
            <a:off x="822325" y="3165475"/>
            <a:ext cx="68437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3300"/>
                </a:solidFill>
                <a:latin typeface="Times New Roman" pitchFamily="18" charset="0"/>
              </a:rPr>
              <a:t>Main idea:  The gradient vector at an edge pixel points</a:t>
            </a:r>
          </a:p>
          <a:p>
            <a:pPr eaLnBrk="1" hangingPunct="1">
              <a:spcBef>
                <a:spcPct val="0"/>
              </a:spcBef>
              <a:buFontTx/>
              <a:buNone/>
            </a:pPr>
            <a:r>
              <a:rPr lang="en-US" altLang="en-US" sz="2400">
                <a:solidFill>
                  <a:srgbClr val="FF3300"/>
                </a:solidFill>
                <a:latin typeface="Times New Roman" pitchFamily="18" charset="0"/>
              </a:rPr>
              <a:t>                    to the center of  the circle.</a:t>
            </a:r>
          </a:p>
        </p:txBody>
      </p:sp>
      <p:sp>
        <p:nvSpPr>
          <p:cNvPr id="10247" name="Oval 7"/>
          <p:cNvSpPr>
            <a:spLocks noChangeArrowheads="1"/>
          </p:cNvSpPr>
          <p:nvPr/>
        </p:nvSpPr>
        <p:spPr bwMode="auto">
          <a:xfrm>
            <a:off x="3505200" y="4267200"/>
            <a:ext cx="1524000" cy="15240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latin typeface="Times New Roman" pitchFamily="18" charset="0"/>
            </a:endParaRPr>
          </a:p>
        </p:txBody>
      </p:sp>
      <p:sp>
        <p:nvSpPr>
          <p:cNvPr id="10248" name="Text Box 8"/>
          <p:cNvSpPr txBox="1">
            <a:spLocks noChangeArrowheads="1"/>
          </p:cNvSpPr>
          <p:nvPr/>
        </p:nvSpPr>
        <p:spPr bwMode="auto">
          <a:xfrm>
            <a:off x="4953000" y="4876800"/>
            <a:ext cx="739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FF0000"/>
                </a:solidFill>
                <a:latin typeface="Times New Roman" pitchFamily="18" charset="0"/>
              </a:rPr>
              <a:t>*(r,c)</a:t>
            </a:r>
          </a:p>
        </p:txBody>
      </p:sp>
      <p:sp>
        <p:nvSpPr>
          <p:cNvPr id="10249" name="Line 9"/>
          <p:cNvSpPr>
            <a:spLocks noChangeShapeType="1"/>
          </p:cNvSpPr>
          <p:nvPr/>
        </p:nvSpPr>
        <p:spPr bwMode="auto">
          <a:xfrm flipH="1">
            <a:off x="4267200" y="5029200"/>
            <a:ext cx="762000"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250" name="Text Box 10"/>
          <p:cNvSpPr txBox="1">
            <a:spLocks noChangeArrowheads="1"/>
          </p:cNvSpPr>
          <p:nvPr/>
        </p:nvSpPr>
        <p:spPr bwMode="auto">
          <a:xfrm>
            <a:off x="4419600" y="4724400"/>
            <a:ext cx="2968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1"/>
                </a:solidFill>
                <a:latin typeface="Times New Roman" pitchFamily="18" charset="0"/>
              </a:rPr>
              <a:t>d</a:t>
            </a:r>
          </a:p>
        </p:txBody>
      </p:sp>
      <p:sp>
        <p:nvSpPr>
          <p:cNvPr id="10251" name="Slide Number Placeholder 1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99B2478-190C-4BAF-B4EF-A2A53559E26B}" type="slidenum">
              <a:rPr lang="en-US" altLang="en-US" sz="1400" smtClean="0"/>
              <a:pPr eaLnBrk="1" hangingPunct="1">
                <a:spcBef>
                  <a:spcPct val="0"/>
                </a:spcBef>
                <a:buFontTx/>
                <a:buNone/>
              </a:pPr>
              <a:t>49</a:t>
            </a:fld>
            <a:endParaRPr lang="en-US" altLang="en-US"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type="body" idx="1"/>
          </p:nvPr>
        </p:nvSpPr>
        <p:spPr>
          <a:xfrm>
            <a:off x="381000" y="2286000"/>
            <a:ext cx="8077200" cy="1600200"/>
          </a:xfrm>
        </p:spPr>
        <p:txBody>
          <a:bodyPr>
            <a:normAutofit lnSpcReduction="10000"/>
          </a:bodyPr>
          <a:lstStyle/>
          <a:p>
            <a:r>
              <a:rPr lang="en-US" sz="2000" dirty="0"/>
              <a:t>The gradient of an image: </a:t>
            </a:r>
          </a:p>
          <a:p>
            <a:endParaRPr lang="en-US" sz="2000" dirty="0"/>
          </a:p>
          <a:p>
            <a:endParaRPr lang="en-US" dirty="0"/>
          </a:p>
          <a:p>
            <a:r>
              <a:rPr lang="en-US" sz="2000" dirty="0"/>
              <a:t>The gradient points in the direction of most rapid change in intensity</a:t>
            </a:r>
          </a:p>
        </p:txBody>
      </p:sp>
      <p:pic>
        <p:nvPicPr>
          <p:cNvPr id="411656" name="Picture 8"/>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600200" y="2743200"/>
            <a:ext cx="2468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57" name="Rectangle 9"/>
          <p:cNvSpPr>
            <a:spLocks noChangeArrowheads="1"/>
          </p:cNvSpPr>
          <p:nvPr/>
        </p:nvSpPr>
        <p:spPr bwMode="auto">
          <a:xfrm>
            <a:off x="1048060" y="4473050"/>
            <a:ext cx="338328" cy="1137172"/>
          </a:xfrm>
          <a:prstGeom prst="rect">
            <a:avLst/>
          </a:prstGeom>
          <a:gradFill rotWithShape="0">
            <a:gsLst>
              <a:gs pos="0">
                <a:schemeClr val="tx1"/>
              </a:gs>
              <a:gs pos="100000">
                <a:schemeClr val="tx1">
                  <a:gamma/>
                  <a:tint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8" name="Line 10"/>
          <p:cNvSpPr>
            <a:spLocks noChangeShapeType="1"/>
          </p:cNvSpPr>
          <p:nvPr/>
        </p:nvSpPr>
        <p:spPr bwMode="auto">
          <a:xfrm>
            <a:off x="1217224" y="5085373"/>
            <a:ext cx="592074"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2" name="Oval 24"/>
          <p:cNvSpPr>
            <a:spLocks noChangeArrowheads="1"/>
          </p:cNvSpPr>
          <p:nvPr/>
        </p:nvSpPr>
        <p:spPr bwMode="auto">
          <a:xfrm>
            <a:off x="1153788" y="5041636"/>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1669" name="Picture 21"/>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27795" y="5733004"/>
            <a:ext cx="1563005" cy="4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63" name="Picture 15"/>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273530" y="5718424"/>
            <a:ext cx="1573578" cy="45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64" name="Rectangle 16"/>
          <p:cNvSpPr>
            <a:spLocks noChangeArrowheads="1"/>
          </p:cNvSpPr>
          <p:nvPr/>
        </p:nvSpPr>
        <p:spPr bwMode="auto">
          <a:xfrm rot="5400000">
            <a:off x="3839553" y="4125688"/>
            <a:ext cx="349899" cy="1192959"/>
          </a:xfrm>
          <a:prstGeom prst="rect">
            <a:avLst/>
          </a:prstGeom>
          <a:gradFill rotWithShape="0">
            <a:gsLst>
              <a:gs pos="0">
                <a:schemeClr val="tx1"/>
              </a:gs>
              <a:gs pos="100000">
                <a:schemeClr val="tx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5" name="Line 17"/>
          <p:cNvSpPr>
            <a:spLocks noChangeShapeType="1"/>
          </p:cNvSpPr>
          <p:nvPr/>
        </p:nvSpPr>
        <p:spPr bwMode="auto">
          <a:xfrm rot="5400000">
            <a:off x="3711865" y="5029239"/>
            <a:ext cx="61232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6" name="Oval 28"/>
          <p:cNvSpPr>
            <a:spLocks noChangeArrowheads="1"/>
          </p:cNvSpPr>
          <p:nvPr/>
        </p:nvSpPr>
        <p:spPr bwMode="auto">
          <a:xfrm>
            <a:off x="3975737" y="4679340"/>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 name="Group 2"/>
          <p:cNvGrpSpPr/>
          <p:nvPr/>
        </p:nvGrpSpPr>
        <p:grpSpPr>
          <a:xfrm>
            <a:off x="5562600" y="4495800"/>
            <a:ext cx="1703975" cy="1671153"/>
            <a:chOff x="5562600" y="4495800"/>
            <a:chExt cx="1703975" cy="1671153"/>
          </a:xfrm>
        </p:grpSpPr>
        <p:grpSp>
          <p:nvGrpSpPr>
            <p:cNvPr id="411706" name="Group 58"/>
            <p:cNvGrpSpPr>
              <a:grpSpLocks/>
            </p:cNvGrpSpPr>
            <p:nvPr/>
          </p:nvGrpSpPr>
          <p:grpSpPr bwMode="auto">
            <a:xfrm>
              <a:off x="5834634" y="4495800"/>
              <a:ext cx="1099566" cy="1137172"/>
              <a:chOff x="3840" y="1776"/>
              <a:chExt cx="624" cy="624"/>
            </a:xfrm>
          </p:grpSpPr>
          <p:sp>
            <p:nvSpPr>
              <p:cNvPr id="411670"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71"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11678" name="Picture 30"/>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77"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1708" name="Group 60"/>
            <p:cNvGrpSpPr>
              <a:grpSpLocks/>
            </p:cNvGrpSpPr>
            <p:nvPr/>
          </p:nvGrpSpPr>
          <p:grpSpPr bwMode="auto">
            <a:xfrm>
              <a:off x="6384417" y="4524960"/>
              <a:ext cx="539210" cy="584988"/>
              <a:chOff x="4152" y="1776"/>
              <a:chExt cx="306" cy="321"/>
            </a:xfrm>
          </p:grpSpPr>
          <p:sp>
            <p:nvSpPr>
              <p:cNvPr id="41168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2"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5"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1690" name="Picture 42"/>
              <p:cNvPicPr>
                <a:picLocks noChangeAspect="1" noChangeArrowheads="1"/>
              </p:cNvPicPr>
              <p:nvPr>
                <p:custDataLst>
                  <p:tags r:id="rId5"/>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Image gradient</a:t>
            </a:r>
            <a:endParaRPr lang="en-US" sz="3600" spc="-200" dirty="0">
              <a:latin typeface="Kalinga" pitchFamily="34" charset="0"/>
              <a:cs typeface="Kalinga" pitchFamily="34" charset="0"/>
            </a:endParaRPr>
          </a:p>
        </p:txBody>
      </p:sp>
      <p:pic>
        <p:nvPicPr>
          <p:cNvPr id="33" name="Picture 3" descr="C:\larryz\classes\UW576S11\data\35008.jpg"/>
          <p:cNvPicPr>
            <a:picLocks noChangeAspect="1" noChangeArrowheads="1"/>
          </p:cNvPicPr>
          <p:nvPr/>
        </p:nvPicPr>
        <p:blipFill rotWithShape="1">
          <a:blip r:embed="rId12">
            <a:extLst>
              <a:ext uri="{28A0092B-C50C-407E-A947-70E740481C1C}">
                <a14:useLocalDpi xmlns:a14="http://schemas.microsoft.com/office/drawing/2010/main" val="0"/>
              </a:ext>
            </a:extLst>
          </a:blip>
          <a:srcRect l="6794" t="17944" r="40444" b="4299"/>
          <a:stretch/>
        </p:blipFill>
        <p:spPr bwMode="auto">
          <a:xfrm>
            <a:off x="4020007" y="152400"/>
            <a:ext cx="232430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larryz\classes\UW576S11\data\lb1st.png"/>
          <p:cNvPicPr>
            <a:picLocks noChangeAspect="1" noChangeArrowheads="1"/>
          </p:cNvPicPr>
          <p:nvPr/>
        </p:nvPicPr>
        <p:blipFill rotWithShape="1">
          <a:blip r:embed="rId13">
            <a:extLst>
              <a:ext uri="{28A0092B-C50C-407E-A947-70E740481C1C}">
                <a14:useLocalDpi xmlns:a14="http://schemas.microsoft.com/office/drawing/2010/main" val="0"/>
              </a:ext>
            </a:extLst>
          </a:blip>
          <a:srcRect l="6587" t="17944" r="40651" b="4299"/>
          <a:stretch/>
        </p:blipFill>
        <p:spPr bwMode="auto">
          <a:xfrm>
            <a:off x="6426708" y="152400"/>
            <a:ext cx="23243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85986"/>
          <a:stretch/>
        </p:blipFill>
        <p:spPr bwMode="auto">
          <a:xfrm>
            <a:off x="6510533" y="242153"/>
            <a:ext cx="316100" cy="4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9F1D11F-BC38-B14D-812C-5420C814BEF5}" type="slidenum">
              <a:rPr lang="en-US" smtClean="0"/>
              <a:t>5</a:t>
            </a:fld>
            <a:endParaRPr lang="en-US"/>
          </a:p>
        </p:txBody>
      </p:sp>
    </p:spTree>
    <p:extLst>
      <p:ext uri="{BB962C8B-B14F-4D97-AF65-F5344CB8AC3E}">
        <p14:creationId xmlns:p14="http://schemas.microsoft.com/office/powerpoint/2010/main" val="253210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6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8" grpId="0" animBg="1"/>
      <p:bldP spid="41166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solidFill>
                  <a:srgbClr val="FF0000"/>
                </a:solidFill>
              </a:rPr>
              <a:t>Why it works</a:t>
            </a:r>
          </a:p>
        </p:txBody>
      </p:sp>
      <p:sp>
        <p:nvSpPr>
          <p:cNvPr id="11267" name="Oval 3"/>
          <p:cNvSpPr>
            <a:spLocks noChangeArrowheads="1"/>
          </p:cNvSpPr>
          <p:nvPr/>
        </p:nvSpPr>
        <p:spPr bwMode="auto">
          <a:xfrm>
            <a:off x="1295400" y="1981200"/>
            <a:ext cx="1371600" cy="12954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68" name="Text Box 4"/>
          <p:cNvSpPr txBox="1">
            <a:spLocks noChangeArrowheads="1"/>
          </p:cNvSpPr>
          <p:nvPr/>
        </p:nvSpPr>
        <p:spPr bwMode="auto">
          <a:xfrm>
            <a:off x="2971800" y="2057400"/>
            <a:ext cx="45037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latin typeface="Times New Roman" pitchFamily="18" charset="0"/>
              </a:rPr>
              <a:t>Filled Circle:  </a:t>
            </a:r>
          </a:p>
          <a:p>
            <a:pPr eaLnBrk="1" hangingPunct="1">
              <a:spcBef>
                <a:spcPct val="0"/>
              </a:spcBef>
              <a:buFontTx/>
              <a:buNone/>
            </a:pPr>
            <a:r>
              <a:rPr lang="en-US" altLang="en-US" sz="2400">
                <a:solidFill>
                  <a:schemeClr val="accent2"/>
                </a:solidFill>
                <a:latin typeface="Times New Roman" pitchFamily="18" charset="0"/>
              </a:rPr>
              <a:t>Outer points of circle have gradient</a:t>
            </a:r>
          </a:p>
          <a:p>
            <a:pPr eaLnBrk="1" hangingPunct="1">
              <a:spcBef>
                <a:spcPct val="0"/>
              </a:spcBef>
              <a:buFontTx/>
              <a:buNone/>
            </a:pPr>
            <a:r>
              <a:rPr lang="en-US" altLang="en-US" sz="2400">
                <a:solidFill>
                  <a:schemeClr val="accent2"/>
                </a:solidFill>
                <a:latin typeface="Times New Roman" pitchFamily="18" charset="0"/>
              </a:rPr>
              <a:t>direction pointing to center.</a:t>
            </a:r>
          </a:p>
        </p:txBody>
      </p:sp>
      <p:sp>
        <p:nvSpPr>
          <p:cNvPr id="11269" name="Oval 5"/>
          <p:cNvSpPr>
            <a:spLocks noChangeArrowheads="1"/>
          </p:cNvSpPr>
          <p:nvPr/>
        </p:nvSpPr>
        <p:spPr bwMode="auto">
          <a:xfrm>
            <a:off x="1295400" y="4114800"/>
            <a:ext cx="1371600" cy="1295400"/>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2400">
              <a:solidFill>
                <a:srgbClr val="FF3300"/>
              </a:solidFill>
              <a:latin typeface="Times New Roman" pitchFamily="18" charset="0"/>
            </a:endParaRPr>
          </a:p>
        </p:txBody>
      </p:sp>
      <p:sp>
        <p:nvSpPr>
          <p:cNvPr id="11270" name="Oval 6"/>
          <p:cNvSpPr>
            <a:spLocks noChangeArrowheads="1"/>
          </p:cNvSpPr>
          <p:nvPr/>
        </p:nvSpPr>
        <p:spPr bwMode="auto">
          <a:xfrm>
            <a:off x="1371600" y="4191000"/>
            <a:ext cx="1219200" cy="11430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71" name="Text Box 7"/>
          <p:cNvSpPr txBox="1">
            <a:spLocks noChangeArrowheads="1"/>
          </p:cNvSpPr>
          <p:nvPr/>
        </p:nvSpPr>
        <p:spPr bwMode="auto">
          <a:xfrm>
            <a:off x="3200400" y="3810000"/>
            <a:ext cx="5003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accent2"/>
                </a:solidFill>
                <a:latin typeface="Times New Roman" pitchFamily="18" charset="0"/>
              </a:rPr>
              <a:t>Circular Ring:</a:t>
            </a:r>
          </a:p>
          <a:p>
            <a:pPr eaLnBrk="1" hangingPunct="1">
              <a:spcBef>
                <a:spcPct val="0"/>
              </a:spcBef>
              <a:buFontTx/>
              <a:buNone/>
            </a:pPr>
            <a:r>
              <a:rPr lang="en-US" altLang="en-US" sz="2400">
                <a:solidFill>
                  <a:srgbClr val="FF3300"/>
                </a:solidFill>
                <a:latin typeface="Times New Roman" pitchFamily="18" charset="0"/>
              </a:rPr>
              <a:t>Outer points gradient towards center.</a:t>
            </a:r>
          </a:p>
          <a:p>
            <a:pPr eaLnBrk="1" hangingPunct="1">
              <a:spcBef>
                <a:spcPct val="0"/>
              </a:spcBef>
              <a:buFontTx/>
              <a:buNone/>
            </a:pPr>
            <a:r>
              <a:rPr lang="en-US" altLang="en-US" sz="2400">
                <a:solidFill>
                  <a:schemeClr val="accent2"/>
                </a:solidFill>
                <a:latin typeface="Times New Roman" pitchFamily="18" charset="0"/>
              </a:rPr>
              <a:t>Inner points gradient away from center.</a:t>
            </a:r>
          </a:p>
        </p:txBody>
      </p:sp>
      <p:sp>
        <p:nvSpPr>
          <p:cNvPr id="11272" name="Line 8"/>
          <p:cNvSpPr>
            <a:spLocks noChangeShapeType="1"/>
          </p:cNvSpPr>
          <p:nvPr/>
        </p:nvSpPr>
        <p:spPr bwMode="auto">
          <a:xfrm flipV="1">
            <a:off x="1981200" y="3733800"/>
            <a:ext cx="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3" name="Line 9"/>
          <p:cNvSpPr>
            <a:spLocks noChangeShapeType="1"/>
          </p:cNvSpPr>
          <p:nvPr/>
        </p:nvSpPr>
        <p:spPr bwMode="auto">
          <a:xfrm>
            <a:off x="1981200" y="5334000"/>
            <a:ext cx="0" cy="5334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4" name="Line 10"/>
          <p:cNvSpPr>
            <a:spLocks noChangeShapeType="1"/>
          </p:cNvSpPr>
          <p:nvPr/>
        </p:nvSpPr>
        <p:spPr bwMode="auto">
          <a:xfrm flipH="1">
            <a:off x="762000" y="4800600"/>
            <a:ext cx="5334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5" name="Line 11"/>
          <p:cNvSpPr>
            <a:spLocks noChangeShapeType="1"/>
          </p:cNvSpPr>
          <p:nvPr/>
        </p:nvSpPr>
        <p:spPr bwMode="auto">
          <a:xfrm>
            <a:off x="2590800" y="4800600"/>
            <a:ext cx="381000" cy="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6" name="Line 12"/>
          <p:cNvSpPr>
            <a:spLocks noChangeShapeType="1"/>
          </p:cNvSpPr>
          <p:nvPr/>
        </p:nvSpPr>
        <p:spPr bwMode="auto">
          <a:xfrm>
            <a:off x="2438400" y="5181600"/>
            <a:ext cx="3048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7" name="Line 13"/>
          <p:cNvSpPr>
            <a:spLocks noChangeShapeType="1"/>
          </p:cNvSpPr>
          <p:nvPr/>
        </p:nvSpPr>
        <p:spPr bwMode="auto">
          <a:xfrm flipH="1">
            <a:off x="1066800" y="5181600"/>
            <a:ext cx="4572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8" name="Line 14"/>
          <p:cNvSpPr>
            <a:spLocks noChangeShapeType="1"/>
          </p:cNvSpPr>
          <p:nvPr/>
        </p:nvSpPr>
        <p:spPr bwMode="auto">
          <a:xfrm flipH="1" flipV="1">
            <a:off x="1143000" y="4038600"/>
            <a:ext cx="3810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79" name="Line 15"/>
          <p:cNvSpPr>
            <a:spLocks noChangeShapeType="1"/>
          </p:cNvSpPr>
          <p:nvPr/>
        </p:nvSpPr>
        <p:spPr bwMode="auto">
          <a:xfrm>
            <a:off x="1981200" y="4114800"/>
            <a:ext cx="0" cy="609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0" name="Line 16"/>
          <p:cNvSpPr>
            <a:spLocks noChangeShapeType="1"/>
          </p:cNvSpPr>
          <p:nvPr/>
        </p:nvSpPr>
        <p:spPr bwMode="auto">
          <a:xfrm flipV="1">
            <a:off x="1981200" y="4876800"/>
            <a:ext cx="0" cy="457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1" name="Line 17"/>
          <p:cNvSpPr>
            <a:spLocks noChangeShapeType="1"/>
          </p:cNvSpPr>
          <p:nvPr/>
        </p:nvSpPr>
        <p:spPr bwMode="auto">
          <a:xfrm>
            <a:off x="1295400" y="4800600"/>
            <a:ext cx="6858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2" name="Line 18"/>
          <p:cNvSpPr>
            <a:spLocks noChangeShapeType="1"/>
          </p:cNvSpPr>
          <p:nvPr/>
        </p:nvSpPr>
        <p:spPr bwMode="auto">
          <a:xfrm flipH="1">
            <a:off x="1981200" y="4800600"/>
            <a:ext cx="6096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3" name="Line 19"/>
          <p:cNvSpPr>
            <a:spLocks noChangeShapeType="1"/>
          </p:cNvSpPr>
          <p:nvPr/>
        </p:nvSpPr>
        <p:spPr bwMode="auto">
          <a:xfrm flipV="1">
            <a:off x="1524000" y="4876800"/>
            <a:ext cx="4572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4" name="Line 20"/>
          <p:cNvSpPr>
            <a:spLocks noChangeShapeType="1"/>
          </p:cNvSpPr>
          <p:nvPr/>
        </p:nvSpPr>
        <p:spPr bwMode="auto">
          <a:xfrm flipH="1">
            <a:off x="2057400" y="4343400"/>
            <a:ext cx="3810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5" name="Line 21"/>
          <p:cNvSpPr>
            <a:spLocks noChangeShapeType="1"/>
          </p:cNvSpPr>
          <p:nvPr/>
        </p:nvSpPr>
        <p:spPr bwMode="auto">
          <a:xfrm flipH="1" flipV="1">
            <a:off x="2057400" y="4876800"/>
            <a:ext cx="381000" cy="304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6" name="Line 22"/>
          <p:cNvSpPr>
            <a:spLocks noChangeShapeType="1"/>
          </p:cNvSpPr>
          <p:nvPr/>
        </p:nvSpPr>
        <p:spPr bwMode="auto">
          <a:xfrm>
            <a:off x="1524000" y="4343400"/>
            <a:ext cx="457200" cy="381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7" name="Line 23"/>
          <p:cNvSpPr>
            <a:spLocks noChangeShapeType="1"/>
          </p:cNvSpPr>
          <p:nvPr/>
        </p:nvSpPr>
        <p:spPr bwMode="auto">
          <a:xfrm flipV="1">
            <a:off x="2362200" y="3962400"/>
            <a:ext cx="45720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288" name="Text Box 24"/>
          <p:cNvSpPr txBox="1">
            <a:spLocks noChangeArrowheads="1"/>
          </p:cNvSpPr>
          <p:nvPr/>
        </p:nvSpPr>
        <p:spPr bwMode="auto">
          <a:xfrm>
            <a:off x="3184525" y="5299075"/>
            <a:ext cx="4833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rPr>
              <a:t>The points in the away direction don’t</a:t>
            </a:r>
          </a:p>
          <a:p>
            <a:pPr eaLnBrk="1" hangingPunct="1">
              <a:spcBef>
                <a:spcPct val="0"/>
              </a:spcBef>
              <a:buFontTx/>
              <a:buNone/>
            </a:pPr>
            <a:r>
              <a:rPr lang="en-US" altLang="en-US" sz="2400">
                <a:latin typeface="Times New Roman" pitchFamily="18" charset="0"/>
              </a:rPr>
              <a:t>accumulate in one bin!</a:t>
            </a:r>
          </a:p>
        </p:txBody>
      </p:sp>
      <p:sp>
        <p:nvSpPr>
          <p:cNvPr id="11289" name="Slide Number Placeholder 2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13725BA-38A6-419D-BC5C-3A51F76B5D45}" type="slidenum">
              <a:rPr lang="en-US" altLang="en-US" sz="1400" smtClean="0"/>
              <a:pPr eaLnBrk="1" hangingPunct="1">
                <a:spcBef>
                  <a:spcPct val="0"/>
                </a:spcBef>
                <a:buFontTx/>
                <a:buNone/>
              </a:pPr>
              <a:t>50</a:t>
            </a:fld>
            <a:endParaRPr lang="en-US" altLang="en-US" sz="14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8B73142E-A1C8-48AF-A08E-287C459EC7EF}" type="slidenum">
              <a:rPr lang="en-US" altLang="en-US"/>
              <a:pPr/>
              <a:t>51</a:t>
            </a:fld>
            <a:endParaRPr lang="en-US" altLang="en-US"/>
          </a:p>
        </p:txBody>
      </p:sp>
      <p:sp>
        <p:nvSpPr>
          <p:cNvPr id="27650" name="Rectangle 2"/>
          <p:cNvSpPr>
            <a:spLocks noGrp="1" noChangeArrowheads="1"/>
          </p:cNvSpPr>
          <p:nvPr>
            <p:ph type="title"/>
          </p:nvPr>
        </p:nvSpPr>
        <p:spPr/>
        <p:txBody>
          <a:bodyPr/>
          <a:lstStyle/>
          <a:p>
            <a:r>
              <a:rPr lang="en-US" altLang="en-US" sz="3600">
                <a:solidFill>
                  <a:srgbClr val="FF0000"/>
                </a:solidFill>
              </a:rPr>
              <a:t>Procedure to Accumulate Circles</a:t>
            </a:r>
          </a:p>
        </p:txBody>
      </p:sp>
      <p:sp>
        <p:nvSpPr>
          <p:cNvPr id="27651" name="Text Box 3"/>
          <p:cNvSpPr txBox="1">
            <a:spLocks noChangeArrowheads="1"/>
          </p:cNvSpPr>
          <p:nvPr/>
        </p:nvSpPr>
        <p:spPr bwMode="auto">
          <a:xfrm>
            <a:off x="1050925" y="20986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sz="2400">
              <a:latin typeface="Times New Roman" pitchFamily="18" charset="0"/>
            </a:endParaRPr>
          </a:p>
        </p:txBody>
      </p:sp>
      <p:sp>
        <p:nvSpPr>
          <p:cNvPr id="27652" name="Text Box 4"/>
          <p:cNvSpPr txBox="1">
            <a:spLocks noChangeArrowheads="1"/>
          </p:cNvSpPr>
          <p:nvPr/>
        </p:nvSpPr>
        <p:spPr bwMode="auto">
          <a:xfrm>
            <a:off x="914400" y="1654175"/>
            <a:ext cx="5776913" cy="4483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400">
                <a:latin typeface="Times New Roman" pitchFamily="18" charset="0"/>
              </a:rPr>
              <a:t> Set accumulator array A to all zero.</a:t>
            </a:r>
          </a:p>
          <a:p>
            <a:r>
              <a:rPr lang="en-US" altLang="en-US" sz="2400">
                <a:latin typeface="Times New Roman" pitchFamily="18" charset="0"/>
              </a:rPr>
              <a:t>   Set point list array PTLIST to all NIL.</a:t>
            </a:r>
          </a:p>
          <a:p>
            <a:endParaRPr lang="en-US" altLang="en-US" sz="2400">
              <a:latin typeface="Times New Roman" pitchFamily="18" charset="0"/>
            </a:endParaRPr>
          </a:p>
          <a:p>
            <a:pPr>
              <a:buFontTx/>
              <a:buChar char="•"/>
            </a:pPr>
            <a:r>
              <a:rPr lang="en-US" altLang="en-US" sz="2400">
                <a:latin typeface="Times New Roman" pitchFamily="18" charset="0"/>
              </a:rPr>
              <a:t> For each pixel (R,C) in the image {</a:t>
            </a:r>
          </a:p>
          <a:p>
            <a:r>
              <a:rPr lang="en-US" altLang="en-US" sz="2400">
                <a:latin typeface="Times New Roman" pitchFamily="18" charset="0"/>
              </a:rPr>
              <a:t>      For each possible value of D {</a:t>
            </a:r>
          </a:p>
          <a:p>
            <a:r>
              <a:rPr lang="en-US" altLang="en-US" sz="2400">
                <a:latin typeface="Times New Roman" pitchFamily="18" charset="0"/>
              </a:rPr>
              <a:t>            - compute gradient magnitude GMAG</a:t>
            </a:r>
          </a:p>
          <a:p>
            <a:r>
              <a:rPr lang="en-US" altLang="en-US" sz="2400">
                <a:latin typeface="Times New Roman" pitchFamily="18" charset="0"/>
              </a:rPr>
              <a:t>            - if GMAG &gt; gradient_threshold {</a:t>
            </a:r>
          </a:p>
          <a:p>
            <a:r>
              <a:rPr lang="en-US" altLang="en-US" sz="2400">
                <a:latin typeface="Times New Roman" pitchFamily="18" charset="0"/>
              </a:rPr>
              <a:t>                . Compute THETA(R,C,D)</a:t>
            </a:r>
          </a:p>
          <a:p>
            <a:r>
              <a:rPr lang="en-US" altLang="en-US" sz="2400">
                <a:latin typeface="Times New Roman" pitchFamily="18" charset="0"/>
              </a:rPr>
              <a:t>                . </a:t>
            </a:r>
            <a:r>
              <a:rPr lang="en-US" altLang="en-US" sz="2400">
                <a:solidFill>
                  <a:srgbClr val="FF0000"/>
                </a:solidFill>
                <a:latin typeface="Times New Roman" pitchFamily="18" charset="0"/>
              </a:rPr>
              <a:t>R0 := R - D*sin(THETA)</a:t>
            </a:r>
          </a:p>
          <a:p>
            <a:r>
              <a:rPr lang="en-US" altLang="en-US" sz="2400">
                <a:solidFill>
                  <a:srgbClr val="FF0000"/>
                </a:solidFill>
                <a:latin typeface="Times New Roman" pitchFamily="18" charset="0"/>
              </a:rPr>
              <a:t>                . C0 := C + D*cos(THETA</a:t>
            </a:r>
            <a:r>
              <a:rPr lang="en-US" altLang="en-US" sz="2400">
                <a:latin typeface="Times New Roman" pitchFamily="18" charset="0"/>
              </a:rPr>
              <a:t>)</a:t>
            </a:r>
          </a:p>
          <a:p>
            <a:r>
              <a:rPr lang="en-US" altLang="en-US" sz="2400">
                <a:latin typeface="Times New Roman" pitchFamily="18" charset="0"/>
              </a:rPr>
              <a:t>                . increment A(R0,C0,D)</a:t>
            </a:r>
          </a:p>
          <a:p>
            <a:r>
              <a:rPr lang="en-US" altLang="en-US" sz="2400">
                <a:latin typeface="Times New Roman" pitchFamily="18" charset="0"/>
              </a:rPr>
              <a:t>                . update PTLIST(R0,C0,D)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0908" t="27272" r="30910" b="29091"/>
          <a:stretch>
            <a:fillRect/>
          </a:stretch>
        </p:blipFill>
        <p:spPr>
          <a:xfrm>
            <a:off x="1066800" y="304800"/>
            <a:ext cx="7315200" cy="6269038"/>
          </a:xfrm>
          <a:noFill/>
        </p:spPr>
      </p:pic>
      <p:sp>
        <p:nvSpPr>
          <p:cNvPr id="122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A26453A-4FAD-4F5F-9150-12D25075AEF4}" type="slidenum">
              <a:rPr lang="en-US" altLang="en-US" sz="1400" smtClean="0"/>
              <a:pPr eaLnBrk="1" hangingPunct="1">
                <a:spcBef>
                  <a:spcPct val="0"/>
                </a:spcBef>
                <a:buFontTx/>
                <a:buNone/>
              </a:pPr>
              <a:t>52</a:t>
            </a:fld>
            <a:endParaRPr lang="en-US" altLang="en-US" sz="14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200" smtClean="0">
                <a:solidFill>
                  <a:srgbClr val="FF0000"/>
                </a:solidFill>
              </a:rPr>
              <a:t>Finding lung nodules (Kimme &amp; Ballard)</a:t>
            </a:r>
          </a:p>
        </p:txBody>
      </p:sp>
      <p:pic>
        <p:nvPicPr>
          <p:cNvPr id="13315" name="Picture 3" descr="fig4_7_houg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13025" y="1600200"/>
            <a:ext cx="3917950" cy="4525963"/>
          </a:xfrm>
          <a:noFill/>
        </p:spPr>
      </p:pic>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14E7DFD-1EFC-451A-9F5A-DC2C8B3FD70B}" type="slidenum">
              <a:rPr lang="en-US" altLang="en-US" sz="1400" smtClean="0"/>
              <a:pPr eaLnBrk="1" hangingPunct="1">
                <a:spcBef>
                  <a:spcPct val="0"/>
                </a:spcBef>
                <a:buFontTx/>
                <a:buNone/>
              </a:pPr>
              <a:t>53</a:t>
            </a:fld>
            <a:endParaRPr lang="en-US" altLang="en-US" sz="14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Edge operators are based on estimating derivatives.</a:t>
            </a:r>
          </a:p>
          <a:p>
            <a:r>
              <a:rPr lang="en-US" dirty="0" smtClean="0"/>
              <a:t>While first derivatives show approximately where the edges are, zero crossings of second derivatives were shown to be better.</a:t>
            </a:r>
          </a:p>
          <a:p>
            <a:r>
              <a:rPr lang="en-US" dirty="0" smtClean="0"/>
              <a:t>Ignoring that entirely, Canny developed his own edge detector that everyone uses now.</a:t>
            </a:r>
          </a:p>
          <a:p>
            <a:r>
              <a:rPr lang="en-US" dirty="0" smtClean="0"/>
              <a:t>After finding good edges, we have to group them into lines, circles, curves, etc. to use further.</a:t>
            </a:r>
          </a:p>
          <a:p>
            <a:r>
              <a:rPr lang="en-US" dirty="0" smtClean="0"/>
              <a:t>The Hough transform for circles works well, but for lines the performance can be poor. The Burns operator or some tracking operators (old ORT </a:t>
            </a:r>
            <a:r>
              <a:rPr lang="en-US" dirty="0" err="1" smtClean="0"/>
              <a:t>pkg</a:t>
            </a:r>
            <a:r>
              <a:rPr lang="en-US" dirty="0" smtClean="0"/>
              <a:t>) work better.</a:t>
            </a:r>
            <a:endParaRPr lang="en-US" dirty="0"/>
          </a:p>
        </p:txBody>
      </p:sp>
      <p:sp>
        <p:nvSpPr>
          <p:cNvPr id="4" name="Slide Number Placeholder 3"/>
          <p:cNvSpPr>
            <a:spLocks noGrp="1"/>
          </p:cNvSpPr>
          <p:nvPr>
            <p:ph type="sldNum" sz="quarter" idx="12"/>
          </p:nvPr>
        </p:nvSpPr>
        <p:spPr/>
        <p:txBody>
          <a:bodyPr/>
          <a:lstStyle/>
          <a:p>
            <a:fld id="{79F1D11F-BC38-B14D-812C-5420C814BEF5}" type="slidenum">
              <a:rPr lang="en-US" smtClean="0"/>
              <a:t>54</a:t>
            </a:fld>
            <a:endParaRPr lang="en-US"/>
          </a:p>
        </p:txBody>
      </p:sp>
    </p:spTree>
    <p:extLst>
      <p:ext uri="{BB962C8B-B14F-4D97-AF65-F5344CB8AC3E}">
        <p14:creationId xmlns:p14="http://schemas.microsoft.com/office/powerpoint/2010/main" val="318506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77632"/>
            <a:ext cx="8229600" cy="1143000"/>
          </a:xfrm>
          <a:ln/>
        </p:spPr>
        <p:txBody>
          <a:bodyPr rIns="132080"/>
          <a:lstStyle/>
          <a:p>
            <a:r>
              <a:rPr lang="en-US" dirty="0"/>
              <a:t>The discrete gradient</a:t>
            </a:r>
          </a:p>
        </p:txBody>
      </p:sp>
      <p:sp>
        <p:nvSpPr>
          <p:cNvPr id="13315" name="Rectangle 3"/>
          <p:cNvSpPr>
            <a:spLocks noGrp="1" noChangeArrowheads="1"/>
          </p:cNvSpPr>
          <p:nvPr>
            <p:ph type="body" idx="1"/>
          </p:nvPr>
        </p:nvSpPr>
        <p:spPr>
          <a:xfrm>
            <a:off x="685800" y="914400"/>
            <a:ext cx="7924800" cy="3086100"/>
          </a:xfrm>
          <a:ln/>
        </p:spPr>
        <p:txBody>
          <a:bodyPr rIns="132080"/>
          <a:lstStyle/>
          <a:p>
            <a:pPr marL="382588" indent="-342900"/>
            <a:r>
              <a:rPr lang="en-US" dirty="0"/>
              <a:t>How can we differentiate a </a:t>
            </a:r>
            <a:r>
              <a:rPr lang="en-US" dirty="0">
                <a:latin typeface="Arial Italic" charset="0"/>
                <a:cs typeface="Arial Italic" charset="0"/>
                <a:sym typeface="Arial Italic" charset="0"/>
              </a:rPr>
              <a:t>digital</a:t>
            </a:r>
            <a:r>
              <a:rPr lang="en-US" dirty="0"/>
              <a:t> image F[</a:t>
            </a:r>
            <a:r>
              <a:rPr lang="en-US" dirty="0" err="1"/>
              <a:t>x,y</a:t>
            </a:r>
            <a:r>
              <a:rPr lang="en-US" dirty="0"/>
              <a:t>]?</a:t>
            </a:r>
          </a:p>
          <a:p>
            <a:pPr marL="782638" lvl="1">
              <a:buClr>
                <a:srgbClr val="000000"/>
              </a:buClr>
            </a:pPr>
            <a:r>
              <a:rPr lang="en-US" dirty="0"/>
              <a:t>Option 1:  reconstruct a continuous image, then take gradient</a:t>
            </a:r>
          </a:p>
          <a:p>
            <a:pPr marL="782638" lvl="1">
              <a:buClr>
                <a:srgbClr val="000000"/>
              </a:buClr>
            </a:pPr>
            <a:r>
              <a:rPr lang="en-US" dirty="0"/>
              <a:t>Option 2:  take discrete derivative (</a:t>
            </a:r>
            <a:r>
              <a:rPr lang="ja-JP" altLang="en-US" dirty="0">
                <a:latin typeface="Arial"/>
              </a:rPr>
              <a:t>“</a:t>
            </a:r>
            <a:r>
              <a:rPr lang="en-US" dirty="0"/>
              <a:t>finite difference</a:t>
            </a:r>
            <a:r>
              <a:rPr lang="ja-JP" altLang="en-US" dirty="0">
                <a:latin typeface="Arial"/>
              </a:rPr>
              <a:t>”</a:t>
            </a:r>
            <a:r>
              <a:rPr lang="en-US" dirty="0"/>
              <a:t>)</a:t>
            </a:r>
          </a:p>
        </p:txBody>
      </p:sp>
      <p:pic>
        <p:nvPicPr>
          <p:cNvPr id="13353" name="Picture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277" y="4220204"/>
            <a:ext cx="4230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79F1D11F-BC38-B14D-812C-5420C814BEF5}" type="slidenum">
              <a:rPr lang="en-US" smtClean="0"/>
              <a:t>6</a:t>
            </a:fld>
            <a:endParaRPr lang="en-US"/>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4643640" y="4732560"/>
              <a:ext cx="2595600" cy="74880"/>
            </p14:xfrm>
          </p:contentPart>
        </mc:Choice>
        <mc:Fallback>
          <p:pic>
            <p:nvPicPr>
              <p:cNvPr id="3" name="Ink 2"/>
              <p:cNvPicPr/>
              <p:nvPr/>
            </p:nvPicPr>
            <p:blipFill>
              <a:blip r:embed="rId4"/>
              <a:stretch>
                <a:fillRect/>
              </a:stretch>
            </p:blipFill>
            <p:spPr>
              <a:xfrm>
                <a:off x="4637160" y="4725000"/>
                <a:ext cx="2612160" cy="87840"/>
              </a:xfrm>
              <a:prstGeom prst="rect">
                <a:avLst/>
              </a:prstGeom>
            </p:spPr>
          </p:pic>
        </mc:Fallback>
      </mc:AlternateContent>
    </p:spTree>
    <p:extLst>
      <p:ext uri="{BB962C8B-B14F-4D97-AF65-F5344CB8AC3E}">
        <p14:creationId xmlns:p14="http://schemas.microsoft.com/office/powerpoint/2010/main" val="287410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699" name="Group 51"/>
          <p:cNvGrpSpPr>
            <a:grpSpLocks/>
          </p:cNvGrpSpPr>
          <p:nvPr/>
        </p:nvGrpSpPr>
        <p:grpSpPr bwMode="auto">
          <a:xfrm>
            <a:off x="428956" y="3505202"/>
            <a:ext cx="8077200" cy="2954338"/>
            <a:chOff x="432" y="2592"/>
            <a:chExt cx="5088" cy="1861"/>
          </a:xfrm>
        </p:grpSpPr>
        <p:sp>
          <p:nvSpPr>
            <p:cNvPr id="411679" name="Rectangle 31"/>
            <p:cNvSpPr>
              <a:spLocks noChangeArrowheads="1"/>
            </p:cNvSpPr>
            <p:nvPr/>
          </p:nvSpPr>
          <p:spPr bwMode="auto">
            <a:xfrm>
              <a:off x="432" y="2592"/>
              <a:ext cx="5088" cy="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dirty="0">
                  <a:latin typeface="Arial" charset="0"/>
                </a:rPr>
                <a:t>The gradient direction is given by:</a:t>
              </a:r>
            </a:p>
            <a:p>
              <a:pPr marL="342900" indent="-342900">
                <a:spcBef>
                  <a:spcPct val="20000"/>
                </a:spcBef>
              </a:pPr>
              <a:endParaRPr lang="en-US" sz="2000" dirty="0">
                <a:latin typeface="Arial" charset="0"/>
              </a:endParaRPr>
            </a:p>
            <a:p>
              <a:pPr marL="342900" indent="-342900">
                <a:spcBef>
                  <a:spcPct val="20000"/>
                </a:spcBef>
              </a:pPr>
              <a:endParaRPr lang="en-US" sz="2000" dirty="0">
                <a:latin typeface="Arial" charset="0"/>
              </a:endParaRPr>
            </a:p>
            <a:p>
              <a:pPr lvl="1">
                <a:spcBef>
                  <a:spcPct val="20000"/>
                </a:spcBef>
              </a:pPr>
              <a:r>
                <a:rPr lang="en-US" dirty="0" smtClean="0">
                  <a:solidFill>
                    <a:schemeClr val="tx2"/>
                  </a:solidFill>
                  <a:latin typeface="Arial" charset="0"/>
                </a:rPr>
                <a:t> 	    H</a:t>
              </a:r>
              <a:r>
                <a:rPr lang="en-US" sz="1800" dirty="0" smtClean="0">
                  <a:solidFill>
                    <a:schemeClr val="tx2"/>
                  </a:solidFill>
                  <a:latin typeface="Arial" charset="0"/>
                </a:rPr>
                <a:t>ow </a:t>
              </a:r>
              <a:r>
                <a:rPr lang="en-US" sz="1800" dirty="0">
                  <a:solidFill>
                    <a:schemeClr val="tx2"/>
                  </a:solidFill>
                  <a:latin typeface="Arial" charset="0"/>
                </a:rPr>
                <a:t>does this relate to the direction of the edge?</a:t>
              </a:r>
            </a:p>
            <a:p>
              <a:pPr marL="342900" indent="-342900">
                <a:spcBef>
                  <a:spcPct val="20000"/>
                </a:spcBef>
              </a:pPr>
              <a:endParaRPr lang="en-US" sz="2000" dirty="0" smtClean="0">
                <a:latin typeface="Arial" charset="0"/>
              </a:endParaRPr>
            </a:p>
            <a:p>
              <a:pPr marL="342900" indent="-342900">
                <a:spcBef>
                  <a:spcPct val="20000"/>
                </a:spcBef>
              </a:pPr>
              <a:r>
                <a:rPr lang="en-US" sz="2000" dirty="0" smtClean="0">
                  <a:latin typeface="Arial" charset="0"/>
                </a:rPr>
                <a:t>The </a:t>
              </a:r>
              <a:r>
                <a:rPr lang="en-US" sz="2000" i="1" dirty="0">
                  <a:latin typeface="Arial" charset="0"/>
                </a:rPr>
                <a:t>edge strength</a:t>
              </a:r>
              <a:r>
                <a:rPr lang="en-US" sz="2000" dirty="0">
                  <a:latin typeface="Arial" charset="0"/>
                </a:rPr>
                <a:t> is given by the gradient magnitude</a:t>
              </a:r>
            </a:p>
          </p:txBody>
        </p:sp>
        <p:pic>
          <p:nvPicPr>
            <p:cNvPr id="411694" name="Picture 46"/>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269" y="2887"/>
              <a:ext cx="176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98" name="Picture 50"/>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264" y="4032"/>
              <a:ext cx="2336"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Simple image gradient</a:t>
            </a:r>
            <a:endParaRPr lang="en-US" sz="3600" spc="-200" dirty="0">
              <a:latin typeface="Kalinga" pitchFamily="34" charset="0"/>
              <a:cs typeface="Kalinga" pitchFamily="34" charset="0"/>
            </a:endParaRPr>
          </a:p>
        </p:txBody>
      </p:sp>
      <p:grpSp>
        <p:nvGrpSpPr>
          <p:cNvPr id="35" name="Group 34"/>
          <p:cNvGrpSpPr/>
          <p:nvPr/>
        </p:nvGrpSpPr>
        <p:grpSpPr>
          <a:xfrm>
            <a:off x="1034170" y="1293154"/>
            <a:ext cx="1905000" cy="1823553"/>
            <a:chOff x="5562600" y="4495800"/>
            <a:chExt cx="1703975" cy="1671153"/>
          </a:xfrm>
        </p:grpSpPr>
        <p:grpSp>
          <p:nvGrpSpPr>
            <p:cNvPr id="36" name="Group 58"/>
            <p:cNvGrpSpPr>
              <a:grpSpLocks/>
            </p:cNvGrpSpPr>
            <p:nvPr/>
          </p:nvGrpSpPr>
          <p:grpSpPr bwMode="auto">
            <a:xfrm>
              <a:off x="5834634" y="4495800"/>
              <a:ext cx="1099566" cy="1137172"/>
              <a:chOff x="3840" y="1776"/>
              <a:chExt cx="624" cy="624"/>
            </a:xfrm>
          </p:grpSpPr>
          <p:sp>
            <p:nvSpPr>
              <p:cNvPr id="44"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7" name="Picture 30"/>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 name="Group 60"/>
            <p:cNvGrpSpPr>
              <a:grpSpLocks/>
            </p:cNvGrpSpPr>
            <p:nvPr/>
          </p:nvGrpSpPr>
          <p:grpSpPr bwMode="auto">
            <a:xfrm>
              <a:off x="6384417" y="4524960"/>
              <a:ext cx="539210" cy="584988"/>
              <a:chOff x="4152" y="1776"/>
              <a:chExt cx="306" cy="321"/>
            </a:xfrm>
          </p:grpSpPr>
          <p:sp>
            <p:nvSpPr>
              <p:cNvPr id="4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 name="Picture 42"/>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819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1567473"/>
            <a:ext cx="3729038" cy="76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1000" y="2362200"/>
            <a:ext cx="4114800" cy="338554"/>
          </a:xfrm>
          <a:prstGeom prst="rect">
            <a:avLst/>
          </a:prstGeom>
          <a:noFill/>
        </p:spPr>
        <p:txBody>
          <a:bodyPr wrap="square" rtlCol="0">
            <a:spAutoFit/>
          </a:bodyPr>
          <a:lstStyle/>
          <a:p>
            <a:r>
              <a:rPr lang="en-US" sz="1600" dirty="0" smtClean="0">
                <a:solidFill>
                  <a:schemeClr val="tx2"/>
                </a:solidFill>
                <a:latin typeface="Arial" pitchFamily="34" charset="0"/>
                <a:cs typeface="Arial" pitchFamily="34" charset="0"/>
              </a:rPr>
              <a:t>How would you implement this as a filter?</a:t>
            </a:r>
            <a:endParaRPr lang="en-US" sz="1600" dirty="0">
              <a:solidFill>
                <a:schemeClr val="tx2"/>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79F1D11F-BC38-B14D-812C-5420C814BEF5}" type="slidenum">
              <a:rPr lang="en-US" smtClean="0"/>
              <a:t>7</a:t>
            </a:fld>
            <a:endParaRPr lang="en-US"/>
          </a:p>
        </p:txBody>
      </p:sp>
      <p:sp>
        <p:nvSpPr>
          <p:cNvPr id="4" name="TextBox 3"/>
          <p:cNvSpPr txBox="1"/>
          <p:nvPr/>
        </p:nvSpPr>
        <p:spPr>
          <a:xfrm>
            <a:off x="7007028" y="4615936"/>
            <a:ext cx="1499128" cy="369332"/>
          </a:xfrm>
          <a:prstGeom prst="rect">
            <a:avLst/>
          </a:prstGeom>
          <a:noFill/>
        </p:spPr>
        <p:txBody>
          <a:bodyPr wrap="none" rtlCol="0">
            <a:spAutoFit/>
          </a:bodyPr>
          <a:lstStyle/>
          <a:p>
            <a:r>
              <a:rPr lang="en-US" dirty="0" smtClean="0">
                <a:solidFill>
                  <a:srgbClr val="FF0000"/>
                </a:solidFill>
              </a:rPr>
              <a:t>perpendicular</a:t>
            </a:r>
            <a:endParaRPr lang="en-US" dirty="0">
              <a:solidFill>
                <a:srgbClr val="FF0000"/>
              </a:solidFill>
            </a:endParaRPr>
          </a:p>
        </p:txBody>
      </p:sp>
      <p:sp>
        <p:nvSpPr>
          <p:cNvPr id="5" name="TextBox 4"/>
          <p:cNvSpPr txBox="1"/>
          <p:nvPr/>
        </p:nvSpPr>
        <p:spPr>
          <a:xfrm>
            <a:off x="7007028" y="5571460"/>
            <a:ext cx="1530355" cy="646331"/>
          </a:xfrm>
          <a:prstGeom prst="rect">
            <a:avLst/>
          </a:prstGeom>
          <a:noFill/>
        </p:spPr>
        <p:txBody>
          <a:bodyPr wrap="none" rtlCol="0">
            <a:spAutoFit/>
          </a:bodyPr>
          <a:lstStyle/>
          <a:p>
            <a:r>
              <a:rPr lang="en-US" dirty="0" smtClean="0">
                <a:solidFill>
                  <a:srgbClr val="FF0000"/>
                </a:solidFill>
              </a:rPr>
              <a:t>or various</a:t>
            </a:r>
          </a:p>
          <a:p>
            <a:r>
              <a:rPr lang="en-US" dirty="0" smtClean="0">
                <a:solidFill>
                  <a:srgbClr val="FF0000"/>
                </a:solidFill>
              </a:rPr>
              <a:t>simplifications</a:t>
            </a:r>
            <a:endParaRPr lang="en-US" dirty="0">
              <a:solidFill>
                <a:srgbClr val="FF0000"/>
              </a:solidFill>
            </a:endParaRPr>
          </a:p>
        </p:txBody>
      </p:sp>
      <p:sp>
        <p:nvSpPr>
          <p:cNvPr id="6" name="TextBox 5"/>
          <p:cNvSpPr txBox="1"/>
          <p:nvPr/>
        </p:nvSpPr>
        <p:spPr>
          <a:xfrm>
            <a:off x="4295553" y="2870122"/>
            <a:ext cx="870751" cy="369332"/>
          </a:xfrm>
          <a:prstGeom prst="rect">
            <a:avLst/>
          </a:prstGeom>
          <a:noFill/>
          <a:ln>
            <a:solidFill>
              <a:srgbClr val="FF0000"/>
            </a:solidFill>
          </a:ln>
        </p:spPr>
        <p:txBody>
          <a:bodyPr wrap="none" rtlCol="0">
            <a:spAutoFit/>
          </a:bodyPr>
          <a:lstStyle/>
          <a:p>
            <a:r>
              <a:rPr lang="en-US" dirty="0" smtClean="0">
                <a:solidFill>
                  <a:srgbClr val="FF0000"/>
                </a:solidFill>
              </a:rPr>
              <a:t>0  -1   1</a:t>
            </a:r>
            <a:endParaRPr lang="en-US" dirty="0">
              <a:solidFill>
                <a:srgbClr val="FF0000"/>
              </a:solidFill>
            </a:endParaRPr>
          </a:p>
        </p:txBody>
      </p:sp>
      <mc:AlternateContent xmlns:mc="http://schemas.openxmlformats.org/markup-compatibility/2006">
        <mc:Choice xmlns:p14="http://schemas.microsoft.com/office/powerpoint/2010/main" Requires="p14">
          <p:contentPart p14:bwMode="auto" r:id="rId11">
            <p14:nvContentPartPr>
              <p14:cNvPr id="7" name="Ink 6"/>
              <p14:cNvContentPartPr/>
              <p14:nvPr/>
            </p14:nvContentPartPr>
            <p14:xfrm>
              <a:off x="1994040" y="2403720"/>
              <a:ext cx="4671000" cy="751680"/>
            </p14:xfrm>
          </p:contentPart>
        </mc:Choice>
        <mc:Fallback>
          <p:pic>
            <p:nvPicPr>
              <p:cNvPr id="7" name="Ink 6"/>
              <p:cNvPicPr/>
              <p:nvPr/>
            </p:nvPicPr>
            <p:blipFill>
              <a:blip r:embed="rId12"/>
              <a:stretch>
                <a:fillRect/>
              </a:stretch>
            </p:blipFill>
            <p:spPr>
              <a:xfrm>
                <a:off x="1987560" y="2398680"/>
                <a:ext cx="4685040" cy="761400"/>
              </a:xfrm>
              <a:prstGeom prst="rect">
                <a:avLst/>
              </a:prstGeom>
            </p:spPr>
          </p:pic>
        </mc:Fallback>
      </mc:AlternateContent>
    </p:spTree>
    <p:extLst>
      <p:ext uri="{BB962C8B-B14F-4D97-AF65-F5344CB8AC3E}">
        <p14:creationId xmlns:p14="http://schemas.microsoft.com/office/powerpoint/2010/main" val="201430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334000"/>
            <a:ext cx="2209800" cy="75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7494990"/>
              </p:ext>
            </p:extLst>
          </p:nvPr>
        </p:nvGraphicFramePr>
        <p:xfrm>
          <a:off x="2743440" y="2324099"/>
          <a:ext cx="1136706" cy="1143000"/>
        </p:xfrm>
        <a:graphic>
          <a:graphicData uri="http://schemas.openxmlformats.org/drawingml/2006/table">
            <a:tbl>
              <a:tblPr bandRow="1">
                <a:effectLst/>
                <a:tableStyleId>{5C22544A-7EE6-4342-B048-85BDC9FD1C3A}</a:tableStyleId>
              </a:tblPr>
              <a:tblGrid>
                <a:gridCol w="378902">
                  <a:extLst>
                    <a:ext uri="{9D8B030D-6E8A-4147-A177-3AD203B41FA5}">
                      <a16:colId xmlns:a16="http://schemas.microsoft.com/office/drawing/2014/main" val="20000"/>
                    </a:ext>
                  </a:extLst>
                </a:gridCol>
                <a:gridCol w="378902">
                  <a:extLst>
                    <a:ext uri="{9D8B030D-6E8A-4147-A177-3AD203B41FA5}">
                      <a16:colId xmlns:a16="http://schemas.microsoft.com/office/drawing/2014/main" val="20001"/>
                    </a:ext>
                  </a:extLst>
                </a:gridCol>
                <a:gridCol w="378902">
                  <a:extLst>
                    <a:ext uri="{9D8B030D-6E8A-4147-A177-3AD203B41FA5}">
                      <a16:colId xmlns:a16="http://schemas.microsoft.com/office/drawing/2014/main" val="20002"/>
                    </a:ext>
                  </a:extLst>
                </a:gridCol>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1000">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16322571"/>
              </p:ext>
            </p:extLst>
          </p:nvPr>
        </p:nvGraphicFramePr>
        <p:xfrm>
          <a:off x="6019800" y="2362200"/>
          <a:ext cx="1143000" cy="1143000"/>
        </p:xfrm>
        <a:graphic>
          <a:graphicData uri="http://schemas.openxmlformats.org/drawingml/2006/table">
            <a:tbl>
              <a:tblPr bandRow="1">
                <a:effectLst/>
                <a:tableStyleId>{5C22544A-7EE6-4342-B048-85BDC9FD1C3A}</a:tableStyleId>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81000">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743200"/>
            <a:ext cx="895350" cy="40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875154" cy="37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0575" y="3944332"/>
            <a:ext cx="2333625" cy="523220"/>
          </a:xfrm>
          <a:prstGeom prst="rect">
            <a:avLst/>
          </a:prstGeom>
          <a:noFill/>
        </p:spPr>
        <p:txBody>
          <a:bodyPr wrap="square" rtlCol="0">
            <a:spAutoFit/>
          </a:bodyPr>
          <a:lstStyle/>
          <a:p>
            <a:r>
              <a:rPr lang="en-US" sz="2800" dirty="0" smtClean="0">
                <a:solidFill>
                  <a:schemeClr val="tx2"/>
                </a:solidFill>
              </a:rPr>
              <a:t>Magnitude:</a:t>
            </a:r>
            <a:endParaRPr lang="en-US" sz="2800" dirty="0">
              <a:solidFill>
                <a:schemeClr val="tx2"/>
              </a:solidFill>
            </a:endParaRPr>
          </a:p>
        </p:txBody>
      </p:sp>
      <p:sp>
        <p:nvSpPr>
          <p:cNvPr id="21" name="TextBox 20"/>
          <p:cNvSpPr txBox="1"/>
          <p:nvPr/>
        </p:nvSpPr>
        <p:spPr>
          <a:xfrm>
            <a:off x="790574" y="5039380"/>
            <a:ext cx="2333625" cy="523220"/>
          </a:xfrm>
          <a:prstGeom prst="rect">
            <a:avLst/>
          </a:prstGeom>
          <a:noFill/>
        </p:spPr>
        <p:txBody>
          <a:bodyPr wrap="square" rtlCol="0">
            <a:spAutoFit/>
          </a:bodyPr>
          <a:lstStyle/>
          <a:p>
            <a:r>
              <a:rPr lang="en-US" sz="2800" dirty="0" smtClean="0">
                <a:solidFill>
                  <a:schemeClr val="tx2"/>
                </a:solidFill>
              </a:rPr>
              <a:t>Orientation:</a:t>
            </a:r>
            <a:endParaRPr lang="en-US" sz="2800" dirty="0">
              <a:solidFill>
                <a:schemeClr val="tx2"/>
              </a:solidFill>
            </a:endParaRPr>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213134"/>
            <a:ext cx="2266950" cy="73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62000" y="1295400"/>
            <a:ext cx="5142354" cy="523220"/>
          </a:xfrm>
          <a:prstGeom prst="rect">
            <a:avLst/>
          </a:prstGeom>
          <a:noFill/>
        </p:spPr>
        <p:txBody>
          <a:bodyPr wrap="square" rtlCol="0">
            <a:spAutoFit/>
          </a:bodyPr>
          <a:lstStyle/>
          <a:p>
            <a:r>
              <a:rPr lang="en-US" sz="2800" dirty="0" smtClean="0"/>
              <a:t>In practice, it is common to use:</a:t>
            </a:r>
            <a:endParaRPr lang="en-US" sz="2800" dirty="0"/>
          </a:p>
        </p:txBody>
      </p:sp>
      <p:sp>
        <p:nvSpPr>
          <p:cNvPr id="3" name="TextBox 2"/>
          <p:cNvSpPr txBox="1"/>
          <p:nvPr/>
        </p:nvSpPr>
        <p:spPr>
          <a:xfrm>
            <a:off x="5432667" y="5050192"/>
            <a:ext cx="3625544" cy="830997"/>
          </a:xfrm>
          <a:prstGeom prst="rect">
            <a:avLst/>
          </a:prstGeom>
          <a:noFill/>
        </p:spPr>
        <p:txBody>
          <a:bodyPr wrap="none" rtlCol="0">
            <a:spAutoFit/>
          </a:bodyPr>
          <a:lstStyle/>
          <a:p>
            <a:r>
              <a:rPr lang="en-US" sz="2400" dirty="0" smtClean="0">
                <a:solidFill>
                  <a:srgbClr val="FF0000"/>
                </a:solidFill>
              </a:rPr>
              <a:t>What’s the C/C++ function?</a:t>
            </a:r>
          </a:p>
          <a:p>
            <a:r>
              <a:rPr lang="en-US" sz="2400" dirty="0" smtClean="0">
                <a:solidFill>
                  <a:srgbClr val="00B050"/>
                </a:solidFill>
              </a:rPr>
              <a:t>Use atan2</a:t>
            </a:r>
            <a:endParaRPr lang="en-US" sz="2400" dirty="0">
              <a:solidFill>
                <a:srgbClr val="00B050"/>
              </a:solidFill>
            </a:endParaRPr>
          </a:p>
        </p:txBody>
      </p:sp>
      <p:sp>
        <p:nvSpPr>
          <p:cNvPr id="5" name="TextBox 4"/>
          <p:cNvSpPr txBox="1"/>
          <p:nvPr/>
        </p:nvSpPr>
        <p:spPr>
          <a:xfrm>
            <a:off x="5518043" y="336329"/>
            <a:ext cx="1727396" cy="369332"/>
          </a:xfrm>
          <a:prstGeom prst="rect">
            <a:avLst/>
          </a:prstGeom>
          <a:noFill/>
        </p:spPr>
        <p:txBody>
          <a:bodyPr wrap="none" rtlCol="0">
            <a:spAutoFit/>
          </a:bodyPr>
          <a:lstStyle/>
          <a:p>
            <a:r>
              <a:rPr lang="en-US" dirty="0" smtClean="0">
                <a:solidFill>
                  <a:srgbClr val="FF0000"/>
                </a:solidFill>
              </a:rPr>
              <a:t>Who was Sobel?</a:t>
            </a:r>
            <a:endParaRPr lang="en-US" dirty="0">
              <a:solidFill>
                <a:srgbClr val="FF0000"/>
              </a:solidFill>
            </a:endParaRPr>
          </a:p>
        </p:txBody>
      </p:sp>
    </p:spTree>
    <p:extLst>
      <p:ext uri="{BB962C8B-B14F-4D97-AF65-F5344CB8AC3E}">
        <p14:creationId xmlns:p14="http://schemas.microsoft.com/office/powerpoint/2010/main" val="385460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pic>
        <p:nvPicPr>
          <p:cNvPr id="9218" name="Picture 2" descr="C:\larryz\classes\UW576S11\data\108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larryz\classes\UW576S11\data\tsobelm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313" y="1219201"/>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larryz\classes\UW576S11\data\tsobelorien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558" y="1219202"/>
            <a:ext cx="2802312" cy="41991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5428201"/>
            <a:ext cx="1371600" cy="461665"/>
          </a:xfrm>
          <a:prstGeom prst="rect">
            <a:avLst/>
          </a:prstGeom>
          <a:noFill/>
        </p:spPr>
        <p:txBody>
          <a:bodyPr wrap="square" rtlCol="0">
            <a:spAutoFit/>
          </a:bodyPr>
          <a:lstStyle/>
          <a:p>
            <a:pPr algn="ctr"/>
            <a:r>
              <a:rPr lang="en-US" sz="2400" dirty="0" smtClean="0"/>
              <a:t>Original</a:t>
            </a:r>
            <a:endParaRPr lang="en-US" sz="2400" dirty="0"/>
          </a:p>
        </p:txBody>
      </p:sp>
      <p:sp>
        <p:nvSpPr>
          <p:cNvPr id="16" name="TextBox 15"/>
          <p:cNvSpPr txBox="1"/>
          <p:nvPr/>
        </p:nvSpPr>
        <p:spPr>
          <a:xfrm>
            <a:off x="6611271" y="5413543"/>
            <a:ext cx="1840886" cy="461665"/>
          </a:xfrm>
          <a:prstGeom prst="rect">
            <a:avLst/>
          </a:prstGeom>
          <a:noFill/>
        </p:spPr>
        <p:txBody>
          <a:bodyPr wrap="square" rtlCol="0">
            <a:spAutoFit/>
          </a:bodyPr>
          <a:lstStyle/>
          <a:p>
            <a:pPr algn="ctr"/>
            <a:r>
              <a:rPr lang="en-US" sz="2400" dirty="0" smtClean="0"/>
              <a:t>Orientation</a:t>
            </a:r>
            <a:endParaRPr lang="en-US" sz="2400" dirty="0"/>
          </a:p>
        </p:txBody>
      </p:sp>
      <p:sp>
        <p:nvSpPr>
          <p:cNvPr id="17" name="TextBox 16"/>
          <p:cNvSpPr txBox="1"/>
          <p:nvPr/>
        </p:nvSpPr>
        <p:spPr>
          <a:xfrm>
            <a:off x="3657600" y="5413545"/>
            <a:ext cx="1892531" cy="461665"/>
          </a:xfrm>
          <a:prstGeom prst="rect">
            <a:avLst/>
          </a:prstGeom>
          <a:noFill/>
        </p:spPr>
        <p:txBody>
          <a:bodyPr wrap="square" rtlCol="0">
            <a:spAutoFit/>
          </a:bodyPr>
          <a:lstStyle/>
          <a:p>
            <a:pPr algn="ctr"/>
            <a:r>
              <a:rPr lang="en-US" sz="2400" dirty="0" smtClean="0"/>
              <a:t>Magnitude</a:t>
            </a:r>
            <a:endParaRPr lang="en-US" sz="2400" dirty="0"/>
          </a:p>
        </p:txBody>
      </p:sp>
    </p:spTree>
    <p:extLst>
      <p:ext uri="{BB962C8B-B14F-4D97-AF65-F5344CB8AC3E}">
        <p14:creationId xmlns:p14="http://schemas.microsoft.com/office/powerpoint/2010/main" val="3533114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x)$&#10;\end{document}&#10;"/>
  <p:tag name="EXTERNALNAME" val="txp_fig"/>
  <p:tag name="BLEND" val="False"/>
  <p:tag name="TRANSPARENT" val="False"/>
  <p:tag name="KEEPFILES" val="False"/>
  <p:tag name="DEBUGPAUSE" val="False"/>
  <p:tag name="RESOLUTION" val="300"/>
  <p:tag name="BITMAPFORMAT" val="bmpmono"/>
  <p:tag name="DEBUGINTERACTIVE" val="True"/>
  <p:tag name="ORIGWIDTH" val="153"/>
  <p:tag name="PICTUREFILESIZE" val="2054"/>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d}{dx}f(x)$&#10;\end{document}&#10;"/>
  <p:tag name="EXTERNALNAME" val="txp_fig"/>
  <p:tag name="BLEND" val="False"/>
  <p:tag name="TRANSPARENT" val="False"/>
  <p:tag name="KEEPFILES" val="False"/>
  <p:tag name="DEBUGPAUSE" val="False"/>
  <p:tag name="RESOLUTION" val="300"/>
  <p:tag name="BITMAPFORMAT" val="bmpmono"/>
  <p:tag name="DEBUGINTERACTIVE" val="True"/>
  <p:tag name="ORIGWIDTH" val="232.25"/>
  <p:tag name="PICTUREFILESIZE" val="4238"/>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 \star f$&#10;\end{document}&#10;"/>
  <p:tag name="EXTERNALNAME" val="Edittex"/>
  <p:tag name="BLEND" val="False"/>
  <p:tag name="TRANSPARENT" val="False"/>
  <p:tag name="BITMAPFORMAT" val="bmpmono"/>
  <p:tag name="DEBUGINTERACTIVE" val="True"/>
  <p:tag name="ORIGWIDTH" val="161.125"/>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10;\end{document}&#10;"/>
  <p:tag name="EXTERNALNAME" val="Edittex"/>
  <p:tag name="BLEND" val="False"/>
  <p:tag name="TRANSPARENT" val="False"/>
  <p:tag name="BITMAPFORMAT" val="bmpmono"/>
  <p:tag name="DEBUGINTERACTIVE" val="True"/>
  <p:tag name="ORIGWIDTH" val="40.5"/>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Edittex"/>
  <p:tag name="BLEND" val="False"/>
  <p:tag name="TRANSPARENT" val="False"/>
  <p:tag name="BITMAPFORMAT" val="bmpmono"/>
  <p:tag name="DEBUGINTERACTIVE" val="True"/>
  <p:tag name="ORIGWIDTH" val="40.5"/>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1$&#10;\end{document}&#10;"/>
  <p:tag name="EXTERNALNAME" val="Edittex"/>
  <p:tag name="BLEND" val="False"/>
  <p:tag name="TRANSPARENT" val="False"/>
  <p:tag name="BITMAPFORMAT" val="bmpmono"/>
  <p:tag name="DEBUGINTERACTIVE" val="True"/>
  <p:tag name="ORIGWIDTH" val="202.5"/>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2$&#10;\end{document}&#10;"/>
  <p:tag name="EXTERNALNAME" val="Edittex"/>
  <p:tag name="BLEND" val="False"/>
  <p:tag name="TRANSPARENT" val="False"/>
  <p:tag name="BITMAPFORMAT" val="bmpmono"/>
  <p:tag name="DEBUGINTERACTIVE" val="True"/>
  <p:tag name="ORIGWIDTH" val="206.125"/>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0\right]$&#10;\end{document}&#10;"/>
  <p:tag name="EXTERNALNAME" val="Edittex"/>
  <p:tag name="BLEND" val="False"/>
  <p:tag name="TRANSPARENT" val="False"/>
  <p:tag name="BITMAPFORMAT" val="bmpmono"/>
  <p:tag name="DEBUGINTERACTIVE" val="True"/>
  <p:tag name="ORIGWIDTH" val="441.875"/>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y = m_0 x + b_0&#10;\]&#10;\end{document}&#10;"/>
  <p:tag name="EXTERNALNAME" val="Edittex"/>
  <p:tag name="BLEND" val="False"/>
  <p:tag name="TRANSPARENT" val="False"/>
  <p:tag name="BITMAPFORMAT" val="bmp256"/>
  <p:tag name="DEBUGINTERACTIVE" val="True"/>
  <p:tag name="ORIGWIDTH" val="490.5"/>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0,\frac{\partial f}{\partial y}\right]$&#10;\end{document}&#10;"/>
  <p:tag name="EXTERNALNAME" val="Edittex"/>
  <p:tag name="BLEND" val="False"/>
  <p:tag name="TRANSPARENT" val="False"/>
  <p:tag name="BITMAPFORMAT" val="bmpmono"/>
  <p:tag name="DEBUGINTERACTIVE" val="True"/>
  <p:tag name="ORIGWIDTH" val="441.87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 = \tan^{-1} \left(\frac{\partial f}{\partial y}/\frac{\partial f}{\partial x}\right)$&#10;\end{document}&#10;"/>
  <p:tag name="EXTERNALNAME" val="Edittex"/>
  <p:tag name="BLEND" val="False"/>
  <p:tag name="TRANSPARENT" val="False"/>
  <p:tag name="BITMAPFORMAT" val="bmpmono"/>
  <p:tag name="DEBUGINTERACTIVE" val="True"/>
  <p:tag name="ORIGWIDTH" val="659.75"/>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sqrt{{(\frac{\partial f}{\partial x})}^2 + {(\frac{\partial f}{\partial y})}^2}$&#10;\end{document}&#10;"/>
  <p:tag name="EXTERNALNAME" val="Edittex"/>
  <p:tag name="BLEND" val="False"/>
  <p:tag name="TRANSPARENT" val="False"/>
  <p:tag name="BITMAPFORMAT" val="bmpmono"/>
  <p:tag name="DEBUGINTERACTIVE" val="True"/>
  <p:tag name="ORIGWIDTH" val="8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306</TotalTime>
  <Words>2130</Words>
  <Application>Microsoft Office PowerPoint</Application>
  <PresentationFormat>On-screen Show (4:3)</PresentationFormat>
  <Paragraphs>450</Paragraphs>
  <Slides>54</Slides>
  <Notes>10</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54</vt:i4>
      </vt:variant>
    </vt:vector>
  </HeadingPairs>
  <TitlesOfParts>
    <vt:vector size="65" baseType="lpstr">
      <vt:lpstr>ＭＳ Ｐゴシック</vt:lpstr>
      <vt:lpstr>Arial</vt:lpstr>
      <vt:lpstr>Arial Bold</vt:lpstr>
      <vt:lpstr>Arial Italic</vt:lpstr>
      <vt:lpstr>Calibri</vt:lpstr>
      <vt:lpstr>Kalinga</vt:lpstr>
      <vt:lpstr>Symbol</vt:lpstr>
      <vt:lpstr>Times New Roman</vt:lpstr>
      <vt:lpstr>Office Theme</vt:lpstr>
      <vt:lpstr>Photo Editor Photo</vt:lpstr>
      <vt:lpstr>Equation</vt:lpstr>
      <vt:lpstr>Edge Detection</vt:lpstr>
      <vt:lpstr>Edge</vt:lpstr>
      <vt:lpstr>PowerPoint Presentation</vt:lpstr>
      <vt:lpstr>Characterizing edges</vt:lpstr>
      <vt:lpstr>PowerPoint Presentation</vt:lpstr>
      <vt:lpstr>The discrete gradient</vt:lpstr>
      <vt:lpstr>PowerPoint Presentation</vt:lpstr>
      <vt:lpstr>PowerPoint Presentation</vt:lpstr>
      <vt:lpstr>PowerPoint Presentation</vt:lpstr>
      <vt:lpstr>Effects of noise</vt:lpstr>
      <vt:lpstr>Effects of noise</vt:lpstr>
      <vt:lpstr>Solution:  smooth first</vt:lpstr>
      <vt:lpstr>Derivative theorem of convolution</vt:lpstr>
      <vt:lpstr>Remember: Derivative of Gaussian filter</vt:lpstr>
      <vt:lpstr>Laplacian of Gaussian</vt:lpstr>
      <vt:lpstr>2D edge detection filters</vt:lpstr>
      <vt:lpstr>Edge detection by subtraction</vt:lpstr>
      <vt:lpstr>Edge detection by subtraction</vt:lpstr>
      <vt:lpstr>Edge detection by subtraction</vt:lpstr>
      <vt:lpstr>Using the LoG Function (Laplacian of Gaussian)</vt:lpstr>
      <vt:lpstr>Canny edge detector</vt:lpstr>
      <vt:lpstr>The Canny edge detector</vt:lpstr>
      <vt:lpstr>The Canny edge detector</vt:lpstr>
      <vt:lpstr>The Canny edge detector</vt:lpstr>
      <vt:lpstr>Get Orientation at Each Pixel</vt:lpstr>
      <vt:lpstr>The Canny edge detector</vt:lpstr>
      <vt:lpstr>The Canny edge detector</vt:lpstr>
      <vt:lpstr>Non-maximum suppression</vt:lpstr>
      <vt:lpstr>Compute Gradients (DoG)</vt:lpstr>
      <vt:lpstr>Canny Edges</vt:lpstr>
      <vt:lpstr>Canny on Kidney </vt:lpstr>
      <vt:lpstr>Canny Characteristics</vt:lpstr>
      <vt:lpstr>Effect of  (Gaussian kernel spread/size)</vt:lpstr>
      <vt:lpstr>An edge is not a line...</vt:lpstr>
      <vt:lpstr>Finding lines in an image</vt:lpstr>
      <vt:lpstr>Finding lines in an image</vt:lpstr>
      <vt:lpstr>Hough transform algorithm</vt:lpstr>
      <vt:lpstr>Hough transform algorithm</vt:lpstr>
      <vt:lpstr>Example</vt:lpstr>
      <vt:lpstr>PowerPoint Presentation</vt:lpstr>
      <vt:lpstr>PowerPoint Presentation</vt:lpstr>
      <vt:lpstr>How do you extract the line segments from the accumulators?</vt:lpstr>
      <vt:lpstr>Line segments from Hough Transform</vt:lpstr>
      <vt:lpstr>Extensions</vt:lpstr>
      <vt:lpstr>A Nice Hough Variant The Burns Line Finder</vt:lpstr>
      <vt:lpstr>Example</vt:lpstr>
      <vt:lpstr>Burns Example 1</vt:lpstr>
      <vt:lpstr>Burns Example 2</vt:lpstr>
      <vt:lpstr>Hough Transform for Finding Circles</vt:lpstr>
      <vt:lpstr>Why it works</vt:lpstr>
      <vt:lpstr>Procedure to Accumulate Circles</vt:lpstr>
      <vt:lpstr>PowerPoint Presentation</vt:lpstr>
      <vt:lpstr>Finding lung nodules (Kimme &amp; Ballard)</vt:lpstr>
      <vt:lpstr>Finale</vt:lpstr>
    </vt:vector>
  </TitlesOfParts>
  <Company>University of Illinois Computer Science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Edge Detection</dc:title>
  <dc:creator>David Forsyth</dc:creator>
  <cp:lastModifiedBy>shapiro</cp:lastModifiedBy>
  <cp:revision>40</cp:revision>
  <dcterms:created xsi:type="dcterms:W3CDTF">2013-04-09T04:21:21Z</dcterms:created>
  <dcterms:modified xsi:type="dcterms:W3CDTF">2017-01-10T20:57:30Z</dcterms:modified>
</cp:coreProperties>
</file>