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306" r:id="rId21"/>
    <p:sldId id="303" r:id="rId22"/>
    <p:sldId id="297" r:id="rId23"/>
    <p:sldId id="298" r:id="rId24"/>
    <p:sldId id="299" r:id="rId25"/>
    <p:sldId id="304" r:id="rId26"/>
    <p:sldId id="305" r:id="rId27"/>
    <p:sldId id="300" r:id="rId28"/>
    <p:sldId id="301" r:id="rId29"/>
    <p:sldId id="266" r:id="rId30"/>
    <p:sldId id="268" r:id="rId31"/>
    <p:sldId id="319" r:id="rId32"/>
    <p:sldId id="320" r:id="rId33"/>
    <p:sldId id="277" r:id="rId34"/>
    <p:sldId id="278" r:id="rId35"/>
    <p:sldId id="279" r:id="rId36"/>
    <p:sldId id="280" r:id="rId37"/>
    <p:sldId id="282" r:id="rId38"/>
    <p:sldId id="283" r:id="rId39"/>
    <p:sldId id="307" r:id="rId40"/>
    <p:sldId id="308" r:id="rId41"/>
    <p:sldId id="309" r:id="rId42"/>
    <p:sldId id="310" r:id="rId43"/>
    <p:sldId id="311" r:id="rId44"/>
    <p:sldId id="286" r:id="rId45"/>
    <p:sldId id="312" r:id="rId46"/>
    <p:sldId id="321" r:id="rId47"/>
    <p:sldId id="313" r:id="rId48"/>
    <p:sldId id="314" r:id="rId49"/>
    <p:sldId id="315" r:id="rId50"/>
    <p:sldId id="316" r:id="rId51"/>
    <p:sldId id="323" r:id="rId52"/>
    <p:sldId id="317" r:id="rId53"/>
    <p:sldId id="318" r:id="rId54"/>
    <p:sldId id="32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912"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image" Target="../media/image34.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44</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1.png"/><Relationship Id="rId5" Type="http://schemas.openxmlformats.org/officeDocument/2006/relationships/tags" Target="../tags/tag15.xml"/><Relationship Id="rId10" Type="http://schemas.openxmlformats.org/officeDocument/2006/relationships/image" Target="../media/image30.png"/><Relationship Id="rId4" Type="http://schemas.openxmlformats.org/officeDocument/2006/relationships/tags" Target="../tags/tag1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9.xml"/><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5.png"/><Relationship Id="rId5" Type="http://schemas.openxmlformats.org/officeDocument/2006/relationships/tags" Target="../tags/tag21.xml"/><Relationship Id="rId10" Type="http://schemas.openxmlformats.org/officeDocument/2006/relationships/image" Target="../media/image74.png"/><Relationship Id="rId4" Type="http://schemas.openxmlformats.org/officeDocument/2006/relationships/tags" Target="../tags/tag20.xml"/><Relationship Id="rId9"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CSE 455</a:t>
            </a:r>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82"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83"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66"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40"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41"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42"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43"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
        <p:nvSpPr>
          <p:cNvPr id="3" name="TextBox 2"/>
          <p:cNvSpPr txBox="1"/>
          <p:nvPr/>
        </p:nvSpPr>
        <p:spPr>
          <a:xfrm>
            <a:off x="7495953" y="2434856"/>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
        <p:nvSpPr>
          <p:cNvPr id="2" name="Slide Number Placeholder 1"/>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
        <p:nvSpPr>
          <p:cNvPr id="2" name="Slide Number Placeholder 1"/>
          <p:cNvSpPr>
            <a:spLocks noGrp="1"/>
          </p:cNvSpPr>
          <p:nvPr>
            <p:ph type="sldNum" sz="quarter" idx="12"/>
          </p:nvPr>
        </p:nvSpPr>
        <p:spPr/>
        <p:txBody>
          <a:bodyPr/>
          <a:lstStyle/>
          <a:p>
            <a:fld id="{79F1D11F-BC38-B14D-812C-5420C814BEF5}" type="slidenum">
              <a:rPr lang="en-US" smtClean="0"/>
              <a:t>24</a:t>
            </a:fld>
            <a:endParaRPr lang="en-US"/>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
        <p:nvSpPr>
          <p:cNvPr id="2" name="Slide Number Placeholder 1"/>
          <p:cNvSpPr>
            <a:spLocks noGrp="1"/>
          </p:cNvSpPr>
          <p:nvPr>
            <p:ph type="sldNum" sz="quarter" idx="12"/>
          </p:nvPr>
        </p:nvSpPr>
        <p:spPr/>
        <p:txBody>
          <a:bodyPr/>
          <a:lstStyle/>
          <a:p>
            <a:fld id="{79F1D11F-BC38-B14D-812C-5420C814BEF5}" type="slidenum">
              <a:rPr lang="en-US" smtClean="0"/>
              <a:t>25</a:t>
            </a:fld>
            <a:endParaRPr lang="en-US"/>
          </a:p>
        </p:txBody>
      </p:sp>
    </p:spTree>
    <p:extLst>
      <p:ext uri="{BB962C8B-B14F-4D97-AF65-F5344CB8AC3E}">
        <p14:creationId xmlns:p14="http://schemas.microsoft.com/office/powerpoint/2010/main" val="185539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26</a:t>
            </a:fld>
            <a:endParaRPr lang="en-US"/>
          </a:p>
        </p:txBody>
      </p:sp>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28</a:t>
            </a:fld>
            <a:endParaRPr lang="en-US"/>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
        <p:nvSpPr>
          <p:cNvPr id="2" name="Slide Number Placeholder 1"/>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30</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solidFill>
                  <a:srgbClr val="FF0000"/>
                </a:solidFill>
              </a:rPr>
              <a:t>Canny on Kidney</a:t>
            </a:r>
            <a:r>
              <a:rPr lang="en-US" altLang="en-US"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34</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35</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39</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44</a:t>
            </a:fld>
            <a:endParaRPr lang="en-US"/>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45</a:t>
            </a:fld>
            <a:endParaRPr lang="en-US" alt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46</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51</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54</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gridCol w="378902"/>
                <a:gridCol w="378902"/>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gridCol w="381000"/>
                <a:gridCol w="381000"/>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TotalTime>
  <Words>2130</Words>
  <Application>Microsoft Office PowerPoint</Application>
  <PresentationFormat>On-screen Show (4:3)</PresentationFormat>
  <Paragraphs>450</Paragraphs>
  <Slides>54</Slides>
  <Notes>10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Canny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CSE</cp:lastModifiedBy>
  <cp:revision>39</cp:revision>
  <dcterms:created xsi:type="dcterms:W3CDTF">2013-04-09T04:21:21Z</dcterms:created>
  <dcterms:modified xsi:type="dcterms:W3CDTF">2017-01-05T19:17:24Z</dcterms:modified>
</cp:coreProperties>
</file>