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ink/ink3.xml" ContentType="application/inkml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0.xml" ContentType="application/vnd.openxmlformats-officedocument.presentationml.tags+xml"/>
  <Override PartName="/ppt/notesSlides/notesSlide15.xml" ContentType="application/vnd.openxmlformats-officedocument.presentationml.notesSlide+xml"/>
  <Override PartName="/ppt/tags/tag11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2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26.xml" ContentType="application/vnd.openxmlformats-officedocument.presentationml.notesSlide+xml"/>
  <Override PartName="/ppt/ink/ink7.xml" ContentType="application/inkml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0"/>
  </p:notesMasterIdLst>
  <p:sldIdLst>
    <p:sldId id="256" r:id="rId2"/>
    <p:sldId id="284" r:id="rId3"/>
    <p:sldId id="285" r:id="rId4"/>
    <p:sldId id="286" r:id="rId5"/>
    <p:sldId id="302" r:id="rId6"/>
    <p:sldId id="303" r:id="rId7"/>
    <p:sldId id="304" r:id="rId8"/>
    <p:sldId id="305" r:id="rId9"/>
    <p:sldId id="30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82" r:id="rId31"/>
    <p:sldId id="283" r:id="rId32"/>
    <p:sldId id="277" r:id="rId33"/>
    <p:sldId id="278" r:id="rId34"/>
    <p:sldId id="279" r:id="rId35"/>
    <p:sldId id="280" r:id="rId36"/>
    <p:sldId id="281" r:id="rId37"/>
    <p:sldId id="308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309" r:id="rId46"/>
    <p:sldId id="297" r:id="rId47"/>
    <p:sldId id="307" r:id="rId48"/>
    <p:sldId id="319" r:id="rId49"/>
    <p:sldId id="299" r:id="rId50"/>
    <p:sldId id="300" r:id="rId51"/>
    <p:sldId id="301" r:id="rId52"/>
    <p:sldId id="310" r:id="rId53"/>
    <p:sldId id="311" r:id="rId54"/>
    <p:sldId id="312" r:id="rId55"/>
    <p:sldId id="313" r:id="rId56"/>
    <p:sldId id="314" r:id="rId57"/>
    <p:sldId id="317" r:id="rId58"/>
    <p:sldId id="318" r:id="rId5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579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1-05T20:12:30.7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23227 403 76 0,'0'-8'30'0,"5"8"-16"0,-1-4-3 16,-4 4 12-16,0 0-1 15,0 0-1-15</inkml:trace>
  <inkml:trace contextRef="#ctx0" brushRef="#br0" timeOffset="676.6388">23240 384 226 0,'9'0'16'15,"-1"-8"-9"-15,1 4-2 0,0 0 0 16,-1 1-2-16,-8 3 0 16,5 0 3-16,-1-8 3 15,-4 8 2-15,4 0 1 16,0-4 2-16,-4 4 2 16,5-4-5-16,-1 4 1 15,0 0-3 1,5-4 2-16,-9 1-4 15,4 3-2-15,-4-4 2 0,5 4 0 16,-5 0 3-16,0-4 4 16,0 4-4-16,0-8 0 15,0 5-6-15,0-1-3 16,-5 4 0-16,5-8 1 16,-4 0-1-1,-9 5-3-15,-4 3 1 16,-5-8-6-16,-4 4 0 0,1 4-8 15,-1 0-1-15,4 0 13 16,-12 0 6-16,4 4-5 16,4 4-3-16,4-8 3 0,-17 3 0 15,9 1 2-15,-4 8 0 32,4-8 0-32,-1 7 0 15,1-3 0-15,0 3 0 16,4 1 0-16,5 7 0 0,-1 0-3 15,5-8 0-15,0 5 2 16,4 3 2-16,0 0 0 16,0 0 2-16,4 0 0 15,-4 1 3-15,9-1 1 16,0 0 3-16,-1 0-3 0,5 0-2 16,0-7 0-16,0 11 1 15,0-4-1-15,5-4 2 16,-1 0-2-16,5 5 0 15,4-1-1-15,4-8-5 16,0 1-1-16,0-1-2 16,13 1 0-16,9-1 0 31,4-3 0-31,-4-4 0 16,-4-1 0-16,3 1 5 15,1 4 1-15,-13-8-14 0,4 4-4 16,-21 3-25-16,-13 5-9 15,-40 3-53 1</inkml:trace>
  <inkml:trace contextRef="#ctx0" brushRef="#br0" timeOffset="9325.4997">23981 338 76 0,'-4'0'30'0,"-9"4"-16"0,9-4-17 0,-22 0 36 16,4 0-8-16,5 11-2 15,0 1-3-15,4-9-2 32,-4 5 0-32,-5 0-3 15,5-4 1-15,0-1-9 0,4 9 2 0,0-4 4 16,4-8-5-16,5 11 0 15,-9-7-4-15,9 0-3 16,-1 0-3-16,-3 3 1 16,3-7 3-16,1 0 1 15,4 0-4-15,-8 0-1 16,3 0 1 0,1-7 2-16,4 3 2 0,-9 0-4 15,5 0 1-15,0 8 0 0,4-8 0 16,0 4 0-16,0-8 0 15,0 5-3-15,4-5 2 16,0-7 3 0,5 11-1-16,8-8 2 15,-8 5-4-15,4-1 0 16,4 0 1-16,-4 1 2 31,4-1 3-31,0-3 2 0,5 7-3 16,-5-8-1-16,9 5 1 15,-4-1 0-15,-1 0 0 16,-4 4 0-16,-4 4 4 16,0-7 3-16,0 3-2 15,0 0 0-15,-9 0-5 0,5 4-1 16,0-7 3-16,-1 7 1 16,1-4 3-16,-1 4 4 15,1 0-2-15,0 0 1 16,-1 0-3-16,1 0 1 0,4 0-2 15,-9 4 0-15,5 3-8 16,-1-7 0-16,1 8 3 16,0 3 2-16,-5-3-2 15,0 4-3-15,5-1 0 16,-9 12-1 0,4 8-3-1,-4-12 2 1,0 0 3-16,0 0 1 15,0 0-1-15,0-11-2 16,0 3-2-16,0 1 1 16,4-1 1-16,-4 1 2 0,0-1-3 15,5 1 0-15,-1-1 3 16,-4 5 1-16,4 3-4 16,1-8 1-16,-1 5-2 15,-4-1 0-15,0 0 2 0,9-3 2 16,-1 7-1-16,1-15-1 15,-9 0-24-15,-9-4-11 16,1-12-106 0</inkml:trace>
  <inkml:trace contextRef="#ctx0" brushRef="#br0" timeOffset="10177.8014">23766 422 140 0,'0'-19'52'0,"0"11"-28"0,0 4-22 16,0 4 12-16,0 0-7 15,0 0 1-15,-4 0-5 0,-1 0-2 16,1 0 11 0,4 0-7-16,-9 0 9 0,5 0 5 15,4 0-1-15,0 0-1 16,0 0-1-16,13 0 0 0,-9 0 0 31,5 0 3-31,-1 0-2 16,1 0-1-16,0 0-4 0,-5 0-2 15,-4 0-4-15,0 0-1 16,0 0-3-16,0 0-2 0,0 16 7 16,0-1-6-1,0 4-2-15,0-7 0 16,0 7 2-16,0 0 2 16,4 0 1-16,5 0-5 15,-9 4 1-15,4-4-2 0,1 1 0 16,-1 10 4-16,0 9 3 15,-4-1 2-15,0-7 1 16,0-1-4-16,0-3-1 16,0-4 1-16,0-4 0 15,0 0-5-15,0 0 1 0,0-7 0 16,0-1 0-16,0-3-3 31,0 0 2-31,-4-1-10 16,0-3-3-16,-5 0-33 15,0 0-12-15,1-4-62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1-05T20:16:56.7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18108 6321 204 0,'0'-8'77'0,"5"0"-42"0,7 1-52 15,-7 3 7-15,-1 0-7 16,5-4 2-16,-5 1 22 15,0-1 12 1,1-7 6-16,-1-5 3 0,0 1-15 16,-4 4-6-16,-4-4-15 15,0 4-8-15,-1-5 2 0,-3 1 3 16,-1 0 6-16,0 0 5 16,-8 0 1-16,4 3-1 15,5 5-2-15,-10 3-1 16,1 8-3-1,0 4 1-15,0 8 3 16,-5 3 1-16,5 0-2 0,0 24 0 16,-1-1-1-16,6 8 3 15,-1 4 0-15,-9 15 1 16,5 7-7-16,4 1 0 16,-4 8 5-16,-1-1 3 15,1 1-4-15,9-1-2 16,-10 4-3-16,5 4 0 15,5-3 5-15,-9-13 1 16,-5-7-12-16,-4 1-5 0,9-1-30 16,-9-12-22-1,-4-11 28-15</inkml:trace>
  <inkml:trace contextRef="#ctx0" brushRef="#br0" timeOffset="382.9699">17785 6730 232 0,'39'0'88'0,"-18"-3"-48"0,14 3-49 16,-18 3 14-16,13 1-3 15,0 0 1-15,1 0-1 16,-1 0 1-16,-4 3-2 16,-1 1-23-16,-3 0-7 0,-13-4-65 31</inkml:trace>
  <inkml:trace contextRef="#ctx0" brushRef="#br0" timeOffset="1163.4158">18483 6895 172 0,'30'0'66'0,"-12"0"-36"0,29-4-37 15,-21 4 8-15,0 0 2 16,-1-7 3-16,6-1-1 16,-1 0 2-16,0-11-4 15,4 0-2-15,-3 4 2 0,12-5-4 16,-9 5 0-16,-8 0 3 0,-4 0 1 15,-5-1 10-15,0-3 3 16,-13 4-3-16,9-4 0 16,-21-12-6-16,-1 8 1 15,9 0-7-15,-22-4-5 16,5 12-1-16,0 3 1 16,-5 5-1-16,5-1 1 15,-4 4-2 1,-5 16 1-16,9-1 3 15,-1 1 1-15,5 3 1 16,-4 0 0-16,4 4-3 31,0 4 0-31,0 0 4 16,-4 0 1-16,0 8-3 16,-5 7-1-16,5-3 1 15,-9-1 0-15,13 5-2 0,-4-1 2 16,4-4 5-16,5 1 2 0,3 11 4 15,5-12 1-15,13 8-3 16,0-7-3-16,9-8-7 16,-1-4-3-16,1-4-14 0,-1-4-5 15,5-7-25 17,0-4-53-32,4-16 13 15</inkml:trace>
  <inkml:trace contextRef="#ctx0" brushRef="#br0" timeOffset="1902.9082">19862 6753 136 0,'0'0'52'0,"0"-3"-28"0,0 3-33 0,0 0 7 15,0 0 18-15,0 0 14 16,0 0 2-16,0-4 2 16,-4 0-17-16,-1 0-5 0,1 0-8 15,0-3-1-15,-5-1 3 0,5-4-3 16,-13 5 0-16,4-1-1 16,0-3 1-16,0-1-2 15,-4 4 2-15,-1 1-2 0,-3-1-1 16,-9 0-2-16,-5 5-1 15,5-1-3-15,-4 4 1 16,12 4 1-16,-8-1 2 16,8 5-1-16,1 4 1 15,3 3-5-15,1 4-3 16,0 0-3-16,0 4 0 16,8 0 2-16,-8 4 5 15,8-4-4 1,5 0 2-16,4-4 2 15,13 0 1-15,-4-3-11 16,8-5-1-16,0-3-1 16,5-4 1-16,8-4 7 15,-4 0 4-15,-9-4 6 16,13 0 4-16,-13-8 1 0,5 1 0 16,-14 3 3-16,-8 1 9 15,0 3-2 1,0 11-4-16,-4 5 1 0,4 3 2 15,0 4 1-15,0 8 7 16,0 12 4-16,0 3-12 0,0 7-3 31,0-3-12-31,0-7-1 16,0-5-44-16,0-7-19 16,0-12-18-1</inkml:trace>
  <inkml:trace contextRef="#ctx0" brushRef="#br0" timeOffset="2304.004">20470 5708 200 0,'0'7'74'0,"0"1"-40"0,8 15-40 0,-4-11 14 16,1 18-3-16,-1 12 4 15,-4 8 13-15,4 0 6 16,-4 19-14-16,0 4 1 0,0 3-1 15,0 24-7-15,0-4-4 0,0-12-2 16,0 4-1 0,0-4 0-16,0-7 0 0,0-8-14 15,0-12-3-15,5-7-18 16,-5-12-7-16,0-7-47 16,0-12-30-1,0-11 53 1</inkml:trace>
  <inkml:trace contextRef="#ctx0" brushRef="#br0" timeOffset="2665.4124">19888 6432 232 0,'47'-8'88'0,"-8"4"-48"0,8-4-49 16,-25 5 14-16,4 3 8 0,13 0 6 15,12 0 10-15,5 0 7 0,5 3-19 16,-1 1-5-16,18 4-4 0,-18 0-13 16,0-5-6-16,-8 1-22 15,0 0-6-15,-14 0-35 16,-7-4-13-16,-6-8-3 31</inkml:trace>
  <inkml:trace contextRef="#ctx0" brushRef="#br0" timeOffset="3083.0522">20913 6520 200 0,'0'4'74'0,"0"-1"-40"0,5 32-42 16,-5-24 10-16,4 5 12 16,-4 3 8-16,17 4 0 15,-8 4 1-15,4 7-12 32,0 8-7-32,8-3-2 0,-4-5 0 15,5-3 3-15,4-5 2 0,4-6 1 16,13-5 2-16,0-7 4 15,0-5-8-15,-4-3-1 16,0-7 1-16,-5-16 3 16,-4-8 5-16,-4 0 1 15,-4-7-4-15,-5 0 1 16,-8-8-7-16,-5-4-3 16,-4 4-6-16,-4 8-2 0,-1 3-24 15,1 9-10-15,-9 6-52 16,0 5-65-1,0 4 41-15</inkml:trace>
  <inkml:trace contextRef="#ctx0" brushRef="#br0" timeOffset="3522.1028">21818 6604 244 0,'-4'4'90'0,"0"3"-48"0,-1 16-58 15,1-11 12-15,4 7 14 16,-13 4 12-16,9 4-4 31,-9 7-2-31,4 1-9 0,5-5-3 16,0-3 0-16,-1 0-2 0,1-4 1 15,4-8 7-15,0-3 5 0,0-4 2 16,0-8 1 0,9-4-3-16,-1-4 1 15,5-11-3-15,0-16 2 16,0 1-8-16,4-4-2 16,5-4-1-16,8-8 0 15,0-4 2-15,-4 8 1 16,4 4 3-16,-4 4 1 15,4 7-1-15,-4 4 1 0,0 8-15 16,-5 8-7-16,-3 3-23 16,7 8-9-16,-3 4-52 15,-5 3-21-15,0-7-6 16</inkml:trace>
  <inkml:trace contextRef="#ctx0" brushRef="#br0" timeOffset="4063.5405">22348 6386 132 0,'-4'11'49'0,"4"-3"-26"0,4 3-20 16,1-3 10-16,7 3 16 15,-7 9 11-15,8-1-8 16,4 8-1-16,4-4-18 16,10 0-1-16,12-8 1 15,-4 0-3-15,-1-3 0 16,10-5-4-16,-1-3-1 16,13 0-1-16,-4-4 0 15,-4-12-2-15,-4 1 1 16,-5-12-2-16,-5 0-1 0,1 0 1 15,-13-4 1-15,-4 0-1 16,-5 1 2-16,-4-1-4 16,-9 4 0-16,-8 4-4 0,-1 0-1 15,-12 3 0-15,-22 5 2 16,-4-5-1-16,0 13 1 16,0 3 5-1,4 3 1-15,1 13-5 16,3-1-2-16,-4 8 2 15,9 11 1-15,4 9 2 0,5 3 0 16,12 3 6 0,9 5 4-16,13 15-5 15,13 4-1-15,21-1-2 16,14 13 1-16,12-1 2 0,9-7 4 16,8-12-4-16,-4-12-1 15,-8-11-44-15,-22-11-20 16,-9-16-54-1</inkml:trace>
  <inkml:trace contextRef="#ctx0" brushRef="#br0" timeOffset="5065.0366">18444 8205 180 0,'0'0'68'0,"0"0"-36"0,0 0-35 15,0 0 11-15,0 0 11 16,0 0 8-16,0 0 5 0,0 4 6 31,-8 0-21-31,3-4-1 0,1 0 1 16,0 0-5-16,-1 3-2 0,1-3-3 16,4 4-2-16,0-4-1 15,-4 0 2-15,4 0 6 16,0 0 4-16,0 0-4 15,0 0 1-15,0 0-2 16,0 0 3-16,0 0-3 16,0 0-1-16,0 0-9 15,0 8 0-15,0 3-1 16,4 9 0-16,0 6 0 0,-4 17 0 16,0 10 0-16,0 1 2 15,0-1-1-15,0 16-1 16,0-4 1-16,5-3-1 0,-1-1 0 15,0-7 0-15,1-8-3 16,3-4 2-16,-3-8 3 16,-1-7 1-16,5-4 1 15,-9-8 0-15,8-3 2 0,1-5 3 32,-1-7-4-32,5-3-1 15,0-9 0-15,0-7 2 16,9-12-1-16,-5-15 2 0,13-3-4 15,-13-9-2-15,1 16-3 16,3-38-1-16,-4 18 2 16,1-10 0-16,-5 6-2 15,4 9 2-15,-4 11-10 16,0 8-3-16,-5-4-35 16,5 11-15-16,-8 8-192 31,-5 8 113-31</inkml:trace>
  <inkml:trace contextRef="#ctx0" brushRef="#br0" timeOffset="5513.9576">19216 8423 268 0,'0'31'101'0,"4"-27"-54"0,9-4-68 15,-13 0 36 17,8 4 35-17,5-1 1-15,-4 9-24 0,0-12-11 0,-1 0-5 16,1-4-14-16,-9 0-4 0,17-15 3 16,-13-4-5-1,-4 0 1-15,0 0 2 16,0-4 3-16,-4 1 0 15,-9-5-1-15,0 8 0 16,-4-8 3 0,-5 8-2-16,-8 4 1 15,0 4 0-15,-4 11 0 16,4 8 2-16,-5 3 0 16,-12 5 0-16,8 7 0 15,4 8 2-15,5 4 1 0,4 18 5 16,9 1 3-16,4-4 0 15,13 8 3-15,0-8-5 16,22 4-1-16,12 3-24 16,-8-11-9-16,13-7-39 15,8-8-14-15,9-16-49 16</inkml:trace>
  <inkml:trace contextRef="#ctx0" brushRef="#br0" timeOffset="5915.3108">20133 8320 196 0,'-12'-4'74'0,"3"0"-40"0,5-3-44 16,-1-1 11-16,1 4-1 15,0-4 2-15,-14 1 15 16,-3 3 8-16,-9 0-12 16,-5 4 2-16,-4 4-1 0,1 4-7 15,3 3-4-15,5 8-5 0,0 0 1 16,4 24 1-16,9-1 0 15,8 4 2-15,9-4 1 16,13 0-1-16,9 8 1 16,8-1-4-16,13-6-2 15,0-9-18-15,4-7-9 0,18-8-42 16,4-19-47 15,0-19 32-31</inkml:trace>
  <inkml:trace contextRef="#ctx0" brushRef="#br0" timeOffset="6247.1692">21133 7864 204 0,'-4'46'77'0,"4"-31"-42"0,0 12-41 0,0-8 12 0,0 16 16 16,0 11 10-1,0 4 3-15,0 7 2 0,0 12-20 0,0 11-8 0,-9-7-2 16,5-8-9-16,0 4 0 15,-1 0-18 1,-8-8-6 0,9-7-16-16,-9-8-4 0,4-11-59 15</inkml:trace>
  <inkml:trace contextRef="#ctx0" brushRef="#br0" timeOffset="6598.1534">20526 8171 216 0,'4'3'82'15,"4"1"-44"-15,23-8-31 0,-10 4 18 0,1 0 9 16,4 0 6-16,-1 4 7 16,10 0 4-16,12 0-28 15,9 3-4-15,5 1-2 0,3 0-11 16,-3-1-6-16,12 1-7 16,-4 0-3-16,-9-1-13 15,-8 1-5-15,-5 0-21 0,-4-4-6 16,0-1-33-16,9-3-14 15,4-3 8 1</inkml:trace>
  <inkml:trace contextRef="#ctx0" brushRef="#br0" timeOffset="7014.7859">22146 8121 188 0,'-26'0'71'0,"0"0"-38"0,-4 4-41 16,17-1 12-16,0 9-4 15,-13-1 2 1,-8 5 3-16,8 3 2 15,-4 8-3-15,4 3 2 0,9 1 0 0,4 15-7 16,4 0-1-16,9-4-7 16,4-4 1-16,22-7-9 0,0-8-4 15,4-4 4-15,9-7 5 16,0-9 2-16,21-3 4 31,-4-15 6-31,-4-12 2 16,-9-3 17-16,0-1 10 0,-9-7-4 15,-16-1 0-15,-18-10-21 16,-18-5-7-16,-12 8-12 16,-13 4-6-16,4 7-51 15,-8 9-33 1,0 3 45-16</inkml:trace>
  <inkml:trace contextRef="#ctx0" brushRef="#br0" timeOffset="7549.0185">22762 8213 256 0,'-4'11'96'0,"4"-3"-52"0,0 7-67 0,0-3 8 16,-9 7 8-16,5 8 10 31,4 7 9-31,-5 8 5 0,5-4-9 15,0-3-7-15,0-4-1 0,-8-5 2 0,8-3 1 16,0-3-1-16,0-5-2 16,0-7 9-16,0-8 6 15,0 0 4-15,8-8 1 0,-3-4-7 16,8-22 0-16,-5-4-6 16,5-8-2-16,13-4-5 31,13-4-2-31,0-7 1 15,4 7 2-15,4 8 2 16,0 4 3-16,9 4 3 16,0 11 2-16,5 8 8 0,-1 15 2 15,18 8-4-15,-5 23-2 16,-13 3-27-16,-8 9-11 16,-9 3-58-16,-8-4-22 15,-10-15-29-15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1-05T20:18:57.6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21689 4118 128 0,'-17'-7'49'0,"17"7"-26"0,0 0-36 0,0 0 4 15,-9 0 3-15,5 0 2 16</inkml:trace>
  <inkml:trace contextRef="#ctx0" brushRef="#br0" timeOffset="1049.6506">21642 4111 190 0,'-9'-4'18'15,"0"0"6"-15,1 4 1 16,-1 0 0-16,5 0 0 0,-1 0-14 16,-7-4 0-16,3 4 2 0,0-4-3 15,1 4 2-15,-1 0 2 16,5-4 1-16,-1 4 0 15,1 0 1-15,4 0-4 16,-8 0-2-16,3 0-6 16,1 0-3-16,4 0 0 15,0 0 1 1,0-3-1-16,0 3-1 16,0 0-2-16,0 0-1 15,0 7 2-15,0 5 0 0,0 3-2 16,17 0 2-16,-13 1 1 15,5 18 0-15,0 1-5 16,8-1 1-16,-4 4 0 16,0 8 2-16,-5-7 1 15,5 7 1-15,0 7-5 16,0-7 1-16,-4-7 2 16,4-9 1-16,-9-7 1 0,9-8 0 15,-13-3 2-15,4-4 3 16,-4-8 2-16,0-23 3 15,0 0-5-15,0 0-3 16,-4-4-1-16,4 0 3 16,0 0 5-16,0 0-1 31,0 1 3-31,0-1-2 16,0-4 2-16,0-7-6 0,0 3-3 15,4-3-4-15,1 7-1 16,-1 8-1-16,5-3 0 15,-5 6 0-15,9-2 3 16,-9 2-2-16,9 5 1 0,-4 0 2 16,4 3 0-16,4 5-5 15,-9 3-1-15,5 4 3 16,0 0 1-16,9 4 2 16,-5 3 0-16,9 9-3 15,-5 3 0-15,-3 0 2 16,-1 8 2-16,-4 3 0 15,0-3-1-15,-5 0-2 0,1 0 1 16,0-4 1-16,-9 4 0 16,4-8 0-16,-4-4 0 0,4 0 0 15,-4-3 2-15,0-5-1 16,0-7-1-16,0 0 3 31,0 0 0-31,0-3 1 16,0-5 0-16,0-4-5 15,0-3 1-15,9-4 0 16,-9-12 0-16,4-3-5 16,5-1 1-16,-1 5 0 15,10-5 2-15,-10 1-1 0,5 3 1 16,0-15 2-16,0 8 0 0,0 7 0 16,0 4 0-16,-5 8-3 15,1 4 2 1,0 4-1-16,8 30-4 15,-4 0 3-15,0 0 0 16,0 0 1-16,4 4 2 0,0 0 2 16,-4 0 3-16,9 0 4 15,-14 12-2-15,5 3-2 32,-4-4 2-32,-1 1 0 15,1-1-1-15,0 1 1 16,-5 3-6-16,0-4-1 0,-4-3-5 15,0 7-1-15,0-7-26 16,0-4-11-16,9-8-139 31,4-27 57-31</inkml:trace>
  <inkml:trace contextRef="#ctx0" brushRef="#br0" timeOffset="1899.519">22964 4141 112 0,'0'0'44'0,"0"0"-24"0,0 4-17 16,0-4 10-16,0 0 5 16,0 0 3-16,0 0-2 0,0 0-1 15,0 0-6-15,0 0 0 16,0 0-7-16,0 0-1 0,0 0 0 15,0 0 4-15,0 0 3 16,0 0 2-16,0-4 5 16,0 0 1-1,-17 1 1-15,9-1-5 16,-10 0 1-16,5 0-7 16,-4 0-3-16,-4 0-1 15,3 1-1-15,1 3 2 16,-4-4 1-16,3 4 1 0,-3 0 2 15,4 4-1-15,-1-1 0 16,1 1-5-16,4 4-3 16,5 0 0-16,-5 3-1 15,8 1-3-15,-3 3 2 0,8 4 3 16,0 0 1-16,0 0-6 16,8 0 0-16,-8 1-4 15,5-5 2-15,8 0 1 16,-9-3-1-16,0-1 4 15,5-3 0-15,-5-4-2 16,5-4 0-16,-1 0 2 16,1-4 0-16,0-4-2 15,-9-7 2-15,0 0 1 0,0-5 0 32,0 5-3-32,0-4 2 15,0 0 1-15,0 0 0 0,4-1-3 16,0 5 2-16,-4 4-1 15,4-1-2-15,-4 5 3 16,5 3 0-16,-5 4-4 16,4 7 1-16,0 5 2 15,9 3 1-15,-8 8 5 16,3 4 2-16,-3 0-2 16,8 3-3-16,-1 5 0 0,1 3-1 15,-8-7-7-15,3-1 0 16,-3-7-24-16,3-3-9 15,9-5-45 1,9-11-47-16,4-16 45 16</inkml:trace>
  <inkml:trace contextRef="#ctx0" brushRef="#br0" timeOffset="2453.548">23555 4038 104 0,'-9'4'38'0,"-17"-1"-20"0,9-3-19 15,13 4 7-15,-1 0 13 16,1 0 8-16,4 0 1 16,-13 3 3-16,9-3-4 15,0 0 1-15,-5 0-16 16,0 0 0-16,1-4-1 0,-1 0 0 16,0 0 1-16,1 0-4 15,-5 0 0-15,-9 0-1 16,5 0 1-16,0 0-4 15,-5 4-3-15,5-1-3 16,4 1 1-16,22 8-21 16,8-1 9-16,0 5 4 15,13-1 1-15,26-4 3 16,-4 12 1-16,0 4-1 16,-5-4 6-16,1 0 1 15,-5 0-3-15,-9 0-1 16,-8 4 1-16,0-4 0 15,-17 0 3-15,-5 0 1 16,-8 0 3-16,-5 0 1 16,-17-4-3-16,-4 4-1 15,-22-4-17-15,9-4-7 16,-9-15-34-16,9-3-13 0,5-9-8 16</inkml:trace>
  <inkml:trace contextRef="#ctx0" brushRef="#br0" timeOffset="2750.4605">24296 3827 160 0,'-17'8'63'0,"17"-4"-34"0,0 3-32 16,0 1 11-16</inkml:trace>
  <inkml:trace contextRef="#ctx0" brushRef="#br0" timeOffset="2892.9534">24266 3900 272 0,'-9'38'22'0,"0"4"-11"16,5-3 3-16,0 10 2 0,-13 9-8 16,-5-1-2-16,5 5-6 15,0-5-1-15,-1 16-1 16,1-8-2-16,0-8-33 15,4-11-15-15,0-11-31 16</inkml:trace>
  <inkml:trace contextRef="#ctx0" brushRef="#br0" timeOffset="3439.0418">24714 4003 124 0,'-26'4'49'0,"22"4"-26"0,-14 3-29 0,10-3 8 16,-9 3 2-16,-9 1 5 0,-4-1 4 16,4 5 4-16,-13-5-9 15,4 1-4 1,1-1-3-16,0 5-1 0,-10-5 0 16,6 1 8-16,-1-1 5 15,0 0 0-15,9-3 0 16,4 0-1-16,9-4 2 15,-9-4 2-15,9 0 2 0,4 0-4 16,4 3 0-16,1-3-4 16,8 0 1-16,0 0-6 15,0 0-3-15,8 0-1 16,14 4-1-16,12 8-3 16,14 7 2-16,-5 4-1 0,4 4-2 15,9 11 3-15,4 16 0 0,-4 11 3 16,-12 8 3-16,-1 3-4 15,-13 12-3-15,-4 0-2 16,-9-3 3-16,-8 10-40 16,-9-3-17-16,0-23-41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1-05T20:39:37.0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1342 10698 148 0,'-8'-7'57'0,"8"-16"-30"0,0 4-23 0,0 15 15 16,0 0 6-16,0 0 7 16,-9-4-6-16,5 5-1 0,4-1-14 31,-5 4-4-31,-3 0-1 0,3 0-8 16,5 27-3-1,0 3 0-15,0 9 1 16,5 10-1-16,8 20 1 15,-9 8 0-15,5 3 3 0,-1 16 0 16,1 0-2-16,4-4 0 16,-5 15-18-16,-3-11-9 15,3-12-28-15,1-7-44 16,-5-1 23-16</inkml:trace>
  <inkml:trace contextRef="#ctx0" brushRef="#br0" timeOffset="613.4596">1627 11020 236 0,'-31'-4'88'15,"31"4"-48"-15,-13 0-42 0,-8 4 14 0,-1 0 3 16,-8 11 2-16,-9 1 0 16,5-1 0-16,-9 4-9 15,-13 4-5-15,-4 8 0 0,4 11-9 16,0 11-1-16,4 5-12 15,-9 3-3-15,-3-3-12 16,16 14-7-16,-8-10-21 16,22-12-49-16,-5-5 25 15</inkml:trace>
  <inkml:trace contextRef="#ctx0" brushRef="#br0" timeOffset="897.5494">631 11085 212 0,'13'-4'79'0,"-4"-19"-42"0,17 12-39 0,-9 11 14 0,-4 8 14 16,26-1 7-16,4 5-1 16,4 7 1-16,9 12-19 15,-4 22-6-15,21 8-3 0,9 12-8 16,4 23 0-16,5-4-37 16,3 0-15-16</inkml:trace>
  <inkml:trace contextRef="#ctx0" brushRef="#br0" timeOffset="36426.3443">5910 11576 96 0,'-5'0'38'0,"5"0"-20"0,0 0-10 0,0 0 11 0,0 0 2 16,0 0 4-16,0 0 4 15,0 0 5-15,0 0-4 16,5 0 0-16,-5 0-17 16,0 0 1-16,0 0 2 0,0 0-4 15,0 0 1-15,4 3-4 0,-4 5 2 16,0-8-2-16,0 8 0 16,0-8-1-16,0 7 2 15,4 9-3 1,1 3 1-16,3-8 1 15,-8-3 0-15,9 11 4 16,4-4-3-16,-9-3 0 16,5-4-6-1,-1-1-1-15,5-3-1 16,-8 4-2 0,7-1-2-16,1-3-1 15,13 0 4-15,-4 0 1 16,4 0 0-16,-1 0-2 15,1-1 1-15,0 5-1 16,0 0 0-16,0-1 2 0,4 1-1 16,-8 0-1-16,21-1-2 15,4 1 4 1,-8 0 2-16,-9-5-1 16,5 1-2-16,-1 0 6 0,-4 0 3 15,0-4-3-15,-4 0 1 16,0 0-3-16,0 0 2 15,4 0-4-15,5 0 0 16,-1 0-3-16,-12 4-1 16,3-4 1-16,1 4 2 15,0-1-1-15,-4 1-1 0,-1-4 1 16,1 4-1-16,-1 0-3 16,1-4 2-16,8 4 1 31,4 0 2-31,1-1-3 15,-1 1 0-15,1 0 1 16,4 0 0-16,-9 0 0 16,4 0 0-16,1-1-3 15,4 5 2-15,4 0 3 0,0-4 1 16,-13-4-8-16,-4 0-2 16,-5 0-25-16,-4-12-62 15,-12-7 2-15,-18-12-38 16</inkml:trace>
  <inkml:trace contextRef="#ctx0" brushRef="#br0" timeOffset="41621.0747">9564 10890 140 0,'0'-4'55'0,"-5"0"-30"0,5-3-16 0,0 7 16 0,0-4 6 15,0 0 5-15,-4 0-4 16,0 0-2-16,4 0-16 16,-13 1-4-16,8-1 0 0,-7 0-4 15,-1-4-1-15,0 4-2 0,-5-3-3 16,-7 3 1-16,3 0 1 16,1 0-1-1,-1 0-1-15,0 1-2 16,1 3 1-16,4 3-1 15,-9 5-2-15,4 4-4 16,1 7-2-16,3 4 5 16,1 11 4-16,9 8 0 0,-10 8 0 15,10-8-1-15,-1 0-2 16,5 1-4-16,4 3 0 16,-9 3 2-16,9-3 1 15,9-7 0-15,-5-5 4 16,5-7-2-16,4-4 1 0,0-4 6 15,4-4 2-15,0-3-2 16,5-8-1-16,-5-4 5 16,9-4 3-16,-5 0 0 0,-4-4 3 31,5-7-1-31,-5-12 0 16,-12 0-1-16,8-3 2 15,-13-5-5-15,0 1-3 16,0-1-1-16,0-3-1 0,0-4-5 15,-13 4-1-15,4 7-6 16,-4 0-2-16,4 4-20 16,-4 8-7-16,5 0-41 15,-5-4-15-15,9 4 5 16</inkml:trace>
  <inkml:trace contextRef="#ctx0" brushRef="#br0" timeOffset="42156.687">9887 10760 220 0,'0'0'85'0,"4"0"-46"0,0 4-52 0,-4-4 12 16,0 0-3-16,0 0 4 0,0 0 10 0,0 7 5 15,0 1-7-15,0 3-4 0,0 8-3 16,0 4-1-16,-4 4 2 16,0 19-3-16,-1 0-2 15,1 4 2-15,0-8 2 16,4-4 0 0,0-3-1-16,0-4 1 15,0-5-1-15,0 9 2 16,4-8 3-16,5 3 11 15,-1-3 7-15,5-8-3 16,5-3 0-16,-1-13-5 16,9 1 1-16,12-4-9 0,-7 4-2 15,-1 0-10-15,-4-4-2 16,-5 0-12-16,-4 0-5 16,1 0-16-16,-5 0-7 0</inkml:trace>
  <inkml:trace contextRef="#ctx0" brushRef="#br0" timeOffset="42925.3885">10568 10794 160 0,'0'-4'60'0,"0"4"-32"0,0 0-22 0,0 0 17 0,0 0-3 16,0 0 0-16,0 4-4 16,-5 4-2-16,1 3-8 31,0 5-4-31,-1 7 1 0,1 3-2 15,4 20-1-15,-9 4 1 0,9-4-1 0,0 0-3 32,0 8 2-32,0 3 1 0,0-7 0 0,0-12 2 15,0-3 3-15,0-8 4 16,0-8 5-16,0-4 1 31,0-3 3-31,0-12-4 16,0-8 0-16,0-15-4 0,0-4-1 15,9-4-3-15,-9-3 1 16,4-12-4-16,5-8 0 16,0 1-1-16,-1 3 1 15,5 0-7-15,0 0-1 16,0 1-5-16,0 6-1 16,4 9-1-16,0 0 2 15,-4 7-1-15,13 15-7 16,-4 5 1-16,-1 10-2 15,5 5 2-15,-9 7 2 16,5 1 2-16,-5 7 8 0,-4 0 4 16,4 3 0-16,1 9 0 15,-1 3 3-15,-4 4 3 16,-5-3 2-16,1-5 3 16,-9 4-5-1,0-3-3-15,0-4-6 16,-9-1-2-16,1 5 5 15,-5-9 2-15,-9-3 1 16,-4-3 1-16,-8 3 0 16,-1-4 3-16,1-4-1 15,-1-15 2-15,1 12-2 16,4-12 0-16,-9 7 1 16,-8-11 1-16,-1-7-12 0,-3-1-4 15,3 1-45-15,1-8-19 16,8-12-15-16</inkml:trace>
  <inkml:trace contextRef="#ctx0" brushRef="#br0" timeOffset="46940.5565">1364 13364 124 0,'0'0'46'0,"0"0"-24"0,8 4-4 0,-8-4 20 0,0 0-15 16,5-4-2-16,-5 0-11 16,0 1-2-16,0-5-4 0,0-7 2 0,0-12 3 15,0-4-3-15,0 0-1 16,4-3-5-16,0 0 0 31,5-12-2-31,4-12 0 16,-9 1-3-16,13-1 1 15,5 5 2-15,-13 7 3 0,16 3 0 16,-12 9-1-16,0 3 1 16,0 8-1-16,-9 8-3 15,9 7 2-15,-8 8-4 16,3 4-1-16,1 8 3 16,8 7 1-16,-8 4 4 15,4 4 1-15,0 11-6 0,0 12 0 16,4 3 1-16,-4 5 1 15,0-5 1-15,-5 13 0 16,5-9-5-16,0-3 1 16,0-5 2-16,0-6 3 0,-9-5 0 15,14-7-1-15,-6-8 5 16,10-4 1-16,-18-8 6 16,9-3 3-16,-13-8 7 15,5-8 6-15,3-3-9 16,-8-5-1-16,0-10-4 15,0-9-1 1,0-3-7-16,-13-4-4 16,13-1 1-16,-13-10 2 15,9-5-2-15,-9 1-2 0,0 7 2 16,5 4 0-16,3 0-10 16,5 12-5-16,-17 3-32 15,17 8-13-15,-9 4-55 16,5 8-23-1,4 3 71-15</inkml:trace>
  <inkml:trace contextRef="#ctx0" brushRef="#br0" timeOffset="47741.4036">1937 12866 160 0,'-13'4'63'0,"13"-4"-34"0,0 4-30 16,0-4 15-16,0 0-8 16,0 0-1-16,0 0 0 15,4 8 1-15,5-1-3 0,-5 1 3 0,9 7 3 16,-4 1-3-16,8-5-1 15,4-3 0-15,10 3-1 16,3-7-2-16,5-4 1 0,-13-8 2 16,4-7 2-1,-9 4-1 1,1-1-1-16,8 1-3 16,-21-5 1-16,4 1 0 15,4 0 3-15,-13-1-5 0,5 1-1 16,-5 0-5-16,-4 3 1 15,-4 1-9-15,4-1-2 16,-13 1-5-16,0 3-3 16,-4 4 6-16,-9 4 5 15,-9 4 7-15,14 4 3 16,4-1 4-16,-1 5 3 0,5 3 4 16,5 4 2-16,8 12 1 15,0 11 2-15,4-7 4 16,9 7 1-16,-9-8-2 15,14 1 0-15,-1-1-14 16,0 8-4-16,-8 0-29 0,4-3-10 16,4-5-48-1,0-7-28-15,-8-8 54 16</inkml:trace>
  <inkml:trace contextRef="#ctx0" brushRef="#br0" timeOffset="48691.279">2540 12828 204 0,'-4'-4'77'0,"8"4"-42"0,-4-4-50 16,0 4 10-16,0 0 9 16,0 0 6-16,0 0 4 0,0 0 5 31,0 0-11-31,0 0-9 0,0 0-2 15,0 8 1-15,0 0 1 0,4-1 3 16,5 5 1-16,-9-1 5 16,4 8 3-16,5 12-4 15,-9 0-2-15,4-1-2 16,5-3-3-16,4 0 3 0,-9 4 2 16,9-5-2-16,-9 1-2 15,5 8 0-15,0-8-1 16,-1 7 0-16,1-7 0 15,-1-4 0-15,-3-4 2 16,3-4-3-16,-8 1 0 16,5-5 10-16,8-3 3 15,-13-1-1 1,4-3-1-16,0-4-6 16,-4 0-1-16,9-4-1 15,-9-7-2-15,8-1 1 0,-8-11 1 16,0 0-1-16,0 0 2 15,0-3-2-15,0-5 2 16,5 4-4-16,-1-11-2 16,-4 7 2-16,0-7 0 15,0 7 1 1,0 8-3-16,0 4 2 16,0 4-8-16,0 3-4 0,0 1 7 15,4 7 2-15,1 12-1 16,-1 22 3-1,5-7 1 1,-9 4 1-16,17-4-5 16,-9 0 1-16,14 0 0 15,4 0 2-15,-9 0-6 0,9-4-2 16,-13-3-1-16,8 7 3 31,5-8 9-31,-13 0 0 16,0-15 11-1,9-4 2-15,-14-3 0 16,-3-5-1-16,-1-3-5 16,-4-4-3-16,0-4 6 15,-4 0 3-15,-1-12-3 0,-3-7 1 16,-14-4-5-16,9 4-2 16,-26-4-2-16,9 12-3 15,4 3-15-15,5 4-7 16,4 4-53-16,-5-7-24 15,5-9-3-15</inkml:trace>
  <inkml:trace contextRef="#ctx0" brushRef="#br0" timeOffset="49721.7486">3936 11817 160 0,'0'0'63'0,"9"4"-34"0,-9-4-34 0,0 0 10 16,0 0 10-16,0 0 10 16,-9 0-9-16,5 0-3 15,-5 3-8-15,1 1-8 0,-1 0-3 0,-13 4-4 16,-12-1-1-16,4-3 3 16,0 0 3-16,0 4-4 15,-5-1-1 1,9 5 5-16,-13-1 2 15,1 9 3-15,-5 6 0 16,-5-3 0-16,9 0 0 16,5 0 4-16,12 0 5 15,-12 4 1-15,12 0 4 0,5 4-5 16,4-1-3-16,5 9-6 16,-5 10 0-16,8-3 0 15,-8 8 0-15,5-8 0 16,3 7 2-16,-3 5 1 15,4-4 1-15,4 3 0 16,0 0 2-16,4-3-1 16,4 19 2-16,-3-8-2 15,-1-4 2-15,5 1-6 16,-1 3-1-16,-3 4 0 16,-5-4 2-16,4-4-1 0,5 0-1 15,-5-7 3-15,9 19 2 16,-9-12-2-16,5-4 0 15,-9-3-1-15,8 0 1 0,-8-8-2 16,5 0 2-16,-1 3-2 16,5-3 2-16,-9-7-2 15,4-5-1-15,-4-7-2 16,0 0 1-16,0-4-4 0,0 0-1 16,0-4 0-16,0 0 4 31,0 0 1-31,0-4 1 15,0 1 2-15,4-5 3 16,9 1 0 0,4-1 2-16,5 1 7 15,-1 7 1-15,5-11-8 16,-8 7-1-16,7 0 2 16,6 8 5-16,3-4 4 15,18 4 2-15,-9 4-10 16,4-8-5-16,1 0-30 0,-1-3-10 15,-4-1-48-15,-13-3-19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1-05T20:40:46.13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4">
        <inkml:traceFormat>
          <inkml:channel name="X" type="integer" max="4656" units="cm"/>
          <inkml:channel name="Y" type="integer" max="1824" units="cm"/>
          <inkml:channel name="T" type="integer" max="2.14748E9" units="dev"/>
        </inkml:traceFormat>
        <inkml:channelProperties>
          <inkml:channelProperty channel="X" name="resolution" value="179.07692" units="1/cm"/>
          <inkml:channelProperty channel="Y" name="resolution" value="105.43353" units="1/cm"/>
          <inkml:channelProperty channel="T" name="resolution" value="1" units="1/dev"/>
        </inkml:channelProperties>
      </inkml:inkSource>
      <inkml:timestamp xml:id="ts1" timeString="2017-01-05T20:40:52.114"/>
    </inkml:context>
  </inkml:definitions>
  <inkml:trace contextRef="#ctx0" brushRef="#br0">1583 6612 176 0,'0'-4'68'0,"0"11"-36"0,0-10-42 16,0 3 11-16,0 0-5 15,0 0-1-15,0 0 6 16,0 0 1-16,0 0 0 0,0 0 5 16,0 0 3-16,0 7 1 0,13 1 3 15,-13-4-1-15,9 3 0 16,0 1-1-16,4 0 2 16,-5 3-5-1,9 1-5-15,-8-1 0 16,4 1-3-16,4-1-1 15,0-3 1-15,9 3-1 32,0-3 0-32,4 4 0 15,0 7 0-15,1-4 0 0,7 4 4 16,-3-4 2-16,4 1-2 16,21-9-1-16,-13-3-1 15,5 4-2-15,-13 0 3 0,-9-1 0 16,0 1-1-16,0 0-2 15,-8-1-2-15,-1-3 1 16,1 0 1-16,-9 0 0 0,4 0 2 16,-4-4 1-16,4 0-1 15,-8 0-2-15,-5 0-10 16,1 0-6-16,-5 0-43 16,17-12-69 15</inkml:trace>
  <inkml:trace contextRef="#ctx0" brushRef="#br0" timeOffset="3443.9341">8168 6757 124 0,'0'-4'46'0,"-5"1"-24"0,10 6-17 0,-5-3 13 0,0 0-4 16,0 0 0-16,0 0 0 15,0 0 4 1,0 0-10-16,0 0 0 0,0 0-1 16,0 0-1-16,0 0 1 15,0 0-4-15,0 0 0 16,0 0-1-16,0 0-2 0,-5 4 3 15,5-4 0-15,5-4 3 16,-5 4 1-16,0 0 1 16,4-3 2-16,-4 3-1 15,4 0 0-15,0 0-3 16,5-4 1-16,-5 0-2 16,5 4 0-16,-5-4 1 15,9 4 1-15,-8 0-3 0,7-4-3 16,1 4-5-16,0 0 0 0,5-4-3 15,-6 1 0-15,14-5-3 16,9 4 8 15,-1-4 3-31,-8 1-3 16,4 3 2-16,0 0 0 16,1 4 0-16,3 4-3 0,-8 0 0 15,17 0 2-15,0-1 2 16,-13 1 0-16,0 0 2 15,-4-4-2-15,-4 0-1 16,-5-4-4-16,-4 0 0 0,0 1-51 16,-13-13-23-16,4-18-9 15</inkml:trace>
  <inkml:trace contextRef="#ctx0" brushRef="#br0" timeOffset="4197.813">9973 6658 96 0,'-4'-4'35'0,"4"4"-18"0,0-8-16 0,0 8 11 16,0 0 7-16,0-4 8 0,-5 4 1 15,5-4 1-15,-8 1-3 0,3 3 1 16,5-4-15-16,0 4 0 0,0 0 1 0,0 0 4 31,0 0 2-31,0 0-4 16,0 0 1-16,13 0-5 15,-8 0 1-15,8 0-7 16,4 0-1-16,4 0 2 16,1 0 3-16,12-4 0 15,-8 4 2-15,4 0-6 0,9 4-1 16,-9-4-2-16,9 4 1 15,9-4-4-15,-5 3-2 16,-5-3-1-16,-7 0 0 16,-10 0-44-16,-8 0-20 0,-13 0-53 15</inkml:trace>
  <inkml:trace contextRef="#ctx0" brushRef="#br0" timeOffset="5389.2673">10244 7726 220 0,'-4'0'85'0,"8"0"-46"0,1 0-46 16,-5 0 16-16,8 0-8 15,1 0-1-15,-5 0 5 16,1 0 4-16,3 0-5 16,-3 0 0-16,-1 0 2 0,4 0-3 0,1 0-2 15,8 0 2-15,5 0 0 16,-1 0 3-16,5 0 1 16,4 0-1-16,5 0-1 15,4 0-1-15,8 0 2 0,9 0 1 16,-9 0 3-16,5 0-3 15,0 4-2-15,8 0 0 16,13 0-1-16,-8 0-2 16,0-1-2-16,-5 1 1 15,-4 8-1-15,-4-12 0 16,-9 7 2-16,-9 1-6 31,-8 0-1-31,-9-12-34 0,-17-4-11 16,-8-3-63-1</inkml:trace>
  <inkml:trace contextRef="#ctx1" brushRef="#br0">7620 7423 0</inkml:trace>
  <inkml:trace contextRef="#ctx0" brushRef="#br0" timeOffset="90785.6452">15725 4808 72 0,'-8'0'30'0,"3"0"-16"0,1 7-19 16,0-7 6-16,-9 0 5 15,9 4 13 17,-18 0-2-32,9-4-4 15,0 0 0-15,5 0-2 0,-10 4 1 16,5-4-2-16,-4 4-1 16,9-4-1-16,-10 0 0 0,5 0-4 15,5 0-3-15,-9 0 0 0,4 0-1 0,0 0 0 16,0 0 2-16,0 0 1 15,0 0-1-15,0-4 1 16,-13 0 7 0,-4 0-4-1,4 0 0-15,0 0-3 16,5 4-3-16,-1 0 3 16,5 0 0-16,-9 0-1 15,9 4-2-15,4 0-2 16,-9 11 1-16,5 1-1 15,4 7 0-15,0-4 2 16,0 0 2-16,5 4-3 16,-1 0-2-16,1 4 2 15,-1-4 0-15,0 4 1 0,5-1 0 16,0 13-3-16,-1 7 2 0,1-4 1 16,0-4 0-16,4-3 2 15,0-1 1-15,0-3-4 16,0-4 1-16,0-1 0 15,0 9 0-15,4 3 0 16,0-7 0-16,5-4 4 16,4-4 2-16,-9 0-2 15,9-4-3-15,-9-4 2 16,9 0 2-16,0-3-2 0,0-1-2 31,4-3 0-31,1-4 1 16,-1-4-1-16,9-4-1 15,8 0-2-15,1-4 1 16,-5 1-1-16,0-5-2 0,0-11 5 16,-4 4 1-16,4 0-3 15,-4 0 1-15,-4 0 0 16,-1 0 2-16,5-4-1 16,0 0 2-16,4 0-2 15,-4 3 2-15,0-25 2 16,0 2 0-16,-9 5 2 15,-9 4 0-15,5-1 1 16,-4 1-2-16,0-1 1 0,-5 5-4 16,-4-1-2-16,-4-4-3 15,4-7 1-15,-13 4-4 32,-5 4 1-32,-3 3-3 0,-5 0 2 0,-4 4 1 15,0 4-1-15,0 4-27 31,-1 12-14-31,1 3-34 16</inkml:trace>
  <inkml:trace contextRef="#ctx0" brushRef="#br0" timeOffset="92935.2115">16212 8040 100 0,'-13'8'38'0,"9"-8"-20"0,0-4-8 15,4 8 12-15,-5 0-10 0,1-4-2 16,0 0-4-16,0 0-1 16,-5 0-3-16,0 0-2 0,1-4 1 15,-1 4 3-15,-4-4 5 0,5 0-3 16,-5-3-1-16,4 3 0 15,-13 0-3 1,-8 0-4-16,9 4 1 16,-9 0 3-16,8 0-3 0,0 8-2 15,1-1-1-15,4 13 3 32,-9 3 0-32,9 0 3 15,4 0-3-15,-5 3 0 16,-3 1 1-16,4 0 2 0,-1 0-1 15,-7 0-1-15,3 3 1 16,-4 20 1-16,5-4-1 16,3 0-1-16,1 0-2 15,4 0 1-15,5 8 1 16,-1 3 2-16,5-3-3 0,4-1-2 16,13-3 2-16,-9-4 0 15,13 8 1-15,-4-8 0 16,0 7-3-16,0-7 0 15,0-8 2-15,0-7 2 0,4-4 2 16,-4-4 3-16,4-8-1 16,0 1 2-16,1-5 0 15,-1-3 1-15,4-8-2 32,1 0-1-32,4-8-6 15,8-11-1-15,-4-8 1 0,-8 0 0 16,0-3 1-16,-1-5 2 15,-4 1 1-15,-4-1 3 16,4-11-5-16,-8 0-1 16,4 0 0-16,0 4 0 0,9 0 0 15,-14-4 0-15,5 4 0 16,4-8 2-16,-12-7-3 16,-1 3 0-16,5-3 5 15,-9-1 5-15,-9-11-3 16,0 0-1-16,1 8 0 15,-5 4-1-15,-4 3 0 0,-9-4 2 16,-5 1-38-16,-7 19-18 16,-10 7-33-1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1-05T20:47:24.3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19965 15915 132 0,'-21'8'49'0,"21"-4"-26"0,0-4-20 0,0 0 10 0,0 0-2 16,0 0 1-16,0 0 7 16,0 0 5-16,0 0-13 15,0 0 1-15,0 0-1 0,0 0 0 16,8-4-5 0,1 0-2-16,0-8 7 15,4-3-2 1,-9 0 0-16,0 3-3 15,5-3 1-15,-9 0-4 0,4-1 0 16,-4-3 1-16,0 0 0 16,-4-4-2-16,-5 0-2 15,1-4-2-15,-14-3 1 16,5-9 1-16,0 1 0 16,-5 7 0-16,5 1 0 0,-9-1-3 15,4 0 2-15,-3 1 1 16,-1 3 2-16,0 0-1 15,-9 4 2-15,-8-7 0 16,5 3 3-16,-1 4 1 16,0-8 1-16,-4 4-7 0,-5 4 0 15,-3 0-3-15,-1 0 0 16,0 4-5-16,-4 0 0 31,5 0 7-31,-10 0 7 16,-3 3-1-16,3 1-1 0,5 4 2 15,5-1 0-15,3 1-1 16,-8 3 1-16,0 0-2 16,4 1 2-16,9-1-6 15,-8 4-3-15,3-11-2 0,5 15 3 16,-4-12-2-16,-9 1-1 16,4-1-2-16,5 5-1 15,4-1 1-15,0 4 2 16,4 0-3-16,-13 1 0 15,0 3 4-15,5 0 1 0,0 0 4 16,-1 0 1-16,5 11-1 31,0-3 1-31,-9-4-2 16,-4 7 2-16,-4-7-4 16,8 0 0-16,5 0-6 15,-18-4 0-15,1 3-2 0,3 1 3 16,5-4-5-16,0 4-1 15,4 0 0-15,-4 0 2 16,-4 0 4-16,8 3 3 16,1-3 2-16,3 4 1 15,1 3-3-15,4-3 2 0,-5 3 1 16,1-3 2-16,-5 0-1 16,9-1-1-16,4 1-2 15,-8 0 1-15,0-1-1 0,12 1 0 16,-12 0 2-16,-1 3 0 15,5 1 0-15,0-1 0 16,9 8-3-16,4 0 2 31,-9 4 1-31,4-3 0 0,5-1 2 16,-9 0 1-16,5 0 3 16,-5 0 1-16,0-4-3 15,5 1-3-15,4 3 0 16,-5 0-1-16,14 0 0 15,-14 4 2-15,14 0-1 0,-9-4 2 16,8 27-9 0,0-4 6-16,5-3 2 15,-4-5 1-15,-1 4 1 16,5-3-2-16,-9-1-2 16,4 9-2-16,5 3 1 15,0-8 1-15,4 0 2 16,0-3 1-16,9-1 1 15,-9 1 0-15,9-5 2 0,4 1-3 16,0 7 0-16,0-7-1 16,0 7 1-16,0 0 0 15,0-3 1-15,4-5-2 16,0 5 1 0,5-4-2-16,4-5 2 15,4-3-4-15,-4 0 0 0,13 8 1 16,0 7 0-16,-5-7 2 15,5-4 3-15,4-8-2 16,5 0-2-16,-9 0 4 16,4-3 4-16,26-5-3 15,-13 1-1-15,-4-5-2 0,-1-3-3 16,1 0 1-16,-4-8 1 16,-1 0-1-16,9 0-1 15,9 1-2-15,0-1 1 16,-14 0 1-16,5 0 2 0,1 0-1 15,-1 4-1-15,8-4-2 16,5 4 1-16,-4 0 3 31,-5 0 1-31,1 0-1 16,-1 0 1-16,-8-3-2 16,8 3 2-16,9 0-2 0,-4 0 2 15,-4 0 2-15,-1 0 2 16,0 0-1-16,-4 0-1 15,9 0-6-15,4 0 1 16,-8 0 2-16,-1 0 1 16,0 0-1-16,1 0 1 0,-1 0-2 15,9 0 2-15,-4 0-2 16,0 0 2-16,-5 3 0 16,5 1 1-16,-5 4 0 15,5-4 0-15,-1 3 0 16,-3 1 0-16,-5-4 2 0,-4 0 1 15,0 0-1-15,-1-1-1 16,-3 1-3-16,16 0-2 31,-3-4 1-31,-5 0-1 16,-4 0 0-16,0 4 0 0,-1-4 0 16,1 4 0-16,-4-1 0 15,8-3 0-15,8 4 2 16,-12-4 1-16,-4 0-4 15,3 0-1-15,-7 0 1 0,-1-4 0 16,-4 4-2-16,-1-3 2 16,1-1 1-16,9 4 0 15,12 4 0-15,-4-1 0 16,0 5-3-16,0 0 0 16,1 3-1-16,-6-3 3 15,1 0 0-15,17-1 1 0,-9 1 0 16,1 0 0-16,-14-1 0 15,5 1 0-15,0-4 0 16,-13 0 0-16,4-1 2 0,0-3 1 16,0 0 1-16,-4 0 2 15,9-3-1-15,-5-1 0 16,-9 0-3-16,1 0-2 31,-1 0-2-31,-3-3 1 16,-1 3 1-16,0-4 0 0,-4 0 2 15,0 1 1-15,0 3 3 16,0-4 1-16,-5 1-6 16,1-1-2-16,0-4 0 15,4 1 0-15,-9-4-2 16,9-1 0-16,-9-10 2 0,5 3 2 16,-1-8 2-16,1 4 1 15,0 4-7-15,-1 0 0 16,1 4 3-16,4 4 2 15,-5-1 0-15,1 1-2 16,0 0 1-16,-1-1-1 16,5-3-3-16,0 0 2 15,-4 0-1-15,4-16-2 16,-9-3 5-16,0 0 1 16,-4 3 0-16,0 1 1 0,-17-4-2 31,4 3-1-31,-4 5 1 15,0-9-1-15,-1 9 0 0,5-13 2 16,-4 9-12-16,9 3-6 16,-14-3-35-16,5-16-15 0,4-34-70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1-05T20:49:47.1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21952 9243 212 0,'-26'0'79'0,"52"-4"-42"0,-22 0-45 0,0 0 10 0,-8 1-1 16,0-1 1-16,-5 0 8 15,5 0 6-15,-9 0-8 16,0 0-4-16,0 1-3 0,0-1-6 15,-4-11 1-15,-5-1 0 16,1 5 2-16,-5-12 3 0,0 4 2 16,0 3 1-16,-8 1 0 15,-5 3-5-15,5 5 1 16,-5 3-5 0,4 12-1-16,5 11-8 15,-9 4-4-15,5 4 3 16,-5-1 4-16,-13 5 6 15,9 0 3-15,5 11 6 16,3 8 5-16,1 3-7 16,12 5-3-16,1 7-3 15,8 11 0-15,8-3-6 16,5-8-4-16,5 8-1 16,3 0-1-16,18-8 6 0,0-8 6 0,4-3-2 15,0-12 0-15,0-7 3 16,-4-5 1-16,0-7 2 15,-9-4 2-15,5-7 8 16,-5-8 5-16,-8-4 2 16,4-8-1-16,-5-3-4 15,1-12-2-15,-9-8-6 0,0 0-3 16,-9-3 4-16,1 3 1 31,-5-7 2-31,4 7 0 16,-8 12 11-16,4 0 5 15,4 4 1-15,1 3 2 0,3 8-11 16,5 4-2-16,9 12 5 16,8 3 2-16,9 0-2 15,4 8 1-15,13 8-13 16,0-4-7-16,5-4-27 16,-5-4-12-16,0-4-53 0,-4-3-21 15</inkml:trace>
  <inkml:trace contextRef="#ctx0" brushRef="#br0" timeOffset="854.4165">22658 9645 180 0,'0'0'68'0,"5"0"-36"0,-10 0-33 0,5 0 15 15,0 0 5-15,0 0 8 16,-4 0-3-16,0 0-2 16,-9 0-12-1,4-4-2-15,-12 0-1 0,4 1-3 16,-1-5-1-16,-3 0 1 15,4 1 2-15,-14-1-5 16,5 0-1-16,-4 1-7 16,4 3 0-16,-12 0-4 0,-10 0 2 15,10 4 5-15,-6 4 4 16,10 0-4-16,-1 7 1 0,10 1-1 16,-6 18-1-16,6 5 4 15,3-1 2-15,5 1 2 16,4-1 1-16,9 1-7 15,-5-5-2-15,9 1-5 16,9-4 1-16,-5 7-6 16,9-7-1-16,-5-4-2 15,10-4 1-15,-1-7 0 0,9-12 1 32,8-8 2-32,-4 0 3 15,-4-3 9-15,0-4 3 16,0-4 3-16,-9-1 0 15,0-3 0-15,-8-23 0 0,0 4-2 16,-5 0 1-16,0 4 0 16,-4 0 1-16,0 3 4 15,0 4 5-15,0 5 4 16,0 6 4-16,0 5-9 16,0 4-2-16,0 3-6 15,0 8-3-15,0 12 0 0,5 7-1 16,-1 11 0-16,5 20 0 15,3-4 0-15,-7 0 0 16,8 4 2-16,-9 15 1 0,0-4-1 16,1-3 1-16,-1-1-22 15,0-3-7-15,1-12-25 16,-1-4-51 15,4-11 14-31</inkml:trace>
  <inkml:trace contextRef="#ctx0" brushRef="#br0" timeOffset="1339.741">22633 9680 204 0,'0'0'77'0,"-5"0"-42"0,10 0-39 15,-5 11 13-15,0-3 15 16,0-1 8-16,0 1-7 16,4 0-2-1,-4 19-13-15,9-1-4 0,-9 1-6 16,4 4-1-16,-4-4 1 15,4-1 2-15,5-3-3 0,4 8 0 16,0 4 1 0,4-16-3-16,4-4 0 15,1-15 2-15,8-8 0 0,9-7-4 16,0-4 1-16,-5-4 0 16,-4-15 2-16,0-12 5 15,-8 0 6-15,0-7-3 16,-5-1-1-16,-4-15-7 15,-5 12-1-15,-3 7 3 16,-5 8 2-16,-5 8-5 16,1 8-2-16,-5 7-25 0,1 11-8 15,-1 8-70 1</inkml:trace>
  <inkml:trace contextRef="#ctx0" brushRef="#br0" timeOffset="1887.6163">23568 9335 200 0,'-5'11'77'0,"1"-14"-42"0,4-1-28 0,0 4 18 15,0 0-4-15,0 0-1 16,0 0 5-16,0 0 1 16,0 0-13-16,0 0-1 0,0 0-1 15,-9 4-13-15,-4-1-5 16,5 9 0-16,-9-1 4 0,4 9-3 16,4-1 0-16,-4 0-6 15,9 0-3-15,4 4-2 16,17 0-3-16,9 4 7 15,4 0 5-15,0-1 3 16,0 9 3-16,-4-1 1 0,-8 5 3 16,-6-5-3-16,-7-3 0 15,-10-1 5-15,-12-3 2 16,-13 0 2-16,0-8 2 16,-9-4-5-16,5-3-1 15,-5-4-33-15,4-8-13 16,5-8-56-1</inkml:trace>
  <inkml:trace contextRef="#ctx0" brushRef="#br0" timeOffset="2335.4141">24356 9247 216 0,'-17'0'82'0,"13"0"-44"0,-18 0-42 0,13 0 15 15,-16 0-2-15,-10 0 2 0,1 4 12 16,-1 3 5-16,-4 1-14 15,5 3-1-15,-9 5 0 0,0-1-7 16,4 8-1-16,9 8-1 16,4-1 0-16,9 1-5 15,8 3 1-15,18 1-5 16,8-1 1-16,0 1 0 0,5 15-1 16,-1-1 4-16,-3-3 0 15,-1-7 3-15,-4 3 1 16,-13-4-4-16,-5 0 1 15,-16 12 0-15,-14-4 2 16,-8-4-1-16,-8-7-1 16,-14-5-21-16,-17-10-11 0,13-5-48 15,-4-7-61 1,17-31 35-16</inkml:trace>
  <inkml:trace contextRef="#ctx0" brushRef="#br0" timeOffset="3157.7596">24473 9289 228 0,'-5'-4'88'0,"5"0"-48"0,0 8-40 16,0-4 16-16,0 0 2 15,0 8 3-15,0-1-2 0,0 5-1 16,0 11-10-16,-4 8-3 0,0-1-1 16,-1 8-2-16,1 5-2 15,0-1 1 1,4 8 1-16,-13 3-3 16,8 1-2-16,5-8-16 15,-8-8-5-15,4-4-10 16,-1-7-2-16,5-8-22 0,5-7-10 15,7-12-13 1</inkml:trace>
  <inkml:trace contextRef="#ctx0" brushRef="#br0" timeOffset="3837.3661">24908 9354 152 0,'-30'4'57'0,"30"-4"-30"0,-35 4-38 0,26-4 8 16,1 0 10-16,-5 0 9 15,4 4 4-15,-8-4 0 16,4 11-10 0,-4 1 0-16,0-5 1 0,-1 1-2 15,-3 3 2-15,-5 5-2 0,-8-1 0 16,8-4-3-16,-4 5-1 16,4-1-3-16,0 0 1 15,4 5-4-15,5 3 0 16,8 0-1-16,-3-1-2 15,3 9-4-15,5 0-2 16,4-8-2-16,4 4 0 0,5-4 0 16,8-16 2-16,-4-3 1 15,13-19-1 1,4-4 3-16,-13-4 2 16,4-4 0-16,-3-8-1 15,-1 5 1 1,-4-5-2-16,0-7 0 15,-5 8 4-15,1 3 1 16,0 4 10-16,-5 4 5 16,0 4 7-16,1 4 2 15,-1 3-7-15,5 5-2 0,-9 3-9 16,0 4-3-16,4 4-1 16,0-1 0-16,5 24 6 15,-5-4 6 1,5 4 3-16,-1 4 0 15,1 3 4-15,0 1-7 0,-1 11 1 16,1 3-8-16,-1 1-3 16,5-4-21-16,-13-8-8 15,5-3-24-15,-1-5-7 0</inkml:trace>
  <inkml:trace contextRef="#ctx0" brushRef="#br0" timeOffset="4101.8519">24490 8883 376 0,'4'0'140'0,"5"4"-76"0,-9-4-68 0,0 0 26 16,13 4-21-16,-5-1-2 15,1 5-29-15,-1 0-10 0,-3 3-66 0,12 1-26 16,-4 3 17-16,0-3 11 31</inkml:trace>
  <inkml:trace contextRef="#ctx0" brushRef="#br0" timeOffset="4951.8088">24886 9339 148 0,'0'7'55'0,"22"-10"-30"0,-31-1-34 0,18 4 9 15,-14 4 0-15,1-4 2 16,0 3 6-16,-1-3 5 16,1 0-7-16,0 0-5 0,4 0-4 15,-4 0-1-15,-9 0 0 0,8 0 0 16,-3 0 0-16,3-3 3 16,1 3 2-16,0 0 15 15,12 0 20-15,5 0-3 16,-13 0-3-16,9 0 7 15,4 0-8 1,0 0-7-16,-5 3-3 16,5 1-7-16,-4 23-2 15,0-4-6 1,-1 0-5-16,1 0 0 0,-1 0 1 31,5 0 2-31,-4 0-3 16,4 4 0-16,0-4 1 15,-5 0 0-15,5-4 2 16,-8 0 1-16,3 8 5 16,1-8-4-16,-5-4 0 15,1-3 2-15,3-1 3 16,-8-3 2-16,0-16 6 16,0 1-3-1,0-5-6-15,-8-3 1 0,8-4-2 16,0-4 1-16,0-4-4 15,0 4-1-15,8 0-3 16,-4-8-1-16,9-7 3 16,-8 3 1-16,8 9-4 15,0 3 1-15,12 4 2 16,1 7 1-16,4 8 1 16,-4 4 0-1,4 12-5-15,9 14 1 16,-9 5 2-16,13 7 3 15,5 8 0-15,-9 19 0 16,-5 1-6-16,-4-5 1 16,-12-4-9-16,3 5-4 0,-12 3-40 15,-1-12-15-15,-12-7-82 16</inkml:trace>
  <inkml:trace contextRef="#ctx0" brushRef="#br0" timeOffset="14068.6869">8284 12238 84 0,'-22'0'33'0,"18"0"-18"0,-5 0-9 15,5 0 9 1,0 0 7-16,-1 4 6 0,-3 0 2 16,4 0 4-16,-1-4-5 15,5 0-3-15,-13 0-14 16,9 0 1-16,4 0 3 0,-9 0-2 15,5 0 0-15,4 3-8 16,-4-3-2-16,4 4 0 16,-5-4 0-16,5 0-5 15,0 0 1-15,0 0 0 16,0 0 0-16,0 8 4 0,5-8 2 16,3 0 0-16,5-4-1 15,0 0-3-15,4 0 1 16,5 1 0-16,-5-1 3 15,-4 0-5-15,13 0-1 16,-9 0 2 0,9 4 1-16,4 0-4 15,-8 0 1-15,8 0 0 16,0-4 0-16,5 1 2 0,-1-1 3 16,5 0-2-16,0 4-2 0,4 0 0 15,-4 0-1-15,-5 0 0 16,0 0 2-16,1 4-1 15,4 0-1-15,-5-1 5 16,5-3 1-16,-9 0 0 16,18 0-1-16,-1 0-3 15,-4 4-2-15,0 0 3 16,-4 0 2-16,0 0 2 16,-5 0 3-16,18-1-1 15,-13 9 0-15,-1-1-3 16,-3 1 1-16,4-12-2 0,-1 4 2 15,-7 0-2-15,-1-1 2 32,4 1-2-32,1 0 0 15,4-4-3-15,-9-8-2 0,4 12-2 16,5 0 1-16,-5 0 1 16,5 0 2-16,0 0-3 15,-5-1 0-15,14 9-1 16,-1-1 0-16,-4-3 2 0,0 0 2 15,0-1-1-15,1-3-1 16,3 0 1-16,0 4-1 16,1-8-3-16,-1 0 2 15,-4-8 1-15,0 0 2 0,-4 1 1 16,0 14 1-16,-5-3-2 16,5 0-2-16,0-4 1 15,0 4-1-15,-1 4 0 16,1-5 0-16,0 1 0 31,4 0 2-31,-13 0-3 0,13-4 0 0,-4 4 3 31,0-4 1-31,-9 0-4 0,0-4 1 16,-4 0 0-16,0 0 2 16,-4-7-1-16,-1-1-1 0,1 5 1 15,-5-1-1-15,0 0-3 16,-4 4 0-16,0 1-5 15,-4-1-2-15,-5 4-6 16,-4 0-1-16,-4 11-28 16,-9 1-10-16,-5 3-80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1-05T20:54:03.5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17199 3992 144 0,'4'-42'55'0,"1"11"-30"0,-1 12-32 0,-4 15 10 0,0 0 10 16,0 0 8-16,0 1 1 16,-4-1-1-16,-1 0-11 0,5 4-4 0,-4 4-2 15,4 11-7-15,0 16 0 16,0 3 1-16,0 8 3 16,-4 12 0-16,-1 11-1 15,1 12-2-15,4 26-1 16,-13 8 4-16,9 12 1 15,-9 3 0-15,0 27 1 0,0 16-2 16,-13 3-1-16,-4 20-2 16,4-16 1-16,5-4-1 15,-5-26 0-15,4-20 2 16,5-15 2-16,0-11-8 16,0-8-3-16,-1-16-42 15,-3-18-49 1,4-24 19-16</inkml:trace>
  <inkml:trace contextRef="#ctx0" brushRef="#br0" timeOffset="1965.3481">17139 4030 172 0,'-9'-11'66'0,"9"-16"-36"0,-9 42-35 16,9-23 12-16,0 1-2 16,9-1 4-1,-9 4 5-15,9 0 1 16,-1 1-8-16,5-13-2 0,5 1 1 16,7 4-5-16,14 3-3 15,0 12 1-15,4 0 0 0,9-1-6 16,4 1 0-16,4 0 3 15,13 4 4-15,1-4-1 16,20 7 0-16,-3 0 1 16,-9-3 0-16,25-12 0 15,-3 0 0-15,21 1-5 0,-5-1-1 16,-3 0-6-16,16 0 0 16,-3 4 1-16,3-4 2 15,-12 1 6-15,-9-9 1 16,13 12 4-16,-9-11 1 15,-4-1-4-15,-4 4 1 0,4 1 0 32,-17-1 2-32,-13 4-1 15,4 0-1-15,9 1 5 16,-18-1 4-16,-4 0-5 0,1 4-2 16,-1 0-1-16,-13-4-1 15,1 4 2-15,-10-4 3 16,-8 0 4-16,-8 1 2 0,-9 3 12 15,0 0 5-15,-13 0-1 16,-1 0-2-16,1 0-9 16,-8 0-3-16,3 15-9 15,-3 0-5-15,-1 12 0 16,0 8 2-16,1 3 0 16,-1 4-1-16,4 15 3 0,5 5 0 15,-8 3-1-15,3 11-2 16,1 20-2-16,8 0 1 15,-13 15 1-15,9 0 0 16,0 4 0-16,5 8 2 16,7-1-3-16,6 4 0 15,-1-7 1-15,-4-8 0 0,-1 16 0 16,1-12 2-16,-4-12-1 31,-1 12-1-31,5-8 1 0,-9 0-1 16,5 16-3-16,0-8 2 15,-1 0 1-15,-4-8 2 16,9-7-1 0,0-8-1-16,-4-4-2 15,-1 0 1-15,1-8 1 16,-9-11 0-16,0-11 0 16,-5-5 2-16,5-7-6 0,-13-8 1 0,-9-3-1 15,1-8-1-15,-14 3 4 16,5-3 0-1,-13 4 3-15,4-8-1 16,-4-4 2-16,4-4 2 16,-13 1 4-16,0-5-2 15,-4-3-2-15,5-1-2 0,-5 1 0 16,-1 0 4-16,1-4 4 16,-8-1-2-16,-10 1 2 15,-3 0-8-15,3-4-2 31,-3 0-1-31,-14-4 2 16,14 0-1-16,-10-7-1 0,10 3 1 16,3 1-1-16,-12-1 0 15,4 0 0-15,0 4 0 16,0 1 2-16,5-9-3 0,-14 1 0 16,9 3 1-16,9 0 2 15,4 1-3-15,0 3 0 16,0 0 1-16,-5 0 0 15,1 0-3-15,4 12 2 16,0-12-1-16,4 0 0 16,-17 4 2-16,9 0 0 0,4 0 0 15,4-4 0-15,9 4 0 16,-4 0 0-16,-1-3 0 31,1-1 0-31,-5 0 0 16,5 0 0-16,0 0 0 0,-1 0 0 15,-12 1-3-15,-5-1 0 16,1 4 2-16,8-4 0 16,0 4 1-16,8 0 0 15,5 0-5-15,0 0 1 16,-4 0-5-16,8 0 1 0,-4-4 4 16,4 4 4-16,4-4 1 15,-3 4-1-15,-1-4-2 16,0 1 1-16,5-5 1 15,-31 0 0-15,9 1-7 0,9 3 0 16,8-4-4-16,0 4 0 16,0-3 1-16,9 3 4 15,4 0 5-15,0-4 3 16,5 1 6-16,-5 3 3 0,-13-8-4 31,9 5-2-31,0-5-2 16,4-11 0-16,0-11-7 15,-4 7-1-15,4 0-3 16,0 0 0-16,5 4 5 16,3 0 1-16,1 0 8 0,4 0 4 15,5 0-3-15,-1 0 1 16,0 1-5-16,-12-13 0 16,4-3-1-16,8-1-2 15,-21 5-2-15,8 3 1 0,5 5 1 16,4-5 2-16,5 4-3 15,3 0 0-15,-3 0 1 16,3-7 0-16,5-8-3 16,13 0 2-16,0 3-21 15,13-3-8-15,-4-4-60 16,12-26-55 0,-12-5 50-1</inkml:trace>
  <inkml:trace contextRef="#ctx0" brushRef="#br0" timeOffset="2969.939">17423 4003 116 0,'9'-4'44'0,"-5"-22"-24"0,0 10-4 16,5 13 18-16</inkml:trace>
  <inkml:trace contextRef="#ctx0" brushRef="#br0" timeOffset="3672.7927">17453 3934 266 0,'5'-11'19'0,"-1"-1"-11"16,0 5-1-16,1-1-1 0,-1 0 2 0,-4 1 0 31,4-1-2-31,-4 0 1 16,0 1-4-16,0 3-2 16,0-4 0-16,0 1-1 15,-4-1 0-15,0 0 0 0,-1 4-3 16,1 1 0-16,0-1-1 15,-1 0 3-15,1 4 2 16,-9 0 2-16,9 4-4 16,-9 0-1-16,4 3 1 15,1 5 0-15,-1 7 1 16,-8 4 0-16,4 8 2 16,-9 3 1-16,5-7-1 0,0 0 1 15,0-4 0-15,-1 0 1 16,1 0 0-16,4-4 2 15,-4 0-3-15,4 0 0 0,0 0-3 16,4 4-3-16,5 8 2 16,4-4 0-16,0-4 1 15,4 0 0-15,5 0 0 16,4-4 0-16,0 4 0 16,8-8 2-16,14 0-3 15,-14 1 0-15,14-5-4 16,-14 1 1-16,5-5 0 15,0-3 2 1,0 0-1-16,0-4 1 16,8-4 2-16,5 0 0 15,-4 0-3-15,-5-3 2 16,-4-1 1-16,4 0 0 16,-13-3 0-16,5 0 2 15,-14-9-1-15,5-10 2 16,-4 3-2-16,-5 4-1 15,-4 0-2-15,0 0-1 16,-4 4 2-16,-1-4 0 16,1 4-4-16,0-4 1 0,-5 0-7 15,5-8-1-15,-9-11 2 16,0 7 1-16,-13 5-1 16,0 3 1-16,5 4 0 15,-14 8 1-15,1 3 2 16,-1 5 2-16,-12 3 4 15,0 4 4-15,3 4 5 16,6 11 2-16,3-4-8 16,5 16-1-16,4-8-75 15</inkml:trace>
  <inkml:trace contextRef="#ctx0" brushRef="#br0" timeOffset="6281.5117">16454 2881 108 0,'-5'-8'44'0,"5"8"-24"0,0 0-24 16,0 0 8-16,0 0 0 16,0 0 5-16,0 0 1 15,0 0 4-15,0 0-5 16,0 0-1-16,0 0 0 16,0 0 0-16,0 0-4 15,0 0-1-15,0 0 3 0,0 0 1 16,5 8 1-16,-5-8 0 15,4 4 0-15,-4-4 2 0,4 4 1 16,-4-4 1-16,5 4 2 16,-5-4-5-16,8 3-1 0,-8-3-4 15,0 0-1-15,0 0-1 16,4 0 1-16,-4 0-2 16,0 0-1-1,5 4 1-15,-5-4 3 0,8 4 2 16,-3 8 2-1,-1-1-2-15,0-3-1 16,1-1 1-16,-1 1 3 16,0 7 0-1,1 1-5 1,3 3 0-16,-8 0-2 16,0 0-2-16,0 8-2 15,0 4 1-15,0 3 1 16,0 23 0-16,0 1 0 15,0-1 0-15,4 8-3 16,-4 4 2-16,0 0 1 16,0 4 0-16,0 31 0 15,-4-16 0-15,4-8 0 0,-8-7 0 16,3 0 2-16,1-4 1 16,0-8-1-16,-1 0 1 15,1-3-2-15,0-5 2 16,-1 12 0-16,5-3 1 15,-8-9-2-15,3-3-2 0,1-4 1 16,4-4-1-16,-8-7 0 16,3-1 2-16,5-7 1 15,0-4 1-15,0-4-2 16,0-4 1-16,5 1-4 16,3-5-2-16,-8-3 4 15,9-1 1-15,-1 1-3 16,1-4 1-1,0 0 0-15,4 0 2 16,-1-1-1-16,6 9-1 16,8-1 1-16,4-3 1 0,4 0-3 15,-8-1 0-15,4 1 1 16,0-4 2-16,1 0-3 16,3 0-2-16,9 7 2 15,0-3 0-15,0-1 1 16,0 1 2-16,-4-4-3 0,4 0 0 15,-4 0 1-15,8-1 0 16,5-3 0-16,-4 0 0 16,-1 0 2-16,-13 4 1 15,5 0 1-15,0-4 2 16,0 0-5-16,0 0-3 0,8 0 1 16,-4 0 0-16,-4 0 3 15,0 0 1-15,-1-4-4 16,5-3-1-16,-4 7-4 15,-4-8 1-15,12 0-4 16,0 1 1-16,-3 3-1 31,-1 0 1-31,-5 0 0 16,-3-7 2-16,-5 3 2 16,-4 0 2-16,-5 1-1 0,1-1-1 15,-5 4 9-15,0 0 6 0,-12 0 1 16,8 1 3-16,-9-1-6 15,0-4-1-15,1-3 2 16,-1-1 1-16,-4 1-1 16,0-1-1-16,0-3-3 0,-4-4 1 15,-1 0-2-15,-3-12 2 16,-1 0-6-16,0-7-1 16,1-4 2-16,-1 0 3 15,1 0 7-15,-1 3 2 31,5-3-1-31,-14-8 0 0,10 4-7 16,-1-7-2-16,1 3 0 16,-5-8 0-16,4-7-2 15,0 0-2-15,1 0-2 16,-9 4-1-16,4 0 2 16,0-1 2-16,8 9-7 15,-7 3-3-15,3-4 0 16,5 8 3-16,-1 0 1 0,1-3 3 15,4-5-1-15,0 8 1 0,0 4-3 16,0 0 1-16,0 7-3 16,0 5 2-16,0-1-2 15,0 8 0-15,0 4 1 16,0 0 2-16,0 3-3 16,0 5 0-16,-4-1 1 0,-5 5 2 15,-4 3 2 16,4 0 1-31,1 0 3 16,-1 4-1-16,1 0-1 16,-5 0-2-16,0 0 1 15,0 0 1-15,-4 0 0 0,-1 0 0 16,1 4 2-16,-4 0-1 16,-1 0-1-16,5 0 1 15,-18-1-1-15,-3 1-3 16,-1 0 2-16,9 0 1 0,4 0 0 15,-9 0 0-15,5-1 0 16,4 1 0-16,5-4 0 16,-14 0 2-16,5 0 1 15,0 0-1-15,-5 0-2 0,5-4 5 16,0 1 1-16,0 3-5 31,4-4-2-31,-8 0 0 16,4 4 2-16,-1 0 0 15,1 4-1-15,-13 0 1 16,9-1-1-16,-1 1 0 0,9 0 0 16,-8 0-3-16,12 0 2 15,-8-1 1-15,9-3 2 16,-1 0-1-16,0 0-1 16,5 0-2-16,0 0 1 0,-9 0 1 15,5 0 2-15,-5 0-3 16,4 0-2-16,1 4 2 15,3 0 2-15,1 0-2 16,4 0 0-16,0 0 1 16,0-1 2-16,0 1-3 0,1 0 0 15,-6 0 1-15,10 0 0 16,3 0 0-16,-8-1 0 16,9 1 0-16,-9-4 0 31,5 0-9-31,-1 0-4 0,5 0-26 0,-1 0-10 15,5 4-65 1,0-4-33 0,5-11 72-16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1-05T20:58:12.8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20357 2808 96 0,'0'-4'35'0,"0"1"-18"0,-8 3-18 0,8 0 7 0,-4 0-4 16,-1-4-2-16,1 4 5 15,0-4 1-15,-1 0 2 16,5 0 2-16,0 4-5 0,0 0-3 15,0 0-1-15,5 8-1 16,3 3 2-16,9 5 1 16,9 3 1-16,9 19 0 15,21 4-5-15,4 4 1 16,0 8 0-16,9-4 0 0,5 19 0 31,-1-4 0-31,0 0 2 0,-8-8-3 0,17 8 0 0,-5 1-1 16,1-5 0-16,-5-8-14 15,-17-3-46 1,13-4-4-16</inkml:trace>
  <inkml:trace contextRef="#ctx0" brushRef="#br0" timeOffset="655.9362">20625 2820 168 0,'-26'-8'63'0,"30"0"-34"0,0-3-32 16,9 7 13-16,-8-4-7 31,8 5-2-31,-9-5 0 16,5 4 1-16,-1-4-1 0,1 5-3 0,-1-1 1 15,5 0-1-15,5-4 0 16,7-7 2-16,1-12 0 16,22 0 0-16,-1 1 2 15,5-1 1-15,4 0 1 0,-5 0 4 16,14-3 3-16,4 3-4 16,-13 0-2-16,0-4-5 15,-9 4 0-15,9-3-5 0,0 3-1 16,-4 0-8-16,0 0-4 15,-18 8-6-15,1 4-2 16,-5 0-39 0,-4 3-15-16,0 4 41 15</inkml:trace>
  <inkml:trace contextRef="#ctx0" brushRef="#br0" timeOffset="1355.9693">21857 2222 240 0,'-9'-4'90'0,"18"4"-48"0,13 0-49 15,-14 0 16-15,9 0 1 16,5 0 3-16,-5 4-6 31,5 0-2-31,4 4-3 0,-5 3-4 0,14 16 1 16,-1 0 1-16,9 7 0 0,9 1-3 0,-5 3 2 15,14 0 1-15,-10 8 2 32,10 4-3-32,-1 0-2 15,-8-4-1-15,-1-4 0 16,-3-4 3-16,-1-3 0 15,5-5-4-15,4-3 1 0,-9 8 2 16,-4-8 1-16,-4 3 1 16,-4-7 2-16,-10-11-3 15,-3 7 0-15,-5-15 3 16,-4 7 3-16,4 1-2 16,-12-1-2-16,-1-19-3 0,-4 20 1 15,0-4-1-15,-4-5 0 16,-1 1 4-16,-8 0 3 15,9-12 0-15,-22 5 2 16,-4 6-2-16,0 1 0 0,4 4-3 16,-8 0 1-16,-1-1-2 15,-4 1-1-15,-12 3-4 16,-5 1-2-16,0-1 5 31,0 1 5-31,0 3-2 16,-5 1-1-16,1-5 0 15,0 4-1-15,4-3-3 0,0 3 2 16,0 0-1-16,-18 1 0 16,10 7 0-16,-1 0-2 15,5 7 0-15,4-3 3 16,0-4 0-16,0-4 3 16,4 4-3-16,9 0-2 0,0 0-12 15,4 0-2-15,0 0-19 16,9 0-4-16,-17 4-50 15</inkml:trace>
  <inkml:trace contextRef="#ctx0" brushRef="#br0" timeOffset="3005.6617">20332 3544 92 0,'-9'0'35'0,"9"4"-18"0,0-4-16 0,0 0 17 16,-4 0 0-1,-5 0 2-15,0 3 3 0,1-3 7 16,-1 0 3-16,5 0 0 16,-5 0 0-16,1 4-18 15,-10 0 6-15,6-4 6 0,-1 0-9 16,4 0 0-16,-4 0-10 15,4 11-3-15,-8 1-3 16,4 7-2-16,5 0-2 0,-10 8 1 16,-3 8-1-16,4 7-2 15,-18 23 0-15,-4 8 3 16,-8-1-7-16,0 20-2 16,-5 0-1-16,-4 12-1 15,-9 3 0-15,9-4 2 16,5-11-10-1,12 4-2-15,0-19-23 16,4-16-12-16</inkml:trace>
  <inkml:trace contextRef="#ctx0" brushRef="#br0" timeOffset="3526.6129">20151 3724 176 0,'0'0'68'0,"0"4"-36"0,0-4-35 16,8 3 11-16,10 1-2 16,12 4 3-16,0 3-2 15,4 5-2-15,14 3-2 16,-5 4-3-16,21 23 1 0,1 4-1 16,8 3 0-16,9-3 4 15,9 7 2-15,8 5 6 0,21-5 5 16,-3 1-7-16,16-5-3 15,-8 5 2-15,9 11 4 16,-5-8-5-16,-4-4 0 16,4 1-4-1,-4-5-1-15,5 16-1 16,-1-7 1-16,4-1-4 16,-3-4-2-16,-10-3-3 15,-3 0 1-15,-14 11 1 0,1-8-1 16,-14-7-1-16,-12 0 1 15,-9-8 5-15,-9-8 4 16,-13-3-12-16,-8-8-5 16,-4-8-35-16,-5-11-16 15,-4-15-22-15</inkml:trace>
  <inkml:trace contextRef="#ctx0" brushRef="#br0" timeOffset="4937.5346">19431 4838 140 0,'-13'12'55'0,"13"-8"-30"0,-8 19-18 15,3-16 13-15,1 9-10 0,-5-1-3 16,1 4-4-16,-10 4 0 0,-12 11-2 16,0 1-3-16,-4 15-1 0,-5 15-3 31,-9 4 1-31,1 15 5 15,-9 0 4-15,0 1 1 16,17 3 0-16,-4 0-3 16,13-8 1-16,-4-15 0 15,3-7 1-15,6-12-5 16,3-8 1-16,5-7-7 0,4-5-3 16,4-6-8-16,1-5-1 15,3-4 8-15,1-3 3 16,4-4 12-16,0-4 5 15,0 0 2-15,9 4 1 16,-1-4 2-16,9 7 2 0,-8 1-1 16,8 0 4-16,9 3-5 15,17 1 2 1,-4 11-5-16,4 4-1 16,4-1-6-16,1 1-3 15,17 4 0-15,-1-1 1 16,5 1-1-16,4 7 2 0,14-3 4 15,3 18 4-15,5-7-4 16,4 4 1-16,0-4-3 16,0 4 0-16,13 15-3 15,-4-7 1-15,4-1-2 16,9 0 2-16,-9 1 0 16,13 7 1-16,-9 8 0 0,13-12 0 15,-8-7-2-15,-9-8-2 16,4-4-2-16,-8-8-1 15,-9-3-1-15,0 3 3 16,-4-3-5-16,4 3 2 16,-8-3-5-16,-10-4 1 0,14 0-3 15,-9-4 0-15,-8-4 3 16,-9-4 3-16,-13 1 5 31,-4-5 2-31,-9 0 6 16,-17-3 5-16,4 0 4 0,-13-4 2 15,4-1-4-15,-12-3 1 16,0-3-7-16,-5-5-3 16,0-4-3-16,1-10 0 15,-5-9 0-15,0-4 1 16,4-3 0-16,0 0 0 16,1-12 2-16,7-11 1 0,-7-4-1 15,8-1-1-15,4-18-3 0,9 0 1 16,8-12 0-16,-8-19 3 15,9 0-1-15,3-11 2 16,14 3 0-16,4 1 3 16,0-5-7-16,4 13-2 15,-4 10-17-15,13-7-4 0,-8 12-39 16,3 3-16-16,1-8-54 31</inkml:trace>
  <inkml:trace contextRef="#ctx0" brushRef="#br0" timeOffset="5650.7832">18832 6964 312 0,'-13'0'118'0,"13"4"-64"0,-13-4-59 0,9 8 23 0,-5-1-12 16,1 5-1-16,-9 7-2 15,-27 31 0-15,-3 11-2 16,-9 31-3-16,-9 23-1 0,-17 38-12 16,-4 23-2-16,0 16-3 15,-17-1 2-15,4 4 10 16,4-11 4-16,9-4 1 15,-5-23 2-15,18-23-21 16,4-15-8-16,17-38-27 16,9-24-9-16,13-30-20 15</inkml:trace>
  <inkml:trace contextRef="#ctx0" brushRef="#br0" timeOffset="6102.4145">19069 6914 272 0,'13'0'101'0,"-13"0"-54"0,9 0-46 16,4 4 21-16,4 4-10 16,4 3 1-16,14 5-6 0,8 10 1 15,9 13-5-15,8 10-2 0,18 17 0 32,12 10-1-32,26 20 0 15,9 7 0-15,26 24 0 16,-35-35-3-16,70 53 2 15,8-7 1-15,0-4 2 0,-1 0-1 16,14-7-1-16,-4-1 3 16,4-7 0-16,-5-4-4 15,5 11 1-15,-13-23 0 16,-9 5 0-16,9-9 0 16,-22 1 0-16,-12-8-20 0,-14-8-9 15,-21-4-18-15,-21-3-6 16,-27-16-56-1</inkml:trace>
  <inkml:trace contextRef="#ctx0" brushRef="#br0" timeOffset="7337.9189">18044 8914 212 0,'-13'19'82'0,"-17"-8"-44"0,12 12-49 16,10-11 11-16,-14 14-3 31,1 13 3-31,-1-1 3 16,-4 0 3-16,-4 5-3 0,0 10 3 0,0 8 0 0,-5-3 2 15,-8-1 0-15,4-3-2 16,18 3-1-16,-5-7-1 16,22 4 2-16,4-1-1 15,17-7 0-15,4-3-6 16,10-1 1-16,12-4 2 16,8 8 1-16,14-4 1 0,4 8 2 31,9-4-8-31,8-4 0 15,8 0 6-15,19 4 5 16,-1-4 2-16,-9 16 1 0,22-1-4 16,4-3 0-16,9-5-5 15,-4 1 0-15,8-8-1 16,-9 20-2-16,-3-9 1 16,8-3-1-16,-9 0 0 15,17-4 2-15,1 0-1 16,8 4-1-16,-9 7 9 15,-8 4 6-15,5 1 8 16,-18 18 6-16,4 1-5 16,4 3-2-16,-8 8-15 15,9 7-4-15,-9-7-7 16,17 31 0-16,0-8-7 16,-21-16-1-16,-13-14-4 0,4-13-3 15,-13 1 4-15,0 0 1 16,-17-12 0-16,8-3 1 15,-12-12 7-15,-5-8 3 16,-13-8 0-16,-12-7 2 16,-9 0 1-16,-9-7 2 15,-4-5 8-15,-9-7 3 16,-4-8 0-16,-5-3 0 16,-8-9-3-16,-8-3-1 15,3-15-5-15,1-8-3 16,-5-4 0-16,5-4 1 15,0-8-1-15,0-11-1 0,-5-11 1 16,9-1-1-16,0-10-3 16,9-9 2-16,-5-7 1 15,9-23 0-15,8 7-3 16,-3-11 2-16,3 4 1 16,14-16 2-16,8 12-1 15,-5 12-1-15,-3-13 1 16,-1 9 1-16,-3 15-1 15,-1-15-1-15,4 18 1 16,-12 9-1-16,4-12-3 16,8 11 0-16,5 8-5 0,-5 8-2 15,-8-8-9-15,0 15 0 16,0 5-10-16,-5 10-4 16,-3 13-11-16,-1 6-5 15,0 5-9-15,-4 11-1 16</inkml:trace>
  <inkml:trace contextRef="#ctx0" brushRef="#br0" timeOffset="8824.6074">19267 920 240 0,'-30'-34'90'0,"30"22"-48"0,-4-7-40 15,4 11 17-15,0-11-1 16,-9 0 12-16,1-12-8 16,-1 8-11-16,0 4-6 0,5 8-4 15,-13 45-17 1,0 24-6-1,-5 22-5-15,1 46 1 16,3 1 2-16,1 15 6 0,0-16 6 16,8-7 2-16,1 15 4 15,3-27 4-15,-8-19 1 0,-4-19 3 16,4-15 1-16,0-16 10 16,-4-15 6-16,-9-12 1 15,5-22 0-15,-1-20-2 16,1-7 1-16,3-12-10 15,-3-15-5-15,8-4-8 16,9-7-2-16,-1-24-4 16,10 4 1-16,3 4 3 0,22-3 1 15,9 10-2-15,0 5 2 16,8 11 3-16,1 11 3 16,8 9-2-16,4 6 0 31,-4 17-4-31,4 10 1 0,-8 9-3 15,8 11 2-15,1 7-8 16,-10 20-2-16,-8-5 6 16,-8 13 2-16,-13-1 2 15,-5 0 1-15,-39 5 0 0,5 18 0 16,-22-4-2-16,0-15-1 16,-4 4-29-16,-4-7-14 15,-5-13-21 1</inkml:trace>
  <inkml:trace contextRef="#ctx0" brushRef="#br0" timeOffset="9436.0436">20254 928 220 0,'-4'4'85'0,"4"3"-46"0,4 8-48 0,-4 1 14 16,0 14-5-16,13-3 0 31,-4 0 0-31,-1 4 2 0,1-1-1 16,-1 5-3-16,1-12-1 0,4 4 2 15,0-4 2-15,0-8 0 16,0 0-1-16,4-3 3 16,0-5 0-16,1-7-4 15,-6-7 1-15,1-5 2 16,0 1 1-16,-4-5-4 16,0 1-1-16,-1 4 1 15,-4-1 2-15,1 4 0 16,-1 1-1-16,0 3-2 15,9 4 1-15,-8 8-1 16,8 7 0-16,-1 4 4 16,6 16 1-16,-5 14-4 0,4 1-1 15,0 4 1-15,0 3 0 16,-17 1-2-16,0-1 2 16,0-3 1-16,-13 7 0 0,0-7 2 15,1-8 3-15,-6 7 2 16,-3-14 1-16,-5-5 11 0,-4-11 7 15,-5-8 0-15,-3-18 2 16,-19-5-10-16,10-7 0 16,4-5-16-16,4-3-5 15,9-3-41-15,4-1-16 16,9-4-63 0</inkml:trace>
  <inkml:trace contextRef="#ctx0" brushRef="#br0" timeOffset="9890.0999">21340 1096 196 0,'-4'0'74'0,"12"8"-40"0,-8 3-42 16,9 5 10-16,-5-5-6 15,0 8 3-15,-4 4 2 16,0 0 2-16,0 12-1 16,0 3-4-16,0-3 1 0,0-9 1 15,0-3 2-15,0-7 1 31,-4-1 3-31,0-23 12 0,4 1 8 16,-9-9-4-16,5-3-3 16,4-4-7-16,0-7-2 0,0-5-6 15,4 1-3-15,5-12-3 16,-5 4 1-16,9-1-4 16,9-3-1-16,3 8 5 15,14-8 2-15,4 16-2 16,0 3-1-16,1 4 1 0,3 11 0 15,-8 8-30-15,-5 8-12 16,5 4-51 0,-17 11-29-16,12-4 58 15</inkml:trace>
  <inkml:trace contextRef="#ctx0" brushRef="#br0" timeOffset="10409.3068">22555 1119 184 0,'-21'-7'68'0,"12"7"-36"0,-4-8-40 0,9 8 12 16,-9 0-6-16,-5-4 0 0,-12 4 4 0,4 0 3 15,1 0-2-15,-6 0 7 0,-7 4 3 16,8 4-6-16,4 3-2 16,-13 4-3-16,22 1-2 15,-5 3 1-15,9 0-1 31,9 0-3-31,-5 4 2 16,5-11 1-16,8-1 2 0,5 4-1 16,12-15 2-16,5 0-2 15,-4-11-3-15,4 3 1 16,-5-3 1-16,-4 3 0 0,1-7 8 16,-10 7 5-16,1 4 0 15,4 4 0-15,-5 8-7 31,1 11-4-31,0 12 1 16,-1 15 2-16,1 0-13 16,-5 0-5-16,5-8-33 0,-1-4-15 15,1-7-26 1</inkml:trace>
  <inkml:trace contextRef="#ctx0" brushRef="#br0" timeOffset="11222.2769">23150 920 228 0,'0'0'88'0,"4"4"-48"0,0 7-49 15,-4-3 12-15,0 7-2 16,-4 16 1-16,0-4-3 15,-1 3 1-15,1 5 0 16,0 3 0-16,-1 0 0 0,1 8 0 16,4-7 2-16,0 3-3 15,-4-8 0-15,4-7 12 16,0-4 5-16,0-8 7 16,0-30 10-1,0-4-9-15,0-4-13 16,0-4-6-16,0 0-7 15,4-7-1-15,0 3-3 16,5-15-1-16,0 4-3 16,4 4 1-16,4 0 3 15,13 3 3-15,-8 1 0 16,3 3-1-16,1 8 0 0,0 4 3 16,4 7-2-16,-8 9-1 15,4 6 5-15,0 9 1 16,4 7-5-16,4 19 0 0,-4 1 1 15,-4-1 1-15,-4 4 1 16,-1 0 0-16,-3 0-3 16,-1 20 2-16,-4-13 5 15,4-6 2-15,-13-9-2 0,9-7-1 16,-13-8 1-16,4 0 2 16,-4-11 1-16,0-16 1 31,0-11-4-31,0-4-3 15,0 0 0-15,0-8-1 16,0-3-5-16,0-4-1 0,0-5-4 16,5-6-1-16,-1 7 3 15,5-4 5-15,8 7 2 16,-8 1 1-16,3 7 0 16,1 8 0-16,0 4 0 15,0 4 0-15,0 3-3 0,0 9 0 16,0 3 2-16,0 7 2 15,4 9 2-15,5 10 3 16,-14 9-3-16,5 7 0 0,-4 0 1 16,-5 4 0-16,-8 11-5 15,0 9 1-15,-1-9-9 16,1-3-2-16,-5-12-12 31,1-4-3-31,-1-3-17 0,0-12-5 0,1-4-37 31</inkml:trace>
  <inkml:trace contextRef="#ctx0" brushRef="#br0" timeOffset="11540.5515">24210 1081 220 0,'0'0'82'0,"0"0"-44"0,4 4-44 0,5 3 12 16,-9-3-9-16,0 12 2 15,0 3 3-15,0 4 1 16,-13 3-1-16,4 5-4 0,0 4-1 16,5 11-25-16,0-16-11 15,4-3-46 1</inkml:trace>
  <inkml:trace contextRef="#ctx0" brushRef="#br0" timeOffset="11711.6491">24378 583 264 0,'0'-8'99'0,"4"16"-54"0,5 11-134 15,-9-11-22-15,-13 30 21 16,4 0 18-1</inkml:trace>
  <inkml:trace contextRef="#ctx0" brushRef="#br0" timeOffset="12368.4938">24766 1307 156 0,'4'-31'57'0,"0"27"-30"0,-4-3-23 16,0 3 13-16,0 0 3 16,-4 0 2-16,0-7 0 31,-5 3-2-31,0-3-10 15,-12-5 2-15,4 1 4 0,-31 3-4 0,5 5-2 16,-4 3-5-16,-5 4-4 16,5 8 0-16,3 7-1 0,6 4-5 15,-1 16 1-15,13 11 0 16,4 0-1-16,18-1-5 16,8-2-4-16,14-5-1 15,3-7 1-15,5-8 3 16,9-4 5-16,8 0 3 0,0-15 2 15,0-4 5-15,4-4 2 16,-4-11 0-16,-4-5 1 16,9-10 2-16,-10-16 5 15,1-4-4-15,-4 0 2 16,-14 0-7-16,1-11-1 16,-5-4-2-16,-4 8 1 15,-5-1-7-15,5-15 1 16,-13-3-4-1,0 7 2-15,-8 4 3 16,-1 7 3-16,-4 12 4 16,5 8 4-16,-10 11-6 15,5 8-4-15,0 7-3 0,1 24 0 16,3 15 3-16,5 30 0 16,4 5 3-16,13 29 3 15,12 9 11-15,6 30 7 16,7-7-6-16,5 7-2 15,1-4-15-15,7 8-5 0,5 4-124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E6CD5-0791-AA44-865D-FFD4BA950A83}" type="datetimeFigureOut">
              <a:rPr lang="en-US" smtClean="0"/>
              <a:t>1/5/2017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A49114-269F-5E45-8DB1-3DA6BDDAA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38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Blend two images. Control how much of each with a parameter.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49114-269F-5E45-8DB1-3DA6BDDAA1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014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717499-72C9-426B-A4B9-F8B49F6D810C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F97A13-ED7D-4321-83D7-BA84504C6095}" type="slidenum">
              <a:rPr lang="en-US" smtClean="0"/>
              <a:pPr>
                <a:defRPr/>
              </a:pPr>
              <a:t>20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What will this do?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1EFDF4-295E-4F2F-8274-5276D892628B}" type="slidenum">
              <a:rPr lang="en-US" smtClean="0"/>
              <a:pPr>
                <a:defRPr/>
              </a:pPr>
              <a:t>21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80191B-67AE-484E-9082-E6275166839A}" type="slidenum">
              <a:rPr lang="en-US" smtClean="0"/>
              <a:pPr>
                <a:defRPr/>
              </a:pPr>
              <a:t>22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B1E871-3DA9-47DB-BB1F-94165D87FEFB}" type="slidenum">
              <a:rPr lang="en-US" smtClean="0"/>
              <a:pPr>
                <a:defRPr/>
              </a:pPr>
              <a:t>23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2CDE76-4738-44B5-833A-2DF96BC3AB13}" type="slidenum">
              <a:rPr lang="en-US" smtClean="0"/>
              <a:pPr>
                <a:defRPr/>
              </a:pPr>
              <a:t>24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3084CE-403A-47C5-8050-06A0AC0D8D75}" type="slidenum">
              <a:rPr lang="en-US" smtClean="0"/>
              <a:pPr>
                <a:defRPr/>
              </a:pPr>
              <a:t>25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2D02E7-8B84-4714-902C-45C20D4C6547}" type="slidenum">
              <a:rPr lang="en-US" smtClean="0"/>
              <a:pPr>
                <a:defRPr/>
              </a:pPr>
              <a:t>26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2D6943-8F92-41DA-A861-291374EA058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 it the same? Yes.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49114-269F-5E45-8DB1-3DA6BDDAA1B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925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Ali.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49114-269F-5E45-8DB1-3DA6BDDAA1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3670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Modify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49114-269F-5E45-8DB1-3DA6BDDAA1B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1900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46029A-3CA7-4FEE-942E-5301C46C76E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65226604-9998-44C9-A2D6-C34062C32886}" type="slidenum">
              <a:rPr lang="en-US" sz="1100" smtClean="0">
                <a:solidFill>
                  <a:srgbClr val="000000"/>
                </a:solidFill>
                <a:latin typeface="Arial" pitchFamily="34" charset="0"/>
              </a:rPr>
              <a:pPr eaLnBrk="0" hangingPunct="0"/>
              <a:t>35</a:t>
            </a:fld>
            <a:endParaRPr lang="en-US" sz="11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0025" y="382588"/>
            <a:ext cx="7267575" cy="5451475"/>
          </a:xfrm>
          <a:solidFill>
            <a:srgbClr val="FFFFFF"/>
          </a:solidFill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8675" y="6064251"/>
            <a:ext cx="5268913" cy="241458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44450">
              <a:spcBef>
                <a:spcPts val="450"/>
              </a:spcBef>
            </a:pPr>
            <a:r>
              <a:rPr lang="en-US">
                <a:solidFill>
                  <a:srgbClr val="000000"/>
                </a:solidFill>
                <a:cs typeface="Times New Roman" charset="0"/>
                <a:sym typeface="Times New Roman" charset="0"/>
              </a:rPr>
              <a:t>How many 2</a:t>
            </a:r>
            <a:r>
              <a:rPr lang="en-US" baseline="30000">
                <a:solidFill>
                  <a:srgbClr val="000000"/>
                </a:solidFill>
                <a:cs typeface="Times New Roman" charset="0"/>
                <a:sym typeface="Times New Roman" charset="0"/>
              </a:rPr>
              <a:t>nd</a:t>
            </a:r>
            <a:r>
              <a:rPr lang="en-US">
                <a:solidFill>
                  <a:srgbClr val="000000"/>
                </a:solidFill>
                <a:cs typeface="Times New Roman" charset="0"/>
                <a:sym typeface="Times New Roman" charset="0"/>
              </a:rPr>
              <a:t> derivative filters are there?  There are four 2</a:t>
            </a:r>
            <a:r>
              <a:rPr lang="en-US" baseline="30000">
                <a:solidFill>
                  <a:srgbClr val="000000"/>
                </a:solidFill>
                <a:cs typeface="Times New Roman" charset="0"/>
                <a:sym typeface="Times New Roman" charset="0"/>
              </a:rPr>
              <a:t>nd</a:t>
            </a:r>
            <a:r>
              <a:rPr lang="en-US">
                <a:solidFill>
                  <a:srgbClr val="000000"/>
                </a:solidFill>
                <a:cs typeface="Times New Roman" charset="0"/>
                <a:sym typeface="Times New Roman" charset="0"/>
              </a:rPr>
              <a:t> partial derivative filters.</a:t>
            </a:r>
          </a:p>
          <a:p>
            <a:pPr marL="44450">
              <a:spcBef>
                <a:spcPts val="450"/>
              </a:spcBef>
            </a:pPr>
            <a:r>
              <a:rPr lang="en-US">
                <a:solidFill>
                  <a:srgbClr val="000000"/>
                </a:solidFill>
                <a:cs typeface="Times New Roman" charset="0"/>
                <a:sym typeface="Times New Roman" charset="0"/>
              </a:rPr>
              <a:t>In practice, it</a:t>
            </a:r>
            <a:r>
              <a:rPr lang="ja-JP" altLang="en-US">
                <a:solidFill>
                  <a:srgbClr val="000000"/>
                </a:solidFill>
                <a:latin typeface="Arial"/>
                <a:cs typeface="Times New Roman" charset="0"/>
                <a:sym typeface="Times New Roman" charset="0"/>
              </a:rPr>
              <a:t>’</a:t>
            </a:r>
            <a:r>
              <a:rPr lang="en-US">
                <a:solidFill>
                  <a:srgbClr val="000000"/>
                </a:solidFill>
                <a:cs typeface="Times New Roman" charset="0"/>
                <a:sym typeface="Times New Roman" charset="0"/>
              </a:rPr>
              <a:t>s handy to define a single 2</a:t>
            </a:r>
            <a:r>
              <a:rPr lang="en-US" baseline="30000">
                <a:solidFill>
                  <a:srgbClr val="000000"/>
                </a:solidFill>
                <a:cs typeface="Times New Roman" charset="0"/>
                <a:sym typeface="Times New Roman" charset="0"/>
              </a:rPr>
              <a:t>nd</a:t>
            </a:r>
            <a:r>
              <a:rPr lang="en-US">
                <a:solidFill>
                  <a:srgbClr val="000000"/>
                </a:solidFill>
                <a:cs typeface="Times New Roman" charset="0"/>
                <a:sym typeface="Times New Roman" charset="0"/>
              </a:rPr>
              <a:t> derivative filter—the Laplacian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18ADA-AEA4-4248-8602-844158BEDF4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5879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May delete.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49114-269F-5E45-8DB1-3DA6BDDAA1B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844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2B5E28-5681-44B3-B31F-C18E0B1794A8}" type="slidenum">
              <a:rPr lang="en-US"/>
              <a:pPr/>
              <a:t>49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43E834-A0B3-445E-BC63-94B67C9B2F30}" type="slidenum">
              <a:rPr lang="en-US"/>
              <a:pPr/>
              <a:t>50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43E834-A0B3-445E-BC63-94B67C9B2F30}" type="slidenum">
              <a:rPr lang="en-US"/>
              <a:pPr/>
              <a:t>51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B49607-71CC-4F14-9925-539B5A75CF37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43E834-A0B3-445E-BC63-94B67C9B2F30}" type="slidenum">
              <a:rPr lang="en-US"/>
              <a:pPr/>
              <a:t>56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68E7C3-E4C1-4572-845E-9A00E84E6491}" type="slidenum">
              <a:rPr lang="en-US" smtClean="0"/>
              <a:pPr>
                <a:defRPr/>
              </a:pPr>
              <a:t>11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ones, divide by 9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7AB929-50EF-44CC-A7FA-AE71BFCA725E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ones, divide by 9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C0F4D8-E141-406C-86BE-BA525E52CD85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1CE0E0-6529-4219-9EB9-FE7811CF4A70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C34152-7A0D-48F3-AA4D-B45726BE91BB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BB3652-4400-43AA-941D-82E4FEE6DB98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111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397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147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D308E-476E-4721-994F-FF78B4B07E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950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14198"/>
            <a:ext cx="8380412" cy="750205"/>
          </a:xfrm>
        </p:spPr>
        <p:txBody>
          <a:bodyPr>
            <a:norm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600" spc="-300" dirty="0">
                <a:ln w="3175">
                  <a:noFill/>
                </a:ln>
                <a:solidFill>
                  <a:schemeClr val="tx1"/>
                </a:solidFill>
                <a:effectLst/>
                <a:latin typeface="Kalinga" pitchFamily="34" charset="0"/>
                <a:ea typeface="+mn-ea"/>
                <a:cs typeface="Kaling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600062"/>
            <a:ext cx="8380412" cy="2076450"/>
          </a:xfrm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3"/>
              </a:buBlip>
              <a:defRPr/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2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019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23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789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505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571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116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372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866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3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image" Target="../media/image16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6.bin"/><Relationship Id="rId2" Type="http://schemas.openxmlformats.org/officeDocument/2006/relationships/tags" Target="../tags/tag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11" Type="http://schemas.openxmlformats.org/officeDocument/2006/relationships/image" Target="../media/image17.png"/><Relationship Id="rId5" Type="http://schemas.openxmlformats.org/officeDocument/2006/relationships/oleObject" Target="../embeddings/oleObject3.bin"/><Relationship Id="rId15" Type="http://schemas.openxmlformats.org/officeDocument/2006/relationships/image" Target="../media/image18.emf"/><Relationship Id="rId10" Type="http://schemas.openxmlformats.org/officeDocument/2006/relationships/image" Target="../media/image15.wmf"/><Relationship Id="rId4" Type="http://schemas.openxmlformats.org/officeDocument/2006/relationships/notesSlide" Target="../notesSlides/notesSlide3.xml"/><Relationship Id="rId9" Type="http://schemas.openxmlformats.org/officeDocument/2006/relationships/oleObject" Target="../embeddings/oleObject5.bin"/><Relationship Id="rId14" Type="http://schemas.openxmlformats.org/officeDocument/2006/relationships/customXml" Target="../ink/ink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image" Target="../media/image13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8.bin"/><Relationship Id="rId12" Type="http://schemas.openxmlformats.org/officeDocument/2006/relationships/oleObject" Target="../embeddings/oleObject10.bin"/><Relationship Id="rId2" Type="http://schemas.openxmlformats.org/officeDocument/2006/relationships/tags" Target="../tags/tag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11" Type="http://schemas.openxmlformats.org/officeDocument/2006/relationships/image" Target="../media/image16.wmf"/><Relationship Id="rId5" Type="http://schemas.openxmlformats.org/officeDocument/2006/relationships/oleObject" Target="../embeddings/oleObject7.bin"/><Relationship Id="rId10" Type="http://schemas.openxmlformats.org/officeDocument/2006/relationships/oleObject" Target="../embeddings/oleObject9.bin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image" Target="../media/image13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12.bin"/><Relationship Id="rId12" Type="http://schemas.openxmlformats.org/officeDocument/2006/relationships/oleObject" Target="../embeddings/oleObject14.bin"/><Relationship Id="rId2" Type="http://schemas.openxmlformats.org/officeDocument/2006/relationships/tags" Target="../tags/tag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wmf"/><Relationship Id="rId11" Type="http://schemas.openxmlformats.org/officeDocument/2006/relationships/image" Target="../media/image16.wmf"/><Relationship Id="rId5" Type="http://schemas.openxmlformats.org/officeDocument/2006/relationships/oleObject" Target="../embeddings/oleObject11.bin"/><Relationship Id="rId10" Type="http://schemas.openxmlformats.org/officeDocument/2006/relationships/oleObject" Target="../embeddings/oleObject13.bin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image" Target="../media/image13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16.bin"/><Relationship Id="rId12" Type="http://schemas.openxmlformats.org/officeDocument/2006/relationships/oleObject" Target="../embeddings/oleObject18.bin"/><Relationship Id="rId2" Type="http://schemas.openxmlformats.org/officeDocument/2006/relationships/tags" Target="../tags/tag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.wmf"/><Relationship Id="rId11" Type="http://schemas.openxmlformats.org/officeDocument/2006/relationships/image" Target="../media/image16.wmf"/><Relationship Id="rId5" Type="http://schemas.openxmlformats.org/officeDocument/2006/relationships/oleObject" Target="../embeddings/oleObject15.bin"/><Relationship Id="rId10" Type="http://schemas.openxmlformats.org/officeDocument/2006/relationships/oleObject" Target="../embeddings/oleObject17.bin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image" Target="../media/image13.wmf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20.bin"/><Relationship Id="rId12" Type="http://schemas.openxmlformats.org/officeDocument/2006/relationships/oleObject" Target="../embeddings/oleObject22.bin"/><Relationship Id="rId2" Type="http://schemas.openxmlformats.org/officeDocument/2006/relationships/tags" Target="../tags/tag5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4.wmf"/><Relationship Id="rId11" Type="http://schemas.openxmlformats.org/officeDocument/2006/relationships/image" Target="../media/image16.wmf"/><Relationship Id="rId5" Type="http://schemas.openxmlformats.org/officeDocument/2006/relationships/oleObject" Target="../embeddings/oleObject19.bin"/><Relationship Id="rId10" Type="http://schemas.openxmlformats.org/officeDocument/2006/relationships/oleObject" Target="../embeddings/oleObject21.bin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image" Target="../media/image13.wmf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24.bin"/><Relationship Id="rId12" Type="http://schemas.openxmlformats.org/officeDocument/2006/relationships/oleObject" Target="../embeddings/oleObject26.bin"/><Relationship Id="rId2" Type="http://schemas.openxmlformats.org/officeDocument/2006/relationships/tags" Target="../tags/tag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4.wmf"/><Relationship Id="rId11" Type="http://schemas.openxmlformats.org/officeDocument/2006/relationships/image" Target="../media/image16.wmf"/><Relationship Id="rId5" Type="http://schemas.openxmlformats.org/officeDocument/2006/relationships/oleObject" Target="../embeddings/oleObject23.bin"/><Relationship Id="rId10" Type="http://schemas.openxmlformats.org/officeDocument/2006/relationships/oleObject" Target="../embeddings/oleObject25.bin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image" Target="../media/image13.wmf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28.bin"/><Relationship Id="rId12" Type="http://schemas.openxmlformats.org/officeDocument/2006/relationships/oleObject" Target="../embeddings/oleObject30.bin"/><Relationship Id="rId2" Type="http://schemas.openxmlformats.org/officeDocument/2006/relationships/tags" Target="../tags/tag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4.wmf"/><Relationship Id="rId11" Type="http://schemas.openxmlformats.org/officeDocument/2006/relationships/image" Target="../media/image16.wmf"/><Relationship Id="rId5" Type="http://schemas.openxmlformats.org/officeDocument/2006/relationships/oleObject" Target="../embeddings/oleObject27.bin"/><Relationship Id="rId10" Type="http://schemas.openxmlformats.org/officeDocument/2006/relationships/oleObject" Target="../embeddings/oleObject29.bin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image" Target="../media/image13.wmf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32.bin"/><Relationship Id="rId12" Type="http://schemas.openxmlformats.org/officeDocument/2006/relationships/oleObject" Target="../embeddings/oleObject34.bin"/><Relationship Id="rId2" Type="http://schemas.openxmlformats.org/officeDocument/2006/relationships/tags" Target="../tags/tag8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4.wmf"/><Relationship Id="rId11" Type="http://schemas.openxmlformats.org/officeDocument/2006/relationships/image" Target="../media/image16.wmf"/><Relationship Id="rId5" Type="http://schemas.openxmlformats.org/officeDocument/2006/relationships/oleObject" Target="../embeddings/oleObject31.bin"/><Relationship Id="rId10" Type="http://schemas.openxmlformats.org/officeDocument/2006/relationships/oleObject" Target="../embeddings/oleObject33.bin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3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33.png"/><Relationship Id="rId10" Type="http://schemas.openxmlformats.org/officeDocument/2006/relationships/image" Target="../media/image59.png"/><Relationship Id="rId4" Type="http://schemas.openxmlformats.org/officeDocument/2006/relationships/image" Target="../media/image54.png"/><Relationship Id="rId9" Type="http://schemas.openxmlformats.org/officeDocument/2006/relationships/image" Target="../media/image5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customXml" Target="../ink/ink1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30.png"/><Relationship Id="rId7" Type="http://schemas.microsoft.com/office/2007/relationships/hdphoto" Target="../media/hdphoto6.wdp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0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1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3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4.e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91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10" Type="http://schemas.openxmlformats.org/officeDocument/2006/relationships/image" Target="../media/image89.png"/><Relationship Id="rId4" Type="http://schemas.openxmlformats.org/officeDocument/2006/relationships/image" Target="../media/image92.png"/><Relationship Id="rId9" Type="http://schemas.openxmlformats.org/officeDocument/2006/relationships/image" Target="../media/image8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image" Target="../media/image98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8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9.em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3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3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7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9.jpeg"/><Relationship Id="rId7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Images and Filters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CSE 455</a:t>
            </a:r>
          </a:p>
          <a:p>
            <a:r>
              <a:rPr lang="en-US" dirty="0" smtClean="0"/>
              <a:t>Linda Shapiro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91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1123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61247" name="Group 127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61371" name="Rectangle 251"/>
          <p:cNvSpPr>
            <a:spLocks noChangeArrowheads="1"/>
          </p:cNvSpPr>
          <p:nvPr/>
        </p:nvSpPr>
        <p:spPr bwMode="auto">
          <a:xfrm>
            <a:off x="5105400" y="2590800"/>
            <a:ext cx="365125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1500" name="Group 380"/>
          <p:cNvGraphicFramePr>
            <a:graphicFrameLocks noGrp="1"/>
          </p:cNvGraphicFramePr>
          <p:nvPr/>
        </p:nvGraphicFramePr>
        <p:xfrm>
          <a:off x="711200" y="2287588"/>
          <a:ext cx="3556000" cy="3471863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61495" name="Rectangle 375"/>
          <p:cNvSpPr>
            <a:spLocks noChangeArrowheads="1"/>
          </p:cNvSpPr>
          <p:nvPr/>
        </p:nvSpPr>
        <p:spPr bwMode="auto">
          <a:xfrm>
            <a:off x="6858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5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cs typeface="Arial" charset="0"/>
              </a:rPr>
              <a:t>Credit: S. Seitz</a:t>
            </a:r>
          </a:p>
        </p:txBody>
      </p:sp>
      <p:sp>
        <p:nvSpPr>
          <p:cNvPr id="261499" name="Rectangle 379"/>
          <p:cNvSpPr>
            <a:spLocks noChangeArrowheads="1"/>
          </p:cNvSpPr>
          <p:nvPr/>
        </p:nvSpPr>
        <p:spPr bwMode="auto">
          <a:xfrm>
            <a:off x="5181600" y="2667000"/>
            <a:ext cx="152400" cy="228600"/>
          </a:xfrm>
          <a:prstGeom prst="rect">
            <a:avLst/>
          </a:prstGeom>
          <a:solidFill>
            <a:schemeClr val="bg1"/>
          </a:solidFill>
          <a:ln w="635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50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3" name="Equation" r:id="rId5" imgW="7315200" imgH="1257300" progId="Equation.3">
                  <p:embed/>
                </p:oleObj>
              </mc:Choice>
              <mc:Fallback>
                <p:oleObj name="Equation" r:id="rId5" imgW="7315200" imgH="1257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4" name="Equation" r:id="rId7" imgW="7315200" imgH="4495800" progId="Equation.3">
                  <p:embed/>
                </p:oleObj>
              </mc:Choice>
              <mc:Fallback>
                <p:oleObj name="Equation" r:id="rId7" imgW="7315200" imgH="449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5" name="Equation" r:id="rId9" imgW="7315200" imgH="4178300" progId="Equation.3">
                  <p:embed/>
                </p:oleObj>
              </mc:Choice>
              <mc:Fallback>
                <p:oleObj name="Equation" r:id="rId9" imgW="7315200" imgH="417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6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sz="3600" dirty="0">
                <a:latin typeface="+mj-lt"/>
                <a:ea typeface="+mj-ea"/>
                <a:cs typeface="+mj-cs"/>
              </a:rPr>
              <a:t>Image filtering</a:t>
            </a:r>
          </a:p>
        </p:txBody>
      </p:sp>
      <p:grpSp>
        <p:nvGrpSpPr>
          <p:cNvPr id="2428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2429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2431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2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3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4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5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6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7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8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9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40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1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2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3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4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5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6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7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2430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2053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6" name="Equation" r:id="rId12" imgW="7315200" imgH="4038600" progId="Equation.3">
                  <p:embed/>
                </p:oleObj>
              </mc:Choice>
              <mc:Fallback>
                <p:oleObj name="Equation" r:id="rId12" imgW="7315200" imgH="403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" name="Ink 2"/>
              <p14:cNvContentPartPr/>
              <p14:nvPr/>
            </p14:nvContentPartPr>
            <p14:xfrm>
              <a:off x="7747560" y="1377720"/>
              <a:ext cx="1149840" cy="4622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738920" y="1373040"/>
                <a:ext cx="1162440" cy="47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770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371" grpId="0" animBg="1"/>
      <p:bldP spid="261495" grpId="0" animBg="1"/>
      <p:bldP spid="26149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3171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63295" name="Group 127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324" name="Rectangle 251"/>
          <p:cNvSpPr>
            <a:spLocks noChangeArrowheads="1"/>
          </p:cNvSpPr>
          <p:nvPr/>
        </p:nvSpPr>
        <p:spPr bwMode="auto">
          <a:xfrm>
            <a:off x="54102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3420" name="Group 252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448" name="Rectangle 375"/>
          <p:cNvSpPr>
            <a:spLocks noChangeArrowheads="1"/>
          </p:cNvSpPr>
          <p:nvPr/>
        </p:nvSpPr>
        <p:spPr bwMode="auto">
          <a:xfrm>
            <a:off x="10668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074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7" name="Equation" r:id="rId5" imgW="7315200" imgH="4495800" progId="Equation.3">
                  <p:embed/>
                </p:oleObj>
              </mc:Choice>
              <mc:Fallback>
                <p:oleObj name="Equation" r:id="rId5" imgW="7315200" imgH="449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8" name="Equation" r:id="rId7" imgW="7315200" imgH="4178300" progId="Equation.3">
                  <p:embed/>
                </p:oleObj>
              </mc:Choice>
              <mc:Fallback>
                <p:oleObj name="Equation" r:id="rId7" imgW="7315200" imgH="417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49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3450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3452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3454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55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56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57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58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59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60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61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62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63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4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5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6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7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8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9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70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3453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3076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9" name="Equation" r:id="rId10" imgW="7315200" imgH="4038600" progId="Equation.3">
                  <p:embed/>
                </p:oleObj>
              </mc:Choice>
              <mc:Fallback>
                <p:oleObj name="Equation" r:id="rId10" imgW="7315200" imgH="403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51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cs typeface="Arial" charset="0"/>
              </a:rPr>
              <a:t>Credit: S. Seitz</a:t>
            </a:r>
          </a:p>
        </p:txBody>
      </p:sp>
      <p:graphicFrame>
        <p:nvGraphicFramePr>
          <p:cNvPr id="3077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0" name="Equation" r:id="rId12" imgW="7315200" imgH="1257300" progId="Equation.3">
                  <p:embed/>
                </p:oleObj>
              </mc:Choice>
              <mc:Fallback>
                <p:oleObj name="Equation" r:id="rId12" imgW="7315200" imgH="1257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6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5219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65343" name="Group 127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348" name="Rectangle 251"/>
          <p:cNvSpPr>
            <a:spLocks noChangeArrowheads="1"/>
          </p:cNvSpPr>
          <p:nvPr/>
        </p:nvSpPr>
        <p:spPr bwMode="auto">
          <a:xfrm>
            <a:off x="57912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5468" name="Group 252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472" name="Rectangle 375"/>
          <p:cNvSpPr>
            <a:spLocks noChangeArrowheads="1"/>
          </p:cNvSpPr>
          <p:nvPr/>
        </p:nvSpPr>
        <p:spPr bwMode="auto">
          <a:xfrm>
            <a:off x="14478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098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1" name="Equation" r:id="rId5" imgW="7315200" imgH="4495800" progId="Equation.3">
                  <p:embed/>
                </p:oleObj>
              </mc:Choice>
              <mc:Fallback>
                <p:oleObj name="Equation" r:id="rId5" imgW="7315200" imgH="449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2" name="Equation" r:id="rId7" imgW="7315200" imgH="4178300" progId="Equation.3">
                  <p:embed/>
                </p:oleObj>
              </mc:Choice>
              <mc:Fallback>
                <p:oleObj name="Equation" r:id="rId7" imgW="7315200" imgH="417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73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4474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4476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4478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79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0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1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2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3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4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5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6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7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88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89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90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91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92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93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94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4477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4100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3" name="Equation" r:id="rId10" imgW="7315200" imgH="4038600" progId="Equation.3">
                  <p:embed/>
                </p:oleObj>
              </mc:Choice>
              <mc:Fallback>
                <p:oleObj name="Equation" r:id="rId10" imgW="7315200" imgH="403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75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cs typeface="Arial" charset="0"/>
              </a:rPr>
              <a:t>Credit: S. Seitz</a:t>
            </a:r>
          </a:p>
        </p:txBody>
      </p:sp>
      <p:graphicFrame>
        <p:nvGraphicFramePr>
          <p:cNvPr id="4101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4" name="Equation" r:id="rId12" imgW="7315200" imgH="1257300" progId="Equation.3">
                  <p:embed/>
                </p:oleObj>
              </mc:Choice>
              <mc:Fallback>
                <p:oleObj name="Equation" r:id="rId12" imgW="7315200" imgH="1257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19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7267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67391" name="Group 127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372" name="Rectangle 251"/>
          <p:cNvSpPr>
            <a:spLocks noChangeArrowheads="1"/>
          </p:cNvSpPr>
          <p:nvPr/>
        </p:nvSpPr>
        <p:spPr bwMode="auto">
          <a:xfrm>
            <a:off x="61722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7516" name="Group 252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496" name="Rectangle 375"/>
          <p:cNvSpPr>
            <a:spLocks noChangeArrowheads="1"/>
          </p:cNvSpPr>
          <p:nvPr/>
        </p:nvSpPr>
        <p:spPr bwMode="auto">
          <a:xfrm>
            <a:off x="17526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122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5" name="Equation" r:id="rId5" imgW="7315200" imgH="4495800" progId="Equation.3">
                  <p:embed/>
                </p:oleObj>
              </mc:Choice>
              <mc:Fallback>
                <p:oleObj name="Equation" r:id="rId5" imgW="7315200" imgH="449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6" name="Equation" r:id="rId7" imgW="7315200" imgH="4178300" progId="Equation.3">
                  <p:embed/>
                </p:oleObj>
              </mc:Choice>
              <mc:Fallback>
                <p:oleObj name="Equation" r:id="rId7" imgW="7315200" imgH="417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97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5498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5500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5502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3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4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5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6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7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8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9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10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11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2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3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4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5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6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7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8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5501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5124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7" name="Equation" r:id="rId10" imgW="7315200" imgH="4038600" progId="Equation.3">
                  <p:embed/>
                </p:oleObj>
              </mc:Choice>
              <mc:Fallback>
                <p:oleObj name="Equation" r:id="rId10" imgW="7315200" imgH="403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99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cs typeface="Arial" charset="0"/>
              </a:rPr>
              <a:t>Credit: S. Seitz</a:t>
            </a:r>
          </a:p>
        </p:txBody>
      </p:sp>
      <p:graphicFrame>
        <p:nvGraphicFramePr>
          <p:cNvPr id="5125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8" name="Equation" r:id="rId12" imgW="7315200" imgH="1257300" progId="Equation.3">
                  <p:embed/>
                </p:oleObj>
              </mc:Choice>
              <mc:Fallback>
                <p:oleObj name="Equation" r:id="rId12" imgW="7315200" imgH="1257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06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9315" name="Group 3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273" name="Rectangle 127"/>
          <p:cNvSpPr>
            <a:spLocks noChangeArrowheads="1"/>
          </p:cNvSpPr>
          <p:nvPr/>
        </p:nvSpPr>
        <p:spPr bwMode="auto">
          <a:xfrm>
            <a:off x="64770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9440" name="Group 128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397" name="Rectangle 252"/>
          <p:cNvSpPr>
            <a:spLocks noChangeArrowheads="1"/>
          </p:cNvSpPr>
          <p:nvPr/>
        </p:nvSpPr>
        <p:spPr bwMode="auto">
          <a:xfrm>
            <a:off x="21336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146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9" name="Equation" r:id="rId5" imgW="7315200" imgH="4495800" progId="Equation.3">
                  <p:embed/>
                </p:oleObj>
              </mc:Choice>
              <mc:Fallback>
                <p:oleObj name="Equation" r:id="rId5" imgW="7315200" imgH="449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0" name="Equation" r:id="rId7" imgW="7315200" imgH="4178300" progId="Equation.3">
                  <p:embed/>
                </p:oleObj>
              </mc:Choice>
              <mc:Fallback>
                <p:oleObj name="Equation" r:id="rId7" imgW="7315200" imgH="417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98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6399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6401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6403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4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5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6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7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8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9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10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11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12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3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4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5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6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7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8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9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6402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6148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1" name="Equation" r:id="rId10" imgW="7315200" imgH="4038600" progId="Equation.3">
                  <p:embed/>
                </p:oleObj>
              </mc:Choice>
              <mc:Fallback>
                <p:oleObj name="Equation" r:id="rId10" imgW="7315200" imgH="403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00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cs typeface="Arial" charset="0"/>
              </a:rPr>
              <a:t>Credit: S. Seitz</a:t>
            </a:r>
          </a:p>
        </p:txBody>
      </p:sp>
      <p:graphicFrame>
        <p:nvGraphicFramePr>
          <p:cNvPr id="6149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2" name="Equation" r:id="rId12" imgW="7315200" imgH="1257300" progId="Equation.3">
                  <p:embed/>
                </p:oleObj>
              </mc:Choice>
              <mc:Fallback>
                <p:oleObj name="Equation" r:id="rId12" imgW="7315200" imgH="1257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FD308E-476E-4721-994F-FF78B4B07E4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56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9315" name="Group 3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297" name="Rectangle 127"/>
          <p:cNvSpPr>
            <a:spLocks noChangeArrowheads="1"/>
          </p:cNvSpPr>
          <p:nvPr/>
        </p:nvSpPr>
        <p:spPr bwMode="auto">
          <a:xfrm>
            <a:off x="6172200" y="43434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9440" name="Group 128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421" name="Rectangle 252"/>
          <p:cNvSpPr>
            <a:spLocks noChangeArrowheads="1"/>
          </p:cNvSpPr>
          <p:nvPr/>
        </p:nvSpPr>
        <p:spPr bwMode="auto">
          <a:xfrm>
            <a:off x="1812925" y="40259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170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3" name="Equation" r:id="rId5" imgW="7315200" imgH="4495800" progId="Equation.3">
                  <p:embed/>
                </p:oleObj>
              </mc:Choice>
              <mc:Fallback>
                <p:oleObj name="Equation" r:id="rId5" imgW="7315200" imgH="449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4" name="Equation" r:id="rId7" imgW="7315200" imgH="4178300" progId="Equation.3">
                  <p:embed/>
                </p:oleObj>
              </mc:Choice>
              <mc:Fallback>
                <p:oleObj name="Equation" r:id="rId7" imgW="7315200" imgH="417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22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7423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7426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7428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29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0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1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2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3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4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5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6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7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38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39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40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41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42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43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44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7427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7172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5" name="Equation" r:id="rId10" imgW="7315200" imgH="4038600" progId="Equation.3">
                  <p:embed/>
                </p:oleObj>
              </mc:Choice>
              <mc:Fallback>
                <p:oleObj name="Equation" r:id="rId10" imgW="7315200" imgH="403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24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cs typeface="Arial" charset="0"/>
              </a:rPr>
              <a:t>Credit: S. Seitz</a:t>
            </a:r>
          </a:p>
        </p:txBody>
      </p:sp>
      <p:sp>
        <p:nvSpPr>
          <p:cNvPr id="7425" name="TextBox 31"/>
          <p:cNvSpPr txBox="1">
            <a:spLocks noChangeArrowheads="1"/>
          </p:cNvSpPr>
          <p:nvPr/>
        </p:nvSpPr>
        <p:spPr bwMode="auto">
          <a:xfrm>
            <a:off x="6216650" y="4351338"/>
            <a:ext cx="325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?</a:t>
            </a:r>
          </a:p>
        </p:txBody>
      </p:sp>
      <p:graphicFrame>
        <p:nvGraphicFramePr>
          <p:cNvPr id="7173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6" name="Equation" r:id="rId12" imgW="7315200" imgH="1257300" progId="Equation.3">
                  <p:embed/>
                </p:oleObj>
              </mc:Choice>
              <mc:Fallback>
                <p:oleObj name="Equation" r:id="rId12" imgW="7315200" imgH="1257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FD308E-476E-4721-994F-FF78B4B07E4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3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9315" name="Group 3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321" name="Rectangle 127"/>
          <p:cNvSpPr>
            <a:spLocks noChangeArrowheads="1"/>
          </p:cNvSpPr>
          <p:nvPr/>
        </p:nvSpPr>
        <p:spPr bwMode="auto">
          <a:xfrm>
            <a:off x="6858000" y="36576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9440" name="Group 128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445" name="Rectangle 252"/>
          <p:cNvSpPr>
            <a:spLocks noChangeArrowheads="1"/>
          </p:cNvSpPr>
          <p:nvPr/>
        </p:nvSpPr>
        <p:spPr bwMode="auto">
          <a:xfrm>
            <a:off x="2514600" y="33528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194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7" name="Equation" r:id="rId5" imgW="7315200" imgH="4495800" progId="Equation.3">
                  <p:embed/>
                </p:oleObj>
              </mc:Choice>
              <mc:Fallback>
                <p:oleObj name="Equation" r:id="rId5" imgW="7315200" imgH="449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8" name="Equation" r:id="rId7" imgW="7315200" imgH="4178300" progId="Equation.3">
                  <p:embed/>
                </p:oleObj>
              </mc:Choice>
              <mc:Fallback>
                <p:oleObj name="Equation" r:id="rId7" imgW="7315200" imgH="417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46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8447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8450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8452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3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4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5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6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7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8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9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60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61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2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3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4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5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6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7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8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8451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8196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9" name="Equation" r:id="rId10" imgW="7315200" imgH="4038600" progId="Equation.3">
                  <p:embed/>
                </p:oleObj>
              </mc:Choice>
              <mc:Fallback>
                <p:oleObj name="Equation" r:id="rId10" imgW="7315200" imgH="403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48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cs typeface="Arial" charset="0"/>
              </a:rPr>
              <a:t>Credit: S. Seitz</a:t>
            </a:r>
          </a:p>
        </p:txBody>
      </p:sp>
      <p:sp>
        <p:nvSpPr>
          <p:cNvPr id="8449" name="TextBox 31"/>
          <p:cNvSpPr txBox="1">
            <a:spLocks noChangeArrowheads="1"/>
          </p:cNvSpPr>
          <p:nvPr/>
        </p:nvSpPr>
        <p:spPr bwMode="auto">
          <a:xfrm>
            <a:off x="6858000" y="3657600"/>
            <a:ext cx="325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?</a:t>
            </a:r>
          </a:p>
        </p:txBody>
      </p:sp>
      <p:graphicFrame>
        <p:nvGraphicFramePr>
          <p:cNvPr id="8197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0" name="Equation" r:id="rId12" imgW="7315200" imgH="1257300" progId="Equation.3">
                  <p:embed/>
                </p:oleObj>
              </mc:Choice>
              <mc:Fallback>
                <p:oleObj name="Equation" r:id="rId12" imgW="7315200" imgH="1257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FD308E-476E-4721-994F-FF78B4B07E4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9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1363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71488" name="Group 128"/>
          <p:cNvGraphicFramePr>
            <a:graphicFrameLocks noGrp="1"/>
          </p:cNvGraphicFramePr>
          <p:nvPr>
            <p:ph idx="1"/>
          </p:nvPr>
        </p:nvGraphicFramePr>
        <p:xfrm>
          <a:off x="4724400" y="2286000"/>
          <a:ext cx="3581400" cy="3429000"/>
        </p:xfrm>
        <a:graphic>
          <a:graphicData uri="http://schemas.openxmlformats.org/drawingml/2006/table">
            <a:tbl>
              <a:tblPr/>
              <a:tblGrid>
                <a:gridCol w="357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3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71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71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03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03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718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9218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1" name="Equation" r:id="rId5" imgW="7315200" imgH="4495800" progId="Equation.3">
                  <p:embed/>
                </p:oleObj>
              </mc:Choice>
              <mc:Fallback>
                <p:oleObj name="Equation" r:id="rId5" imgW="7315200" imgH="449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2" name="Equation" r:id="rId7" imgW="7315200" imgH="4178300" progId="Equation.3">
                  <p:embed/>
                </p:oleObj>
              </mc:Choice>
              <mc:Fallback>
                <p:oleObj name="Equation" r:id="rId7" imgW="7315200" imgH="417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68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9469" name="Group 4"/>
          <p:cNvGrpSpPr>
            <a:grpSpLocks/>
          </p:cNvGrpSpPr>
          <p:nvPr/>
        </p:nvGrpSpPr>
        <p:grpSpPr bwMode="auto">
          <a:xfrm>
            <a:off x="6477000" y="304800"/>
            <a:ext cx="685800" cy="584200"/>
            <a:chOff x="3799" y="2064"/>
            <a:chExt cx="1433" cy="1136"/>
          </a:xfrm>
        </p:grpSpPr>
        <p:grpSp>
          <p:nvGrpSpPr>
            <p:cNvPr id="9471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9473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74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75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76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77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78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79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80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81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82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3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4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5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6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7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8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9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9472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9220" name="Object 26"/>
          <p:cNvGraphicFramePr>
            <a:graphicFrameLocks noChangeAspect="1"/>
          </p:cNvGraphicFramePr>
          <p:nvPr/>
        </p:nvGraphicFramePr>
        <p:xfrm>
          <a:off x="5322888" y="228600"/>
          <a:ext cx="1020762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3" name="Equation" r:id="rId10" imgW="7315200" imgH="4038600" progId="Equation.3">
                  <p:embed/>
                </p:oleObj>
              </mc:Choice>
              <mc:Fallback>
                <p:oleObj name="Equation" r:id="rId10" imgW="7315200" imgH="403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2888" y="228600"/>
                        <a:ext cx="1020762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70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cs typeface="Arial" charset="0"/>
              </a:rPr>
              <a:t>Credit: S. Seitz</a:t>
            </a:r>
          </a:p>
        </p:txBody>
      </p:sp>
      <p:graphicFrame>
        <p:nvGraphicFramePr>
          <p:cNvPr id="9221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4" name="Equation" r:id="rId12" imgW="7315200" imgH="1257300" progId="Equation.3">
                  <p:embed/>
                </p:oleObj>
              </mc:Choice>
              <mc:Fallback>
                <p:oleObj name="Equation" r:id="rId12" imgW="7315200" imgH="1257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FD308E-476E-4721-994F-FF78B4B07E4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37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33400" y="1981200"/>
            <a:ext cx="4191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/>
              <a:t>What does it do?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/>
              <a:t>Replaces each pixel with an average of its neighborhood</a:t>
            </a:r>
            <a:endParaRPr lang="en-US" sz="20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0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/>
              <a:t>Achieve smoothing effect (remove sharp features)</a:t>
            </a:r>
          </a:p>
        </p:txBody>
      </p:sp>
      <p:grpSp>
        <p:nvGrpSpPr>
          <p:cNvPr id="10244" name="Group 4"/>
          <p:cNvGrpSpPr>
            <a:grpSpLocks/>
          </p:cNvGrpSpPr>
          <p:nvPr/>
        </p:nvGrpSpPr>
        <p:grpSpPr bwMode="auto">
          <a:xfrm>
            <a:off x="5486400" y="2514600"/>
            <a:ext cx="2274888" cy="1803400"/>
            <a:chOff x="3799" y="2064"/>
            <a:chExt cx="1433" cy="1136"/>
          </a:xfrm>
        </p:grpSpPr>
        <p:grpSp>
          <p:nvGrpSpPr>
            <p:cNvPr id="10247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0249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0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1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2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3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4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5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6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7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8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59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60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61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62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63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64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65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10248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45" name="Text Box 24"/>
          <p:cNvSpPr txBox="1">
            <a:spLocks noChangeArrowheads="1"/>
          </p:cNvSpPr>
          <p:nvPr/>
        </p:nvSpPr>
        <p:spPr bwMode="auto">
          <a:xfrm>
            <a:off x="6019800" y="6400800"/>
            <a:ext cx="3019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Slide credit: David Lowe (UBC)</a:t>
            </a:r>
          </a:p>
        </p:txBody>
      </p:sp>
      <p:graphicFrame>
        <p:nvGraphicFramePr>
          <p:cNvPr id="10242" name="Object 25"/>
          <p:cNvGraphicFramePr>
            <a:graphicFrameLocks noChangeAspect="1"/>
          </p:cNvGraphicFramePr>
          <p:nvPr/>
        </p:nvGraphicFramePr>
        <p:xfrm>
          <a:off x="6389688" y="1752600"/>
          <a:ext cx="1020762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6" name="Equation" r:id="rId5" imgW="7315200" imgH="4038600" progId="Equation.3">
                  <p:embed/>
                </p:oleObj>
              </mc:Choice>
              <mc:Fallback>
                <p:oleObj name="Equation" r:id="rId5" imgW="7315200" imgH="403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9688" y="1752600"/>
                        <a:ext cx="1020762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16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sz="3600" dirty="0">
                <a:latin typeface="+mj-lt"/>
                <a:ea typeface="+mj-ea"/>
                <a:cs typeface="+mj-cs"/>
              </a:rPr>
              <a:t>Box Filter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3781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0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86000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905000"/>
            <a:ext cx="3175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Smoothing with box filter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4857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8435"/>
            <a:ext cx="8229600" cy="1143000"/>
          </a:xfrm>
        </p:spPr>
        <p:txBody>
          <a:bodyPr/>
          <a:lstStyle/>
          <a:p>
            <a:r>
              <a:rPr lang="en-US" dirty="0" smtClean="0"/>
              <a:t>What is an image?</a:t>
            </a:r>
            <a:endParaRPr lang="en-US" dirty="0"/>
          </a:p>
        </p:txBody>
      </p:sp>
      <p:pic>
        <p:nvPicPr>
          <p:cNvPr id="5" name="Picture 4" descr="Hannane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9763"/>
            <a:ext cx="9180809" cy="569970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29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grpSp>
        <p:nvGrpSpPr>
          <p:cNvPr id="32771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32776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77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78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79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80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32781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82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83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84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85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86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87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88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89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90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91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92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32772" name="Text Box 22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Original</a:t>
            </a:r>
          </a:p>
        </p:txBody>
      </p:sp>
      <p:sp>
        <p:nvSpPr>
          <p:cNvPr id="32773" name="Text Box 23"/>
          <p:cNvSpPr txBox="1">
            <a:spLocks noChangeArrowheads="1"/>
          </p:cNvSpPr>
          <p:nvPr/>
        </p:nvSpPr>
        <p:spPr bwMode="auto">
          <a:xfrm>
            <a:off x="6858000" y="2971800"/>
            <a:ext cx="56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latin typeface="Times" pitchFamily="18" charset="0"/>
              </a:rPr>
              <a:t>?</a:t>
            </a:r>
          </a:p>
        </p:txBody>
      </p:sp>
      <p:pic>
        <p:nvPicPr>
          <p:cNvPr id="32774" name="Picture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2775" name="Text Box 25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11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grpSp>
        <p:nvGrpSpPr>
          <p:cNvPr id="33795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33801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2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3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4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5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33806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7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8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9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10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1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2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3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4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5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6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7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33796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3797" name="Text Box 23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Original</a:t>
            </a:r>
          </a:p>
        </p:txBody>
      </p:sp>
      <p:sp>
        <p:nvSpPr>
          <p:cNvPr id="33798" name="Text Box 24"/>
          <p:cNvSpPr txBox="1">
            <a:spLocks noChangeArrowheads="1"/>
          </p:cNvSpPr>
          <p:nvPr/>
        </p:nvSpPr>
        <p:spPr bwMode="auto">
          <a:xfrm>
            <a:off x="6324600" y="4724400"/>
            <a:ext cx="2133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imes" pitchFamily="18" charset="0"/>
              </a:rPr>
              <a:t>Filtered </a:t>
            </a:r>
          </a:p>
          <a:p>
            <a:r>
              <a:rPr lang="en-US">
                <a:latin typeface="Times" pitchFamily="18" charset="0"/>
              </a:rPr>
              <a:t>(no change)</a:t>
            </a:r>
          </a:p>
        </p:txBody>
      </p:sp>
      <p:pic>
        <p:nvPicPr>
          <p:cNvPr id="33799" name="Pict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3800" name="Text Box 26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4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grpSp>
        <p:nvGrpSpPr>
          <p:cNvPr id="34819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34824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25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26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27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34828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29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30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31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32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33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4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5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6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7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8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9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40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34820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4821" name="Text Box 22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Original</a:t>
            </a:r>
          </a:p>
        </p:txBody>
      </p:sp>
      <p:sp>
        <p:nvSpPr>
          <p:cNvPr id="34822" name="Text Box 23"/>
          <p:cNvSpPr txBox="1">
            <a:spLocks noChangeArrowheads="1"/>
          </p:cNvSpPr>
          <p:nvPr/>
        </p:nvSpPr>
        <p:spPr bwMode="auto">
          <a:xfrm>
            <a:off x="6858000" y="2971800"/>
            <a:ext cx="56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latin typeface="Times" pitchFamily="18" charset="0"/>
              </a:rPr>
              <a:t>?</a:t>
            </a:r>
          </a:p>
        </p:txBody>
      </p:sp>
      <p:sp>
        <p:nvSpPr>
          <p:cNvPr id="34823" name="Text Box 24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45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grpSp>
        <p:nvGrpSpPr>
          <p:cNvPr id="35843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35850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1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2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3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35854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5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6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7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8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9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0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1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2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3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4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5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6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35844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5845" name="Text Box 22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Original</a:t>
            </a:r>
          </a:p>
        </p:txBody>
      </p:sp>
      <p:pic>
        <p:nvPicPr>
          <p:cNvPr id="35846" name="Picture 23"/>
          <p:cNvPicPr>
            <a:picLocks noChangeAspect="1" noChangeArrowheads="1"/>
          </p:cNvPicPr>
          <p:nvPr/>
        </p:nvPicPr>
        <p:blipFill>
          <a:blip r:embed="rId3" cstate="print"/>
          <a:srcRect l="8000"/>
          <a:stretch>
            <a:fillRect/>
          </a:stretch>
        </p:blipFill>
        <p:spPr bwMode="auto">
          <a:xfrm>
            <a:off x="6477000" y="2667000"/>
            <a:ext cx="1828800" cy="18573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35847" name="Rectangle 24"/>
          <p:cNvSpPr>
            <a:spLocks noChangeArrowheads="1"/>
          </p:cNvSpPr>
          <p:nvPr/>
        </p:nvSpPr>
        <p:spPr bwMode="auto">
          <a:xfrm>
            <a:off x="6477000" y="2667000"/>
            <a:ext cx="1905000" cy="1828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8" name="Text Box 25"/>
          <p:cNvSpPr txBox="1">
            <a:spLocks noChangeArrowheads="1"/>
          </p:cNvSpPr>
          <p:nvPr/>
        </p:nvSpPr>
        <p:spPr bwMode="auto">
          <a:xfrm>
            <a:off x="6553200" y="4724400"/>
            <a:ext cx="15446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Shifted left</a:t>
            </a:r>
          </a:p>
          <a:p>
            <a:r>
              <a:rPr lang="en-US">
                <a:latin typeface="Times" pitchFamily="18" charset="0"/>
              </a:rPr>
              <a:t>By 1 pixel</a:t>
            </a:r>
          </a:p>
        </p:txBody>
      </p:sp>
      <p:sp>
        <p:nvSpPr>
          <p:cNvPr id="35849" name="Text Box 26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78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5908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669925" y="46132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Original</a:t>
            </a:r>
          </a:p>
        </p:txBody>
      </p:sp>
      <p:grpSp>
        <p:nvGrpSpPr>
          <p:cNvPr id="36869" name="Group 5"/>
          <p:cNvGrpSpPr>
            <a:grpSpLocks/>
          </p:cNvGrpSpPr>
          <p:nvPr/>
        </p:nvGrpSpPr>
        <p:grpSpPr bwMode="auto">
          <a:xfrm>
            <a:off x="4953000" y="2895600"/>
            <a:ext cx="1371600" cy="1066800"/>
            <a:chOff x="3799" y="2064"/>
            <a:chExt cx="1433" cy="1136"/>
          </a:xfrm>
        </p:grpSpPr>
        <p:grpSp>
          <p:nvGrpSpPr>
            <p:cNvPr id="36892" name="Group 6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36894" name="Rectangle 7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895" name="Rectangle 8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896" name="Rectangle 9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897" name="Rectangle 10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898" name="Rectangle 11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899" name="Rectangle 12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900" name="Rectangle 13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901" name="Rectangle 14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902" name="Rectangle 15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903" name="Line 16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4" name="Line 17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5" name="Line 18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6" name="Line 19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7" name="Line 20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8" name="Line 21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9" name="Line 22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10" name="Line 23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36893" name="Picture 2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6870" name="Group 25"/>
          <p:cNvGrpSpPr>
            <a:grpSpLocks/>
          </p:cNvGrpSpPr>
          <p:nvPr/>
        </p:nvGrpSpPr>
        <p:grpSpPr bwMode="auto">
          <a:xfrm>
            <a:off x="2971800" y="2895600"/>
            <a:ext cx="1149350" cy="1066800"/>
            <a:chOff x="144" y="144"/>
            <a:chExt cx="1152" cy="1136"/>
          </a:xfrm>
        </p:grpSpPr>
        <p:sp>
          <p:nvSpPr>
            <p:cNvPr id="36875" name="Rectangle 2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76" name="Rectangle 2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77" name="Rectangle 2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78" name="Rectangle 2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79" name="Rectangle 3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36880" name="Rectangle 3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81" name="Rectangle 3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82" name="Rectangle 3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83" name="Rectangle 3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84" name="Line 3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5" name="Line 3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6" name="Line 3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7" name="Line 3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8" name="Line 3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9" name="Line 4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90" name="Line 4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91" name="Line 4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36871" name="Text Box 43"/>
          <p:cNvSpPr txBox="1">
            <a:spLocks noChangeArrowheads="1"/>
          </p:cNvSpPr>
          <p:nvPr/>
        </p:nvSpPr>
        <p:spPr bwMode="auto">
          <a:xfrm>
            <a:off x="4343400" y="2819400"/>
            <a:ext cx="438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latin typeface="Times" pitchFamily="18" charset="0"/>
              </a:rPr>
              <a:t>-</a:t>
            </a:r>
          </a:p>
        </p:txBody>
      </p:sp>
      <p:sp>
        <p:nvSpPr>
          <p:cNvPr id="36872" name="Text Box 44"/>
          <p:cNvSpPr txBox="1">
            <a:spLocks noChangeArrowheads="1"/>
          </p:cNvSpPr>
          <p:nvPr/>
        </p:nvSpPr>
        <p:spPr bwMode="auto">
          <a:xfrm>
            <a:off x="7467600" y="2895600"/>
            <a:ext cx="56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latin typeface="Times" pitchFamily="18" charset="0"/>
              </a:rPr>
              <a:t>?</a:t>
            </a:r>
          </a:p>
        </p:txBody>
      </p:sp>
      <p:sp>
        <p:nvSpPr>
          <p:cNvPr id="36874" name="Text Box 46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16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5908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669925" y="46132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Original</a:t>
            </a:r>
          </a:p>
        </p:txBody>
      </p:sp>
      <p:grpSp>
        <p:nvGrpSpPr>
          <p:cNvPr id="37893" name="Group 5"/>
          <p:cNvGrpSpPr>
            <a:grpSpLocks/>
          </p:cNvGrpSpPr>
          <p:nvPr/>
        </p:nvGrpSpPr>
        <p:grpSpPr bwMode="auto">
          <a:xfrm>
            <a:off x="4953000" y="2895600"/>
            <a:ext cx="1371600" cy="1066800"/>
            <a:chOff x="3799" y="2064"/>
            <a:chExt cx="1433" cy="1136"/>
          </a:xfrm>
        </p:grpSpPr>
        <p:grpSp>
          <p:nvGrpSpPr>
            <p:cNvPr id="37916" name="Group 6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37918" name="Rectangle 7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19" name="Rectangle 8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0" name="Rectangle 9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1" name="Rectangle 10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2" name="Rectangle 11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3" name="Rectangle 12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4" name="Rectangle 13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5" name="Rectangle 14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6" name="Rectangle 15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7" name="Line 16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28" name="Line 17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29" name="Line 18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30" name="Line 19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31" name="Line 20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32" name="Line 21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33" name="Line 22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34" name="Line 23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37917" name="Picture 2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7894" name="Group 25"/>
          <p:cNvGrpSpPr>
            <a:grpSpLocks/>
          </p:cNvGrpSpPr>
          <p:nvPr/>
        </p:nvGrpSpPr>
        <p:grpSpPr bwMode="auto">
          <a:xfrm>
            <a:off x="2971800" y="2895600"/>
            <a:ext cx="1149350" cy="1066800"/>
            <a:chOff x="144" y="144"/>
            <a:chExt cx="1152" cy="1136"/>
          </a:xfrm>
        </p:grpSpPr>
        <p:sp>
          <p:nvSpPr>
            <p:cNvPr id="37899" name="Rectangle 2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0" name="Rectangle 2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1" name="Rectangle 2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2" name="Rectangle 2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3" name="Rectangle 3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37904" name="Rectangle 3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5" name="Rectangle 3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6" name="Rectangle 3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7" name="Rectangle 3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8" name="Line 3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09" name="Line 3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0" name="Line 3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1" name="Line 3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2" name="Line 3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3" name="Line 4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4" name="Line 4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5" name="Line 4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37895" name="Text Box 43"/>
          <p:cNvSpPr txBox="1">
            <a:spLocks noChangeArrowheads="1"/>
          </p:cNvSpPr>
          <p:nvPr/>
        </p:nvSpPr>
        <p:spPr bwMode="auto">
          <a:xfrm>
            <a:off x="4343400" y="2819400"/>
            <a:ext cx="438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latin typeface="Times" pitchFamily="18" charset="0"/>
              </a:rPr>
              <a:t>-</a:t>
            </a:r>
          </a:p>
        </p:txBody>
      </p:sp>
      <p:sp>
        <p:nvSpPr>
          <p:cNvPr id="37896" name="Text Box 44"/>
          <p:cNvSpPr txBox="1">
            <a:spLocks noChangeArrowheads="1"/>
          </p:cNvSpPr>
          <p:nvPr/>
        </p:nvSpPr>
        <p:spPr bwMode="auto">
          <a:xfrm>
            <a:off x="4419600" y="4724400"/>
            <a:ext cx="4419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Sharpening filter</a:t>
            </a:r>
          </a:p>
          <a:p>
            <a:pPr lvl="1">
              <a:buFontTx/>
              <a:buChar char="-"/>
            </a:pPr>
            <a:r>
              <a:rPr lang="en-US"/>
              <a:t> Accentuates differences with local average</a:t>
            </a:r>
          </a:p>
        </p:txBody>
      </p:sp>
      <p:pic>
        <p:nvPicPr>
          <p:cNvPr id="37897" name="Picture 4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2514600"/>
            <a:ext cx="18764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8" name="Text Box 46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45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 t="18013"/>
          <a:stretch>
            <a:fillRect/>
          </a:stretch>
        </p:blipFill>
        <p:spPr bwMode="auto">
          <a:xfrm>
            <a:off x="762000" y="1676400"/>
            <a:ext cx="7586663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Sharpening</a:t>
            </a:r>
          </a:p>
        </p:txBody>
      </p:sp>
      <p:sp>
        <p:nvSpPr>
          <p:cNvPr id="38916" name="Text Box 5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7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filters</a:t>
            </a:r>
          </a:p>
        </p:txBody>
      </p:sp>
      <p:grpSp>
        <p:nvGrpSpPr>
          <p:cNvPr id="39939" name="Group 5"/>
          <p:cNvGrpSpPr>
            <a:grpSpLocks noChangeAspect="1"/>
          </p:cNvGrpSpPr>
          <p:nvPr/>
        </p:nvGrpSpPr>
        <p:grpSpPr bwMode="auto">
          <a:xfrm>
            <a:off x="3886200" y="3200400"/>
            <a:ext cx="1390650" cy="1371600"/>
            <a:chOff x="144" y="144"/>
            <a:chExt cx="1152" cy="1136"/>
          </a:xfrm>
        </p:grpSpPr>
        <p:sp>
          <p:nvSpPr>
            <p:cNvPr id="39944" name="Rectangle 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-1</a:t>
              </a:r>
            </a:p>
          </p:txBody>
        </p:sp>
        <p:sp>
          <p:nvSpPr>
            <p:cNvPr id="39945" name="Rectangle 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39946" name="Rectangle 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1</a:t>
              </a:r>
            </a:p>
          </p:txBody>
        </p:sp>
        <p:sp>
          <p:nvSpPr>
            <p:cNvPr id="39947" name="Rectangle 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-2</a:t>
              </a:r>
            </a:p>
          </p:txBody>
        </p:sp>
        <p:sp>
          <p:nvSpPr>
            <p:cNvPr id="39948" name="Rectangle 1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39949" name="Rectangle 1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2</a:t>
              </a:r>
            </a:p>
          </p:txBody>
        </p:sp>
        <p:sp>
          <p:nvSpPr>
            <p:cNvPr id="39950" name="Rectangle 1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-1</a:t>
              </a:r>
            </a:p>
          </p:txBody>
        </p:sp>
        <p:sp>
          <p:nvSpPr>
            <p:cNvPr id="39951" name="Rectangle 1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39952" name="Rectangle 1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1</a:t>
              </a:r>
            </a:p>
          </p:txBody>
        </p:sp>
        <p:sp>
          <p:nvSpPr>
            <p:cNvPr id="39953" name="Line 1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4" name="Line 1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5" name="Line 1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6" name="Line 1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7" name="Line 1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8" name="Line 2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9" name="Line 2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60" name="Line 2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39940" name="Picture 4" descr="C:\Documents and Settings\Derek Hoiem\My Documents\Classes\Spring10 - Computer Vision\figs\einste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36290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3" name="Picture 5" descr="C:\Documents and Settings\Derek Hoiem\My Documents\Classes\Spring10 - Computer Vision\figs\einstein_sobel_v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4975" y="1371600"/>
            <a:ext cx="36290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6477000" y="6019800"/>
            <a:ext cx="20097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/>
              <a:t>Vertical Edge</a:t>
            </a:r>
          </a:p>
          <a:p>
            <a:pPr algn="ctr"/>
            <a:r>
              <a:rPr lang="en-US" sz="2000"/>
              <a:t>(absolute value)</a:t>
            </a: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4178300" y="4648200"/>
            <a:ext cx="774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Sobel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7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filters</a:t>
            </a:r>
          </a:p>
        </p:txBody>
      </p:sp>
      <p:grpSp>
        <p:nvGrpSpPr>
          <p:cNvPr id="40963" name="Group 5"/>
          <p:cNvGrpSpPr>
            <a:grpSpLocks noChangeAspect="1"/>
          </p:cNvGrpSpPr>
          <p:nvPr/>
        </p:nvGrpSpPr>
        <p:grpSpPr bwMode="auto">
          <a:xfrm>
            <a:off x="3886200" y="3211513"/>
            <a:ext cx="1390650" cy="1371600"/>
            <a:chOff x="144" y="144"/>
            <a:chExt cx="1152" cy="1136"/>
          </a:xfrm>
        </p:grpSpPr>
        <p:sp>
          <p:nvSpPr>
            <p:cNvPr id="40969" name="Rectangle 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-1</a:t>
              </a:r>
            </a:p>
          </p:txBody>
        </p:sp>
        <p:sp>
          <p:nvSpPr>
            <p:cNvPr id="40970" name="Rectangle 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-2</a:t>
              </a:r>
            </a:p>
          </p:txBody>
        </p:sp>
        <p:sp>
          <p:nvSpPr>
            <p:cNvPr id="40971" name="Rectangle 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-1</a:t>
              </a:r>
            </a:p>
          </p:txBody>
        </p:sp>
        <p:sp>
          <p:nvSpPr>
            <p:cNvPr id="40972" name="Rectangle 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40973" name="Rectangle 1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40974" name="Rectangle 1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40975" name="Rectangle 1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1</a:t>
              </a:r>
            </a:p>
          </p:txBody>
        </p:sp>
        <p:sp>
          <p:nvSpPr>
            <p:cNvPr id="40976" name="Rectangle 1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2</a:t>
              </a:r>
            </a:p>
          </p:txBody>
        </p:sp>
        <p:sp>
          <p:nvSpPr>
            <p:cNvPr id="40977" name="Rectangle 1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1</a:t>
              </a:r>
            </a:p>
          </p:txBody>
        </p:sp>
        <p:sp>
          <p:nvSpPr>
            <p:cNvPr id="40978" name="Line 1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79" name="Line 1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0" name="Line 1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1" name="Line 1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2" name="Line 1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3" name="Line 2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4" name="Line 2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5" name="Line 2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6477000" y="6019800"/>
            <a:ext cx="20097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/>
              <a:t>Horizontal Edge</a:t>
            </a:r>
          </a:p>
          <a:p>
            <a:pPr algn="ctr"/>
            <a:r>
              <a:rPr lang="en-US" sz="2000"/>
              <a:t>(absolute value)</a:t>
            </a:r>
          </a:p>
        </p:txBody>
      </p:sp>
      <p:pic>
        <p:nvPicPr>
          <p:cNvPr id="40965" name="Picture 4" descr="C:\Documents and Settings\Derek Hoiem\My Documents\Classes\Spring10 - Computer Vision\figs\einste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600"/>
            <a:ext cx="36290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587" name="Picture 3" descr="C:\Documents and Settings\Derek Hoiem\My Documents\Classes\Spring10 - Computer Vision\figs\einstein_sobel_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4975" y="1371600"/>
            <a:ext cx="36290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4178300" y="4659313"/>
            <a:ext cx="774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Sobel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9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4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gradient filters</a:t>
            </a:r>
            <a:endParaRPr lang="en-US" dirty="0"/>
          </a:p>
        </p:txBody>
      </p:sp>
      <p:grpSp>
        <p:nvGrpSpPr>
          <p:cNvPr id="4" name="Group 5"/>
          <p:cNvGrpSpPr>
            <a:grpSpLocks noChangeAspect="1"/>
          </p:cNvGrpSpPr>
          <p:nvPr/>
        </p:nvGrpSpPr>
        <p:grpSpPr bwMode="auto">
          <a:xfrm>
            <a:off x="2073275" y="3124200"/>
            <a:ext cx="1390650" cy="1371600"/>
            <a:chOff x="144" y="144"/>
            <a:chExt cx="1152" cy="1136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/>
                <a:t>0</a:t>
              </a: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/>
                <a:t>0</a:t>
              </a:r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/>
                <a:t>0</a:t>
              </a: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1</a:t>
              </a:r>
              <a:endParaRPr lang="en-US" sz="2000" dirty="0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/>
                <a:t>0</a:t>
              </a: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-1</a:t>
              </a:r>
              <a:endParaRPr lang="en-US" sz="2000" dirty="0"/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/>
                <a:t>0</a:t>
              </a: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/>
                <a:t>0</a:t>
              </a:r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/>
                <a:t>0</a:t>
              </a:r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grpSp>
        <p:nvGrpSpPr>
          <p:cNvPr id="22" name="Group 5"/>
          <p:cNvGrpSpPr>
            <a:grpSpLocks noChangeAspect="1"/>
          </p:cNvGrpSpPr>
          <p:nvPr/>
        </p:nvGrpSpPr>
        <p:grpSpPr bwMode="auto">
          <a:xfrm>
            <a:off x="5048989" y="3094463"/>
            <a:ext cx="1390650" cy="1371600"/>
            <a:chOff x="144" y="144"/>
            <a:chExt cx="1152" cy="1136"/>
          </a:xfrm>
        </p:grpSpPr>
        <p:sp>
          <p:nvSpPr>
            <p:cNvPr id="23" name="Rectangle 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0</a:t>
              </a:r>
              <a:endParaRPr lang="en-US" sz="2000" dirty="0"/>
            </a:p>
          </p:txBody>
        </p:sp>
        <p:sp>
          <p:nvSpPr>
            <p:cNvPr id="24" name="Rectangle 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-1</a:t>
              </a:r>
              <a:endParaRPr lang="en-US" sz="2000" dirty="0"/>
            </a:p>
          </p:txBody>
        </p:sp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0</a:t>
              </a:r>
              <a:endParaRPr lang="en-US" sz="2000" dirty="0"/>
            </a:p>
          </p:txBody>
        </p:sp>
        <p:sp>
          <p:nvSpPr>
            <p:cNvPr id="26" name="Rectangle 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27" name="Rectangle 1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28" name="Rectangle 1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29" name="Rectangle 1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0</a:t>
              </a:r>
              <a:endParaRPr lang="en-US" sz="2000" dirty="0"/>
            </a:p>
          </p:txBody>
        </p:sp>
        <p:sp>
          <p:nvSpPr>
            <p:cNvPr id="30" name="Rectangle 1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1</a:t>
              </a:r>
              <a:endParaRPr lang="en-US" sz="2000" dirty="0"/>
            </a:p>
          </p:txBody>
        </p:sp>
        <p:sp>
          <p:nvSpPr>
            <p:cNvPr id="31" name="Rectangle 1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0</a:t>
              </a:r>
              <a:endParaRPr lang="en-US" sz="2000" dirty="0"/>
            </a:p>
          </p:txBody>
        </p:sp>
        <p:sp>
          <p:nvSpPr>
            <p:cNvPr id="32" name="Line 1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" name="Line 1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" name="Line 1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" name="Line 1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" name="Line 1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" name="Line 2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8" name="Line 2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" name="Line 2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grpSp>
        <p:nvGrpSpPr>
          <p:cNvPr id="40" name="Group 5"/>
          <p:cNvGrpSpPr>
            <a:grpSpLocks noChangeAspect="1"/>
          </p:cNvGrpSpPr>
          <p:nvPr/>
        </p:nvGrpSpPr>
        <p:grpSpPr bwMode="auto">
          <a:xfrm>
            <a:off x="2073275" y="5105803"/>
            <a:ext cx="1390650" cy="456395"/>
            <a:chOff x="144" y="523"/>
            <a:chExt cx="1152" cy="378"/>
          </a:xfrm>
        </p:grpSpPr>
        <p:sp>
          <p:nvSpPr>
            <p:cNvPr id="44" name="Rectangle 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1</a:t>
              </a:r>
              <a:endParaRPr lang="en-US" sz="2000" dirty="0"/>
            </a:p>
          </p:txBody>
        </p:sp>
        <p:sp>
          <p:nvSpPr>
            <p:cNvPr id="45" name="Rectangle 1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/>
                <a:t>0</a:t>
              </a:r>
            </a:p>
          </p:txBody>
        </p:sp>
        <p:sp>
          <p:nvSpPr>
            <p:cNvPr id="46" name="Rectangle 1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-1</a:t>
              </a:r>
              <a:endParaRPr lang="en-US" sz="2000" dirty="0"/>
            </a:p>
          </p:txBody>
        </p:sp>
        <p:sp>
          <p:nvSpPr>
            <p:cNvPr id="50" name="Line 15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51" name="Line 1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52" name="Line 1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53" name="Line 18"/>
            <p:cNvSpPr>
              <a:spLocks noChangeShapeType="1"/>
            </p:cNvSpPr>
            <p:nvPr/>
          </p:nvSpPr>
          <p:spPr bwMode="auto">
            <a:xfrm flipV="1">
              <a:off x="165" y="901"/>
              <a:ext cx="1131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54" name="Line 19"/>
            <p:cNvSpPr>
              <a:spLocks noChangeShapeType="1"/>
            </p:cNvSpPr>
            <p:nvPr/>
          </p:nvSpPr>
          <p:spPr bwMode="auto">
            <a:xfrm>
              <a:off x="152" y="523"/>
              <a:ext cx="0" cy="37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55" name="Line 20"/>
            <p:cNvSpPr>
              <a:spLocks noChangeShapeType="1"/>
            </p:cNvSpPr>
            <p:nvPr/>
          </p:nvSpPr>
          <p:spPr bwMode="auto">
            <a:xfrm>
              <a:off x="528" y="523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56" name="Line 21"/>
            <p:cNvSpPr>
              <a:spLocks noChangeShapeType="1"/>
            </p:cNvSpPr>
            <p:nvPr/>
          </p:nvSpPr>
          <p:spPr bwMode="auto">
            <a:xfrm>
              <a:off x="912" y="523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57" name="Line 22"/>
            <p:cNvSpPr>
              <a:spLocks noChangeShapeType="1"/>
            </p:cNvSpPr>
            <p:nvPr/>
          </p:nvSpPr>
          <p:spPr bwMode="auto">
            <a:xfrm>
              <a:off x="1296" y="523"/>
              <a:ext cx="0" cy="37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2573675" y="4600303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1663919" y="2657962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Horizontal Gradient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5626205" y="2657962"/>
            <a:ext cx="1941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Vertical Gradient</a:t>
            </a:r>
            <a:endParaRPr lang="en-US" dirty="0"/>
          </a:p>
        </p:txBody>
      </p:sp>
      <p:grpSp>
        <p:nvGrpSpPr>
          <p:cNvPr id="61" name="Group 5"/>
          <p:cNvGrpSpPr>
            <a:grpSpLocks noChangeAspect="1"/>
          </p:cNvGrpSpPr>
          <p:nvPr/>
        </p:nvGrpSpPr>
        <p:grpSpPr bwMode="auto">
          <a:xfrm rot="5400000">
            <a:off x="6872503" y="3519213"/>
            <a:ext cx="1390650" cy="463639"/>
            <a:chOff x="144" y="520"/>
            <a:chExt cx="1152" cy="384"/>
          </a:xfrm>
        </p:grpSpPr>
        <p:sp>
          <p:nvSpPr>
            <p:cNvPr id="62" name="Rectangle 9"/>
            <p:cNvSpPr>
              <a:spLocks noChangeArrowheads="1"/>
            </p:cNvSpPr>
            <p:nvPr/>
          </p:nvSpPr>
          <p:spPr bwMode="auto">
            <a:xfrm rot="16200000"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1</a:t>
              </a:r>
              <a:endParaRPr lang="en-US" sz="2000" dirty="0"/>
            </a:p>
          </p:txBody>
        </p:sp>
        <p:sp>
          <p:nvSpPr>
            <p:cNvPr id="63" name="Rectangle 10"/>
            <p:cNvSpPr>
              <a:spLocks noChangeArrowheads="1"/>
            </p:cNvSpPr>
            <p:nvPr/>
          </p:nvSpPr>
          <p:spPr bwMode="auto">
            <a:xfrm rot="16200000"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/>
                <a:t>0</a:t>
              </a:r>
            </a:p>
          </p:txBody>
        </p:sp>
        <p:sp>
          <p:nvSpPr>
            <p:cNvPr id="64" name="Rectangle 11"/>
            <p:cNvSpPr>
              <a:spLocks noChangeArrowheads="1"/>
            </p:cNvSpPr>
            <p:nvPr/>
          </p:nvSpPr>
          <p:spPr bwMode="auto">
            <a:xfrm rot="16200000">
              <a:off x="157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-1</a:t>
              </a:r>
              <a:endParaRPr lang="en-US" sz="2000" dirty="0"/>
            </a:p>
          </p:txBody>
        </p:sp>
        <p:sp>
          <p:nvSpPr>
            <p:cNvPr id="65" name="Line 15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66" name="Line 1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67" name="Line 1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68" name="Line 18"/>
            <p:cNvSpPr>
              <a:spLocks noChangeShapeType="1"/>
            </p:cNvSpPr>
            <p:nvPr/>
          </p:nvSpPr>
          <p:spPr bwMode="auto">
            <a:xfrm flipV="1">
              <a:off x="165" y="901"/>
              <a:ext cx="1131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69" name="Line 19"/>
            <p:cNvSpPr>
              <a:spLocks noChangeShapeType="1"/>
            </p:cNvSpPr>
            <p:nvPr/>
          </p:nvSpPr>
          <p:spPr bwMode="auto">
            <a:xfrm>
              <a:off x="152" y="523"/>
              <a:ext cx="0" cy="37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70" name="Line 20"/>
            <p:cNvSpPr>
              <a:spLocks noChangeShapeType="1"/>
            </p:cNvSpPr>
            <p:nvPr/>
          </p:nvSpPr>
          <p:spPr bwMode="auto">
            <a:xfrm>
              <a:off x="528" y="523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71" name="Line 21"/>
            <p:cNvSpPr>
              <a:spLocks noChangeShapeType="1"/>
            </p:cNvSpPr>
            <p:nvPr/>
          </p:nvSpPr>
          <p:spPr bwMode="auto">
            <a:xfrm>
              <a:off x="912" y="523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72" name="Line 22"/>
            <p:cNvSpPr>
              <a:spLocks noChangeShapeType="1"/>
            </p:cNvSpPr>
            <p:nvPr/>
          </p:nvSpPr>
          <p:spPr bwMode="auto">
            <a:xfrm>
              <a:off x="1296" y="523"/>
              <a:ext cx="0" cy="37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6753611" y="3531329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33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annaneh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97" t="41803" r="32337" b="49607"/>
          <a:stretch/>
        </p:blipFill>
        <p:spPr>
          <a:xfrm>
            <a:off x="400013" y="97586"/>
            <a:ext cx="6412491" cy="661889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375962" y="1427320"/>
            <a:ext cx="336612" cy="31682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endCxn id="7" idx="7"/>
          </p:cNvCxnSpPr>
          <p:nvPr/>
        </p:nvCxnSpPr>
        <p:spPr>
          <a:xfrm flipH="1">
            <a:off x="4663278" y="752068"/>
            <a:ext cx="2619293" cy="7216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7071476"/>
              </p:ext>
            </p:extLst>
          </p:nvPr>
        </p:nvGraphicFramePr>
        <p:xfrm>
          <a:off x="7282571" y="247793"/>
          <a:ext cx="1536717" cy="960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7" name="Equation" r:id="rId4" imgW="711200" imgH="444500" progId="Equation.3">
                  <p:embed/>
                </p:oleObj>
              </mc:Choice>
              <mc:Fallback>
                <p:oleObj name="Equation" r:id="rId4" imgW="7112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82571" y="247793"/>
                        <a:ext cx="1536717" cy="9604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29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upload.wikimedia.org/wikipedia/commons/thumb/f/f6/Gaussian_Filter.svg/700px-Gaussian_Filter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35" y="1335147"/>
            <a:ext cx="2263107" cy="162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Gaussian filter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971800" y="3878013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*</a:t>
            </a:r>
            <a:endParaRPr lang="en-US" sz="7200" dirty="0"/>
          </a:p>
        </p:txBody>
      </p:sp>
      <p:sp>
        <p:nvSpPr>
          <p:cNvPr id="23" name="TextBox 22"/>
          <p:cNvSpPr txBox="1"/>
          <p:nvPr/>
        </p:nvSpPr>
        <p:spPr>
          <a:xfrm>
            <a:off x="5486400" y="3649413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=</a:t>
            </a:r>
            <a:endParaRPr lang="en-US" sz="7200" dirty="0"/>
          </a:p>
        </p:txBody>
      </p:sp>
      <p:sp>
        <p:nvSpPr>
          <p:cNvPr id="25" name="TextBox 24"/>
          <p:cNvSpPr txBox="1"/>
          <p:nvPr/>
        </p:nvSpPr>
        <p:spPr>
          <a:xfrm>
            <a:off x="838200" y="55742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Input image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087091" y="53456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Filter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553200" y="55742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Output image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435011"/>
            <a:ext cx="1719263" cy="173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r="14841"/>
          <a:stretch/>
        </p:blipFill>
        <p:spPr bwMode="auto">
          <a:xfrm>
            <a:off x="6161314" y="3048000"/>
            <a:ext cx="2482668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r="14841"/>
          <a:stretch/>
        </p:blipFill>
        <p:spPr bwMode="auto">
          <a:xfrm>
            <a:off x="354799" y="3047793"/>
            <a:ext cx="2474991" cy="250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146632"/>
            <a:ext cx="2747962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138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Gaussian vs. mean filters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8" name="Picture 4" descr="C:\larryz\classes\UW576S11\data\sn_mea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28"/>
          <a:stretch/>
        </p:blipFill>
        <p:spPr bwMode="auto">
          <a:xfrm>
            <a:off x="2736058" y="1447800"/>
            <a:ext cx="3009518" cy="387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5"/>
          <a:stretch/>
        </p:blipFill>
        <p:spPr bwMode="auto">
          <a:xfrm>
            <a:off x="2736059" y="4800599"/>
            <a:ext cx="516714" cy="520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81000" y="6243935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does real blur look like?</a:t>
            </a:r>
            <a:endParaRPr lang="en-US" sz="2400" dirty="0"/>
          </a:p>
        </p:txBody>
      </p:sp>
      <p:pic>
        <p:nvPicPr>
          <p:cNvPr id="11267" name="Picture 3" descr="C:\larryz\classes\UW576S11\data\sn_orig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28"/>
          <a:stretch/>
        </p:blipFill>
        <p:spPr bwMode="auto">
          <a:xfrm>
            <a:off x="228600" y="1460541"/>
            <a:ext cx="2216770" cy="28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larryz\classes\UW576S11\data\sn_gauss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02"/>
          <a:stretch/>
        </p:blipFill>
        <p:spPr bwMode="auto">
          <a:xfrm>
            <a:off x="5930353" y="1460541"/>
            <a:ext cx="2985047" cy="387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353" y="4770438"/>
            <a:ext cx="546647" cy="550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041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839200" cy="4953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Spatially-weighted average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dirty="0" smtClean="0">
              <a:latin typeface="Courier New" pitchFamily="49" charset="0"/>
            </a:endParaRPr>
          </a:p>
        </p:txBody>
      </p:sp>
      <p:pic>
        <p:nvPicPr>
          <p:cNvPr id="45059" name="Picture 4" descr="realgaussian"/>
          <p:cNvPicPr>
            <a:picLocks noChangeAspect="1" noChangeArrowheads="1"/>
          </p:cNvPicPr>
          <p:nvPr/>
        </p:nvPicPr>
        <p:blipFill>
          <a:blip r:embed="rId4" cstate="print"/>
          <a:srcRect l="3360" t="15573" b="4480"/>
          <a:stretch>
            <a:fillRect/>
          </a:stretch>
        </p:blipFill>
        <p:spPr bwMode="auto">
          <a:xfrm>
            <a:off x="228600" y="2057400"/>
            <a:ext cx="2943225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20574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4419600"/>
            <a:ext cx="25146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2" name="Text Box 7"/>
          <p:cNvSpPr txBox="1">
            <a:spLocks noChangeArrowheads="1"/>
          </p:cNvSpPr>
          <p:nvPr/>
        </p:nvSpPr>
        <p:spPr bwMode="auto">
          <a:xfrm>
            <a:off x="5437188" y="2343150"/>
            <a:ext cx="3478212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Tahoma" pitchFamily="34" charset="0"/>
              </a:rPr>
              <a:t>0.003   0.013   0.022   0.013   0.003</a:t>
            </a:r>
          </a:p>
          <a:p>
            <a:r>
              <a:rPr lang="en-US" sz="1600">
                <a:latin typeface="Tahoma" pitchFamily="34" charset="0"/>
              </a:rPr>
              <a:t>0.013   0.059   0.097   0.059   0.013</a:t>
            </a:r>
          </a:p>
          <a:p>
            <a:r>
              <a:rPr lang="en-US" sz="1600">
                <a:latin typeface="Tahoma" pitchFamily="34" charset="0"/>
              </a:rPr>
              <a:t>0.022   0.097   0.159   0.097   0.022</a:t>
            </a:r>
          </a:p>
          <a:p>
            <a:r>
              <a:rPr lang="en-US" sz="1600">
                <a:latin typeface="Tahoma" pitchFamily="34" charset="0"/>
              </a:rPr>
              <a:t>0.013   0.059   0.097   0.059   0.013</a:t>
            </a:r>
          </a:p>
          <a:p>
            <a:r>
              <a:rPr lang="en-US" sz="1600">
                <a:latin typeface="Tahoma" pitchFamily="34" charset="0"/>
              </a:rPr>
              <a:t>0.003   0.013   0.022   0.013   0.003</a:t>
            </a:r>
          </a:p>
        </p:txBody>
      </p:sp>
      <p:sp>
        <p:nvSpPr>
          <p:cNvPr id="45063" name="Text Box 8"/>
          <p:cNvSpPr txBox="1">
            <a:spLocks noChangeArrowheads="1"/>
          </p:cNvSpPr>
          <p:nvPr/>
        </p:nvSpPr>
        <p:spPr bwMode="auto">
          <a:xfrm>
            <a:off x="6591300" y="3900488"/>
            <a:ext cx="14049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  <a:sym typeface="Symbol" pitchFamily="18" charset="2"/>
              </a:rPr>
              <a:t>5 x 5,  = 1</a:t>
            </a:r>
            <a:endParaRPr lang="en-US">
              <a:latin typeface="Tahoma" pitchFamily="34" charset="0"/>
            </a:endParaRPr>
          </a:p>
        </p:txBody>
      </p:sp>
      <p:sp>
        <p:nvSpPr>
          <p:cNvPr id="45064" name="Rectangle 9"/>
          <p:cNvSpPr>
            <a:spLocks noChangeArrowheads="1"/>
          </p:cNvSpPr>
          <p:nvPr/>
        </p:nvSpPr>
        <p:spPr bwMode="auto">
          <a:xfrm>
            <a:off x="5410200" y="2057400"/>
            <a:ext cx="35052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5" name="Text Box 10"/>
          <p:cNvSpPr txBox="1">
            <a:spLocks noChangeArrowheads="1"/>
          </p:cNvSpPr>
          <p:nvPr/>
        </p:nvSpPr>
        <p:spPr bwMode="auto">
          <a:xfrm>
            <a:off x="6280150" y="6488113"/>
            <a:ext cx="2863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Times" pitchFamily="18" charset="0"/>
              </a:rPr>
              <a:t>Slide credit: Christopher Rasmussen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" pitchFamily="18" charset="0"/>
              </a:rPr>
              <a:t> </a:t>
            </a:r>
          </a:p>
        </p:txBody>
      </p:sp>
      <p:sp>
        <p:nvSpPr>
          <p:cNvPr id="11" name="Rectangle 16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sz="3600" dirty="0">
                <a:latin typeface="+mj-lt"/>
                <a:ea typeface="+mj-ea"/>
                <a:cs typeface="+mj-cs"/>
              </a:rPr>
              <a:t>Important filter: Gaussian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7455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828800"/>
            <a:ext cx="3175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62200"/>
            <a:ext cx="449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362200"/>
            <a:ext cx="449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Smoothing with Gaussian filter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82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62200"/>
            <a:ext cx="449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62200"/>
            <a:ext cx="449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828800"/>
            <a:ext cx="3175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Smoothing with box filter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9335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11" descr="gauss_sigma2_hsize3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4238" y="2768600"/>
            <a:ext cx="3843337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7" name="Rectangle 3074"/>
          <p:cNvSpPr>
            <a:spLocks noGrp="1" noChangeArrowheads="1"/>
          </p:cNvSpPr>
          <p:nvPr>
            <p:ph type="title"/>
          </p:nvPr>
        </p:nvSpPr>
        <p:spPr>
          <a:xfrm>
            <a:off x="592138" y="0"/>
            <a:ext cx="7808912" cy="1104900"/>
          </a:xfrm>
        </p:spPr>
        <p:txBody>
          <a:bodyPr/>
          <a:lstStyle/>
          <a:p>
            <a:pPr eaLnBrk="1" hangingPunct="1"/>
            <a:r>
              <a:rPr lang="en-US" smtClean="0"/>
              <a:t>Gaussian filters</a:t>
            </a:r>
          </a:p>
        </p:txBody>
      </p:sp>
      <p:sp>
        <p:nvSpPr>
          <p:cNvPr id="103428" name="Rectangle 3075"/>
          <p:cNvSpPr>
            <a:spLocks noGrp="1" noChangeArrowheads="1"/>
          </p:cNvSpPr>
          <p:nvPr>
            <p:ph type="body" idx="1"/>
          </p:nvPr>
        </p:nvSpPr>
        <p:spPr>
          <a:xfrm>
            <a:off x="446088" y="1019175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What parameters matter here?</a:t>
            </a:r>
          </a:p>
          <a:p>
            <a:pPr eaLnBrk="1" hangingPunct="1"/>
            <a:r>
              <a:rPr lang="en-US" sz="2800" b="1" dirty="0" smtClean="0"/>
              <a:t>Variance</a:t>
            </a:r>
            <a:r>
              <a:rPr lang="en-US" sz="2800" dirty="0" smtClean="0"/>
              <a:t> of Gaussian: determines extent of smoothing</a:t>
            </a:r>
          </a:p>
          <a:p>
            <a:pPr eaLnBrk="1" hangingPunct="1">
              <a:buFontTx/>
              <a:buNone/>
            </a:pPr>
            <a:endParaRPr lang="en-US" sz="2800" dirty="0" smtClean="0"/>
          </a:p>
        </p:txBody>
      </p:sp>
      <p:sp>
        <p:nvSpPr>
          <p:cNvPr id="103429" name="Text Box 3349"/>
          <p:cNvSpPr txBox="1">
            <a:spLocks noChangeArrowheads="1"/>
          </p:cNvSpPr>
          <p:nvPr/>
        </p:nvSpPr>
        <p:spPr bwMode="auto">
          <a:xfrm>
            <a:off x="2095500" y="5113338"/>
            <a:ext cx="3425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  <a:buSzPct val="75000"/>
              <a:buFont typeface="Monotype Sorts"/>
              <a:buNone/>
            </a:pPr>
            <a:endParaRPr lang="en-US" sz="280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103431" name="Picture 14" descr="gauss_sigma5_hsize3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8975" y="2805113"/>
            <a:ext cx="3843338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2" name="Picture 15" descr="gauss_sigma5_hsize30_2d.jpg"/>
          <p:cNvPicPr>
            <a:picLocks noChangeAspect="1"/>
          </p:cNvPicPr>
          <p:nvPr/>
        </p:nvPicPr>
        <p:blipFill>
          <a:blip r:embed="rId5" cstate="print"/>
          <a:srcRect l="26300" t="5916" r="22746" b="10709"/>
          <a:stretch>
            <a:fillRect/>
          </a:stretch>
        </p:blipFill>
        <p:spPr bwMode="auto">
          <a:xfrm>
            <a:off x="7237413" y="2760663"/>
            <a:ext cx="9128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3" name="Picture 16" descr="gauss_sigma2_hsize30_2d.jpg"/>
          <p:cNvPicPr>
            <a:picLocks noChangeAspect="1"/>
          </p:cNvPicPr>
          <p:nvPr/>
        </p:nvPicPr>
        <p:blipFill>
          <a:blip r:embed="rId6" cstate="print"/>
          <a:srcRect l="26237" t="6770" r="22217" b="9853"/>
          <a:stretch>
            <a:fillRect/>
          </a:stretch>
        </p:blipFill>
        <p:spPr bwMode="auto">
          <a:xfrm>
            <a:off x="811213" y="2771775"/>
            <a:ext cx="912812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7315200" y="6553200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Source: K.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Grauman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0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6" descr="filter_sigma1_size3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675" y="4132785"/>
            <a:ext cx="1449388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1" name="Picture 27" descr="filter_sigma4_size3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2213" y="4169298"/>
            <a:ext cx="1449387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938"/>
            <a:ext cx="8229600" cy="1143000"/>
          </a:xfrm>
        </p:spPr>
        <p:txBody>
          <a:bodyPr/>
          <a:lstStyle/>
          <a:p>
            <a:r>
              <a:rPr lang="en-US" sz="4000" smtClean="0"/>
              <a:t>Smoothing with a Gaussian</a:t>
            </a:r>
          </a:p>
        </p:txBody>
      </p:sp>
      <p:pic>
        <p:nvPicPr>
          <p:cNvPr id="83974" name="Picture 21" descr="filter_sigma10_size3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9450" y="4132785"/>
            <a:ext cx="1449388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9" name="Picture 22" descr="blurred_sigma1.jpg"/>
          <p:cNvPicPr>
            <a:picLocks noChangeAspect="1"/>
          </p:cNvPicPr>
          <p:nvPr/>
        </p:nvPicPr>
        <p:blipFill>
          <a:blip r:embed="rId6" cstate="print"/>
          <a:srcRect l="12660" t="6389" r="12981" b="12152"/>
          <a:stretch>
            <a:fillRect/>
          </a:stretch>
        </p:blipFill>
        <p:spPr bwMode="auto">
          <a:xfrm>
            <a:off x="109538" y="2343673"/>
            <a:ext cx="2527300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6" name="Picture 23" descr="blurred_sigma4.jpg"/>
          <p:cNvPicPr>
            <a:picLocks noChangeAspect="1"/>
          </p:cNvPicPr>
          <p:nvPr/>
        </p:nvPicPr>
        <p:blipFill>
          <a:blip r:embed="rId7" cstate="print"/>
          <a:srcRect l="12892" t="4791" r="11906" b="12152"/>
          <a:stretch>
            <a:fillRect/>
          </a:stretch>
        </p:blipFill>
        <p:spPr bwMode="auto">
          <a:xfrm>
            <a:off x="3148013" y="2307160"/>
            <a:ext cx="2555875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7" name="Picture 25" descr="blurred_sigma10.jpg"/>
          <p:cNvPicPr>
            <a:picLocks noChangeAspect="1"/>
          </p:cNvPicPr>
          <p:nvPr/>
        </p:nvPicPr>
        <p:blipFill>
          <a:blip r:embed="rId8" cstate="print"/>
          <a:srcRect l="11816" t="4791" r="12981" b="12152"/>
          <a:stretch>
            <a:fillRect/>
          </a:stretch>
        </p:blipFill>
        <p:spPr bwMode="auto">
          <a:xfrm>
            <a:off x="6397625" y="2307160"/>
            <a:ext cx="2555875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8" name="Text Box 10"/>
          <p:cNvSpPr txBox="1">
            <a:spLocks noChangeArrowheads="1"/>
          </p:cNvSpPr>
          <p:nvPr/>
        </p:nvSpPr>
        <p:spPr bwMode="auto">
          <a:xfrm>
            <a:off x="5630863" y="2964385"/>
            <a:ext cx="19081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105483" name="Text Box 11"/>
          <p:cNvSpPr txBox="1">
            <a:spLocks noChangeArrowheads="1"/>
          </p:cNvSpPr>
          <p:nvPr/>
        </p:nvSpPr>
        <p:spPr bwMode="auto">
          <a:xfrm>
            <a:off x="482600" y="1159932"/>
            <a:ext cx="86407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2400" b="0">
                <a:solidFill>
                  <a:srgbClr val="000000"/>
                </a:solidFill>
              </a:rPr>
              <a:t>Parameter </a:t>
            </a:r>
            <a:r>
              <a:rPr lang="el-GR" sz="2400" b="0">
                <a:solidFill>
                  <a:srgbClr val="000000"/>
                </a:solidFill>
              </a:rPr>
              <a:t>σ</a:t>
            </a:r>
            <a:r>
              <a:rPr lang="en-US" sz="2400" b="0">
                <a:solidFill>
                  <a:srgbClr val="000000"/>
                </a:solidFill>
              </a:rPr>
              <a:t> is the “scale” / “width” / “spread” of the Gaussian kernel, and controls the amount of smoothing.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7315200" y="6553200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Source: K.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Grauman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62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639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2D edge detection filters</a:t>
            </a:r>
          </a:p>
        </p:txBody>
      </p:sp>
      <p:pic>
        <p:nvPicPr>
          <p:cNvPr id="21507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273367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958975"/>
            <a:ext cx="3006725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3592513"/>
            <a:ext cx="2747962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3" name="Group 9"/>
          <p:cNvGrpSpPr>
            <a:grpSpLocks/>
          </p:cNvGrpSpPr>
          <p:nvPr/>
        </p:nvGrpSpPr>
        <p:grpSpPr bwMode="auto">
          <a:xfrm>
            <a:off x="569912" y="4921248"/>
            <a:ext cx="7900988" cy="1255715"/>
            <a:chOff x="-73" y="-20"/>
            <a:chExt cx="4977" cy="791"/>
          </a:xfrm>
        </p:grpSpPr>
        <p:sp>
          <p:nvSpPr>
            <p:cNvPr id="21510" name="Rectangle 6"/>
            <p:cNvSpPr>
              <a:spLocks/>
            </p:cNvSpPr>
            <p:nvPr/>
          </p:nvSpPr>
          <p:spPr bwMode="auto">
            <a:xfrm>
              <a:off x="0" y="0"/>
              <a:ext cx="4904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82588" indent="-342900">
                <a:spcBef>
                  <a:spcPts val="550"/>
                </a:spcBef>
              </a:pPr>
              <a:r>
                <a:rPr lang="en-US" dirty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      </a:t>
              </a:r>
              <a:r>
                <a:rPr lang="en-US" dirty="0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is the </a:t>
              </a:r>
              <a:r>
                <a:rPr lang="en-US" dirty="0">
                  <a:solidFill>
                    <a:srgbClr val="FF0000"/>
                  </a:solidFill>
                  <a:latin typeface="Arial Bold" charset="0"/>
                  <a:ea typeface="ＭＳ Ｐゴシック" charset="0"/>
                  <a:cs typeface="Arial Bold" charset="0"/>
                  <a:sym typeface="Arial Bold" charset="0"/>
                </a:rPr>
                <a:t>Laplacian</a:t>
              </a:r>
              <a:r>
                <a:rPr lang="en-US" dirty="0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 </a:t>
              </a:r>
              <a:r>
                <a:rPr lang="en-US" dirty="0" smtClean="0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operator (sum of 2</a:t>
              </a:r>
              <a:r>
                <a:rPr lang="en-US" baseline="30000" dirty="0" smtClean="0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nd</a:t>
              </a:r>
              <a:r>
                <a:rPr lang="en-US" dirty="0" smtClean="0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 derivatives):</a:t>
              </a:r>
              <a:endParaRPr lang="en-US" dirty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endParaRPr>
            </a:p>
          </p:txBody>
        </p:sp>
        <p:pic>
          <p:nvPicPr>
            <p:cNvPr id="21511" name="Picture 7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3" y="-20"/>
              <a:ext cx="27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2" name="Picture 8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0" y="393"/>
              <a:ext cx="1624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17" name="Group 13"/>
          <p:cNvGrpSpPr>
            <a:grpSpLocks/>
          </p:cNvGrpSpPr>
          <p:nvPr/>
        </p:nvGrpSpPr>
        <p:grpSpPr bwMode="auto">
          <a:xfrm>
            <a:off x="6091238" y="1749426"/>
            <a:ext cx="2824162" cy="3127374"/>
            <a:chOff x="0" y="-59"/>
            <a:chExt cx="1779" cy="1970"/>
          </a:xfrm>
        </p:grpSpPr>
        <p:pic>
          <p:nvPicPr>
            <p:cNvPr id="21514" name="Picture 10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" y="249"/>
              <a:ext cx="1638" cy="1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5" name="Picture 11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01"/>
              <a:ext cx="763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6" name="Rectangle 12"/>
            <p:cNvSpPr>
              <a:spLocks/>
            </p:cNvSpPr>
            <p:nvPr/>
          </p:nvSpPr>
          <p:spPr bwMode="auto">
            <a:xfrm>
              <a:off x="215" y="-59"/>
              <a:ext cx="1489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ctr"/>
              <a:r>
                <a:rPr lang="en-US" sz="1800" dirty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Laplacian of </a:t>
              </a:r>
              <a:r>
                <a:rPr lang="en-US" sz="1800" dirty="0" smtClean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Gaussian</a:t>
              </a:r>
            </a:p>
            <a:p>
              <a:pPr marL="39688" algn="ctr"/>
              <a:r>
                <a:rPr lang="en-US" dirty="0" smtClean="0"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or </a:t>
              </a:r>
              <a:r>
                <a:rPr lang="en-US" dirty="0" err="1" smtClean="0"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LoG</a:t>
              </a:r>
              <a:r>
                <a:rPr lang="en-US" dirty="0" smtClean="0"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 filter</a:t>
              </a:r>
              <a:endParaRPr lang="en-US" sz="18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endParaRPr>
            </a:p>
          </p:txBody>
        </p:sp>
      </p:grpSp>
      <p:sp>
        <p:nvSpPr>
          <p:cNvPr id="21518" name="Rectangle 14"/>
          <p:cNvSpPr>
            <a:spLocks/>
          </p:cNvSpPr>
          <p:nvPr/>
        </p:nvSpPr>
        <p:spPr bwMode="auto">
          <a:xfrm>
            <a:off x="1081088" y="3214688"/>
            <a:ext cx="111918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1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Gaussian</a:t>
            </a:r>
          </a:p>
        </p:txBody>
      </p:sp>
      <p:sp>
        <p:nvSpPr>
          <p:cNvPr id="21519" name="Rectangle 15"/>
          <p:cNvSpPr>
            <a:spLocks/>
          </p:cNvSpPr>
          <p:nvPr/>
        </p:nvSpPr>
        <p:spPr bwMode="auto">
          <a:xfrm>
            <a:off x="3340660" y="3214688"/>
            <a:ext cx="25436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x derivative </a:t>
            </a:r>
            <a:r>
              <a:rPr lang="en-US" sz="18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of Gaussian</a:t>
            </a:r>
          </a:p>
        </p:txBody>
      </p:sp>
      <p:pic>
        <p:nvPicPr>
          <p:cNvPr id="21520" name="Picture 16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3649663"/>
            <a:ext cx="118745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37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138190" y="5175248"/>
            <a:ext cx="952505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0  1  0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1 -4  1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0  1  0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1653" y="4805916"/>
            <a:ext cx="2354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Often approximated by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27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First and second derivatives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3" name="Picture 3" descr="C:\larryz\classes\UW576S11\data\tightrop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93" y="1600201"/>
            <a:ext cx="2524125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http://www.cs.technion.ac.il/~protezhe/GACWeb/Documents/Phase%201/pre-processing%20for%20project-new_files/image010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22" t="12396" r="18437" b="62933"/>
          <a:stretch/>
        </p:blipFill>
        <p:spPr bwMode="auto">
          <a:xfrm>
            <a:off x="642393" y="5817325"/>
            <a:ext cx="2390503" cy="88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http://www.cs.technion.ac.il/~protezhe/GACWeb/Documents/Phase%201/pre-processing%20for%20project-new_files/image010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26" t="45079" r="20052" b="27559"/>
          <a:stretch/>
        </p:blipFill>
        <p:spPr bwMode="auto">
          <a:xfrm>
            <a:off x="3581400" y="5796643"/>
            <a:ext cx="2231571" cy="98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http://www.cs.technion.ac.il/~protezhe/GACWeb/Documents/Phase%201/pre-processing%20for%20project-new_files/image010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75" t="79063"/>
          <a:stretch/>
        </p:blipFill>
        <p:spPr bwMode="auto">
          <a:xfrm>
            <a:off x="6204177" y="6027965"/>
            <a:ext cx="2894783" cy="75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5491570"/>
            <a:ext cx="2023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Original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600994" y="5488849"/>
            <a:ext cx="2023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First Derivative x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184378" y="5488849"/>
            <a:ext cx="2273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Second Derivative x, y</a:t>
            </a:r>
            <a:endParaRPr lang="en-US" dirty="0"/>
          </a:p>
        </p:txBody>
      </p:sp>
      <p:pic>
        <p:nvPicPr>
          <p:cNvPr id="10250" name="Picture 10" descr="C:\larryz\classes\UW576S11\data\tightrope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137" y="1600201"/>
            <a:ext cx="2524125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1" name="Picture 11" descr="C:\larryz\classes\UW576S11\data\tightrope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675" y="1600201"/>
            <a:ext cx="2524125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52800" y="1230868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are these good for?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38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Subtracting filters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19682" y="5562600"/>
            <a:ext cx="2023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Original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581400" y="5562600"/>
            <a:ext cx="2023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Second Derivative</a:t>
            </a:r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9759"/>
            <a:ext cx="8259763" cy="674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358482" y="5574268"/>
            <a:ext cx="2023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Sharpened</a:t>
            </a:r>
            <a:endParaRPr lang="en-US" dirty="0"/>
          </a:p>
        </p:txBody>
      </p:sp>
      <p:pic>
        <p:nvPicPr>
          <p:cNvPr id="12292" name="Picture 4" descr="C:\larryz\classes\UW576S11\data\img9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0" r="3704"/>
          <a:stretch/>
        </p:blipFill>
        <p:spPr bwMode="auto">
          <a:xfrm>
            <a:off x="573834" y="3352800"/>
            <a:ext cx="2550366" cy="228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1" r="4254"/>
          <a:stretch/>
        </p:blipFill>
        <p:spPr bwMode="auto">
          <a:xfrm>
            <a:off x="3352800" y="3352802"/>
            <a:ext cx="2550367" cy="228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C:\larryz\classes\UW576S11\data\sharpened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1" r="4253"/>
          <a:stretch/>
        </p:blipFill>
        <p:spPr bwMode="auto">
          <a:xfrm>
            <a:off x="6096000" y="3352802"/>
            <a:ext cx="2550366" cy="228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2286000" y="2514599"/>
            <a:ext cx="1219200" cy="685801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953000" y="2590800"/>
            <a:ext cx="685800" cy="60960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74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annaneh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97" t="41803" r="32337" b="49607"/>
          <a:stretch/>
        </p:blipFill>
        <p:spPr>
          <a:xfrm>
            <a:off x="326064" y="60303"/>
            <a:ext cx="6412491" cy="6618893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3635481"/>
              </p:ext>
            </p:extLst>
          </p:nvPr>
        </p:nvGraphicFramePr>
        <p:xfrm>
          <a:off x="326064" y="97586"/>
          <a:ext cx="6412500" cy="658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6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</a:tblGrid>
              <a:tr h="263264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8430867"/>
              </p:ext>
            </p:extLst>
          </p:nvPr>
        </p:nvGraphicFramePr>
        <p:xfrm>
          <a:off x="7282571" y="247793"/>
          <a:ext cx="1536717" cy="960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4" name="Equation" r:id="rId4" imgW="711200" imgH="444500" progId="Equation.3">
                  <p:embed/>
                </p:oleObj>
              </mc:Choice>
              <mc:Fallback>
                <p:oleObj name="Equation" r:id="rId4" imgW="7112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82571" y="247793"/>
                        <a:ext cx="1536717" cy="9604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738555" y="1533918"/>
            <a:ext cx="2460225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We </a:t>
            </a:r>
            <a:r>
              <a:rPr lang="en-US" sz="2000" b="1" dirty="0" smtClean="0">
                <a:solidFill>
                  <a:srgbClr val="FF0000"/>
                </a:solidFill>
              </a:rPr>
              <a:t>sample</a:t>
            </a:r>
            <a:r>
              <a:rPr lang="en-US" sz="2000" dirty="0" smtClean="0">
                <a:solidFill>
                  <a:srgbClr val="FF0000"/>
                </a:solidFill>
              </a:rPr>
              <a:t> the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    image to get a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    discrete set of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    pixels with 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    </a:t>
            </a:r>
            <a:r>
              <a:rPr lang="en-US" sz="2000" b="1" dirty="0" smtClean="0">
                <a:solidFill>
                  <a:srgbClr val="FF0000"/>
                </a:solidFill>
              </a:rPr>
              <a:t>quantized </a:t>
            </a:r>
            <a:r>
              <a:rPr lang="en-US" sz="2000" dirty="0" smtClean="0">
                <a:solidFill>
                  <a:srgbClr val="FF0000"/>
                </a:solidFill>
              </a:rPr>
              <a:t>values.</a:t>
            </a:r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2.   For a gray tone 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      image there is one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     band </a:t>
            </a:r>
            <a:r>
              <a:rPr lang="en-US" sz="2000" dirty="0" smtClean="0">
                <a:solidFill>
                  <a:srgbClr val="FF0000"/>
                </a:solidFill>
              </a:rPr>
              <a:t>F(</a:t>
            </a:r>
            <a:r>
              <a:rPr lang="en-US" sz="2000" dirty="0" err="1" smtClean="0">
                <a:solidFill>
                  <a:srgbClr val="FF0000"/>
                </a:solidFill>
              </a:rPr>
              <a:t>r,c</a:t>
            </a:r>
            <a:r>
              <a:rPr lang="en-US" sz="2000" dirty="0" smtClean="0">
                <a:solidFill>
                  <a:srgbClr val="FF0000"/>
                </a:solidFill>
              </a:rPr>
              <a:t>), with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    values usually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    between 0 and 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    255.</a:t>
            </a:r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3.   For a color image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    there are 3 bands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    R(</a:t>
            </a:r>
            <a:r>
              <a:rPr lang="en-US" sz="2000" dirty="0" err="1" smtClean="0">
                <a:solidFill>
                  <a:srgbClr val="FF0000"/>
                </a:solidFill>
              </a:rPr>
              <a:t>r,c</a:t>
            </a:r>
            <a:r>
              <a:rPr lang="en-US" sz="2000" dirty="0" smtClean="0">
                <a:solidFill>
                  <a:srgbClr val="FF0000"/>
                </a:solidFill>
              </a:rPr>
              <a:t>), G(</a:t>
            </a:r>
            <a:r>
              <a:rPr lang="en-US" sz="2000" dirty="0" err="1" smtClean="0">
                <a:solidFill>
                  <a:srgbClr val="FF0000"/>
                </a:solidFill>
              </a:rPr>
              <a:t>r,c</a:t>
            </a:r>
            <a:r>
              <a:rPr lang="en-US" sz="2000" dirty="0" smtClean="0">
                <a:solidFill>
                  <a:srgbClr val="FF0000"/>
                </a:solidFill>
              </a:rPr>
              <a:t>), B(</a:t>
            </a:r>
            <a:r>
              <a:rPr lang="en-US" sz="2000" dirty="0" err="1" smtClean="0">
                <a:solidFill>
                  <a:srgbClr val="FF0000"/>
                </a:solidFill>
              </a:rPr>
              <a:t>r,c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/>
              <p14:cNvContentPartPr/>
              <p14:nvPr/>
            </p14:nvContentPartPr>
            <p14:xfrm>
              <a:off x="8156880" y="90000"/>
              <a:ext cx="549720" cy="2430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148240" y="80280"/>
                <a:ext cx="568440" cy="26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28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6800" y="13716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for some</a:t>
            </a:r>
            <a:endParaRPr lang="en-US" sz="36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Combining filters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823262"/>
            <a:ext cx="1197146" cy="1206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682" y="2297573"/>
            <a:ext cx="1197146" cy="1206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367868" y="24748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*</a:t>
            </a:r>
            <a:endParaRPr lang="en-US" sz="7200" dirty="0"/>
          </a:p>
        </p:txBody>
      </p:sp>
      <p:sp>
        <p:nvSpPr>
          <p:cNvPr id="20" name="TextBox 19"/>
          <p:cNvSpPr txBox="1"/>
          <p:nvPr/>
        </p:nvSpPr>
        <p:spPr>
          <a:xfrm>
            <a:off x="2362200" y="4000489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*</a:t>
            </a:r>
            <a:endParaRPr lang="en-US" sz="7200" dirty="0"/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313041"/>
              </p:ext>
            </p:extLst>
          </p:nvPr>
        </p:nvGraphicFramePr>
        <p:xfrm>
          <a:off x="998886" y="2297573"/>
          <a:ext cx="1256355" cy="1160490"/>
        </p:xfrm>
        <a:graphic>
          <a:graphicData uri="http://schemas.openxmlformats.org/drawingml/2006/table">
            <a:tbl>
              <a:tblPr bandRow="1">
                <a:effectLst/>
                <a:tableStyleId>{5C22544A-7EE6-4342-B048-85BDC9FD1C3A}</a:tableStyleId>
              </a:tblPr>
              <a:tblGrid>
                <a:gridCol w="251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2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2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2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12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209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09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09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-1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09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09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248842"/>
              </p:ext>
            </p:extLst>
          </p:nvPr>
        </p:nvGraphicFramePr>
        <p:xfrm>
          <a:off x="990600" y="3786107"/>
          <a:ext cx="1256355" cy="1160490"/>
        </p:xfrm>
        <a:graphic>
          <a:graphicData uri="http://schemas.openxmlformats.org/drawingml/2006/table">
            <a:tbl>
              <a:tblPr bandRow="1">
                <a:effectLst/>
                <a:tableStyleId>{5C22544A-7EE6-4342-B048-85BDC9FD1C3A}</a:tableStyleId>
              </a:tblPr>
              <a:tblGrid>
                <a:gridCol w="251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2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2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2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12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209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09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-1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09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-1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-1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09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-1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09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4724400" y="2297573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=</a:t>
            </a:r>
            <a:endParaRPr lang="en-US" sz="7200" dirty="0"/>
          </a:p>
        </p:txBody>
      </p:sp>
      <p:sp>
        <p:nvSpPr>
          <p:cNvPr id="30" name="TextBox 29"/>
          <p:cNvSpPr txBox="1"/>
          <p:nvPr/>
        </p:nvSpPr>
        <p:spPr>
          <a:xfrm>
            <a:off x="4724400" y="3823262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=</a:t>
            </a:r>
            <a:endParaRPr lang="en-US" sz="72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36" y="1433689"/>
            <a:ext cx="3879364" cy="584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09"/>
          <a:stretch/>
        </p:blipFill>
        <p:spPr bwMode="auto">
          <a:xfrm>
            <a:off x="6782968" y="1433689"/>
            <a:ext cx="379832" cy="584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" t="1594" r="3996" b="5057"/>
          <a:stretch/>
        </p:blipFill>
        <p:spPr bwMode="auto">
          <a:xfrm>
            <a:off x="5562600" y="2303911"/>
            <a:ext cx="1410284" cy="1201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08" t="13357" r="18691" b="15972"/>
          <a:stretch/>
        </p:blipFill>
        <p:spPr bwMode="auto">
          <a:xfrm>
            <a:off x="5602589" y="3764028"/>
            <a:ext cx="1351448" cy="138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988" y="5346545"/>
            <a:ext cx="4380812" cy="1282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3533" y="5346545"/>
            <a:ext cx="225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It’s also true: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4488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Combining Gaussian filters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454492"/>
            <a:ext cx="6115050" cy="810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783899"/>
            <a:ext cx="4052888" cy="702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45344" y="5893220"/>
            <a:ext cx="8070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More blur than either individually (but less than                     )      </a:t>
            </a:r>
            <a:endParaRPr lang="en-US" sz="2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159" y="5979150"/>
            <a:ext cx="1385888" cy="289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417" y="1524000"/>
            <a:ext cx="1286683" cy="127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338" y="1587902"/>
            <a:ext cx="1197146" cy="1206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839138" y="1740302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*</a:t>
            </a:r>
            <a:endParaRPr lang="en-US" sz="7200" dirty="0"/>
          </a:p>
        </p:txBody>
      </p:sp>
      <p:sp>
        <p:nvSpPr>
          <p:cNvPr id="12" name="TextBox 11"/>
          <p:cNvSpPr txBox="1"/>
          <p:nvPr/>
        </p:nvSpPr>
        <p:spPr>
          <a:xfrm>
            <a:off x="5223379" y="1558928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=</a:t>
            </a:r>
            <a:endParaRPr lang="en-US" sz="7200" dirty="0"/>
          </a:p>
        </p:txBody>
      </p:sp>
      <p:sp>
        <p:nvSpPr>
          <p:cNvPr id="13" name="TextBox 12"/>
          <p:cNvSpPr txBox="1"/>
          <p:nvPr/>
        </p:nvSpPr>
        <p:spPr>
          <a:xfrm>
            <a:off x="6420538" y="1696368"/>
            <a:ext cx="99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95021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57400"/>
            <a:ext cx="2506713" cy="663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Separable filters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743200" y="4160497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*</a:t>
            </a:r>
            <a:endParaRPr lang="en-US" sz="7200" dirty="0"/>
          </a:p>
        </p:txBody>
      </p:sp>
      <p:sp>
        <p:nvSpPr>
          <p:cNvPr id="23" name="TextBox 22"/>
          <p:cNvSpPr txBox="1"/>
          <p:nvPr/>
        </p:nvSpPr>
        <p:spPr>
          <a:xfrm>
            <a:off x="5257800" y="396238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=</a:t>
            </a:r>
            <a:endParaRPr lang="en-US" sz="7200" dirty="0"/>
          </a:p>
        </p:txBody>
      </p:sp>
      <p:grpSp>
        <p:nvGrpSpPr>
          <p:cNvPr id="3" name="Group 2"/>
          <p:cNvGrpSpPr/>
          <p:nvPr/>
        </p:nvGrpSpPr>
        <p:grpSpPr>
          <a:xfrm>
            <a:off x="986820" y="3694703"/>
            <a:ext cx="1719264" cy="1731596"/>
            <a:chOff x="990599" y="3099487"/>
            <a:chExt cx="1719264" cy="1731596"/>
          </a:xfrm>
        </p:grpSpPr>
        <p:sp>
          <p:nvSpPr>
            <p:cNvPr id="17" name="Rectangle 16"/>
            <p:cNvSpPr/>
            <p:nvPr/>
          </p:nvSpPr>
          <p:spPr>
            <a:xfrm>
              <a:off x="990599" y="3099487"/>
              <a:ext cx="1719264" cy="173159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998" b="45514"/>
            <a:stretch/>
          </p:blipFill>
          <p:spPr bwMode="auto">
            <a:xfrm>
              <a:off x="990600" y="3886200"/>
              <a:ext cx="1719263" cy="164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3406329" y="3695599"/>
            <a:ext cx="1719264" cy="1732388"/>
            <a:chOff x="3406329" y="3059173"/>
            <a:chExt cx="1719264" cy="1732388"/>
          </a:xfrm>
        </p:grpSpPr>
        <p:sp>
          <p:nvSpPr>
            <p:cNvPr id="2" name="Rectangle 1"/>
            <p:cNvSpPr/>
            <p:nvPr/>
          </p:nvSpPr>
          <p:spPr>
            <a:xfrm>
              <a:off x="3406329" y="3059965"/>
              <a:ext cx="1719264" cy="173159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31" r="46338"/>
            <a:stretch/>
          </p:blipFill>
          <p:spPr bwMode="auto">
            <a:xfrm>
              <a:off x="4191000" y="3059173"/>
              <a:ext cx="158698" cy="1732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137" y="3695599"/>
            <a:ext cx="1719263" cy="173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6" y="1371600"/>
            <a:ext cx="27813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44" y="2720802"/>
            <a:ext cx="2543175" cy="702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14800" y="1600200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Compute Gaussian in </a:t>
            </a:r>
            <a:r>
              <a:rPr lang="en-US" sz="2400" dirty="0" smtClean="0">
                <a:solidFill>
                  <a:srgbClr val="0000FF"/>
                </a:solidFill>
              </a:rPr>
              <a:t>horizontal </a:t>
            </a:r>
            <a:r>
              <a:rPr lang="en-US" sz="2400" dirty="0" smtClean="0"/>
              <a:t>direction, followed by the </a:t>
            </a:r>
            <a:r>
              <a:rPr lang="en-US" sz="2400" dirty="0" smtClean="0">
                <a:solidFill>
                  <a:srgbClr val="0000FF"/>
                </a:solidFill>
              </a:rPr>
              <a:t>vertical </a:t>
            </a:r>
            <a:r>
              <a:rPr lang="en-US" sz="2400" dirty="0" smtClean="0"/>
              <a:t>direction.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983671" y="5863334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Not all filters are separable.  </a:t>
            </a:r>
            <a:r>
              <a:rPr lang="en-US" sz="1200" dirty="0" smtClean="0"/>
              <a:t>Freeman and </a:t>
            </a:r>
            <a:r>
              <a:rPr lang="en-US" sz="1200" dirty="0" err="1" smtClean="0"/>
              <a:t>Adelson</a:t>
            </a:r>
            <a:r>
              <a:rPr lang="en-US" sz="1200" dirty="0" smtClean="0"/>
              <a:t>, 1991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6477000" y="2338864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Much faster!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19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Sums of rectangular regions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087621"/>
              </p:ext>
            </p:extLst>
          </p:nvPr>
        </p:nvGraphicFramePr>
        <p:xfrm>
          <a:off x="4876800" y="1921374"/>
          <a:ext cx="3327816" cy="4167270"/>
        </p:xfrm>
        <a:graphic>
          <a:graphicData uri="http://schemas.openxmlformats.org/drawingml/2006/table">
            <a:tbl>
              <a:tblPr bandRow="1">
                <a:effectLst/>
                <a:tableStyleId>{5C22544A-7EE6-4342-B048-85BDC9FD1C3A}</a:tableStyleId>
              </a:tblPr>
              <a:tblGrid>
                <a:gridCol w="277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3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3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73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73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73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73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731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7731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7731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731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7731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600" smtClean="0">
                          <a:solidFill>
                            <a:schemeClr val="tx1"/>
                          </a:solidFill>
                        </a:rPr>
                        <a:t>243</a:t>
                      </a:r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240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225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185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188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225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110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67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152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221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123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94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82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132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108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115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139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91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131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222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226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196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114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131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116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150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69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228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223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182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186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184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179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159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123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93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154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133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129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81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175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252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240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230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128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172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138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143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78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94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255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251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193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115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144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255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253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251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161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128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149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109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138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smtClean="0">
                          <a:solidFill>
                            <a:schemeClr val="tx1"/>
                          </a:solidFill>
                        </a:rPr>
                        <a:t>156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255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190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107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102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94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114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137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148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168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179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160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255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255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109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5715000" y="3292974"/>
            <a:ext cx="1932079" cy="195978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3564982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How do we compute the sum of the pixels in the red box?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728892" y="4573492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After some pre-computation, this can be done in constant time for any box.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728892" y="5703332"/>
            <a:ext cx="3657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This “trick” is commonly used for computing </a:t>
            </a:r>
            <a:r>
              <a:rPr lang="en-US" sz="1400" dirty="0" err="1" smtClean="0"/>
              <a:t>Haar</a:t>
            </a:r>
            <a:r>
              <a:rPr lang="en-US" sz="1400" dirty="0" smtClean="0"/>
              <a:t> wavelets (a </a:t>
            </a:r>
            <a:r>
              <a:rPr lang="en-US" sz="1400" dirty="0" err="1" smtClean="0"/>
              <a:t>fundemental</a:t>
            </a:r>
            <a:r>
              <a:rPr lang="en-US" sz="1400" dirty="0" smtClean="0"/>
              <a:t> building block of many object recognition approaches.)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1628384"/>
            <a:ext cx="43642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If an image will be repeatedly convolved</a:t>
            </a:r>
          </a:p>
          <a:p>
            <a:r>
              <a:rPr lang="en-US" sz="2000" dirty="0" smtClean="0"/>
              <a:t>with different box filters, we can </a:t>
            </a:r>
          </a:p>
          <a:p>
            <a:r>
              <a:rPr lang="en-US" sz="2000" dirty="0" smtClean="0"/>
              <a:t>precompute a </a:t>
            </a:r>
            <a:r>
              <a:rPr lang="en-US" sz="2000" i="1" dirty="0" smtClean="0"/>
              <a:t>summed area table</a:t>
            </a:r>
            <a:endParaRPr lang="en-US" sz="20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136737" y="2831309"/>
            <a:ext cx="2414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s(</a:t>
            </a:r>
            <a:r>
              <a:rPr lang="en-US" sz="3200" dirty="0" err="1" smtClean="0">
                <a:solidFill>
                  <a:srgbClr val="FF0000"/>
                </a:solidFill>
              </a:rPr>
              <a:t>i,j</a:t>
            </a:r>
            <a:r>
              <a:rPr lang="en-US" sz="3200" dirty="0" smtClean="0">
                <a:solidFill>
                  <a:srgbClr val="FF0000"/>
                </a:solidFill>
              </a:rPr>
              <a:t>) = </a:t>
            </a:r>
            <a:r>
              <a:rPr lang="el-GR" sz="3200" dirty="0" smtClean="0">
                <a:solidFill>
                  <a:srgbClr val="FF0000"/>
                </a:solidFill>
              </a:rPr>
              <a:t>ΣΣ</a:t>
            </a:r>
            <a:r>
              <a:rPr lang="en-US" sz="3200" dirty="0" smtClean="0">
                <a:solidFill>
                  <a:srgbClr val="FF0000"/>
                </a:solidFill>
              </a:rPr>
              <a:t>f(</a:t>
            </a:r>
            <a:r>
              <a:rPr lang="en-US" sz="3200" dirty="0" err="1" smtClean="0">
                <a:solidFill>
                  <a:srgbClr val="FF0000"/>
                </a:solidFill>
              </a:rPr>
              <a:t>k,l</a:t>
            </a:r>
            <a:r>
              <a:rPr lang="en-US" sz="3200" dirty="0" smtClean="0">
                <a:solidFill>
                  <a:srgbClr val="FF0000"/>
                </a:solidFill>
              </a:rPr>
              <a:t>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74606" y="2620050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   j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84834" y="3292974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k=0 l=0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70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Sums of rectangular regions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876983"/>
              </p:ext>
            </p:extLst>
          </p:nvPr>
        </p:nvGraphicFramePr>
        <p:xfrm>
          <a:off x="4876800" y="1921374"/>
          <a:ext cx="3327816" cy="4167270"/>
        </p:xfrm>
        <a:graphic>
          <a:graphicData uri="http://schemas.openxmlformats.org/drawingml/2006/table">
            <a:tbl>
              <a:tblPr bandRow="1">
                <a:effectLst/>
                <a:tableStyleId>{5C22544A-7EE6-4342-B048-85BDC9FD1C3A}</a:tableStyleId>
              </a:tblPr>
              <a:tblGrid>
                <a:gridCol w="277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3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3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73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73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73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73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731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7731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7731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731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7731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77818"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876800" y="1930273"/>
            <a:ext cx="1932079" cy="195978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1930273"/>
            <a:ext cx="365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trick is to compute an “integral image.”  Every pixel is the sum of itself and its neighbors to the upper left.</a:t>
            </a:r>
          </a:p>
          <a:p>
            <a:endParaRPr lang="en-US" sz="2000" dirty="0"/>
          </a:p>
          <a:p>
            <a:r>
              <a:rPr lang="en-US" sz="2000" dirty="0" smtClean="0"/>
              <a:t>Sequentially compute using:</a:t>
            </a:r>
          </a:p>
        </p:txBody>
      </p:sp>
      <p:sp>
        <p:nvSpPr>
          <p:cNvPr id="9" name="Rectangle 8"/>
          <p:cNvSpPr/>
          <p:nvPr/>
        </p:nvSpPr>
        <p:spPr>
          <a:xfrm>
            <a:off x="4876801" y="1930273"/>
            <a:ext cx="1387974" cy="2770196"/>
          </a:xfrm>
          <a:prstGeom prst="rect">
            <a:avLst/>
          </a:prstGeom>
          <a:noFill/>
          <a:ln w="76200">
            <a:solidFill>
              <a:srgbClr val="00B05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876800" y="1930273"/>
            <a:ext cx="2778466" cy="828041"/>
          </a:xfrm>
          <a:prstGeom prst="rect">
            <a:avLst/>
          </a:prstGeom>
          <a:noFill/>
          <a:ln w="76200">
            <a:solidFill>
              <a:srgbClr val="0070C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923"/>
          <a:stretch/>
        </p:blipFill>
        <p:spPr bwMode="auto">
          <a:xfrm>
            <a:off x="914400" y="3886200"/>
            <a:ext cx="1077532" cy="32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r="28732"/>
          <a:stretch/>
        </p:blipFill>
        <p:spPr bwMode="auto">
          <a:xfrm>
            <a:off x="1219200" y="4308248"/>
            <a:ext cx="2942831" cy="32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17"/>
          <a:stretch/>
        </p:blipFill>
        <p:spPr bwMode="auto">
          <a:xfrm>
            <a:off x="1148006" y="4734305"/>
            <a:ext cx="1687851" cy="32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923"/>
          <a:stretch/>
        </p:blipFill>
        <p:spPr bwMode="auto">
          <a:xfrm>
            <a:off x="2057400" y="3891936"/>
            <a:ext cx="1077532" cy="32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34" r="54783"/>
          <a:stretch/>
        </p:blipFill>
        <p:spPr bwMode="auto">
          <a:xfrm>
            <a:off x="2859114" y="3903679"/>
            <a:ext cx="275818" cy="32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227160" y="3823920"/>
              <a:ext cx="3704760" cy="13503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1760" y="3816000"/>
                <a:ext cx="3717360" cy="136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033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Sums of rectangular regions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17126" y="1485656"/>
            <a:ext cx="3886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trick is to compute an “integral image.”  Every pixel is the sum of itself and its (modified) N and W neighbors minus its (modified) NW neighbor.</a:t>
            </a:r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0000FF"/>
                </a:solidFill>
              </a:rPr>
              <a:t>Compute sequentially using: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923"/>
          <a:stretch/>
        </p:blipFill>
        <p:spPr bwMode="auto">
          <a:xfrm>
            <a:off x="914400" y="3886200"/>
            <a:ext cx="1077532" cy="32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r="28732"/>
          <a:stretch/>
        </p:blipFill>
        <p:spPr bwMode="auto">
          <a:xfrm>
            <a:off x="1219200" y="4308248"/>
            <a:ext cx="2942831" cy="32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17"/>
          <a:stretch/>
        </p:blipFill>
        <p:spPr bwMode="auto">
          <a:xfrm>
            <a:off x="1148006" y="4734305"/>
            <a:ext cx="1687851" cy="32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923"/>
          <a:stretch/>
        </p:blipFill>
        <p:spPr bwMode="auto">
          <a:xfrm>
            <a:off x="2057400" y="3891936"/>
            <a:ext cx="1077532" cy="32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34" r="54783"/>
          <a:stretch/>
        </p:blipFill>
        <p:spPr bwMode="auto">
          <a:xfrm>
            <a:off x="2859114" y="3903679"/>
            <a:ext cx="275818" cy="32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68178" y="1665125"/>
            <a:ext cx="95891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AutoNum type="arabicPlain"/>
            </a:pPr>
            <a:r>
              <a:rPr lang="en-US" dirty="0" smtClean="0"/>
              <a:t>2   3</a:t>
            </a:r>
          </a:p>
          <a:p>
            <a:pPr marL="342900" indent="-342900">
              <a:buAutoNum type="arabicPlain" startAt="4"/>
            </a:pPr>
            <a:r>
              <a:rPr lang="en-US" dirty="0" smtClean="0"/>
              <a:t>5   6</a:t>
            </a:r>
          </a:p>
          <a:p>
            <a:r>
              <a:rPr lang="en-US" dirty="0" smtClean="0"/>
              <a:t>7     8   9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92411" y="2897212"/>
            <a:ext cx="30168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94960" y="2899769"/>
            <a:ext cx="4716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1 3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39022" y="2897212"/>
            <a:ext cx="6415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1 3 6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792411" y="3756074"/>
            <a:ext cx="64152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1 3 6</a:t>
            </a:r>
          </a:p>
          <a:p>
            <a:r>
              <a:rPr lang="en-US" dirty="0"/>
              <a:t>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90574" y="3736798"/>
            <a:ext cx="74732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1  3  6</a:t>
            </a:r>
          </a:p>
          <a:p>
            <a:r>
              <a:rPr lang="en-US" dirty="0" smtClean="0"/>
              <a:t>5 </a:t>
            </a:r>
            <a:r>
              <a:rPr lang="en-US" dirty="0"/>
              <a:t> </a:t>
            </a:r>
            <a:r>
              <a:rPr lang="en-US" dirty="0" smtClean="0"/>
              <a:t> ?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6239022" y="4067623"/>
            <a:ext cx="320761" cy="3496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264866" y="3967993"/>
            <a:ext cx="1303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5+5+3-1=12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92411" y="4895368"/>
            <a:ext cx="1036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Result: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39022" y="5126200"/>
            <a:ext cx="1393330" cy="1200329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marL="457200" indent="-457200">
              <a:buAutoNum type="arabicPlain"/>
            </a:pPr>
            <a:r>
              <a:rPr lang="en-US" sz="2400" dirty="0" smtClean="0">
                <a:solidFill>
                  <a:srgbClr val="0000FF"/>
                </a:solidFill>
              </a:rPr>
              <a:t> 3    6</a:t>
            </a:r>
          </a:p>
          <a:p>
            <a:pPr marL="457200" indent="-457200">
              <a:buAutoNum type="arabicPlain" startAt="5"/>
            </a:pPr>
            <a:r>
              <a:rPr lang="en-US" sz="2400" dirty="0" smtClean="0">
                <a:solidFill>
                  <a:srgbClr val="0000FF"/>
                </a:solidFill>
              </a:rPr>
              <a:t>12  21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12  27  45</a:t>
            </a:r>
            <a:endParaRPr lang="en-US" sz="24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2" name="Ink 11"/>
              <p14:cNvContentPartPr/>
              <p14:nvPr/>
            </p14:nvContentPartPr>
            <p14:xfrm>
              <a:off x="569880" y="1721160"/>
              <a:ext cx="5266800" cy="159300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3400" y="1716480"/>
                <a:ext cx="5276880" cy="160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414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17" grpId="0" animBg="1"/>
      <p:bldP spid="18" grpId="0" animBg="1"/>
      <p:bldP spid="19" grpId="0" animBg="1"/>
      <p:bldP spid="1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876801" y="1919484"/>
            <a:ext cx="828753" cy="3332648"/>
          </a:xfrm>
          <a:prstGeom prst="rect">
            <a:avLst/>
          </a:prstGeom>
          <a:solidFill>
            <a:srgbClr val="4F81BD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Sums of rectangular regions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399424"/>
              </p:ext>
            </p:extLst>
          </p:nvPr>
        </p:nvGraphicFramePr>
        <p:xfrm>
          <a:off x="4876800" y="1921374"/>
          <a:ext cx="3327816" cy="4167270"/>
        </p:xfrm>
        <a:graphic>
          <a:graphicData uri="http://schemas.openxmlformats.org/drawingml/2006/table">
            <a:tbl>
              <a:tblPr bandRow="1">
                <a:effectLst/>
                <a:tableStyleId>{5C22544A-7EE6-4342-B048-85BDC9FD1C3A}</a:tableStyleId>
              </a:tblPr>
              <a:tblGrid>
                <a:gridCol w="277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3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3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73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73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73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73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731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7731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7731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731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7731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77818"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7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700" b="1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sz="8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2000" y="2362200"/>
            <a:ext cx="365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Area of red rectangle is found using:</a:t>
            </a:r>
          </a:p>
          <a:p>
            <a:endParaRPr lang="en-US" sz="2000" dirty="0"/>
          </a:p>
          <a:p>
            <a:r>
              <a:rPr lang="en-US" sz="3600" i="1" dirty="0" smtClean="0"/>
              <a:t>A + D – B - C</a:t>
            </a:r>
            <a:endParaRPr lang="en-US" sz="3600" i="1" dirty="0"/>
          </a:p>
        </p:txBody>
      </p:sp>
      <p:sp>
        <p:nvSpPr>
          <p:cNvPr id="6" name="Rectangle 5"/>
          <p:cNvSpPr/>
          <p:nvPr/>
        </p:nvSpPr>
        <p:spPr>
          <a:xfrm>
            <a:off x="4876800" y="1919484"/>
            <a:ext cx="2770279" cy="3333278"/>
          </a:xfrm>
          <a:prstGeom prst="rect">
            <a:avLst/>
          </a:prstGeom>
          <a:solidFill>
            <a:srgbClr val="4F81BD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876801" y="1919484"/>
            <a:ext cx="828754" cy="1390493"/>
          </a:xfrm>
          <a:prstGeom prst="rect">
            <a:avLst/>
          </a:prstGeom>
          <a:solidFill>
            <a:srgbClr val="4F81BD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876799" y="1919484"/>
            <a:ext cx="2770909" cy="1390493"/>
          </a:xfrm>
          <a:prstGeom prst="rect">
            <a:avLst/>
          </a:prstGeom>
          <a:solidFill>
            <a:srgbClr val="4F81BD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715000" y="3292974"/>
            <a:ext cx="1932079" cy="195978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0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70749"/>
            <a:ext cx="8380412" cy="750205"/>
          </a:xfrm>
        </p:spPr>
        <p:txBody>
          <a:bodyPr/>
          <a:lstStyle/>
          <a:p>
            <a:pPr algn="ctr"/>
            <a:r>
              <a:rPr lang="en-US" dirty="0" smtClean="0"/>
              <a:t>Linear vs. Non-Linear Filters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5" y="1261292"/>
            <a:ext cx="8764901" cy="44167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785" y="5620224"/>
            <a:ext cx="9102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a. original image with Gaussian noise, b. Gaussian filtered, c. median filtered, d. bilateral filtered</a:t>
            </a:r>
          </a:p>
          <a:p>
            <a:r>
              <a:rPr lang="en-US" dirty="0" smtClean="0"/>
              <a:t>e. origina</a:t>
            </a:r>
            <a:r>
              <a:rPr lang="en-US" dirty="0"/>
              <a:t>l</a:t>
            </a:r>
            <a:r>
              <a:rPr lang="en-US" dirty="0" smtClean="0"/>
              <a:t> image with shot noise, f. Gaussian filtered, g. median filtered, h. bilateral filtered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5607000" y="5368320"/>
              <a:ext cx="1594800" cy="6591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99080" y="5360040"/>
                <a:ext cx="1610640" cy="67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1227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Spatially varying filters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27973" y="1417638"/>
            <a:ext cx="833502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Some filters vary spatially.  </a:t>
            </a:r>
          </a:p>
          <a:p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 smtClean="0">
                <a:solidFill>
                  <a:srgbClr val="FF0000"/>
                </a:solidFill>
              </a:rPr>
              <a:t>bilateral filter </a:t>
            </a:r>
            <a:r>
              <a:rPr lang="en-US" sz="2400" dirty="0" smtClean="0"/>
              <a:t>is the product of a </a:t>
            </a:r>
            <a:r>
              <a:rPr lang="en-US" sz="2400" dirty="0" smtClean="0">
                <a:solidFill>
                  <a:srgbClr val="FF0000"/>
                </a:solidFill>
              </a:rPr>
              <a:t>domain kernel </a:t>
            </a:r>
            <a:r>
              <a:rPr lang="en-US" sz="2400" dirty="0" smtClean="0"/>
              <a:t>(Gaussian) </a:t>
            </a:r>
          </a:p>
          <a:p>
            <a:r>
              <a:rPr lang="en-US" sz="2400" dirty="0" smtClean="0"/>
              <a:t>      and a data dependent </a:t>
            </a:r>
            <a:r>
              <a:rPr lang="en-US" sz="2400" dirty="0" smtClean="0">
                <a:solidFill>
                  <a:srgbClr val="FF0000"/>
                </a:solidFill>
              </a:rPr>
              <a:t>range kernel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d(</a:t>
            </a:r>
            <a:r>
              <a:rPr lang="en-US" sz="2400" dirty="0" err="1" smtClean="0"/>
              <a:t>i,j,k,l</a:t>
            </a:r>
            <a:r>
              <a:rPr lang="en-US" sz="2400" dirty="0" smtClean="0"/>
              <a:t>) = </a:t>
            </a:r>
            <a:r>
              <a:rPr lang="en-US" sz="2400" dirty="0" err="1" smtClean="0"/>
              <a:t>exp</a:t>
            </a:r>
            <a:r>
              <a:rPr lang="en-US" sz="2400" dirty="0" smtClean="0"/>
              <a:t>[(-(</a:t>
            </a:r>
            <a:r>
              <a:rPr lang="en-US" sz="2400" dirty="0" err="1" smtClean="0"/>
              <a:t>i</a:t>
            </a:r>
            <a:r>
              <a:rPr lang="en-US" sz="2400" dirty="0" smtClean="0"/>
              <a:t>-k)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+(j-l)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)/2</a:t>
            </a:r>
            <a:r>
              <a:rPr lang="en-US" sz="2400" dirty="0" smtClean="0">
                <a:sym typeface="Symbol"/>
              </a:rPr>
              <a:t></a:t>
            </a:r>
            <a:r>
              <a:rPr lang="en-US" sz="2400" baseline="-25000" dirty="0" smtClean="0">
                <a:sym typeface="Symbol"/>
              </a:rPr>
              <a:t>d</a:t>
            </a:r>
            <a:r>
              <a:rPr lang="en-US" sz="2400" baseline="30000" dirty="0" smtClean="0">
                <a:sym typeface="Symbol"/>
              </a:rPr>
              <a:t>2</a:t>
            </a:r>
            <a:r>
              <a:rPr lang="en-US" sz="2400" dirty="0" smtClean="0">
                <a:sym typeface="Symbol"/>
              </a:rPr>
              <a:t>] is the domain kernel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ym typeface="Symbo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ym typeface="Symbol"/>
              </a:rPr>
              <a:t>r(</a:t>
            </a:r>
            <a:r>
              <a:rPr lang="en-US" sz="2400" dirty="0" err="1" smtClean="0">
                <a:sym typeface="Symbol"/>
              </a:rPr>
              <a:t>i,j,k,l</a:t>
            </a:r>
            <a:r>
              <a:rPr lang="en-US" sz="2400" dirty="0" smtClean="0">
                <a:sym typeface="Symbol"/>
              </a:rPr>
              <a:t>)  = </a:t>
            </a:r>
            <a:r>
              <a:rPr lang="en-US" sz="2400" dirty="0" err="1" smtClean="0">
                <a:sym typeface="Symbol"/>
              </a:rPr>
              <a:t>exp</a:t>
            </a:r>
            <a:r>
              <a:rPr lang="en-US" sz="2400" dirty="0" smtClean="0">
                <a:sym typeface="Symbol"/>
              </a:rPr>
              <a:t>[-||f(</a:t>
            </a:r>
            <a:r>
              <a:rPr lang="en-US" sz="2400" dirty="0" err="1" smtClean="0">
                <a:sym typeface="Symbol"/>
              </a:rPr>
              <a:t>i,j</a:t>
            </a:r>
            <a:r>
              <a:rPr lang="en-US" sz="2400" dirty="0" smtClean="0">
                <a:sym typeface="Symbol"/>
              </a:rPr>
              <a:t>)-f(</a:t>
            </a:r>
            <a:r>
              <a:rPr lang="en-US" sz="2400" dirty="0" err="1" smtClean="0">
                <a:sym typeface="Symbol"/>
              </a:rPr>
              <a:t>k,l</a:t>
            </a:r>
            <a:r>
              <a:rPr lang="en-US" sz="2400" dirty="0" smtClean="0">
                <a:sym typeface="Symbol"/>
              </a:rPr>
              <a:t>)||</a:t>
            </a:r>
            <a:r>
              <a:rPr lang="en-US" sz="2400" baseline="30000" dirty="0" smtClean="0">
                <a:sym typeface="Symbol"/>
              </a:rPr>
              <a:t>2</a:t>
            </a:r>
            <a:r>
              <a:rPr lang="en-US" sz="2400" dirty="0" smtClean="0">
                <a:sym typeface="Symbol"/>
              </a:rPr>
              <a:t>/2</a:t>
            </a:r>
            <a:r>
              <a:rPr lang="en-US" sz="2400" baseline="-25000" dirty="0" smtClean="0">
                <a:sym typeface="Symbol"/>
              </a:rPr>
              <a:t>r</a:t>
            </a:r>
            <a:r>
              <a:rPr lang="en-US" sz="2400" baseline="30000" dirty="0" smtClean="0">
                <a:sym typeface="Symbol"/>
              </a:rPr>
              <a:t>2</a:t>
            </a:r>
            <a:r>
              <a:rPr lang="en-US" sz="2400" dirty="0" smtClean="0">
                <a:sym typeface="Symbol"/>
              </a:rPr>
              <a:t>] is the range kernel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ym typeface="Symbo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ym typeface="Symbol"/>
              </a:rPr>
              <a:t>w(</a:t>
            </a:r>
            <a:r>
              <a:rPr lang="en-US" sz="2400" dirty="0" err="1" smtClean="0">
                <a:sym typeface="Symbol"/>
              </a:rPr>
              <a:t>i,j,k,l</a:t>
            </a:r>
            <a:r>
              <a:rPr lang="en-US" sz="2400" dirty="0" smtClean="0">
                <a:sym typeface="Symbol"/>
              </a:rPr>
              <a:t>) = d(</a:t>
            </a:r>
            <a:r>
              <a:rPr lang="en-US" sz="2400" dirty="0" err="1" smtClean="0">
                <a:sym typeface="Symbol"/>
              </a:rPr>
              <a:t>i,j,k,l</a:t>
            </a:r>
            <a:r>
              <a:rPr lang="en-US" sz="2400" dirty="0" smtClean="0">
                <a:sym typeface="Symbol"/>
              </a:rPr>
              <a:t>) * r(</a:t>
            </a:r>
            <a:r>
              <a:rPr lang="en-US" sz="2400" dirty="0" err="1" smtClean="0">
                <a:sym typeface="Symbol"/>
              </a:rPr>
              <a:t>i,j,k,l</a:t>
            </a:r>
            <a:r>
              <a:rPr lang="en-US" sz="2400" dirty="0" smtClean="0">
                <a:sym typeface="Symbol"/>
              </a:rPr>
              <a:t>) is their produc</a:t>
            </a:r>
            <a:r>
              <a:rPr lang="en-US" sz="2400" dirty="0">
                <a:sym typeface="Symbol"/>
              </a:rPr>
              <a:t>t</a:t>
            </a:r>
            <a:endParaRPr lang="en-US" sz="2400" dirty="0" smtClean="0">
              <a:sym typeface="Symbo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ym typeface="Symbo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FF"/>
                </a:solidFill>
                <a:sym typeface="Symbol"/>
              </a:rPr>
              <a:t>g(</a:t>
            </a:r>
            <a:r>
              <a:rPr lang="en-US" sz="2400" dirty="0" err="1" smtClean="0">
                <a:solidFill>
                  <a:srgbClr val="0000FF"/>
                </a:solidFill>
                <a:sym typeface="Symbol"/>
              </a:rPr>
              <a:t>i,j</a:t>
            </a:r>
            <a:r>
              <a:rPr lang="en-US" sz="2400" dirty="0" smtClean="0">
                <a:solidFill>
                  <a:srgbClr val="0000FF"/>
                </a:solidFill>
                <a:sym typeface="Symbol"/>
              </a:rPr>
              <a:t>) = </a:t>
            </a:r>
            <a:r>
              <a:rPr lang="el-GR" sz="2400" dirty="0" smtClean="0">
                <a:solidFill>
                  <a:srgbClr val="0000FF"/>
                </a:solidFill>
                <a:latin typeface="Arial"/>
                <a:cs typeface="Arial"/>
                <a:sym typeface="Symbol"/>
              </a:rPr>
              <a:t>Σ</a:t>
            </a:r>
            <a:r>
              <a:rPr lang="en-US" sz="2400" baseline="-25000" dirty="0" err="1" smtClean="0">
                <a:solidFill>
                  <a:srgbClr val="0000FF"/>
                </a:solidFill>
                <a:latin typeface="Arial"/>
                <a:cs typeface="Arial"/>
                <a:sym typeface="Symbol"/>
              </a:rPr>
              <a:t>k,l</a:t>
            </a: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  <a:sym typeface="Symbol"/>
              </a:rPr>
              <a:t> f(</a:t>
            </a:r>
            <a:r>
              <a:rPr lang="en-US" sz="2400" dirty="0" err="1" smtClean="0">
                <a:solidFill>
                  <a:srgbClr val="0000FF"/>
                </a:solidFill>
                <a:latin typeface="Arial"/>
                <a:cs typeface="Arial"/>
                <a:sym typeface="Symbol"/>
              </a:rPr>
              <a:t>k,l</a:t>
            </a: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  <a:sym typeface="Symbol"/>
              </a:rPr>
              <a:t>) w(</a:t>
            </a:r>
            <a:r>
              <a:rPr lang="en-US" sz="2400" dirty="0" err="1" smtClean="0">
                <a:solidFill>
                  <a:srgbClr val="0000FF"/>
                </a:solidFill>
                <a:latin typeface="Arial"/>
                <a:cs typeface="Arial"/>
                <a:sym typeface="Symbol"/>
              </a:rPr>
              <a:t>i,j,k,l</a:t>
            </a: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  <a:sym typeface="Symbol"/>
              </a:rPr>
              <a:t>) / </a:t>
            </a:r>
            <a:r>
              <a:rPr lang="el-GR" sz="2400" dirty="0" smtClean="0">
                <a:solidFill>
                  <a:srgbClr val="0000FF"/>
                </a:solidFill>
                <a:latin typeface="Arial"/>
                <a:cs typeface="Arial"/>
                <a:sym typeface="Symbol"/>
              </a:rPr>
              <a:t>Σ</a:t>
            </a:r>
            <a:r>
              <a:rPr lang="en-US" sz="2400" baseline="-25000" dirty="0" err="1" smtClean="0">
                <a:solidFill>
                  <a:srgbClr val="0000FF"/>
                </a:solidFill>
                <a:latin typeface="Arial"/>
                <a:cs typeface="Arial"/>
                <a:sym typeface="Symbol"/>
              </a:rPr>
              <a:t>k,l</a:t>
            </a: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  <a:sym typeface="Symbol"/>
              </a:rPr>
              <a:t> w(</a:t>
            </a:r>
            <a:r>
              <a:rPr lang="en-US" sz="2400" dirty="0" err="1" smtClean="0">
                <a:solidFill>
                  <a:srgbClr val="0000FF"/>
                </a:solidFill>
                <a:latin typeface="Arial"/>
                <a:cs typeface="Arial"/>
                <a:sym typeface="Symbol"/>
              </a:rPr>
              <a:t>i,j,k,l</a:t>
            </a: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  <a:sym typeface="Symbol"/>
              </a:rPr>
              <a:t>) is the bilateral filter</a:t>
            </a:r>
            <a:endParaRPr lang="en-US" sz="2400" dirty="0" smtClean="0">
              <a:solidFill>
                <a:srgbClr val="0000FF"/>
              </a:solidFill>
              <a:sym typeface="Symbo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FF"/>
              </a:solidFill>
              <a:sym typeface="Symbo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3123569" y="5073208"/>
            <a:ext cx="236787" cy="24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206206" y="5055425"/>
            <a:ext cx="423194" cy="24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239491" y="5029200"/>
            <a:ext cx="113355" cy="24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17803" y="6313118"/>
            <a:ext cx="1948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from </a:t>
            </a:r>
            <a:r>
              <a:rPr lang="en-US" sz="2000" dirty="0" err="1" smtClean="0"/>
              <a:t>Szeliski</a:t>
            </a:r>
            <a:r>
              <a:rPr lang="en-US" sz="2000" dirty="0" smtClean="0"/>
              <a:t> text</a:t>
            </a:r>
            <a:endParaRPr lang="en-US" sz="20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944800" y="3197880"/>
              <a:ext cx="6261120" cy="12690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36520" y="3188160"/>
                <a:ext cx="6278400" cy="128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793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low_pa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036888"/>
            <a:ext cx="2395538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inpu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73400"/>
            <a:ext cx="2401888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6" name="Picture 6" descr="BIG_sk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32410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BIG_ed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65760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BIG_roc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981575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1676400" y="3200400"/>
            <a:ext cx="228600" cy="228600"/>
          </a:xfrm>
          <a:prstGeom prst="rect">
            <a:avLst/>
          </a:prstGeom>
          <a:noFill/>
          <a:ln w="38100">
            <a:solidFill>
              <a:srgbClr val="FF9933"/>
            </a:solidFill>
            <a:miter lim="800000"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1209675" y="4414838"/>
            <a:ext cx="228600" cy="228600"/>
          </a:xfrm>
          <a:prstGeom prst="rect">
            <a:avLst/>
          </a:prstGeom>
          <a:noFill/>
          <a:ln w="38100">
            <a:solidFill>
              <a:srgbClr val="FF9933"/>
            </a:solidFill>
            <a:miter lim="800000"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 flipV="1">
            <a:off x="1905000" y="2743200"/>
            <a:ext cx="1371600" cy="4572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>
            <a:off x="1447800" y="4648200"/>
            <a:ext cx="1828800" cy="7620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328613" y="3581400"/>
            <a:ext cx="228600" cy="228600"/>
          </a:xfrm>
          <a:prstGeom prst="rect">
            <a:avLst/>
          </a:prstGeom>
          <a:noFill/>
          <a:ln w="38100">
            <a:solidFill>
              <a:srgbClr val="FF9933"/>
            </a:solidFill>
            <a:miter lim="800000"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563563" y="3703638"/>
            <a:ext cx="2713037" cy="411162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55" name="Picture 15" descr="BIG_gaussian"/>
          <p:cNvPicPr>
            <a:picLocks noChangeAspect="1" noChangeArrowheads="1"/>
          </p:cNvPicPr>
          <p:nvPr/>
        </p:nvPicPr>
        <p:blipFill>
          <a:blip r:embed="rId8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2319338"/>
            <a:ext cx="804863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4346575" y="2066925"/>
            <a:ext cx="558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800" baseline="-25000" dirty="0" smtClean="0"/>
              <a:t>*</a:t>
            </a:r>
            <a:endParaRPr lang="en-US" sz="8800" baseline="-25000" dirty="0"/>
          </a:p>
        </p:txBody>
      </p:sp>
      <p:pic>
        <p:nvPicPr>
          <p:cNvPr id="10257" name="Picture 17" descr="BIG_gaussian"/>
          <p:cNvPicPr>
            <a:picLocks noChangeAspect="1" noChangeArrowheads="1"/>
          </p:cNvPicPr>
          <p:nvPr/>
        </p:nvPicPr>
        <p:blipFill>
          <a:blip r:embed="rId8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3652838"/>
            <a:ext cx="804863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4346575" y="3400425"/>
            <a:ext cx="558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800" baseline="-25000" dirty="0"/>
              <a:t>*</a:t>
            </a:r>
          </a:p>
        </p:txBody>
      </p:sp>
      <p:pic>
        <p:nvPicPr>
          <p:cNvPr id="10259" name="Picture 19" descr="BIG_gaussian"/>
          <p:cNvPicPr>
            <a:picLocks noChangeAspect="1" noChangeArrowheads="1"/>
          </p:cNvPicPr>
          <p:nvPr/>
        </p:nvPicPr>
        <p:blipFill>
          <a:blip r:embed="rId8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4976813"/>
            <a:ext cx="804863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4346575" y="4724400"/>
            <a:ext cx="558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800" baseline="-25000" dirty="0"/>
              <a:t>*</a:t>
            </a: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155575" y="2703513"/>
            <a:ext cx="679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input</a:t>
            </a:r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6486525" y="2667000"/>
            <a:ext cx="81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output</a:t>
            </a:r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2509838" y="5878513"/>
            <a:ext cx="4205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Same Gaussian kernel everywhere.</a:t>
            </a:r>
          </a:p>
        </p:txBody>
      </p:sp>
      <p:sp>
        <p:nvSpPr>
          <p:cNvPr id="23" name="Rectangle 27"/>
          <p:cNvSpPr>
            <a:spLocks noChangeArrowheads="1"/>
          </p:cNvSpPr>
          <p:nvPr/>
        </p:nvSpPr>
        <p:spPr bwMode="auto">
          <a:xfrm>
            <a:off x="5949618" y="6285189"/>
            <a:ext cx="30232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808080"/>
                </a:solidFill>
              </a:rPr>
              <a:t>Slides courtesy of </a:t>
            </a:r>
            <a:r>
              <a:rPr lang="en-US" dirty="0" err="1" smtClean="0">
                <a:solidFill>
                  <a:srgbClr val="808080"/>
                </a:solidFill>
              </a:rPr>
              <a:t>Sylvian</a:t>
            </a:r>
            <a:r>
              <a:rPr lang="en-US" dirty="0" smtClean="0">
                <a:solidFill>
                  <a:srgbClr val="808080"/>
                </a:solidFill>
              </a:rPr>
              <a:t> Paris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Constant blur: same kernel everywhere</a:t>
            </a:r>
            <a:endParaRPr lang="en-US" sz="2000" spc="-200" dirty="0">
              <a:latin typeface="Kalinga" pitchFamily="34" charset="0"/>
              <a:cs typeface="Kalinga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7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56486" y="2164423"/>
            <a:ext cx="3888139" cy="1842366"/>
            <a:chOff x="909992" y="2498471"/>
            <a:chExt cx="2244182" cy="1063389"/>
          </a:xfrm>
        </p:grpSpPr>
        <p:pic>
          <p:nvPicPr>
            <p:cNvPr id="7" name="Picture 6" descr="Hannaneh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97" t="41803" r="32337" b="49607"/>
            <a:stretch/>
          </p:blipFill>
          <p:spPr>
            <a:xfrm>
              <a:off x="1400623" y="2498471"/>
              <a:ext cx="1030229" cy="106338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909992" y="2743159"/>
              <a:ext cx="2244182" cy="586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F</a:t>
              </a:r>
              <a:r>
                <a:rPr lang="en-US" sz="6000" dirty="0" smtClean="0"/>
                <a:t>(					) = </a:t>
              </a:r>
              <a:endParaRPr lang="en-US" sz="6000" dirty="0"/>
            </a:p>
          </p:txBody>
        </p:sp>
      </p:grpSp>
      <p:pic>
        <p:nvPicPr>
          <p:cNvPr id="9" name="Picture 8" descr="Hannaneh.jp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497" t="41803" r="32337" b="49607"/>
          <a:stretch/>
        </p:blipFill>
        <p:spPr>
          <a:xfrm>
            <a:off x="5264400" y="2145233"/>
            <a:ext cx="1784915" cy="18423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7165" y="332883"/>
            <a:ext cx="8063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Image Operations</a:t>
            </a:r>
          </a:p>
          <a:p>
            <a:pPr algn="ctr"/>
            <a:r>
              <a:rPr lang="en-US" dirty="0" smtClean="0"/>
              <a:t>(functions of functions)</a:t>
            </a:r>
            <a:endParaRPr lang="en-US" dirty="0"/>
          </a:p>
        </p:txBody>
      </p:sp>
      <p:pic>
        <p:nvPicPr>
          <p:cNvPr id="11" name="Picture 10" descr="Hannaneh.jp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497" t="41803" r="32337" b="49607"/>
          <a:stretch/>
        </p:blipFill>
        <p:spPr>
          <a:xfrm>
            <a:off x="5264400" y="2164423"/>
            <a:ext cx="1766323" cy="1823176"/>
          </a:xfrm>
          <a:prstGeom prst="rect">
            <a:avLst/>
          </a:prstGeom>
        </p:spPr>
      </p:pic>
      <p:pic>
        <p:nvPicPr>
          <p:cNvPr id="12" name="Picture 11" descr="Hannaneh.jpg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497" t="41803" r="32337" b="49607"/>
          <a:stretch/>
        </p:blipFill>
        <p:spPr>
          <a:xfrm>
            <a:off x="5305810" y="2145233"/>
            <a:ext cx="1684189" cy="1842366"/>
          </a:xfrm>
          <a:prstGeom prst="rect">
            <a:avLst/>
          </a:prstGeom>
        </p:spPr>
      </p:pic>
      <p:pic>
        <p:nvPicPr>
          <p:cNvPr id="13" name="Picture 12" descr="Hannaneh.jpg"/>
          <p:cNvPicPr>
            <a:picLocks noChangeAspect="1"/>
          </p:cNvPicPr>
          <p:nvPr/>
        </p:nvPicPr>
        <p:blipFill rotWithShape="1">
          <a:blip r:embed="rId5">
            <a:grayscl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497" t="41803" r="32337" b="49607"/>
          <a:stretch/>
        </p:blipFill>
        <p:spPr>
          <a:xfrm>
            <a:off x="5264400" y="2164423"/>
            <a:ext cx="1766323" cy="182317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11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14" name="Picture 26" descr="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438" y="3033713"/>
            <a:ext cx="2400300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1" name="Picture 23" descr="BIG_kernel_sk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2319338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2" name="Picture 24" descr="BIG_kernel_ed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3652838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3" name="Picture 25" descr="BIG_kernel_roc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4976813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inpu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73400"/>
            <a:ext cx="2401888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3" name="Picture 5" descr="BIG_sk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32410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BIG_edg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65760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BIG_rock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981575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1676400" y="3200400"/>
            <a:ext cx="228600" cy="228600"/>
          </a:xfrm>
          <a:prstGeom prst="rect">
            <a:avLst/>
          </a:prstGeom>
          <a:noFill/>
          <a:ln w="38100">
            <a:solidFill>
              <a:srgbClr val="FF9933"/>
            </a:solidFill>
            <a:miter lim="800000"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1209675" y="4414838"/>
            <a:ext cx="228600" cy="228600"/>
          </a:xfrm>
          <a:prstGeom prst="rect">
            <a:avLst/>
          </a:prstGeom>
          <a:noFill/>
          <a:ln w="38100">
            <a:solidFill>
              <a:srgbClr val="FF9933"/>
            </a:solidFill>
            <a:miter lim="800000"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 flipV="1">
            <a:off x="1905000" y="2743200"/>
            <a:ext cx="1371600" cy="4572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>
            <a:off x="1447800" y="4648200"/>
            <a:ext cx="1828800" cy="7620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328613" y="3581400"/>
            <a:ext cx="228600" cy="228600"/>
          </a:xfrm>
          <a:prstGeom prst="rect">
            <a:avLst/>
          </a:prstGeom>
          <a:noFill/>
          <a:ln w="38100">
            <a:solidFill>
              <a:srgbClr val="FF9933"/>
            </a:solidFill>
            <a:miter lim="800000"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563563" y="3703638"/>
            <a:ext cx="2713037" cy="411162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4346575" y="2066925"/>
            <a:ext cx="558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800" baseline="-25000" dirty="0"/>
              <a:t>*</a:t>
            </a: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4346575" y="3400425"/>
            <a:ext cx="558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800" baseline="-25000" dirty="0"/>
              <a:t>*</a:t>
            </a:r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4346575" y="4724400"/>
            <a:ext cx="558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800" baseline="-25000" dirty="0"/>
              <a:t>*</a:t>
            </a:r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155575" y="2703513"/>
            <a:ext cx="679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input</a:t>
            </a:r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6486525" y="2667000"/>
            <a:ext cx="81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output</a:t>
            </a:r>
          </a:p>
        </p:txBody>
      </p: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1762125" y="5878513"/>
            <a:ext cx="52654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/>
              <a:t>The kernel shape depends on the image content</a:t>
            </a:r>
            <a:r>
              <a:rPr lang="en-US" sz="2000" dirty="0" smtClean="0"/>
              <a:t>.</a:t>
            </a:r>
          </a:p>
        </p:txBody>
      </p:sp>
      <p:sp>
        <p:nvSpPr>
          <p:cNvPr id="12315" name="Rectangle 27"/>
          <p:cNvSpPr>
            <a:spLocks noChangeArrowheads="1"/>
          </p:cNvSpPr>
          <p:nvPr/>
        </p:nvSpPr>
        <p:spPr bwMode="auto">
          <a:xfrm>
            <a:off x="5949618" y="6285189"/>
            <a:ext cx="30232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808080"/>
                </a:solidFill>
              </a:rPr>
              <a:t>Slides courtesy of </a:t>
            </a:r>
            <a:r>
              <a:rPr lang="en-US" dirty="0" err="1" smtClean="0">
                <a:solidFill>
                  <a:srgbClr val="808080"/>
                </a:solidFill>
              </a:rPr>
              <a:t>Sylvian</a:t>
            </a:r>
            <a:r>
              <a:rPr lang="en-US" dirty="0" smtClean="0">
                <a:solidFill>
                  <a:srgbClr val="808080"/>
                </a:solidFill>
              </a:rPr>
              <a:t> Paris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Bilateral filter: kernel depends on intensity </a:t>
            </a:r>
            <a:endParaRPr lang="en-US" sz="2000" spc="-200" dirty="0">
              <a:latin typeface="Kalinga" pitchFamily="34" charset="0"/>
              <a:cs typeface="Kalinga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22"/>
          <p:cNvSpPr txBox="1">
            <a:spLocks noChangeArrowheads="1"/>
          </p:cNvSpPr>
          <p:nvPr/>
        </p:nvSpPr>
        <p:spPr bwMode="auto">
          <a:xfrm>
            <a:off x="483335" y="1421908"/>
            <a:ext cx="48067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 smtClean="0"/>
              <a:t>Maintains edges when blurring!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9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Borders</a:t>
            </a:r>
            <a:endParaRPr lang="en-US" sz="2000" spc="-200" dirty="0">
              <a:latin typeface="Kalinga" pitchFamily="34" charset="0"/>
              <a:cs typeface="Kalinga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22"/>
          <p:cNvSpPr txBox="1">
            <a:spLocks noChangeArrowheads="1"/>
          </p:cNvSpPr>
          <p:nvPr/>
        </p:nvSpPr>
        <p:spPr bwMode="auto">
          <a:xfrm>
            <a:off x="483335" y="1421908"/>
            <a:ext cx="503849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 smtClean="0"/>
              <a:t>What to do about image borders:</a:t>
            </a:r>
            <a:endParaRPr lang="en-US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863" y="3024974"/>
            <a:ext cx="1890713" cy="190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263" y="3024974"/>
            <a:ext cx="1899235" cy="1908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863" y="3024973"/>
            <a:ext cx="1903996" cy="190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57200" y="3024974"/>
            <a:ext cx="1890713" cy="1908779"/>
            <a:chOff x="381000" y="2971800"/>
            <a:chExt cx="1890713" cy="1908779"/>
          </a:xfrm>
        </p:grpSpPr>
        <p:sp>
          <p:nvSpPr>
            <p:cNvPr id="2" name="Rectangle 1"/>
            <p:cNvSpPr/>
            <p:nvPr/>
          </p:nvSpPr>
          <p:spPr>
            <a:xfrm>
              <a:off x="381000" y="2971800"/>
              <a:ext cx="1890713" cy="19087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02" t="10207" r="9659" b="10255"/>
            <a:stretch/>
          </p:blipFill>
          <p:spPr bwMode="auto">
            <a:xfrm>
              <a:off x="570653" y="3170486"/>
              <a:ext cx="1511405" cy="1511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646853" y="4933753"/>
            <a:ext cx="1511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black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722516" y="4933753"/>
            <a:ext cx="1511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fixed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784177" y="4924525"/>
            <a:ext cx="1511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periodic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920158" y="4925212"/>
            <a:ext cx="1511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reflected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51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5921640" y="1034280"/>
              <a:ext cx="1751760" cy="16840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15520" y="1028160"/>
                <a:ext cx="1766520" cy="169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269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54" y="365043"/>
            <a:ext cx="7772400" cy="1470025"/>
          </a:xfrm>
        </p:spPr>
        <p:txBody>
          <a:bodyPr/>
          <a:lstStyle/>
          <a:p>
            <a:r>
              <a:rPr lang="en-US" spc="-200" dirty="0" smtClean="0">
                <a:latin typeface="Kalinga" pitchFamily="34" charset="0"/>
                <a:cs typeface="Kalinga" pitchFamily="34" charset="0"/>
              </a:rPr>
              <a:t>Image Sampling</a:t>
            </a:r>
            <a:endParaRPr lang="en-US" spc="-200" dirty="0">
              <a:latin typeface="Kalinga" pitchFamily="34" charset="0"/>
              <a:cs typeface="Kalinga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31666" y="2019762"/>
            <a:ext cx="3888139" cy="1842366"/>
            <a:chOff x="909992" y="2498471"/>
            <a:chExt cx="2244182" cy="1063389"/>
          </a:xfrm>
        </p:grpSpPr>
        <p:pic>
          <p:nvPicPr>
            <p:cNvPr id="6" name="Picture 5" descr="Hannaneh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97" t="41803" r="32337" b="49607"/>
            <a:stretch/>
          </p:blipFill>
          <p:spPr>
            <a:xfrm>
              <a:off x="1400623" y="2498471"/>
              <a:ext cx="1030229" cy="106338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909992" y="2743159"/>
              <a:ext cx="2244182" cy="586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F</a:t>
              </a:r>
              <a:r>
                <a:rPr lang="en-US" sz="6000" dirty="0" smtClean="0"/>
                <a:t>(					) = </a:t>
              </a:r>
              <a:endParaRPr lang="en-US" sz="6000" dirty="0"/>
            </a:p>
          </p:txBody>
        </p:sp>
      </p:grpSp>
      <p:pic>
        <p:nvPicPr>
          <p:cNvPr id="9" name="Picture 8" descr="Hannaneh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97" t="41803" r="32337" b="49607"/>
          <a:stretch/>
        </p:blipFill>
        <p:spPr>
          <a:xfrm>
            <a:off x="5521446" y="2702166"/>
            <a:ext cx="614833" cy="634623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1690937" y="4140144"/>
            <a:ext cx="5615424" cy="1842366"/>
            <a:chOff x="909992" y="2449094"/>
            <a:chExt cx="3241148" cy="1063389"/>
          </a:xfrm>
        </p:grpSpPr>
        <p:pic>
          <p:nvPicPr>
            <p:cNvPr id="25" name="Picture 24" descr="Hannaneh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97" t="41803" r="32337" b="49607"/>
            <a:stretch/>
          </p:blipFill>
          <p:spPr>
            <a:xfrm>
              <a:off x="3120911" y="2449094"/>
              <a:ext cx="1030229" cy="1063389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909992" y="2743159"/>
              <a:ext cx="2244182" cy="586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F</a:t>
              </a:r>
              <a:r>
                <a:rPr lang="en-US" sz="6000" dirty="0" smtClean="0"/>
                <a:t>(					) = </a:t>
              </a:r>
              <a:endParaRPr lang="en-US" sz="6000" dirty="0"/>
            </a:p>
          </p:txBody>
        </p:sp>
      </p:grpSp>
      <p:pic>
        <p:nvPicPr>
          <p:cNvPr id="27" name="Picture 26" descr="Hannaneh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97" t="41803" r="32337" b="49607"/>
          <a:stretch/>
        </p:blipFill>
        <p:spPr>
          <a:xfrm>
            <a:off x="3020760" y="4908096"/>
            <a:ext cx="614833" cy="63462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6321960" y="205560"/>
              <a:ext cx="2718000" cy="42984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17280" y="197640"/>
                <a:ext cx="2729520" cy="431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298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>
          <a:xfrm>
            <a:off x="-1969911" y="76200"/>
            <a:ext cx="8229600" cy="1143000"/>
          </a:xfrm>
        </p:spPr>
        <p:txBody>
          <a:bodyPr/>
          <a:lstStyle/>
          <a:p>
            <a:r>
              <a:rPr lang="en-US" dirty="0"/>
              <a:t>Image Scaling</a:t>
            </a:r>
          </a:p>
        </p:txBody>
      </p:sp>
      <p:pic>
        <p:nvPicPr>
          <p:cNvPr id="379907" name="Picture 3" descr="van_Gogh_-_Self_Portra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513" y="372533"/>
            <a:ext cx="4805120" cy="631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908" name="Text Box 4"/>
          <p:cNvSpPr txBox="1">
            <a:spLocks noChangeArrowheads="1"/>
          </p:cNvSpPr>
          <p:nvPr/>
        </p:nvSpPr>
        <p:spPr bwMode="auto">
          <a:xfrm>
            <a:off x="746125" y="2111200"/>
            <a:ext cx="335438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Arial" charset="0"/>
              </a:rPr>
              <a:t>This image is too big to</a:t>
            </a:r>
          </a:p>
          <a:p>
            <a:r>
              <a:rPr lang="en-US" dirty="0">
                <a:latin typeface="Arial" charset="0"/>
              </a:rPr>
              <a:t>fit on the screen.  How</a:t>
            </a:r>
          </a:p>
          <a:p>
            <a:r>
              <a:rPr lang="en-US" dirty="0">
                <a:latin typeface="Arial" charset="0"/>
              </a:rPr>
              <a:t>can we reduce it?</a:t>
            </a:r>
          </a:p>
          <a:p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How to generate a half-</a:t>
            </a:r>
          </a:p>
          <a:p>
            <a:r>
              <a:rPr lang="en-US" dirty="0">
                <a:latin typeface="Arial" charset="0"/>
              </a:rPr>
              <a:t>sized version?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3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9"/>
            <a:ext cx="8229600" cy="1143000"/>
          </a:xfrm>
        </p:spPr>
        <p:txBody>
          <a:bodyPr/>
          <a:lstStyle/>
          <a:p>
            <a:r>
              <a:rPr lang="en-US" dirty="0"/>
              <a:t>Image sub-sampling</a:t>
            </a:r>
          </a:p>
        </p:txBody>
      </p:sp>
      <p:pic>
        <p:nvPicPr>
          <p:cNvPr id="378887" name="Picture 7" descr="vg-nn-hal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322387"/>
            <a:ext cx="3181350" cy="418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888" name="Picture 8" descr="vg-nn-quar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650" y="2287587"/>
            <a:ext cx="1587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889" name="Picture 9" descr="vg-nn-eigh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2770187"/>
            <a:ext cx="800100" cy="10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891" name="Text Box 11"/>
          <p:cNvSpPr txBox="1">
            <a:spLocks noChangeArrowheads="1"/>
          </p:cNvSpPr>
          <p:nvPr/>
        </p:nvSpPr>
        <p:spPr bwMode="auto">
          <a:xfrm>
            <a:off x="800100" y="5561012"/>
            <a:ext cx="41465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latin typeface="Arial" charset="0"/>
              </a:rPr>
              <a:t>Throw away every other row and column to create a </a:t>
            </a:r>
            <a:r>
              <a:rPr lang="en-US">
                <a:latin typeface="Arial" charset="0"/>
              </a:rPr>
              <a:t>1/2</a:t>
            </a:r>
            <a:r>
              <a:rPr lang="en-US" sz="2000">
                <a:latin typeface="Arial" charset="0"/>
              </a:rPr>
              <a:t> size image</a:t>
            </a:r>
          </a:p>
          <a:p>
            <a:pPr lvl="1"/>
            <a:r>
              <a:rPr lang="en-US" sz="2000">
                <a:latin typeface="Arial" charset="0"/>
              </a:rPr>
              <a:t>- called</a:t>
            </a:r>
            <a:r>
              <a:rPr lang="en-US" sz="2000" i="1">
                <a:latin typeface="Arial" charset="0"/>
              </a:rPr>
              <a:t> image sub-sampling</a:t>
            </a:r>
          </a:p>
        </p:txBody>
      </p:sp>
      <p:sp>
        <p:nvSpPr>
          <p:cNvPr id="378892" name="Text Box 12"/>
          <p:cNvSpPr txBox="1">
            <a:spLocks noChangeArrowheads="1"/>
          </p:cNvSpPr>
          <p:nvPr/>
        </p:nvSpPr>
        <p:spPr bwMode="auto">
          <a:xfrm>
            <a:off x="5449888" y="4421187"/>
            <a:ext cx="608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1/4</a:t>
            </a:r>
          </a:p>
        </p:txBody>
      </p:sp>
      <p:sp>
        <p:nvSpPr>
          <p:cNvPr id="378893" name="Text Box 13"/>
          <p:cNvSpPr txBox="1">
            <a:spLocks noChangeArrowheads="1"/>
          </p:cNvSpPr>
          <p:nvPr/>
        </p:nvSpPr>
        <p:spPr bwMode="auto">
          <a:xfrm>
            <a:off x="7126288" y="3824287"/>
            <a:ext cx="608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1/8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65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27" name="Picture 3" descr="vg-nn-hal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4" y="1365647"/>
            <a:ext cx="3005873" cy="395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28" name="Picture 4" descr="vg-nn-quar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717" y="1365648"/>
            <a:ext cx="3005873" cy="396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29" name="Picture 5" descr="vg-nn-eigh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590" y="1365647"/>
            <a:ext cx="3022373" cy="398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49915"/>
            <a:ext cx="8229600" cy="1143000"/>
          </a:xfrm>
        </p:spPr>
        <p:txBody>
          <a:bodyPr/>
          <a:lstStyle/>
          <a:p>
            <a:r>
              <a:rPr lang="en-US" dirty="0"/>
              <a:t>Image sub-sampling</a:t>
            </a:r>
          </a:p>
        </p:txBody>
      </p:sp>
      <p:sp>
        <p:nvSpPr>
          <p:cNvPr id="410631" name="Text Box 7"/>
          <p:cNvSpPr txBox="1">
            <a:spLocks noChangeArrowheads="1"/>
          </p:cNvSpPr>
          <p:nvPr/>
        </p:nvSpPr>
        <p:spPr bwMode="auto">
          <a:xfrm>
            <a:off x="3087718" y="5248870"/>
            <a:ext cx="30058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charset="0"/>
              </a:rPr>
              <a:t>1/4  </a:t>
            </a:r>
            <a:r>
              <a:rPr lang="en-US" sz="1600" dirty="0">
                <a:latin typeface="Arial" charset="0"/>
              </a:rPr>
              <a:t>(2x zoom)</a:t>
            </a:r>
          </a:p>
        </p:txBody>
      </p:sp>
      <p:sp>
        <p:nvSpPr>
          <p:cNvPr id="410632" name="Text Box 8"/>
          <p:cNvSpPr txBox="1">
            <a:spLocks noChangeArrowheads="1"/>
          </p:cNvSpPr>
          <p:nvPr/>
        </p:nvSpPr>
        <p:spPr bwMode="auto">
          <a:xfrm>
            <a:off x="6093589" y="5248870"/>
            <a:ext cx="29092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charset="0"/>
              </a:rPr>
              <a:t>1/8  </a:t>
            </a:r>
            <a:r>
              <a:rPr lang="en-US" sz="1600" dirty="0">
                <a:latin typeface="Arial" charset="0"/>
              </a:rPr>
              <a:t>(4x zoom)</a:t>
            </a:r>
          </a:p>
        </p:txBody>
      </p:sp>
      <p:sp>
        <p:nvSpPr>
          <p:cNvPr id="410633" name="Text Box 9"/>
          <p:cNvSpPr txBox="1">
            <a:spLocks noChangeArrowheads="1"/>
          </p:cNvSpPr>
          <p:nvPr/>
        </p:nvSpPr>
        <p:spPr bwMode="auto">
          <a:xfrm>
            <a:off x="505178" y="5857234"/>
            <a:ext cx="83058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dirty="0">
                <a:latin typeface="Arial" charset="0"/>
              </a:rPr>
              <a:t>Why does this look so </a:t>
            </a:r>
            <a:r>
              <a:rPr lang="en-US" sz="3200" dirty="0" smtClean="0">
                <a:latin typeface="Arial" charset="0"/>
              </a:rPr>
              <a:t>bad?</a:t>
            </a:r>
            <a:endParaRPr lang="en-US" sz="3200" dirty="0">
              <a:latin typeface="Arial" charset="0"/>
            </a:endParaRPr>
          </a:p>
        </p:txBody>
      </p:sp>
      <p:sp>
        <p:nvSpPr>
          <p:cNvPr id="410634" name="Text Box 10"/>
          <p:cNvSpPr txBox="1">
            <a:spLocks noChangeArrowheads="1"/>
          </p:cNvSpPr>
          <p:nvPr/>
        </p:nvSpPr>
        <p:spPr bwMode="auto">
          <a:xfrm>
            <a:off x="81844" y="5248870"/>
            <a:ext cx="300587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charset="0"/>
              </a:rPr>
              <a:t>1/2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5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3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Down-sampling</a:t>
            </a:r>
            <a:endParaRPr lang="en-US" sz="2000" spc="-200" dirty="0">
              <a:latin typeface="Kalinga" pitchFamily="34" charset="0"/>
              <a:cs typeface="Kalinga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6400"/>
            <a:ext cx="545147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0" y="3581400"/>
            <a:ext cx="7772400" cy="2743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/>
              <a:t>Aliasing</a:t>
            </a:r>
            <a:r>
              <a:rPr lang="en-US" sz="2000" dirty="0" smtClean="0"/>
              <a:t> can arise when you sample a continuous signal or image</a:t>
            </a:r>
          </a:p>
          <a:p>
            <a:pPr lvl="1"/>
            <a:r>
              <a:rPr lang="en-US" sz="1800" dirty="0" smtClean="0"/>
              <a:t>occurs when your sampling rate is not high enough to capture the amount of detail in your image</a:t>
            </a:r>
          </a:p>
          <a:p>
            <a:pPr lvl="1"/>
            <a:r>
              <a:rPr lang="en-US" sz="1800" dirty="0" smtClean="0"/>
              <a:t>Can give you the wrong signal/image—an </a:t>
            </a:r>
            <a:r>
              <a:rPr lang="en-US" sz="1800" i="1" dirty="0" smtClean="0"/>
              <a:t>alias</a:t>
            </a:r>
          </a:p>
          <a:p>
            <a:pPr lvl="1"/>
            <a:r>
              <a:rPr lang="en-US" sz="1800" dirty="0" smtClean="0"/>
              <a:t>formally, the image contains structure at different scales</a:t>
            </a:r>
          </a:p>
          <a:p>
            <a:pPr lvl="2"/>
            <a:r>
              <a:rPr lang="en-US" sz="1600" dirty="0" smtClean="0"/>
              <a:t>called “frequencies” in the Fourier domain</a:t>
            </a:r>
          </a:p>
          <a:p>
            <a:pPr lvl="1"/>
            <a:r>
              <a:rPr lang="en-US" sz="1800" dirty="0" smtClean="0"/>
              <a:t>the sampling rate must be high enough to capture the highest frequency in the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20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107" name="Picture 11" descr="vg-gauss-eigh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389188"/>
            <a:ext cx="788988" cy="103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8106" name="Picture 10" descr="vg-gauss-quar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25" y="1895475"/>
            <a:ext cx="1565275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8105" name="Picture 9" descr="vg-gauss-hal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14400"/>
            <a:ext cx="3132138" cy="412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8101" name="Rectangle 5"/>
          <p:cNvSpPr>
            <a:spLocks noGrp="1" noChangeArrowheads="1"/>
          </p:cNvSpPr>
          <p:nvPr>
            <p:ph type="title"/>
          </p:nvPr>
        </p:nvSpPr>
        <p:spPr>
          <a:xfrm>
            <a:off x="94573" y="146757"/>
            <a:ext cx="9049427" cy="838200"/>
          </a:xfrm>
        </p:spPr>
        <p:txBody>
          <a:bodyPr>
            <a:normAutofit fontScale="90000"/>
          </a:bodyPr>
          <a:lstStyle/>
          <a:p>
            <a:r>
              <a:rPr lang="en-US" dirty="0"/>
              <a:t>Subsampling with Gaussian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               pre-filtering</a:t>
            </a:r>
            <a:endParaRPr lang="en-US" dirty="0"/>
          </a:p>
        </p:txBody>
      </p:sp>
      <p:sp>
        <p:nvSpPr>
          <p:cNvPr id="388102" name="Text Box 6"/>
          <p:cNvSpPr txBox="1">
            <a:spLocks noChangeArrowheads="1"/>
          </p:cNvSpPr>
          <p:nvPr/>
        </p:nvSpPr>
        <p:spPr bwMode="auto">
          <a:xfrm>
            <a:off x="5395913" y="4013200"/>
            <a:ext cx="928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G 1/4</a:t>
            </a:r>
          </a:p>
        </p:txBody>
      </p:sp>
      <p:sp>
        <p:nvSpPr>
          <p:cNvPr id="388103" name="Text Box 7"/>
          <p:cNvSpPr txBox="1">
            <a:spLocks noChangeArrowheads="1"/>
          </p:cNvSpPr>
          <p:nvPr/>
        </p:nvSpPr>
        <p:spPr bwMode="auto">
          <a:xfrm>
            <a:off x="7072313" y="3416300"/>
            <a:ext cx="928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G 1/8</a:t>
            </a:r>
          </a:p>
        </p:txBody>
      </p:sp>
      <p:sp>
        <p:nvSpPr>
          <p:cNvPr id="388104" name="Text Box 8"/>
          <p:cNvSpPr txBox="1">
            <a:spLocks noChangeArrowheads="1"/>
          </p:cNvSpPr>
          <p:nvPr/>
        </p:nvSpPr>
        <p:spPr bwMode="auto">
          <a:xfrm>
            <a:off x="1905000" y="51054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Gaussian 1/2</a:t>
            </a:r>
          </a:p>
        </p:txBody>
      </p:sp>
      <p:sp>
        <p:nvSpPr>
          <p:cNvPr id="388109" name="Rectangle 13"/>
          <p:cNvSpPr>
            <a:spLocks noChangeArrowheads="1"/>
          </p:cNvSpPr>
          <p:nvPr/>
        </p:nvSpPr>
        <p:spPr bwMode="auto">
          <a:xfrm>
            <a:off x="304800" y="5638800"/>
            <a:ext cx="8839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latin typeface="Arial" charset="0"/>
              </a:rPr>
              <a:t>Solution:  filter the image, </a:t>
            </a:r>
            <a:r>
              <a:rPr lang="en-US" i="1" dirty="0">
                <a:latin typeface="Arial" charset="0"/>
              </a:rPr>
              <a:t>then</a:t>
            </a:r>
            <a:r>
              <a:rPr lang="en-US" dirty="0">
                <a:latin typeface="Arial" charset="0"/>
              </a:rPr>
              <a:t> subsample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Arial" charset="0"/>
              </a:rPr>
              <a:t>Filter size should double for each ½ size reduction</a:t>
            </a:r>
            <a:r>
              <a:rPr lang="en-US" sz="2000">
                <a:latin typeface="Arial" charset="0"/>
              </a:rPr>
              <a:t>. </a:t>
            </a:r>
            <a:endParaRPr lang="en-US" sz="2000" dirty="0"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87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Filtering is just applying a mask to an image.</a:t>
            </a:r>
          </a:p>
          <a:p>
            <a:r>
              <a:rPr lang="en-US" dirty="0" smtClean="0"/>
              <a:t>Computer vision people call the linear form of these operations </a:t>
            </a:r>
            <a:r>
              <a:rPr lang="en-US" dirty="0" smtClean="0">
                <a:solidFill>
                  <a:srgbClr val="0000FF"/>
                </a:solidFill>
              </a:rPr>
              <a:t>“convolutions”. </a:t>
            </a:r>
            <a:r>
              <a:rPr lang="en-US" dirty="0" smtClean="0"/>
              <a:t>They are actually </a:t>
            </a:r>
            <a:r>
              <a:rPr lang="en-US" dirty="0" smtClean="0">
                <a:solidFill>
                  <a:srgbClr val="FF0000"/>
                </a:solidFill>
              </a:rPr>
              <a:t>“correlations,” </a:t>
            </a:r>
            <a:r>
              <a:rPr lang="en-US" dirty="0" smtClean="0"/>
              <a:t>since the true convolution inverts the mask.</a:t>
            </a:r>
          </a:p>
          <a:p>
            <a:r>
              <a:rPr lang="en-US" dirty="0" smtClean="0"/>
              <a:t>There are many nonlinear filters, too, such as median filters and morphological filters.</a:t>
            </a:r>
          </a:p>
          <a:p>
            <a:r>
              <a:rPr lang="en-US" dirty="0" smtClean="0"/>
              <a:t>Filtering is the lowest level of image analysis and is taught heavily in image processing courses.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62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56486" y="2164423"/>
            <a:ext cx="3888139" cy="1842366"/>
            <a:chOff x="909992" y="2498471"/>
            <a:chExt cx="2244182" cy="1063389"/>
          </a:xfrm>
        </p:grpSpPr>
        <p:pic>
          <p:nvPicPr>
            <p:cNvPr id="7" name="Picture 6" descr="Hannaneh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97" t="41803" r="32337" b="49607"/>
            <a:stretch/>
          </p:blipFill>
          <p:spPr>
            <a:xfrm>
              <a:off x="1400623" y="2498471"/>
              <a:ext cx="1030229" cy="106338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909992" y="2743159"/>
              <a:ext cx="2244182" cy="586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F</a:t>
              </a:r>
              <a:r>
                <a:rPr lang="en-US" sz="6000" dirty="0" smtClean="0"/>
                <a:t>(					) = </a:t>
              </a:r>
              <a:endParaRPr lang="en-US" sz="60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67165" y="332883"/>
            <a:ext cx="8063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Image Operations</a:t>
            </a:r>
          </a:p>
          <a:p>
            <a:pPr algn="ctr"/>
            <a:r>
              <a:rPr lang="en-US" dirty="0" smtClean="0"/>
              <a:t>(functions of functions)</a:t>
            </a:r>
            <a:endParaRPr lang="en-US" dirty="0"/>
          </a:p>
        </p:txBody>
      </p:sp>
      <p:pic>
        <p:nvPicPr>
          <p:cNvPr id="17" name="Picture 16" descr="Hannaneh.jp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187" t="40439" r="32279" b="51143"/>
          <a:stretch/>
        </p:blipFill>
        <p:spPr>
          <a:xfrm>
            <a:off x="4944625" y="2164423"/>
            <a:ext cx="1950738" cy="1842366"/>
          </a:xfrm>
          <a:prstGeom prst="rect">
            <a:avLst/>
          </a:prstGeom>
        </p:spPr>
      </p:pic>
      <p:pic>
        <p:nvPicPr>
          <p:cNvPr id="18" name="Picture 17" descr="Hannaneh.jp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581" b="51398" l="62884" r="67423">
                        <a14:foregroundMark x1="79439" y1="51398" x2="79439" y2="51398"/>
                        <a14:backgroundMark x1="66489" y1="47527" x2="66489" y2="47527"/>
                        <a14:backgroundMark x1="66088" y1="48172" x2="66088" y2="48172"/>
                        <a14:backgroundMark x1="63685" y1="47742" x2="63685" y2="47742"/>
                        <a14:backgroundMark x1="66355" y1="45161" x2="66355" y2="45161"/>
                        <a14:backgroundMark x1="63818" y1="45161" x2="63818" y2="45161"/>
                        <a14:backgroundMark x1="66756" y1="44301" x2="66756" y2="44301"/>
                        <a14:backgroundMark x1="66756" y1="45806" x2="66756" y2="45806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497" t="41803" r="32337" b="49607"/>
          <a:stretch/>
        </p:blipFill>
        <p:spPr>
          <a:xfrm>
            <a:off x="4944625" y="2164423"/>
            <a:ext cx="2059767" cy="2126065"/>
          </a:xfrm>
          <a:prstGeom prst="rect">
            <a:avLst/>
          </a:prstGeom>
        </p:spPr>
      </p:pic>
      <p:pic>
        <p:nvPicPr>
          <p:cNvPr id="19" name="Picture 18" descr="Hannaneh.jpg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662" b="49534" l="63014" r="671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497" t="41803" r="32337" b="49607"/>
          <a:stretch/>
        </p:blipFill>
        <p:spPr>
          <a:xfrm>
            <a:off x="4944625" y="2164423"/>
            <a:ext cx="2231250" cy="230306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15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56486" y="2164423"/>
            <a:ext cx="3888139" cy="1842366"/>
            <a:chOff x="909992" y="2498471"/>
            <a:chExt cx="2244182" cy="1063389"/>
          </a:xfrm>
        </p:grpSpPr>
        <p:pic>
          <p:nvPicPr>
            <p:cNvPr id="7" name="Picture 6" descr="Hannaneh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97" t="41803" r="32337" b="49607"/>
            <a:stretch/>
          </p:blipFill>
          <p:spPr>
            <a:xfrm>
              <a:off x="1400623" y="2498471"/>
              <a:ext cx="1030229" cy="106338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909992" y="2743159"/>
              <a:ext cx="2244182" cy="586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F</a:t>
              </a:r>
              <a:r>
                <a:rPr lang="en-US" sz="6000" dirty="0" smtClean="0"/>
                <a:t>(					) = </a:t>
              </a:r>
              <a:endParaRPr lang="en-US" sz="60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67165" y="332883"/>
            <a:ext cx="8063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Image Operations</a:t>
            </a:r>
          </a:p>
          <a:p>
            <a:pPr algn="ctr"/>
            <a:r>
              <a:rPr lang="en-US" dirty="0" smtClean="0"/>
              <a:t>(functions of functions)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725428"/>
              </p:ext>
            </p:extLst>
          </p:nvPr>
        </p:nvGraphicFramePr>
        <p:xfrm>
          <a:off x="5190795" y="1359463"/>
          <a:ext cx="294080" cy="52946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0.1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0.8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0.9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0.9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0.9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0.2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0.4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0.3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0.6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0.1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0.5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0.9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0.9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0.2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0.4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0.3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0.6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0.1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0.9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0.9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0.2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0.4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0.3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0.6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0.1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0.5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6346800" y="2054880"/>
              <a:ext cx="2156400" cy="11872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43920" y="2049840"/>
                <a:ext cx="2165040" cy="120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0932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33970" y="2411003"/>
            <a:ext cx="6070069" cy="1842366"/>
            <a:chOff x="909992" y="2498471"/>
            <a:chExt cx="3503563" cy="1063389"/>
          </a:xfrm>
        </p:grpSpPr>
        <p:pic>
          <p:nvPicPr>
            <p:cNvPr id="7" name="Picture 6" descr="Hannaneh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97" t="41803" r="32337" b="49607"/>
            <a:stretch/>
          </p:blipFill>
          <p:spPr>
            <a:xfrm>
              <a:off x="1400623" y="2498471"/>
              <a:ext cx="1030229" cy="106338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909992" y="2743159"/>
              <a:ext cx="3503563" cy="586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F</a:t>
              </a:r>
              <a:r>
                <a:rPr lang="en-US" sz="6000" dirty="0" smtClean="0"/>
                <a:t>(					, 					) =  </a:t>
              </a:r>
              <a:endParaRPr lang="en-US" sz="60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67165" y="332883"/>
            <a:ext cx="8063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Image Operations</a:t>
            </a:r>
          </a:p>
          <a:p>
            <a:pPr algn="ctr"/>
            <a:r>
              <a:rPr lang="en-US" dirty="0" smtClean="0"/>
              <a:t>(functions of functions)</a:t>
            </a:r>
            <a:endParaRPr lang="en-US" dirty="0"/>
          </a:p>
        </p:txBody>
      </p:sp>
      <p:pic>
        <p:nvPicPr>
          <p:cNvPr id="20" name="Picture 19" descr="Hannaneh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90" t="53576" r="18798" b="31066"/>
          <a:stretch/>
        </p:blipFill>
        <p:spPr>
          <a:xfrm>
            <a:off x="4012879" y="2411003"/>
            <a:ext cx="1219663" cy="1842366"/>
          </a:xfrm>
          <a:prstGeom prst="rect">
            <a:avLst/>
          </a:prstGeom>
        </p:spPr>
      </p:pic>
      <p:pic>
        <p:nvPicPr>
          <p:cNvPr id="22" name="Picture 21" descr="Hannaneh.jpg"/>
          <p:cNvPicPr>
            <a:picLocks noChangeAspect="1"/>
          </p:cNvPicPr>
          <p:nvPr/>
        </p:nvPicPr>
        <p:blipFill rotWithShape="1">
          <a:blip r:embed="rId3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90" t="53576" r="18798" b="31066"/>
          <a:stretch/>
        </p:blipFill>
        <p:spPr>
          <a:xfrm>
            <a:off x="7141774" y="2491328"/>
            <a:ext cx="1166487" cy="1762041"/>
          </a:xfrm>
          <a:prstGeom prst="rect">
            <a:avLst/>
          </a:prstGeom>
        </p:spPr>
      </p:pic>
      <p:pic>
        <p:nvPicPr>
          <p:cNvPr id="21" name="Picture 20" descr="Hannaneh.jpg"/>
          <p:cNvPicPr>
            <a:picLocks noChangeAspect="1"/>
          </p:cNvPicPr>
          <p:nvPr/>
        </p:nvPicPr>
        <p:blipFill rotWithShape="1">
          <a:blip r:embed="rId3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97" t="41803" r="32337" b="49607"/>
          <a:stretch/>
        </p:blipFill>
        <p:spPr>
          <a:xfrm>
            <a:off x="6845862" y="2411003"/>
            <a:ext cx="1784915" cy="184236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32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image functions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056486" y="2164423"/>
            <a:ext cx="3888139" cy="1842366"/>
            <a:chOff x="909992" y="2498471"/>
            <a:chExt cx="2244182" cy="1063389"/>
          </a:xfrm>
        </p:grpSpPr>
        <p:pic>
          <p:nvPicPr>
            <p:cNvPr id="5" name="Picture 4" descr="Hannaneh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97" t="41803" r="32337" b="49607"/>
            <a:stretch/>
          </p:blipFill>
          <p:spPr>
            <a:xfrm>
              <a:off x="1400623" y="2498471"/>
              <a:ext cx="1030229" cy="106338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909992" y="2743159"/>
              <a:ext cx="2244182" cy="586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F</a:t>
              </a:r>
              <a:r>
                <a:rPr lang="en-US" sz="6000" dirty="0" smtClean="0"/>
                <a:t>(					) = </a:t>
              </a:r>
              <a:endParaRPr lang="en-US" sz="6000" dirty="0"/>
            </a:p>
          </p:txBody>
        </p:sp>
      </p:grpSp>
      <p:pic>
        <p:nvPicPr>
          <p:cNvPr id="7" name="Picture 6" descr="Hannaneh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97" t="41803" r="32337" b="49607"/>
          <a:stretch/>
        </p:blipFill>
        <p:spPr>
          <a:xfrm>
            <a:off x="5075027" y="2196810"/>
            <a:ext cx="1784915" cy="184236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2120245" y="2217116"/>
            <a:ext cx="1232535" cy="1544320"/>
            <a:chOff x="2151053" y="4531843"/>
            <a:chExt cx="1232535" cy="1544320"/>
          </a:xfrm>
        </p:grpSpPr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2194714" y="4531843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>
              <a:spLocks noChangeAspect="1"/>
            </p:cNvSpPr>
            <p:nvPr/>
          </p:nvSpPr>
          <p:spPr>
            <a:xfrm>
              <a:off x="2151053" y="4859503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2499514" y="4836643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3337868" y="5249241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2228196" y="5364811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2622377" y="5148276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2729057" y="5494351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3027507" y="5030801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3292148" y="4668216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2283133" y="5725643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2435533" y="5878043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2587933" y="6030443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52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 G_{\sigma} =  \frac{1}{2 \pi \sigma^{2}} e^{-\frac{(x^{2} + y^{2})}{2 \sigma^{2}}} 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48"/>
  <p:tag name="BOXHEIGHT" val="296"/>
  <p:tag name="BOXFONT" val="10"/>
  <p:tag name="BOXWRAP" val="False"/>
  <p:tag name="WORKAROUNDTRANSPARENCYBUG" val="False"/>
  <p:tag name="BITMAPFORMAT" val="bmpmono"/>
  <p:tag name="DEBUGINTERACTIVE" val="True"/>
  <p:tag name="ORIGWIDTH" val="194.875"/>
  <p:tag name="PICTUREFILESIZE" val="2169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3153</Words>
  <Application>Microsoft Office PowerPoint</Application>
  <PresentationFormat>On-screen Show (4:3)</PresentationFormat>
  <Paragraphs>2132</Paragraphs>
  <Slides>58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72" baseType="lpstr">
      <vt:lpstr>ＭＳ Ｐゴシック</vt:lpstr>
      <vt:lpstr>Arial</vt:lpstr>
      <vt:lpstr>Arial Bold</vt:lpstr>
      <vt:lpstr>Calibri</vt:lpstr>
      <vt:lpstr>Courier New</vt:lpstr>
      <vt:lpstr>Futura Bk BT</vt:lpstr>
      <vt:lpstr>Kalinga</vt:lpstr>
      <vt:lpstr>Monotype Sorts</vt:lpstr>
      <vt:lpstr>Symbol</vt:lpstr>
      <vt:lpstr>Tahoma</vt:lpstr>
      <vt:lpstr>Times</vt:lpstr>
      <vt:lpstr>Times New Roman</vt:lpstr>
      <vt:lpstr>Office Theme</vt:lpstr>
      <vt:lpstr>Equation</vt:lpstr>
      <vt:lpstr>Images and Filters</vt:lpstr>
      <vt:lpstr>What is an image?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Local image 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Sharpening</vt:lpstr>
      <vt:lpstr>Other filters</vt:lpstr>
      <vt:lpstr>Other filters</vt:lpstr>
      <vt:lpstr>Basic gradient filters</vt:lpstr>
      <vt:lpstr>Gaussian filter</vt:lpstr>
      <vt:lpstr>Gaussian vs. mean filters</vt:lpstr>
      <vt:lpstr>PowerPoint Presentation</vt:lpstr>
      <vt:lpstr>PowerPoint Presentation</vt:lpstr>
      <vt:lpstr>PowerPoint Presentation</vt:lpstr>
      <vt:lpstr>Gaussian filters</vt:lpstr>
      <vt:lpstr>Smoothing with a Gaussian</vt:lpstr>
      <vt:lpstr>2D edge detection filters</vt:lpstr>
      <vt:lpstr>First and second derivatives</vt:lpstr>
      <vt:lpstr>Subtracting filters</vt:lpstr>
      <vt:lpstr>Combining filters</vt:lpstr>
      <vt:lpstr>Combining Gaussian filters</vt:lpstr>
      <vt:lpstr>Separable filters</vt:lpstr>
      <vt:lpstr>Sums of rectangular regions</vt:lpstr>
      <vt:lpstr>Sums of rectangular regions</vt:lpstr>
      <vt:lpstr>Sums of rectangular regions</vt:lpstr>
      <vt:lpstr>Sums of rectangular regions</vt:lpstr>
      <vt:lpstr>Linear vs. Non-Linear Filters</vt:lpstr>
      <vt:lpstr>Spatially varying filters</vt:lpstr>
      <vt:lpstr>PowerPoint Presentation</vt:lpstr>
      <vt:lpstr>PowerPoint Presentation</vt:lpstr>
      <vt:lpstr>PowerPoint Presentation</vt:lpstr>
      <vt:lpstr>Image Sampling</vt:lpstr>
      <vt:lpstr>Image Scaling</vt:lpstr>
      <vt:lpstr>Image sub-sampling</vt:lpstr>
      <vt:lpstr>Image sub-sampling</vt:lpstr>
      <vt:lpstr>PowerPoint Presentation</vt:lpstr>
      <vt:lpstr>Subsampling with Gaussian                                  pre-filtering</vt:lpstr>
      <vt:lpstr>Finale</vt:lpstr>
    </vt:vector>
  </TitlesOfParts>
  <Company>UW 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Farhadi</dc:creator>
  <cp:lastModifiedBy>shapiro</cp:lastModifiedBy>
  <cp:revision>60</cp:revision>
  <dcterms:created xsi:type="dcterms:W3CDTF">2013-04-02T00:43:45Z</dcterms:created>
  <dcterms:modified xsi:type="dcterms:W3CDTF">2017-01-05T21:13:32Z</dcterms:modified>
</cp:coreProperties>
</file>