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  <p:sldId id="339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5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455</a:t>
            </a:r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3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Match score is the normalized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63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ahoma" charset="0"/>
              </a:rPr>
              <a:t>intersection(h(I),h(M)) = </a:t>
            </a:r>
            <a:r>
              <a:rPr lang="en-US" altLang="en-US" sz="240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53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latin typeface="Tahoma" charset="0"/>
              </a:rPr>
              <a:t>match(h(I),h(M)) = intersection(h(I),h(M)) / </a:t>
            </a:r>
            <a:r>
              <a:rPr lang="en-US" altLang="en-US" sz="240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3469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basis for many content-based image retrieval system 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land uses in satellite images.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There are K clusters C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C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 with means m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m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</a:t>
            </a:r>
            <a:r>
              <a:rPr lang="en-US" altLang="en-US" sz="2400" b="1">
                <a:latin typeface="Times New Roman" pitchFamily="18" charset="0"/>
              </a:rPr>
              <a:t>least-squares error</a:t>
            </a:r>
            <a:r>
              <a:rPr lang="en-US" altLang="en-US" sz="240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Arbitrarily choose K object 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Assign each objects 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</p:spTree>
  </p:cSld>
  <p:clrMapOvr>
    <a:masterClrMapping/>
  </p:clrMapOvr>
  <p:transition>
    <p:check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</a:t>
            </a:r>
            <a:r>
              <a:rPr lang="en-US" altLang="en-US" dirty="0" smtClean="0">
                <a:solidFill>
                  <a:srgbClr val="FF0000"/>
                </a:solidFill>
              </a:rPr>
              <a:t>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</a:t>
            </a:r>
            <a:r>
              <a:rPr lang="en-US" altLang="en-US" dirty="0" smtClean="0">
                <a:solidFill>
                  <a:srgbClr val="FF0000"/>
                </a:solidFill>
              </a:rPr>
              <a:t>to define the weights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2629</Words>
  <Application>Microsoft Office PowerPoint</Application>
  <PresentationFormat>On-screen Show (4:3)</PresentationFormat>
  <Paragraphs>590</Paragraphs>
  <Slides>68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Microsoft Excel 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CSE</cp:lastModifiedBy>
  <cp:revision>15</cp:revision>
  <dcterms:created xsi:type="dcterms:W3CDTF">2013-04-03T17:41:10Z</dcterms:created>
  <dcterms:modified xsi:type="dcterms:W3CDTF">2016-01-04T03:17:16Z</dcterms:modified>
</cp:coreProperties>
</file>