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  <p:sldId id="305" r:id="rId17"/>
    <p:sldId id="30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1812" y="-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511B9-D3D8-4F1C-A725-B1BE46B3CCF4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1478-3C08-464E-9844-1A92320A0D21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75521-B233-4236-9731-9AB550221BD4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89EE-AAAE-471B-A95A-023FFA27A138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5007-7E9C-49CB-8247-DD1E29794AA2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170F-7F68-488B-B3A2-E2701571D3FF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611E2-E6BB-4117-9CAD-5C6584384B66}" type="datetime1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D08A-5349-4D04-B00D-88E78B8F92BB}" type="datetime1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7514-DB5B-4B8F-B8D9-1150A0B697D6}" type="datetime1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CDCB-F937-4821-A8F9-1577DB8F4435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DE87-409F-4E7F-8957-A42BA4462AC8}" type="datetime1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871BE-FCA3-414E-BC84-498C9F467865}" type="datetime1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Linda Shapiro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use </a:t>
            </a:r>
            <a:r>
              <a:rPr lang="en-US" dirty="0" err="1" smtClean="0"/>
              <a:t>homographies</a:t>
            </a:r>
            <a:r>
              <a:rPr lang="en-US" dirty="0" smtClean="0"/>
              <a:t> for?  </a:t>
            </a:r>
            <a:endParaRPr lang="en-US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9" y="1614951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55054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one thing: Panoramas</a:t>
            </a:r>
            <a:endParaRPr lang="en-US" dirty="0"/>
          </a:p>
        </p:txBody>
      </p:sp>
      <p:pic>
        <p:nvPicPr>
          <p:cNvPr id="4" name="Content Placeholder 5" descr="h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181600"/>
            <a:ext cx="316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Why do we need them?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</TotalTime>
  <Words>162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I use homographies for?  </vt:lpstr>
      <vt:lpstr>For one thing: Panoramas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CSE</cp:lastModifiedBy>
  <cp:revision>88</cp:revision>
  <dcterms:created xsi:type="dcterms:W3CDTF">2011-03-15T23:32:41Z</dcterms:created>
  <dcterms:modified xsi:type="dcterms:W3CDTF">2015-12-30T19:27:38Z</dcterms:modified>
</cp:coreProperties>
</file>