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76" r:id="rId4"/>
    <p:sldId id="258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304" r:id="rId13"/>
    <p:sldId id="278" r:id="rId14"/>
    <p:sldId id="305" r:id="rId15"/>
    <p:sldId id="306" r:id="rId16"/>
    <p:sldId id="270" r:id="rId17"/>
    <p:sldId id="296" r:id="rId18"/>
    <p:sldId id="271" r:id="rId19"/>
    <p:sldId id="272" r:id="rId20"/>
    <p:sldId id="277" r:id="rId21"/>
    <p:sldId id="279" r:id="rId22"/>
    <p:sldId id="280" r:id="rId23"/>
    <p:sldId id="281" r:id="rId24"/>
    <p:sldId id="282" r:id="rId25"/>
    <p:sldId id="307" r:id="rId26"/>
    <p:sldId id="286" r:id="rId27"/>
    <p:sldId id="300" r:id="rId28"/>
    <p:sldId id="301" r:id="rId29"/>
    <p:sldId id="297" r:id="rId30"/>
    <p:sldId id="302" r:id="rId31"/>
    <p:sldId id="287" r:id="rId32"/>
    <p:sldId id="288" r:id="rId33"/>
    <p:sldId id="289" r:id="rId34"/>
    <p:sldId id="308" r:id="rId35"/>
    <p:sldId id="310" r:id="rId36"/>
    <p:sldId id="290" r:id="rId37"/>
    <p:sldId id="291" r:id="rId38"/>
    <p:sldId id="292" r:id="rId39"/>
    <p:sldId id="293" r:id="rId40"/>
    <p:sldId id="303" r:id="rId41"/>
    <p:sldId id="311" r:id="rId42"/>
    <p:sldId id="294" r:id="rId43"/>
    <p:sldId id="312" r:id="rId44"/>
    <p:sldId id="298" r:id="rId45"/>
    <p:sldId id="299" r:id="rId46"/>
    <p:sldId id="313" r:id="rId47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FFFF"/>
    <a:srgbClr val="99FF33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59" autoAdjust="0"/>
    <p:restoredTop sz="90929"/>
  </p:normalViewPr>
  <p:slideViewPr>
    <p:cSldViewPr>
      <p:cViewPr varScale="1">
        <p:scale>
          <a:sx n="69" d="100"/>
          <a:sy n="69" d="100"/>
        </p:scale>
        <p:origin x="-21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5B5AB3-94DE-4068-B8D3-438E8FC86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613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233.33333" units="1/cm"/>
          <inkml:channelProperty channel="Y" name="resolution" value="310.22726" units="1/cm"/>
        </inkml:channelProperties>
      </inkml:inkSource>
      <inkml:timestamp xml:id="ts0" timeString="2014-10-21T19:39:41.35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1" timeString="2014-10-21T19:39:42.868"/>
    </inkml:context>
  </inkml:definitions>
  <inkml:trace contextRef="#ctx0" brushRef="#br0">15451 19045,'0'0</inkml:trace>
  <inkml:trace contextRef="#ctx1" brushRef="#br0">5221 11283 46,'5'-17'34,"-5"17"-2,1-16-6,-1 16-5,0 0-6,4-16-3,-4 16 0,0 0-5,0 0 0,0 0-3,3 13 3,-3-13-2,6 25 2,-6-7-2,4 8 1,-8 5-1,-1 8 0,-3 4 1,-2 3 0,-6 6 0,3-2-1,-1 1-1,-3-6 0,4-5-1,4-8 0,0-9-1,2-9-1,7-14 1,0 0-1,-13-8 1,8-11-1,5-4 0,-1-6 0,2-7 0,2-2-2,2-2 2,3 0-2,5-2 2,1 3-3,7-2 2,2 2-2,3 6 1,0 2-3,4 6 3,-1 5-2,-2 10 4,-1 7 0,-4 7 0,0 11 2,-9 5-2,0 9 4,-5 5-3,0 7 3,-7 2-4,-1 0 0,-1 3-1,-2-4 2,1-1-2,-2-7 1,1-6 0,-1-7 0,4-21-1,-2 16 0,2-16-1,2-19-3,1-1-2,1-9-2,6-2-3,3-8-3,3-5 1,1 0 0,5-3 3,0 3-1,4 0 9,-4 7 0,4 5 8,0 5 2,-4 8 6,0 8 0,-1 6 6,1 14 3,-9 2-2,4 15 2,-14 5-15,16 28-10,-24-13 0,18 26-7,-26-14-3,18 15-14,-23-19-8,22 12-32,-12-23-32,4-15 3,12-9 80</inkml:trace>
  <inkml:trace contextRef="#ctx1" brushRef="#br0" timeOffset="556.1973">6183 11508 118,'-30'23'33,"-1"8"3,-4 2-15,105 27-39,-96 2 14,5 5-6,7-7 0,6-2-1,8-9-8,13-8-2,12-28 10,5-13 14,5-11-3,0-15 5,4-5 1,-5-15 0,-2-8-1,-8-6-2,-5-4-1,-12 5-9,-10 3-7</inkml:trace>
  <inkml:trace contextRef="#ctx1" brushRef="#br0" timeOffset="1347.8841">6755 11779 117,'-62'29'29,"3"2"-2,14-3 5,29 4-30,19-1 1,7-4 2,6-5-1,10-5 2,1-8-4,8-7 2,4-7 0,0-11 0,3-6 1,-2-5-3,2-5 1,-6-6-4,-2-5 2,-3 0-7,-5-8-6,-5-1-1,-3-2-1,-5-3 1,-5 1-3,1 0 3,-9 2-2,0 1 10,-1 7 3,-7 4 6,0 10 1,-1 6 4,0 10 1,9 16 3,-17 5 3,7 15-3,-2 16 3,-1 15 0,-1 16-1,-6 17-4,1 10 1,-2 5-5,0 4 0,0-1-3,2-1-5,3-10-7,3-16-11,12-14-39,6-11-33,0-24-1,12-11 64</inkml:trace>
  <inkml:trace contextRef="#ctx1" brushRef="#br0" timeOffset="1895.796">7265 11745 1,'0'0'47,"0"0"-14,18-12-1,-2 9-4,2 1-6,4-4-2,7-4-6,2-2-4,3-2-5,-2-1-3,2-5-2,-3 1 0,-1-5-1,-10 2-1,-6 0-1,-10 2-4,-12 2-1,-9 2-2,-13 4 0,-9 3 0,-9 9 0,-5 6 2,-7 7 4,0 10 4,-5 9 5,9 6 4,4 5 2,8 4 1,14 3 0,13-3 2,17-6-4,20-5-2,16-9-18,12-8-24,15-13-40,12-4-5,3-16 55</inkml:trace>
  <inkml:trace contextRef="#ctx1" brushRef="#br0" timeOffset="2262.6292">7987 10647 1,'-19'20'67,"8"20"29,-6 11-1,0 15-51,9 17-14,-2 9-11,2 13-11,4 8-12,0-2-16,3-3-28,-3-5-49,0-17-1,0-8 6</inkml:trace>
  <inkml:trace contextRef="#ctx1" brushRef="#br0" timeOffset="2939.8205">6152 11739 29,'1'-14'40,"-1"-2"-5,4 0-6,1 0-1,-2 2-8,1-2-1,-3 1-4,4 1-5,-2-1-3,-3 15 1,4-24 0,-4 24-2,6-17 2,-6 17-2,13-8-1,-13 8-1,17 9 0,-17-9-1,26 27-2,-13-6 1,3 0-2,-3 2 1,4 0-1,2-1-1,1-5-8,-1-2-16,6-5-40,2 1-21,-6-11 0,10 5 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19:48:16.5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233.33333" units="1/cm"/>
          <inkml:channelProperty channel="Y" name="resolution" value="310.22726" units="1/cm"/>
        </inkml:channelProperties>
      </inkml:inkSource>
      <inkml:timestamp xml:id="ts1" timeString="2014-10-21T19:48:31.226"/>
    </inkml:context>
  </inkml:definitions>
  <inkml:trace contextRef="#ctx0" brushRef="#br0">5335 5321 104,'-5'-14'91,"-3"1"2,8 13-30,0 0-22,-14-7-9,14 25-5,-3 5-8,7 12-6,-1 10-1,3 10-4,1-1 0,2 6-5,-4-1 0,3-3-5,-4-3 3,-4-5-2,-3-12 0,-1-8 1,-1-10-1,5-18 2,-18 10-2,18-10 3,-21-24-1,12 1-1,-3-5 0,3-3 1,0-7 0,5-4 2,3-4-5,2-2 2,3 1-2,9-2 3,0 3-3,5 1 2,3 7-2,1 10-1,3 6 3,-2 7-1,3 10 1,-1 8 0,1 7-1,0 4 1,0 6-1,0 3 2,-4 3 0,0 3 4,-5 4 1,-4 5-3,-4 2 4,-5 5-5,-4 3 5,-4 5-7,-5 5-5,0-1-12,4 4-12,-7-9-12,11 4-34,-2-10-29,3-9-2,4-11 0</inkml:trace>
  <inkml:trace contextRef="#ctx0" brushRef="#br0" timeOffset="457.1962">6170 5554 48,'0'0'78,"-17"1"3,17-1-30,0 0-9,-17 14-7,16 1-11,-3-2-2,3 7-7,1-1-5,1 5-6,8-1-1,0 0-2,4-1-1,0-3 0,8-5 0,1-6-2,3-7 3,1-8-1,-3-8 3,3-5-1,-6-7 4,-2-5 1,-9-3-6,-6 2 4,-15 3-4,-5 4 5,-13 7-7,-6 9 0,-10 11-4,-3 10-14,6 4-25,4 6-45,5-4-1,16-1-4,18-16-1</inkml:trace>
  <inkml:trace contextRef="#ctx0" brushRef="#br0" timeOffset="1131.9491">7105 4611 71,'-8'15'94,"-2"4"5,2 7 1,3 10-57,-3-2-4,13 14-16,-2 4-4,2 7-9,7 3-1,2 4-6,-1-2-2,4-2-1,-3-6-2,-1-4 3,-5-9-1,1-7 3,-5-7-1,-1-8 2,-3-21-2,-3 15 1,3-15 0,-4-15-2,3-6 1,1-8-2,1-8 2,6-11-4,3-4 2,3-4-1,5-3 2,3 0-2,8 1 2,2 6-2,3 6-3,2 6 4,6 11-3,-2 7 3,4 11-1,-2 8 2,-3 8-2,-4 6-1,-1 6 7,-4 6-5,-8 1 5,-4 4-3,-5 2 0,-5 0 0,-11 1 2,-3 2 3,-10-1-3,-7 1 0,-10 0-1,-7-1 1,-8-3-3,-4 0 0,-4-5-3,1-2-1,3-5-8,3-7-6,10 2-11,4-11-13,15 6-15,3-10-23,17 3-23,0 0-1,13-17 7</inkml:trace>
  <inkml:trace contextRef="#ctx0" brushRef="#br0" timeOffset="1440.4919">8150 4772 94,'8'18'107,"-6"2"1,-6 4 1,4 12-59,-6-2-15,6 14-6,-5-1-10,5 5-4,0-3-13,0-2-6,2-4-12,-2-16-16,7 1-21,-7-28-18,0 0-10,0 0-18,11-35-3,-13 1 3</inkml:trace>
  <inkml:trace contextRef="#ctx0" brushRef="#br0" timeOffset="1611.6211">7989 4471 132,'0'0'110,"-21"-14"-1,21 14-13,-13 0-73,13 0-43,0 19-69,0-19-9,19 20-7,1-10-3</inkml:trace>
  <inkml:trace contextRef="#ctx0" brushRef="#br0" timeOffset="2292.9324">9022 4617 38,'0'0'76,"17"9"-20,-17-9-1,0 0-3,0 0-5,0 0-10,-9 14-7,9-14-8,-21 0-6,8-1-6,0 1-2,-9 0-5,5 1-2,-7-1-1,0 3 1,-2 0-1,-4 4-1,-2 5 0,-1 1-2,1 5 8,-1 4-7,3 6 6,0 0-6,6 6 6,4 2-6,7 1 6,2 2-5,7 0-1,2-3 1,6 2-1,5-5 1,0 0 0,6-7 0,4-6 0,1-7 2,4-4-1,1-11 0,1-6 2,3-10-1,-1-6 1,4-6-1,-4-6 2,5-2-1,-5-2 2,0 2-2,-4-1 1,0 2-1,-5 5-5,-6 3 5,-4 9-4,-1 4 7,-8 16 4,0 0 1,0 0 3,-4 25 2,-5-1 5,5 15-3,-5 1 3,5 12-8,-2-1-4,1 4-2,1-1-8,2-4-7,4-1-18,-4-16-24,15-6-55,-5-14-7,8-14-1,3-17 1</inkml:trace>
  <inkml:trace contextRef="#ctx0" brushRef="#br0" timeOffset="2992.8513">9806 4650 1,'9'-16'67,"-9"16"16,5-15 5,-6 2-38,1 13-5,1-21-7,-1 21-5,-1-20-7,1 20-4,-7-19-6,7 19-5,-13-15-2,13 15-1,-22-11-1,22 11-1,-27-4-2,10 6-1,-4 2-2,-2 5 0,-2 4 0,-6 2-1,1 4-1,0 1 0,4 2-1,1 0 1,5 1-1,5-3-1,9 0 6,6-3-4,8-1 7,7-1-8,6-4 9,5 1-7,5-9 7,4 3-5,7-8-6,1 1 5,5-2-7,0-3 7,0 3 0,3 0-1,-3 5 2,-1 1-2,-2 4 7,-3 4-6,-6 4 6,-3 8-5,-7 0-1,-4 6 2,-5 2-2,-3 4 2,-5 3-2,-1-1 3,-4 2-2,-4 0 2,-8-1 0,-1-1 1,-9-2 0,-7-1 2,-10-2 0,-13 0 1,-13 0 0,-12 1 0,-18 0-1,-13 7 4,-16-2 0,-2 4-6,-5 1-10,2 0-80,14 8-32,7-5-10,20-6-4</inkml:trace>
  <inkml:trace contextRef="#ctx1" brushRef="#br0">12995 17133</inkml:trace>
  <inkml:trace contextRef="#ctx0" brushRef="#br0" timeOffset="15340.3908">3400 11120 6,'0'0'24,"0"0"-2,0 0-4,0 0 0,0 0 0,0 0-2,4 15-1,-4-15-1,-13 11-5,-4 1-5,-2 2-2,-10 5-3,-3 4 1,-9 3-1,0 3 0,-1 0 0,10 1 2,6-3 2,14 2 6,12-1-1,13-2 3,18-1-1,9 3 2,3 2-1,5 2 1,-5 1-2,-4 5 2,-13-1-2,-13 4 0,-15-2-2,-16 2-1,-14-3-2,-14 1 2,-12-3-2,-5-3-14,-1-4-4,4-7-28,8-8-42,16-4-9,7-11 18,29 1 74</inkml:trace>
  <inkml:trace contextRef="#ctx0" brushRef="#br0" timeOffset="15863.5809">3621 11546 1,'26'0'18,"-26"0"65,32-6-22,-8 6-29,2-1-9,4-1-9,5-1-2,4-4-5,0-3-2,0-5-2,2-2 0,-4-5-2,0-1 2,-5-3-1,-6-1 0,-9 0-1,-4 2 0,-8 2-3,-12 7 0,-8 5-2,-15 8 1,-7 4 0,-9 9 1,-1 10 3,-5 4 3,6 9 5,3 4 3,6 6 4,11 7-1,11 1 2,9 1-4,10 0 0,5-4-4,12-5-2,8-7-8,5-10-12,9-5-13,-1-14-21,5-6-30,3-5-22,-2-11 2,1-5 86</inkml:trace>
  <inkml:trace contextRef="#ctx0" brushRef="#br0" timeOffset="16343.8447">4493 11230 1,'7'21'25,"6"10"57,-5 0 2,3 5-66,2 8 4,-2 2-7,0 0-3,-5-1-5,3-6-1,-5-3-1,-2-9-1,-2-9-1,0-18 1,0 0-1,0 0-2,-11-23 2,9-6-2,2-10 0,2-5-2,5-6-1,2-2-3,6-4 4,6 4 2,3 4 2,4 8 5,3 7 2,3 11 4,4 9 2,1 17 4,-4 14-2,0 12-3,-1 10-3,-4 9-3,-7 6-3,-1 3-3,-5 1-6,-4-4-6,-1-6-11,-3-16-15,9-5-42,2-18-26,3-15-3,12-12 37</inkml:trace>
  <inkml:trace contextRef="#ctx0" brushRef="#br0" timeOffset="16720.6622">5712 11091 1,'-22'5'0,"22"-5"25,-14-6 53,14 6-55,-21-7-1,3 5-1,-7 6-3,-10 4 2,0 2-1,-4 3-4,1 3-3,8 5-4,4 5-2,11 2-1,11 1 1,13-1-2,9 1-2,7 0 1,2 1 0,-1-1 1,-4-1 1,-6 2 0,-12-1 0,-16 5-4,-2-3-1,-11 2-10,-6-6-21,2-4-36,3-2-23,4-17 2,22-4 64</inkml:trace>
  <inkml:trace contextRef="#ctx0" brushRef="#br0" timeOffset="16993.5148">6182 11328 16,'-4'29'97,"-8"0"-3,3 4-50,5 3-6,-5 0-17,8-3-13,-2-3-14,3-9-18,4-4-28,-4-17-34,0 0-7,13-17 37</inkml:trace>
  <inkml:trace contextRef="#ctx0" brushRef="#br0" timeOffset="17147.2752">6057 10810 12,'-22'-9'86,"22"9"-22,-25 22-58,25-22-79,0 30-9,0-30 70</inkml:trace>
  <inkml:trace contextRef="#ctx0" brushRef="#br0" timeOffset="17508.9121">6902 10381 1,'-6'26'35,"3"12"58,-5 2 6,3 11-50,-3 17-3,-2 9-15,-2 14-7,-1 5-8,0 5-5,0 0-6,-1 0-2,2-8-7,2-9-3,3-10-4,-2-15-5,5-10-3,-2-19-5,3-4-6,3-26-7,0 0-8,-10-16-16,3-18-32,7-1 28,-13-21 65</inkml:trace>
  <inkml:trace contextRef="#ctx0" brushRef="#br0" timeOffset="17713.8154">6451 10969 1,'0'0'61,"-13"1"43,13-1-1,26 1-54,4-3-9,18 4-9,5-2-13,11 3-16,6 3-21,-2-4-20,2 3-23,-5-2-23,-4-4-17,-5 1 1</inkml:trace>
  <inkml:trace contextRef="#ctx0" brushRef="#br0" timeOffset="18940.3428">7495 11111 1,'0'0'29,"-6"15"66,2-1 6,-3 12-55,7 18-3,-5 6-9,5 14-5,-4 3-9,4 7-12,-4-3-16,-1-6-17,5-8-27,-4-12-44,0-23-9,4-22-1</inkml:trace>
  <inkml:trace contextRef="#ctx0" brushRef="#br0" timeOffset="19090.8991">7312 10842 1,'-26'-42'81,"9"22"12,-4 7-14,21 13-84,-8 17-63,11-1-14,15 8-13</inkml:trace>
  <inkml:trace contextRef="#ctx0" brushRef="#br0" timeOffset="19795.6811">8013 11175 1,'-6'30'0,"4"9"68,-5-3 18,3 6-53,8 6 2,0-2-6,5 0-5,6-3-6,5-5-3,6-6-8,2-8 1,4-9-3,3-7 2,2-8-1,-1-4 0,1-11 4,-2-3-1,-5-10 2,-2 1-1,-6-9 1,-5 1-3,-8-8 2,-5-2-3,-10-5 0,-5-2-1,-8-2-3,-5-1 1,-2 4-2,0-1 0,-2 5-2,6 7 3,2 8-4,10 9 0,10 23 0,0-13 0,15 20-1,6 8 2,10 5-1,6 5 1,6 1-1,7 0 1,-1-3 0,6-3-1,1-6 1,2-4 0,-4-4 0,-2-6-1,0-6 1,-2-5 0,-7-5 0,1-7-1,-10-3 2,-4-9-1,-10-4 0,-9-4-2,-9 0 1,-11 1-2,-10 6 4,-7 5 2,-4 10 3,-1 15-1,1 13 2,4 18 3,2 11 1,13 13 1,7 4-4,17 8 0,11 4-8,10-2-7,16-1-13,6-13-21,16-2-40,4-14-35,4-14-2,4-12-4</inkml:trace>
  <inkml:trace contextRef="#ctx0" brushRef="#br0" timeOffset="20131.9401">10854 10227 38,'-4'30'106,"-8"2"1,-1 11-3,-1 15-72,-4 13-5,5 20-5,-4 5-8,4 8-11,-3-3-14,3-7-7,8 0-18,-3-13-25,2-15-47,2-16-4,-4-19 6</inkml:trace>
  <inkml:trace contextRef="#ctx0" brushRef="#br0" timeOffset="20612.4658">10417 10755 7,'0'0'98,"0"0"1,0 0-1,0 0-69,44-6-5,-2 11-4,15 2-2,3-6-1,6-1-6,3-4-3,4-5-4,-8 1-3,0-4-2,-9 3 1,-8 2-1,-8 6 2,-7 5 2,-7 9 0,-4 10 2,-5 7-1,0 9 1,-2 2-2,2 4 2,3-4-3,2 0 1,5-7-2,3-6 0,5-9 0,0-8 0,3-8 0,-4-9 0,-4-7-1,-4-7 1,-13-6 0,-8-9-2,-14-4 1,-17-1-2,-16 1-1,-15 5-2,-20 6 2,-7 8-2,-2 8-2,-1 9-15,18 18-29,8 7-54,18 1-1,26 3 0,21-6 49</inkml:trace>
  <inkml:trace contextRef="#ctx0" brushRef="#br0" timeOffset="21150.9615">12594 10837 32,'-4'15'95,"4"8"-26,4 14-2,-7 1-13,10 12-8,-7 2-14,5 9-9,-1-8-6,0 2-10,1-12-3,-1-7-4,0-8 1,1-11-3,-5-17 3,0 0 3,9-23-3,-4-7 2,2-12-2,6-11 0,0-14-1,5-9 0,7-4-1,6 0 0,3 2 1,5 4-2,5 11 2,3 11-1,1 17 2,4 18 0,0 14 2,-5 19 0,-3 14 1,-5 16 1,-9 13-1,-6 8 2,-7 2-1,-6 3 1,-7-3-7,-4-8-2,0-5-14,-2-15-11,6-8-16,3-16-26,6-11-34,6-8-6,5-13 5</inkml:trace>
  <inkml:trace contextRef="#ctx0" brushRef="#br0" timeOffset="21512.567">13676 10759 23,'-13'13'107,"-11"5"4,0 11-3,5 8-67,-7 5-6,4 13-6,-1 0-8,10 2-3,-5 0-10,14-4-8,4-11 3,9-8-4,6-12 3,6-13-2,3-14 1,7-8-2,1-14 0,0-11 4,3-8-3,-5-13 1,-6-7-3,-9-5-1,-6-3 1,-9 5-2,-9 4 1,-12 8-6,-1 13-9,-6 11-16,8 19-28,-6 14-44,11 7-4,9 7 2,6 2 62</inkml:trace>
  <inkml:trace contextRef="#ctx0" brushRef="#br0" timeOffset="21799.9313">14252 10758 1,'0'0'96,"11"22"15,-14-7 3,-7 9-56,7 13-7,-7 2-12,3 10-8,-6-1-15,5 1-11,-1-2-14,-4-6-13,9-4-8,-9-17-9,10-5-11,3-15-20,0 0-25,-6-32-11,8-5 7</inkml:trace>
  <inkml:trace contextRef="#ctx0" brushRef="#br0" timeOffset="21939.1963">14180 10352 32,'-10'-21'97,"-12"8"2,9 19-14,-11 5-95,13 11-68,11 14-7,0-4-5,18 7 41</inkml:trace>
  <inkml:trace contextRef="#ctx0" brushRef="#br0" timeOffset="22392.5764">15041 10840 1,'0'0'0,"0"0"7,0 0 65,-22-10-45,0 6 6,-8 1 2,-16 3 0,-7 7 3,-17 0-6,-3 9-6,-4 0-8,7 10-5,1 4-5,16 8-1,15-1 0,20 5 1,18 3-2,18 4 0,16-1 3,5 1-2,5-5 3,8 1-2,-5-7 3,-4-2-2,-16-10 2,-6-3-1,-20-3-1,-11-6-1,-16-5-1,-7-3 0,-8 0-15,-5-8-24,7 2-71,4-3-6,9-7-2,26 10-1</inkml:trace>
  <inkml:trace contextRef="#ctx0" brushRef="#br0" timeOffset="23251.61">14980 11266 65,'0'0'45,"0"0"-3,0 0-4,0 0-6,0 0-6,17-2-7,-17 2-5,31 10-3,-5-5-3,4-2-3,5-2 0,8-2-3,4-4 1,2-2 1,6-6 3,3-1 5,1-4-3,3 1 2,-1-5-2,2 2 1,-2-1-2,-5 2-1,-4 0-2,-4-3-4,-9 2 1,-8-1-3,-9-2 2,-6-3-1,-12 0 0,-4-2 0,-12 1 0,-5-1-2,-9 1 2,-5 4-1,-11 1 1,-6 6-1,-5 6 0,-8 7 1,-4 8-1,-3 6 2,2 9-1,-2 6-1,3 6 0,8 7 2,5 4 0,4 8 5,9 2 3,10 8 2,11 1 4,13 6 1,18-2 4,18 3 0,21-2-2,22-2-3,25-11-5,22-9-7,22-6-35,13-14-77,12-15-8,7-15-5,5-26-5</inkml:trace>
  <inkml:trace contextRef="#ctx1" brushRef="#br0" timeOffset="21689.1625">13094 19045,'0'0</inkml:trace>
  <inkml:trace contextRef="#ctx0" brushRef="#br0" timeOffset="37136.2077">2575 12725 1,'-7'-13'40,"7"13"36,0 0-12,0 0-42,-13 28 4,12-2-1,-2 13-2,2 7 2,-3 17-7,3 16-1,2 12-4,-1 8-2,4 2-6,-3 2-5,2-5-4,-6-9 2,2-9-3,-8-21 5,-3-16-4,-6-15 5,-4-13-7,-7-13 4,-6-12 2,0-15-2,0-9 6,-3-11-5,3-6 5,5-5 0,8 0 7,4 0-2,14 4 4,9 8-3,12 11-2,14 13 1,11 13-3,10 11-15,5 8-29,16 9-60,1 4-7,3-5-2,-2-3 46</inkml:trace>
  <inkml:trace contextRef="#ctx0" brushRef="#br0" timeOffset="37615.188">4034 13074 1,'0'0'0,"0"0"22,0 0 57,-19 10-52,1 9 2,3 8-1,-4 8 0,4 5-3,-1 5-6,8 4-6,4 0-7,4 1 0,8-2-3,3-2 1,4-4-2,2-6-1,5-7 2,6-10-2,5-11 1,3-8-1,8-10-1,-1-10 1,3-13 3,-1-6 3,-8-12 1,-7-2 0,-13-3 0,-12 2-1,-23 5 1,-10 9-5,-13 11-3,-6 10-6,-5 13-12,4 9-20,5 13-54,15 7-4,8-1-1,16 1 91</inkml:trace>
  <inkml:trace contextRef="#ctx0" brushRef="#br0" timeOffset="38008.4792">4686 13130 1,'0'0'23,"-7"33"70,-1-4 3,-3 6-67,6 14 3,-3 1-9,10 6 0,0 2-6,13-3-8,3-9-1,5-5-5,3-11 3,5-11-3,-1-11 3,5-8-1,-5-14 0,0-8 7,-1-12-3,-2-5 4,-1-13-4,-4-5-1,-5-6 0,-4-2-3,-8-3 3,-5 3-5,-1 6 0,-4 6-3,2 7-4,-1 8-8,7 12-9,-3 3-17,17 11-49,1 5-22,4 0-3,9 1 36</inkml:trace>
  <inkml:trace contextRef="#ctx0" brushRef="#br0" timeOffset="38491.4567">5430 13092 9,'0'0'87,"29"19"-41,-7-7-4,1-6-9,7 1-7,-1-4-8,3-2-5,-2-5-7,4-3-3,-3-5-3,-2-4 1,1-4-2,-4-3 0,-3-5 2,-6 1-1,-4 0 1,-5-1-1,-7 2 1,-10 2-2,-8 5 1,-5 2-1,-9 8 2,-11 7-2,-3 7 3,-1 8 1,-6 4 3,9 12 3,-2 1 5,12 14 6,3-1 2,12 9 2,10 4-4,12 6 1,3 0-5,8 3 1,9-1-10,7-7-5,4 0-15,4-14-17,13-3-18,-4-18-39,8-9-21,5-15-7,-2-11 51</inkml:trace>
  <inkml:trace contextRef="#ctx0" brushRef="#br0" timeOffset="38867.8438">6300 13013 1,'0'33'88,"-1"2"12,5 7-6,1 5-71,-4 2-7,6 0-3,-5-4-3,2-3-1,-4-10-4,0-9 0,0-23-1,0 0-2,-14-4 1,6-25-2,0-12 1,2-11-2,3-7 2,6-3-1,3-3 6,7 6-2,4 7 2,9 17-2,0 12 1,4 18-6,0 16-18,5 9-33,3 15-53,2 4-1,3 0-4</inkml:trace>
  <inkml:trace contextRef="#ctx0" brushRef="#br0" timeOffset="39212.533">7659 12756 1,'-8'-31'68,"-15"-3"17,-11 4-49,-1 8 1,-12 4-11,4 9 1,-6 2-3,7 13 0,-1 5-5,16 12 0,2 10-5,11 16-3,5 11-1,6 15-3,3 13 0,0 10-1,4 3-4,-1 0-5,2-5-8,-4-9-14,2-6-16,-7-21-24,4-18-41,-4-17-3,4-25 47</inkml:trace>
  <inkml:trace contextRef="#ctx0" brushRef="#br0" timeOffset="39414.5886">6970 13074 35,'0'0'111,"31"-13"-3,0 5-4,12 0-82,18 6-10,8 4-18,8 1-16,6 7-27,3-2-46,-7 1-11,3-3 0</inkml:trace>
  <inkml:trace contextRef="#ctx0" brushRef="#br0" timeOffset="39613.5682">8167 12961 41,'-4'36'117,"-3"3"-1,1 7-3,-3 9-86,5 0-15,-1 1-11,5-1-18,-8-12-14,8-2-29,-5-15-31,5-26-16,0 0-1</inkml:trace>
  <inkml:trace contextRef="#ctx0" brushRef="#br0" timeOffset="39791.0813">8180 12538 37,'-30'-11'104,"30"11"-17,-22 9-20,22-9-144,0 21-10,0-21-8,17 19 60</inkml:trace>
  <inkml:trace contextRef="#ctx0" brushRef="#br0" timeOffset="40168.4887">8907 12465 75,'-6'36'118,"6"7"-1,-3 15-1,1 10-86,7 28-10,-1 11-10,-4 10-12,0 1-11,-4-8-9,-1-2-14,-6-18-17,1-10-14,-6-28-23,3-20-12,1-19 2</inkml:trace>
  <inkml:trace contextRef="#ctx0" brushRef="#br0" timeOffset="40351.384">8704 12909 23,'19'-34'112,"7"6"-1,7 5 0,6 0-66,19 11-10,11-1-20,13 6-17,7 7-30,-2-6-49,8 2-23,-2-3-5,-4-6 1</inkml:trace>
  <inkml:trace contextRef="#ctx0" brushRef="#br0" timeOffset="40608.7548">9976 11953 1,'-9'47'89,"-8"15"28,3 21-4,1 18-56,-4 11-4,8 22-16,-8 8-10,4 16-12,-8 1-16,0-9-9,3-6-13,-4-18-15,1-12-23,-2-25-51,2-24-4,-1-26 3,5-27 79</inkml:trace>
  <inkml:trace contextRef="#ctx0" brushRef="#br0" timeOffset="41328.4124">9659 12801 87,'0'0'64,"0"-23"-8,0 23 0,22-22-10,1 18-2,6-5-8,15 9-3,7-1-9,11 7-4,3 1-3,4 3-8,3 4-12,-2-5-20,0 4-15,-11-10-45,-1-3-22,-2-4-6,0-8 1</inkml:trace>
  <inkml:trace contextRef="#ctx0" brushRef="#br0" timeOffset="41653.3081">10842 13009 86,'-1'32'119,"-3"9"-3,-5 10-3,0 9-81,-7 5-10,6 8-8,-3 3-22,-4-7-22,8-4-38,1-13-42,4-16-2,9-18-2</inkml:trace>
  <inkml:trace contextRef="#ctx0" brushRef="#br0" timeOffset="42062.8189">11331 12965 47,'16'25'111,"-7"11"1,-5 7-2,-4 5-58,0 8-25,-4-1-8,1 3-3,-6-11-7,4-3-2,0-14-5,1-8 2,4-22-2,0 0 0,10-18 0,3-12-2,7-12 1,3-7-2,6-9 1,6-5-3,8-2 3,0 0-3,6 4 3,3 8-1,0 11 1,0 10 3,-1 18 0,-4 13-1,-8 12 2,-7 17 0,-6 11-1,-6 10-1,-6 7-2,-2 2-13,-3 1-13,-4-10-14,12 0-26,-4-17-24,8-8-15,10-15-4,4-14 23</inkml:trace>
  <inkml:trace contextRef="#ctx0" brushRef="#br0" timeOffset="42372.4242">12507 12940 25,'-21'-6'101,"-8"6"4,-3 6 1,2 9-54,-4 3-10,13 9-11,-1-1-6,12 4-7,7-2-9,15-4-6,14-5 1,9 1 6,8 0 1,9 9 4,-4 6-2,9 14 2,-5 7-2,-1 18 0,-13 10-6,-9 6-9,-12 4-10,-15-9-11,-8 2-6,-18-19-13,-2-3-43,-17-26-38,-9-15 3,-17-22 3</inkml:trace>
  <inkml:trace contextRef="#ctx0" brushRef="#br0" timeOffset="42526.8722">11252 12606 129,'-51'19'21,"24"7"-11,15 0-7,20-7-119</inkml:trace>
  <inkml:trace contextRef="#ctx0" brushRef="#br0" timeOffset="43015.568">14278 12084 1,'-11'-29'49,"11"29"33,-33-13-1,3 15-35,-11 13-10,-11 7-3,-2 16 2,-7 11 1,5 23-1,-4 10-5,12 18-1,9 8-5,15 13-7,13 7-5,13 7-6,14-4-4,5-13-10,20-4-16,5-17-35,14-12-53,5-19 0,11-18-7,4-22 1</inkml:trace>
  <inkml:trace contextRef="#ctx0" brushRef="#br0" timeOffset="43828.2692">15049 12841 25,'0'0'89,"0"0"-2,-16 21 2,2 9-59,-2 13 0,6 12-8,-3 8-1,4 7-6,5-8-4,8-4-1,5-11-5,9-12-1,7-16-3,7-15-1,6-21 1,5-14-1,0-14 0,5-9-2,-1-10 2,1-2 0,-8 1 0,-2 10 5,-12 9-4,-9 14 3,-8 19 0,-9 13 1,5 25-1,-5 8 0,4 7 2,5 4-3,8-4 4,8-3-1,7-9 1,10-12 3,1-15 0,9-9 1,-4-16 0,4-4-2,-5-10-1,-3-4 0,-10-1-8,-7 1-8,-1 12-25,-14-2-36,2 16-43,-14 16 4,18-14-11,-2 15 8</inkml:trace>
  <inkml:trace contextRef="#ctx0" brushRef="#br0" timeOffset="44179.3164">16551 12980 14,'0'0'94,"0"0"5,-30-3-4,0 6-41,-1 14-23,-2 3-2,6 11-6,1-1-2,10 3-5,7-1-6,17-5-2,9-5-4,9-10 0,5-12-2,7-11 0,1-10 1,-4-8-1,-8-7 0,-6-5-1,-13-2 1,-12 0-2,-18 3 0,-13 3 1,-8 9-9,-8 2-4,7 14-25,-4 1-38,10 11-29,11 4 1,14 2-4</inkml:trace>
  <inkml:trace contextRef="#ctx0" brushRef="#br0" timeOffset="44540.829">16893 12925 42,'13'39'96,"-8"4"-4,-1 5 1,-4 2-67,-3 1 0,2 1-3,-4-9-5,1-4 1,0-14-6,-1-11-1,5-14-3,-8-13 1,8-10-3,4-10-3,5-12-1,4-7-4,8-6 0,2-2-1,6-2 7,5 8 1,-2 2 1,5 14 2,-2 10-3,-3 15-1,-2 19-15,-5 8-14,1 17-32,-8 3-51,0 5-3,-1-3-3,3-5 7</inkml:trace>
  <inkml:trace contextRef="#ctx0" brushRef="#br0" timeOffset="44800.0846">17796 12409 75,'0'0'114,"0"23"0,-12 16 2,-4 8-52,1 22-28,-9 11-8,0 18-9,-10 4-11,1 4-10,1-5-11,1-10-10,7-6-12,-2-23-20,15-10-25,3-28-16,8-24 0,14-13-8</inkml:trace>
  <inkml:trace contextRef="#ctx0" brushRef="#br0" timeOffset="45092.6637">17931 12778 55,'0'0'88,"-20"-6"4,-4 15-31,-7 7-24,-8-2-7,0 8-6,1-4 4,0 7-8,3-3-1,8 7-5,3-4 2,11 9 1,7-1-2,11 4 3,3 4-7,10 2 2,5 0-4,6 1-1,5-3-5,-2-3-6,6-2-19,-5-10-19,13 0-28,-4-16-43,9-6-1,3-12-3,10-12 15</inkml:trace>
  <inkml:trace contextRef="#ctx0" brushRef="#br0" timeOffset="45379.7135">18504 12813 78,'-55'17'98,"3"3"-3,14 7 5,9 8-68,15 1 0,23 10-8,12 1-1,13 4-2,2-3-2,4 1-1,-2-4-5,-4 0-3,-11-6-4,-12-3-3,-22-3-5,-13-7-8,-8 0-30,-14-6-71,0-7-1,6-9-5,12-12-3</inkml:trace>
  <inkml:trace contextRef="#ctx0" brushRef="#br0" timeOffset="45784.2924">20059 12719 8,'-18'26'88,"-10"-8"3,-4 10-2,-6 7-66,-4 5 5,6 9-2,0 1 4,12 5-3,10-1-8,13-2-4,11-5-5,12-8-1,11-11 0,8-11 1,5-16 2,6-8 0,-4-16 2,1-6-4,-12-11 2,-7-1-3,-19-5 1,-11 3-5,-20 1-5,-17 3-8,-20 9-4,-13 0 0,-4 11-22,1 0-56,8 12-23,13-2 2,15 5-5</inkml:trace>
  <inkml:trace contextRef="#ctx0" brushRef="#br0" timeOffset="46226.7633">20751 12833 69,'16'11'97,"-5"5"6,-6 6-7,-7-1-71,1 17-5,-7 1 0,1 7-2,-1 0 0,2-1-5,1-5-5,5-6 0,0-10-2,0-24-2,0 0-1,0 0 0,11-29 1,-3-7-2,7-13 0,0-9-1,11-8-5,5 0 5,7-5-5,6 6 6,6 6-3,3 10 7,0 14-2,6 18 6,-2 18 0,-1 18 2,-4 19 2,-1 15-7,-10 9-2,-7 9-13,-4 5-12,-17-5-28,-5 4-62,-13-7-9,-16-12 0,-13-10-3</inkml:trace>
  <inkml:trace contextRef="#ctx0" brushRef="#br0" timeOffset="46976.162">3898 14609 1,'-7'46'51,"1"22"54,-1 10-4,-3 14-64,10 15-3,-3 4-8,8 0-14,1-6-21,-1-19-26,8-16-56,-3-16-9,-3-27-6,-7-27 81</inkml:trace>
  <inkml:trace contextRef="#ctx0" brushRef="#br0" timeOffset="47178.6957">3655 15073 1,'33'-1'100,"12"-6"20,16-5-8,17 1-72,13 1-18,17 8-18,5 8-30,-7 3-54,2 2-28,-6 1-7,-7-7 46</inkml:trace>
  <inkml:trace contextRef="#ctx0" brushRef="#br0" timeOffset="47499.7585">5205 15089 1,'3'64'2,"-7"-11"87,5-5-3,2-8-68,-2-11 7,7-7-8,-8-22-2,0 0 1,13-16-8,-4-16 6,0-17-5,9-13 2,-1-17-1,9-5 6,3-7 2,7 5-1,3 2 3,7 16-3,-6 12 0,4 25-8,-1 24-21,-4 12-27,7 19-72,-2 8-3,-1 1-3,1-4 76</inkml:trace>
  <inkml:trace contextRef="#ctx0" brushRef="#br0" timeOffset="47919.5808">6403 14579 1,'-13'-8'93,"-8"0"-35,-1-1-16,0 11-3,-7-1-3,2 15-2,-7 5-10,7 14-3,-3 8-11,5 8-1,8 2-4,7 2 0,2-3-6,12-7 2,5-12-2,8-14-1,9-16-1,5-16-1,4-15 2,4-9-2,4-11 3,0-5-3,0-2 6,0 3 1,-8 7 6,-4 15 0,-6 11 1,-8 19-1,-12 13 0,0 16 0,-11 14-3,-1 9-5,1 7-15,-6-4-12,16 3-34,-4-13-51,8-14-1,10-12 13</inkml:trace>
  <inkml:trace contextRef="#ctx0" brushRef="#br0" timeOffset="48138.968">7144 14618 31,'-8'60'112,"3"5"-2,-3 0-9,3 3-101,5-2-11,4 3-26,-3-15-58,6-17-9,7-14-2,4-20 106</inkml:trace>
  <inkml:trace contextRef="#ctx0" brushRef="#br0" timeOffset="48527.4856">7707 14668 33,'9'33'118,"-5"12"0,-4 8-4,3 8-86,-2 2-7,8 5-3,-5-4-2,5-7-5,0-12-11,4-16 3,4-16-3,0-16-1,12-17 1,3-15 0,2-21-5,7-12 2,6-10 5,3-2-4,4-1 5,2 1 0,1 11-1,-1 13 5,0 20-2,-4 20-1,-4 19 1,-5 18 0,-11 17-2,-3 17-1,-10 10-1,-6 4-8,-4 0-4,-9-7-3,0-3-8,-5-18-10,5-5-18,0-36-33,-17 11-29,4-26 0,-9-13 45</inkml:trace>
  <inkml:trace contextRef="#ctx0" brushRef="#br0" timeOffset="48670.8378">7854 14365 1,'-56'-48'95,"12"14"9,6 15 0,12 13-71,12 12-41,15 13-76,16 10-15,18 1-6,17 0 65</inkml:trace>
  <inkml:trace contextRef="#ctx0" brushRef="#br0" timeOffset="48957.6133">8976 14701 58,'-4'33'113,"0"5"-2,-1 8-2,-3-1-77,10 11-6,-4-3-18,0-1-11,2-3-20,-3-15-17,10-5-32,-7-29-37,13 4 2,0-26 5</inkml:trace>
  <inkml:trace contextRef="#ctx0" brushRef="#br0" timeOffset="49347.3378">9297 14590 24,'10'25'109,"-3"9"-2,-5 14 1,2 8-70,-8 3-9,4 8-7,-2-7-8,0-3-3,-3-13-8,1-6 1,0-17-3,4-21 1,0 0-1,0 0 0,-9-37 0,14-6 0,7-9-1,4-10-3,5-6 2,7 0-1,5 0 3,4 6 0,6 12 3,1 15-2,-4 12 5,3 19 1,-4 14 0,-1 14 1,-2 14-1,-1 11-3,-6 9-2,-3 1-2,0 4-9,-4-8-7,-1-2-16,-8-15-16,5-3-29,-14-22-37,-4-13 0,9-16 1</inkml:trace>
  <inkml:trace contextRef="#ctx0" brushRef="#br0" timeOffset="49495.085">9573 14365 52,'-18'-13'97,"5"9"-5,13 4-19,0 21-104,18 2-49,4 8-10,12-1 0,5 3 68</inkml:trace>
  <inkml:trace contextRef="#ctx0" brushRef="#br0" timeOffset="49847.039">10297 14654 1,'20'5'0,"-20"-5"53,0 0 31,0 0-40,-25 16-1,11-1-3,-7-5-3,8 13-1,-4-3-10,13 6-6,7 0-7,6 0-5,5-4-3,7-8-2,4-5-1,3-9 1,1-9 6,5 0 1,-3-2 3,3 8 1,-3 9 0,0 18 1,-6 14-1,-3 18 0,-9 18-1,-9 15-7,-4 12-1,-9 6-6,-3-2-5,-2-8-12,6-5-16,-5-21-45,13-12-37,8-24-1,14-22-2</inkml:trace>
  <inkml:trace contextRef="#ctx0" brushRef="#br0" timeOffset="50275.8453">12366 14398 1,'-14'0'68,"-4"6"17,-8 0 7,-7 4-49,6 12-16,-8 2-1,10 12-4,2 3 5,12 10-4,2 0 1,16 10-6,-1 1-1,6 4 0,-12 0-4,-3 1-1,-15-3-5,-8-3-3,-5-6-1,-8-9-11,1-7-13,-2-18-22,19-3-43,3-19-22,14-11-1,13-17-4</inkml:trace>
  <inkml:trace contextRef="#ctx0" brushRef="#br0" timeOffset="50671.8212">12322 14645 62,'12'22'103,"6"1"1,4 3-5,4-6-79,13 6 2,0-6-3,4-3-2,-4-7-2,4-2-5,-8-8-1,0-5-6,-4-3-1,-5-5-4,-6-5-1,-9-2-2,-7-3 0,-6-1-1,-11 0 0,-5 0 2,-10 5 1,-7 6 4,-1 7 3,-3 9 4,0 10 3,1 13 2,2 9 1,10 13 3,6 2-3,19 8-1,9-1-5,18 1-2,9-4-13,8-10-14,18-3-23,-4-23-33,16-5-34,-8-17-4,6-10 3</inkml:trace>
  <inkml:trace contextRef="#ctx0" brushRef="#br0" timeOffset="50926.4795">13325 14016 113,'-28'47'113,"0"13"0,0 13-6,2 9-76,11 19-4,-2 5-6,8 6-7,0-5-10,1-9-14,5-4-11,-5-19-13,8-7-22,-11-25-21,7-14-9,4-29-17,-20-9-1</inkml:trace>
  <inkml:trace contextRef="#ctx0" brushRef="#br0" timeOffset="51100.0171">12992 14405 66,'17'-20'108,"9"9"-1,11 6-2,13 1-53,13 7-33,15 6-26,6-2-43,7 1-46,4 0-6,5-5 1,2-6 1</inkml:trace>
  <inkml:trace contextRef="#ctx0" brushRef="#br0" timeOffset="51632.1302">14902 14025 84,'-13'43'103,"-3"6"-1,2 9-2,-7 11-68,7 13-6,-3-3-7,1 4-5,-3-13-5,6-6-5,-3-12 0,7-13-5,4-22 4,5-17-2,0 0 1,17-30-2,6-5 2,7-8 1,13-6-4,1 0 3,11 1-3,2 6 4,4 9-3,3 9 5,-8 8-5,-3 14 3,-6 11 2,-12 13-2,-10 6 4,-11 10-5,-15 4 5,-16 4-5,-8-1 3,-5 1-6,-5-4-5,1-9-12,8 2-19,-1-20-35,15 1-39,12-16-1,0 0-3</inkml:trace>
  <inkml:trace contextRef="#ctx0" brushRef="#br0" timeOffset="51956.4488">15734 14495 71,'-17'32'104,"3"2"3,-2 5-6,6-4-67,10 11-6,0-6-6,10 2-3,6-9-7,10-5-3,4-15-3,10-10 1,7-15 0,0-11 1,1-14 0,1-5-2,-7-6 1,-3-4 2,-9 2-9,-8 2-4,-9 9-18,-12-3-14,6 15-37,-10-5-36,6 6-3,2 3-5</inkml:trace>
  <inkml:trace contextRef="#ctx0" brushRef="#br0" timeOffset="52238.6784">16807 13898 50,'0'47'107,"-9"9"1,5 12-2,-12 7-67,11 18-3,-8-1-7,5 8-11,-10-4-6,5-5-11,-1-4-7,-6-12-15,6-10-15,-12-21-19,8-9-40,-3-21-10,3-16 0,2-19 23</inkml:trace>
  <inkml:trace contextRef="#ctx0" brushRef="#br0" timeOffset="52436.6558">16423 14263 140,'33'-18'113,"-3"15"2,9-5-8,19 3-88,10 5-1,10 5-15,5 8-24,-1-5-38,7 8-46,-4-3-7,0 2 1,-6-5 5</inkml:trace>
  <inkml:trace contextRef="#ctx0" brushRef="#br0" timeOffset="52923.261">18627 14069 23,'11'46'107,"-3"12"-1,-3 6-1,-3-4-66,-1 17-3,-4-11-5,2-2-12,-5-12-3,0-9-9,-1-14 1,0-13-6,7-16 0,0 0-1,-17-39-2,20-2 5,1-11-6,5-10 1,8-7-4,6-9 3,6 0-3,5 0 3,6 10-1,1 8-2,2 12 7,-1 15 2,-3 14 4,0 25 1,-8 17 1,2 16 2,-12 13-2,0 10 1,-6 7-5,-2 5-2,-4 2-6,-2-8-10,3-6-7,-3-14-15,10-5-14,-4-17-37,13-9-29,5-15-1,9-14 1</inkml:trace>
  <inkml:trace contextRef="#ctx0" brushRef="#br0" timeOffset="53232.4963">19713 14082 39,'-17'18'104,"-5"5"3,1 8-4,3 5-56,2 2-21,14 10 1,2-5-7,13-1-3,7-9-6,9-10-2,10-11-4,7-10 0,6-13 0,2-11-2,0-14 1,-5-9-2,-9-9 1,-6-4-3,-13-1 1,-15-2-15,-12 6-7,-16 0-6,-8 11-3,-9 2-18,8 13-54,-1 6-6,4 4-3,14 6 35</inkml:trace>
  <inkml:trace contextRef="#ctx0" brushRef="#br0" timeOffset="53515.3387">20329 13684 101,'-1'46'111,"-3"12"1,-4 11-4,-3 6-73,5 16 1,-5 4-12,2 1-7,-2-6-8,5-6-7,2-13-4,0-13-9,3-11-7,-3-17-14,5-9-10,-1-21-13,0 0-27,4-22-27,1-8 2,2-8 11</inkml:trace>
  <inkml:trace contextRef="#ctx0" brushRef="#br0" timeOffset="53731.0275">20033 14124 75,'2'16'117,"17"-4"-1,20-7-1,19-6-60,25 7-19,12-5-13,13 3-24,7 6-39,-4 2-69,-4-2-4,-12 0-8,-18-5-2</inkml:trace>
  <inkml:trace contextRef="#ctx0" brushRef="#br0" timeOffset="54731.9445">4160 16200 40,'-5'-17'53,"-1"0"-7,-3 4-6,-6 1-10,0 8-4,-9 7-11,0 8-9,-8 12 4,-3 15-5,1 10 4,3 6-3,10 7 3,6 0-5,12-4 3,14-6 1,11-12-4,12-15 0,12-17-2,6-14 0,2-14 2,-2-13 1,-4-7 2,-10-7-2,-9-4 2,-14 4-3,-13 2-3,-13 9-12,-13 8-11,-10 6-19,-3 8-36,2 10-17,1 0-7,10 7 89</inkml:trace>
  <inkml:trace contextRef="#ctx0" brushRef="#br0" timeOffset="55171.7168">5014 16138 1,'14'31'20,"11"13"70,-17-5-7,2 12-67,3-1-6,0 2 1,-1-6 0,-2-5-5,-2-11-1,4-11-1,-12-19-1,18 1 1,-5-17 1,-4-11-1,4-10 0,3-10 2,3-3 3,2-6-4,5-1 3,4-2-10,1 6 5,7 4-5,-2 14 9,2 6-6,1 15 2,-4 12 1,0 15 11,-6 10 6,-2 15-9,-11 11 6,2 7-12,-9 6 6,0 2-16,8-1-12,-4-9-42,12-10-55,6-8 1,8-21 13</inkml:trace>
  <inkml:trace contextRef="#ctx0" brushRef="#br0" timeOffset="55444.9823">7139 15677 1,'5'56'96,"-1"9"22,-3 6 1,3 14-84,-4 3-1,9 10-12,-5-2-13,0-3-18,1-2-16,-5-18-34,7-11-55,-6-16 0,-2-22 2</inkml:trace>
  <inkml:trace contextRef="#ctx0" brushRef="#br0" timeOffset="56028.361">6902 16027 1,'4'13'73,"18"6"38,4-2 2,17-4-84,18 6-12,4-5 11,11 1-16,-1-8 1,7-3-7,-4-8-2,0-7-4,-10-10-7,-7-5 6,-12-5-9,-3-7 7,-14-1-6,-3 0 1,-11 5 0,-5 5 1,-4 10 8,-9 19 1,0 0 4,17 10 5,-14 19 0,2 13 3,-4 7 7,2 13-6,-6 6 4,3 7-7,-4 0 2,4-2-9,-5-8 3,5-7-8,-1-12-2,1-11 3,1-16-2,-1-19 1,16-13 1,-2-13-1,3-16 2,1-7-5,5-10 3,3-8 2,4 1-12,3 1 5,-1 6-3,3 8 7,-1 14-5,1 14 9,0 17-6,-3 17 3,-2 12 14,-2 16-7,-6 9 4,0 5-10,-1 8-1,-3-11-20,5 4-14,-5-21-41,8-1-41,2-21 2,7-11-4</inkml:trace>
  <inkml:trace contextRef="#ctx0" brushRef="#br0" timeOffset="56426.5235">8892 16073 27,'-2'29'104,"4"3"5,7-5-5,4-4-72,13 8-10,4-12 1,9-2-11,4-10 2,5-5-5,4-8-3,2-6-3,0-9-1,-4-4 9,-7-5-17,-6-3 16,-7-2-16,-8 3 5,-9 0-9,-7 5 8,-8 5-9,-9 9-1,-4 6 11,-2 12-7,-3 9 22,1 13-5,1 8 10,1 10-7,8 7 5,7 5-6,7 5 4,8 2-17,15-2-19,2-16-24,18 0-54,4-15-16,10-14-1,8-14 1</inkml:trace>
  <inkml:trace contextRef="#ctx0" brushRef="#br0" timeOffset="56851.9918">10646 16086 92,'0'32'116,"-3"4"-2,-1 0 1,8 10-86,-8-2 2,7 3-17,-3-3 1,0-3-4,-3-3-7,1-9-1,-2-9-1,4-20 1,0 0 0,-17-3-1,12-21 3,1-8-3,4-11 3,0-6 7,4-12-17,5-3 6,1 0-6,6 1 5,1 4-6,5 9 7,4 8-9,0 12-2,4 14 11,1 9-7,0 14-10,-1 1-13,8 17-20,-11-9-34,11 4-27,-8-6-5,9-3 2</inkml:trace>
  <inkml:trace contextRef="#ctx0" brushRef="#br0" timeOffset="57328.137">11322 15984 1,'0'0'90,"-1"20"7,1-20 18,9 17-64,4-4 6,-13-13-23,23 22 2,-7-15-17,6 3 3,-1-7-13,1 0-5,5-4-1,2-5-2,3-6 0,1-2-10,-6-3 10,2-4-10,-3 0 10,-4-1-10,-5-1 10,-11 1-10,-6 4 10,-6 0-2,-7 4 2,-8 5-2,-10 5 1,-2 7 1,-2 6 1,-1 6 2,2 7 0,4 5 2,0 4-2,16 3 1,7 1 7,10 1-9,10 0 3,5-8-20,16 2-7,2-16-27,16 2-36,-1-16-26,9-3-7,1-15 8</inkml:trace>
  <inkml:trace contextRef="#ctx0" brushRef="#br0" timeOffset="57700.3379">12204 15869 9,'-16'11'90,"-1"-1"7,0-1-24,4 5-21,-6-1-14,12 6-4,-6-5-6,11 8-4,2-5-6,9 6 6,5-5-4,12 2-10,9-3 9,4 1-12,4-3 9,4 0-11,-4-1 7,-7-2-18,-7 2 6,-12 1 1,-16-1 0,-11-1-1,-16 2 0,-7-1 0,-7-1-6,-7-3-7,7 5-16,-6-15-37,14 2-50,11-7 3,21 5-7,-12-29 12</inkml:trace>
  <inkml:trace contextRef="#ctx0" brushRef="#br0" timeOffset="58188.0998">13122 15744 27,'9'15'103,"-1"-1"0,-1 6 3,-5-1-65,0 13 0,-10-5-10,3 11-3,-10-1 2,2 5-16,-6 2 4,-1-3-11,-2 4 6,-1-3-10,-1 0 9,2 0-10,1-5 0,3-1 1,5-3-2,5-1 2,5-4-2,10-1 2,10-5-3,7-5 1,13-3-2,6-2 2,9-6-1,6-3-1,5-5-3,2-5-1,0 0-1,-4-9-6,-1 3-11,-16-12-17,-1 9-22,-15-12-35,-4 0-16,-11-5 2,-11-2-3</inkml:trace>
  <inkml:trace contextRef="#ctx0" brushRef="#br0" timeOffset="58436.1226">12871 15990 89,'-13'-5'112,"13"5"5,22-5-8,8 6-73,5 0-8,14 10-11,10 6-17,1-3-36,10 9-65,-3-2-9,2-3 2,-2-5-5</inkml:trace>
  <inkml:trace contextRef="#ctx0" brushRef="#br0" timeOffset="58888.689">13988 15687 63,'26'4'115,"6"2"1,18 15 3,2 3-65,24 26 1,-4 2-8,15 26-15,-14 8-5,-8 20-17,-20 14-13,-25 4-40,-24 17-81,-34 2-3,-24-2-12,-23-7 0</inkml:trace>
  <inkml:trace contextRef="#ctx0" brushRef="#br0" timeOffset="77647.8824">17044 17548 3,'0'0'78,"-28"-1"0,28 1 1,0 0-34,0 0-3,0 0-9,-66 40 1,66-40-9,-21 66 0,11-8 3,3 8-8,-2 21-7,4 15-6,-4 8 6,0 11-10,1-7 6,0-3-6,-1-24-3,1-11-1,8-76 0,-14 64-4,14-64-1,0 0-4,-18-98-1,15 23-1,2-7 2,2-17 0,2 0 0,2-2 4,4 7-8,3 6 13,2 12 1,4 5 1,-18 71-1,42-101-5,-42 101 0,55-58 5,-55 58 5,65-13 2,-65 13 1,69 36 1,-69-36 0,67 80 8,-34-23 1,-6 13-5,-4 3 3,-6 15-11,-5 2-4,-3 11-6,-8-5-11,3 1-31,-1-18-53,-3-20-6,0-59-2,0 0-2</inkml:trace>
  <inkml:trace contextRef="#ctx0" brushRef="#br0" timeOffset="78032.1632">17840 17528 47,'-52'95'92,"52"-95"3,-39 107 3,18-47-60,12 5-12,5 7-3,8-8 5,10-1-15,-14-63-5,51 81-1,-51-81-3,78 13-2,-78-13 8,79-49-4,-79 49 5,63-104 2,-45 45 2,-13-6-11,-6 7-3,1 58-5,-47-92-37,47 92-53,-86-59-16,25 40 2,0 6-1</inkml:trace>
  <inkml:trace contextRef="#ctx0" brushRef="#br0" timeOffset="78270.7203">16041 18002 231,'0'0'111,"0"0"-23,95 18-73,-38-15-105,11 2-18,15 1-11</inkml:trace>
  <inkml:trace contextRef="#ctx0" brushRef="#br0" timeOffset="79855.703">19266 16551 45,'-29'16'93,"4"23"-1,-5 16 8,2 10-78,7 27 14,5 0-14,7 19-9,4-7-3,4 4-1,5-15-2,1-2-5,5-26 4,-1-3-9,-9-62 1,16 66 9,-16-66 0,0 0-5,13-14 0,-9-24-10,0-1 5,5-23 4,5 6-9,8-15 9,4 6-9,12 0 16,4 10-12,8 8 14,6 18-12,4 15 4,-3 14-1,0 18 1,-3 10 5,-10 12-17,-6 3 15,-15 8-14,-11-1 11,-17 1-14,-12-3 14,-13-5-16,30-43 7,-98 88 16,35-54-3,-8 5 3,0-13-3,1 6 9,5-17-3,65-15 7,-98 23-7,98-23-5,0 0-6,0 0 3,0 0-2,0 0-1,77 20-5,-17-16 0,12-11 4,8-3 0,6-7 0,2-7-9,0-2 5,2-11-6,-8 11 9,-1-17-4,-12 12 5,-6-9-6,-9 10 7,-6-6 4,-14 2 3,-8 1-4,-11-1 2,-7 9 4,-11 2-18,-7 3 14,-11 5-9,-9 10 10,-6 5-14,-6 7 2,3 7 1,4 2-7,8 6 16,5 7-16,15 1 6,15-1-11,13 8 12,10-1-2,-31-36-2,96 70 13,-33-44-4,3-9-7,3 0 3,-1-10 4,0-9 1,-6-11 3,-9-6 1,-3-10-10,-17-1 5,-3-6 8,-13-9 3,-1 0 7,-4 3-8,1 3 7,2 3-16,9 3 15,0 10-14,10 10 14,1 9-10,6 9-15,-1 6 9,-1 13-6,-7 5 9,-11 7-16,-5 0 10,-16 0-17,-9 5 4,-15-4 3,-7 2-9,-20-3-4,51-36 3,-123 69 18,60-54-5,5 2 8,14-11 1,11 1-4,33-7 7,0 0 17,18-22-11,32 2-15,8 9 9,11-14 1,3 2 9,6-12 2,-4-4 4,5-14-6,-10-6-1,-3-9 11,-10-4-13,-4-7 6,-10-9-15,-8-2 5,-16-4-7,-9-7-7,-15 3 11,-7 0-13,-11 4 5,-6 11-1,-2 9 1,-2 15 9,5 17 0,9 22 1,20 20 2,-6 35 2,22 21 6,10 25-7,9 18 5,5 18 0,7 11-4,3 2-2,-1-4 0,-5-5-5,-2-16-4,-7-8-8,-1-15-9,-15-20-24,-2-11-23,-13-14-51,-8-19-11,4-18 4,-35-6 3</inkml:trace>
  <inkml:trace contextRef="#ctx0" brushRef="#br0" timeOffset="79995.8838">21262 17000 211,'10'-28'118,"16"1"5,13-6-9,13-5-114,19 11-59,15 1-50,2 0-1,3 3-18</inkml:trace>
  <inkml:trace contextRef="#ctx0" brushRef="#br0" timeOffset="80679.7559">22710 16744 24,'-24'18'87,"24"-18"3,-27 11 2,13-9-41,14-2-11,-17 18-9,14 4-2,1 1-6,8 12 6,-2 2-13,8 11 7,2-8-2,4 8-15,6-3 9,0 1-12,4-6 5,-1-1-8,2-10 8,-2-4-9,0-5 0,-2-7 7,-4-3 0,-3-7-1,0-8 4,-2-8-5,-5-4 1,1-10 3,-4-9-10,0-11 9,-7-9-11,-2-9 9,-4-3-9,-2 1 2,-3 5 0,-1 5-5,1 15 10,1 15-10,9 27 6,0 0-6,-4 22 4,12 12 7,7 7-8,6 2 8,5-3-8,3-2 10,2-11-8,4-9 8,0-13-5,-2-13 2,-1-11 3,-1-10-1,-6-8 3,-2-8-10,-6 2 4,-8-5-31,4 13-32,-6-1-60,-2 7 4,-2 5-12,2 4 5</inkml:trace>
  <inkml:trace contextRef="#ctx0" brushRef="#br0" timeOffset="81099.9091">23819 16596 45,'-34'-10'86,"17"7"3,-6 1-25,-1 2-12,4 13-9,-5 2-10,7 11-7,-3 5-9,11 14 5,2 0-12,8 5 7,6-3-12,7-3 7,7-9-11,4-8 8,6-15-9,4-12 2,0-13 3,1-10-1,-6-8 4,-2 1-8,-3 1 8,-5 6-10,-4 15 8,-1 10-10,3 14-21,-8 10-57,13 3-24,3 0 0,-1-9-5</inkml:trace>
  <inkml:trace contextRef="#ctx0" brushRef="#br0" timeOffset="81596.3206">24207 16571 134,'-18'-6'117,"-6"11"2,5 8-3,1 13-68,6-3-13,12 10-13,2 0-6,6 0 4,4-7-15,6-7-2,-2-9-1,2-6-1,-5-6 1,0-6-1,-1-6 1,-12 14-10,23-22 10,-9 18-3,6 11 0,3 9 9,5 13-10,3 16 10,1 15-4,3 8 1,-3 9 0,-8 8 0,-2 0-3,-12 10-3,-5 7 12,-12 10-6,-7 0-4,-9 11 4,-10-1-5,-9-9 5,-4-12-2,-6-26 1,52-75-5,-106 23 5,59-82 10,11-33-5,20-30 3,31-10 2,29-10-2,40 5-36,32 25-105,40 21-14,20 13-10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19:50:31.2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10750 10262 1,'0'0'18,"0"0"3,0 0-7,0 0-5,0 0-4,4 14-1,-4-14 2,18 12 5,-5-8-3,4-1 2,-3 0 1,11-2 4,-7 1 0,7-2-1,-3 0-2,1-2-3,1 2-2,2 0 0,-3-1-2,3-1-2,3 1 2,2 1-1,3 0-1,2 0 0,2 1 1,5 1-4,0-4 1,9 4 2,0-4-1,5 1-1,3 1 1,-4-5-1,5 3-1,-5-1 3,1 0 0,-5 0 0,-5 0 2,5 2 1,-4-4 1,4 2 0,0 0 1,1 2-2,6 0 0,-3 2-1,1 0-1,-1 5-2,0 0 1,0 1-2,-4 2-1,0-3 2,0-1-1,0 0 0,0-4 0,0 1 0,0-5 2,2 0-1,0-1 2,3-1-1,-1 1 0,4 0-1,-3-1 1,-3 2-1,0 2 0,0 1-1,0 1 0,-4 2-1,4-1 1,2 1 0,3-2 0,3-2 0,6-1 1,3-4-1,5-1 0,-1-2 0,3 1-1,-4-4 1,4 1 0,0-1-1,-2 1 2,0-2-2,-2 1 1,-4 1 0,4-1 1,-1 2-2,-4 0 1,-9 0 0,-7 1-1,-6 0-5,-11 7-17,-12 3-52,-10 5-14,-1 4-8,-13-10 28</inkml:trace>
  <inkml:trace contextRef="#ctx0" brushRef="#br0" timeOffset="1201.2">17132 10481 1,'0'0'19,"-14"-7"-2,14 7-5,0 0-7,0 0-4,0 0 0,0 0 1,0 0-1,0 0-1,0 0-2,0 0 6,0 0 1,21 10 5,-7-6 0,9 0 3,5 2 1,9 1 1,6 1 0,9 0 0,6 1-3,10 0 0,8-1-1,4-1-1,4-1 1,3-1 0,7-1 0,3-1 0,4 0-1,4-3-1,4-2-3,3-1 0,6 0 0,2-1 0,1-2 0,6 1 0,6-1 1,-1 1 0,5 1 0,4 1 0,6 2-2,6-1-1,7 1 0,7-2-1,3-1 0,6-2 1,3-1 0,0-3 2,-1-6 4,-7-2-1,-5 1 3,-12-3-4,-11 1 2,-18 0-4,-16 2 2,-23 0-5,-18 5-3,-20 5-9,-21 1-9,-14 8-27,-13-2-46,-13 20-4,0-3-4,-9-4 28</inkml:trace>
  <inkml:trace contextRef="#ctx0" brushRef="#br0" timeOffset="39034.753">10785 14750 1,'22'-13'0,"8"5"65,-4-8 1,-1 1-47,6 4-2,-1-4-4,5 7-3,-5-4-3,0 6-3,2 1 1,-2 0 0,-1 5-2,2-1 0,3-1-1,1 0-1,8-4 1,5 1-1,0-2 0,8 0 1,0-2-1,0 4-1,0 0 1,1 2 1,-5 3 1,0 0 1,-1 2 2,6-1 1,-4 1-1,6 1 2,2-1-2,5 1 0,6 2-1,3-2-1,2-2-3,1 0 0,4-1 0,0-2 0,1-3 1,-3 1-1,-5-2 1,-1 3-1,0 3 2,-3 3-1,-4 4 0,2 3 0,1 3 0,-1 2 1,7-1 0,1 2 0,4-1-1,5-2 0,1-2 0,1-1 0,1 0 0,2-1-1,-4 0-1,-5-4 0,0-2 0,-2 0-1,-2-3 1,0-1 0,3-1 0,-2-2 0,7 0 0,0-1 0,5 0 0,-3 0 0,3-1 0,3 2-1,-3-3 1,1 3-1,3-2 1,-1 1-1,1 0 1,2-1-2,1-1 2,2-1-1,-1 1 0,1-1 0,-5-1 1,1 3-1,3-1 1,-7 1-1,6 2 1,2 0-1,4 1 1,0-2-2,4 2 1,-1-2-1,1-1 0,1-1 2,-5-2-1,-1 0 2,-3 1 0,0-4-1,2 2 1,-1 0-1,2 3 1,-2 1 2,2 2-4,-2-1 4,-2 2-3,-4 3 3,-4-1-3,-8 1 4,-10-1-3,-13-2-4,-12 6-28,-17 4-53,-31-7-7,-9 16-7,-26-16 82</inkml:trace>
  <inkml:trace contextRef="#ctx0" brushRef="#br0" timeOffset="42130.4036">15067 14944 1,'0'0'43,"8"-18"38,-8 5-1,-3 0-40,-1-5-6,4 18-6,-10-29-5,2 16-3,-1-2-3,9 15-4,-18-23-2,18 23-2,-17-14-3,17 14-3,-13 0-1,13 0-3,-9 26 1,9-2 1,0 9-2,1 9 1,3 9-1,-4 7 1,1 9 3,-2 10-3,-3 7 2,-1 11-3,-7 10 2,-2 3-2,1 9 8,-4-1-9,-1 2 6,2-7-4,3-1 7,4-14-5,0-11 8,5-10-6,0-10-2,8-11 1,-4-9-14,0-14-29,5-9-61,8-9-2,3-17-8,10-8 28</inkml:trace>
  <inkml:trace contextRef="#ctx0" brushRef="#br0" timeOffset="42914.94">15184 16766 59,'0'-22'94,"0"9"-2,0 13-42,-4-31-8,4 16-21,-4-2 2,3 4-7,-8-3-5,1 2-4,-5-1-2,-8 4-2,-5 0-4,-5 7-2,-12 4-1,-5 4 0,-4 8-1,0 5 1,0 11-3,0 5 2,4 9 0,6 10 12,11 1-12,6 8 12,11-2 2,1 3-1,8-14 0,5 1 0,9-19 3,4-11-11,9-14-2,5-15 0,11-13-14,1-11 11,4-7-10,1-9 9,3 4-11,-3-2 4,-2 16 16,-7 11 3,-8 16 5,-2 23 7,-11 20 14,2 20-14,-11 10 11,0 16-4,-2-2-6,-3 6-27,6-3-21,-3-10-78,2-26-9,8-13 1,4-26-3</inkml:trace>
  <inkml:trace contextRef="#ctx0" brushRef="#br0" timeOffset="43290.9896">15791 17085 11,'13'-12'88,"3"4"-9,-16 8-30,8-25-10,-6 12-9,-7-1-8,5 14-5,-18-26-5,2 14-2,-7 2 2,-7 6 2,-9 1 2,4 10 3,-7 6 0,6 10 3,-2 6 11,11 4-14,5 2 8,14 4-19,12 1-4,9-2-31,26-5-19,4-6-66,14-14-6,4-1 4,8-11-3</inkml:trace>
  <inkml:trace contextRef="#ctx0" brushRef="#br0" timeOffset="43606.8826">16634 17026 30,'-35'-2'89,"19"-1"-5,-7-1-5,-2-2-34,2 5-10,-3-2-10,0 7 1,-4 2-2,4 8 2,0 4-5,9 8 2,0-6 6,12 7-15,5-1 10,13 5-18,10-4 5,10-2-32,11-1-7,-1-8-54,6-2-35,6-4 3,1-10-5</inkml:trace>
  <inkml:trace contextRef="#ctx0" brushRef="#br0" timeOffset="43899.0845">17033 17121 109,'-19'35'102,"10"-2"7,4-2-7,11-7-56,15 0-21,10-7-4,15-5-2,6-12-2,11-9 0,1-8-4,4-2 4,-6-10-16,-3-4 10,-11 0-22,-12-2-3,-8 8-29,-17 0-21,-4 5-54,-1-1-1,-6 5 6,0 18-7</inkml:trace>
  <inkml:trace contextRef="#ctx0" brushRef="#br0" timeOffset="44233.8873">17901 17078 107,'-12'53'103,"2"-1"6,-6-2-9,1-12-57,6 4-19,-3-12-7,5-5-2,-2-11-4,9-14-2,0 0 2,2-17-2,4-9 2,8-7 2,2-12-15,9-3 12,6-4-13,8 0 14,3 5-13,3 8 13,-3 10-14,-2 9 5,-4 14-3,-6 10-19,0 18-26,-10-2-73,1 0 5,2-1-8,6-7 4</inkml:trace>
  <inkml:trace contextRef="#ctx0" brushRef="#br0" timeOffset="44602.1934">18888 16907 1,'-31'-8'68,"1"5"20,-10-6 7,-2 3-48,2 9 1,-7 0-15,9 10-4,3 3-8,9 9-3,7-1-6,12 5 0,10-5-6,10 1-1,9-9-4,6-9 0,6-7 0,4-9-1,4-5 1,0-5-2,-1-1 2,-7 4-1,-6 9 3,-6 10 1,-11 14 6,-10 12-19,-6 6-2,-7 5-47,-1-2-43,8-1-12,0-11 7,18-6 1</inkml:trace>
  <inkml:trace contextRef="#ctx0" brushRef="#br0" timeOffset="44858.3629">19614 16844 49,'0'0'111,"-35"-3"9,4 10-3,-2 8-48,-10-5-16,15 11-11,-1-3-14,16 5-8,8-2-9,18 0-3,14-4-4,12-3-9,17-1-15,-3-7-37,14-4-61,0-4-10,0-11 7,2-4-8</inkml:trace>
  <inkml:trace contextRef="#ctx0" brushRef="#br0" timeOffset="45434.562">20284 16386 153,'-30'37'117,"10"0"-4,6 3-6,8 1-92,9 6 0,3-9-11,1-5-1,6-11-4,3-12 0,4-10 1,2-10 1,0-15 1,0-9 0,4-10 3,1-5-3,1 0 5,0 6-2,-2 5 3,3 10-2,-2 13 2,12 38-15,3 22-9,-3 14 2,7 21-7,-4 10 12,3 19-10,-6 0-4,1 5-3,-18-16 12,-2-4 6,-11-1-2,-4 6 1,-14-4-4,-2-11 7,-20 3 4,-3-10-7,-20 0 2,-7-15-7,-20-10 2,81-52 16,-125-53 10,12-14-7,45-11 19,-1-18 2,54-8 20,16-12 15,69 1-4,-32 33-10,133 24-22,48 17 11,31 26-44,28 15-111,25 7-17,20 13-17,0 0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19:51:50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14941 8498 3,'0'0'12,"0"0"-1,0 0-4,-4 15 2,4-15 1,21 19 2,-8-9 0,9 0 0,0-4-5,4-1 2,8 0 5,1-1-3,4-1-2,4 1-1,0-1-1,9 0-1,6-2 3,7 1-3,7-4-1,7-2 0,7-5 0,0-1 1,6-1 0,2-2 0,-3 0-2,-7 3 1,-8 3-1,-11 2-1,-8 10-5,-13 2-16,-6 6-34,-15 8-20,-7-3-1,-3 5 68</inkml:trace>
  <inkml:trace contextRef="#ctx0" brushRef="#br0" timeOffset="547.651">14300 9611 1,'0'0'50,"39"0"-30,5 0 0,8-7-5,14 4 3,16-9-4,12 2 5,10-4-1,10 1 1,10-5-3,15 5 3,12-1-2,6 0-2,2 2 1,-3 2-3,-4 1-2,-4 2-3,-14 1-1,-17 3-3,-18 3-2,-13 2 0,-13 1-2,-12 1-2,-4-1-2,-2 1-6,-7 2-12,-5 0-29,-11 1-31,2 3-8,-13-7 28</inkml:trace>
  <inkml:trace contextRef="#ctx0" brushRef="#br0" timeOffset="5040.1625">18086 13727 32,'-11'-21'51,"9"8"-4,2 13-6,-3-23-6,3 23-5,1-19-8,-1 19-4,0 0-8,0 0-4,15-9-4,-15 9-1,18 7 1,-2-4 0,3 0 2,6-3 2,1 0-1,6-1 0,2-2 0,1 0 1,7-3-3,-1 3 4,0 2-5,0 2-4,1 2 3,1 3-3,2 1 4,2 2-2,9 1 3,3 1-3,6-3 4,1 0 2,2-2 0,-2 1 0,3-4 1,-1 2-2,-12-1 0,-2 0-2,-2 1 0,2-3 0,2 3 1,9-4 0,2 1-2,9-4 1,7-1 1,7-2-2,-1-4 2,4-1-2,-5-3 1,-2 0 2,-5-2-2,-6 2 1,-7 5-2,-6 1 2,-7 5-14,-7 4-19,-5 3-61,-7 8-6,-8-3-5,0 5-5</inkml:trace>
  <inkml:trace contextRef="#ctx0" brushRef="#br0" timeOffset="29642.2921">17611 12042 14,'0'0'12,"0"0"3,0 0-4,0 0 3,0 0-3,0 0 2,13-9 0,-8-4-2,-1-4-1,0-5 0,-1-4 4,-2 1-4,0-9 1,-1 3-2,0-5 0,-1-3 0,0 0-2,-2-2-2,2-2 2,-3-3-2,1 0 0,1 1 0,-1-1-1,-2 5 1,0-2 0,2 0-2,-5 1 1,4 0 2,-2 0-1,2-1 0,-3 1 2,2-4-2,1 1 2,0 2-1,-1 0 0,1-1-3,0 0 1,1 3 0,-1 1 1,0 4-2,-1 1 0,1 3 0,0 2 0,-1 3 0,1-1 1,1 1-2,2-1 1,-1-2 0,1 0 0,2-1-1,1-2-1,-1 0 2,0 1-2,2-1 2,-2 1-3,1 4 2,0-4-1,1 4 1,-2 4-1,0-1-1,2 2 1,-2 0 0,2 3 0,1-3 0,-3 1 0,2 2 0,-2-4 1,0 2-1,-1-1 1,2 3 0,-2-2 0,-2 2-1,2 0 1,0-1-1,-1 0 1,1-2-2,0 0 2,0-2-2,0-1 1,0-3-1,0 2 1,1-6 0,-1 2-2,2-2 2,-2 3-2,1-2 2,1 2-1,0-1 1,0 1-1,1 3 1,0-4 1,2 3-1,-1-1 1,0-2-1,1 0 1,0 2-1,1 0 0,0 0 1,1 2-1,-3 1 0,2-2 1,0 4-1,-2-1 2,1-1-2,-1 0 1,-1-1-1,1-1 1,-2 3 0,2-3 0,-1-1-2,-2 0-4,0-1 4,1 0-3,0-2 4,1 2-4,-1-2 3,0 0-3,2 3 5,-4 1 1,2-1-1,1 1 0,-3-2-1,0 3 1,0-1 0,0-1-1,0 3 1,0-1-1,0 2 0,-3-1 1,3 2-1,-1-2 1,1 0 0,0-1 1,1-4-5,2-1 0,-1-1 0,2 0 0,-1 0 0,2-2 0,0-1 0,2 0 1,-3 2 2,1-1 2,1 0-1,-2 1 2,3-2-3,-3 1 2,0 0-1,-2 2 0,2 1 0,-1 2 0,-2 1-1,0 2 1,2 4-1,-2-2 1,2 4 0,-1-1 0,2 0-1,-1 2 1,2-2-1,-1 2 0,-1 1 1,1 2-1,-1 1 3,-1 0-2,0 2 2,0 1-6,-1 0 6,-1 13-7,1-20 7,-1 20-7,7-19 3,-7 19-3,0 0 3,13-17 0,-13 17-4,15-6 4,-15 6 0,24-3 0,-11 0 0,2-1-1,5 0-2,3-1 3,1 2 0,0-4 1,4 3-5,-2-2 4,1 6-4,0 4 4,-2 1 4,0 2-5,-3 0 4,1 0-4,1-1 5,-1 0-5,-1-3 5,3-8-4,0 1-3,1-3 3,-2 1-4,2 0 4,0 2-3,-2-2 3,0 5-3,-3 1 4,3 0-1,-1-3 0,2 1 1,-2 0-1,3-3 0,3 1 1,-2 0-2,2 2 2,-2-1-1,2 3 1,-2 2 1,0-1-1,1 2 2,-1-3 0,3 1 0,-2-1 1,1-1-1,0 1-1,1-1 0,-2-1 0,-1-1-1,0 2 0,-1-1-1,-4 1 0,3 1 0,-1 1 0,1-1 0,1 2 0,1 1 0,1-3 1,0 0 0,3 0 1,-1-3 0,-2 0 0,2 0 0,-2 0 0,1-1 0,-1 2 0,0 1 0,2-1-2,1 2 1,4 0 0,0 0-1,-1 0 1,2 0-1,-1-1 1,-2 2-1,-2-1 1,-2 2-1,-5 1 1,0-2-1,-2 2 1,-1-1-1,-3 0 1,3 0-1,0-1-1,1 1 3,-3-1-1,3-1 2,0 0-1,1 0 2,-1-1-1,1 1 1,-3-2 0,0 1-1,-1 1-1,-1 1 0,0 2 0,-2 0-1,2 4 0,-3-2 5,1 2-4,2-3 3,2 3-3,-1-4 5,5 2-5,0-5 3,0-5-2,0 2-5,-1-4 4,-1 3-5,-2-3 4,-1 2-3,-5 0 3,0 3-4,-1 2 4,0 2-2,0-1 2,2 2-1,-1 0 0,4-2 1,-1 1-1,4-4 0,-1-1 0,0 0 1,0-1-1,1 0 0,1-1 1,0 3 0,1-1 0,1 0 0,-1 1-1,2 1 1,1 1-1,3-2 1,-3 0 0,0-1-1,1 0 1,1 0 0,0 0 0,0-3 0,4 1 0,0-3-1,-1 0 1,1-1-1,0-1 0,-1 0 1,0 1-1,-2 3 1,-3 3-1,-1 2 0,-3 2-1,1 2 1,-2 3 0,0 0-1,0 1 1,-2 0-1,5 1 1,-4-3 0,1 3-1,3-1 1,-2-1 0,0-1 0,1-2 0,1 0 0,-2-3 0,0 0 0,-1-3 0,-2 0 1,2 0-1,-3-1 0,0 1 1,-3-1-1,-1 1 0,0-1 0,-1-1 0,0 2-1,-13 3 0,19-5-4,-19 5-13,13 1-39,-13-1-47,15 19-11,-15-19-4,4 19-11</inkml:trace>
  <inkml:trace contextRef="#ctx0" brushRef="#br0" timeOffset="38533.3399">17657 12119 1,'-15'-28'40,"0"2"5,-2 2-5,2 2-2,-4 0-4,1 6-3,-4 1-4,2 4-1,-3 7-12,-1 3-3,-2 5-3,-1 8-3,-2 6-2,-5 7-3,-2 5 0,-2 5 1,-5 5 2,-1 9 1,-7 10-1,3 9 1,0 4 1,5 3 5,2 2-3,8-1 4,7 1-2,14-1-2,11-8 1,10-3-2,8-7-1,12-2-4,10-5 2,9-7-5,8-8 2,6-8 0,7-12-3,1-9 2,6-12 0,0-9-1,1-8 0,-4-6-1,-1-4 2,-6-6-3,-3 1 3,-4-7 3,-3-2-2,-6-1 1,-2-2 0,-7-8 1,-3-5-2,-7-3 2,-3-5 0,-6-2-2,-9-5 4,-7 1-2,-8-1 2,-10 8 0,-14 5 0,-10 11 1,-13 10-2,-9 11 0,-8 12-5,-3 10-4,0 10-13,5 4-30,11 13-39,16 6-5,13-7-5,17-1 25</inkml:trace>
  <inkml:trace contextRef="#ctx0" brushRef="#br0" timeOffset="39805.8043">16240 6768 12,'-22'-7'34,"0"10"-1,5 7-3,1 9-3,6 11 1,3 2-5,5 11-1,4 1-4,5 6 0,7 2 0,7 3-1,5-3-3,8 1-4,6-2 0,7-1 0,5 1-1,1-2-4,2 1-4,1-4 0,1 3-2,-4-7 1,2-3-1,1-8 1,0-11-1,1-13 2,3-13 0,1-13 0,-1-9 2,1-8 0,-5-6 1,-4 0 1,-3-6 2,-1 5 3,-6-3-3,-3 5 3,-5-2-6,-1 4 2,-6 2-2,-1 1 0,-6-1-2,-4 3-3,-5-1 3,-2 1-3,-1-3 5,-6-4 0,1-6 3,-3-2-2,-1-4 2,-1 0 0,-5-1 1,0 5-2,-7 0 1,-4 7 0,-8 5 0,-8 6 3,-11 4-5,-11 5 3,-10 8-4,-11 4-1,-9 7 2,-7 10-1,-7 8-1,-3 8-5,-4 10 3,8 12-4,7 12-2,9 8-13,23 12-60,9 4-20,21 2-8,20-2-7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19:53:20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18784 7829 21,'-19'-6'26,"19"6"-4,-16-21-14,19 8-24,6-5-29,11 8 30,-1-6 15</inkml:trace>
  <inkml:trace contextRef="#ctx0" brushRef="#br0" timeOffset="1357.293">19251 8620 22,'-5'-23'17,"-4"-1"2,6 1-8,1-1-1,-5 2-4,1 2 0,-5 6-1,0-1-1,-6 5-5,-3-2 1,-3 2 7,-6 0 0,-1-1 6,-8-1 0,-2-4 2,-4 2 2,-3-3 1,-4 2-2,2-1-2,-1 3-4,0 3-5,4 3 1,-1 3-4,2 4 0,-1 3-1,3 4 0,2-1-1,-3 2-1,2 4 1,-1-1 0,-1 5 0,-3-1-1,1 5 1,-3 4-1,-2 7-1,-2 5 2,-3 4-2,1 6 0,0 9 4,0 7-3,0 3 1,1 6-1,-1 2 0,2 4 0,-2 5 0,-5 2-2,0-1-2,2 0 3,2 3 3,2 2 1,4-4 1,7 2 2,6-2 0,15-2 2,9-1 0,13-1 0,13-7-4,8-4 1,14 2-1,8-2-2,9-4 0,4 0-1,3-4 1,4-2-1,5-1 1,4-2-1,-2-3-1,5-6 3,5 0-1,2-5 3,5 0-2,1-6 2,2-1 0,1-7 1,0-5 0,-1-1 0,1-9-1,0-1 1,1-9-1,2-5 1,-2-5-1,2-6 0,1-6-1,1-5 0,-3-7-1,-2-3-1,-2-5 1,-2-5-1,-3-5 1,-5 0-2,-5-7 2,-6-3 0,-3-9 0,-5-4 1,-10-7-1,-3-9 1,-8-6 0,-5-4 2,-7-3-1,-5-3-2,-10-2 0,-8 1 0,-5 1 2,-8 5-1,-2-2 1,-8 3-1,-3 1 0,-6 3 0,0 5-2,-6-1 1,-4 5-2,-4 1 1,-8 5-1,-9 3 1,-8 2-1,-9 6 2,-10 8 3,-10 12-3,-16 10 2,-13 20-1,-14 18-2,-3 21-1,2 25-12,1 17-39,14 19-42,23 12-7,14-18-9,35-4 55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19:55:26.9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10057 4907 8,'0'0'48,"18"-17"-15,-18 17-4,22-16-1,-4 7-1,2-2-10,2 2-2,4-2-1,1-2-5,7 2 1,4 1-2,-3 5-1,4 3-5,0 2 8,1 3 0,2 1 0,3 4-2,1-3-2,2 3 2,0-4 2,8 0 1,-4-2-1,4 1 0,-4-3-1,1 0 1,2 0-1,-3 1-3,-4-1-1,-1 1-1,1 2-3,-1 2-1,2 0 0,3 1 1,0 3-1,3 0 1,1 1 0,1 1 0,0 1 0,-1 1 1,0 0 0,-4-2-1,-5 1 1,2-2 2,-3-3-2,2-1 2,-4-5-2,7-1-1,-2-3 0,3-1 0,3 0 0,-3-1 0,4 3-1,-4 0 0,1 2 0,-2 4 0,-2 2 0,-2 1 0,0 2 0,-4-2 1,0-1 1,1 0 1,-3 0-1,-2-2-1,0 5-20,-7 6-65,-8 6-9,-2 2-12,-22-23-9</inkml:trace>
  <inkml:trace contextRef="#ctx0" brushRef="#br0" timeOffset="9084.6018">8340 15916 53,'-9'-23'38,"7"9"-6,2 14-2,-2-23-5,2 23-3,9-25-4,2 12-2,-1-1-3,8-1-3,-1-1-1,7 0-1,0 1 1,2 0 0,2 4 1,0 0-2,0 4 1,0 4-2,0 0-2,-2 6-1,5 3-1,-1 3-1,2 2-1,-1 4 0,1-1-2,-2 2 1,5 1 0,2 1 0,-3-2-2,3-1 1,6 0 0,1-1 0,1-1 1,1 2 1,1-4 0,1 1 2,-5-2 0,5 0 1,-7-3 0,0-1 0,2 0 3,1-2-1,0 0 0,-4 1 0,2-2-1,-3 1 0,1-1 0,2 0-1,-6 0-1,2-2 0,1-1 1,1 0-1,2-1 0,1-1 1,1-2 1,0 1-2,3-1 1,-4-1 0,0 1 0,-3 0 0,2-1 1,2 1 1,-5-2 1,4 0 1,-3-1 0,7-1-1,-3-5 1,2 0-1,-2-2-2,-5 4-2,-9 1-8,-12 4-19,-18 6-76,5 27-11,-19-7-8,2 5-16</inkml:trace>
  <inkml:trace contextRef="#ctx0" brushRef="#br0" timeOffset="45896.9818">6862 8281 1,'23'-22'49,"7"2"35,-8-9-8,2 1-64,3 5-3,-1-1-3,0-1-8,-1 1 0,-7-1-6,-5 2 1,-8-1-1,-10-1-4,-8-1 4,-12 2-3,-7 5 6,-11 2-1,-13 6 5,-9 7 0,-9 8 3,-7 14 4,-7 11 0,-2 7 2,0 7 0,-1 7 3,12 10 1,-2 6 4,11 10-2,5 2-5,9 6 2,9 7 0,-1 7-2,8 6-1,-2 4-4,3 2-3,4-1-1,1 1 5,6 0-4,4-3-1,5-1 3,3 0-2,11 0 2,1 0-2,3-2 2,1-2-5,-3-5 2,3 1 2,-4-3 1,-1-4 2,-3-3-1,-1 0 1,0 0 0,0 1-1,-3 5 3,3 0-8,-4 1 0,0-4-2,0-3 1,-1-4-1,-2-8 1,-2-3 0,4-10 0,-2-8 0,3-12 3,0-7-2,5-8 4,-1-10 3,9-5 5,0-13 2,26-4 1,4-12 2,21-3-1,18-8 0,19 1-6,11 1-22,9-1-50,4 2-48,-3 8-3,-18-6-5</inkml:trace>
  <inkml:trace contextRef="#ctx0" brushRef="#br0" timeOffset="46693.0795">1563 10139 64,'-8'22'108,"8"6"2,8 17-10,1 11-95,12 24 0,6 19-3,12 12-7,-1 5-1,5-1-3,-4-9-1,1-13 1,-6-15 1,-7-20 2,-6-20 2,-3-21 4,-18-17 1,13-12 3,-18-12 2,-8-18-1,0-14 1,-8-16-1,-2-14-4,-6-10 1,-2-11-2,1-10-1,4-6-1,0-4 2,9 6 0,7 6 1,10 11 3,9 12 2,9 18-2,16 18 3,6 20-3,11 18 1,2 18-3,-1 15-4,0 9-2,-6 10-2,-10 3 0,-10 8 0,-14 0 1,-16 4-1,-13-2 3,-13 1 0,-18-2 4,-8-3-2,-9-4 2,0-7 0,-1-3-2,2-5-12,8-3-36,8-4-43,18 0-4,12-11 1</inkml:trace>
  <inkml:trace contextRef="#ctx0" brushRef="#br0" timeOffset="47205.7962">2614 9741 43,'2'16'102,"6"10"-1,4 2-6,5 10-80,2 14-5,7 7-6,4 5-2,-4 0-4,0-2 1,-4-7-2,-5-7 2,-5-15 0,-7-8 1,0-12 1,-5-13 0,0 0 2,-18-19 0,9-4 1,-4-8-1,-5-9 1,-2-6-1,2-10 2,1-5-3,0-4 1,7-1-3,2-1 2,8 2-1,12 3 2,7 9-2,7 8-2,8 12 2,5 13-5,0 8-10,5 18-22,-5 9-43,-5 8-18,-4 8-2,-4-2 26</inkml:trace>
  <inkml:trace contextRef="#ctx0" brushRef="#br0" timeOffset="47459.0617">3400 9500 115,'22'19'116,"-1"2"-3,5 5-8,0 7-99,0 11-10,-4 3-16,0 11-19,-12-8-35,-3-2-32,-5-9-1,-8-12 3</inkml:trace>
  <inkml:trace contextRef="#ctx0" brushRef="#br0" timeOffset="47636.5495">3039 8976 147,'0'0'95,"-13"6"-82,13-6-10,27 7-111,3 0-8</inkml:trace>
  <inkml:trace contextRef="#ctx0" brushRef="#br0" timeOffset="48065.8303">3991 9060 97,'0'0'110,"-11"23"-5,11-23-5,-26 21-92,11 2 0,0 6-9,-5 9 2,1 5-4,-3 5 2,5 4 0,4 0-2,9 0 1,4 0 0,17-11 2,5-3-2,12-9 2,7-9-2,7-9 1,2-12 2,2-12-3,-5-10 2,-3-10-1,-10-8 1,-6-8 1,-13-8 1,-19-4-1,-13 0-2,-18 5 1,-15 6-4,-17 8-1,-8 7-1,-6 12-9,6 4-28,10 8-53,15 4 1,13-6-3,22 1 49</inkml:trace>
  <inkml:trace contextRef="#ctx0" brushRef="#br0" timeOffset="48473.7979">4545 8643 51,'22'47'112,"-3"7"-4,3 2-6,4 3-83,-7 5-7,3 1-9,-7-2 0,-2-7-1,-4-5-6,-9-12 5,-5-9-3,-3-11 3,-7-13 0,-1-11 1,-5-15 1,-3-12-1,-4-12 2,0-8-2,-5-15-4,-1-8 3,5-8-1,8-7 4,6-4 2,10 3 2,10 3 1,16 8 0,7 10 4,14 16-5,5 16-15,1 11-37,4 18-64,0 9-4,0 0-6,0 3 30</inkml:trace>
  <inkml:trace contextRef="#ctx0" brushRef="#br0" timeOffset="48951.1228">5603 7633 89,'-27'1'107,"-6"9"-6,-7 3-5,-16 5-93,5 12-4,-6 7-6,-4 7 1,-3 5 1,3 1 0,14 1 4,3-2-1,14-2 2,16-3-1,15-4 3,15-5 1,16-9 2,11-5 1,12-5 1,11-6 2,11-4-1,6-2 1,8-5-2,0 1-2,3-2 2,-7 4 1,-9 1 2,-12 5 3,-19 3 1,-22 13 3,-38 11 0,-30 15 0,-43 14-9,-36 15-14,-28 16-103,-19 11-11,-13-11-9,17-11-10</inkml:trace>
  <inkml:trace contextRef="#ctx0" brushRef="#br0" timeOffset="56951.7133">15782 9467 2,'-14'-18'13,"14"18"-2,-17-10 2,17 10-2,-25-6 0,11 6 1,-4-1 0,-3 1 1,3 0-5,-3-2 2,0 2 0,3 0 2,0-2-2,2 0 0,2 1-2,14 1-2,-17-3 0,17 3-2,0 0-3,0 0-2,0 0 1,4-17 0,-4 17 4,17-16-1,-4 7-1,0 2 1,5-2-1,-4 3 0,6 1 0,-2 0 0,0-1-1,7-1 2,-3 1 1,0-2-1,3 2 0,-2 2 1,-1 1 0,-1 3-2,-3 4 0,-1 3-1,-1 1-2,-2 0 1,-1-2 0,0 1 0,3-4 0,-3 1 0,5-1 0,-4-1 0,3 1 0,4 1 0,-4 3 0,0-1 0,2 1 0,-2 0 0,0 1 0,1-3 1,-1 0-1,-1-2 0,1-3-1,1 0 1,-1-2 2,0-1-1,1-1 2,-1 0 0,0 1 0,2-2 0,-2 4 0,0 0 0,4 1-1,-8 2 0,4 0-1,1 1 1,0-3-1,2 0 1,-1-2-1,3-1 0,-2 1 0,2-3 1,-4 1 0,4-2 0,-2 0 1,2-2 1,0-1 0,-1 0 0,1 1 0,4-1-1,-5 3 0,1 2-2,0 1 0,-1 3-1,1 2 0,-4-2 1,3 0-2,1 0 2,-4-2 0,4 1 0,-2 1-1,-2 0 1,0 1-1,-2 2 0,2 1 1,-2 2-1,1-2 1,-2 1 0,3-2 0,-1-1 2,3 0 0,1-2 0,2-2 0,-1 1 0,3 1 0,-2 0 0,1-1-1,-5 1 0,1-2-2,-6 1 1,-14 1 0,22-6 0,-22 6-3,16-10-15,-16 10-63,21 1-7,-21-1-5,22 0 40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19:59:45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11888 15944 1,'-20'-15'43,"20"15"42,-23-7 3,7 3-43,16 4-9,-26 0-9,26 0-2,-30-2-6,16 4-4,-7-4-3,3 6-3,-8 1-2,1 2-3,-1 5-2,-1 2 0,1 5 0,1 7 0,2 5 10,1 10-10,5 14 7,0 14-8,0 17 3,-4 10-9,8 5 1,-4 3 5,7 1-19,-3-4 14,9-7-8,-5-16-6,13-16-23,-3-9-50,3-17-4,4-10-9,-8-26 44</inkml:trace>
  <inkml:trace contextRef="#ctx0" brushRef="#br0" timeOffset="247.3612">11283 16519 68,'17'-7'113,"9"-3"-3,8 3-3,14 4-82,8 3-20,2 4-34,10 3-69,-3 6-6,-5-1-7,1-1 26</inkml:trace>
  <inkml:trace contextRef="#ctx0" brushRef="#br0" timeOffset="480.4498">12188 16545 1,'-1'15'64,"1"6"29,-8-6-2,8-15-57,-1 23-29,1-23-28,0 0-58,0 0-5,9-18-2,-4-10 79</inkml:trace>
  <inkml:trace contextRef="#ctx0" brushRef="#br0" timeOffset="606.3869">12174 16122 102,'-17'-15'109,"4"9"-13,-5 3-25,18 3-142,0 0-19,2 14-2,15-11-15</inkml:trace>
  <inkml:trace contextRef="#ctx0" brushRef="#br0" timeOffset="923.5823">12923 15881 39,'-9'32'105,"3"6"3,-1 6-7,-6 8-66,5 15-11,-1 8-2,0 4-14,3-1 3,2 0-10,1-7-5,6-8 4,1-8-8,0-16-4,5-12-12,-7-12-18,-2-15-38,0 0-23,0 0 0,2-16 26</inkml:trace>
  <inkml:trace contextRef="#ctx0" brushRef="#br0" timeOffset="1088.6611">12629 16326 45,'0'0'112,"21"-13"-5,10 6 3,5 4-68,10-4-19,10 4-28,11 6-58,0-3-35,7-2-12,2-1 0</inkml:trace>
  <inkml:trace contextRef="#ctx0" brushRef="#br0" timeOffset="1447.4317">14543 15883 104,'-4'29'109,"-1"13"1,-7 7-8,7 23-73,-11 12-1,6 9-14,-3 1-2,0 0-10,1-5-3,2-11-11,6-6-13,-5-21-2,14-12-46,-5-16-31,0-23-9,0 0 0</inkml:trace>
  <inkml:trace contextRef="#ctx0" brushRef="#br0" timeOffset="1644.5289">14209 16218 68,'19'-13'111,"9"0"-6,9-2-1,9 7-80,-1 0-9,7 6-26,4 4-64,-1 6-21,-7 2-11,-1 1 0</inkml:trace>
  <inkml:trace contextRef="#ctx0" brushRef="#br0" timeOffset="1959.6395">15093 16645 67,'-4'43'112,"4"-11"1,0-3-3,0-29-69,4 27-4,-4-27-11,0 0-4,-5-27-4,5-2-6,0-16 0,5-11-6,-1-11 1,1-6-4,4-4 4,7 4 4,6 4-15,0 12 14,5 14-9,2 18-10,5 24-18,-7 5-38,11 21-54,-3 2-8,0 8 11,-1-5-16</inkml:trace>
  <inkml:trace contextRef="#ctx0" brushRef="#br0" timeOffset="2423.8323">15854 16285 22,'-13'-12'98,"-7"-4"2,3-3 2,3 9-55,-12-8-4,5 17-11,-6-2-4,1 18-3,-3 6-6,7 12-5,0 5-5,8 5-1,6 2-6,3-2 1,10-4-3,4-7-1,9-9 0,7-11 0,5-12 1,5-13-3,4-8 0,0-12-3,4-6 2,0-6-2,0 4 3,-4 2 1,-7 10 4,-3 10 3,-7 16 3,-8 18 3,-7 15-2,-6 16 1,-2 7-4,-3 10-3,0-1-13,-1-3-9,6 0-19,-2-13-27,10-13-53,5-11-3,7-15 0,6-11 38</inkml:trace>
  <inkml:trace contextRef="#ctx0" brushRef="#br0" timeOffset="2638.5079">16655 16424 163,'-13'59'121,"-7"-1"-4,1-2-4,-2-1-87,3 3-1,1-11-34,0-11-9,12-1-46,5-19-42,0-16-11,22-12-2,0-18-1</inkml:trace>
  <inkml:trace contextRef="#ctx0" brushRef="#br0" timeOffset="2971.79">16928 16547 109,'-9'49'117,"-7"3"-3,-2 1 8,-4-10-85,5 6 6,-1-14-27,5-5 3,6-15-16,7-15 7,0 0-12,25-32-14,-7 0 6,11-14-14,6-2 14,5-8-12,5 6 17,1 2-5,0 12 16,2 11 4,-6 14 8,-2 18 1,-11 9-1,-3 17-1,-8 3-9,-5 6-5,-5 0-13,-5-6-5,5-3-42,-6-15-54,-2-18-10,24-6-2,-8-16 2</inkml:trace>
  <inkml:trace contextRef="#ctx0" brushRef="#br0" timeOffset="3101.6025">17348 15980 170,'1'-15'109,"-1"15"-13,11 17-22,-6 8-158,9 7-15,8 4-10,7 0-1</inkml:trace>
  <inkml:trace contextRef="#ctx0" brushRef="#br0" timeOffset="3361.0272">17971 16425 111,'-9'29'119,"-1"4"-3,-2 6-2,3 9-70,-7-3-15,5 10-1,-2-5-28,0-4-7,10-4-33,-5-13-46,11-13-31,-3-16 6,26-13-8</inkml:trace>
  <inkml:trace contextRef="#ctx0" brushRef="#br0" timeOffset="3718.1627">18381 16473 70,'-5'58'111,"-8"-5"-2,-3-1-1,4 0-60,-6-16-17,10-3 4,-2-20-18,10-13-1,0 0-5,4-17-3,8-16-6,2-13-16,11-9 7,5-13-14,9 2 15,5-4-1,6 5 7,5 9 0,1 10 7,0 21 4,-8 15 4,-8 26 0,-10 15-3,-9 16-1,-14 9-8,-9 8-1,-6 2-9,-7-5-10,1-1-23,-7-18-35,4-11-49,9-16 0,8-15-1</inkml:trace>
  <inkml:trace contextRef="#ctx0" brushRef="#br0" timeOffset="3878.2858">18486 15897 156,'-18'8'130,"0"10"-13,-2 4-23,11 8-188,9 9-14,8-1-4,12-2-9</inkml:trace>
  <inkml:trace contextRef="#ctx0" brushRef="#br0" timeOffset="4199.5766">19259 16270 1,'-32'4'112,"-9"0"-5,5 5-7,1 10-43,0-2-12,18 6-13,5-4-8,21 0-10,17-11-7,16 4 3,8-8 2,9 9 4,-1 4-1,-3-60-14,-9 120-19,-18 12 7,-7 14-22,-21 0-15,3 7-22,-16-10-42,2-18-31,18 62 26,6-132 117</inkml:trace>
  <inkml:trace contextRef="#ctx0" brushRef="#br0" timeOffset="4538.9007">20945 15985 48,'-20'25'95,"5"-2"2,16 7-33,11 8-30,5 7-1,6 4-6,-2 3 0,-3 4-14,-9 0-3,-8 2-2,-14-5-4,-14-2-1,-13-8-8,-10-7-16,2-4-38,4-8-49,-2-16 0,15-1-3</inkml:trace>
  <inkml:trace contextRef="#ctx0" brushRef="#br0" timeOffset="4927.6315">21198 16187 113,'22'25'116,"-7"-18"-3,9 2-1,10-3-97,0-4 3,4 6-1,-3-11-3,8 0-6,-3-4-5,-2-3-8,-3-5-3,-8-2 0,-3-3-2,-10-5 1,-11 5-7,-9 0 11,-9 5-5,-9 7 19,-6 5 2,-1 11 1,-5 8 7,1 15-1,1 6 8,7 12-8,6 6 3,8 4-19,9 5-16,6-10-22,15 4-60,8-12-26,4-13-3,8-11-1</inkml:trace>
  <inkml:trace contextRef="#ctx0" brushRef="#br0" timeOffset="5211.7966">21986 15456 150,'-7'59'125,"-6"9"-3,-4 14-7,-2 13-94,-7 12 0,2 10-5,-5 3-9,-1-12-5,7-9-7,-1-13-12,11-13-13,-2-25-26,10-11-36,1-24-24,4-13-1,-7-31 3</inkml:trace>
  <inkml:trace contextRef="#ctx0" brushRef="#br0" timeOffset="5346.0429">21655 15984 121,'61'1'115,"29"8"-6,15-8-8,24-3-173,7 7-24,-3-9-9,5 0-14</inkml:trace>
  <inkml:trace contextRef="#ctx0" brushRef="#br0" timeOffset="6895.8257">11024 17610 7,'-22'-30'79,"8"8"7,-15-17-46,-3 20-1,-5-4-18,-8 15-5,2 6 2,43 2-1,-95 28 10,95-28-8,-81 56 1,81-56-4,-53 91 3,53-91-3,-18 102 2,18-102-6,23 80-8,-23-80-2,0 0 1,90 34-2,-90-34 4,82-55-4,-42 3-9,2-1 2,-3-10-5,-7 6 1,-2-9-10,-5 15-1,-12-6-10,-5 15 5,-7 6 7,-2 1 5,-3 11 2,-5 3 12,9 21 8,-16-11 10,11 24 4,-4 14 1,5 8-1,-4 26-6,4 18 10,0 12-12,2 8-5,8-5-21,-2 7-20,12-26-56,-16-75-15,48 71-2,-48-71-14</inkml:trace>
  <inkml:trace contextRef="#ctx0" brushRef="#br0" timeOffset="7195.1955">11339 17460 4,'0'0'104,"-26"115"1,26-55-3,-5-3-63,5-57-4,35 88-9,-35-88-11,74 18-8,-27-40-3,5-18-8,-3-5 4,-2-16-2,-9 1 0,-11-7-10,-14 14-3,-14-1-12,-15 24-7,-11 7-12,-11 9-32,3 11-22,-8 4-1,17 9 82</inkml:trace>
  <inkml:trace contextRef="#ctx0" brushRef="#br0" timeOffset="7759.6348">13092 17395 86,'-24'69'122,"24"-69"-6,-28 122-32,15-46-30,4 19-9,-2-1-17,3 6-4,1-8-6,1-14-11,-1-13-1,7-65-2,0 0 3,0 0 3,0 0-2,-26-70-4,22-19-5,0-8-4,4-9-7,6-7-3,5 9 4,8 0-9,7 21 9,7 12-3,8 28 9,4 8-2,3 18 14,-3 12-3,-3 15 0,-8 11 0,-12 6-2,-9 8 3,-18 5-3,-16 3 4,21-43-9,-65 80 16,65-80-10,-82 56 4,82-56-19,-78 30-17,54-31-40,11-11-50,4-5 6,18-9-14,2-1 21</inkml:trace>
  <inkml:trace contextRef="#ctx0" brushRef="#br0" timeOffset="8134.4057">13828 17366 6,'-7'26'100,"-12"-6"-1,10 8 5,0 1-55,9-29-9,-6 73-3,6-73-12,15 90 0,-15-90-10,48 78 0,-48-78-6,73 46 1,-73-46-2,91-18-5,-45-12 0,-3-12-11,-6 0 4,-7-11-2,-15 4 3,-8-3-8,-14 13-4,-12-6-11,-12 19 1,-12 0-1,0 15-14,-5 5-44,3 3-25,14 9 4,-1 4 20</inkml:trace>
  <inkml:trace contextRef="#ctx0" brushRef="#br0" timeOffset="8583.9818">14540 17457 68,'-23'23'102,"23"-23"-1,0 0-38,-35 58-12,35-58-12,0 71-13,0-71-3,18 78-8,-18-78-2,43 59-5,-43-59-6,60 10-1,-60-10 1,65-39-2,-34 1-6,-1 2 2,-12-11-2,-5 6 0,-5-4-5,-12 11-1,-13-1-6,-5 15 0,-9 4-4,-2 9-20,3 5-36,-2 4-23,16 7 1,-1-4 11</inkml:trace>
  <inkml:trace contextRef="#ctx0" brushRef="#br0" timeOffset="9027.5857">15322 17441 32,'-4'16'105,"4"-16"-1,0 0 10,0 65-57,0-65-8,1 62-15,-1-62-1,3 62-8,-3-62-1,0 0-6,0 69-7,0-69-5,0 0 1,0 0-1,0 0-3,-13-40 0,13 10-12,0-2 1,4-10-2,5 6 5,5-9-6,7 9 5,1-1-4,8 8 3,-3 4 6,3 14-3,-1 8-11,3 10-16,-8 8-27,2-1-58,5 6-4,-10-1 0,6-2 21</inkml:trace>
  <inkml:trace contextRef="#ctx0" brushRef="#br0" timeOffset="9521.6108">16124 17232 101,'3'25'123,"-7"-1"-5,-1 11-1,-3 4-71,8-39-11,-22 99 0,22-99-24,-26 117-4,19-59-26,-2 0-27,9-58-70,8 60-1,-8-60-1,26-13-13</inkml:trace>
  <inkml:trace contextRef="#ctx0" brushRef="#br0" timeOffset="10015.5223">16413 17411 74,'10'32'110,"-10"-32"1,11 67 7,-11-67-74,19 83-4,-19-83-2,33 83-19,-33-83-33,57 48 6,-57-48-1,65 10-10,-65-10-1,61-43-6,-35 5-8,5 5 3,-11-4 26,-1 14-6,2-5-3,1 22 2,3-7-2,-25 13 9,0 0 14,70 65 1,-70-65 3,41 111-4,-27-33 4,-2 3-4,-6 22 2,-8-4-3,-9 5-5,-10-3 3,-10-13 1,-8-4-1,-13-17 0,-12-12 3,-11-16-5,-10-17-7,-7-15-10,92-7-89,-100-73-4,5 19-4,31-5-4</inkml:trace>
  <inkml:trace contextRef="#ctx0" brushRef="#br0" timeOffset="11379.809">17941 17359 1,'0'0'87,"-26"-7"10,11 8 0,-5-4-61,-7 8 2,6 5-3,-5 4-3,7 5-6,0-2-7,12 3-3,4 1-4,12-4-2,8-8-7,9-5-1,10-10 1,6-7-1,5-6 2,-2-7-3,-3-7 5,-8-1-2,-13 2 2,-14-1-14,-13 8-4,-16 2-2,-9 12-19,-10 0-22,2 6-58,5 6 3,1-1-6,17 6 41</inkml:trace>
  <inkml:trace contextRef="#ctx0" brushRef="#br0" timeOffset="11783.4617">18460 17382 3,'-8'38'84,"8"-38"5,-5 79-5,5-79-41,0 0-7,-1 66-15,1-66 0,-1 16-4,1-16-7,2-20-3,3-6-9,-1 1-2,8-15-7,0 5 2,5-11-4,3 4 5,4 1 12,3 6-2,7 3 9,1 9-1,2 7 2,0 12 3,0 11-1,-1 12-1,-5 5-12,2 11-13,-11 7-41,0-7-53,8 2-4,-9-12-5,16-5 62</inkml:trace>
  <inkml:trace contextRef="#ctx0" brushRef="#br0" timeOffset="12348.3817">19840 17265 82,'0'0'110,"-2"18"-1,0-6-51,-3 7-23,4 6-14,0 8-13,-1 0-18,6 2-26,1-8-34,1-14-41,17-4 1,-9-16 25</inkml:trace>
  <inkml:trace contextRef="#ctx0" brushRef="#br0" timeOffset="12699.6033">20267 17283 1,'-9'25'49,"11"9"54,-12-8-4,5-3-53,3-2-9,0-5-15,2-16-9,0 0-8,0 0-7,18-4-1,-9-15-2,4-5-1,4-5-4,3-4 3,4 7 0,4 0 5,3 4 4,0 3 4,4 12 1,-1 7 2,1 12 0,-2 6-4,-2 7 2,-4 4-7,-4 2-6,-1 3-16,-7-7-17,0-5-40,4-9-22,-19-13 1,14-5 70</inkml:trace>
  <inkml:trace contextRef="#ctx0" brushRef="#br0" timeOffset="12862.3559">20267 16939 96,'-40'10'110,"11"10"-13,0-5-25,14-1-153,19 17-17,-2-11-1,24 6 3</inkml:trace>
  <inkml:trace contextRef="#ctx0" brushRef="#br0" timeOffset="13454.9082">21365 17252 31,'-31'-23'49,"15"10"-1,-4-3 0,-4 5-10,-2-2 5,-7 6-11,2-1 4,-8 3-11,4 10-5,-2 0-5,5 6-9,3-1 4,11 8-9,5-5 7,9 4-11,11-1 8,7-6-2,9-4 3,5-3 0,3-8 1,5-3 1,3-10 2,3-11 6,-2-7-21,1-10 6,-4-3-21,-5-14 2,-1-4-8,-9-11 4,-3 8 3,-7 2 4,-7 10 19,-1 10 3,-5 14 21,1 34 3,0 0 7,-12 24 1,3 21-14,0 21 3,-1 12-10,0 10-17,5 0-15,-1-1-22,12-5-20,-1-11-42,7-22-25,14-12-9,3-22 29</inkml:trace>
  <inkml:trace contextRef="#ctx0" brushRef="#br0" timeOffset="13855.8255">21772 17069 1,'1'27'60,"-5"-9"29,15 2 5,-11-20-47,20 16-3,1-9-17,4-8-1,4 1-7,2-3-4,1-6 2,1-3-17,-5-6 7,0 0-15,-11-6 11,-4-2-14,-11 0 2,-6-3-2,-7 6 4,-9 6 4,-3 7 4,-7 7 5,4 11 3,-3 13 9,6 10-14,2 2 13,9 11-18,8 0-1,8 1-32,13-7-35,12-2-47,1-19 3,18-2 4</inkml:trace>
  <inkml:trace contextRef="#ctx0" brushRef="#br0" timeOffset="14341.6804">22567 16913 60,'-11'29'108,"-7"3"10,2 5-2,0 7-69,-4-1-3,4 7-21,-3-2 0,7 2-18,-1-6 2,5-5-13,2-6 2,2-9 1,-2-6 2,0-5 1,6-13-1,0 0 0,-15-10 1,12-9-2,-2-6 1,4-1-3,1-7 0,2-14-2,5-1-17,-2-8 6,8-1-12,-1-3 8,7 5-8,2-7 13,5 11-4,3 10 8,3 15 18,3 10 8,-5 13 5,3 17 5,-7 5-3,-4 17 4,-11 4-1,-5 15-6,-12-10-4,-7 8-12,-9-6 1,-5-4-27,5-6-21,-3-6-66,3-18-4,22-13 3,0 0-1</inkml:trace>
  <inkml:trace contextRef="#ctx0" brushRef="#br0" timeOffset="14815.6836">22900 16982 1,'2'23'87,"-2"-23"12,21 18-4,0-11-47,-3-1-2,11 2-14,-5-6-10,6-2-4,-1-3-8,3-3-3,-2-2-1,-1-5-3,-3-5-8,-5-2 1,-3 0 0,-5-3-6,-4 1-2,-9-2-3,-9 5 0,-4 0 0,-4 6 8,-4 4 4,-1 9 7,-1 11 8,-1 3 5,6 13 6,0 5 3,9 10-5,2 0-3,7 4-17,9-4-12,2-3-38,10-9-53,11-2-13,-3-17 0,12-10 2</inkml:trace>
  <inkml:trace contextRef="#ctx0" brushRef="#br0" timeOffset="15227.8453">23499 16948 80,'-6'50'109,"-6"-6"2,8-1-4,0-6-77,-2-5-2,4 0-17,-2-9 5,3-4-15,1-19 2,0 0 1,0 0-1,0 0 0,0 0-5,0-35-3,5 8-14,3-9 4,4-1-7,1-4 6,4 5-8,5-6 7,0 9-3,3 9 12,2 11 12,2 12 7,-5 10 4,1 11 3,-6 9 3,-3 14-7,-3-3 4,-5 7-24,0-4-16,-7 0-49,0-13-32,12-2-8,-13-28-1</inkml:trace>
  <inkml:trace contextRef="#ctx0" brushRef="#br0" timeOffset="15691.9064">24150 16995 28,'-32'2'103,"8"5"-3,-11-1 4,6 2-51,4 11-14,1-1-5,5 10-16,5-3 1,9 2-13,9-2 3,2-1-12,9-3 4,4-7-3,2-7 3,5-7 0,1-6 0,3-5 2,-4-8 2,1-7 0,-4-8-15,-1-11 1,-2-1-12,-4-13 7,-2 2-6,-2-6 5,-2 8 6,-3 6 1,-3 11 20,2 18-1,-6 20 16,0 0-4,-13 43 5,3 9 3,-6 12-9,1 9-12,0 2-15,-3-1-17,12-5-25,-5-11-30,11-18-41,8-9-8,-8-31-2</inkml:trace>
  <inkml:trace contextRef="#ctx0" brushRef="#br0" timeOffset="16043.489">24351 17024 16,'-9'22'103,"10"5"3,-3-8 0,4-2-53,11-1-11,-13-16-6,30 23-14,-13-21-3,7-2-5,-4-9-6,3-1 0,-3-9-13,-3-1 11,-2-7-11,-6-2 10,-4-2-10,-3 4 5,-8 3-5,-3 6 6,-4 8 2,0 9 2,-5 11-1,1 10 3,-1 10 3,-1 9-13,6 0-8,-2 0-26,8-1-33,7-7-48,0-12 4,9-3-6</inkml:trace>
  <inkml:trace contextRef="#ctx0" brushRef="#br0" timeOffset="16443.6832">24628 17093 58,'-13'31'102,"8"2"-1,-8-8-1,4-8-61,4 0-16,5-17-8,0 0-6,0 0-4,0 0 0,11-30-5,2 1 1,3-3-10,2-8 8,3 4-8,2-5 7,-2 8-4,3 4 8,-2 11 0,-3 10 9,-2 10 2,-5 15 2,-4 6 6,-3 15-8,-5-1 6,0 7-13,-5 0 2,-1 0-17,0-4-3,-4-7-20,8-5-19,-4-14-36,6-14-32,0 0 6,0 0-1</inkml:trace>
  <inkml:trace contextRef="#ctx0" brushRef="#br0" timeOffset="16692.3531">25055 16655 86,'-15'59'123,"5"5"-13,-4-1 10,2-1-84,4 7-16,0-7-18,-1-1-17,8-11-17,-4-11-21,6-8-18,0-13-44,-1-18 1,0 0 18</inkml:trace>
  <inkml:trace contextRef="#ctx0" brushRef="#br0" timeOffset="16854.2052">24788 16855 147,'21'13'118,"6"2"2,15-2-15,7-5-129,-3 1-65,7 6-19,-11-11-6,-1-1-11</inkml:trace>
  <inkml:trace contextRef="#ctx0" brushRef="#br0" timeOffset="17791.0385">18395 17679 1,'0'0'37,"0"0"66,0 0 3,43 87-48,-42-29-1,3 8-9,-1 18-13,1 4-8,0 8-19,-3-8-23,3-5-31,-3-16-32,-1-67-46,7 74 8,-7-74 16</inkml:trace>
  <inkml:trace contextRef="#ctx0" brushRef="#br0" timeOffset="18023.6954">18151 18015 79,'0'0'121,"61"52"-13,-61-52 10,77 3-84,-77-3-11,108 2-33,-47 1-39,-2-5-42,13-12-30,-12-5 11,14-11 9</inkml:trace>
  <inkml:trace contextRef="#ctx0" brushRef="#br0" timeOffset="18423.8317">19035 17912 126,'0'0'107,"0"0"-46,80 62 0,-80-62-21,76 0-10,-76 0-6,77-22-9,-77 22-8,60-51-1,-60 51 0,31-67-6,-31 67 0,-6-78-2,6 78-4,-43-59 0,43 59 2,-70-12-1,70 12 2,-85 33 6,85-33 1,-82 103 0,47-40-8,10 9-3,9 0-7,14 2-19,10-3-31,8-12-52,-16-59-11,84 53 25</inkml:trace>
  <inkml:trace contextRef="#ctx0" brushRef="#br0" timeOffset="18731.7423">19964 17727 15,'0'0'93,"-57"40"-30,57-40-4,0 0-12,-69 62-6,69-62-8,0 0-2,2 81-7,-2-81-5,0 0-8,78 90-1,-78-90-4,59 52-4,-59-52-1,0 0-2,0 0-4,0 0-16,0 0-14,0 0-26,0 0-29,0 0-22,-33-67-6</inkml:trace>
  <inkml:trace contextRef="#ctx0" brushRef="#br0" timeOffset="18999.7724">20686 17349 1,'0'0'109,"16"92"9,-16-92-8,18 126-59,-13-57-29,-1 19-17,1-12-24,-4 5-19,-1-19-38,0-62-44,-2 62 8,2-62 62</inkml:trace>
  <inkml:trace contextRef="#ctx0" brushRef="#br0" timeOffset="19195.853">20411 17417 1,'43'24'109,"-14"-15"4,23 11-9,0-3-97,9-7-82,19 11-10,-15-8-19,20 3 35</inkml:trace>
  <inkml:trace contextRef="#ctx0" brushRef="#br0" timeOffset="19958.7937">22111 17661 121,'22'1'110,"-35"-17"-48,13 16-9,-19-42-12,-2 29-21,0-10-15,21 23-1,0 0 6,-80-7-1,80 7-2,0 0 13,0 0-4,-51 69 13,51-69 1,22 93-4,-22-93-9,42 115-5,-23-47 2,-19-68-7,21 104-10,-21-104-3,-9 75-1,9-75 2,0 0-8,-63 39-20,63-39-15,0 0-41,0 0-25,-56-75-4,56 75-3</inkml:trace>
  <inkml:trace contextRef="#ctx0" brushRef="#br0" timeOffset="20350.8038">22274 17824 1,'0'0'115,"0"0"1,40 82-2,-40-82-44,0 0-14,85 36-16,-85-36-14,84 0-6,-84 0-10,94-22-3,-94 22 1,90-50-5,-90 50-1,71-81-1,-71 81 1,39-91-2,-28 43-6,-11 9 1,-7-4-5,-7 13 2,-6 2-2,-4 17-1,0-1 1,1 15 2,2 0 11,21-3 4,-34 58 13,34-58-5,-6 97 2,14-38 0,10 11-9,9 1-23,3 10-38,-30-81-52,91 97-31,-91-97 7,105 34 1</inkml:trace>
  <inkml:trace contextRef="#ctx0" brushRef="#br0" timeOffset="20643.5539">23459 17345 86,'1'24'124,"-9"3"1,8-27-1,7 81-65,-7-81-8,4 127-9,-2-47-22,5 13-19,1 4-9,-1 1-10,8-8-15,-10-11-26,8-16-20,-13-63-27,0 0-24,0 0 10,0 0 42</inkml:trace>
  <inkml:trace contextRef="#ctx0" brushRef="#br0" timeOffset="20840.8171">23473 17472 148,'21'17'131,"-21"-17"-29,86 81-98,-86-81-96,117 98-15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20:00:42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3246 15480 33,'18'-7'30,"-3"4"-5,-15 3-2,17-3-5,-17 3-1,13 3 0,-13-3-1,17 5-3,1-7-2,3 2 0,8-1-1,7-1 0,1-2-1,4 4-3,0 0-2,1 3-2,-8 4 0,1 3 0,-5 5-2,-4-1 0,0 5 0,4-3 0,1 1 0,-1-3-1,5 1 0,1-4 1,1-1-1,0-1 1,-5-2 1,3-1 2,-5-2 2,1-4 0,1-1 0,3 0 1,2-4-1,4-2 0,4-2-2,1 1 0,-1-2-1,3 2 0,-5 0 2,0 0 0,-4 0 0,-4 5 0,-3-1 0,1 1-1,-3 0 0,0 3-2,1 1-2,-1 2 1,-4 3-1,4 0 0,-4 2 0,4 2 0,0 1 0,0-1 1,1 0-1,4-2 0,0 1 1,-1-2-1,1-1 0,-1 3 1,-3-2-1,-1 2 1,-1-1-1,-2 1 1,-1 1-1,4 0 1,1 0-2,-1-1 2,5-2-2,-1 0 1,4 1 1,-2-1-1,3-1 2,3-1 0,-2 0 1,4-1 0,7-3 1,5-1 0,1-3 0,3 1 1,-3-6 0,4 1-1,-2 0 2,-2 0-1,-5-2 0,-4 3-1,-2 1 0,-1-1 0,-2 1-2,-1 1-1,-2 1-4,-5-3-5,0 6-11,-9-4-20,4 6-44,-4 2-23,-4-4 14,3 4 93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20:01:16.4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8314 8301 1,'-26'-20'7,"26"20"53,-9-25-41,9 25-6,-8-19-8,8 19 3,0 0-2,-18-7 1,18 7-4,0 0 1,0 17-1,9-4-1,8 0 4,7-1-4,7-1 6,5-5 0,5 0 1,3-3 2,1 0 1,-2-5 2,3 2-1,-3-1-2,7-1-4,-2 4 0,4 1-3,2 0-2,4 1-1,5 0-2,2 2 1,0 3-2,-3 2 1,1 1-1,-2-1 1,4 1-2,0-3 3,0-2-1,1-1 0,7-5 0,2-5 1,7-4-1,4-2 0,-3-3 2,-1 2-1,4-4 1,-3 4 0,-2-2 0,-3 6-1,-4 1 0,-1 6 0,5 0-1,0 3 0,0 1 0,0-3-1,1 2 0,2-3 1,-3-1-1,-4-2 1,-5-1 0,-4 1-1,0 1 1,-4 0 0,0 0 0,-2 2 0,-2 2 0,-1-1 0,0 5 1,-7 1-1,-2 3 0,-3-1 0,-2 4 0,-3-2 0,0 4 0,-3-5 0,3 0 0,3-7 1,-2-2 0,6-4 1,-1-2 0,2-4 2,5-3 2,-1 2-1,2-1 1,2 5-1,-3 3 0,0 6 0,-4 7 0,0 6-4,-1 6-1,1 1-1,-3 4-2,5-1 0,2-1 1,0-4 0,9-5-1,3-2 2,1-6 0,0-3 1,5-3 1,-1-1 1,0-2 0,0-1 2,1 1 0,-3-2 1,0 0 0,-2 3 0,6-1 0,1 2 0,-3 2 0,0 1-2,0-1-1,-2 2 0,5-2 0,-1-2 1,-1-2-1,2-4 1,2-1-1,4-1 1,5 0 0,7-2 0,-4-1 0,1 0 0,4 0 1,4-1 1,-4-2 1,4-2 1,0-1 3,2 0-2,1 2 0,2 1 1,-1 0-1,1 3-2,0 3-1,3 1-1,-2 2-1,2-1 0,-4-1 0,2 2-1,-2-6 1,4 3-1,-7-3 1,4-3 0,0-2 0,-2 2 0,2-1 0,-2 1-1,-2 3 2,2 0-2,-2 0 1,-1 1-1,-3 2 1,2 2-1,1 1 0,0 0 0,0-2 0,-3-1-1,-1-3 2,-1-3-1,-10-5 1,-2-5-1,-2-4-1,-3-3 1,-7-5-1,-4-1 1,-3-2 1,-6-4-1,-5-1 2,-4-2-1,-12-4 4,-6-7-2,-10-4 2,-3-7-1,-9-5 3,-2-4 5,-6-5-2,-1 0 1,-7-4 0,-2 1 1,-7-2 0,-3 0-2,-9 1 0,-6 3-9,-8 3 7,-4 4-1,-5 1-6,-4 8 1,-6 4-4,-4 7 3,-3 1-3,-5 8 3,-8 3-4,-5 1-3,-5 8 6,-5 2-1,-7 6 0,-3 3 1,-3 5-2,-7 4 0,0 5 0,-3 5-1,2 4-1,-7 3 0,-1 3-2,-8-1 1,-1 6-1,-3-3 1,-6 2 0,-3 0 0,-8 1 1,-2-6 2,-4-2-1,5-1 1,-3-2 1,1-3-1,2 0 0,4-1 1,6-1-2,6 1 1,-2 2-1,-1 2 0,-6 3 0,-4 2 0,-5-1 0,-13 3 0,-5-1 1,-2-2 0,7-1 0,8-1 0,9-4 1,9 1 0,9-4 0,18 3-1,9-1 1,1 1 0,4 2-1,-8 3 1,-1 0-1,-1 1 1,-3 1-1,0-3 1,-4 1 0,4 0-1,3-3 1,-3-1 0,4-2 0,4-3 0,1 0 0,4-1 1,-5 0-1,-4 3 0,-4-2 1,0 3 0,1 2-1,2 2 0,-2 0 0,6 2 0,2-1 0,2 1 0,6-2 0,5 2-1,4 1 1,-1 2 0,1 1 0,4 2-1,0 2 1,5 4 0,-1-1-1,1 4 1,3-1 0,1 0 0,6-1-1,7 1 1,4-1-1,7 0 1,4 2 0,8-1 0,5 4 2,2 5-3,-1 3 3,4 4-4,-1 8 3,-2 5-4,4 7 3,0 5-4,1 4 0,3 0 2,1 3-3,4-3 4,4-4-3,5-3 3,3-6-3,1-3 5,6 0-3,-2-1 0,8 2 0,-2 4-1,6 5 1,-2 2-3,8 5 2,-1 1-2,1-1 0,3-1 2,-3-2-1,4-4 1,-1-4-1,-2-5 2,3-2 3,-4-3 0,4-6 1,-5-1-1,4-5 1,-3-3-1,-4-2 2,4-3-1,-5-7-3,1 0 0,-1-2 0,-4-13 0,13 23 0,-13-23 0,17 20 0,-17-20 1,25 16-2,-7-12-1,4 1-4,0-5-2,4 0-2,3-6-6,1 5-18,1-2-31,1 1-29,11 2 0,-1-4 32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20:02:26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11256 16179 21,'-29'-16'100,"19"-3"-16,-1-7 0,2-9-69,12 7-7,3-6-7,10 4-6,5 3-2,6 5-5,11 5 9,1 1-2,18 6 1,0 0-2,11 2 1,2-3 0,7-1 0,1-3 4,4-3 1,1-5 1,-5-3 1,1-6 1,6-4 1,-2-5-2,4-9 3,-2-3-3,-1-8 2,-2-1 1,-5-4-5,-8 1 1,-13-3-2,-8 3 2,-9 2-2,-9-1 4,-12 4-5,-10 1 1,-8 2 4,-4 3-2,-9 2 1,-4 3-3,-7 2 3,-6 3-1,-5 5-2,-4 0 2,-4 0-2,-7 1 2,-2 2-2,-4 2 3,-5 0-3,-4 4 2,0 3-1,-3 6 1,2 8-1,-3 8-1,-5 6 1,2 9-1,-2 9-1,-1 4 0,-3 7 0,-3 5-3,2 3 3,1 3-1,5 3 2,-4 5-3,7 4 4,1 6-2,9 8 0,3 3 3,1 7-3,8 4 3,0 5 4,9 4-1,9 1 3,4 1-2,10 0 4,11 1-3,13-4 2,9 0-2,9-1-6,9-1 11,5-3-6,7-3-9,5-4-2,4-3-24,8 3-51,7 6-8,1-8-2,3 3 61</inkml:trace>
  <inkml:trace contextRef="#ctx0" brushRef="#br0" timeOffset="2331.443">13944 14176 1,'-13'13'61,"-2"3"16,0 6-5,0 6-42,-2 3-5,4 8-4,-5 7 0,3 10-3,0 6-3,2 10-5,-2 11-2,0 9-5,0 5-1,0 2 1,-1 1-1,1-4-1,0-5 1,-2-9-2,4-14 4,-2-13-3,4-10 4,-2-12-4,2-14 3,11-19-2,-22 1 1,16-17-1,2-11 1,1-9 2,6-9-7,5-5 3,5-5-3,4-1 2,5-1-2,4 7 3,4 5-3,5 10 1,0 14 3,4 11 1,0 13 1,0 12 0,-3 13-2,-3 8 3,-3 7 1,-8 6-3,-7-1 3,-11 1-4,-10 0 3,-7-4-3,-11-2 3,-9-4-3,-10-7-1,0-3 1,-9-9-1,0-6 0,0-9 0,9-4 1,2-5 2,8-2-1,12 0 0,21 6-1,0 0 0,0 0 1,26 7-1,6 3-2,9-2-2,2-1 1,9-1-1,0-6 0,5-8 1,-1-3-1,2-5 0,-1-6 0,-1-1 3,-2-3-2,-2-3 2,-5 2-2,2-3 2,-6 1 2,-4-3-6,-4 0 4,-5-1-3,-3-1 2,-2-3-4,-11 1 4,-5 3-4,-6 4 0,-10 8 4,-7 5 1,-4 6 0,-7 8 2,3 8-1,0 8 1,5 7-1,4 3 1,-92-84-11,111 97-11,10 2 4,-1-6-4,9-2 3,-1-11-3,7-7 5,4-13-4,96 78 7,-96-109 11,5-8-4,5-4 4,8-3-3,0 3 4,1 7-4,-1 8 1,-2 12 3,-2 12-1,-9 13-1,-4 9 1,-14 11-2,-8 6-1,-7 5 0,-11 4-6,-4-1 0,-12-6-6,-2 1 2,-15-8-6,3-4 5,-9-10-3,2-4 4,7-10 3,4-2 4,6-1 5,12 0 3,13 1 2,17 4 0,10 3 0,12 3-1,8 0 1,8-2-1,2-6-2,9-7 0,6-10 2,-1-9-6,2-12 6,4-11-4,-3-6 1,-1-10-3,1-11-2,-9-2-8,-12-7-3,-6-3 4,-9-4-1,-12 1 3,-4 4 5,-9 7 3,-5 16 9,-3 10 3,-4 17 8,-1 16-1,0 19 2,-1 34 3,1 20-6,-9 26 1,0 22-5,-4 19 6,2 15-8,-4 10 1,-2 7-6,1-3-4,-2-9-1,1-15-7,0-21-9,7-11-25,-7-21-44,0-19-7,-1-21 24,1-26 68</inkml:trace>
  <inkml:trace contextRef="#ctx0" brushRef="#br0" timeOffset="2501.6916">15279 15046 134,'56'-9'116,"22"2"-19,13-7-51,17 1-141,10 3-6,2-3-8,-6-2 22</inkml:trace>
  <inkml:trace contextRef="#ctx0" brushRef="#br0" timeOffset="3331.2945">11668 16995 1,'8'-21'30,"-12"-2"54,4 2-6,-13 1-37,-4 1-7,-5 7-7,-8 1-6,-5 6-3,-8 6-6,-4 8-2,-5 5-5,0 12-2,-4 9 8,3 11-14,2 2 11,7 9-13,5 1 12,5 1-13,16 3 11,5 0-13,13-1 1,9 2 11,-9-63-4,53 111 6,-53-111-4,91 78 8,-31-69-4,8 0 4,10-25-8,0-17-9,0-6 6,0-15-3,-3 5 8,-6-16-8,-8 13 10,-6-10-3,-20 3-2,-5 0 12,-16 0-14,-10 0 12,-18 1-15,-11 2 1,-15 7-3,-15 4-1,-7 12 9,-6 5-24,6 15-32,6 8-49,8 2 7,18 4-8</inkml:trace>
  <inkml:trace contextRef="#ctx0" brushRef="#br0" timeOffset="4326.9929">14035 16855 59,'-2'-14'86,"-6"-5"-7,-3 5-33,11 14-18,-22-2-2,13 21-5,-8 6-9,6 15 9,-2 8-3,5 14-3,-1 6-3,7 9-3,6 1-4,0-3-13,12-2 9,-1-6 2,-15-67-6,47 101 9,-47-101-2,63 45 6,-26-49-10,0-12 2,0-14 3,-1-15-11,1-7 8,-1-20-6,-5-2-9,3-11 10,-8 10 0,1 4 10,-7 12-13,-2 14 13,-10 21-16,-8 24 12,18 22 14,-14 16-18,0 14 12,1 13-14,8-4 10,0 2-12,8-9 12,5-8-10,4-21 0,5-11 7,4-18 3,4-15 9,-3-14-10,7-16 14,-8-13-12,0-12 11,-9-4-17,-4-4-9,-13 10-10,-9 0-14,1 21-14,-10 9-71,2 19 9,2 10-18,1 13 33</inkml:trace>
  <inkml:trace contextRef="#ctx0" brushRef="#br0" timeOffset="4687.7932">15478 16864 1,'-3'38'36,"-11"2"69,-3 6-5,-1 9-53,-3 1-6,12 11-11,-3-5 4,7 0-18,9-12 2,4-8-14,10-12-5,0-11 6,7-17 2,1-14 5,0-17 3,1-7 2,-2-16-12,-4-6 10,-12-9-9,-5-4 6,-12 6-15,-8 2-5,-10 16-12,-5 4-5,5 23-26,4 7-55,5 11 2,17 2-6,4 22 13</inkml:trace>
  <inkml:trace contextRef="#ctx0" brushRef="#br0" timeOffset="5022.7258">16179 17068 35,'10'50'105,"-10"2"-8,4-3 6,-1 0-57,-3-11 0,5-2-21,-5-10-5,4-8-5,-4-18-5,0 0 3,13-21-3,-9-8 2,1-16-13,3-13 12,-3-11-14,4-7 13,3-7-8,6 3-1,0 2-1,8 6-3,3 18 14,3 18-16,5 20-1,-2 12-31,9 26-40,-1 4-27,0 2-11,0 4 6</inkml:trace>
  <inkml:trace contextRef="#ctx0" brushRef="#br0" timeOffset="5390.9904">17230 16806 10,'0'0'96,"-15"5"-8,1-4-4,-5-5-36,0 8-8,-9-2-10,3 9-5,-7-2-6,7 11-4,5 2-9,9 9-2,8 8-5,7 7 4,10-2 6,7 3-13,2 1 13,0 4-12,-5-4 17,-8 2-9,-10-10 12,-8 2-12,-14 0 1,-6-3 3,28-39-14,-82 71-3,82-71-46,-77 46-49,42-40-9,18-11-3,4-12 1</inkml:trace>
  <inkml:trace contextRef="#ctx0" brushRef="#br0" timeOffset="5775.5959">17892 16330 104,'27'45'105,"-14"8"-8,-6 8-4,-14 10-88,1 11-1,-9 13 12,-7-4-4,-5 4-1,-3-8-1,-1 4 1,0-12-3,1-4-2,1-10-1,1-4-9,28-61 4,-39 102 14,39-102-6,-16 72 3,16-72-3,0 0 3,34 69-2,-34-69 1,78 15-7,-21-15-16,15-4-10,4-7-6,14-3-8,-7-8-22,11 7-15,-2-16-34,-10 4-4,1-8 11</inkml:trace>
  <inkml:trace contextRef="#ctx0" brushRef="#br0" timeOffset="6187.1454">17488 16881 178,'26'13'137,"13"-7"-16,14-7 1,16-8-103,32 8-5,24 1-16,12 0-27,21 4-31,5-4-61,3-4 1,5-6-8,-13-5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20:03:19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16786 5458 1,'25'-17'33,"-11"4"22,7 0-33,6-3-1,2 0-4,6-1 0,-8 0-3,3-1 2,-2 4-8,-4-2-1,1 5 0,-3 0-1,8 1 0,-1 0-1,6 2 0,4-3 0,2 3 3,5-1 1,1 0 4,0 2 0,-2 0 1,0 3-1,-1 1 0,5 1-2,-2 1-3,4 1-1,1-1-4,2 2-1,5-2-1,2 1 0,-2-2-1,0 1 0,0-1 0,-1 1 1,0-1 0,-4-1 0,5 1 1,1-4 0,3 0 2,6-1 0,7 0-1,6-1 1,1 4-1,4 0 0,-4 1-2,0 1 0,2 2 0,0 0-1,-3 0 1,1 3 0,4-3 0,4 3-1,3 0 0,2 1 0,2 1 0,3 0-1,0 1-1,2 1 0,-1-1 1,0 0 0,-2-2 0,-2 1 0,-4 0 2,-2 3-1,-3-1 2,-6 3-1,-2 3 1,-2 1 0,4 1 0,3 2 1,1-1-2,-2 1 0,7-4-1,0 0 1,2-6 0,-2-1-1,-2-4 3,-4-2 1,-7-3 2,-7-2 0,-14 1-2,-11 1-9,-13 6-53,-20 7-29,-14-10-8,-32 23-12</inkml:trace>
  <inkml:trace contextRef="#ctx0" brushRef="#br0" timeOffset="14876.5936">7957 7149 25,'0'0'19,"9"-14"-4,-9 14 1,19-15-7,-4 10 5,5 2-7,-1 1 0,5 5 0,-2 4-2,6 1 1,4 5-1,1-3 7,8 6-8,2 0 8,9-2-5,0 0 2,9-6-9,-3 0 5,7-6-2,0-2 3,0-3 3,0-3 2,-5 3 1,1-3-1,2 5 3,0 2-3,-1 2 1,1 4-4,2-1-3,2 1-3,4-4-2,3 3 1,0-6-1,5-6 1,-6 3 0,2-4 2,2 1 2,-4 1 0,-2 0 1,-3 1 0,-2 5 0,2 5 0,-6-1-2,6 5-8,-6-2 5,2 4-7,5-3 5,0 2-6,1-4 5,3-1-6,0-2 7,-3-1 1,-1 0-1,0-3 2,-4 0 2,0 0 3,-4-3 1,-5 2-1,0-2 1,0 4-3,-8 4-11,0 3-49,-8 2-38,2 6-6,-8-4 21</inkml:trace>
  <inkml:trace contextRef="#ctx0" brushRef="#br0" timeOffset="20317.5805">5248 10578 12,'21'-9'21,"2"5"-1,-2 1-1,4 4 0,-2 2-3,2 4-4,2 3-1,-1 2-3,4 2-5,-4 1 0,8 1 1,-4-5-2,1 1 5,4-4 1,0 0 3,-1-1 0,5-4 0,0 2 0,3 1-2,-2 4 0,4 0-3,-5 3 0,3-1-4,-2-2 1,-1 3-2,0-6-1,0 0 0,0-5 0,0 1 0,0-3 0,3 0 0,-2 3 1,-1-5-1,3 4 1,-3-4 1,1 4 1,-1-2 1,0 1 0,3-2 1,1-2 0,2-2-1,1 0 1,-1-4-1,1 2-1,-3-2-2,2 0 0,-6 1-1,0 1 1,0 1 1,-1 2 1,-3-2 1,4 0-1,0-1 1,0 0 0,0-1 0,3 3 0,-2 0-2,-1 4-1,-1 1-1,-3 4 1,-4 0-1,-2 4 0,-3-3 0,-7 1 1,-2 0 0,-4-3 2,-13-3 1,17 3-1,-17-3 0,0 0 0,0 0-6,-13 13-12,13-13-71,-22 33-9,1-16-7,11 6 65</inkml:trace>
  <inkml:trace contextRef="#ctx0" brushRef="#br0" timeOffset="25433.4236">7749 9249 1,'0'0'3,"-4"-18"15,4 18-2,0 0-9,0 0 2,-21 6-5,21-6 0,-26 25-1,9-7-5,-5 4 0,-5 5 0,-2 4 1,-6 3-3,0 7 5,-7 1 1,3 7 2,0-2 0,-5 7-2,10 2 2,-5 3-1,8 3 4,1 3-1,0 1-1,0 1 0,-1 2 2,1 5 0,4 1 2,0 0 0,3 0 0,6-3-2,5-1-3,8-1 2,4-6-2,12-5 0,2-9 0,11 0-1,2-10-1,6-5-1,2-8 2,1-7-2,6-7 1,-2-9 0,3-8-1,4-12 0,-3-13 0,8-12 0,0-11 0,0-12 0,-5-9-1,1-13 2,-5-6-1,-4-6 2,-8-6-1,-7-3 1,-5 2 1,-10 0 0,-1 2 0,-8 1-1,-4 4-1,-5 2 2,-1 8 1,-7 3 4,-8 7-1,-1 11 1,-8 16-1,-2 21-22,-2 23-61,-5 14-5,8 25-8,-4-2 88</inkml:trace>
  <inkml:trace contextRef="#ctx0" brushRef="#br0" timeOffset="43027.319">8041 10948 34,'18'-8'20,"-1"-2"1,0 1-5,3 3-3,-5 3-3,0 5-4,0 4 3,-2 2-1,0 5-2,-2 0-3,2 4 2,0 1-1,2 1 1,0-2 1,0 3-2,3-1 0,1 0 1,1-2 1,-3 3 3,-2-4-2,3 1 1,-3-2-2,4-2 1,-6-2-1,2-1 1,0 0-4,1-1 4,-6 0-3,3-1-1,0-2 3,-13-6-1,22 12 3,-22-12-4,19 4 3,-19-4-4,18 0 3,-18 0 1,19-6-2,-19 6 0,20-6-5,-20 6 5,19-5-4,-6 2 3,-13 3-2,26-4-1,-13 1 1,2 0 1,3-3 1,1 2-1,1-2 1,-1 0-2,3 0 0,-3 2-1,-1 1 0,1 2-1,-2 2 0,3 1 0,-1 2 1,3 0-1,0 2-12,4-3-30,2-3-45,8-3-13,-3-22-2,10-3 102</inkml:trace>
  <inkml:trace contextRef="#ctx0" brushRef="#br0" timeOffset="46975.7412">19068 7467 26,'0'0'16,"0"0"1,-7-18-4,7 18-3,-11-15-4,11 15 1,-15-18-1,15 18 5,-16-13-5,16 13 4,-14-11 3,14 11 2,0 0 1,-13-20 2,13 20-2,0-24-1,3 10 3,2-2-6,4-4 3,-2 4-5,2-1 3,0 4-7,-9 13 2,18-10-5,-18 10-4,15 18 4,-9 4-3,-1 3 6,2 6-5,-2 4 5,4 2-4,-1 4 3,2-5-1,3-1-2,2-9 0,5-5-1,0-9 1,3-8-2,3-7 2,0-8-1,3-4 1,-2-1 0,2 5-1,-4 5-1,-2 9 0,-2 8-1,-6 8 0,1 6-1,0-1 1,2-1-1,1-4 1,9-9 1,0-13 0,7-10 1,3-7-1,-3-4 2,2-1-1,-5 1 0,-6 8 0,-8 6 0,-3 10-1,-15 0 0,17 21-1,-10-3 0,4-4 1,2-1-2,4-10 2,5-6 0,4-9-1,6-6 0,-2-4 0,4 0 1,-4 4-1,-3 5 0,-5 13 0,-5 11 0,-8 14 1,-3 5 0,0 5 2,-2-1-2,4-2 2,5-7-1,5-15 1,8-18-1,9-12 1,4-9 0,0-7 0,1-3 1,-3 2-2,-5 5 3,-6 13 0,-7 11 2,-19 8-1,18 21-1,-14 4 2,-2 4-2,7-2 0,4-2 0,9-15-1,7-10-2,9-12 0,3-15 1,5-8 0,-2-5 0,-3 2 0,-5 1 1,-7 14-2,-8 10 2,-8 16 0,-8 15-1,-5 13 1,-4 9-1,3 2 1,2 0-2,8-9 2,5-10-1,12-14-1,9-18 1,8-13 0,7-12 0,-2-4 0,-1-2 2,-7 7-1,-4 5 4,-8 14 1,-9 11 2,-7 17-1,-6 14-1,1 8 0,-1 6-1,9 1 0,3-3-5,8-5-1,9-12-3,5-13 0,5-16 1,1-11 0,1-9 0,-1-4 0,-9 1 2,-4 1-2,-8 8 2,-3 12 1,-7 11-1,1 9 0,-4 9 0,1 0 0,6 1-1,7-6 1,12-10 0,9-14-3,11-10 1,6-13-2,6-9 3,-3-3-2,-2 1 2,-9 7 0,-11 11 3,-10 14 3,-14 15 0,-3 14 2,-3 7-1,3 3 0,5-2-2,12-4-10,16-4-63,17-17-40,6-20-14,3-5-7,-8-16 11</inkml:trace>
  <inkml:trace contextRef="#ctx0" brushRef="#br0" timeOffset="49315.599">9587 11332 17,'0'0'12,"20"13"1,-20-13-3,13 9 0,-13-9-1,13 10-1,-13-10-1,14 7 1,-14-7-4,22 4 2,-9-6 1,0 0-2,3-1 1,1-1-2,5 0 2,-4 2-2,4-1-2,3 2-1,1-1 0,1 1-1,2 1-1,2-2 1,0 2-1,2 2 2,-1-1-1,1 2 0,-2-1-1,3-1 1,1 1 0,0-1 1,-1 0-1,2-1-1,2 2 1,-2-2-1,1 0 2,-1 1-1,2-1 2,1-3-1,-3 1 1,2-4 0,-3-1-1,0-3 0,3-1 0,-4-2 0,1-2 1,-5 0 1,-4 2 0,0-1 4,-4 1-2,0 0 4,-8 3-3,2 0 3,-16 10-4,17-9-2,-17 9-26,17 3-50,-17-3-4,0 0 50</inkml:trace>
  <inkml:trace contextRef="#ctx0" brushRef="#br0" timeOffset="78024.1603">16175 10971 18,'-18'0'28,"18"0"-2,-13 3-3,13-3-6,0 0-1,-13 6-2,13-6 1,0 0-4,0 0-3,18 0-4,-18 0 4,26-7 1,-9 5-1,5 1-2,-1 1-2,2 0-2,2 1-2,-2 1 3,3-2-2,4-2 4,4-3-2,0-5 3,2-3-1,6-3-1,-3-4 0,1 5-1,2-1-1,-6 8-1,-1 2 2,-2 7-2,-3 6 0,1 4 2,-5 0 1,0-2 0,0-1 0,1-3 0,2-5-1,-2-6 0,3-1 1,3 0-2,-2 1 0,3 1 0,-4 5-2,1 2 0,0 4 1,-1 1-2,-1-1 1,-1 1 0,2-1 0,-1-2 0,-1 2 0,1 0 1,0-1-1,-2 1 0,-1 1 0,-1 0 1,-2 1-1,-1-3 0,-1 1 1,1-1 0,-2-1 0,1-1 1,1-2-1,-3 2 0,2-3 2,-1 2-1,0 0 0,-3 0 0,4 2 1,-4 1-2,1 0 2,4 0-2,0-2 0,-1-1 1,4-2-1,1-1 2,-1-2-1,2-1 0,-2 1 0,2 1 1,-2 2-1,1 2 0,-3 2 0,1 1-1,0-3 1,1 1-1,0-1 0,-2-4 0,2 1 1,-4-1-1,1 1 0,-4 2 1,0 4-2,-4-1 1,-1 5-1,-13-9 1,15 20-1,-10-7-11,-5-13-39,6 16-34,-6-16-10,0 0-4</inkml:trace>
  <inkml:trace contextRef="#ctx0" brushRef="#br0" timeOffset="79995.3393">19185 11091 1,'26'-19'36,"-13"9"-5,0 2-5,-13 8-6,21-15-2,-21 15-1,0 0 0,14-11-5,-14 11-6,0 0 0,0 0 1,0 0-1,10-18 0,-10 18 0,8-13-2,-8 13 2,11-14 0,-11 14-2,15-10 1,-15 10-1,20-3-1,-20 3 0,27-1 1,-10-1 0,4 1 1,1-2 0,5-2 1,3 1 0,1 0-1,3 1 0,1 1-1,3 4-1,1 2-1,0 2-1,0 0 0,0 1 0,-1-4 0,1 0 0,-4-5 1,1-1 0,1-2 0,-1 0 0,-2-2 0,1 1 0,-1 2-1,-2 4 0,3 1 0,-2 4 0,2 1-1,-4 1 0,4 1 0,-2 1 0,3 3 0,-1-2 0,1 0-1,0 3 2,-2-2-1,-3 4 0,0-2 0,0 3 1,-3-2 0,-1 2 0,-1-2 0,2-1 0,-2 3 0,0-1 1,4-2 0,1-2 0,-3-2 0,2-2 0,-2-1 0,-1-5 0,-2-4 0,1-2-2,-2-1-20,0 0-55,0-4-4,2 4-11,-6-11 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19:41:25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3725 5832 1,'-13'-12'26,"13"12"29,-5-18-31,5 18-8,-4-13-2,4 13-4,0 0-1,0 0-3,-17 3-3,17-3-3,-11 15 1,11-15-1,-7 19 1,7-19 0,13 15 2,0-11 3,7 0 0,-1-1 3,7-1 1,0-2 3,0 0 0,2-3 0,5 1 0,-3-3-1,7-1-3,0-3 0,6 2-3,0 0 0,1 1-3,3 0-1,3 2-2,4 1 0,0-1 1,5-2 0,-1 0 0,5-3 1,2 1-1,-2-2 2,-1 1 0,-5 0 0,-1 5 0,-4 1 1,0 2 0,-1 2 0,-3 2 0,8 0 0,0 1-1,1-1 0,7 1 0,2-2-1,3-2-2,-1-2 1,-2 0 0,3-4 0,-3-1 0,-1-4 1,3 4 0,-7-1 1,0 2 0,-1 3 0,-3 3-1,-5 4-1,0 3 1,-1 4-2,1-1 0,0 0 0,1-2 0,3 0 0,3-5 0,6-2 0,0-1 0,1-1 1,-2-2-1,1 1 1,0 1-1,-3 1 1,-2 3-1,5-2 1,-1 3-1,2 1 0,3-1 0,8 0 1,1 1-1,1-2-1,-1 0 2,3-1-1,-3-2 1,1 0-1,-1-2 0,-1-1 0,-2 1 1,3-2-1,0 2 1,0 0 2,4 3-2,-8 0 2,2 4 0,-3 2-1,3 0-1,-4 5 1,-1-2-2,3 1 0,1-1 0,3 1-1,7-3 1,-1-2 0,0-3 0,5 0 0,2-5 1,0-1 0,1 1-1,3-1 1,0-2 0,1 4 0,0 1 0,3 3 1,4 1-2,-2 2 0,7 1 0,4 0 0,0 1 0,5-3 0,1 0 0,2-2-1,1-2 1,2-1 0,-3 0 1,-11-4-1,-2 2 1,-15-1-1,-6 2 0,-12 5-10,-10 1-22,-15 12-52,-7 6-5,-16 0-8,0 4 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20:05:04.6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13228 6419 1,'26'-26'46,"2"3"13,2-1-28,-4 5-2,0 4-5,-4 5 1,-2 6-7,-5 7 0,0 4-5,0 5-1,-2 2 5,2 3-6,0 4-6,0 0 2,1 4-3,-3 2 2,-5 5-6,-8 5 1,-2 7-6,-9 6 0,-4 4-1,-9 3-4,-8-2 1,-5-3 0,-6-6 1,-1-7 1,-3-10 0,-1-12 3,7-9 4,4-8 0,7-5 2,11-3 0,19 8 2,-7-18 2,22 11 4,11 1 2,11 8 2,2 1 1,9 7 0,-1 3-3,1 6-2,2 4-11,-9 1-20,2-1-60,-6 0-9,-5-10 1,-1-4 13</inkml:trace>
  <inkml:trace contextRef="#ctx0" brushRef="#br0" timeOffset="412.458">14664 6445 1,'-17'13'15,"-14"0"30,1 7-33,-9 2-1,-7 5 7,1 2 5,-7 3 7,5 3 4,-1-1 0,8 4 1,8-5 5,14 5-10,10-7-11,14 2-7,7-8-5,15-5-2,11-10-9,8-10-8,9-7-22,0-15-31,6-11-18,2-4-1,-2-9-2</inkml:trace>
  <inkml:trace contextRef="#ctx0" brushRef="#br0" timeOffset="700.2715">15188 5833 92,'-3'25'92,"-3"7"-2,-2 11-5,-5 9-68,0 17 1,-5 15-4,2 11-4,-2 10 2,-4 8-6,0-3-1,1-6-3,3-8-6,5-11-12,9-11-17,1-19-60,10-25-4,11-21-1,-1-28-1</inkml:trace>
  <inkml:trace contextRef="#ctx0" brushRef="#br0" timeOffset="1183.9536">15621 6291 40,'-13'6'79,"13"-6"-8,-31 13-3,14-3-62,-3 3 4,-3 1 0,-3 6-6,-9 1 7,2 4-5,-2 6 2,5 5 0,3 1 2,5 7-10,5 2 4,8-1 2,5-1-4,8-6 4,6-6-3,6-8 0,6-12 0,4-14-1,4-14-1,5-8-1,4-12-1,-4-8-3,7-6 0,-7-5 3,0 3-6,-9 6 8,-5 7 2,-8 13 10,-8 10 2,-5 16 3,-18 19 3,5 17-4,-8 12 6,4 14-9,-1 5-6,5 4-14,9-2-13,1-9-22,14-7-51,3-17-9,11-17 0,1-18-1</inkml:trace>
  <inkml:trace contextRef="#ctx0" brushRef="#br0" timeOffset="1540.7197">16102 6320 93,'-1'-15'81,"1"15"-4,-16-14-7,3 18-73,-5 8 3,-8 6 0,-5 10 0,-3 2 7,-5 6 4,-5 0 6,10 3-3,3-4 2,11 1-7,10-6 1,10 2-1,5-3-4,7-5 3,-3 2-1,4 0 1,-4-1 0,-5 4 1,-11 0-3,-3 2 0,-8 1-8,-7 1-13,3-1-17,-7-6-52,10-10-12,19-16-4,0 0-2</inkml:trace>
  <inkml:trace contextRef="#ctx0" brushRef="#br0" timeOffset="1853.1607">16678 6151 48,'-23'20'79,"-16"2"-2,0 4-3,-4 1-62,9 5 6,12 2 4,4 0 6,20 5 0,6-6-2,17 6-5,1 0 0,5 4-6,-6 3-7,-11 3-6,-15 8-5,-20-1-1,-14 0-3,-17-3-9,-4-1-21,-9-10-56,4-13-3,9-13-4,9-17-1</inkml:trace>
  <inkml:trace contextRef="#ctx0" brushRef="#br0" timeOffset="2212.6979">16682 6514 91,'38'3'110,"-2"-7"-11,6-3-1,-2-5-64,7 1-32,-4-2 2,0-5-5,-8 0 4,-8-3-11,-8 0 8,-10 1-5,-9 2 4,-11 2-2,-8 9-2,-12 12 6,-8 10-5,-7 6 14,-2 9-4,5 6 5,4 7-4,6 2 3,14 3-3,6-1-4,14-3 0,15-1-10,7-10-8,11-1-24,1-15-39,9-8-17,8-12-1,6-12 1</inkml:trace>
  <inkml:trace contextRef="#ctx0" brushRef="#br0" timeOffset="2468.848">17590 6274 149,'-18'-2'101,"-3"2"2,6 3-10,15-3-67,-6 20-10,17-5-1,8 2-2,5 7-3,-5 1 2,-4 5-6,-10 5 5,-14 10-4,-19 5-2,-17 9-10,-19 11-17,-21 0-85,-2 5-5,-1-5-5,6-19-5</inkml:trace>
  <inkml:trace contextRef="#ctx0" brushRef="#br0" timeOffset="3136.9267">20151 5988 14,'5'-26'66,"-1"13"1,-5 0-2,1 13-35,0 0-3,0 0-2,-7 23-1,1 10-1,1 13-1,-2 8-6,3 9 1,0 4-4,4 5-4,0-6-7,3-10-9,4-8-11,-1-15-32,1-14-31,-7-19-2,15-4-7,-11-17 3</inkml:trace>
  <inkml:trace contextRef="#ctx0" brushRef="#br0" timeOffset="3400.9288">19875 6102 116,'20'-25'98,"12"-1"-1,13-8-2,18-2-64,14-5-4,17 4-7,5 1-6,3 7-4,-2 6-9,-10 7-8,-4 10-11,-18 2-13,-12 14-28,-18 1-32,-15 7-4,-15 0 0,-13 7-1</inkml:trace>
  <inkml:trace contextRef="#ctx0" brushRef="#br0" timeOffset="3616.9708">20021 6556 191,'17'2'119,"14"-8"-7,15-10-3,12 3-89,12-1-23,2-2-52,6 3-45,-4 3-7,-8 1-10,-4 5-3</inkml:trace>
  <inkml:trace contextRef="#ctx0" brushRef="#br0" timeOffset="3993.5601">21200 6584 129,'0'0'99,"31"-15"0,-13 18-7,0 6-62,-1 14-22,-1 14-7,-8 8-1,-10 9-2,-7 2-4,-9-1-8,-5-9-12,4-6-54,4-12-10,15-28-1,0 0-3</inkml:trace>
  <inkml:trace contextRef="#ctx0" brushRef="#br0" timeOffset="4284.9836">22080 5828 115,'-12'47'99,"-6"12"1,-5 9-6,-7 7-58,10 10-9,-1-4-5,5 0-8,1-12 0,9-10-10,6-14-4,5-15-9,11-12-10,3-18-11,15-7-29,1-19-31,5-10-7,6-14 0,1-10-3</inkml:trace>
  <inkml:trace contextRef="#ctx0" brushRef="#br0" timeOffset="4517.2578">22526 5691 185,'0'33'110,"-4"14"-3,-1 11-6,4 11-78,-2 8-8,3 4-2,-1-3-4,1-5-5,0-8-4,1-13-8,1-12 0,-1-18-7,3-6-17,-4-16-39,0 0-31,-3-20-3,-1-5-1,-3-8 0</inkml:trace>
  <inkml:trace contextRef="#ctx0" brushRef="#br0" timeOffset="4849.3892">21907 5932 136,'0'0'99,"0"0"1,0-22 0,27 9-60,12-9-10,19 5-7,8-3-4,8 4-3,6 0-8,3 5-8,-2 2-9,-7 3-7,-9 6-4,-12-3-5,-5 5-10,-14-5-18,-8 7-44,-26-4 2,10 15 2,-20 0 2</inkml:trace>
  <inkml:trace contextRef="#ctx0" brushRef="#br0" timeOffset="5117.4356">21767 6527 134,'13'11'108,"13"-9"0,19-7 1,18-1-64,11-9-9,13 5-14,0-1-19,-2-2-26,-1 6-64,-11 2-19,-20 8-7,-17 2-1</inkml:trace>
  <inkml:trace contextRef="#ctx0" brushRef="#br0" timeOffset="6872.688">4863 6318 1,'0'0'48,"-17"-6"21,17 6-6,-22-7-37,22 7-6,-18-6-5,18 6-4,-16-4-1,16 4-2,-15-3-1,15 3-1,0 0 0,-7-16 1,7 16 0,13-15 2,-13 15 0,26-9 1,-9 10 1,0 8-1,4 5-1,-7 11 0,-1 10-3,-5 8-1,-8 7-3,-8 4 0,-5 2-1,-5 2 2,-3-6-4,3-5-2,2-11 3,7-7 0,9-9 4,13-4-1,16-4 1,11 1-1,11 4 1,6 3 0,4 9-1,-5 3-2,-5 7 0,-15 6-3,-19 4 5,-21 0-4,-19-2 0,-19-2 2,-11-5-1,-11-3 1,-1-6-10,0-8-14,5-11-67,11-12 1,15-10 1,17-16-5</inkml:trace>
  <inkml:trace contextRef="#ctx0" brushRef="#br0" timeOffset="7288.396">6634 5708 1,'38'-22'0,"0"6"40,-19 1 6,-19 15-46,8-13 10,-22 13 2,-15 5 5,-14 7 10,-9 7 0,-14 11 2,-3 10-2,-8 14-3,8 11-5,-1 5-3,14 10 2,4 9-2,13 8 0,9 7-1,12 11-7,6 1-3,7 3-1,5 4-6,3-5-4,3-7-1,2-13-1,5-14-8,0-25-20,5-20-50,-1-16-1,0-23-1,1-10 48</inkml:trace>
  <inkml:trace contextRef="#ctx0" brushRef="#br0" timeOffset="7532.4868">5928 6784 108,'22'-10'103,"12"-6"-2,10-5-7,7-7-80,13 5-14,10 0-12,1 1-16,2 7-21,-3 2-37,0-2-4,-5 5 1,-8 0 24</inkml:trace>
  <inkml:trace contextRef="#ctx0" brushRef="#br0" timeOffset="7907.615">6927 6755 60,'0'0'90,"27"-1"-5,-10-5-5,0-7-67,5 3-6,-1-4-5,-4-2-1,-4-3 1,-4 2-3,-8-3 2,-6 1 2,-8 4-1,-1 4-1,-7 4 1,-4 7-1,-6 8-1,0 11 0,-4 14 1,1 8 2,0 9-1,8 5 5,8 4-2,6-1 1,15-5-1,10-8-3,13-15-15,6-11-34,11-16-36,5-12-4,7-17 2</inkml:trace>
  <inkml:trace contextRef="#ctx0" brushRef="#br0" timeOffset="8308.2837">7711 6334 32,'0'0'81,"0"0"0,0 0-4,-18-7-46,18 7-14,-16 17-12,3 3 2,-1 6-1,-7 5 2,3 5 0,-3 4 2,7 2-4,2-4-1,7-1 1,6-8-3,7-9-1,9-8-2,1-12 0,7-12 1,1-7 0,-3-5 6,3-2-1,0 0 4,-1 9-1,-7 8 0,-1 18 0,-1 12-2,-3 15-2,0 9-10,-3 1-9,6 5-11,-6-14-13,7-4-21,-4-23-21,5-18-13,-2-18 1</inkml:trace>
  <inkml:trace contextRef="#ctx0" brushRef="#br0" timeOffset="8576.7829">8028 5896 125,'-6'31'101,"4"13"-1,0 7-4,6 13-73,2 12-11,5 7-6,2 0-1,0 0-2,2-10-2,-2-6-3,0-11-3,0-14-9,0-11-11,-8-16-29,-5-15-42,0 0-1,0 0-2,-7-28 20</inkml:trace>
  <inkml:trace contextRef="#ctx0" brushRef="#br0" timeOffset="9055.9068">7932 6396 126,'23'-23'104,"9"-6"-2,5-3-8,9 1-74,5 2-21,4 0-16,1 9-3,-9 0-7,1 7-3,-9-2-2,-7 7 3,-8-4 1,-4 5 6,-5-3 9,-15 10-4,19-15-3,-19 15 1,0 0-2,0 0 6,9 16 7,-18 1 9,1 5 9,-7 3 15,2 6 11,-3 1 4,6 9-1,3-3-3,7 9-9,4-7-8,7 3-9,7-5-3,3-4-4,3-8 1,2-8 1,0-12 0,0-8 2,0-9 2,-2-8 1,-3-10 2,-1-4 4,-5-6-9,-4 1 0,-2 2-11,-9 0-8,-3 9-13,-3-1-16,2 11-34,-5 1-26,9 16 7,-4-22-5</inkml:trace>
  <inkml:trace contextRef="#ctx0" brushRef="#br0" timeOffset="9391.448">8909 6168 96,'2'28'104,"7"6"-5,0 2-6,4-1-77,4 8-9,5 1-6,-3-3-4,3-6 5,-5-5-4,-4-12 3,-13-18 2,15 5 0,-15-18 7,-2-11-7,-4-11 4,-1-8-3,-2-8 1,5-6-1,0-1 3,6 0-2,4 5-4,7 7 6,9 7-10,8 16-19,1 3-49,5 11-24,6 2-5,-3 2-2</inkml:trace>
  <inkml:trace contextRef="#ctx0" brushRef="#br0" timeOffset="9760.1714">9496 6001 79,'6'20'92,"9"-3"-4,2-2-3,0-5-62,6 1-13,2-5-4,-3-3-3,0-7 0,-1-5-2,-4-1-1,-9-6 0,-3 3-1,-5-3 1,0 16-1,-16-18 1,2 18-1,-12 10 2,-4 5 4,3 11 1,-3 6 2,4 9 1,-1 0 2,7 10-5,5-3 6,9-1-4,8-1-2,7-2-10,8-8-13,5-12-29,9-8-50,4-12 2,0-14-7,9-8 6</inkml:trace>
  <inkml:trace contextRef="#ctx0" brushRef="#br0" timeOffset="10144.3524">10270 5659 107,'-25'-16'105,"12"13"-6,0 6 1,-1 6-71,2 4-14,3 7-11,4 7-5,-3 5 2,3 3-2,0 1 3,5 3-3,1-2 3,8-1 2,7-3 5,3-5 1,10-4 0,6-2 1,3-2-2,3-5 0,2-2-1,-4-2-4,-1 4-1,-12-1-2,-13 6 0,-13 3-2,-13 3 3,-18 5-3,-11 3-3,-11 8-15,-16-2-49,-5 5-42,1-4-8,-5-10-7</inkml:trace>
  <inkml:trace contextRef="#ctx0" brushRef="#br0" timeOffset="31042.5591">9394 7148 1,'-17'0'20,"2"6"39,-1-2-31,16-4-10,-23 10 0,23-10-3,-18 20-5,12-7 2,-1 5-12,1 0 3,2 7-10,-1 1 0,-3 7-14,3 2 1,-3 2-3,-1 12 2,-4 6 4,0 9 0,-7 5 7,1 10 11,-7 6 11,0 11 0,0 5 5,-2 4 0,0 9-2,2 8-1,0 7 0,0 1-9,6 2-4,1 6-2,2-1-2,4 3 0,0-5-2,0 1-2,2-3 1,0 5-1,2-1 2,1 5-1,-1-1 4,0 0-1,5 4 5,4 0-1,4 1 3,5-3-6,2 0 2,6-5 1,3-3-1,6-1-1,0-9-1,2-1 1,0 0 0,6-5 6,-3-1-2,8 0 2,0-1 0,2-7-1,6-3 3,3-9-3,2-10-2,4-15 1,5-15-1,0-20 2,5-18-4,4-19 3,2-14-4,7-16 2,3-10 1,-4-11-3,4-5 0,-3-6-4,-1-8-1,-1-7-5,-7-12-6,-5-10 3,-1-15-1,-4-8 2,-7-9-2,-2-7 2,-11-2 4,-1-2 7,-9 0 7,-5 2-1,-7 8 3,-5 0 2,-5 2 1,-2-1 4,1 2 0,2-2-3,1 0-5,2 0-5,5-2-8,-4-3 0,4 7-3,-4 1-2,-3 6-5,-3 1 1,-2 7 0,-8 4 6,-3 3 5,-3 1 2,-8 1 5,0 2 1,-8-2 5,2 4 1,-6 4 1,2 2 0,-7 4-1,3 7-2,-4 6-8,1 7 1,-1 6-9,-4 8 3,5 4-5,-5 6 2,0 2 0,-5 7 2,2-1 1,-2 7 7,-4 0 6,-3 4 6,-2 5 6,-3 2 2,0 6 2,-1 1 1,-2 8-1,2 5-3,1 6-4,3 6-4,6 4-6,-1 5-1,5 5-2,0 6-1,4 1-5,3 5-25,8 5-43,0-10-3,10 0 49</inkml:trace>
  <inkml:trace contextRef="#ctx0" brushRef="#br0" timeOffset="41108.5682">11031 7367 1,'-26'-24'25,"14"9"40,-2-5-38,6 3-14,-1-1-1,0 4-9,5 0 3,4 14-4,-13-9-4,13 9 0,-12 14-3,8 2 4,3 7-6,-2 5 5,6 6-6,1 4 7,5 2-4,1 8 6,6-1 5,5 3 2,1-3 1,8 1 1,5-2 0,1-6-5,6 2 2,2-6-4,4-3-3,-1 1 4,1-6-5,0-2-1,-6-7 3,6-7 1,-4-11 1,2-8 1,2-12 1,-4-11-4,7-9 2,-7-10 4,-1-9-4,0-4 3,-8-1-2,-1-5 3,-7 1 2,-2 0-3,-3 0 4,-9 4-6,0 5 0,-12 3-1,-2 5 0,-7 2-1,-5 3-5,-5 6 4,-4 3-5,-7 8 5,-2 2 1,-8 5-1,-5 7 1,-6 7 0,-8 7 2,-2 10 2,-8 11 4,-2 10 1,1 16 2,-1 15 0,5 22-2,4 23-3,5 18-3,4 21 2,9 14-4,4 16-6,1 9-3,11 8-6,1-4-9,13-5-62,10-4-8,10-29-8,19-19 54</inkml:trace>
  <inkml:trace contextRef="#ctx0" brushRef="#br0" timeOffset="101134.0567">15149 8358 1,'-9'-26'46,"2"3"-18,1 3-3,-6 0 0,4 3-2,-2-2 1,1 0-1,-3 2-2,4 2-4,2 1-3,6 14-2,0 0-5,0 0-4,0 0-1,0 0-1,0 0 1,6 14 0,10-3 1,1-4-1,9 1 3,6-2-1,2 0 0,5-2 1,3 1-3,-3-3-1,5 6-1,-5 0 1,-5 2-2,-3 5 1,-1 7-2,-9 1 1,1 8-1,-5 5 2,-4 6-3,-4 3 2,-5 5-2,-3 2 1,-1 5 5,-1 5-2,-7 0 2,-1 1-4,-4 4 4,1-1-2,-1 3 3,-1 5-3,1-3-4,0-2 2,0-1 0,0-2 2,1 3 3,3 2 1,0-8 0,0 2 2,1-3-1,3-1 0,1-5 0,1-2 0,3-5-4,3-7 0,1-2-1,2-5 1,1-2-1,-2-3 2,-1-1-2,0-2 1,1-2-1,-1-2 1,0-4-2,-3-3 2,4-3-2,-1 0 1,-4-13-1,12 15 0,-12-15 1,0 0-1,9 18 0,-9-18 1,4 13-1,-4-13 0,-3 14 2,3-14-1,-1 15 1,1-15 1,-9 17-1,9-17 1,-9 14 1,9-14 0,0 0 0,-17 15-1,17-15 1,-17 0 1,4-3-1,-5 1 1,-2 1 1,-3 0 0,-7-1 0,-1 2 1,1-3 0,-3 2 0,1-4 1,-2 1 0,-5-2-1,0 1 0,-5-1-1,-2 4-1,-2 4-2,4 2-12,10 12-59,16 3-37,18-19-5,18 8-14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233.33333" units="1/cm"/>
          <inkml:channelProperty channel="Y" name="resolution" value="310.22726" units="1/cm"/>
        </inkml:channelProperties>
      </inkml:inkSource>
      <inkml:timestamp xml:id="ts0" timeString="2014-10-21T20:06:04.4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1" timeString="2014-10-21T20:06:06.190"/>
    </inkml:context>
  </inkml:definitions>
  <inkml:trace contextRef="#ctx0" brushRef="#br0">21629 8690,'-75'144,"26"-23,49-121</inkml:trace>
  <inkml:trace contextRef="#ctx1" brushRef="#br0">6719 7965 17,'-25'-8'26,"3"4"-4,1-2-3,4 2-4,4 0-4,13 4-2,-18-9-1,18 9 1,0 0-3,0 0 3,0 0-3,0 0 4,0 0 0,0 0 0,21 11-1,-8-8 0,5 0-3,3-1-2,1-1 1,3 2-3,1-2 2,0 1-2,0-1 0,1 1 1,-1-2-1,3-2 2,-6 1-1,6-2 0,-6 2-1,-1-1 0,-1 5 0,-3 1 1,2 4 5,-6 0-4,4 1 4,-2 0-3,-2-4-1,3 1 0,1-2 5,3 1-6,-3-1-2,2 5 4,-1-1-4,2 7 3,1-2 2,-1 3-2,9 0-4,-4-1 5,1-3-3,3-3 0,0-1 0,1-2 0,2-3 1,-3 1 0,-2-4 1,-3 0 0,0-1 1,-3 1 0,-5-2 1,-3 2 0,-1 0-2,0 2 1,-13-2-2,22 3 0,-22-3-2,21 4 0,-21-4-1,22 1 1,-9-2-1,0-2 0,0 0 1,3-3 0,-1 1 0,-2-3 0,0 0 0,0-2-1,3 1 2,-16 9-4,22-17 3,-22 17-3,22-22-3,-9 9 4,0 3-3,3-4 2,-3 1-3,2-3 5,-2 3-5,0-2 3,3 2 4,-6 0-4,3 0 3,0 0-2,0 2 2,0-1 0,0-1 0,0 2 0,-13 11 0,22-22 0,-22 22 0,22-19-1,-22 19 2,21-18-1,-21 18 0,22-16 0,-22 16 0,22-15 0,-22 15 1,21-10-1,-21 10-2,20-6 2,-20 6-1,19-2 0,-4 2 0,-15 0 0,24 1 0,-24-1 0,26 0 1,-26 0-1,17 0 1,-17 0-1,13 1-4,-13-1-21,13 8-58,2 3-12,-15-11-9,29-7 30</inkml:trace>
  <inkml:trace contextRef="#ctx1" brushRef="#br0" timeOffset="5384.6085">9513 7716 15,'-9'15'21,"3"-1"-3,6-14 1,-13 15-1,13-15 1,0 0-4,0 0-1,0 0-3,0 0-6,0 0 0,15-15-3,-2 12 1,0 2-1,3-3 4,-2 2-1,4-1 1,-2 0-1,1-1 0,-3 3 0,3-1-1,0 4-1,0 0-1,0 1 1,1 2 0,3-2 0,-3 1-2,0-3 2,3 1 0,0-1 1,1-2-1,-4 2-3,3-1 1,-4 2 0,1-2-1,0 0 0,3 1 1,-4-2 0,1-1 0,3-4 1,0 2 1,1-5-1,0 1 0,-4-1-1,7-2 1,-8 1-1,5-2 0,-4 5 0,0-2-1,-2 5 0,1 2 0,-4 4 1,0 4-1,-13-6-1,18 18 1,-18-18 0,18 22 1,-5-15 1,-13-7 1,26 6-1,-10-9 1,1-3 0,-3-1 0,3 0 0,-4 1-1,-13 6 1,22-7-2,-22 7 1,21 0 0,-21 0-1,26 4 0,-13-2 1,0-1-2,4-1 1,-3 0-1,4 0 0,-2 2 1,-2-2 0,2 1 0,-3-1 0,4 1 1,1-1 0,-5 0 1,5 0-1,3-1-1,-3 1 2,3 0-2,1-1 0,-1 1 1,-4 0-2,1 0 2,-4 0-1,-1-2 2,-13 2-1,17-1 1,-17 1 0,0 0 1,16-3-1,-16 3 0,0 0-1,0 0 0,14-2 0,-14 2 1,0 0 0,0 0 1,0 0 0,0 0 0,0 0 1,0 0-1,0 0 0,-5 13-1,5-13-2,0 0 0,-16 12-1,16-12 1,0 0-1,0 0 1,0 0-2,0 0 0,-6 14 1,6-14 0,0 0 0,0 0 0,0 0 0,0 0-1,0 0 2,0 0-1,0 0 1,0 0 0,0 0-2,0 0 1,0 0 0,0 0 0,0 0 0,0 0 0,0 0-1,0 0 1,0 0 1,0 0-1,13 2 0,-13-2 0,0 0 1,0 0-1,0 0 0,0 0 0,0 0 0,13-5 0,-13 5 0,0 0 0,0 0 0,14-1 0,-14 1 1,0 0-1,18-10 0,-18 10 0,13-7 0,-13 7 0,0 0 0,17 0 0,-17 0-1,0 0 1,16 8-1,-16-8 1,13 3 0,-13-3 0,14-4 0,-14 4 0,16-9 0,-16 9 0,19-7 0,-19 7 0,17-3 0,-17 3-1,17 4 0,-17-4 1,18 6-1,-18-6 1,17 7-1,-17-7 1,21 6-1,-21-6 2,17 6-2,-17-6 1,17 3-1,-17-3 1,18 1 0,-18-1 0,17-1 1,-17 1-1,13-2-1,-13 2 2,0 0-1,14 5 0,-14-5-1,0 0 1,0 0-1,0 0 1,16 14 0,-16-14 0,0 0-1,0 0 2,0 0-1,13 9 0,-13-9-1,0 0 1,0 0-1,0 0 1,13 10 1,-13-10-2,0 0 1,0 0-1,13 11 2,-13-11-2,0 0 1,0 0 0,13 9-1,-13-9 1,0 0 0,0 0 1,0 0-1,13-7 0,-13 7 0,0 0 0,0 0 1,0 0-1,0 0 0,0 0 0,13-3 0,-13 3 0,0 0 0,0 0 0,0 0-1,0 0 1,0 0 0,14 0 0,-14 0 0,0 0-1,16-1 1,-16 1 0,14-2 0,-14 2 0,17-3-1,-17 3 2,17-3-2,-17 3 2,18-4-2,-18 4 2,21-6 0,-21 6-1,22-1 0,-9 2 0,0-1 0,-13 0-1,26 6 2,-26-6-2,22 10 0,-22-10 1,25 9-1,-25-9 1,23 7-1,-10-6 0,-13-1 0,26 3 1,-13-1 0,3-1-1,-3 1 2,1 1-1,2-2-1,-3 2 1,5-2 0,-5-1 1,4-3-1,-3 2 0,2-5 0,-3 0 1,1 1-1,-1-1 1,-13 6-1,22-9 0,-22 9 0,16 0 0,-16 0 0,17 6-1,-17-6 2,13 9-2,-13-9 1,14 7-1,-14-7 1,17 6-1,-17-6 1,13 5 0,-13-5-1,17 6 1,-17-6 0,17 6 0,-17-6-1,19 7 2,-19-7-2,20 6 2,-20-6-2,18 6 1,-18-6-1,21 5 1,-21-5 0,22 8 0,-8-5-1,-1-1 2,0 1-1,0-1 0,-13-2 0,22 3 0,-22-3 0,13 1 0,-13-1 0,0 0 0,0 0 0,0 0 0,0 0 1,0 0-1,0 0 0,7 13 1,-7-13-1,0 0 0,0 0-1,0 0 1,0 0-10,-13 13-27,13-13-52,17 16-10,-17-16-6,32-7 91</inkml:trace>
  <inkml:trace contextRef="#ctx1" brushRef="#br0" timeOffset="11402.5372">13265 7877 34,'9'-15'22,"-9"15"-2,0 0-5,0 0-3,17-13-3,-17 13-3,17-1-1,-17 1-1,22 3-2,-22-3 1,24 4 1,-11-3 0,2 4 1,-2-2-2,2 4 1,0 0-2,-2 3 0,2-1-1,-2-1 0,0 0 0,0-4 0,2-1 1,0-2 1,3-2 0,-1-1 0,3-1-1,-3 3 1,2 2-2,1 1-1,-7 0 2,2 0-1,-15-3 2,22 4 1,-22-4 0,23-3 1,-23 3 1,22-10-1,-7 4 0,0 0 0,3 2-2,-1 1-1,2 2-1,-1 1-1,1 0 0,-1-2 1,-1-1 0,0-2 0,0-3 1,1-2 0,-1-1 0,0-1 1,1 2-1,-1 3 0,0 3-1,3 4-1,-3 1 1,0 3-1,-1 1 0,-1-2 0,0-1 0,-2 1 0,0-3 1,0 0 0,-13 0 0,22 3 2,-22-3 0,23 6 1,-23-6-1,22 7 1,-22-7 0,19 7-1,-19-7 1,20 6-2,-20-6-1,17 9 1,-17-9-1,21 11 0,-21-11-1,17 16 2,-17-16-2,17 10 2,-17-10 0,18 5 0,-18-5 0,0 0-9,0 0-67,0 0-9,-5 14-5,5-14 52</inkml:trace>
  <inkml:trace contextRef="#ctx1" brushRef="#br0" timeOffset="13327.5708">14960 7895 39,'0'0'23,"0"0"-3,0 0-4,0 0-5,0 0-2,-10 16-3,10-16-1,0 0-1,13 15-3,-13-15 1,0 0 2,14 15 1,-14-15 1,0 0-1,17 13 1,-17-13 0,0 0 0,17 5 0,-17-5 1,17-2-3,-17 2 2,17-7-1,-17 7-1,18-7-1,-18 7 0,21-6-2,-21 6 1,17-3 0,-17 3 0,14 0 3,-14 0 0,13 0 0,-13 0 1,18-10 0,-18 10 0,20-16-1,-20 16-1,18-18-1,-18 18-2,18-15 1,-18 15-1,16-4 0,-16 4-1,17 3 0,-17-3 0,22 0 1,-9-2 1,-13 2 0,27-13 0,-11 5 1,-3-1 0,0 0 0,0 2 0,1 1-2,-14 6-1,25-4 1,-25 4 0,22 4-2,-22-4 1,22 9 0,-22-9 0,21 10 0,-21-10 1,22 9-2,-22-9 1,21 7 1,-21-7-1,22 6 0,-22-6-1,23 4 1,-23-4 0,25 7 1,-25-7-1,21 9 0,-21-9-1,22 9 1,-22-9 1,22 10-1,-22-10 0,21 7 0,-21-7 1,22 6 0,-22-6 1,18 4 0,-18-4 0,21 3 1,-21-3 0,17 1 0,-17-1 0,26-3 0,-13 2 0,0-2-1,1 2 0,-1-1-1,3 1-1,-3-1 1,2-2 0,1 0 0,-3-2 0,0-1 0,0-1 2,0 1-1,0-1 1,4-1-1,-4 3-1,1-1 2,3-2-1,1 1 0,2-5-2,-1 0 2,2-2 0,0 1 1,0-1-2,-2 4 1,1-1 0,-2 2 0,-1 1 0,1 4 1,3-1-1,-3-1 1,3 2 1,1-2 0,-1 1 0,2 2 0,2 3 0,-3 2-2,-1 3 1,-2 5 0,-3 3-2,-3 3-1,0 4 1,-8 1-1,0 2-1,-1 4-13,-1-3-33,1 3-43,5 3-9,-12-13-2,10 1 55</inkml:trace>
  <inkml:trace contextRef="#ctx1" brushRef="#br0" timeOffset="56074.5903">9504 12117 29,'-15'-10'32,"15"10"-4,0 0-1,0 0-3,0 0-3,-15-10-4,15 10-4,0 0-3,0 0-4,-6-15-1,6 15-2,0 0 1,0 0-2,0 0 0,0 0 0,0-13 0,0 13-1,0 0-1,0 0 1,15-4-2,-15 4 2,15-7 0,-15 7 0,22-6 0,-8 3 2,-14 3-1,21-1 1,-7 2 0,-1 1-1,4-1 1,-17-1 0,26 7-2,-13-4 0,4 3 1,-3 0 0,2 1 0,1-1-1,-2 2-1,1-2 2,-2-1 0,2-5 0,-3 0 0,0-2 1,-13 2-1,22-4 1,-9 2 0,-13 2-1,22 6-1,-9 1 0,0 1 1,-13-8-2,25 14 1,-25-14-1,19 7 1,-19-7 0,20-1-5,-20 1-12,19-7-49,-19 7-21,20-9-5,-16-4 66</inkml:trace>
  <inkml:trace contextRef="#ctx0" brushRef="#br0" timeOffset="59494.6402">24662 11881,'0'0</inkml:trace>
  <inkml:trace contextRef="#ctx1" brushRef="#br0" timeOffset="62162.3458">10750 12134 11,'0'0'13,"-13"-7"3,13 7-3,0 0 3,0 0-2,0 0-1,-13 5 0,13-5-2,0 0-2,-13 8-3,13-8 0,0 0 0,0 0 1,-17 13-3,17-13 1,0 0-1,0 0-1,-13 12 1,13-12 0,0 0 0,0 0 0,0 0 0,0 0-2,0 0 1,0 0-1,0 0 1,0 0-1,0 0-1,0 0 1,0 0-1,8 16 0,-8-16 1,18 10-2,-18-10 2,18 11 0,-2-5 0,-3-2 1,1-1 1,3 2-2,0-4 1,5-1 0,-5 0-1,1 0 0,-1 0 0,0 0-2,-4 0 1,-13 0 0,21 0-1,-21 0 1,18 1-1,-18-1 0,13 0 1,-13 0-2,13 8-24,-13-8-45,13 20-9,-5-4 15,-8-16 64</inkml:trace>
  <inkml:trace contextRef="#ctx1" brushRef="#br0" timeOffset="74677.7739">11516 12205 30,'-17'-4'29,"17"4"-1,0 0-2,-17-10-3,17 10-5,0 0-3,-13-8-5,13 8-1,0 0-5,0 0 1,0 0 0,0 0 0,0 0 0,0 0 3,25 9 0,-12-6 1,5 4-1,3 0 0,1 5 1,4-2-1,4 3 1,-3-4 1,7-4-1,-3-6 0,3-5 0,-3-7 0,0-4-2,-5-2-3,-2-2-13,-2 2-58,-4 6-21,-6 0-8,-12 13 21</inkml:trace>
  <inkml:trace contextRef="#ctx1" brushRef="#br0" timeOffset="88439.9237">12512 11135 17,'-18'-12'22,"18"12"-2,-21-6-4,21 6-4,-22 3-5,22-3-4,-20 13 0,20-13-4,-15 20-1,15-20 1,-16 25 0,11-9 1,1 0-2,-1-1 1,-2 4 0,1 0 1,2 1 1,-4 3 1,3 3 1,-3 0 1,3 4 4,1 2-2,-1 1 1,5 9 0,0 0-4,0 4-1,5 2 1,3 1 0,1 1-1,0 2 0,4-1 2,0-6-1,1-2 2,3-4 1,3-5 1,-2-2-3,-1-4 0,0-5 0,1-2-2,-1-3-1,0 0 1,-4-2-1,1 0-2,3-7 1,-4-2 1,4-4-1,-3-6 0,2-3 0,2-7-1,-1-3-1,-4-7 1,0 0-1,-2-6-1,-3 1 0,-1-6 0,-5 0 0,0-4 2,-2 1-2,-2-5 1,0 0 0,-3-3 0,1-2 0,-2 0 0,-1 1 0,1 0-1,-1 0 1,-1 3-1,-1-4 1,0 3 0,1-1 1,-5-1 2,1 3-1,-1 1 2,-1 6-1,-4 4 2,2 12-5,-2 10-16,-4 13-42,5 17-6,-4 0 66</inkml:trace>
  <inkml:trace contextRef="#ctx1" brushRef="#br0" timeOffset="97544.9911">18521 10472 19,'-22'-3'36,"-2"0"-6,-1 2-5,-2 1-3,1-1-4,0 1-2,-3 0-4,2 0-4,-1 0-3,-2 0-3,3 0 4,-5-2-3,3 4 0,-5-1-1,0 0 1,1 2 0,0 0-1,-1 4 0,0-1-1,3 3 2,-1 0-4,6 2 2,-3-2-1,4 4 1,-1-3 0,4 1 1,-1 2-2,-1 0 0,-2 0 2,0 0 2,0 2 1,0 1-2,-1 1 0,1-1-1,1 1 1,1 0 0,4 2-2,-2-2-1,0-1 0,-2-3 1,1 2-1,-5-4 2,-1 5-1,-4-1 0,1 0 0,0 1 0,1 2 0,-3 3 0,2-2-1,1 3 1,1-5 0,2 0 0,1-2 0,0-2 0,1-2 0,1 1-1,2-3 1,-1-2-1,2 0-1,-3 0 2,2-1-2,1 0 2,1-2-1,-4-1 0,3-2 0,4-1 1,-3 2 0,0-2-1,-1 1 1,-1 2 0,-2 1 0,-2 4-1,-2 0 1,-2 4 0,-4-2 0,0 2 1,1-2-2,-1 0 2,-3-2-1,7 0 1,-4-3-1,6 0 1,2 0-1,1 0 0,4 1 0,1 1 0,-1-1 0,5 1 0,-5 1 2,1 1-2,0 1 2,3 0-4,-3-1 3,3-2-3,1 3 2,0 2-1,3-1 0,2 4 0,2 1-1,-3 5 3,5 4-2,-5 5 2,4 3-1,-3-1 0,3 7-1,4-2 1,1 5 0,4-4 0,1 2-1,6 1 0,6 0 1,5 3 0,3-4 0,6 1 2,4-2 0,2-1 1,6 3-1,0-1 0,9-1-1,-1 0 1,10 0 0,0-1-1,8 1-1,3 0-1,-2 0 0,2-5 1,2 4-1,-1-5 0,-9 0 1,-3 2 0,0-1 1,-2 1 1,3-3 0,1-1 1,1 0-2,-2-1 2,5-3-2,-3-2 0,1-5-1,-3-4 1,2-4-1,-2-5 0,-3-4 2,-4-3 0,0-3 1,0-3 0,-2-1 3,2-2-2,-4 0 0,2-1 0,3 0 0,0-1-2,3-2-1,-1-5-1,1 0-2,1-7 0,-3-1 1,-1-4-2,-4-2 1,-2-2-1,-6-4 2,-2 1-1,-4 0 1,-1 3-1,-5-1 1,-2 2-1,0-2 1,-2 1-2,2-1 2,-2-2-4,2-4 2,-1-1 1,-2-1-1,0-3 2,-3-3-2,-1-5 3,-4 0-2,-2-4 3,-3-3-1,-3-1-2,-1-1 3,-3-2-3,-1 0 2,-2 4-1,0 4-1,0 5 1,-4 3-1,-2 2 0,-2 4 0,-5 4 1,-5-1 0,-2-2-1,-3 0 2,-2-4-2,1-2 2,-1 2-1,1-1 1,1 2 0,1 3-1,4 6 0,-2 3 1,3 5-1,0 2 1,2 6-1,-5 0 0,5 1 0,-2 2 1,-1-2-1,1 2 1,-3-1 0,5 1-4,-2 0 4,-2 2-4,3 4 3,0-1-4,2 8 4,14 4-13,-19 17-52,19 2-21,10 8-10,0-6-7</inkml:trace>
  <inkml:trace contextRef="#ctx1" brushRef="#br0" timeOffset="113404.0048">16772 12084 34,'-4'-19'35,"4"19"-5,-5-21-8,5 21-2,-4-19-4,4 19 2,-4-16-1,4 16 5,0 0-4,0 0 0,-13-12 2,13 12 1,0 0 0,0 0-1,-18-8-1,18 8-2,0 0-1,-17-9-1,17 9-3,-16-6-1,16 6-3,-18-6 0,18 6-1,-22-5 0,9 2-1,0 0 1,-3-1-2,2 2-1,-7-2 1,3 1 1,-7-3-2,-2 0 1,-4-2-1,-3 1-1,-1-4 1,1 1 0,-5 2-1,4 0-2,1 4-6,8 1-20,12 10-70,14-7-10,-3 18-7,19-12-10</inkml:trace>
  <inkml:trace contextRef="#ctx1" brushRef="#br0" timeOffset="118204.7137">18316 10984 15,'-7'-20'22,"7"20"-5,-5-17-5,5 17-10,0 0-30,0-17-11,0 17 39,0 0 0</inkml:trace>
  <inkml:trace contextRef="#ctx1" brushRef="#br0" timeOffset="119120.1506">18506 10928 7,'0'0'26,"-20"25"-3,15-12-2,-3 3-2,6-1 2,0 3 0,1-1 0,2 5 1,-1 1-4,3 3 2,0 1-2,3 2 1,-3 3-5,2 1 1,0 0-4,0-1-3,-3-2-3,3 2-2,-5-5 0,-4 1-1,1-5 0,-2 1-2,0-3 1,-3-1 0,-2-3-1,-1-2 0,11-15 0,-18 20-1,5-16 1,13-4 0,-23 1-1,23-1 1,-24-2 0,24 2 1,-23-5-1,10 2 0,0 2-1,-3-2 1,3-1-1,-1-1 0,0 0 0,1 0 1,13 5-1,-24-11 0,24 11 1,-17-5-1,17 5 0,-13 9 1,13-9-1,-13 17 0,13-17 1,-15 23 1,15-23-2,-21 22 2,21-22 0,-21 17 0,21-17-1,-22 9 1,22-9-2,-14 6 0,14-6-16,0 0-53,1 13-5,13-10-8,-14-3 17</inkml:trace>
  <inkml:trace contextRef="#ctx1" brushRef="#br0" timeOffset="123076.751">17329 12208 33,'-21'-4'27,"8"2"-3,0-1-5,0 0-5,0 1-3,0 0-2,13 2-1,-21-1-2,21 1-2,-18 3-1,18-3 1,-13 4 0,13-4 2,0 0-1,0 0 1,-15 16-1,15-16 0,0 0 0,0 13 0,0-13 1,0 0 0,11 17 3,-11-17-1,17 14 1,-4-8 0,2 0 1,4 0-1,5 1-1,1 0-1,5 0-3,1 1 1,0 0-2,-2 2 1,1-1-1,-6 1-1,-1-1 0,-4 2 0,-3-1 1,-3 6-15,0 2-51,-5 0-8,1 4-10,-9-22-3</inkml:trace>
  <inkml:trace contextRef="#ctx1" brushRef="#br0" timeOffset="128523.9393">18827 12114 1,'0'0'47,"0"0"-9,-13-17-5,13 17-8,-1-20-4,1 20-4,-3-23-4,4 10-3,-2-2-7,1 2 1,-1 0-3,-1 0 1,-1 0-2,-1 0 1,0-1-1,-3-1 1,-1 1 1,2 0 0,-3-2 0,2 1 1,-2 2 0,3 0 0,6 13 0,-20-23 0,20 23 0,-15-19-1,15 19 1,-20-15-1,20 15 1,-22-12-1,9 6 2,13 6-1,-25-8 0,25 8 1,-26-8-2,26 8 0,-24-5 0,24 5 0,-25-3-1,25 3 1,-21-5-2,21 5 1,-23-4 0,23 4 0,-24-7 0,24 7 0,-21-9 0,21 9 0,-20-8 0,20 8 0,-16-8 0,16 8-1,-13-5 0,13 5 0,0 0 2,-16-11-2,16 11 0,-13-8 0,13 8 0,-16-5 1,16 5 0,-20 0-1,20 0 1,-22-1 0,22 1 0,-21 0 0,21 0 1,-21-3-2,21 3 1,-15-4 0,15 4-1,-17 0 0,17 0 1,-18 4 0,18-4 1,-19 10-1,19-10-1,-20 13 1,20-13-1,-19 12 0,19-12 0,-19 13 0,19-13-1,-16 16 0,16-16 1,-18 23 0,9-9 0,1 2 0,-1 0 0,0 1 1,2 1-1,0-1 1,3-1-1,-3 2 1,5 0 0,-2 1 0,2 1 0,1-2 0,0 1-1,2 0 2,3 1-1,1-2-1,3 2 2,5 0-2,0 0 1,4 2 0,2-2 0,1 4-1,1-3 1,-2 0 1,1-2 1,-2-2 0,-2 1 1,2-4 0,-4 1 0,2-4 0,-1-2-1,2-2 0,0 0-1,1-4 0,3 0-2,-1-2 1,3 1 0,-2 2-1,1-2 1,0 0 0,-2-2-1,0 2 0,-4-2 1,1-4-1,-3-2 0,-14 6-1,25-22 1,-15 5-1,1 0 2,-1-4-2,-2-3 0,1-2 0,-1-2 0,-2-2-2,2-2 2,-3 2 1,-2 0-2,-2 0 3,-2 2-2,-4 4 2,-3 0-3,-1 7 5,-7 4-3,3 3-1,0 6-8,13 4-19,-19 0-41,19 0-7,-2 13-4,2-13-6</inkml:trace>
  <inkml:trace contextRef="#ctx1" brushRef="#br0" timeOffset="147188.755">18290 12074 15,'-17'-26'57,"17"26"-24,-8-19-5,8 19-2,0 0-2,0 0-6,0 0 0,16-1 1,-16 1-3,18 10 1,-2-4-4,8-4-2,10 1-4,8-1 1,8-5-7,13-7 0,11 0 3,8-6-3,5 0 2,-2-7-4,-2 0 3,0 0-12,-7 0-17,-14 1-47,-5 6-6,-18-4-2,-3 3 35</inkml:trace>
  <inkml:trace contextRef="#ctx1" brushRef="#br0" timeOffset="147584.0535">19740 11349 21,'3'29'86,"-8"-3"-9,7 2-19,2-4-110,1-6-20,11-7-4,-16-11 35</inkml:trace>
  <inkml:trace contextRef="#ctx1" brushRef="#br0" timeOffset="148045.8519">19957 10885 1,'8'-28'18,"5"5"57,-1-5 1,6 4-38,-1 9-4,4 3-4,-2 13-6,-4 12-3,-5 15-7,-5 11-4,-5 8-1,-8 8-3,-5 2-1,-6 0-3,-1-3 0,1-8-2,5-9 2,2-11-2,8-8 2,4-18-1,17 10-2,5-15-8,3-2-20,6-9-48,5 2-8,2-15 2,4-1-2</inkml:trace>
  <inkml:trace contextRef="#ctx1" brushRef="#br0" timeOffset="148361.8175">20491 10361 31,'0'0'84,"16"3"-6,-3-4 1,7 6-61,6 7-4,0 4-2,1 7-2,-6 1 4,0 5-3,-3 2 3,-1 2-3,-4-3 0,-2 8 2,-7-1-3,-4 3-2,-8 7-3,-1-4-5,-6 3-14,-7-7-16,2-3-54,-4-4-6,-5-19-2,7-12-5</inkml:trace>
  <inkml:trace contextRef="#ctx1" brushRef="#br0" timeOffset="148491.8709">20597 10316 168,'47'-47'83,"5"11"-70,-4 11-15,-12 5-91,4 19-19</inkml:trace>
  <inkml:trace contextRef="#ctx1" brushRef="#br0" timeOffset="167081.719">9368 12521 17,'-22'13'19,"22"-13"2,-17 20-2,8-5 2,3 1-3,-1 4 2,5 0-2,2 4 1,2-3-5,3 0 1,3-2-1,1-3-2,4-3-3,0 0-2,2-3-3,3-4 0,-3-5-1,4-5 0,1-8 1,-1-5-2,5-5-1,2-4 0,1 2 1,-1 2-3,0 5 1,0 7-1,1 8 0,-2 8 1,-4 3 1,1 4 0,0 0-2,-5 3 3,1 0-2,0-1 1,-1 0 0,4-4-1,-4 2 0,1-1 1,4-2-1,-1-1 1,1-1 3,3 0-3,2-1 4,2-1-2,-3-2 3,6-1-3,-3-2-1,2-2 1,0-6-3,2-8 2,-2-7-4,3-8 2,5-7-3,0-2 3,4 4-5,2 8-57,6 14-18,2 17-13,-6 3 39</inkml:trace>
  <inkml:trace contextRef="#ctx1" brushRef="#br0" timeOffset="170453.912">9039 14667 1,'0'0'12,"0"0"1,-13-15-4,13 15 1,0 0 2,0 0 2,0 0 3,0 0 0,0 0 0,0 0-4,0 0 2,15 10 0,-2-8-2,2-2-3,3 1 0,3-2-2,1 2 0,2 2 1,0 6-2,-5 4 1,3 7-1,-3 4-1,1 4-2,-3 4-1,3-2 0,1 0-2,-1-5 0,-1-2-1,3-7 1,-1-3-1,-1-2 2,-1-2 1,-1 0 1,-1-2 1,0-2 1,1-2 1,4 0 0,0-6 1,0-1-2,4-5 0,0-2-2,0-5 0,-1-3-2,1 0 0,0 2-2,0 0 2,-3 2-1,-1 2 1,3 5 1,-4-1 0,-2 6 1,6 0 0,-3 0 0,4 1 0,4 2 0,0-2 0,0 4-2,0 0 0,1 0 1,-5 4 0,1-1 2,-2 0-1,-4-4 2,1 1 0,1-4 0,-2-5 0,4 0 0,-3-6-1,4-3-2,-3-6 2,1-1-3,-1-6 1,2-2-2,-2-4-2,2-4 4,-4-1-5,1 1 3,-4 1-3,0 4 4,-2 5-4,-3 3 4,-5 5-1,-3 6-2,-5-1 2,0 1-1,-3-1 0,1-1-1,-1-2 1,2-4 0,1 0 0,0-1 0,0-1 1,0 2-2,-4 1 2,0 2 0,-5 1 0,-3 2-1,-1 1 0,0 3 0,-1-1 0,1 2 0,-3 1 0,2 2 0,1-1 0,-5 3-1,5-3 1,-4 0 0,0-2 0,-4 1-1,3-2 1,-3 0 0,3-2-1,0 2 1,-3 0 0,4 2 0,-4 0 0,3 3 0,-3-1 0,-1 2 0,1-2 1,-2 1-1,-2 0 0,-2 1 0,-3 1 0,-1 2 0,-2 3 0,2 1 1,-4 3-1,0 4 0,1 0 0,0 3 0,3 0 0,0 0 1,2 0-1,2 2 0,-2 1 0,-1 3 1,-2 5-2,-1 7 1,-2 5 0,0 5 0,1-1-2,-1 2 3,3-1-3,1-4 2,5-4 0,5-4 0,-1-4-1,7 3 1,2 2 0,2 3-5,11 11-12,2 1-69,14 7-8,7-5-15,5-9-11</inkml:trace>
  <inkml:trace contextRef="#ctx0" brushRef="#br0" timeOffset="176027.875">23142 18194,'0'0,"0"0,0 0,0 0,0 0,0 0,0 0,0 0,0 0,0 0,0 102,0-78,-18-6,18 6,-7-1,-5-5,6 15,0-5,-7 14,13-5,-6-9,0 14,-7-24,7 6,0-6,-13 1,13 4,-12-4</inkml:trace>
  <inkml:trace contextRef="#ctx1" brushRef="#br0" timeOffset="176561.2686">9590 17196 34,'26'10'30,"-4"-7"-3,0 0-1,0-3-1,-2-5-4,6 3 1,-3 3-5,7-4-5,0 2-3,5-1-2,3-2-1,1 1 0,1-3 1,2 1-14,-1-10 14,-3-1-10,6-8 11,-10 1-12,4-3 12,-3-2-12,0-4 8,-5-1 3,1-1-4,-2-2 3,-3 0-13,-3-2 13,2-2-12,-8-1 11,-3-2-11,3 4 10,-12-4-10,3 5 11,-4-1-2,-4 0 1,0 2-2,-4 2 3,-1 2-2,-7 0 1,-1 4-1,0-3 1,-1 5-1,-3 2 1,-5 2 6,5-3-5,-4 3 5,3 0-16,1 1 17,-5 2-16,0 0 6,1 1-6,-1 3-2,-4 2 0,-4 4-1,0 0 10,-5 4-10,-3 2 9,2 1 0,-6 1 0,2-1 0,1-1-1,0 3 0,0-2 1,0 0-2,1 1 1,4 1 0,2-1 0,-1 2-2,-2 0 0,4 3 1,-3 0 0,3 2-1,-5 2 0,-1 1 1,1 7-2,-3 4 12,2 5 0,-6 4-8,2 5 7,-3 3-7,3 6 6,4 1-7,7-1 6,4 0-15,9 2 5,8-2 1,7 0-2,6 0 1,11-5 0,1 1 1,5-1-2,1 1 4,4-6-3,0 1 4,-2-3-1,6 5 14,-6-3-12,2 2 13,-3-5-13,3 3 13,-2-2-13,0 3 13,0-8-13,0-2 2,2-1-1,-5-4 0,3-2 2,1-1-1,-7-2 1,3-2 0,-7-5 15,2 7-16,-16-13 13,18 13-12,-18-13 9,14 7-17,-14-7 2,16 7-32,-16-7-35,21 9-21,-21-9-2,22 7-3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20:09:38.0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18550 8307 1,'-10'-29'37,"-6"-3"48,4 3 2,1 2-38,-1 1-6,5 5-10,1 1-3,6 20-6,-1-14-7,1 14-5,11 21-5,2 8-2,2 16-4,5 16 0,1 15-2,5 11 3,5 15-1,1 9-1,4 3 1,0-3-2,3-8 0,-2-12-6,2-11-8,-3-12-19,1-17-36,-5-18-25,-6-19 0,0-12-5</inkml:trace>
  <inkml:trace contextRef="#ctx0" brushRef="#br0" timeOffset="287.6129">19090 8263 1,'-22'-11'53,"-10"2"35,-3 12-1,-4 7-46,-6 7 2,-3 18-6,-8 7-7,0 17-5,-8 9-3,2 13-8,-5 1-2,7 7-3,1-2-2,8-5-9,8-3-13,7-14-31,11-8-55,17-10-1,8-19-5,13-10 12</inkml:trace>
  <inkml:trace contextRef="#ctx0" brushRef="#br0" timeOffset="530.9388">19336 9166 60,'-21'60'97,"1"3"-3,-6-8-5,0-5-84,6-5-12,8-13-38,8-10-39,4-22-2,14-13-7</inkml:trace>
  <inkml:trace contextRef="#ctx0" brushRef="#br0" timeOffset="771.1048">19635 8369 153,'25'-19'121,"-2"7"-4,2 9-6,2 12-90,13 14-4,1 10-5,2 9-5,-3 7-4,-1 6-3,4 7 1,-4 0-9,1-3-9,-6-7-14,6-4-22,-5-14-54,6-12-1,-2-15-8,-4-21-1</inkml:trace>
  <inkml:trace contextRef="#ctx0" brushRef="#br0" timeOffset="1007.0635">20428 8236 85,'-23'73'109,"-5"10"-3,-3 10 4,3 14-81,-4 12-3,5 12-5,-5 0-3,6 0-9,2-2-17,6-14-32,10-14-67,9-19 0,2-25-6,11-28-4</inkml:trace>
  <inkml:trace contextRef="#ctx0" brushRef="#br0" timeOffset="1232.5446">20878 9032 135,'34'35'119,"-3"10"-4,-6 1-4,-11 1-82,-6 10-23,-4 5-4,-8-3 0,-5 1-6,-12-3-22,6-10-75,-2-5-2,-3-19-5,20-23-6</inkml:trace>
  <inkml:trace contextRef="#ctx0" brushRef="#br0" timeOffset="1739.7409">21240 8472 130,'18'-13'114,"9"0"-7,9-4-4,6 4-93,12 7-1,3 2 0,5 6 1,-7 2-4,1 6-3,-4 3-1,0 6-1,-4-2-2,-2 5 1,-6-2 0,-4 3 0,-1-1-1,-7 1 2,-7 0-1,-8 3 1,-11 0-2,-10 1 2,-12 6 5,-10 3-5,-15 0 5,-8 3-6,-8 2 4,-4-2-4,3 1 5,3-2-6,4-5-2,9-3 3,9-5 1,14-2 6,12-9 3,15 1 2,17-8 2,18-3 1,14-5-1,19 1-2,16 1-13,11-2-34,14 11-81,3 1-7,1 4-8,2 5-5</inkml:trace>
  <inkml:trace contextRef="#ctx0" brushRef="#br0" timeOffset="10771.7918">19790 9917 14,'0'0'57,"0"0"-22,0 0-5,0 0-2,-2-13-3,2 13-2,15-10-2,-15 10-1,27-10-3,-4 5 1,6 1 1,10 1 0,12-1-1,12 1-3,15 1-1,11 1-5,8 4-17,0 3-67,-4-1-10,0 4-10,-14-10-9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20:10:18.4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233.33333" units="1/cm"/>
          <inkml:channelProperty channel="Y" name="resolution" value="310.22726" units="1/cm"/>
        </inkml:channelProperties>
      </inkml:inkSource>
      <inkml:timestamp xml:id="ts1" timeString="2014-10-21T20:10:40.145"/>
    </inkml:context>
  </inkml:definitions>
  <inkml:trace contextRef="#ctx0" brushRef="#br0">16726 11792 61,'0'-14'42,"0"14"-3,3-13-4,-3 13-3,4-13-5,-4 13-6,6-13-3,-6 13-3,0 0-6,7-17-2,-7 17 0,0 0-3,0-16-1,0 16-1,-4-16-1,4 16-1,-8-22 0,3 9 0,-4 0-2,9 13 2,-25-18 0,11 10 0,-3 6 0,0 3-1,4 6 1,13-7-1,-13 28 0,14-10 0,6 5 1,7 2 0,7 1 0,1 0 1,3-4 0,1-1 1,2-6 1,-4-5 0,2-7 0,0-5 0,-4-5-1,0-5 0,-5-5-1,-4-5-1,-4-2 0,-5-5 0,-4-3-1,-12 2 0,-2 0 0,-3 4-1,-8 3 1,2 5 0,-3 5 1,1 9-1,4 8 1,6 6 0,2 9 2,9 6 0,4 5 1,4 2 1,5 1 1,1 0 1,6-5 2,1-2 0,1-9-1,-4-6 0,2-6-1,-16-5-1,23-6 0,-23 6-3,8-26 0,-8 6-2,-5-2-1,-3-2-2,-5 2 1,4 2 0,-9 7 0,18 13 1,-21-3 0,13 17 2,7 7 0,5 6 2,6 2 0,2 1 0,5-7 0,2-3 1,1-11-1,-2-6 0,-5-9 0,-4-7-1,-5-3-1,-9-2-2,-8 3-9,-4 4-28,-8 8-50,3 13-8,1-2-4,8 13 14</inkml:trace>
  <inkml:trace contextRef="#ctx0" brushRef="#br0" timeOffset="5388.8327">16846 11816 16,'4'-15'24,"-4"15"-2,0 0 0,4-14-3,-4 14 3,0 0-3,0 0 1,0 0-2,0 0-4,0 0-1,0 0-1,0 0 0,-13 0-3,13 0 0,0 0-3,0 0-1,-4 13-1,4-13-1,0 0 0,-8 14 0,8-14 1,-9 13-1,9-13 3,-18 16-2,5-3 2,-4 3-1,-5 4 0,-7 6 0,-1 3 0,-6 4-1,-6 5 1,-1 2 0,-5 3 0,-1 5 0,-3 4 1,-3 5 1,2 10-1,-7 5-1,-1 4 1,-8 7-2,-5 2-3,-4 1 2,-8 1-3,-1-5 2,-4 0-1,1-1 1,3 0-1,0-3 3,5-2 1,1-1-1,6-2 1,2-4-3,0-4-11,16-6-43,0-9-33,14-11-9,14-10-10</inkml:trace>
  <inkml:trace contextRef="#ctx0" brushRef="#br0" timeOffset="7480.0796">16815 10863 19,'-13'2'23,"13"-2"-1,-24 11-1,24-11 0,-15 22-2,7-5 1,-1 2-3,5 5 5,-5 5-6,0 6 2,2 1 0,1 6 1,3 3-2,3 5-3,3 1 1,3 1-4,3 1 1,2-1-1,2 1-1,2-2-1,1-4 1,-3-2 2,1 0-2,-1-2-1,3-5-1,-3-1 0,0-4-2,0-1 1,0-3-3,1-3 2,3-4-2,7-2 1,3-3-2,4-3 1,6-1 0,2-2-2,6-3 0,-1-2-1,4-2 0,1-1-1,0-4-1,0-2 0,3-4-2,2-2 2,2-3-1,5-3 1,-1-3-2,4-2 1,2-4 2,0-4-2,4-4 1,-2-5-1,-4-4 1,-4-3-1,-3-5 3,-3-2-3,-7-1 2,-5 0-2,-7 2 1,-6-1-2,-3 4 0,-7 2 0,-8 2-2,-6 1 2,-7 3-1,-4-2 1,-6 4 0,-3-1 1,-9 2 1,1-1-1,-7 1 1,-1-2-1,-6 7 2,-6-1-2,-3 6 1,-4 4 0,-2 5 0,-4 7 1,-1 1-1,-2 8 0,0-1 0,3 4 0,-3 1 0,2 1 0,0 2-1,-6-2 2,1 3-2,-1-1 3,-1 1-2,-1 3 1,-1 0 0,0 3 0,1 3-1,0 3-4,4 4-14,6 3-39,7 1-28,10 5-6,11-9-3</inkml:trace>
  <inkml:trace contextRef="#ctx0" brushRef="#br0" timeOffset="8041.0204">17201 11236 14,'0'0'28,"5"-22"3,-5 22 2,13-19-2,-13 19 2,22-13-3,-5 12-3,4 2-2,5 6-6,-1 6-6,9 6-3,-2 3-4,6 1-1,0 0-4,-2 0 0,1-3-9,-5-1-11,1-8-30,-5 0-27,-7-10-4,1 0 6</inkml:trace>
  <inkml:trace contextRef="#ctx0" brushRef="#br0" timeOffset="8339.1013">17822 11067 1,'-15'20'55,"-7"3"38,-1 14-1,-6 15-36,-10 15-13,-1 18-2,-11 12-12,-3 9-15,-2 11-86,-2 10-15,1-10-16,11-1-7</inkml:trace>
  <inkml:trace contextRef="#ctx0" brushRef="#br0" timeOffset="10464.0092">18295 11790 16,'-14'-3'22,"14"3"0,0 0 0,0 0 1,0 0 1,-13-5 1,13 5-4,0 0-2,0 0-6,0 0 0,0 0 0,17 22 0,-3-8-2,7 7 0,7 5-1,10 10 0,6 8 0,8 14-2,8 10 2,9 11 0,7 9 1,7 5 1,0 0 0,0 3 2,6-3 1,3 3-3,-2-7 2,4 1-4,-6-2 0,-2 4-4,0-1 0,-6 1-1,-8-2-2,-6-2 0,-6-6-1,-9-3-1,-7-7 2,-4-2-3,-5-4 2,-5-3-2,-4-3 1,-5-8 0,-5 0-13,-12-15-34,-6-2-56,-4-12-5,-12-19-5,1-11 23</inkml:trace>
  <inkml:trace contextRef="#ctx0" brushRef="#br0" timeOffset="12940.711">15036 11940 1,'0'0'42,"0"13"41,-3 4-26,3 13-5,-5 8-4,5 14 1,-12 10-6,2 13-5,-3 3-12,-3 5-5,-3-2-13,2-6-28,4 0-72,6-10-9,5-23-16,15-16-6</inkml:trace>
  <inkml:trace contextRef="#ctx0" brushRef="#br0" timeOffset="14036.4901">19800 11950 1,'-9'-18'59,"4"5"-19,5 13-5,-26-10-5,4 16 1,-4 9-3,0 9-4,-6 9 0,4 13-7,-2 12 0,10 10-3,5 4-1,13 3-3,10-3-3,10-2 0,11-10-4,10-11 1,7-14-2,4-12 0,2-14-2,0-12 1,-1-12-1,-4-11-2,-3-8 1,-4-11-2,-6-7 1,-5-6-2,-10-2 2,-10-2-1,-16 0 2,-12 4-1,-16 7 0,-17 9 2,-8 12-10,-11 10-54,-1 13-20,10 13-5,2-1-9</inkml:trace>
  <inkml:trace contextRef="#ctx0" brushRef="#br0" timeOffset="15579.3559">15206 13665 19,'0'0'21,"0"0"-2,0 0-1,-14-4-2,14 4 0,0 0-2,-17 0 0,17 0-3,-17 3-1,17-3 1,-18 10-1,18-10 0,-17 11-3,17-11 3,-21 15-3,21-15 4,-18 13-2,18-13 2,-16 9-2,16-9 1,-13 4-1,13-4 0,-13 4-1,13-4 0,-14 3-1,14-3 0,-21 4-1,8 1 0,0-1 1,-1 2-1,-3 0 0,-1 1-1,-2 0 0,1 2-1,-2 1 0,0 1 0,3 1-1,-4-1 1,1 4-2,0-1 1,3 4-1,-3-1-1,7 0 0,-3 1 0,0-1 0,8-1-1,0-2 0,0-1 0,9-13 1,-8 19-3,8-19-6,4 20-18,-4-20-47,9 22-6,-9-22-6,14 17-8</inkml:trace>
  <inkml:trace contextRef="#ctx1" brushRef="#br0">24829 18408,'0'0,"0"0,0 0</inkml:trace>
  <inkml:trace contextRef="#ctx0" brushRef="#br0" timeOffset="24976.9264">13890 14121 27,'-10'-17'89,"10"17"-1,-11-23-35,4 8-11,7 15-11,-19-26-6,19 26-6,-28-24-3,10 14-4,-3-6-1,-3 3-3,-9-3-1,-1 2-3,-10 1-1,-3 0-2,-9 7-1,-12 2 0,-5 5-2,-9 5 1,-7 4-2,-6 4 0,-9 8-1,-9 7 1,-12 3 0,-8 2 1,-2 2 0,1 0 3,3-3-1,3 1 4,6-7-2,9-1 1,13-4-4,10-1-5,16 2-14,4-2-33,14 9-39,9 0-6,12-2-7,22-4 58</inkml:trace>
  <inkml:trace contextRef="#ctx0" brushRef="#br0" timeOffset="25532.0002">13321 13671 1,'0'0'45,"-13"16"35,13-16 1,4 24-52,9-11 0,9 8-7,8-6-1,7 6-7,9-4-6,8-1-3,4 0-3,1-2-1,-1 1-2,1-2 2,-3 0-2,-6-2 1,-3 1-1,-12-1 0,-3 4 0,-12 1 1,-12 7-1,-12 5 2,-13 7-1,-9 4 2,-13 6-2,-4 4-5,-5 4-37,-4 3-41,-6-2-6,3 2-6</inkml:trace>
  <inkml:trace contextRef="#ctx0" brushRef="#br0" timeOffset="28232.4347">7711 14095 18,'-17'-10'38,"17"10"-6,-17-7-4,17 7-4,-18-10-5,18 10-2,-17-9-3,17 9-2,-23-10-6,7 7-1,-1 2-2,-2 4-2,-5 2 0,-2 7-2,-5 2 0,4 8 0,-3 1 0,4 7 0,1 4 0,7 5 4,6 1-1,11 3 2,6 3-1,8 1-1,12-3 3,19 4-4,-13-28-13,24 8-3,-19-33 2,15 8-6,-20-33 5,16 11-4,-25-27 2,-5 5-3,-5 0 16,-7 2-1,-5 5 3,-4 8 4,0 9 0,4 17 4,0 0 3,0 0 0,3 38 1,3-4 0,7 10-10,4 0-11,3-2-27,3-7-40,3-6 48,0-16 29</inkml:trace>
  <inkml:trace contextRef="#ctx0" brushRef="#br0" timeOffset="32095.0745">8154 13570 1,'0'0'21,"-11"-13"12,11 13-3,0 0-4,0 0-3,0 0 0,0 0-5,0 0-3,0 0-8,-4 27-3,8-1 6,5 13-3,2 13 3,2 16-2,2 16 1,0 10 0,2 2 0,-4 5 2,4 3-8,-4-7-9,5-9-16,-5-17-62,2-27-4,2-13 12,-2-24 76</inkml:trace>
  <inkml:trace contextRef="#ctx0" brushRef="#br0" timeOffset="32428.3794">8643 13421 1,'-11'24'16,"11"-24"68,0 30-35,7-3-7,-1 8-6,7 17-7,0 8-2,2 18-6,0 13-7,3 10-9,1 12-15,-4-1-41,5-5-40,-1-10-3,-3-22 17</inkml:trace>
  <inkml:trace contextRef="#ctx0" brushRef="#br0" timeOffset="33988.4049">9794 13276 28,'-5'-25'49,"1"4"-2,-5-5-2,6 8-4,-3-1-5,6 19-3,0 0-1,0 0-3,22 37-6,-4 3-4,7 10-6,6 12 1,3 8-5,2 3-5,-1-5-1,-2-9-3,-3-11 5,-8-11 0,-5-16 2,-17-21-4,18-8 4,-18-18 4,-4-11-3,-1-14 0,-4-9-5,-4-12 0,-4-8-3,0 2 1,-1 3-7,2 3-14,11 12-19,-3 8-64,13 11-5,6 14-2,7 7 11</inkml:trace>
  <inkml:trace contextRef="#ctx0" brushRef="#br0" timeOffset="34316.7383">10284 13140 1,'29'22'66,"-3"-12"17,8-3-6,-7-10-73,11-1-1,-2-6 1,-2-6-2,-7-3 0,-7-4 0,-6-2-1,-5-2 1,-9 0-2,-5-2 1,-8 6-2,-9 0 8,-3 8 2,-2 4 4,-3 9 1,4 7 2,4 10-1,5 10 0,8 7 0,9 7-10,9 0-13,12 5-29,5-3-51,6-8-3,10-9-2,-2-12 55</inkml:trace>
  <inkml:trace contextRef="#ctx0" brushRef="#br0" timeOffset="34616.6853">11097 12671 1,'-4'-14'23,"-9"-2"57,0 6-26,-4 10-24,-6 6-2,-2 9 2,-5 4 5,0 10-1,-2 4-7,6 9-9,5 1-4,8 8-5,8 1-2,10 0-11,13 0-11,11-8-13,10-6-17,1-16-40,11-15-8,5-13-1,1-17 69</inkml:trace>
  <inkml:trace contextRef="#ctx0" brushRef="#br0" timeOffset="34894.6966">11413 11896 1,'-4'29'71,"-1"6"28,9 17-3,0 10-70,6 17-11,6 15 1,2 5-3,0 5-1,-2-4-9,-2-6-8,2-11-9,-7-18-18,0-16-24,-8-14-32,-7-21-2,6-14 24</inkml:trace>
  <inkml:trace contextRef="#ctx0" brushRef="#br0" timeOffset="35344.4122">11096 12489 77,'35'-11'103,"5"-7"-2,15 0-16,6 0-97,9 8-16,-1 2-15,5 2-4,-13-4-1,-2 3-2,-11-8 3,-8 1 9,-2-5 10,-12-1 17,-1-2 16,-7 2 13,-8 7 7,-10 13 7,0 0 4,0 0 5,-13 9 3,-2 12-1,7 10-5,-1 5-6,9 5-6,5 1-8,7-1-4,6-5-5,8-7-3,4-12-2,5-10-2,-4-14 0,3-12-2,-8-10 2,-8-5-3,-6-5 2,-12-2-6,-13 2-6,-9 2-8,-4 8-9,-4 4-21,1 8-47,6 9-2,1-1-3,22 9 98</inkml:trace>
  <inkml:trace contextRef="#ctx0" brushRef="#br0" timeOffset="35668.4199">12292 12106 32,'21'36'89,"-8"-2"-6,4 7-49,-7 2-17,3 0-4,-5-5 1,-3-4 1,-2-8 2,-6-8-3,3-18 0,-14 1 1,5-15-3,-4-14-2,0-5-6,0-13-3,4-2-4,1-7 0,3 1-1,2 2-1,7 4-2,9 12-19,4 10-68,4 6-1,10 11-1,3 2 46</inkml:trace>
  <inkml:trace contextRef="#ctx0" brushRef="#br0" timeOffset="36020.728">13070 11638 36,'-4'-20'93,"4"20"-6,-15-16-3,2 17-89,-3 11-1,-5 5 2,-9 5 3,-9 4 6,0 3 2,-5 0 0,10 2 0,3 1-4,10 0 2,12-3-3,13 0 2,9-3 4,16 1 1,5 2 1,7 3-1,-2 1 2,0 4-3,-13 7 2,-11 6-15,-12 14-48,-25 8-42,-21-2-1,-14 5-6</inkml:trace>
  <inkml:trace contextRef="#ctx0" brushRef="#br0" timeOffset="36876.4903">6919 15805 30,'9'27'49,"4"1"-7,4 6-2,0-2-9,5 3 2,3-8-14,-2-1 4,2-8-10,-3-4 4,-1-11-7,1-7-1,-5-14 0,0-5-9,-7-10 8,3-10-11,-9-9 7,1-6-10,-5 0 8,0 2-2,0 7 2,-5 9-4,5 15 2,0 25-2,0 0 0,16 25-2,-1 9-4,5 8 1,7 0-2,-1-5 2,9-5-1,-2-12 2,2-12 1,-5-14 2,-3-9 5,-2-11 1,-8-5 2,-7-5-2,-5-2-1,-5-1-14,-5 6-27,-3 3-46,-2-1-5,2 10 33</inkml:trace>
  <inkml:trace contextRef="#ctx0" brushRef="#br0" timeOffset="37120.7308">7979 15401 1,'15'36'75,"-2"-1"17,-2 8-4,-1 3-77,1 3-3,0-4-11,2-3-19,-6-12-38,-1-13-26,-6-17-3,0 0 75</inkml:trace>
  <inkml:trace contextRef="#ctx0" brushRef="#br0" timeOffset="37262.8303">7846 15192 1,'-22'-5'26,"22"18"-12,0 2-6,4-2-56,9 4 48</inkml:trace>
  <inkml:trace contextRef="#ctx0" brushRef="#br0" timeOffset="37538.5463">8323 15052 1,'6'24'70,"5"11"35,6 7-6,-1 5-62,12 14-10,-2 1-4,4 4-11,-2-1-6,0-7-13,0-6-12,-6-17-14,0-5-34,-7-18-30,-15-12-3,11-18 44</inkml:trace>
  <inkml:trace contextRef="#ctx0" brushRef="#br0" timeOffset="38068.3707">8295 15288 1,'41'-13'66,"2"-8"20,11-2-8,-2-3-78,6 0-6,-3-3 3,-3-3-4,-9-2 2,-9-1 4,-8-3-1,-4 1 0,-5 1 2,-10 3 1,-1 4 1,-6 9 0,0 5 3,0 15 3,0 0 2,0 23 2,5 5 2,3 5 0,1 10 2,2 0-1,4 8 0,-6-5 3,4 0-5,0-8 1,-5-4-7,1-9 6,-3-8-5,-6-17-6,0 0 1,0 0-15,11-34-2,-6 0-6,-3-9 6,4-3-6,3-10 2,8 4 8,1 1 0,7 11 10,6 10 4,3 14 5,5 16 1,-4 13-1,4 16 1,-4 8-5,-1 6-5,-1 2-22,-5-6-53,-2-12-16,4-8-5,-4-19 55</inkml:trace>
  <inkml:trace contextRef="#ctx0" brushRef="#br0" timeOffset="38360.1868">9867 14326 47,'17'-9'105,"-4"11"0,6 1-6,7 5-78,7 4-5,6 4-5,4-2-4,1 4-7,-4 0-4,-1-3-9,-1-1-5,-11-8-16,2 0-28,-11-8-37,-18 2 4,21-17 10</inkml:trace>
  <inkml:trace contextRef="#ctx0" brushRef="#br0" timeOffset="38593.2028">10210 14147 86,'8'32'105,"-4"5"2,1 4-47,7 15-29,-3 2-7,4 10-8,-8-1-1,4 3-12,-2-4-7,-2-11-15,5-2-17,-6-21-37,8-12-30,-12-20-2,23-11-1</inkml:trace>
  <inkml:trace contextRef="#ctx0" brushRef="#br0" timeOffset="38808.5089">10587 13973 14,'17'-23'97,"8"2"-3,1-3-4,5-5-78,4 10-7,4 3-13,-1 2-15,-7 5-31,-1 6-29,-9-1-5,-4 7 33</inkml:trace>
  <inkml:trace contextRef="#ctx0" brushRef="#br0" timeOffset="38994.4729">10725 14124 42,'0'0'96,"0"0"-3,17-3-3,4-10-73,2-1-14,6-5-14,2 5-22,3-5-37,-4-1-20,2 1 0,-3-3 44</inkml:trace>
  <inkml:trace contextRef="#ctx0" brushRef="#br0" timeOffset="39191.0552">11305 13492 130,'12'32'108,"-3"8"-59,4 12-51,0 7-88,-5-5-31</inkml:trace>
  <inkml:trace contextRef="#ctx0" brushRef="#br0" timeOffset="41048.0501">21335 13277 22,'0'0'66,"0"0"-34,5-14-1,-5 14-2,0 0-3,0 0-1,-8-15-2,8 15-2,0 0-3,-4-13 1,4 13 0,0 0 0,-11-20-1,11 20-1,-13-16-2,13 16-3,-26-16-2,7 11-3,-5-6-3,-5 7-1,-7 3-2,-2 2-1,-6 11-1,-2 4 2,3 10-1,6 5 1,11 10-3,9 1 2,10 2-2,12-3 0,12-8-1,12-10-3,9-10-1,2-13-1,3-12 1,-4-8 0,5-4 2,-5-2 0,0 5 1,-5 7 2,0 11 2,-4 7-11,0 11-27,1 7-49,-9-8-1,8 0-5,-8-14 33</inkml:trace>
  <inkml:trace contextRef="#ctx0" brushRef="#br0" timeOffset="41304.6288">21676 12618 76,'-7'37'106,"-1"4"-3,8 8-5,2 1-82,5 6 2,6 5-11,-1-3-9,2-8-14,5-4-20,-4-9-53,1-16-7,2-11-1,-4-17 10</inkml:trace>
  <inkml:trace contextRef="#ctx0" brushRef="#br0" timeOffset="41504.4209">21995 12254 99,'4'48'113,"-1"18"-4,2 11-4,4 12-96,0 12-38,3 12-60,1 5-14,-5-7-7,6-7 7</inkml:trace>
  <inkml:trace contextRef="#ctx0" brushRef="#br0" timeOffset="42927.6476">21495 13874 103,'28'-14'104,"-9"0"-6,8-9-24,9 2-46,3-3-23,7-1-41,3 1-58,5 2-4,-4-4-6,1 3 25</inkml:trace>
  <inkml:trace contextRef="#ctx0" brushRef="#br0" timeOffset="48804.4212">21106 14294 1,'8'13'66,"2"5"12,3-4 3,9 9-47,4 7 0,7 1-12,2 5-5,3-3 0,1 3-5,0-6 2,-2 2-5,-4-12-1,-2-4-5,-5-6 3,-5-5-1,-3-10-1,-4-2-2,-6-6 1,-1-4 5,-6-6-6,-1-8 8,-4-3-5,-4-5 3,-2-4-2,-2-5 2,-3-1-2,-1-2-5,0 5 1,-2 3-19,9 11-21,-1 5-60,6 5-2,6 5-4,4 1-2</inkml:trace>
  <inkml:trace contextRef="#ctx0" brushRef="#br0" timeOffset="49396.6135">21687 13824 40,'0'0'67,"-4"-17"-27,4 17-8,0 0-14,2-13-20,-2 13-26,0 0-33,0 0-6,13 3 29</inkml:trace>
  <inkml:trace contextRef="#ctx0" brushRef="#br0" timeOffset="50079.8612">21737 13772 26,'-9'14'31,"1"-1"2,1 5 0,3-2-1,-1 1-1,4 0-1,0-1-2,2 4-5,-1-2-4,5 2-3,-1-1-2,5 2-2,-4 1-1,6 0-1,-2 1 0,1-2-2,1-1 0,2-1-3,-3-6 1,3 0-2,0-6-1,0-2-2,1-5 0,1-5-1,-1 1 0,-14 4-1,23-13 1,-23 13 0,19-11 0,-19 11 0,0 0-1,16-5 1,-16 5 1,0 0 0,0 0 0,16 10 1,-16-10 0,13 8 1,-13-8 0,18 0 0,-18 0 0,25-8-1,-9 1-1,-1-3-3,5 0-6,-5-5-8,6 8-21,-7-3-56,-2-3-2,1 2-1,-8-7 29</inkml:trace>
  <inkml:trace contextRef="#ctx0" brushRef="#br0" timeOffset="50456.7803">21834 13928 1,'-15'16'76,"15"-16"11,0 0-1,0 0-52,0 0-6,19-5-9,-3-3-7,2-4-4,5-4-4,2-2-2,2-3-2,-1-2-1,3-3 1,-4 0-1,-1 0 1,-7 5-1,-5 3 0,-9 4 0,-3 14 1,-21-13 0,-5 17 0,-5 5-4,-8 7-10,0 0-29,-2 1-42,13 3-3,3-10-6</inkml:trace>
  <inkml:trace contextRef="#ctx0" brushRef="#br0" timeOffset="50827.0836">22573 13374 71,'-22'1'93,"-7"1"3,0 2-38,1 12-22,1 0-9,4 7-5,4 1-5,9 5-3,10-3-5,12 0-2,10-6-5,10-5-4,12-7-9,2-10-14,9-6-20,-2-10-29,4-10-23,-2-5-3,-7-12 3</inkml:trace>
  <inkml:trace contextRef="#ctx0" brushRef="#br0" timeOffset="51064.1476">22809 12639 68,'-8'19'103,"13"14"5,5 14-3,6 4-71,14 19-2,1 3-4,7 8-8,-3-6-6,1-6-12,-2-8-20,-7-16-28,-4-11-60,-4-15-5,-19-19 0,13-14-3</inkml:trace>
  <inkml:trace contextRef="#ctx0" brushRef="#br0" timeOffset="51427.3815">22763 12983 114,'17'-6'112,"6"-8"-1,9-9-6,5-8-87,13 4 7,-2-8-8,1 1 1,-3-1-11,-5 2 0,-11 5-9,-5 7 5,-11 13-3,-14 8-3,9 19 6,-10 7-2,-3 10 0,4 8-3,5 2 4,6-2-4,7-2 5,7-10-4,3-10 1,4-14-3,1-12 5,-3-9-1,-4-7 1,-6-8-3,-12-2-5,-10-3-7,-6 4-21,-14-1-35,-2 5-37,-2 2-2,1 1-3</inkml:trace>
  <inkml:trace contextRef="#ctx0" brushRef="#br0" timeOffset="51743.4676">23489 12514 70,'14'23'99,"3"1"0,-3 2-1,2-1-69,3 5 3,-7-8-6,1 0-4,-13-22-4,12 20-4,-12-20-5,-9-15-1,-3-3-2,-1-11-5,-3-9 1,-1-5-3,2-2 2,3 0-1,3 5 1,8 4-2,5 9-5,5 5-16,14 13-40,3 4-43,8-1-2,5-1-4,4-6-2</inkml:trace>
  <inkml:trace contextRef="#ctx0" brushRef="#br0" timeOffset="51992.3086">24070 11866 94,'-26'7'106,"-5"5"4,4 2-6,7 6-71,5 4 1,16 7-10,11-3-3,12 2-3,9-6-2,11 4-6,-1-2 1,-1 4-6,-9 5-14,-13 1-34,-11 16-68,-14 4-5,-11 6-7,-8 3-5</inkml:trace>
  <inkml:trace contextRef="#ctx0" brushRef="#br0" timeOffset="52635.9168">22426 14721 55,'-1'22'107,"4"8"1,2 4-1,-3 2-65,15 11-5,-1-2-12,7 3-7,1-8-7,2-4-4,-3-11-5,-1-10 0,-2-10 0,-5-12 0,-3-14 0,-3-12-1,-5-14 1,-4-11-2,-4-11 3,-5-5 1,-1 2-7,-3 4 6,1 13-1,0 16-3,3 18 0,9 21 1,-8 13-1,15 14-5,3 9 9,7 3-8,5-4 4,8-9 1,1-12-1,4-12 1,1-14 1,-4-11 0,-1-12-4,-6-7 8,-7-5-8,-10-2-3,-3 5-19,-9-2-14,2 15-56,-6 3-15,-1 7 1,1 6-9</inkml:trace>
  <inkml:trace contextRef="#ctx0" brushRef="#br0" timeOffset="52833.1406">23104 14313 106,'14'26'107,"3"9"-2,-4 2-41,-1-1-33,5 2-31,1-2-49,-3-7-49,-3-13-1,-12-16-7</inkml:trace>
  <inkml:trace contextRef="#ctx0" brushRef="#br0" timeOffset="52995.4135">22932 14012 149,'-22'-9'112,"1"5"-5,21 4-31,0 0-126,0 0-47,34 4-8,-4-6-3,5-3 25</inkml:trace>
  <inkml:trace contextRef="#ctx0" brushRef="#br0" timeOffset="53215.5481">23225 13753 54,'4'22'116,"3"5"-3,6 7-2,6 7-58,1 3-18,10 9-11,-1 0-17,0-1-17,2 0-30,-9-10-65,-5-9-6,-7-10-2,-10-23-2</inkml:trace>
  <inkml:trace contextRef="#ctx0" brushRef="#br0" timeOffset="53671.5012">23152 14102 64,'21'-5'109,"2"-16"-3,4-9-1,3-10-79,9 2 0,-2-12-5,2 1-7,-8-6-4,-1 3-11,-11 4-7,-7 1 2,-7 8-4,-5 6 1,-2 11-3,-2 7 4,4 15 1,0 0 11,1 29 4,8 6-1,7 7 6,2 11-1,0 1 4,3 8-1,-4-5-3,2 1-3,-4-10-1,-1-8 0,-5-14-5,-9-26-1,16 4-3,-12-25-6,6-14-2,-6-11-3,8-6 2,-2-3-1,7 5 2,0 8-1,5 10 3,4 16 3,0 13 3,3 15 1,0 12-3,0 7-15,1 8-49,-2-5-34,-2-11-3,0-11-2</inkml:trace>
  <inkml:trace contextRef="#ctx0" brushRef="#br0" timeOffset="54024.2599">24083 13303 127,'-1'48'112,"4"-11"-3,4-15-4,9-11-75,0-19-8,8-12-9,-3-15-6,1-10-4,-1-7-2,-3-3-3,-2 5 2,-4 7-1,-3 9 2,1 19 4,-10 15 3,25 21 2,-10 21 0,9 20 3,-2 12 0,8 14 1,-3 1-5,3 2-4,-1-7-7,-5-16-12,1-14-32,-9-23-70,1-20-6,-7-24-6,-5-18 3</inkml:trace>
  <inkml:trace contextRef="#ctx0" brushRef="#br0" timeOffset="54241.3306">24451 12828 158,'12'-18'116,"1"-3"-1,8-9-5,5 1-89,5-4-15,2 3-22,7 8-57,-5 1-36,-1 6-2,-9 4-7</inkml:trace>
  <inkml:trace contextRef="#ctx0" brushRef="#br0" timeOffset="54398.9927">24606 12918 164,'0'0'104,"0"0"-13,17-12-61,4-5-118,2-8-5,10-2-4,-3-9-6</inkml:trace>
  <inkml:trace contextRef="#ctx0" brushRef="#br0" timeOffset="54726.5799">24877 12225 99,'-12'16'103,"1"7"-2,2 6-3,2 3-72,10 10-2,4-2-6,10 3-6,2-7-5,7-5-3,2-11-1,2-11 0,1-15 1,-4-13-2,-6-8 1,-8-11-2,-10-7 3,-11-1-2,-16 0-1,-11 4-10,-6 12-20,-11 11-71,-2 8-6,4 12-5,1 5-9</inkml:trace>
  <inkml:trace contextRef="#ctx0" brushRef="#br0" timeOffset="63745.7249">18430 10474 30,'-22'4'36,"22"-4"-1,-18 1-5,18-1-3,0 0-4,0 0-7,0 0-2,9-21-5,5 8-2,5-6-7,3-4 4,2-9 0,4-8 4,3-15-2,8-10 3,4-11-2,5-8 0,8-14 3,6-9-1,5-10 4,3-10 1,3-7 4,5-6-2,-5-10-1,5-12 2,3-9 3,7-5-5,4-6-5,5-4-2,0-6-3,2 1 5,4-1-1,2 3-5,-1-4 4,0 1-1,-4 2 0,0 12-2,-5 12 0,-8 15-6,-8 18 4,-14 23-3,-9 35-10,-17 26-15,-8 34-61,-8 19-9,-8 13-5,-4 12-10</inkml:trace>
  <inkml:trace contextRef="#ctx0" brushRef="#br0" timeOffset="64706.4053">21585 5339 40,'9'-16'76,"-8"-7"-1,0 2-3,-3-5-47,-5 0-2,-3 2-6,-5-3-3,-4 3-3,-6 3-5,-5 6-2,-5 8 0,-6 13-2,-1 11 0,-1 15 0,3 11-1,3 11 5,7 3-3,12 3 3,10-1 3,12-6-2,13-14 3,8-17-4,9-18-6,3-17-4,2-14 1,0-17-2,-6-12-2,-3-9 1,-8 2 0,-5 8 2,-5 16 6,-3 14 2,-9 25 0,15 19 1,-3 19-3,2 14-2,7 12-12,-1 3-35,4-9-33,5-15-5,-4-24-1,2-17-6</inkml:trace>
  <inkml:trace contextRef="#ctx0" brushRef="#br0" timeOffset="64958.5273">21793 4515 163,'7'56'101,"5"13"-6,4 9-3,3 10-73,5 9 0,4-2-14,6-4-7,-4-12-11,6-11-17,-4-22-22,1-20-40,-4-21 0,-6-27-3,-3-17 0</inkml:trace>
  <inkml:trace contextRef="#ctx0" brushRef="#br0" timeOffset="65127.5764">22128 4194 162,'40'57'100,"6"16"-6,4 5-12,4 12-109,9 15-47,-5 3-14,2 2-10,-8-16-2</inkml:trace>
  <inkml:trace contextRef="#ctx0" brushRef="#br0" timeOffset="66098.4021">22158 6369 1,'-16'-35'69,"-3"9"-2,-10-7-4,-1 4-34,-6-1-21,-6 4 1,2-3-5,-5 3 5,4 1 0,2 5 5,5 7 4,3 9 4,14 14 9,7 10 0,16 21 4,7 11-2,15 20-9,4 11-2,16 17-6,3 2-9,-2-1-16,2-5-11,-8-17-28,-5-14-50,-11-20-3,-10-27-1,-17-18-3</inkml:trace>
  <inkml:trace contextRef="#ctx0" brushRef="#br0" timeOffset="66284.665">21764 6507 168,'31'-18'107,"6"-10"-7,8-7-16,1-5-85,10 4-45,1-4-41,-3-1-7,-4 1-1,-9-2-8</inkml:trace>
  <inkml:trace contextRef="#ctx0" brushRef="#br0" timeOffset="66577.0129">22477 6106 116,'23'39'91,"-3"0"1,2-3-5,-1-3-55,-11-7-2,3-1-3,-13-25-7,0 0-1,0 0-4,-8-26-7,-5-15-5,-5-10-10,0-13-1,0-8-5,3-3 4,0 0-4,11 8 4,1 10-7,12 16-5,7 15-22,10 16-45,8 12 0,5 3-6,8 3-1</inkml:trace>
  <inkml:trace contextRef="#ctx0" brushRef="#br0" timeOffset="66894.0869">22997 5399 128,'-26'36'94,"-4"2"1,9 1-5,7 0-56,8-6-11,12-4-10,6-11-4,6-13-8,4-20-9,5-11 2,-2-7-2,-3-4 3,-1-1-1,-4 6 4,-1 11-3,-2 12 3,1 13-2,-2 8-24,4 5-55,0 6-8,-2-10 1,3-7-6</inkml:trace>
  <inkml:trace contextRef="#ctx0" brushRef="#br0" timeOffset="67088.9031">23360 4985 127,'9'48'100,"1"1"-5,0-5-9,0-6-78,-1-8-35,-1-15-52,5-17-8,-3-19-4,2-14-5</inkml:trace>
  <inkml:trace contextRef="#ctx0" brushRef="#br0" timeOffset="67406.34">23597 4741 169,'11'35'111,"0"-3"-3,0-2-3,-1-11-65,5 5-8,-15-24-12,18 13-7,-18-13-12,20-33-6,-10-2-10,-5-11-1,3-6-5,-3-11 3,6 2-2,-1-2 7,3 11 4,3 11 9,2 15 6,7 16 5,-3 13 3,8 16-1,-5 7-2,3 10-3,-4 0-16,-3-6-21,-2-2-65,-7-8-7,-12-20-1,0 0-5</inkml:trace>
  <inkml:trace contextRef="#ctx0" brushRef="#br0" timeOffset="67576.8753">23374 4350 197,'-13'13'112,"9"5"-10,8-6-23,14-6-127,8 1-39,11-7-7,6-8-5,2-7-3</inkml:trace>
  <inkml:trace contextRef="#ctx0" brushRef="#br0" timeOffset="67803.9696">24070 3936 164,'16'13'117,"5"6"-4,-2 2-4,5 11-49,-2 1-40,2 8-9,-1 1-20,-3-5-14,2 2-37,-7-16-43,0-11-5,-15-12 1,20-22-5</inkml:trace>
  <inkml:trace contextRef="#ctx0" brushRef="#br0" timeOffset="68102.0046">24415 3835 154,'18'19'110,"-7"0"0,4 1-4,-10-7-62,6 3-13,-11-16-8,0 0-7,-8-21-7,4-7-3,-5-17-6,2-13 2,6-8-4,5-5 5,8 0 2,7 9-2,9 13 2,5 18-2,6 23 1,6 26-1,-4 21-2,-2 14-3,-4 12-10,-6-4-10,-3 3-23,-13-14-66,0-14 0,-9-21-5,-4-15-1</inkml:trace>
  <inkml:trace contextRef="#ctx0" brushRef="#br0" timeOffset="68428.2019">23835 3714 191,'-14'6'82,"-2"-3"-54,16-3-28,0 0-95,14-6-3</inkml:trace>
  <inkml:trace contextRef="#ctx0" brushRef="#br0" timeOffset="68738.4314">24879 3020 183,'-22'-17'110,"-10"8"-1,-15 9-5,-7 11-75,-4 7-3,10 11-10,6 4-3,15-4-6,16-8-1,17-3-2,18-8-1,15 4-2,13 5-1,6 13-1,3 18-14,-7 21-18,1 28-75,-13 20 0,-9 16-7,-14 10-1</inkml:trace>
  <inkml:trace contextRef="#ctx0" brushRef="#br0" timeOffset="69218.2703">22708 7011 105,'-1'23'96,"5"9"-5,12 7-3,8 7-67,13 1-2,8 5-5,3-8-4,3-5 1,-7-15 1,-1-11 5,-9-16-2,-8-14 6,-16-15-3,-6-8 1,-13-14-3,-6-3-3,-10-5-4,-6 0-3,-3 4-6,0 4-18,7 13-13,-2-1-39,19 16-35,2 1-4,12 8-2,8 3-2</inkml:trace>
  <inkml:trace contextRef="#ctx0" brushRef="#br0" timeOffset="69505.8796">23213 6693 113,'38'-10'102,"-2"-7"2,1-10-3,-4-12-68,6 3 4,-6-9-12,2 3-5,-13-4-11,-6 3-9,-10 8-11,-10 5-2,-7 14-3,-9 7-3,-5 16 6,-7 9 0,2 10 12,1 13 3,7 4 8,7 8 0,9-5 1,13 2-6,11-11-12,11-12-24,12-11-62,4-15-4,7-17-3,5-12-1</inkml:trace>
  <inkml:trace contextRef="#ctx0" brushRef="#br0" timeOffset="69738.3585">23830 5786 161,'-41'11'107,"-6"11"0,6 11-3,0 0-63,21 12-11,10-2-10,20-1-7,14-9-6,17-11-9,12-7-9,6-18-13,6-2-19,-8-19-35,-1-5-26,-8-10-2,-8-7-1</inkml:trace>
  <inkml:trace contextRef="#ctx0" brushRef="#br0" timeOffset="69954.5755">23921 5088 178,'1'50'115,"6"9"-7,9 9-4,0 3-73,13 11-4,1-3-9,5-4-14,0-11-15,-7-14-22,4-6-65,-9-11-6,-9-14-6,-14-19 0</inkml:trace>
  <inkml:trace contextRef="#ctx0" brushRef="#br0" timeOffset="70124.9368">23718 5644 123,'33'-30'85,"14"-2"-10,4-7-17,8 2-83,3-2-24,-2-4-23,0 2-5,-11 1 4</inkml:trace>
  <inkml:trace contextRef="#ctx0" brushRef="#br0" timeOffset="70330.0111">24285 5200 90,'0'0'89,"-8"22"2,-5 12 8,-3 4-45,7 11-2,2-3-16,12 3-10,1-4-6,15-11-8,4-12-5,6-13-4,7-16-1,-1-9-1,-5-10-2,-6-9-2,-9-4-11,-11-4-15,-5 8-46,-15 1-27,-9 5 0,-5 0-5</inkml:trace>
  <inkml:trace contextRef="#ctx0" brushRef="#br0" timeOffset="70649.515">24551 4974 157,'19'47'104,"-4"5"1,5 0-2,-10-7-64,10 2-7,-11-13-9,1-7-5,-10-27-6,0 0-4,-4-19-5,-5-17-3,0-11-1,-1-11-5,1-7 3,1-6-2,3 3-2,3 6 4,5 13-6,2 7-9,8 21-33,1 3-50,7 7-1,3 4-5,2-2-1</inkml:trace>
  <inkml:trace contextRef="#ctx0" brushRef="#br0" timeOffset="70914.2408">24886 4269 135,'-26'31'102,"7"-1"-1,12-4 2,17-1-60,7-5-3,18 4-7,0-5-11,7 8-3,-11 2-6,-6 9-1,-19 9-5,-15 10-19,-14 15-66,-16 6-35,-9 1-4,-8 0-13</inkml:trace>
  <inkml:trace contextRef="#ctx0" brushRef="#br0" timeOffset="92158.584">14392 14821 15,'-1'-22'91,"1"-2"1,0 4-2,-4-6-49,8 11-7,-7-1-8,3 16-6,0 0-2,3 19-1,-7 11-3,4 15 1,-9 10-5,1 11 3,-8 4-3,3 3-4,-5-4-3,1-5-9,3-11-10,-5-15-17,6-6-23,-4-19-45,0-8-6,-5-15 2,1-6 15</inkml:trace>
  <inkml:trace contextRef="#ctx0" brushRef="#br0" timeOffset="92363.2107">13706 14936 24,'22'-26'92,"23"-7"-1,18-4-2,15-7-56,17 8-5,9-3-7,7 11-12,0 4-15,-7 7-22,-9 11-43,-17 5-19,-17 4-4,-21 4-3</inkml:trace>
  <inkml:trace contextRef="#ctx0" brushRef="#br0" timeOffset="92614.2734">13780 15525 177,'74'-11'129,"16"-20"-5,19 0-11,8-4-103,6 2-48,1 10-72,-14 2-6,-12 4-13,-16 0-4</inkml:trace>
  <inkml:trace contextRef="#ctx0" brushRef="#br0" timeOffset="94851.4099">20072 14607 26,'0'0'87,"-12"13"7,7 11-40,-7 10-8,6 21-5,-11 13-10,1 18-3,-6 7-6,1 6-6,-2-5-9,5-6-7,3-14-11,1-24-22,13-17-54,1-33-15,21 0-5,3-27 2</inkml:trace>
  <inkml:trace contextRef="#ctx0" brushRef="#br0" timeOffset="95063.5167">20338 14690 60,'-7'52'106,"-5"15"-3,-1 7-3,-1 7-71,3 7-9,2-9-15,0-8-11,6-13-14,-3-18-33,5-14-44,-1-13-2,2-13-3,-14-25 57</inkml:trace>
  <inkml:trace contextRef="#ctx0" brushRef="#br0" timeOffset="95294.8467">19624 14734 55,'-13'-4'114,"13"4"-1,30-26-2,15 10-79,18-5-2,19 6-10,7 1-8,7 4-12,5 5-14,-8 2-12,-2 14-21,-17-6-21,-12 7-38,-11 2-2,-13-2 1</inkml:trace>
  <inkml:trace contextRef="#ctx0" brushRef="#br0" timeOffset="95619.5312">19533 15466 1,'19'9'98,"14"-12"18,16-2 0,21-10-47,26 9-10,11-4-19,21 8-30,9 7-68,-3 2-45,-12 0-13,-13 2-5</inkml:trace>
  <inkml:trace contextRef="#ctx0" brushRef="#br0" timeOffset="107184.2657">14846 14232 1,'0'0'49,"0"0"31,0 0-3,-17-24-45,4 9-3,4-1-7,-12-1-5,0 1-4,-10 3-4,-3 5-4,-11 3-1,-7 7-4,-8 8-4,-14 6-2,-8 8-2,-12 5 0,-3 4 0,-7 5 2,4 8 1,1 3-2,5 4 8,10 8 1,8 5 3,16 12-1,10 5 2,11 6-2,11-2 1,13-1 4,6 2-2,13-1-5,5-9 3,8-9-4,9-10 2,0-7-4,5-6 4,-1-8-5,0-8 1,-4-8 2,-4-6-1,-5-8 1,-17-8 0,22 10 0,-22-10 1,0 0 0,0 0 0,0 0 1,0 0 0,0 0 1,0 0 0,0 0 0,-5 13 0,5-13 0,-2 13-1,2-13 0,-2 18-1,2-18 0,0 0-1,-9 15 2,9-15 0,0 0 0,0 0 0,0 0 1,0 0 0,0 0-1,0 0-1,7 15-1,-7-15-1,22 10 0,-7-3-1,-2 0 1,0 2-1,0 0 1,-13-9 0,19 16 0,-19-16 0,9 14 0,-9-14 0,0 0 0,-2 13 0,2-13 0,0 0-1,0 0 1,0 0 0,0 0 0,0 0-1,0 0 1,-11 13 0,11-13 0,0 0-1,0 0 1,0 0 0,-9 14 0,9-14-1,0 0 1,-13 6 0,13-6 0,0 0 0,-15-1 0,15 1-2,0 0-2,0 0 0,-15-10-1,15 10 0,0 0-1,-2-16 1,2 16 0,2-15 2,-2 15 1,2-16 1,-2 16 1,9-14 0,-9 14-1,0 0 1,17-17 0,-17 17-2,13-7-4,-13 7-5,0 0-2,15-6-2,-15 6 0,0 0-3,0 0-9,0 0-40,0 0-14,-17 7 0,17-7 55</inkml:trace>
  <inkml:trace contextRef="#ctx0" brushRef="#br0" timeOffset="108090.2797">14829 14320 30,'0'0'57,"5"-18"-21,7 5 1,10 2-1,8 3-4,14 9-1,8 6-4,16 15 0,2 16-6,9 15-4,2 18-3,-8 14-6,-3 14-2,-18 5-3,-27 3 7,-20 3-2,-31-8 8,-26 1 1,-35-10 2,-21-3-2,-30-8 2,-14-1-3,-11-12-7,-2-8-2,4-17-13,6-15-13,23-16-25,20-26-44,34-14-16,24-18-2,32-8-5</inkml:trace>
  <inkml:trace contextRef="#ctx0" brushRef="#br0" timeOffset="108700.2154">13717 16438 34,'2'-36'91,"-6"5"0,-11-5-8,-13 1-72,-7 12-3,-17 8-2,-17 17-4,-13 15 0,-9 18 5,0 10 2,9 12 3,8 8-4,18 3 3,17-5-1,30-5 3,18-19-3,21-13-3,16-22-2,8-21-1,4-20 3,5-20-1,-7-15 4,3-9 4,-14-8-20,-6-1 13,-13 0-15,-7 7 8,-10 11-3,-2 17 8,-10 15-4,6 23 4,-3 17 12,0 26-7,4 21 15,5 28-10,-1 16-2,5 13-17,9 7-17,-5-8-28,9 0-41,-4-20-18,6-24-12,0-30 1</inkml:trace>
  <inkml:trace contextRef="#ctx0" brushRef="#br0" timeOffset="108976.4065">14055 16329 95,'-7'60'107,"5"0"-7,7-3-3,7-3-79,8-14-6,15-8-5,1-19-5,6-15 2,1-18-1,-4-13 2,-7-12 2,-7-5-3,-15-4 2,-10 2-9,-10 9-8,-15 4-13,-3 20-15,-11 5-29,7 17-35,4 7 0,10 3-6</inkml:trace>
  <inkml:trace contextRef="#ctx0" brushRef="#br0" timeOffset="109344.3253">14742 16280 125,'14'52'111,"-5"8"-3,-6 5-8,-2-1-88,2 6 1,-3-9-9,0-6 5,-4-18-4,4-15 1,0-22 1,0 0 0,5-39 2,3-7-4,-3-13 4,7-12-7,1-7 3,5 0 6,0 5-4,7 9 4,-2 15-5,6 19-1,-6 21-1,1 22-1,-1 19-2,-2 15-9,-4 17 0,-4-2-16,4 9-10,-11-15-24,10-3-58,-3-18 0,4-16-3,2-22 18</inkml:trace>
  <inkml:trace contextRef="#ctx0" brushRef="#br0" timeOffset="109680.5746">15309 16234 114,'17'30'108,"9"0"3,9-7-9,8-10-81,9 2-2,6-14-8,2-5-4,0-12-4,0-4-1,-7-11 1,-2-6 5,-12-6-19,-8-2 5,-6-1-8,-15-2 6,-10 8-4,-14 8 13,-16 12-1,-9 15 6,-9 13 13,9 20 3,5 10 10,17 20-8,16 4 2,27 8-18,26 11-30,14-6-97,20-3 2,0-15-13,-7-15-6</inkml:trace>
  <inkml:trace contextRef="#ctx0" brushRef="#br0" timeOffset="110744.5605">12063 16998 1,'-27'-8'48,"1"10"31,-13 4 10,-5 10-49,-7 20-10,-5 9 8,-1 20-10,-4 20 3,9 36 4,10 19-1,12 26-28,21 4-45,17 5-45,10-11-22,30-18-6,-1-41 4</inkml:trace>
  <inkml:trace contextRef="#ctx0" brushRef="#br0" timeOffset="111160.0589">12539 17285 5,'-23'16'94,"-20"2"-3,4 6 6,-8 5-63,47-29-8,-79 91 8,79-91-8,-38 112 3,38-112-10,22 106 3,-22-106-11,78 59 0,-78-59-1,107-22-6,-55-7-4,-4-23-5,-17 2 4,-5-8-10,-14 8-8,-16-1-25,-13 18-59,-9-3-10,-14 11 6,1 11 2</inkml:trace>
  <inkml:trace contextRef="#ctx0" brushRef="#br0" timeOffset="111572.7367">13083 17401 41,'35'96'100,"-35"-96"-3,19 120 0,-19-120-82,11 126 4,-5-67-5,-3 0 3,-3-59 0,4 65-7,-4-65-4,0 0 1,0 0-1,15-84-3,-8 25-6,3-9-10,1 2 3,2-10-5,5 15 7,3-7-5,-3 22 11,5 3-1,-1 18 12,6 8 5,-6 11-2,6 16 0,-6 10-5,1 15 1,-23-35-13,35 118-7,-13-54-30,-7 2-38,-15-66-22,34 82 0,-34-82 3</inkml:trace>
  <inkml:trace contextRef="#ctx0" brushRef="#br0" timeOffset="111951.3431">13756 17447 31,'0'0'96,"0"0"5,59 68-3,-59-68-67,0 0-9,88 52 1,-53-51-13,2 2-7,-5-6 0,1-10-10,-3 3 5,-6-17-5,-9 6 5,-4-10-7,-11 8 8,-11-2 4,-9 6 2,-6 6 6,-10 6 8,1 16 4,-2 7-4,37-16 2,-54 65 5,46-2 5,5 3-15,14 20-25,24-4-65,15-9-39,-1-12-1,16-13-6</inkml:trace>
  <inkml:trace contextRef="#ctx0" brushRef="#br0" timeOffset="112387.8287">15106 17508 25,'4'-18'98,"-4"18"4,-8-20-25,8 20-23,-27-20-14,6 17-9,-14 4-8,-8 7-5,43-8-2,-108 33 10,108-33-8,-99 63 2,99-63-7,-57 98 2,57-98-9,5 107-9,-5-107-30,77 104-41,-77-104-46,108 39 2,-108-39 0,113-33 3</inkml:trace>
  <inkml:trace contextRef="#ctx0" brushRef="#br0" timeOffset="112611.2438">15352 17157 137,'-8'33'128,"-1"12"-6,1 3 0,8-48-95,-14 118-6,7-32-15,2 2-27,0 5-25,2-14-51,10-17-18,-7-62-2,22 62 6</inkml:trace>
  <inkml:trace contextRef="#ctx0" brushRef="#br0" timeOffset="112943.8528">15681 17308 89,'-25'11'109,"7"2"0,-8 1-3,0 0-75,13 11-5,-3 5-11,10 2-2,6-32-7,-3 66 8,15-44-10,1 0-2,10-15-7,2-9 2,1-12 2,-4-3 1,3-4 1,-2 3-8,-6 12 3,-4 5 5,-13 1-7,0 0-15,21 86-55,-21-86-26,17 78-6,-17-78-1</inkml:trace>
  <inkml:trace contextRef="#ctx0" brushRef="#br0" timeOffset="113201.0045">16089 17297 74,'-30'22'97,"-5"-2"-5,22 4-1,9-2-67,12 1-8,18-1 4,4-4-3,13-2-1,2-4-5,2 2 1,-9-1-10,-11 0-22,-27-13-55,38 25-24,-38-25-8,4 13-4</inkml:trace>
  <inkml:trace contextRef="#ctx0" brushRef="#br0" timeOffset="113477.7813">16677 17262 120,'-21'28'108,"-6"-1"-1,10 2 1,4 1-93,9 6-1,9 0 6,-5-36-2,29 80 11,-29-80-14,31 88-1,-31-88-18,4 96-10,-4-96-53,-22 80-44,22-80-1,0 0-12,-73 3-2</inkml:trace>
  <inkml:trace contextRef="#ctx0" brushRef="#br0" timeOffset="113691.2453">16850 16891 195,'69'28'119,"4"17"-3,7 9-16,-7 11-158,-8 22-43,0 24-22,-26 10 11,-11 15-14</inkml:trace>
  <inkml:trace contextRef="#ctx0" brushRef="#br0" timeOffset="114812.2363">20107 16039 41,'0'0'80,"0"0"-33,0 0 5,19-18 1,-19 4-3,0 14-9,8-29-4,-8 29-8,4-29-4,-6 15-4,-9-1-7,-6 7-6,-11 2-3,-11 6-5,-12 6-3,-12 4-1,-7 10-1,-3 8 6,6 5 3,4 6-8,15 5 8,13 4-7,17 0 8,17-5-7,16-4 9,13-15-15,11-8 7,2-13 1,7-14 1,2-15 7,2-13-13,0-8 13,-4-9-16,-1-3 3,-6-4-11,-6-10 0,-3 3-6,-9-4-1,-5 11 11,-5 1-4,-8 13 13,-2 11 7,-6 16 10,3 22 8,-7 23 3,4 21 2,-6 8-5,4 13-2,-3 7-5,1 4 1,5-2-16,-2-11-25,10-2-34,0-19-53,7-13 0,6-16-6,2-19 1</inkml:trace>
  <inkml:trace contextRef="#ctx0" brushRef="#br0" timeOffset="115120.3136">20470 15809 36,'-8'44'90,"0"-7"0,13 2-6,8-7-70,3-3-4,5-8 3,0-9-4,3-6-1,-2-12-1,-2-4-2,-7-6 0,-4-4-4,-12-3 3,-8-2-6,-10 3-1,-9 4-4,-5 5 0,-7 3-10,7 5-40,4 8-34,4-4 1,27 1-4</inkml:trace>
  <inkml:trace contextRef="#ctx0" brushRef="#br0" timeOffset="115500.6309">20865 15926 131,'2'51'111,"-4"-7"-4,2-2-34,0 2-37,-6-10-2,3-3-11,-3-13 0,6-18-15,-13 12 0,13-12 2,-9-29-21,6 0 3,10-7-15,-1-9 4,7 1-4,3-4 6,3 6-2,3 6 6,3 12 13,0 12 4,-6 12 8,3 16 2,-5 10-3,3 11 4,-5 7-6,0-1-16,2 5-13,-7-12-43,4-6-40,3-8-1,0-15-2</inkml:trace>
  <inkml:trace contextRef="#ctx0" brushRef="#br0" timeOffset="115852.5371">21322 16029 76,'18'27'100,"7"2"0,1-7-1,-3-7-72,12 3-8,-1-10 4,0 0-9,-2-13 4,0 0-1,-5-8-12,0-5 8,-7-5-14,-9 0 3,-9-1-6,-9 0 4,-12 6 0,-7 9 7,-12 6 6,0 16-4,2 10 11,9 16-7,7 12 5,11 12-9,13 14-13,9 1-32,22 8-51,-1-4-35,0-11-2,1-7-1</inkml:trace>
  <inkml:trace contextRef="#ctx0" brushRef="#br0" timeOffset="116288.6387">19437 16902 53,'-2'-15'101,"-11"-6"7,13 21-5,-25-25-64,3 22-4,-3 15-8,-7 8-4,-1 20 0,-3 6 0,1 22-18,3 3 10,4 14-14,8 9 9,11 13-6,12 1-14,-2 12-40,22-12-40,7-13-34,-2-24 0,-28-71 0</inkml:trace>
  <inkml:trace contextRef="#ctx0" brushRef="#br0" timeOffset="116655.8631">19836 17213 53,'-13'16'110,"-18"-3"-3,12 7 4,-1 1-97,1 9 0,4 6-2,6 3-5,8-3 2,1-36-10,26 63 12,-26-63-19,60 47 16,-25-39-11,1-11 2,2-13 4,-2 2-1,-7-6 3,-7-12-12,-11 2 13,-10-5-20,-13 5 5,-10 5-4,-12 8-7,-9-3-10,3 11-27,1 2-48,1-2-6,20 6 19,0-2 92</inkml:trace>
  <inkml:trace contextRef="#ctx0" brushRef="#br0" timeOffset="117059.3982">20266 17271 12,'1'29'89,"12"11"4,-14-4-42,8-1-16,-1 1-11,-6-36-3,10 59 9,-7-43-15,-3-16-2,0 0 1,13 1-6,-7-16-10,1-8-5,2-6-9,0-13-13,4 3 15,1 0 11,2-2-4,3-3 13,5 5-2,2 3 20,0 11-1,7 12 0,-4 10 0,4 13-15,-2 8 6,-1 13-15,-3 6 2,-1 6-28,6-6-12,-5 1-31,-1-18-43,12-4 3,-12-15 18</inkml:trace>
  <inkml:trace contextRef="#ctx0" brushRef="#br0" timeOffset="117452.393">21086 17176 12,'7'21'95,"16"5"3,-6-13 1,7-3-73,6 1 1,2-3-2,1 1-7,-3-8-4,2-4-8,-5-4-1,-1-3-1,-7-4-3,-6-5 3,-7 3-14,-10-8 2,-5 5-11,-13 0 9,-8 9-7,-10 1 24,-6 8-1,5 8-3,-1-1 17,8 15-2,4 0 11,16 7-9,10 0 3,17 7-27,16 1-21,3 0-37,12-9-55,14-2-1,-4-14 1</inkml:trace>
  <inkml:trace contextRef="#ctx0" brushRef="#br0" timeOffset="117838.7661">22378 17023 91,'0'0'93,"-10"-32"8,-2 13-38,-9 6-28,-10 5-7,-5 8 0,-9 5-2,6 10-1,-4 9-1,9 14-16,7-1 8,11 5-15,15 3 7,14 0-14,14-3 10,7-2-18,14-10-7,1-10-11,11-4-26,-1-8-30,-3-16-29,7-5 5,-13-13 10</inkml:trace>
  <inkml:trace contextRef="#ctx0" brushRef="#br0" timeOffset="118088.4873">22760 16633 139,'-6'45'130,"5"8"-10,-3 9 9,-3 3-97,6 15-3,-2-4-7,-1 5-9,1-7-8,-1-8-21,8-3-12,-7-14-35,12-18-59,5-11-7,2-14 2,13-14 3</inkml:trace>
  <inkml:trace contextRef="#ctx0" brushRef="#br0" timeOffset="118480.0247">23347 16900 21,'-16'12'100,"9"5"-3,-10-4 7,4 4-74,0 9 8,-4-1 2,2 8-14,0-6 3,6 7-17,-2-6 4,6 4-12,4-6 7,3-6-15,6-4 4,8-9-3,2-5-6,4-5 2,4-9-2,1-14 4,1-1-8,2-8 16,-2 2-9,-3 3 12,-3 7-6,-6 8 10,-16 15-1,17 12-6,-11 10-18,-5 6-48,2-3-42,11 2-7,-2-9 4,14-7 9</inkml:trace>
  <inkml:trace contextRef="#ctx0" brushRef="#br0" timeOffset="118773.3772">23817 16897 102,'-41'12'113,"1"-1"4,10 8-8,10 3-66,7-1-3,19 4-14,12 1-8,9-2-11,8 0 3,3-1-12,-3-8 13,-1-2-12,-9-2 5,-3-1-9,-9-3-9,-12 6-20,-1-13-28,-8 14-52,-5-9-7,13-5 0,-18-13-4</inkml:trace>
  <inkml:trace contextRef="#ctx0" brushRef="#br0" timeOffset="119079.5148">24509 16695 100,'-19'6'111,"-5"-3"1,4 3-41,3 8-26,0 1-11,13 9 6,-2-2-15,14 7 4,2-2-16,6 5 7,-3 1-11,-2 2 9,-8-5-7,-9 0-9,-7 3-1,-11-5-29,-3 1-55,-7-6-42,-6-13-1,6-6-6</inkml:trace>
  <inkml:trace contextRef="#ctx0" brushRef="#br0" timeOffset="119318.946">24600 16107 136,'52'37'123,"11"24"3,6 12-14,-1 17-100,-10 25-46,-13 21-65,-17 10-17,-34-5-12,-22 9 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20:12:51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5690 12691 3,'-27'129'4,"5"6"-1,1 4-4,-1 4 4,5 4-2,-1 7-1,2 6 3,-1 2-2,-1 3-2,1-2-4,4 3 6,0 2-5,0 7 7,8-2-2,-3-1 1,8 4-2,9 3 0,3 4 2,6 6 1,8-3-7,8-1 1,0-5 6,6-13-6,7-2 7,6-25-3,-1-7 8,8-27-1,1-7 8,3-29 1,2-2-6,2-19 8,2-3-8,-5-14 10,5-9-16,2-8 6,-3-8-3,6-20-1,3-16 1,-5-23-10,5-33 11,-4-15-10,0-28 14,-1-21-13,1-31 0,-6 0-7,-2-18-2,-5 3 7,-2 0-11,-6 1 5,-1 3-5,-9 2 5,-4 10 1,-4-3 5,-9 2 2,-4-5-2,-5 4 3,-9-3 2,0 1-3,-11 0 1,-2 0 1,-8 5-1,-1 1-6,-7 3 4,-4-2 0,-2 5-2,-7 3 2,0 10-2,-2 5-4,-7 7 5,-4 10 6,0 15-5,-5 16 3,-9 18 1,-5 15 1,-15 22 3,-6 24 4,-12 30-4,-6 31 0,-7 32-3,-5 34-1,4 35-11,9 34-55,22 21-14,30 22 74,13-21 3</inkml:trace>
  <inkml:trace contextRef="#ctx0" brushRef="#br0" timeOffset="2963.9452">15772 11619 8,'-13'0'19,"0"-3"-1,0 1-3,0-3 1,-3-1 1,3-2-2,-1 5 1,1-3-1,0 3-11,0 0 1,0 2-1,13 1 0,-21-4-5,21 4 0,-14-2 0,14 2-2,0 0 6,-16 9-2,16-9-1,-5 19 0,0-5 1,-2 8-1,1 5 1,-2 8-2,-1 4-1,-3 5 1,-1 7 0,0 5-1,-1 5 0,-3 1 1,-4 6 1,0 5 1,-2 7 1,-3 8 0,-4 5 1,-5 8-1,0 5 0,-4 9 2,0 0-2,-4 8 2,0 0-1,-4 2 0,0 1-1,3-1 3,0 2 0,1 2 1,1 2 1,6-5-1,6 2-1,4-2 2,8 0-1,6 1-1,11 0-1,6-4-1,0-3-1,11 0 2,3-4 0,6-2-2,1-2 0,0 0-1,4-1-1,-3 3-1,6 0 2,-2 3 2,-1 0-5,0 6 4,-3-5-3,7-3 5,1-9 8,-1-15-2,5-12 6,4-19-10,2-12 13,10-22-9,7-12 10,6-15-10,7-9-2,2-4-3,5-7-1,1-6-1,7-6-11,-3-6 10,4-15-11,8-12 10,-3-18-5,7-20-3,1-17-8,0-14 6,0-17 1,-5-11-7,-8-7 5,-9-5-5,-8 4-1,-8 5 10,-7 1 3,-10 4-5,-8 3 6,-9 2 1,-6 5 0,-9 2-3,-4 2 4,-9 0-2,-5 3 1,-6-1 0,-6 7-1,-5 4-1,-7 2 0,-2 4 1,-4 1-2,-7 1-5,-2 4 1,-5 4 0,-4 5 0,-9 5 2,-1 7 6,-10 14 1,-12 14 3,-7 12 5,-7 12 0,-9 14 1,0 15 0,-4 10-1,-1 9-6,6 5-8,7 3-24,14-1-43,17 10-8,5-18 28,17 4 52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20:13:31.4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9555 14437 26,'0'0'27,"-16"-16"-3,16 16 0,-14-13-4,14 13 0,-10-16-3,10 16 1,-4-21-3,4 6-2,4-2 0,3-2-3,0-5 0,3-5-3,2-3 0,2-7-3,3-7 0,5-4-1,3-8-1,6-4-3,7-5 2,7-5-1,10-9-1,5-1 2,10-7 0,4-6-1,12-4 0,0 0 2,10-1-1,4 2-1,8 4 0,4 6 1,0 8-2,-2 10 3,1 10-3,-7 6 2,-9 14-4,-7 7-6,-16 14-36,-10 9-33,-14 3-2,-2 8 26</inkml:trace>
  <inkml:trace contextRef="#ctx0" brushRef="#br0" timeOffset="592.6185">12577 12308 1,'14'-15'0,"-11"2"35,-3 13 29,1-20-49,-5 7-2,4 13-2,-14-23-5,-4 13-1,-11 0-3,-7 2-1,-14 3 2,-7 2 2,-4 6 3,-8 7 3,3 9 2,1 9 2,9 14 0,10 6 3,15 7-3,17 0-2,11-2-3,19-7-5,15-10-8,8-17-5,9-16-3,7-21-1,3-15 1,-2-9 0,0-7 5,-5-1 6,-11 2 8,-2 12 4,-12 13 3,-8 22 1,-9 19 0,-1 18-11,-4 18-35,1 8-45,0-3-5,7-1-7,-4-18 66</inkml:trace>
  <inkml:trace contextRef="#ctx0" brushRef="#br0" timeOffset="892.103">13061 12274 26,'-13'-14'92,"13"14"-1,-17-13-9,2 3-79,0 7 0,-7 2-2,-8 3 0,-9 4 8,-4 4 3,-3 5 0,5 3 2,2 6 1,13 6 0,11 0-1,15 3 0,19-1-9,12-3-13,16 0-22,8-9-49,7-11-13,10-11-5,3-15 0</inkml:trace>
  <inkml:trace contextRef="#ctx0" brushRef="#br0" timeOffset="1155.947">13754 11549 1,'-13'49'70,"0"4"14,7 16-3,-1 12-66,3 17-3,-1 13 0,1 8-4,0-1 1,-3-7-12,1-10-27,-1-12-42,3-11-8,-5-27 2,3-15 50</inkml:trace>
  <inkml:trace contextRef="#ctx0" brushRef="#br0" timeOffset="1363.2712">13139 12183 88,'48'-15'105,"13"-4"-6,12-4-15,9 7-95,14 1-18,1 8-46,-4 7-14,-6 0-5,-9 6 17</inkml:trace>
  <inkml:trace contextRef="#ctx0" brushRef="#br0" timeOffset="1603.1243">14452 12025 110,'9'60'111,"-5"5"-2,5 5-20,-1-4-96,2 9-11,2-4-17,-2-8-39,-6-11-21,-5-19-2,-7-17 5</inkml:trace>
  <inkml:trace contextRef="#ctx0" brushRef="#br0" timeOffset="1765.8271">14366 11466 70,'-22'-21'102,"9"18"-23,0 10-70,13-7-92,8 33-7,11-2 4</inkml:trace>
  <inkml:trace contextRef="#ctx0" brushRef="#br0" timeOffset="2107.7061">14942 11963 65,'8'24'100,"0"11"-8,-3 2-3,4 12-84,8 11 0,1 7 1,3 0-2,-3-5-2,4-9 0,3-8-1,-3-16 1,9-19 4,2-16 3,2-20 3,-1-13 4,-2-17 1,1-6-5,-7-13 2,-4-2 0,-12-3-7,-6 3-8,-5 6-11,-3 5-15,-1 16-26,2 8-47,6 11-1,6 13-5,8 9 27</inkml:trace>
  <inkml:trace contextRef="#ctx0" brushRef="#br0" timeOffset="2460.0149">15889 12007 14,'0'0'74,"0"0"-4,5-20-25,-5 20-40,-9-13 4,-7 12 2,-3 1 3,-3 6 0,1 5 1,0 6 0,7 2-2,2 4-4,11-3-5,6 1-4,8-8 0,8-6-1,2-10 1,7-7-1,4-5 6,-3 2 3,3 6 1,-8 9 0,0 11 0,-4 11-1,-1 14-13,-4 6-19,1 7-57,-1-1-6,1-15-2,11-9 18</inkml:trace>
  <inkml:trace contextRef="#ctx0" brushRef="#br0" timeOffset="2714.992">16789 11169 108,'-29'52'104,"-7"14"4,6 22-14,1 16-77,6 18-5,2 12-8,3 6-5,-2 1 1,6-5-6,-3-15-3,12-16-12,-4-21-18,6-21-53,6-19-3,-3-44-1,0 0 9</inkml:trace>
  <inkml:trace contextRef="#ctx0" brushRef="#br0" timeOffset="2894.6326">16292 11811 30,'-12'-21'98,"12"21"-1,21-19 1,14 12-57,20 4-16,10 6-6,9 5-14,12 4-18,1-1-26,0 1-51,0 1-6,-11-4-1,-5-4 20</inkml:trace>
  <inkml:trace contextRef="#ctx0" brushRef="#br0" timeOffset="3060.8423">17462 11661 2,'-20'32'95,"-1"16"-4,-12 2 1,3 9-53,-2 9-33,3 3-41,3-1-43,0-15-5,15-9-5</inkml:trace>
  <inkml:trace contextRef="#ctx0" brushRef="#br0" timeOffset="3340.4566">17649 11710 65,'-13'43'92,"-4"4"0,12 10-10,7 5-70,9-1-4,8-2-4,7-13 0,7-11-3,4-15 0,1-13-2,-3-15 2,-2-15-3,-9-11 1,-9-7 0,-10-6 0,-9 0-6,-8 2-16,-7 2-37,-2 4-25,5 7-1,-2-3-3</inkml:trace>
  <inkml:trace contextRef="#ctx0" brushRef="#br0" timeOffset="3660.304">18172 11794 122,'16'76'113,"1"5"-5,-1-4-6,0-4-85,2 2-9,-5-7-9,-5-15-1,-6-16-5,-3-20 1,1-17-3,0-26-1,8-15-4,3-22-5,14-16 4,6-12 4,8-5 11,8 6 5,0 9 3,5 16 4,-3 23 6,1 32 6,-12 24-3,-1 27-7,-4 21-20,-11 11-26,0 10-58,-10-3-13,-11-12-1,-2-14-4</inkml:trace>
  <inkml:trace contextRef="#ctx0" brushRef="#br0" timeOffset="3810.2687">18064 11052 123,'-25'-3'18,"25"3"-8,6 22-14,37-2-101</inkml:trace>
  <inkml:trace contextRef="#ctx0" brushRef="#br0" timeOffset="4251.5738">21014 11351 1,'5'-30'77,"0"4"6,-15-5-7,-7 3-58,-11 3-5,-12 0-5,-16-1-2,-15 1 1,-15-3 3,-9 4 0,0 0 4,-3 7 1,8 7 0,6 10 1,14 16 3,7 16-1,19 23-4,6 21-4,11 24-1,5 15-4,10 9 3,8 6-3,6-3-9,9-6-8,2-16-10,8-14-27,-1-23-49,-2-26-1,-1-16-5,-17-26 36</inkml:trace>
  <inkml:trace contextRef="#ctx0" brushRef="#br0" timeOffset="4440.3156">19654 11619 130,'0'0'119,"45"-3"-6,5-5-8,14 2-109,18 7-22,17 7-61,1-1-16,-6-3-3,-3-2-3</inkml:trace>
  <inkml:trace contextRef="#ctx0" brushRef="#br0" timeOffset="4688.2641">20746 11397 14,'-18'26'84,"-5"7"-2,9 16-2,4 5-59,8 6-5,12 2-3,9-2-3,8-9 3,8-13-1,7-14 2,1-18-2,4-13-2,-4-15-2,-3-12-3,-10-11-7,-7-7-13,-12 0-16,-10-3-30,-7 1-31,0 6 0,-1 2-4</inkml:trace>
  <inkml:trace contextRef="#ctx0" brushRef="#br0" timeOffset="5031.8414">21417 11439 57,'13'61'102,"-5"-4"-4,3 8-5,-3-3-81,0 2-3,0-1-3,-7-7-4,-4-11 0,-6-17-1,-2-13 0,11-15-1,-20-12 0,16-14-1,7-19-4,6-13-4,9-11-1,7-6 3,6-2-3,8 4 7,3 6-1,-1 14 3,1 21 2,-4 21 3,-6 21-2,-3 23-19,-7 13-35,-9 12-33,1 7-3,-5-6-2</inkml:trace>
  <inkml:trace contextRef="#ctx0" brushRef="#br0" timeOffset="5271.8637">22370 11450 13,'-18'-17'100,"-13"6"0,0 14 0,-6 10-56,6 14-15,7 18-11,7 7-6,12 7-1,16 1-13,11-5-15,20-3-29,10-10-50,5-16 1,11-15-5,3-16 30</inkml:trace>
  <inkml:trace contextRef="#ctx0" brushRef="#br0" timeOffset="5510.5331">23040 10689 98,'-29'62'106,"-2"10"-3,9 16-5,3 11-82,6 15-5,2 12-4,2-1-15,0-12-13,1-6-30,2-16-45,-7-22-2,1-20-3,-2-30 38</inkml:trace>
  <inkml:trace contextRef="#ctx0" brushRef="#br0" timeOffset="5692.3066">22617 11119 137,'15'-10'110,"13"10"0,22 1-11,10 2-102,14 16-18,1 5-37,4 8-41,-4 3-1,-9-7-2</inkml:trace>
  <inkml:trace contextRef="#ctx0" brushRef="#br0" timeOffset="5886.8428">23416 11299 133,'-30'56'112,"7"12"-13,2 0-11,13 4-121,3 2-42,7-4-20,9-8-5,2-17-1</inkml:trace>
  <inkml:trace contextRef="#ctx0" brushRef="#br0" timeOffset="6151.4166">23776 11417 117,'-23'29'109,"-1"7"-4,9 8-5,6 3-86,15 2-10,11 2-3,6-8-4,3-11 1,0-15 0,-2-14 1,-7-16 0,-7-12-3,-7-6-3,-13-11-11,-3 3-14,-14-6-23,1 6-37,2 5-2,3 0-3,6 8 56</inkml:trace>
  <inkml:trace contextRef="#ctx0" brushRef="#br0" timeOffset="6511.0842">23955 11603 129,'-2'65'115,"4"0"-7,-2-7-8,0-5-96,1 2-1,-5-7-9,-8-14-5,-6-9 4,-7-18-7,-1-10 1,2-15 1,7-16-7,2-18-9,17-10-5,2-13 3,16-7 5,3-2 15,8 2 14,6 6 8,1 9 15,10 24 9,-5 17 8,9 28-3,-4 19-7,6 24-11,-6 16-17,-4 12-14,-2 11-23,-11-8-26,-4-2-45,-9-12-2,-5-20-1,-5-15 35</inkml:trace>
  <inkml:trace contextRef="#ctx0" brushRef="#br0" timeOffset="26241.9355">16499 15850 1,'13'-2'13,"-13"2"59,31-11 0,-13 5-44,7-3 1,5 5-1,6-5-2,7 5-3,1-5-2,7 4-1,5-7-3,9 2-3,8-3-3,9 0-2,5-1-2,4-2-3,8 1-2,4 4-1,-2 5-1,1 3 0,-7 3-2,-6 3 0,-5 0 0,-6 3 1,-11-2-1,-7-1 2,-10 0-1,-6-5 1,-10 2 0,-7 0 0,-5 0 0,-5 0 1,-4-1 0,-13 1 0,18 0 2,-18 0 0,0 0 0,0 0 1,9-15 0,-9 15 1,-4-18 0,2 5-1,-1-3 0,-1-4-2,0-2 1,0-4-1,-1-4 0,3-1-2,-2-5 2,0-4 1,-1-5-8,1-4 4,0-6-3,-1-4 3,2-4-4,2-8 4,1-4-3,0 0-1,2-2 8,1 5-4,2 2 3,-1 0 1,1 4-4,0 7 3,-1 5-5,-1 5 4,-2 3-5,-1 1 4,0 2-4,-2 6 1,-1 1 2,-1-1-3,0 4 4,0 0-2,2 4 2,-1 2 0,2 2 0,1 5-1,1 3 1,3 2-1,-4 15 1,16-18-1,-16 18 1,27-15-1,-6 9 2,0 1-2,5-3 2,5 1-1,3 0 1,6-2 0,7 1 0,10-1-1,13 2 0,11 1 1,11 0 0,12 0-1,12-1 1,10 2-1,10-1 2,-1-1-1,-5-2 2,-5-1-3,-17 3-2,-13-4-9,-17 9-23,-19-1-55,-23 0-4,-12 3-4,-24 0 13</inkml:trace>
  <inkml:trace contextRef="#ctx0" brushRef="#br0" timeOffset="35154.8458">19160 13081 38,'-13'3'40,"9"10"-1,2 8 0,-2 10-1,0 11-3,1 4-5,3 9-5,2 1-15,0 0-21,5 3-49,2-1-20,-5-12-7,5-1 32</inkml:trace>
  <inkml:trace contextRef="#ctx0" brushRef="#br0" timeOffset="35976.9384">18768 13221 45,'3'-16'31,"-3"16"3,7-16 0,-7 16 3,11 19-6,-4 7-4,2 10-8,0 10-2,3 6-6,-2 3-2,2 0-10,-3-3-6,3-11-14,-3-6-33,-5-15-26,6-5-3,-10-15 35</inkml:trace>
  <inkml:trace contextRef="#ctx0" brushRef="#br0" timeOffset="36156.4022">18805 13423 34,'26'-3'95,"12"6"-16,2-6-21,7 2-111,5 8-18,-6-4-7,3 5 15</inkml:trace>
  <inkml:trace contextRef="#ctx0" brushRef="#br0" timeOffset="36841.2185">16928 15239 1,'5'-13'62,"-5"13"17,21-17-1,-5 6-46,3 5-13,6 0-6,6 3-2,2 0-4,2 3-1,1 0-3,-2 0-7,4 0-13,-5-3-23,-1 0-39,-1 1-5,-6-7 1</inkml:trace>
  <inkml:trace contextRef="#ctx0" brushRef="#br0" timeOffset="37055.6623">17403 14938 1,'0'30'72,"-4"3"5,1 9-5,2 4-66,5 8-8,0 3-50,1-5-17,7 0-8,-6-20 50</inkml:trace>
  <inkml:trace contextRef="#ctx0" brushRef="#br0" timeOffset="41807.8713">21214 15534 1,'0'0'7,"-14"-9"6,14 9-7,0 0 0,-13-13 0,13 13 2,0 0 0,0 0 0,-16-9 1,16 9 2,0 0 4,0 0 3,-13 0 3,13 0 0,0 0 2,0 0-1,0 0-2,0 0-2,0 0-3,-13-5-2,13 5-2,0 0 0,0 0-1,0 0 0,0 0 0,0 0 0,0 0-2,0 0-1,0 0-3,0 0 0,0 0-2,10 16-1,-10-16-2,0 0 1,0 0 1,-2 13-1,2-13 0,0 0 0,0 0 0,0 0-2,0 0 1,-16-3-2,16 3 0,0 0-1,-13-9 0,13 9 1,-14-7 0,14 7 1,-16-6 0,16 6 1,-17-7-1,17 7-3,-17-5-3,17 5-3,-20-2-2,20 2-1,-22-5 0,22 5-2,-23-6 3,10 1 2,-1-2 3,14 7 6,-26-16 2,26 16 6,-25-19 1,25 19 4,-20-16 0,20 16 2,-15-12 1,15 12-2,0 0-2,0 0-1,0 0-1,0 0-1,0 0 0,21-10-2,-5 10 1,-1 2-1,6-1 2,-4 2-2,3 0 2,-2 1-1,0 1 0,-1-1 1,1 0-1,0-1 1,2 0-2,-3-1 0,2 0 0,3-2-1,-2 0-1,1 0 1,1 0-1,-3 0 0,3 0-1,0 0 0,-1 0 0,1 0 0,2 0 0,-3-1-1,2 1 1,0-1-1,1-2 0,-3 0-1,3-3 0,-2 2 1,2-2-1,-3 0-1,1 0 1,1 1 1,-3 2-2,2 0 1,0 0-1,0-1 1,0-2 0,0-3 0,3 1 1,-2-4-1,3-4 1,-1 2-8,-2-2 7,2 1-7,-3 0 8,3-1-7,-3 1 0,-2 2-1,-1 0 2,3 0 5,-2-1-5,3-2 5,-5-1-5,3 1 5,-1-3 0,0-1 1,-3 0-2,-2-2 2,-1-1-2,-2 1 2,1-2-2,-3 1 1,0-2 0,0 2 1,-1-2-2,0 1 2,-1-1-1,0 1 1,-2-2-1,3 0 1,-1 0 0,0-1 0,2-1-2,1-2 2,-1 2 2,2-2-2,-2 0 2,2 0-7,-2-1 3,-1 2-3,-1 1 4,1 0-5,-3-1 1,0 0 0,-1 2 0,0 0 6,-1-1-2,-1 1 1,2-4 0,-2 3-1,1-4 1,-2 2 1,2-4-1,-3 3 0,2-4-1,-2 0 2,2 1-2,-2-2 2,2 2-2,2-2 2,0 5-1,3-3 0,0 4 1,4 0-4,1 1 4,1 0-4,4 2 5,-2-1-5,2 2 4,0 3-5,0 0 4,-1 4-1,3 2 0,-2 1 0,1 3 0,1 0-1,2 2 2,0-1-1,0-1 0,6-1 1,-1-1-1,5-1 1,1 1 0,2-3 0,-1 2-1,1 1 2,1-3-2,-1 4 1,1-4-1,-3 3 0,1 0 0,4 1 1,0 2 1,-1-1-1,1 5 0,-2-3 0,1 6 0,1-1 1,1 2-1,0 1 0,1-2-1,4 4 0,0-2 0,4 3 0,-1-1 0,3 1-1,-2 1 1,-1-1 0,0 0 0,-6 3 2,1 3 0,-6 1-1,-2 3 0,-1 4 1,-3 2-1,-2 2 0,1-1 0,-1 0-3,0-4-6,2 3-22,-3-4-56,-1-7-4,-1 0-9,-7-12-6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20:16:30.3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23862 12233 1,'-26'-9'63,"-8"-8"3,-1-1-39,-1 1-8,2-5-8,1-2-11,2-2-3,2-3-6,-3 0 2,2-1-2,-5 1 3,0 0-1,-9 3 3,-1 3 4,-4 3-1,-7 2 6,-4 7-1,-9 4 1,-4 2 0,-2 3 1,-2 3 1,-1 0 1,0 1 0,0-2-1,-1 0-1,6 0-1,-2-2 0,-6 1-2,-1-2 0,-5 3-2,-4 0-1,-2 3 0,0 1 0,-1 5-1,0 0 0,1 1 1,-1 0-1,-1 3 3,2 0 1,2-2 1,-2 1 1,1-1 2,0-1 2,3 2-5,-2 1 4,0 3-4,1 1 1,-1 5-3,0 2 0,0 5-1,1 3 0,3 7 3,0 4-2,5 11 0,-1 6 1,0 8 0,3 4 0,7 3 0,7 6-1,6 1-2,12 2 3,13-3-1,14 1 0,17 2 0,16 2 0,13 5-1,18 3-1,11 3 2,10-2-2,9-1 0,6-6 0,4-3-1,3-7 1,4-6-1,4-9 2,2-8 1,1-3-2,5-10 1,3-2-1,3-11 0,4-6 0,5-5-1,2-10 1,-1-5 1,2-7-1,2-6-1,-4-6 2,2-4 0,2-5 1,-4-4-1,-2-3 0,-4-1-1,1-6 2,-1 0-1,4-5 0,0-1 1,-3-4-1,-3 0 1,-2-5-3,0 1 5,-1 0-3,-3-1 2,-4 1-2,-5-5 1,-5 0-3,-6-4 3,-6-3 0,-10-4-3,-10-3 1,-12-4-4,-12-4 3,-14 2 2,-15-1-2,-13 0 2,-12-1-2,-11 5 2,-9 7-2,-9 8 5,-6 9-3,-1 11-1,-3 11-3,1 9-12,8 13-24,12 8-41,1 2-3,8 8-7,-2-6 64</inkml:trace>
  <inkml:trace contextRef="#ctx0" brushRef="#br0" timeOffset="5091.6798">22594 8979 1,'-16'-15'28,"-6"0"39,5 0-2,-3 1-32,0-5 2,2 0-7,2-1-1,3 3-8,-1-1-2,4 1-7,-1 3 3,2 1-7,9 13 0,0 0-3,-16-6-2,10 19 3,1 6-5,-3 12 4,-4 11-5,3 19 2,-3 14-5,2 17 4,1 18-2,4 12 0,1 17-2,5 2 1,3 9-2,4 1 0,2-1 3,7-2-1,5-5 0,9-7 1,8-8 2,10-7 1,13-4-4,12-14 3,11-20-3,6-18 3,0-24-3,1-24 1,2-24 0,-6-22-2,-6-23-4,-10-17-10,-4-11-4,-12-14-5,-4-11 3,-13-10-2,-10-11 1,-16-5 3,-13-8 9,-13-6 8,-16-7 7,-7 4 2,-12 8 0,-2 7 1,-11 9 4,-5 7 2,-11 10 5,-11 13 3,-7 15 0,-9 8-1,-4 14 2,0 12-7,5 13-21,14 15-41,17 8-13,25 13-10,12-12 51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3T19:09:27.1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12936 8519 11,'0'0'36,"-13"-3"-7,13 3-7,0 0-8,-13 11-4,13-11-3,0 0-2,-17 15 3,17-15 1,-22 4 2,7-3 3,-5 1 2,-1-4-1,-1 2 1,-4-1-2,0 1-4,0 0-3,0 1-2,-4 1-2,-4 2-2,3 1 0,-7-1 0,-2-1-1,-3 1 1,-4-1-1,-1 1 1,-4-1-1,0 0 1,0 1-1,-3-1 0,-3 3 0,3 0 0,-1 1 0,-1 0 0,0 2 0,-4 0-1,1 1 1,-5 3 0,0 0 4,0 1-4,0 5 4,0 0-4,5 1 4,-1 1-2,5 1 3,8 3-3,1-1-3,8 4 2,0-2-2,0 2 2,4 6-3,0-1 2,6 1-3,2 1 2,1 4-1,6 0 1,7 3-1,4 1 1,8-1 0,5 3 0,6-2-1,3 2 2,4-1-1,1-3 1,3-1 0,4-4 1,1-3-2,0-1 1,9-4 0,4-4 0,-4-8 0,12 1 1,0-5 2,5-2 1,1-3 0,7 0 3,1-2-1,0-1 0,3-1-1,1-3 0,0 0-2,0-4 0,0-2-1,1-1-1,-1-3 0,3-5 1,1 1-1,2-7-2,5-3 3,2-3-2,-4-7 1,-1 0-1,2-5 1,-1-2-1,-5-3 1,-5-4 2,-8 0-2,-4-1 0,-4-1 0,-9-2 0,-9-2 2,-4 3-2,-9 0 1,-10 5 0,-7 0 1,-11 5-3,-11 8 3,-8 4-3,-11 11 2,0 3-10,-3 14-18,1 6-46,2 4-21,8 17 2,-1 0 30</inkml:trace>
  <inkml:trace contextRef="#ctx0" brushRef="#br0" timeOffset="9670.8595">18797 3544 102,'-13'5'80,"14"-18"3,5 0-1,5-7-34,13 7-9,3-1-5,13 15-6,6 9-5,5 22-7,4 11-3,6 15-2,-8 8 2,0 11-5,-10 4-2,-12 4-2,-14 1 0,-18 4-2,-21-1 0,-18 2 0,-20-4-8,-18-3 3,-14-8-3,-5-13 2,-3-15-2,3-18 3,9-15 2,13-12 2,19-9 3,19-4 2,37 10 3,-1-17 1,33 17-1,22 11 0,17 14 0,11 6-16,9 13-13,-1-1-32,2 9-49,-9-7-8,-9-9 1,-12-16-7</inkml:trace>
  <inkml:trace contextRef="#ctx0" brushRef="#br0" timeOffset="10291.0391">19810 3734 172,'-9'28'97,"0"6"3,5 17-2,-1 11-61,8 26-8,-3 13-6,4 14-4,-2 3-5,5 1-4,-5-11-5,2-10-5,1-20 4,-2-19-4,-2-23 5,-2-17-5,1-19 2,-8-22-2,0-11-7,-2-14 2,0-15-6,-2-19 0,7-10-3,1-12 2,9 2-4,7-4 2,10 5 4,9 8 5,11 14 3,8 21 3,6 22 1,7 22 1,3 23 10,3 20-4,0 19-1,-3 18-3,-9 12-1,-14 12 1,-15 3 1,-19 4 1,-24 0-1,-18 2-1,-21-5 2,-13-1-3,-15-9 2,-3-13-14,7-12-21,1-19-68,16-20-4,8-19-1,17-15-4</inkml:trace>
  <inkml:trace contextRef="#ctx0" brushRef="#br0" timeOffset="10651.1674">21891 3257 192,'13'1'108,"-16"21"1,0 24-3,-10 17-72,5 32-1,-2 9-5,1 22-8,-3 15-7,5 12-6,0 2-12,1-15-7,8-9-5,-4-20-12,9-14-21,-3-28-42,4-23-16,1-27-3,-9-19 9</inkml:trace>
  <inkml:trace contextRef="#ctx0" brushRef="#br0" timeOffset="10892.1267">22234 4069 243,'13'29'115,"-4"17"-6,-5 13-6,-4 12-93,-3 11-12,1 3-4,0 6-9,-3-12-10,4-8-13,-2-26-60,11-24-1,5-19-6,5-21 8</inkml:trace>
  <inkml:trace contextRef="#ctx0" brushRef="#br0" timeOffset="11275.1462">22638 4075 281,'17'30'122,"-1"20"-5,-6 10-4,1 5-99,-1 7-7,0 1-2,-2-4-5,-7-9 2,-6-13-2,0-15 1,-5-19 1,10-13-1,-19-22 0,17-15-5,4-14 0,6-14-3,10-7 2,8-4-3,11 1 4,7 3-3,8 14 6,1 15 2,3 18 4,2 19 1,-1 21 0,-1 18 2,-6 15-3,-4 14 1,-7 5-4,-4 3-1,-8-3-7,-7-7-8,-3-4-21,-17-21-49,-4-11-26,-13-18-5,-6-12-1,-14-14-3</inkml:trace>
  <inkml:trace contextRef="#ctx0" brushRef="#br0" timeOffset="11425.3971">22415 3604 195,'3'23'17,"9"-7"-13,6-17-19,20 2-110</inkml:trace>
  <inkml:trace contextRef="#ctx0" brushRef="#br0" timeOffset="11993.9972">23433 4080 162,'-22'-4'99,"22"4"2,0 0-2,0 0-45,18-7-23,5 7-17,11 6-8,8-2-4,7 0-1,6-2-2,3-4 0,2-2 1,-1-6-1,-1-6 2,-2-6-5,-2-4 1,-2-5 1,-8-1 1,-4-3-1,-7 1-3,-9-2 0,-9 4-3,-15 0 0,-15 6-1,-16 3-1,-10 6 4,-13 2 2,-4 9 4,-6 8 1,0 9 2,3 14 5,2 8 9,11 16 3,4 12 0,12 18 3,6 12-1,19 16 4,11 0-2,30 5 0,22-4-15,28-12-42,41-13-85,30-31-13,30-37-7,25-31-11</inkml:trace>
  <inkml:trace contextRef="#ctx0" brushRef="#br0" timeOffset="13394.1878">18039 5975 147,'0'0'91,"10"-19"-4,5-1-4,2-3-70,12 8 4,4 1-1,7 11 0,-1 10-1,3 13-3,-3 12-1,-3 13 2,-6 5-4,-6 7-5,-11 3-5,-6 2 5,-8-10-2,-4-4 2,-3-11-2,3-9 0,5-8 2,9-1-4,8 0 4,5 1-9,5 9 4,1 8-3,-6 8 8,-7 5 1,-12 4 3,-13-2 2,-15-5 0,-10-6 1,-17-12-2,-11-8-1,-12-12-6,-3-12-15,5-1-33,0-17-57,16-3-5,8-9-5,23-8-5</inkml:trace>
  <inkml:trace contextRef="#ctx0" brushRef="#br0" timeOffset="13893.9765">19388 5818 212,'17'46'118,"-4"13"-6,-7 9-13,1 7-75,2 13-24,0 4-2,0 0 1,-4-5 0,-2-15 3,-7-8 0,-1-17 3,-6-11 0,-2-17-2,-1-13 1,-2-18 2,1-12-2,-3-15-6,3-16 8,5-11-7,5-11 1,6-9 0,9 0 1,11 3-3,13 8 3,14 13 2,11 17-7,8 23 5,9 22-1,0 23-1,-3 19 3,-3 16-4,-11 14 3,-19 7 7,-14 9 0,-19 3 3,-16 2-3,-24-2 2,-14 1-3,-25-5 1,-9-8-4,-6-7-17,-3-20-31,9-12-68,7-22-5,22-23-5,24-22-5</inkml:trace>
  <inkml:trace contextRef="#ctx0" brushRef="#br0" timeOffset="14466.9379">22014 6125 260,'-4'45'113,"-3"12"1,2 15-11,-3 18-96,2 17-5,-1 7-2,-1 0-2,-7 0 1,-5-6 1,-6-13-4,0-16 2,-5-18-1,1-21 3,-1-21 2,0-20 3,0-24-6,1-25-6,2-25-3,1-25-2,6-20 0,2-15 4,7-11 0,11-4-1,14-1 13,11 15 7,12 18 2,17 25 2,12 24 0,10 29-4,3 22-3,0 28-3,-13 21-5,-11 13 0,-20 14 1,-19 4 5,-25 3-2,-18-1 3,-17-2-2,-8-9-13,-6-5-10,-2-20-41,10-6-46,12-23-7,18-17 1,14-15-6</inkml:trace>
  <inkml:trace contextRef="#ctx0" brushRef="#br0" timeOffset="14722.8097">22671 5242 324,'6'42'133,"5"21"0,-7 6-8,2 19-113,1 28-7,0 11-7,-5 10-5,-9-3-9,-2-3-4,-9-19-15,7-11-11,-3-32-25,17-19-44,1-25-1,15-22 2,7-18 7</inkml:trace>
  <inkml:trace contextRef="#ctx0" brushRef="#br0" timeOffset="15125.1633">23392 5845 234,'15'-42'118,"-7"8"-7,-8 2-5,-4 9-89,-9 13-10,-6 12-8,-7 13-1,-11 12 1,-10 17-1,-4 12 5,-3 13 0,2 11 2,6 8 0,14 4-2,11-3 1,13-1-3,13-17 2,12-15-5,9-17 3,5-19-4,7-18 1,-2-19 5,3-17-6,-2-13 3,-6-9-1,-4-2 5,-5 6-1,-6 11 7,-9 17-2,-7 24-1,-2 13 4,-2 27-5,2 21-5,0 12-22,9 14-22,-4-12-39,13-1-32,1-24-6,7-15 0,2-27 2</inkml:trace>
  <inkml:trace contextRef="#ctx0" brushRef="#br0" timeOffset="15530.8725">23936 5777 327,'7'65'133,"-2"4"-8,3 9-12,2 6-112,3 4-5,-1-6-1,-8-11-1,-7-15 3,-7-18-2,-4-20 5,-5-13 2,0-18-3,1-15 0,3-18-4,4-13 2,7-10-2,2-8 1,8 2 1,3 6-2,4 10 7,5 16 1,4 21 3,3 26 2,2 24 0,0 22 1,-2 18-4,0 11-1,-6 8-1,-2 4-3,-4-2-4,-1-12-9,0-8-15,-5-23-31,10-11-60,-4-24-1,9-15-6,-3-23 1</inkml:trace>
  <inkml:trace contextRef="#ctx0" brushRef="#br0" timeOffset="15890.7719">24434 5924 279,'-7'36'130,"13"2"-5,5-6-9,15-11-113,10 11-3,11-3 0,5-9-2,-5-8 2,1-12 0,-5-9 3,-3-8 0,-4-8-1,-4-8 1,-6-3-1,-8-4 2,-14 1-5,-13 2 2,-16 12 0,-22 12 6,-17 20 6,-10 20 1,-1 21 3,-1 15-3,17 15 0,13 7 2,29 6-6,33-4-16,28-18-31,38-10-94,13-24-7,18-19-7,5-24-2</inkml:trace>
  <inkml:trace contextRef="#ctx0" brushRef="#br0" timeOffset="16706.2339">18123 7946 76,'0'0'86,"-11"13"0,-2 0 1,-7 6-64,6 15-1,-7 2 2,2 12 0,-6-1 1,9 8-1,2-6-8,13-1 0,10-6-7,17-8-3,13-9-6,12-15-7,12-4-9,5-13-13,7-5-23,-6-10-43,-4-6-5,-10-7 0,-7-1 2</inkml:trace>
  <inkml:trace contextRef="#ctx0" brushRef="#br0" timeOffset="16926.4035">18439 7963 202,'-14'82'116,"-4"21"-5,1 12-3,-4 18-89,7 18-9,1 5-13,0-4-11,6-9-12,-3-25-33,9-27-46,7-31-4,11-36-4,8-33 0</inkml:trace>
  <inkml:trace contextRef="#ctx0" brushRef="#br0" timeOffset="17306.9151">19042 7637 196,'27'36'120,"2"7"-3,1 4-11,1 7-103,4 11-1,4 9-2,0 4 0,-3 7 3,-4 3-3,-5 1 3,-5 1 0,-5-2 2,-4 1-1,-3-2 1,-6-5 1,-4-2-2,-4-7 1,-3-4-2,-4-1 1,1-4-5,-3-7-10,-4-8-5,3-4-9,-3-10-3,1-3-1,-9-11-1,5-2 3,-6-10 2,7-1-22,4-2-46,-1-12 4,16 6-2,-10-32 15</inkml:trace>
  <inkml:trace contextRef="#ctx0" brushRef="#br0" timeOffset="17862.6597">19095 7910 37,'-9'14'75,"9"-14"6,4 20 2,0 3-50,2 6-3,5 13 1,-2 7-1,5 19 2,-1 8-5,5 12-2,1 1-4,3 7-7,-5 4-2,2 5-4,-5 0-3,-2-1-2,-3-7-1,-1-5-3,-5-8-3,-1-10 3,0-14-4,-1-17-9,7-11-33,-8-32-57,15 0-1,-6-26-6,-2-19-3</inkml:trace>
  <inkml:trace contextRef="#ctx0" brushRef="#br0" timeOffset="18454.9715">20579 8674 93,'38'-18'87,"5"3"-7,-5-2-3,2 10-83,5 10 5,-2 7 3,-1 4 2,-2 3 11,2 2-3,3-7-1,9-8 1,3-13-5,7-12-2,2-11 7,6-4 5,-4-4-1,1 9 7,-9 8 1,-1 19-1,-16 8-1,1 18 0,-3 5-11,4 5-5,4-3-5,7-8-2,9-12 0,8-16 0,9-12 5,6-8 2,6-8 6,8 8-1,-1 4 2,12 14 0,3 15-1,5 20-9,15 18-116,2 8-11,9-3-11,7-8-9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3T19:10:37.9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7208 4916 17,'-7'23'90,"7"-23"-5,0 0 0,-9 14-62,9-14-2,26 19-6,0-3-4,8 4-4,13 6-5,2 2 0,6 5-2,2 4-2,4 4 0,-1 2 2,1 2-3,3-1 4,-7 1-1,4 1 5,-1 0-1,0-1-1,3 1 4,-3-1-3,5 1 3,5 0-5,-3 1 3,2 3-7,-2 5 1,0 1 1,-2 6-3,-2 3 1,-9 6 1,-2 1-3,-7 3 3,-1 1-3,-3 2 1,2-1-1,-4 2 2,0-1-1,4 0-1,0-1 3,3 5-4,-1 0 9,-1-1-6,-1 0-1,-2-2 1,-2-1-2,2 1 3,-2-1-3,2-1 2,0-5-6,5 0 4,1-1 2,4-1 3,5 2 3,-2-4-4,5 2 4,-2-3-3,3 1 3,-3 0-3,0-2 2,-2-2-7,-7-5 2,3 0-1,-6-3 2,-3-4 6,-2-3-1,-2-4 4,1-2-3,1-5 5,2-2-3,-3-6 4,4 2-5,0-5-2,2 1-1,1-2-2,-2 1 2,-1 5-3,-4 0 1,0 4-2,-3 0 2,-3 4-1,2-2 0,-1 2-1,2-2 0,2-4 0,1 0 0,1-7 0,2-1 0,-2-6 0,-1 0 0,-1-2 1,-8-2 0,1-1 0,-5 3 0,-5-1 0,1 2 1,0 2-1,-5 1 0,4-2-1,1 0 0,1 2 1,2-2-2,1 1 1,0-1 0,-4-6 0,4 5 0,-4-3 0,3 4 0,-8-1-3,1-1 1,-1 4-1,0-2 1,-4 2 0,0-3 0,0 2 0,-3 0 1,-1 2 2,-2 1 2,-1 1-1,-2 1 2,0 1-1,-1 1 1,2-1-1,0 0 0,7 1 0,-3-1-1,4-1 0,1 2 0,6-1 0,-1 0-1,1 5-1,3-2-1,-2 1 2,1 0-4,3-2 3,1 0-3,0-1 3,1-1-3,3-5 4,1 2 0,-1-1 0,-1-1 1,-2 1 0,-1 0 1,0 4 0,-4 1 1,3 2-1,-4 3 0,1 2 0,1 3 1,-2-1-1,4 3 1,-2 2-3,3 0 3,-1 0-2,-3 0 2,0 1-3,3 3-2,1-2 4,0-1-3,0 0 2,2 0-2,0 1 2,3-1-3,-3 0 6,4 2 0,-4 0 0,5 1 2,-1 0-2,3 2 3,2-4-1,2 3 1,2-4-1,2 0 0,0-1 0,3 0-1,2-3 1,-3 0-2,5-2 1,2 2-2,-3-1 2,3 1-1,3-3-1,1 1 1,0 4-2,7-1 3,2 5-3,2 1 3,6 4-3,1 4 2,6 2-2,4 2 0,1 5 1,5 8-4,1 1 5,4 6-1,0 12 4,9 9-1,0 11 0,4 10-1,6 6 1,11 13 2,4 8-4,9 6-2,6 3-2,12 7-7,12 7-2,-2 1-24,19 13-81,-4 2-8,1-7-1,-9-9-10</inkml:trace>
  <inkml:trace contextRef="#ctx0" brushRef="#br0" timeOffset="6497.244">4201 7341 1,'2'-36'66,"22"-1"26,4-8-2,15 0-65,7 6-13,11 7-13,-3 7-12,1 9-15,-12 6-14,-10 12 1,-20 4-3,-15 10 1,-19 1 16,-9 2 13,-13 1 22,-4-2 12,-5-4 17,5-2 0,4-2 11,4-9-2,9 4-6,7-7-5,19 2-3,0 0-6,0 0-10,37 6 3,10 1-11,12 2 5,17 8-9,8 6 0,11 9-8,7 13 2,-7 8 1,-4 16-3,-13 9 2,-13 12-2,-22 5 1,-17 6-1,-18 3 0,-25 2-2,-17-2-2,-18-1-2,-14-5-2,-20-6-2,-13-8 4,-12-2 3,-8-10 5,0-11 12,5-8 4,8-11 11,19 1 2,18-6 5,28 9-2,23 0-3,36 14-3,21 8-10,21 13-5,18 11-8,11 7-14,13 12-30,-3-2-72,5-3-6,-11-15-3,-17-24-1</inkml:trace>
  <inkml:trace contextRef="#ctx0" brushRef="#br0" timeOffset="6676.7065">5130 10713 186,'14'58'61,"17"-8"-55,12-19-19,4-40-123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3T19:10:51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14595 6548 48,'-9'-23'76,"10"10"-2,2 0-36,2-2-17,8 8-9,4 0-6,2 2-4,6 4-1,6 1-4,7 3 1,1-2 1,0 4-1,5-1 1,2 0 1,3-1 1,6 0 3,2-1 1,-5 0 0,4 1 1,0 2 0,0-1 0,1 2-2,-4-1 0,2 3-1,1-1-1,0 0-1,2 0 0,1 1 0,-1 0 1,1 1 1,2 1 1,-4 0-1,4 2 0,3 1 1,0-2-1,7 1 1,7-2 0,3-2-1,1 1 0,5-2-1,-1 3 1,1 1-1,-1-1 0,-2 0-1,6-3 0,-1 2-2,8-4 2,1-2-2,3-1 1,2-5 0,-1 0 1,-1-1-1,-2 2 0,-6-2 1,-2 2-1,-5 2 1,-2 0-1,4 3 1,3-1-1,3 2 1,4 0-1,3 2-1,4-3-1,2 1-2,-3-4 1,0 2-1,-4-2 0,-6-3 0,-5-3 1,-4-1 1,-2 0 1,2-3 1,-1 1 1,5 0 2,0-1 0,4 2 0,3-1 0,3 3 1,0-1-1,1 1 0,-4 0-1,-4-2 0,-5 2-1,-5-4 2,-3 3 1,-13-2-1,-7 2-1,-11 4-12,-12 1-32,-15 4-38,-8 4-3,-27-8-10,-15 2 21</inkml:trace>
  <inkml:trace contextRef="#ctx0" brushRef="#br0" timeOffset="1102.6959">4374 7607 1,'74'-7'0,"-1"-6"62,7 4-3,5 0-44,1 5-5,8 2-3,3 4-7,5 2 1,3 1-2,4-3-1,6 3 2,3-2 1,7-2 0,-3-1 3,7-1 3,2-2 0,-1-2 2,8 3 0,0-3 0,-3 1-1,-1 4-1,-1 0-3,-3 1-2,-3 2-2,-2 2-1,-4-1 1,1 0 0,-1 2 0,-1-2 0,-2 2 0,9-2 0,-2-1 0,-4-1 1,0-1-2,1-2 0,-6-2 0,4-1 0,-6-2 0,-1-1 1,-5 1-1,-2 0 2,0 2-1,-4 2 0,-5 1-1,1 2 1,2 1 0,0 2 0,-1-3 0,1 2-1,-1-4 0,5 1 0,0-3 0,1 2 0,-2-1 0,-3-2 1,-1-1-2,-3 1 2,0 0-1,-1-2 2,-1 3 0,-3-3 0,1 3 1,2-1-1,-3 4 1,4 0-1,-3 0 1,3 2-2,1 0 1,-2 0-1,-2-2 0,-2-2 1,-4 0-1,-3-4 2,-6 0 1,-11-3 1,-9 4 0,-11 2-7,-20 7-47,-26-4-27,-9 22-7,-28-25 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19:41:55.9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4841 9684 1,'9'-26'32,"0"13"-8,-5-1-8,-4 14-2,9-22-5,-9 22-2,4-14-4,-4 14 1,0 0-5,9-19 3,-9 19-2,21-13-3,-3 7-2,8-1 3,4 0-1,5 1 1,3-1-1,2 4-1,-1 0 3,-1 0 0,1 1 0,-1-1 1,-3 0 0,0 0-1,-4-1 2,7 1-1,-2-2-2,2 2 2,0 1 1,1-3 2,-3 2 1,3 0 2,-4 2 1,-1 0 0,-3 1 1,3-2 0,0 4-1,0 0-2,-2 1-2,6 2-2,-4-1 0,1 2-1,-4 1-1,3 0 2,-3 0-1,-1 3 1,1 2-1,2 1 1,-1-1-1,6 3 1,1 0 0,-4-1-2,4 1 2,0-4-2,-1 2 0,-3-3 0,-1 2 0,1-3-1,0-1 2,5 1 0,3 0 2,8-2-1,1 1-1,5 0 1,3-4 0,1 2 0,3-2 1,-7-1-2,4-2 1,3-1 0,-2 0 0,6-1 1,1-1 0,5 0 1,-1 0 0,2-2 1,3 1 2,0 0-1,4-1 1,-5 1 1,1 0-1,-3-1-2,3 1 0,0-2-2,0 1-1,-4 0 0,-1-1-1,-1 3 0,-1-3-1,-4 1 2,-2 1-1,0 0 0,0 0 0,0 2-1,2 1 1,2-2 0,-2 2 1,5 0-2,-3-1 1,2 2-1,-3-1 2,-3 2-1,-1 1-1,0 1 2,-3 0-2,-1 2 1,2 0 0,2 3-1,2-1 0,2 1 2,3-1-2,5 1-1,2 0 1,0-3-1,4-4 0,1-2 1,3-1-2,1-3 1,-1-2 1,-2-3 0,-3 2 2,-3-3-1,0 3 1,-5 0 0,-3 1 1,-1 0-1,0 2-1,5 1 1,4 0-1,-1 0 1,1 0-1,5 2 0,-1-2 0,-3 3 0,2-2 1,-3 1-1,-4 2 1,3 1-1,-2 1 0,2-2 1,1 3 0,1-2 0,-1-1 0,4-1 0,4 0 1,-4-3-1,0 2 1,0 0 0,5 1-1,-1 0 2,3 2-1,0 1-1,2 2 1,0 0 0,-3 1-2,1-1 1,-2 0 0,4 1 0,-3-2 1,-1 1-1,-3-1 0,7 2 0,-2-2 1,-2 3 0,2 2-1,-5 0 0,1-1-1,2 2 1,-4-1-1,-1 0 1,-4-1-1,4 0 2,0-3-1,-4 3 0,1-3 0,-2 4 0,5 1 0,0 2-1,1 2 1,4 3-1,-1 1 0,4 2 1,-3 0-1,0 0 0,3-2 1,-2 0 0,2-3-1,-4-1 0,-4-2 0,1-2 1,-1-1 0,-3-2-1,-1-1 1,-1-4-1,-4 0 0,2-1 1,3-1-1,2 0 0,-1 0 0,4-1 1,2 1 0,-3-2-1,0 2 1,-3 0 0,1-1 1,-2 0-1,0-2 0,-2 1 1,1-2-2,2 1 2,1-3 0,0 2-1,0-5 0,-1 2 0,0-5 0,-1 0 0,2-1 0,-4-5 0,-1 4 1,4-2 0,2 1 0,-3 0 0,4 0-1,-5 1 1,4-1 0,-4 1-1,4 1 1,-4-3-1,-1 2 1,1-1 0,-2 2 0,5-1 1,-2 1-1,0 0 1,0 1-1,-1-1 0,2 3 1,0-1 0,3 1 0,-6 1 0,0 2 0,4-1 0,-1 4 0,2 0 0,1-1 0,0 3-1,1-1 0,3-2-1,1 1 1,0 0 0,-2-4 0,3 3 1,2-4-2,-1 2 3,-1-3-2,0 0 2,2 0-3,-3-2 3,3 6-2,-3-2 3,-1 3-1,-4-1 0,0 4-1,-6 2 1,-3 1-1,-5 5-1,-3 0 2,-5 2-3,-10 4 2,-3-1-5,-8 5 0,-5 1-9,-9 2-11,-6 4-64,-7 8-3,-13-8-11,3 0 10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3T19:11:22.4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9950 11889 5,'38'4'14,"1"4"-2,4-1-3,2 0 3,6 2-2,2-2-2,2-1 1,2 1-3,3-3-3,0 1 1,2-3 5,3-2-2,-1-1 3,1-2-1,0 0 0,1-2 1,2-1-1,1 1 2,0 0-5,1-1-1,3 2-2,-4-1-1,5 4 0,1-1-1,-2 1 0,4 1-2,-3 0 1,-1 0-2,2 0 1,2-2 0,-7 1 1,3-3-2,0 1 2,1-3-1,4 0 1,0-1 1,0 1 0,-4 0-1,7 1 2,-3-1 0,-3 3 1,2 0-2,-4 3 1,-3-1-1,5 2 0,1 1 0,2-1 0,4 0-1,5 1 0,4 1 1,4-3 0,2 3 0,5-2 0,0 3 1,2 2-1,-3 1 1,3 2-1,-2 1 2,2 3 1,-1 0 0,2 2 1,-1-1-1,-2 3-2,-2 1-13,-5 2-20,-4 4-35,-17-6-5,-4 5 25</inkml:trace>
  <inkml:trace contextRef="#ctx0" brushRef="#br0" timeOffset="6523.2481">12758 15597 1,'44'-10'0,"8"4"52,4-1-40,5 1-2,8 4-1,7-1-3,4 0 0,11 3 0,4-2-1,2 2-1,1 2-7,-8 2-10,-5 3-20,-12 0-20,-5 5 45</inkml:trace>
  <inkml:trace contextRef="#ctx0" brushRef="#br0" timeOffset="9280.1341">16292 15470 4,'21'9'14,"-7"-5"3,7 1 0,5-4 2,5 0-1,8 1 3,8 1 0,6 0 1,7 1-4,9 5-3,1 1-3,3 4-4,9 4-3,4 2-2,5-2-3,5 3-2,7-4 0,2 0-1,7-4 0,7-1-1,0-4 0,4-2-1,0 0 0,7-3 1,3-2 0,10-1 1,3-3 1,7 1 1,3-3 3,4-1-2,4-1 4,-5 4-2,-6 2 0,-8 5-15,-13 12-48,-25-6-6,-12 10 27,-35-20 40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3T19:12:00.7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18194 13205 9,'0'0'19,"-21"-7"-3,21 7-6,-20 1-3,20-1-2,-17 6-2,17-6 1,-20 12-3,20-12-3,-24 14 2,24-14 0,-22 17-1,22-17 2,-19 18 0,19-18 0,-15 17 0,15-17 1,-9 19 1,9-19 0,-8 20-1,8-20 2,-11 24 0,11-24-2,-12 25 4,12-25 1,-3 19-1,3-19-1,16 11 2,0-9 0,6-1 0,2-2-1,5 1-2,1-2 0,4 1 0,0-2 2,3 3 2,6-2 1,7 1 1,3 1 2,9-1-2,9-1 0,7 2-2,9 0-2,5 2-2,2-1-1,2 3-3,2 2 1,-1 3-1,0-2 0,3 3-1,1-1 0,6-1-1,5 2-1,5-2 0,5-3 1,7-2-2,5 2 2,-2-4-1,0 2 0,-4 0 0,-10-2 0,-9 2-9,-9-1-33,-10 6-26,-27-9 0,-4 4 56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3T19:12:30.5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4129 6933 4,'46'7'11,"6"-1"4,6-3 0,5-2 7,6-2 4,1-2 4,1 1 2,-4 0-1,0 2-6,-4-3-6,1 1-1,-7-1-4,3 2-5,-3-3-3,3-4-2,-3 1-2,3-2-1,4 2 0,-3-3 1,1-1-2,-2 2 0,4 0 1,-2 2-2,3-2 2,3-1-1,1 0 0,5 0-2,-4 1 3,4-1 2,-1 0 2,1 0 0,-6 4 1,-3-1 0,-8 3 0,-1 0 0,1 1-1,-5 1-1,-5 1-3,0-1-1,-3 1-1,3 4 1,-3 1-1,3 3-1,-3 2-1,3-2 1,1 5 0,0-1-1,-2 2-4,-2 0-6,-9 0-18,-4 5-44,-14-7-3,-13 5-5,-18-6 51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3T19:13:06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6326 7294 1,'-14'-9'36,"14"9"-21,-20-16-7,20 16-4,-13-14-1,13 14-13,-18-12-11,18 12-14,-17-6 35</inkml:trace>
  <inkml:trace contextRef="#ctx0" brushRef="#br0" timeOffset="1034.0359">5638 7314 17,'0'0'16,"26"10"1,-9-7 2,1-2-2,3 1 2,5-2-1,-1-2-1,2 1-3,3 1-3,4-3 0,1 3 0,-1-3 0,2 2-2,3-1 1,0 1-1,0-1 2,0-1-1,0 2-1,-1-1-3,-3 1 2,4 0-2,-1-2 0,1 1 0,1-1-2,2 3 0,-2-1-3,7-2 2,2 2-2,-2-1 0,8 2-1,-3 0 0,1 0-1,4-3 1,2 3 1,-1-4-1,2 1 1,0-1-2,1-2 2,3 0 5,2-1-4,3-3 5,1 1-5,3-1 6,0 1-6,-3-1 7,-1 3-6,4 0 1,-11 3-1,-2 2-1,-2 2 0,-4 6-1,0-2-1,-2 3 0,4-1 0,0 1-1,7-2 1,2 1 0,4-4 0,0 0-1,7-2 2,0 0 0,-5-2 0,1 1 1,-3 1 0,-4 0 0,2 0 1,0 4-7,-8 2 5,-1 3-7,-2 2 6,1 1-6,3 2 4,1-2-5,4-1 6,5-2 0,8-3 1,4-5-1,6-2 2,6-2 0,-3-1 1,-5-1-1,2 1 1,-7 0 0,-7 1 0,-9 1 0,-9 2-2,-13 0-5,-8 2-9,-12-1-16,-7 3-55,-16-4-3,1 13-10,-1-13 69</inkml:trace>
  <inkml:trace contextRef="#ctx0" brushRef="#br0" timeOffset="24193.4743">18220 7908 1,'-8'-23'21,"8"23"-3,-4-19-1,4 19-4,0 0 0,0 0-5,0 0-3,0 0-2,-16 8-2,7 10 2,-4 13 6,-4 6-1,-9 11 1,-7 11 0,-3 10 3,-3 6-4,0 3 1,4-4-7,7-6-2,9-9-1,9-12 0,11-12-1,12-15 3,11-15 0,4-13 0,6-10 1,5-13 0,0-12 0,4-6 0,-1-9 2,-3 0-1,-5-4 1,-2 0-3,-7 5 3,-4 6-2,-6 6 3,-3 6 0,-6 6 0,-2 7 0,-2 8-2,-1 3 1,-1 15 0,0 0-1,0 0-2,0 0 0,-4 25 0,0 4 0,-5 5-1,0 5 0,1 3-1,0-2 2,3-4-2,4-4 1,6-13-3,-5-19-1,29 7-3,-5-18-1,8-11-3,4-10-5,6-8 0,4-6 0,4-5 4,-1-1 5,-2 2 11,-3 5 8,-7 5 5,-9 11 6,-10 11 1,-18 18 1,0 0-3,3 15-4,-15 6-8,1 5-5,0 8-1,5-3-3,4 1 0,6-6-3,8-6-1,4-5-3,8-7 1,2-8-2,6-11-2,1-4 2,0-3-1,-1 0 5,-6-2 3,-5 6 4,-8 2 2,-13 12 2,0 0 2,0 0 1,-26 29 1,11-10-2,0 0-1,5-2-3,9-4 0,1-13-4,27 4-3,4-14-2,8-9-4,4-2 0,4-4-2,-1 2 0,-7 3-3,-9 5 5,-11 11 2,-19 4 1,-5 23 5,-15 3 3,-9 4 0,-3 2 1,6-4 1,12-8-3,14-20-1,31 8-1,21-25-3,16-10-2,18-5-3,3 0-4,-3 6 0,-14 13-1,-25 18-1,-32 19-6,-30 25-11,-27 19-29,-23 13-14,0 8 22,0-22 51</inkml:trace>
  <inkml:trace contextRef="#ctx0" brushRef="#br0" timeOffset="25014.7296">19632 16652 1,'-36'9'46,"-7"-15"28,12 4-16,2-6-77,4-2-27,12 4-18,-6-7 15</inkml:trace>
  <inkml:trace contextRef="#ctx0" brushRef="#br0" timeOffset="26178.2358">19347 16485 19,'0'-19'66,"0"19"-21,8-20-22,-8 20-10,0 0-7,13-13-4,-13 13-1,2 20 3,-5 3 0,-5 4 0,-4 11 0,-3 1 0,-3 7 2,1 0 0,-5 5 9,2-9-13,1-5 10,7-7-9,4-7 8,4-8-8,4-15 8,0 0-10,22-6 0,-5-16-2,7-4-11,-1-7 5,3-6-11,1 0 9,1-7-10,-2 3 10,-7 1-8,1 12 16,-9 2 4,-5 11 9,-6 17 4,0 0 3,-21 22 1,0 5 1,-1 13-1,-3 2-5,2 9 8,2-6-16,8 2 7,3-6-14,6-5 9,6-13-15,6-3 9,5-13-12,5-7-1,7-4-1,1-12 0,8-6 0,-3-5-10,7-1 15,-4-3-7,-1 6 15,-7 2-5,-6 7 14,-5 6-9,-15 10 10,0 0 0,-2 30-3,-6-2 9,-2 1-14,6 2 7,4-6-13,5 0 9,14-10-13,7-10 7,11-10-12,7-13-4,8-7-1,1-10-14,3 4 11,2-5-7,-10 7 11,-7 3-2,-8 9 18,-12 9-3,-21 8 15,11 18 4,-22 5-1,-5 4 10,0 2-9,1 0 5,6-6-15,9-1 7,0-22-12,26 11 9,4-24-8,9-10-10,7-6 7,6-3-10,-1 1 10,0-1-11,-4 5 10,-10 3-8,-5 13 10,-13 9 1,-19 2 1,11 24 2,-17-4-2,-3 4 2,0 1-2,1 4 8,7-8-11,5-8 9,10-10-9,10-7-1,7-9-1,7-6-6,1-1 0,1-3-11,-6 6 10,-4 5-10,-11 15 9,-19-3 3,4 36 1,-18 1 16,-7-2-7,-5 7 10,3-5-9,0-2 11,12-9-9,7-13 9,4-13-9,31-16-1,4-7 1,8-9-9,3 1 9,3 2-11,-8 6 4,-5 10-28,-15 16-48,-2 18-12,-15-8-2,21-6 50</inkml:trace>
  <inkml:trace contextRef="#ctx0" brushRef="#br0" timeOffset="49346.3815">16287 5036 50,'0'0'70,"-17"-11"0,17 11-7,-16-7-55,16 7 5,0 0 0,0 0 6,-14 19 2,9-3-2,-7 6-1,3 12 4,-8 8-1,3 11-3,-6 8-7,1 10 0,2 2-3,0 2-7,0-7 4,5-7-4,3-9 3,4-12-2,0-10 3,1-11-8,4-19 1,0 0-2,0 0 0,-17-14 0,12-9 1,1-9 1,4-7-8,4-9 1,5-5-2,8-9 5,5 0-2,5-6 2,6 3-4,3 4 4,3 7 5,0 6 1,3 9 2,-3 12-1,-3 9 1,2 13-1,-8 12 1,-3 14 2,-5 14-2,-2 13 2,-7 9-2,-3 8 1,-2 9 3,-4 1-4,-4-1 0,0-8-3,-3-8 1,2-11-3,1-11 0,-5-13-5,5-23-5,0 0 0,1-23-2,-1-11 1,5-10-3,-2-9 8,1-2 4,1 3 10,-5 6 5,1 14 9,-6 9 2,5 23 5,-8 16 5,2 23-6,-2 13-4,3 17-9,-2 9-12,6 3-26,2-2-61,6-8-8,3-18-4,6-18-4</inkml:trace>
  <inkml:trace contextRef="#ctx0" brushRef="#br0" timeOffset="49638.0238">16945 5429 1,'-13'5'0,"13"-5"0,0 0 0,-13 0 0,13 0 0</inkml:trace>
  <inkml:trace contextRef="#ctx0" brushRef="#br0" timeOffset="50066.201">16691 5445 48,'8'-29'74,"6"-1"-2,-3-10 0,11-5-50,1 0-6,2-1-9,1 3-3,0 2 3,-4 8 1,-1 7 1,-3 10 1,-18 16 3,22 2 4,-14 18 0,-1 15 2,-1 7-5,-1 9-2,-1 10-6,0 5 0,-3 8-15,-4-2-26,1-4-49,2-9-5,-2-16-2,3-11-6</inkml:trace>
  <inkml:trace contextRef="#ctx0" brushRef="#br0" timeOffset="50574.1658">17189 5239 91,'-18'4'85,"4"4"-6,-3-6-5,1 0-70,1 7-2,-1 2 1,2 6 3,-2 2 1,-1 6 1,-3 1 1,3 8 7,-3 4 4,7 7-4,0-2 2,8 3-7,6-3 0,7-1-6,6-4 2,5-5-5,4-10-3,3-10 1,4-9 0,0-8 0,4-11 0,-1-11 1,1-5-6,0-5 4,-7-5-4,-2-1 5,-9 1-4,-6 3 3,-13 8-3,-10 8 3,-14 11 1,-9 8 0,-10 10-1,-6 10 1,-2 9 0,-1 4-16,9 2-50,10-4-19,11-11-3,25-17-6</inkml:trace>
  <inkml:trace contextRef="#ctx0" brushRef="#br0" timeOffset="51458.2636">18004 5010 151,'-43'17'93,"-7"3"-3,-8 12-8,-1 5-77,2 8-4,9 4-1,4 5-1,10-1 2,7-3-4,9-5 2,10-6 9,10-7-1,11-11-2,9-8 1,2-13-1,7-7 0,0-11 1,4-11-1,-2-12-6,2-8 3,-5-9 1,-4-5-4,-1-8 0,-8-2-3,-3-4-4,-8-1 2,-7 2 3,-5 9 7,-7 8-2,-3 13 7,-4 12-2,1 16 4,-1 21 7,2 19-7,3 20-2,3 15-8,4 20 1,4 11-5,7 6 2,3-1-2,9-8-3,4-8 4,7-14-2,4-18 4,6-20-2,2-22 3,8-21 0,-2-19 0,4-17 2,-4-12-6,-2-12 0,-3-4-4,-5 2 7,-11 7-3,-9 15 6,-10 19 0,-9 18 2,5 21 1,-17 15 3,13 14 0,3 7-3,6 5-1,13-8-7,8-11-2,12-11-2,6-15 1,4-15 1,1-16-2,4-12-1,-2-14 5,-2-8-4,-5-10 0,-5-7-7,-13-6-2,-5 0-3,-17-1 7,-11 7 6,-13 7-5,-15 9 12,-11 20 8,-11 12 18,0 27 5,-3 16 3,12 32-3,0 23-6,18 30 2,10 19-6,16 18-9,22 20-20,11 6-32,23 8-74,17-14-11,22-29-2,17-24-11</inkml:trace>
  <inkml:trace contextRef="#ctx0" brushRef="#br0" timeOffset="60516.7351">20230 8190 1,'0'0'0,"-20"5"65,20-5 5,0 0-46,-12-21 2,15 6-1,3-9 5,4-5-6,7-10-8,8-9-4,9-9-1,9-13-2,9-10 0,6-10 1,9-8 0,4-7 5,8-8-1,5-4-3,2-7 2,2 0-5,5-3 1,0-1 2,2-5-7,1 0-5,-3-5 3,-2 2-1,-5 12-4,-4 9 1,-7 12-7,-9 12-12,-5 19-37,-9 20-21,-15 18-6,-9 15-3</inkml:trace>
  <inkml:trace contextRef="#ctx0" brushRef="#br0" timeOffset="61048.5409">21878 4849 33,'0'0'69,"0"0"-3,0 0 0,0 0-48,6 24 2,-4-3-2,0 7 2,0 6 2,-2 5-4,4 2-1,3-4 0,8-2 0,6-11-1,13-9-4,9-14-2,10-10-7,4-8-4,4-9-8,2-3-7,-10-2-9,-1 0-11,-14 2-20,-12 5-27,-8 2 3,-12 2 0</inkml:trace>
  <inkml:trace contextRef="#ctx0" brushRef="#br0" timeOffset="61271.481">22301 4632 108,'-6'21'80,"-2"11"1,0 11-1,3 15-52,-5 14-1,2 15-7,-4 5-6,3 3-6,0-5-14,2-11-13,7-11-36,7-19-31,7-30 0,10-24-4,4-26 1</inkml:trace>
  <inkml:trace contextRef="#ctx0" brushRef="#br0" timeOffset="61600.6148">22692 4575 153,'-25'41'94,"0"8"-7,3 6 0,10 1-81,12 3 5,13-3-9,12-7 2,9-7-6,9-16-1,2-11 3,5-15-2,-5-11 3,-3-10 1,-10-7 0,-11-2 0,-17-5 2,-16 1-4,-12 1 4,-17 4-4,-8 4 5,-7 9-7,0 3-4,7 8-24,8-1-51,17-1 1,24 7-5,7-21 0</inkml:trace>
  <inkml:trace contextRef="#ctx0" brushRef="#br0" timeOffset="61940.702">23262 4349 164,'-20'27'90,"-4"5"-4,3 4-6,6 4-77,4 4-1,10 3-1,6-3-2,8-7 0,12-12-2,9-10 3,2-10-2,8-12 3,-1-9 1,-2-9 1,-9-9 2,-6-5 2,-19 0-1,-20-2-2,-19 7 2,-16 5-1,-17 9-1,-11 8-5,-4 12-13,2 1-32,18 7-35,18-3-5,22-3-2,20-2-4</inkml:trace>
  <inkml:trace contextRef="#ctx0" brushRef="#br0" timeOffset="62149.9454">23955 3800 183,'11'22'109,"0"11"-1,-5 11-10,3 10-92,3 19-19,-2 3-23,9 6-49,-6-4-6,0-9-6,-4-15-1</inkml:trace>
  <inkml:trace contextRef="#ctx0" brushRef="#br0" timeOffset="62456.3577">23669 4099 141,'0'-37'82,"11"-5"-5,12 0-2,12-1-66,10 5-3,10 4-3,8 8 1,9 8 5,-3 14-3,5 14 0,-5 15 3,-3 16-1,-5 13-3,-10 12 0,-17 12-4,-21 9 2,-26 4-3,-26 1 3,-24 2-15,-23-2-70,-15-14-5,-3-15-9,6-32-3</inkml:trace>
  <inkml:trace contextRef="#ctx0" brushRef="#br0" timeOffset="69702.8404">5621 12087 17,'0'0'18,"17"-19"-5,0 12-6,5-3-7,3 3 6,1-4 1,5 3 6,3 1-3,6-1 1,7 3-4,5-4 4,9 3 6,8-1-11,9 1 2,3-1-8,3 1 3,2-3-3,5 1 3,4 1-3,4-3-3,1-1 3,9 0-1,7-1 1,10-1 0,8 2 1,8-5 0,5 2 2,6-2 0,6 0 3,3-3 2,3 2 0,1-2 3,-1 3 0,8 0 1,-2 2-1,2 4-2,2 1-1,7 5-1,1 4-2,3 4-2,1 3 0,-1 6-1,4 2 0,-7 1 0,6 1 1,-3 2 1,-4-4 0,1 3 0,-1-4 0,-2-2 0,-10-2-1,-1 0 1,-14-3-2,-12 2 0,-18-1-2,-16 1-6,-22 3-14,-26 2-32,-31 1-28,-27 3-5,-37-5 26</inkml:trace>
  <inkml:trace contextRef="#ctx0" brushRef="#br0" timeOffset="70168.7465">3426 12667 16,'22'-33'35,"4"-1"1,0 6-4,8 3 1,7 6-2,11 6-2,15 2-5,26 6-3,22 3-7,19 4-4,18 3-3,8 1-2,5 1-5,-3 0-5,-10 7-16,-25 5-53,-24 0-9,-24 10-11,-36-10 79</inkml:trace>
  <inkml:trace contextRef="#ctx0" brushRef="#br0" timeOffset="93862.4622">9372 6957 1,'-21'-10'12,"21"10"37,-13-10-45,13 10-5,0 0-8,0 0-1,-13 6 0,13-6 3,0 0 4,0 0 8,-18-1 6,18 1 1,0 0 11,-19-12 0,19 12 3,-24-6-3,11 6-3,-2 2-4,2 5-5,13-7-3,-22 13-3,22-13-1,-6 17 1,6-17 4,11 15 5,-11-15 4,28 11 3,-6-5 4,10 4 3,11-1-4,20 5-3,11 1-12,14 2-17,20 5-65,0 6-18,-12-7-13,-2 0-6</inkml:trace>
  <inkml:trace contextRef="#ctx0" brushRef="#br0" timeOffset="103922.5511">6494 14828 1,'-16'-43'62,"6"-2"-31,2 12-1,4-3-3,7 10-5,-2 3-2,4 7-3,3 2-4,5 8-3,5 6-5,3 3-2,14 5-3,8 1 1,12 3-1,7-2 1,11-2-1,6 1 2,2 0 0,2-1 1,-1 4 1,5-1-1,-1 4 1,5 2 1,0 2-2,0 1 2,8 2-2,1 1 1,4 0-2,1 0 2,-1 0-2,2-1 1,0-5 0,2-1 0,3-6 0,-1-3 1,5-7-1,6-6-1,0-5 1,3-6-1,3-1 2,-1-2-3,1 0 2,2 1-2,-3 2 1,-1 1-1,-2 3 1,1 3-1,-3 0 1,0 0-3,2 0 3,-2-2-2,0-2 2,0 1 0,-1-3-1,2 0 1,-1 0-1,1 2 0,-2 2 1,1 2 0,-3 1 0,2 2-1,-2 0-1,-1 1 1,0 2 0,-4-1 0,-1 0 1,-5-1-1,-7 1-1,-12 3-3,-7 0-12,-14 2-34,-13 4-38,-13 4-3,-21-7-12</inkml:trace>
  <inkml:trace contextRef="#ctx0" brushRef="#br0" timeOffset="228341.5699">22361 5784 1,'0'0'42,"-27"-2"18,27 2-3,-25 0-37,25 0 2,-15 1-3,15-1-1,0 0-2,0 0 0,20-12 0,-1 2 3,9-1 0,11-7-1,12-5-3,13-7-2,14-7-4,13-8-3,13-10 0,13-10 1,9-10 1,8-6-1,12 0 0,3-1 1,-2 4 1,-1 5 1,-4 8-8,-8 11-14,-15 11-23,-8 14-50,-23 8-4,-20 3-4,-20 7-8</inkml:trace>
  <inkml:trace contextRef="#ctx0" brushRef="#br0" timeOffset="232890.0021">22780 6093 1,'4'-13'40,"-5"-6"26,2 5 2,-2-2-31,-3 2 0,1 1-4,-2 0-4,5 13-4,-4-15-7,4 15-1,0 0-2,-3 28 0,3-1-4,4 12 0,-1 6-4,5 8 4,-4 5-2,3 5-4,-3-5 3,-1 0-4,-3-8 3,-3-5-2,-2-9 3,-4-6-3,-3-11 3,12-19-1,-19 10 0,19-10-2,-20-29 0,16-1 3,2-13-8,2-9 1,4-7-5,2-12 2,5-4-3,2-6 2,6 2-2,1 4-3,6 7 6,1 9-2,0 13 2,3 13 0,-4 17 0,0 14 0,0 15 0,0 12 1,-4 14 0,3 5 1,0 8-1,1 6 3,0 4-3,1 0 3,3 0-1,-4-3-2,1-5 3,-1-2-2,-2-8 4,-2-5-3,-4-10 5,-4-3-2,-6-11 3,-8-15 0,-1 14 0,-14-15-1,-12-10 0,-13 1-1,-17-4-1,-19 0-2,-10 1 0,-9 2-1,-2 7-12,2 1-51,14 12-41,18 1-5,20-4-10,28-2-2</inkml:trace>
  <inkml:trace contextRef="#ctx0" brushRef="#br0" timeOffset="234213.8166">20171 16958 1,'-4'-16'6,"-4"2"59,8 14-3,5-16-44,-5 16 4,14-19 3,-1 5-2,6-4 5,8-11-1,8-5-8,9-14 6,10-13-13,7-11 6,6-8-11,4-14 7,8-3 0,-3-10-1,3-7 4,-1-8-4,5-4 1,4-11-9,7-10 5,1-18-5,9-12-8,8-13-2,9-10-1,6-6-1,3 1 1,-2 8 2,-11 13-6,-3 21-5,-13 19-6,-13 26-15,-19 21-47,-22 20-11,-16 20 2,-19 11 12</inkml:trace>
  <inkml:trace contextRef="#ctx0" brushRef="#br0" timeOffset="234588.3949">22515 12361 1,'-6'27'70,"6"11"14,-2 1 3,4 1-42,11 3-3,-1-6-10,18-4-4,3-13-8,13-7-3,8-12-6,6-5-7,3-6-9,-2-6-10,-1 2-8,-9-9-14,-4 5-14,-13-5-26,-11-3-13,-6-1 0,-8-8 38</inkml:trace>
  <inkml:trace contextRef="#ctx0" brushRef="#br0" timeOffset="234769.8835">23006 12071 49,'-18'19'92,"2"14"4,1 17 3,-2 14-67,8 18 3,1 10-19,3 4-18,7 5-40,1-5-47,7-19-6,5-19-2,2-30 4</inkml:trace>
  <inkml:trace contextRef="#ctx0" brushRef="#br0" timeOffset="235053.1745">23131 12191 31,'-22'79'87,"0"-1"1,15 0-7,7-13-51,16-10-16,14-14-6,15-20-6,9-20-1,0-18 0,0-19 0,-8-12 1,-10-10-4,-13-7-5,-13 1-6,-19 1-1,-18 12-4,-13 10-12,-12 14-27,-6 9-24,5 14 2,4 1 35</inkml:trace>
  <inkml:trace contextRef="#ctx0" brushRef="#br0" timeOffset="235378.4113">23493 11960 111,'-21'49'100,"3"-2"0,10 3-10,10-6-86,11 0 2,11-8-2,10-18-5,5-12 1,6-14 1,-1-14 0,-2-11 2,-10-9-6,-12-7 3,-15 0-2,-14 5-2,-20 8-6,-15 15-14,-10 5-21,-5 12-43,-1 8 0,7 2-2,14 2 26</inkml:trace>
  <inkml:trace contextRef="#ctx0" brushRef="#br0" timeOffset="235841.0452">23901 11337 104,'-2'54'103,"6"13"-7,3 3-7,6 10-78,6 3 2,0 3-3,2-9-3,2-10-1,-2-14 1,-4-17 4,-3-11-6,-14-25 3,13 6-4,-14-28 1,-3-13 0,-8-15-3,1-15-4,-5-12-3,4-11 4,1-4-1,7-2 0,5 5-2,7 5-2,11 16 1,9 15 2,4 20-1,7 17 3,5 22 2,-1 20 2,-1 20 4,-6 16 1,-12 14 3,-10 12-1,-18 8 0,-14 2 0,-20-2-4,-12-3-15,-12-4-55,-12-11-35,-4-17-7,2-18-4</inkml:trace>
  <inkml:trace contextRef="#ctx0" brushRef="#br0" timeOffset="236989.5279">23091 13215 29,'-4'-22'85,"-1"7"3,5 15-23,0 0-12,-2 21-12,13 20-8,2 6-10,8 15-2,5 8-3,7 6-6,1 0-3,4-5-5,-3-9 0,-4-11-2,-5-14 4,-5-11-3,-21-26 0,17 6 2,-20-25 0,-7-15-2,-4-18-2,-5-16 0,1-19-4,1-12 0,3-8-1,4-3-1,10 2-3,9 6 7,6 14-2,9 17 2,3 25-2,3 20 5,0 24-3,1 20 3,-5 13 0,-1 11-4,-3 9 3,-1 1-2,-2-5 3,5-2-1,4-12 2,6-5 1,4-7 0,6 2 0,-2 2 0,2 8 3,-9 5-2,-4 6 2,-18 10-3,-13 6 6,-23 4-3,-17 1-1,-18-2-2,-8-7-14,-4-1-19,-10-17-46,5-11-33,5-20-7,11-20 0</inkml:trace>
  <inkml:trace contextRef="#ctx0" brushRef="#br0" timeOffset="237308.2035">22671 13055 25,'0'0'91,"-9"-14"1,29-10 7,22-6-52,23-19-4,30-4-1,27-21-9,37-7-1,23-15-8,18-2-15,12 2-20,-5 4-26,-9 11-63,-24 12-7,-26 16-7,-37 18-5</inkml:trace>
  <inkml:trace contextRef="#ctx0" brushRef="#br0" timeOffset="252115.1162">22879 8451 13,'-11'34'95,"-3"7"5,0 8-2,2 16-53,-7 0 0,9 11-11,-8-1-7,7 3-9,1-4-5,1-8-7,0-10-9,4-15-2,2-11-5,3-30 0,0 0 1,0-14-1,6-17 2,-4-10-1,6-7 5,-3-7-1,4-6 1,4 2 4,3-1-1,1 3 4,6 3-4,6 7 4,3 7-4,7 11 7,-1 12 2,1 13 1,-2 14-2,0 11 1,-3 15 4,-3 11-5,-6 6 4,-7 5-4,-7 1 4,-9 1-3,-10-3 4,-6-4-4,-13-10-3,-6-9 1,-4-11-3,-4-10-6,2-8-12,0-15-16,20-1-28,4-12-48,17-6-3,12-4 1,13-3-3</inkml:trace>
  <inkml:trace contextRef="#ctx0" brushRef="#br0" timeOffset="252419.0091">23770 8572 12,'-24'48'97,"-1"11"4,-4 1-5,8 0-49,10-1-19,9-13 2,15-6-8,5-20-2,14-11-2,0-16-2,3-9-1,-9-14 2,-6-5-3,-18-8-10,-11-3 2,-20-3-8,-11 1 2,-10 8-8,-8 3-3,-1 13-17,0 2-15,14 12-60,10 4-6,17 4 0,18 2-3</inkml:trace>
  <inkml:trace contextRef="#ctx0" brushRef="#br0" timeOffset="252673.9379">24104 8218 93,'5'39'109,"2"11"-3,-2 12-2,8 10-76,-3 7 0,9 8-13,0-8-3,2-1-9,1-10-4,-4-12-12,2-11-9,-12-18-34,-1-12-50,-7-15 1,-5-13-4,-3-12 24</inkml:trace>
  <inkml:trace contextRef="#ctx0" brushRef="#br0" timeOffset="252853.2911">23796 8503 73,'27'-32'113,"24"-6"-1,18-5-4,15-4-75,13 2-55,9 4-66,0 11-7,-13 6-8,-13 12-6</inkml:trace>
  <inkml:trace contextRef="#ctx0" brushRef="#br0" timeOffset="253425.8559">22825 10045 24,'0'0'86,"-9"36"1,7-7 0,-2 7-63,10 12 1,6-1-7,2 1-6,3-3-3,0-3-5,3-9-1,-6-7-3,-1-10 3,-13-16-1,0 0-3,10-28 2,-12-11-4,-7-16 0,1-14-1,3-12 0,3-5-1,5-1 1,7 4 3,6 6 1,6 9 7,8 15 0,0 15 3,5 17-1,-8 9 3,-1 14 0,-11 6-1,-8 12-2,-16 9-5,-11 6-5,-12 1-11,-11-4-15,-1-2-49,1-4-18,3-9-3,10-7-1</inkml:trace>
  <inkml:trace contextRef="#ctx0" brushRef="#br0" timeOffset="253942.0797">23608 9663 89,'8'29'106,"-4"4"3,-4 9-2,1 8-73,-5 5-5,7 4-3,-6-4-9,5-2-2,-5-8-6,1-9-2,-2-13-2,4-23-1,0 0-1,-19-18-3,13-19 0,-1-10-3,2-9 1,3-8-3,4-4 3,6 0-2,6 4-2,5 7 2,5 11 0,7 10 2,2 10-2,2 12 3,-2 11 2,-1 11 1,-6 8 3,-5 6-3,-9 2 3,-6 5-2,-9 0 1,-7 0-1,-3-3-4,-5-2 1,1 2 0,1 0 2,3 3-1,6 4 1,5 6-1,10 5 0,6 3-12,3-3-15,14 3-42,1-12-44,4-14 0,3-13-2,3-18 4</inkml:trace>
  <inkml:trace contextRef="#ctx0" brushRef="#br0" timeOffset="254242.0514">24224 9705 128,'-17'40'108,"4"3"-6,8 1-4,7-4-82,7-1-4,7-7-5,6-11-4,1-11-2,2-11 1,0-9 1,-6-12 0,-8-1 0,-10-7-2,-11-2-4,-10 2-3,-7 0-2,-7 5-6,-6 2-9,5 8-23,-2 1-41,10 3-13,9 5 3,18 6 0</inkml:trace>
  <inkml:trace contextRef="#ctx0" brushRef="#br0" timeOffset="254757.2754">24423 9462 87,'5'25'111,"-6"-2"1,2 4-2,4 11-75,-2 2-3,5 8-7,-2-3-6,1 2-6,0-5-9,-1-6 0,0-7-2,-1-6 1,-3-7-2,-2-16 2,0 0-2,0 0-2,0 0-2,-2-32-3,1 5-4,-3-9-6,5-5-2,-3-9-4,7-1-2,-2-4 2,10 6 1,-2 2 3,10 5 4,0 6 6,5 10 4,6 14 10,-3 12 6,5 16 6,-7 10 5,4 15-1,-9 3 3,-2 11-1,-14 4-1,-7 8-5,-18-5-3,-9 0-6,-12-9-7,-7-10-3,-1-7-18,-10-18-22,12-8-69,1-14-4,11-11-2,6-7-2</inkml:trace>
  <inkml:trace contextRef="#ctx0" brushRef="#br0" timeOffset="254933.6716">25122 9777 180,'13'45'15,"-11"-7"-10,-5-10-13,-10-24-95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19:43:06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16880 6893 1,'-20'-44'39,"2"7"36,-8-8-4,0 3-52,4 3-3,-3 5 1,6 6-6,-2 4-3,-4 9-7,2 11-1,-7 11-2,-5 15 2,-8 14-2,-8 16-4,-5 13 1,-6 17-1,-7 12-1,-4 11-1,3 10 3,-7 11-3,4 5 5,-1 11-2,-1 3 5,-2 13-5,3 6 4,-3 11-1,7 9 1,0 11-1,1 10 0,4 9 0,9 4-1,1-1 1,6-6 2,2-3-3,3-6 3,5-10 0,1-5 1,8-11-5,4-4 5,3 3-2,6 6 1,1 8 1,3 6 3,4 7 1,4 3 1,0 7 2,2 3-4,6-4 3,2-8-1,3-7-1,2-7-2,3-10 1,5-8-2,2-10 1,2-3 1,0-4-2,8-4-2,1-4 2,7-1-1,1 3 0,4-6-1,6 0 4,6-4-5,1-5 5,5-7-2,1-5 1,3-10 0,7-10 1,-2-10-1,8-9-2,5-11 9,6-8-2,8-9 0,5-10-1,3-8 1,11-5-2,1-7 0,-3-6 0,3-8-8,-1-6 1,0-10 0,-8-11-6,0-9 7,-5-13-6,-3-10-3,-4-12 3,-3-11-3,-5-14 3,-2-8-1,-7-13 2,-3-13-6,-6-12 7,-8-10 4,-2-12 0,-8-6 6,-6-11-3,-2-2 2,-9-3 3,0 0 1,-1 0 0,-2 2-1,0-8-5,1-1-1,-3-6-1,-1-6 0,1-6-1,-4-8-4,-4-3 0,1-5 1,-6 4-1,-1-1 1,-7 7 1,-4 0 0,-4 8 2,-7 9 2,-3 6-1,-4 6 1,-7 3 1,-3 5-1,1-1 0,-3 10 1,-1-1 0,0 2-1,0 3 2,-1 4-1,-2 6-1,2 4 4,-6 10-1,1 3 2,-5 6-2,-4 7 2,-3 6-1,1 0-1,-3 4 2,-1 3-5,2 1 3,1 3-3,1 5 3,5 7-3,-2 5 1,-2 13-1,0 6 2,1 9-2,-3 6 2,-2 6 1,-1 4-4,-3 3 4,-4 0-4,-2 0 1,-1 1-1,-7 1 1,-2 2 0,-3 3-3,-4 0 4,-2 8-6,-5 3 4,-3 8 0,-4 7-1,-3 6-4,3 9-10,0 4-26,5 10-51,14 10-3,6-12-6,19-2 32</inkml:trace>
  <inkml:trace contextRef="#ctx0" brushRef="#br0" timeOffset="27476.8165">18110 9725 10,'0'0'20,"-20"-10"-1,7 4-4,-6 0-2,-1 0-1,-5 1-2,-1-1 3,-3-1-4,1-3-2,-6-1-1,1-2 1,-6 3 2,-1-4-2,-8 2 1,-3-1-3,-5-1 1,-7 2-2,-5 1-2,-8 1 0,-1 0-1,-2 1-1,-4 3 0,-2 2-3,-4 3-1,-1 2 0,-1 6 2,-7 2-3,-2 8 1,0 3 2,-3 5-2,-1 5 3,3 5 1,-3 4 1,2 3-4,5 8 5,2 3-1,9 4 1,3 3 1,11 2 2,10 0-1,11 2 2,12 1 0,17 0-2,9-5-1,8 4-3,10 1 1,3 0-2,5 5 1,5 3-1,4-4 0,3-3 1,10-1-1,4-6 3,8-8 1,10-8 3,4-11 1,16-8 0,1-6 1,10-8 0,3-7 0,4-6-2,3-4-2,-1-6-2,-2-5-1,-1-6-2,1-4 2,0-9-2,1-2 1,-4-6-1,5-4 1,0-3 0,2-3 0,-3 0 0,-1-2 1,-3 0-1,-7 0 0,-5 3 0,-10 1 0,-5 1 1,-4 0-1,-5-1 1,-7-2-2,-7-1 2,-4-2 0,-10-4-1,-6-2 2,-10-1-1,-9 0 2,-10 1-2,-12 0 0,-9 6-1,-11 6 1,-6 8-3,-10 11-3,-3 5-14,-3 9-52,6 18-10,3-3 0,16 12 81</inkml:trace>
  <inkml:trace contextRef="#ctx0" brushRef="#br0" timeOffset="28033.5198">18151 9923 1,'45'-8'0,"-4"-10"53,12 2 15,-5-3-51,7-1-3,8 0-5,4-2-5,4-1-2,9-3-3,3-4-3,-1-7 6,1-3-3,8-5 2,3-8-1,3-5 4,4-11 5,3-5 3,2-2 2,0-2 2,-2 2-1,-3 2-4,-7 8-26,-14 8-53,-6 16-9,-28-3-5,-10 16 79</inkml:trace>
  <inkml:trace contextRef="#ctx0" brushRef="#br0" timeOffset="28600.773">21129 7468 1,'0'0'14,"0"0"57,0 0-5,0 0-46,0 0-5,11-19-7,-11 19-3,18-14-2,-18 14-5,0 0-3,0 0 0,0 0-3,-18 9-2,-8 12 0,-11 10-1,-4 8 2,-7 7 9,-3 4 5,0 7 8,4 5 4,7 0 3,8-2 4,12 4-1,7-7-4,14 3-5,15-4-10,13-6-12,12-8-29,16-6-41,7-17-5,13-9 8</inkml:trace>
  <inkml:trace contextRef="#ctx0" brushRef="#br0" timeOffset="28933.2696">21249 6921 52,'0'0'92,"-3"21"0,7 5-2,0 14-62,1 12-2,3 17-6,-1 13-9,-3 14-1,-2 5-9,0 4 0,-5 3-1,0-4 1,1-3-16,-6-10-10,7-9-31,1-13-37,-2-20-5,8-12 1</inkml:trace>
  <inkml:trace contextRef="#ctx0" brushRef="#br0" timeOffset="29456.054">21756 7253 1,'-28'-20'70,"13"17"3,-6-3-1,-1 3-57,3 9-13,2 0-1,0 4-10,0 3 6,-5 6-3,0 3 7,-3 2-1,2 9 7,-1 6 4,2 6 1,5 3 0,4 3-4,6 1-1,5-3-4,9-1 0,1-8-3,5-3-2,0-10 0,-2-5 1,-11-22 0,12 14 1,-12-14-1,-1-17 1,-7-6 1,1-11 1,-3-6 0,1-6 3,0-2 10,1 2 5,-1 0 8,6 11 1,-3 4 4,6 31 1,1-19-1,8 33-4,0 9-9,7 16-10,3 9-21,1 1-23,10 6-72,-3-5-8,2-12-2,-1-18-4</inkml:trace>
  <inkml:trace contextRef="#ctx0" brushRef="#br0" timeOffset="29824.9145">22215 6956 136,'7'-39'105,"-6"6"-8,-10 1-7,-8 13-85,-9 14-7,-9 12-8,-11 7-2,-7 9-1,-5 6 4,0 3 1,5 1 8,9-1 1,13-2 3,14-4 1,18 0 1,12-1-1,14-1 4,8 1-4,4 1-3,3 1 1,-8 5-1,-4 4-1,-15 6-5,-12 2-3,-19 7-8,-12 4 1,-22-2-6,-7 5-25,-9-8-46,-4-15-1,10-10 1,6-28 49</inkml:trace>
  <inkml:trace contextRef="#ctx0" brushRef="#br0" timeOffset="30192.4938">22633 6337 102,'-25'-10'95,"11"11"-4,-9 1-7,-9 6-73,0 16-6,-5 2-1,-8 7-7,-2 6 4,-1 2-6,8 3 5,12 1 2,17-4 3,20-3 6,22-4-1,24 0 3,16-5-2,12 2 1,6 1-6,-7 1-5,-12 5-13,-19 1-12,-23 11-36,-28 5-38,-30-4-4,-24 0 0</inkml:trace>
  <inkml:trace contextRef="#ctx0" brushRef="#br0" timeOffset="30519.7115">23335 5275 288,'13'39'131,"9"23"-2,3 16-35,11 39-103,14 30-102,2 9-15,1-5-12,-2-2-10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19:44:32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5589 10096 1,'-13'8'0,"-7"-8"29,7 8 35,-5-4-47,4 0-1,1 2-2,-3-2 0,16-4 2,-22 12-1,22-12 0,-18 6 2,18-6 1,-13 7-3,13-7-3,0 0 0,-12 13-2,12-13 0,0 0-1,-4 13-1,4-13-2,0 0-3,3 13 0,-3-13-1,0 0-2,14 6 0,-14-6-2,17 1 3,-17-1-2,18 1 1,-18-1 0,0 0 0,13-2-1,-13 2 0,0 0 0,-13 0-1,13 0 1,-22 2-1,22-2 1,-26 11 1,13-1 2,13-10 2,-17 26 1,11-12-1,8 3 2,2-1 1,8 0-3,6-1 2,4-4-4,7-1 0,-2-4-3,3-3-1,0-6-1,-3-6-1,2-4 2,-6-8-1,-2-5 0,1-6 1,-2-6 2,-5 1 1,-2-2-1,-5 1 2,-3 1-1,-5 4 1,-5 2-2,-3 7 1,-2 4-2,-8 2 0,1 7 0,-4 4 0,0 5-1,-2 7 2,3 2 1,2 7 1,4 3 3,2 7-1,8 0 2,4 2-2,9 1 1,-1-2-1,10 1-1,2-6-3,-1-1 1,6-6-1,-3-4 0,0-7-1,-5-4 1,5-9-1,-9-7-1,0-5 2,-1-9-1,-7-3 0,-2-2-1,-3 1 2,-7 1 0,-3 5 1,-2 8 0,-5 8 3,0 9-1,-2 8 2,3 9 0,3 8-1,3 7 0,3 5-1,7 0 0,4 0-2,4-2 0,1-3-2,3-5 0,2-8-2,-1-8-1,5-6 0,-2-10-2,2-4-1,-5-8-2,4-1 0,-8-3-1,3-1 2,-8 1 1,-7 1 0,-2 5 2,-7 1 3,-6 8 1,-4 2 2,-3 5 0,-2 8 2,-2 6 0,2 12 0,-3 6 0,4 10 1,4 5 0,1 6-2,11 3 2,2 2-2,4-4 1,9-2-1,3-5-1,5-5 0,0-7-2,4-8 2,-3-5-2,2-8 0,-3-7 0,1-12 2,2-7 0,-2-4-2,-1-5 1,0-3-1,-4-4 0,-5 2-1,-4 1-1,-4 4-1,-6 2 1,-6 7 1,-6 5 0,1 6 2,-5 7 3,3 5 1,-2 6 3,7 6 0,1 5 1,4 1 2,9-1-2,7 1-1,3-5-3,-6-20-1,30 17-3,-9-20-4,0-7-3,-2-4-3,-2-8 1,-5 1-3,-8 2-1,-4 19-9,0 0-64,-13 4-8,14 19-3,4-10 58</inkml:trace>
  <inkml:trace contextRef="#ctx0" brushRef="#br0" timeOffset="2309.6837">5495 10264 1,'-4'-18'24,"4"18"41,4-28-42,-1 14-13,2 1-7,-5 13-7,9-23-2,-9 23 1,9-19-3,-9 19 2,4-16 4,-4 16 6,-4-14 1,4 14 4,-10-13 1,10 13 0,-20-10-1,6 8-2,-3 1-1,-4 4-3,-2 1 0,-6 5-1,-1 2 2,-1 2 1,1 3 2,4 1 1,4 5 2,4-2 1,6 5 0,8-1-1,8 2-2,5 2-2,11-4-2,3 1-2,7-5-3,5-3 0,3-5-3,1-4 0,-4-8-1,4-8 1,-4-5 0,0-7 0,-5-5 1,0-7-1,-4-4 3,0-4 0,-4-6 2,-2 1 0,-10-1 0,-2 0 1,-11 2 0,-6 4 1,-8 2-1,-9 7 1,-5 6-1,-8 5 0,0 5 1,-4 5 1,4 6-1,3 7 1,2 7-1,0 7 0,13 5 2,2 11-1,7 8 0,4 6-3,2 7 1,6 0-1,5 1 1,3-3-3,2-4-1,6-9 1,-2-9-1,4-13 2,2-8-1,-1-9 1,2-7-1,-4-11 0,1-3 2,-5-7-2,0-2 2,-9 0-2,0-2 1,-5 3 2,-3 0-1,-5 5 2,1 4 1,-4 4 0,12 16-1,-18-15 0,18 15 0,0 0 0,0 0 0,0 18-2,0-18-1,12 17-1,-12-17 0,6 13-1,-6-13 1,0 0-1,-22 17-6,12-4-70,-1 15-8,-2-8-4,17 6 68</inkml:trace>
  <inkml:trace contextRef="#ctx0" brushRef="#br0" timeOffset="4477.186">5446 10178 1,'0'0'6,"-16"3"53,16-3-47,-14 4-4,14-4-3,-9 13-4,9-13 2,-11 16 1,11-16-1,-15 14-2,15-14 6,-16 10-1,16-10 1,0 0-2,0 0-2,-5-15-1,10 0-2,3-1 1,0-4-2,1-2 2,0-1 1,-4 0 4,0 2 2,-1 0 2,-1 3 3,-3 3 0,0 15 1,1-20 0,-1 20-1,0 0-4,0 0-2,0 0-3,0 0-1,0 0-1,0 0-1,-4 16-1,4-16 1,0 0-2,-17 4 2,17-4-1,0 0 1,-18-8 0,18 8 1,0 0 1,0 0 0,0 0 1,0 0-1,12 23 0,-2-10 0,-1 0-2,2 1 1,-11-14-3,15 20-2,-15-20-1,0 0-2,0 0-1,0 0-3,0 0-13,12-10-51,-12 10-3,25-16 3,-6-5 74</inkml:trace>
  <inkml:trace contextRef="#ctx0" brushRef="#br0" timeOffset="5457.3646">5305 10114 21,'0'0'21,"17"-8"1,-17 8-4,26-5 1,-9 1-1,5-3 0,4-2-2,4-2 0,-1-2-6,3 0-1,1 0-1,-1 0-1,6 1-3,-3 1-1,4-2 1,0 0-2,8-2 0,-3 1 1,7-1 0,1 2-1,-3-1 0,6 2 0,-7 1 0,8 1-1,-4-3 0,1 0-1,3-3 1,0-3 2,0-1 1,1-2 2,3-1 1,1-1-1,-5 1 2,4 1-2,-4 2 1,0 0-3,-3 1-2,2 0-2,-6 3-1,-1 3 0,-5 0-1,0 5 1,-4-3 0,0 7 0,-4 0 0,3 1 1,-4 0 0,-2 0 1,-2 0 0,-1 0 3,-7-1 4,-4 1 3,-5-1 0,-13 4 2,21-6-2,-21 6 0,0 0 0,13 2-3,-13-2-4,0 0-3,5 15 1,-5-15-3,-9 19-2,9-19-6,-22 25-6,9-14-13,1 7-26,2-1-35,-2-4-7,12-13 15</inkml:trace>
  <inkml:trace contextRef="#ctx0" brushRef="#br0" timeOffset="7057.4144">5403 10537 47,'0'17'24,"1"-2"-2,12 1-1,5-3-4,3 1-2,9-2-1,5-2-1,8-3 0,5 2-3,4-4-1,4 1 1,9 1-2,-1-1 1,2 0-4,3 0-1,-1 2 1,2 0-3,0 0 1,-5 0-1,0 0 2,4 1-2,-1-1 2,6 1 0,-1-2-1,1 2 1,0-5 0,-1 2-1,-2-2-1,1 1-1,-2-2 1,-1 1-1,-3 0 1,2 1-1,1 2 1,1 0 0,7 2-1,-2-1 1,-2 1-1,10-2 0,-2-1-1,-2-2 1,-1-2 2,3-4 1,-1 2 2,0-5 0,0 2 1,-6-2 1,-1 2-1,-1 2 0,-3 1-2,-4 1-3,2 1 0,-6 2-2,-3 2 1,-2 0-2,1 2 2,-3 3-2,-2 2 1,-3 1 0,-3 3 1,-1-1-2,-1 1 2,-5-1-1,0 0 0,-5-1 0,1-2 1,-7 0-1,-4-2 1,-3 2 0,-3 0 0,-5 0-1,-5 3 1,-3 1-1,-3 1 2,0 2-4,-6-1-1,-1 1 1,-1 1-2,-3 0 3,3 0-3,-3-2 3,0 1-4,-1-2 5,3-1-1,-4-3 1,0 1-5,3-1-10,-1 3-43,0 7-34,5 2-7,4-26 27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233.33333" units="1/cm"/>
          <inkml:channelProperty channel="Y" name="resolution" value="310.22726" units="1/cm"/>
        </inkml:channelProperties>
      </inkml:inkSource>
      <inkml:timestamp xml:id="ts0" timeString="2014-10-21T19:45:18.5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1" timeString="2014-10-21T19:45:21.419"/>
    </inkml:context>
  </inkml:definitions>
  <inkml:trace contextRef="#ctx0" brushRef="#br0">18732 6555,'0'0,"0"0,0 0,0 0,0 0,0 0,0 0,0 0,-217 111</inkml:trace>
  <inkml:trace contextRef="#ctx1" brushRef="#br0">7979 10279 16,'0'0'24,"0"0"-4,-16 0 0,16 0-4,0 0-2,0 0 0,0 0 0,-13 4 1,13-4-5,0 0 0,-12 5-4,12-5 2,-16 2-1,16-2-3,-17 6-3,4-3 0,13-3-1,-25 9 2,25-9 1,-18 17 0,18-17-3,-13 22 4,10-9 0,3 1-1,7 6 0,2-2-2,1-1 1,7 2 0,0-2 0,0-3 1,5-3-1,-1-6 1,-2-3-3,-4-7 1,0-3-1,-15 8 0,20-28 0,-16 10-1,-2-3 0,-2 3 0,-4-3 3,-2 3-2,-1 0 2,-2 3-1,-4-1 1,13 16-1,-26-22 2,26 22-3,-25-14 1,9 9 0,0 4-1,3 2 1,13-1-1,-22 12 0,22-12-2,-17 20 2,13-6-1,4 1 2,3 4-2,3-1 2,2 3 0,5-6 0,4 4 1,4-4-1,-1-4 0,1-2 0,1-3-1,-5-4 1,0-2-1,-17 0 2,22-5 0,-22 5 0,9-15-1,-9 15 2,0-24-1,-5 9 0,-1-2-1,-3 1 0,-2 2 0,-4 4 0,-2 2 0,-5 7 0,-1 2-1,0 5 1,0 6 0,-3-1 0,1 7-1,-1 0 1,5 3-1,-1 2 1,5 0 0,4 0-1,3-2 1,2 1-2,8-2 2,5-4-1,7-3 0,2-1-1,3-5 1,3-3 0,2-2 1,1-5-1,-1-3 1,-1-4 0,1-3 0,-5-7 1,-1-2-1,-3-4 0,-2-3-1,-9-3 3,-2-1 1,-2 2-1,-4-1 1,-3 2-1,-4 2 4,-3 4-2,-3 0 2,-1 3-3,1 5-1,-5 0 1,2 5-2,-4 3 2,4 3-3,4 5-1,-3 2 0,8 10-2,-1 1 0,6 7 0,3 5-3,5 1 3,5 4-2,3 0 3,5 1-1,1-5 5,4-3-1,3-7 3,1-6 0,3-5-1,-2-6 0,-2-6 0,-4-5-1,0-4-1,-8-2 0,4-3 0,-8-2 2,-5-3-2,0 3 6,-1-1-3,-4 2 2,-3 2-1,0 4 1,-5 3-2,13 13-1,-26-12-1,13 12-2,-4 5-2,0 2 1,4 9-3,-1-2-2,2 8 2,2 1-2,2 2 3,4 1-3,4-1 5,0 1-4,8-5 5,0-1 1,2-4-2,-10-16 2,26 18 0,-13-15-1,3-4 2,-2-6-1,-5-8 1,0-5-1,-1-3 1,-8-4 2,0-1-3,-4 2 5,-2 0-3,-2 3 1,-5 4-2,0 6 3,-3 3-4,-2 6 0,1 4-1,-1 3-1,1 6-2,0 2-3,7 5 2,3 4-2,2 3 2,10 3-1,3 2 2,5-1-3,5-2 4,2-2 1,-1-5-1,1-5 1,-1-5 0,-2-10 0,-4-5 0,-4-8 0,-5-6 0,-4-7 3,0 2-2,-6-2 2,-2 0-2,-4 5 4,-1 4-1,0 5 2,13 14-6,-19-2-2,19 2 2,-11 21-5,14-3-1,-2 0-6,8 2 0,-1-3-3,1-2 5,-9-15 0,22 20-2,-22-20 1,16 4 1,-16-4-3,17-1-18,-17 1-56,17-6-7,-3 6 0,-14 0 86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19:45:40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7981 14838 1,'-7'-30'0,"7"1"30,-6-1 42,6-2-51,2 9-1,0 0-3,-2 7-3,0 0 1,0 16-3,0 0 1,0 0-3,13 7-5,2 8-1,5 2-1,14 5 1,12-1-1,14 0 0,16-5 0,9-4 3,12-3 1,11 0 2,5-1 0,10 1 1,0 1-1,5 8-1,-4 3 1,3 5-4,-6 2-2,3 0 0,-3 0 1,-1-1 1,-7-5 0,-4-2 0,-1-4-1,-4-2-4,-1 4-18,-12-1-67,-4 2-4,-5 0-14,-13-4 48</inkml:trace>
  <inkml:trace contextRef="#ctx0" brushRef="#br0" timeOffset="2000.6773">20832 12733 1,'-16'-1'56,"-5"-8"17,4 2-9,0-2-55,3 2-2,-2 1-3,-3 3-3,-7 3-1,-7 5-1,-11 3 2,-8 4 0,-8 2-1,-8 9 3,-6 2-4,-5 4 6,1 5-3,-1 5 4,1 6-3,0 7 3,0 9-2,3 6 0,0 11 0,5 6-3,0 5 2,3 8-4,6 1 0,4 2 0,5-1 1,5 1 2,7-2 3,5-3 2,7 1 5,5 0 0,11 5 0,4 6 0,11 6-1,11 0 0,12 3-3,11-1 3,7-2-8,12-11 3,13-8-2,9-16 2,6-17-3,2-15 1,8-16-1,-1-15-1,6-15 1,4-18 1,5-14-1,-1-15-3,3-15 2,-1-15 1,2-12-2,-2-12 1,1-9 4,-6-8-6,-2-2 1,-7-7 3,-4-3-3,-9-2 0,-6 2-1,-11 0-4,-12 3-2,-13-3 4,-11-4-1,-12-2 0,-9 5 0,-15 0-4,-11 1 6,-12-3 0,-18-1 4,-14 0 7,-13 11 6,-18 8 3,-9 11 3,-11 14 2,-1 22-9,-1 28-28,11 33-76,13 31-14,22 25-14,18 11-10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19:46:33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4121 8712 1,'0'0'82,"28"1"4,-15-5-2,6 0-72,-3 1-13,5 1-2,-6 1-2,0 2 0,-15-1-1,18 5 1,-18-5 4,0 0-1,-15 16 2,-5-11-1,-6 3 2,-13 3 5,-4 4-2,-13 3 4,-5 5 2,-8 5 5,0 2 2,-1 3 3,10 5-1,6-4-5,17 4 0,15-3-2,18-4-4,19 1-4,15-3-3,16 1-2,6 1-2,6 0-2,-4 0 0,-4 2 0,-9 1 0,-11 1 0,-12 0 1,-20-1 2,-16-1 0,-14 2 2,-14 0 1,-10-4 1,-13 3-2,-3-4-6,-1-4-18,8-4-63,13-2 1,13-13-5,22-4 31</inkml:trace>
  <inkml:trace contextRef="#ctx0" brushRef="#br0" timeOffset="358.8266">4858 9064 71,'14'-6'105,"-14"6"-3,13 3-4,-9 17-81,-5 12-3,-2 16-2,-2 9-6,1 10 3,-1 8-5,0 3-8,5 1-23,0-11-49,6-9-26,6-13-2,1-18-2</inkml:trace>
  <inkml:trace contextRef="#ctx0" brushRef="#br0" timeOffset="939.8683">5412 9152 113,'4'52'119,"-3"6"-3,4 2-13,-1-6-95,5 9-19,-2-4-5,3-5-4,-6-10-1,4-2 2,-12-13 1,0-6 7,0-10 9,4-13 1,0 0 0,-9-19 3,9-4 1,4-8-3,1-7 1,3-5 0,9-5 2,-4-2 1,4-2 3,-3 1 2,8 9 2,-2 6 4,3 10 1,2 12-2,1 12 0,1 13-3,3 10-1,1 10-7,-6 5-2,5 3-4,-8 0-1,0-5 0,-5-4-2,-4-6 1,-4-11-3,-9-13-1,22-5-1,-10-12 2,-3-9 2,3-9 1,2-4 8,3-3 5,4 6 5,-2 3 5,7 13 2,-5 7 0,9 19 0,-4 8-4,4 14-4,-4 8-8,-4 6-8,4 7-26,-8-5-67,3-2-19,-3-12 0,-5-12-5</inkml:trace>
  <inkml:trace contextRef="#ctx0" brushRef="#br0" timeOffset="1403.9155">6612 9115 164,'9'49'133,"2"7"-4,-1 9-8,-1 8-99,4 11-23,3 13-8,-6 5-3,-2 9-2,-8-4 1,-5-2-1,-7-12 5,-1-13-1,-4-15 6,4-16-1,-4-18 3,17-31-2,-23 3-3,14-29-1,0-23-9,6-19-3,3-25-4,5-12 2,3-15 6,10-11 13,3-5 6,9 2 9,14 13 5,-1 11 9,13 25 0,0 16 3,5 23-10,-1 20-7,-3 24-6,-5 23-5,-13 19 0,-9 19-7,-13 10 0,-16 19-7,-20 0-7,-10 9-16,-19-10-44,-4-9-32,-9-12 1,-12-21-1</inkml:trace>
  <inkml:trace contextRef="#ctx0" brushRef="#br0" timeOffset="1598.7415">5344 8455 130,'-31'25'109,"10"-11"-89,21-14-13,0 0-99,26-24-35</inkml:trace>
  <inkml:trace contextRef="#ctx0" brushRef="#br0" timeOffset="1891.66">7849 7750 170,'22'79'127,"3"18"-5,-6 17-9,-2 20-103,1 19-4,-2 11-11,-3 15-11,-7-7-19,-2-3-44,1-19-38,-5-29-4,6-24 4</inkml:trace>
  <inkml:trace contextRef="#ctx0" brushRef="#br0" timeOffset="2318.314">8414 8725 173,'23'43'128,"8"1"-5,8-11-8,8-6-119,14-4-5,10-5-8,1-13-7,4-2-4,-9-11-2,2-8 4,-9-13 4,-3-3 2,-10-8 6,-8-5 2,-8-6 9,-12-1 2,-10-4 2,-18 6-2,-15 8 5,-23 13 4,-12 16 6,-23 16 8,-7 21 4,-10 17 6,6 22-1,-3 12 2,21 21-2,10 6-4,24 9-6,23-3-7,29-1-7,22-4-6,23-13-8,22-6-31,8-22-82,12-20-7,1-20 0,-10-21-3</inkml:trace>
  <inkml:trace contextRef="#ctx0" brushRef="#br0" timeOffset="2884.0863">4694 11087 1,'5'-20'37,"-12"-11"40,5 8-6,-4-6-68,-10 3-1,-1 1-5,-9 3-1,-9 6 0,-6 9-2,-11 7 6,-8 10 7,-3 13 6,-2 7 3,4 15 6,5 11-2,9 15 4,3 10-2,18 20 0,5 8-7,8 13 0,4 7-8,5 9-3,-1-1-10,-1-8-19,4-7-68,-5-13-7,-6-22 0,-2-15 64</inkml:trace>
  <inkml:trace contextRef="#ctx0" brushRef="#br0" timeOffset="3116.0218">3344 12026 142,'69'-16'137,"11"-4"-5,13-12-8,13-4-128,22 7-27,4-2-60,6 5-29,-10-2-5,-9-1 1</inkml:trace>
  <inkml:trace contextRef="#ctx0" brushRef="#br0" timeOffset="3546.8499">5335 11450 1,'0'0'78,"-22"21"17,-4-13-5,-4 7-69,-10 5-22,-7 12-2,-6 5 3,-6 8 3,-2 8 4,1 2 6,8 7 3,8 0-3,14 3 0,9-9-1,12-2-5,13-9-6,9-9-7,9-12-9,4-11-8,7-14-3,-1-17-6,11-8 4,-8-14 2,8-5 1,-8-11 5,-1-2 13,0 1 17,-12 3 15,4 14 15,-9 7 0,1 21 3,-18 12 1,22 26 1,-18 13-10,8 22-14,-3 8-31,-1 4-78,5 0-27,6-8-4,-2-21-6</inkml:trace>
  <inkml:trace contextRef="#ctx0" brushRef="#br0" timeOffset="3967.4281">6015 11479 41,'-26'32'109,"-9"-3"-7,5 10-7,-5 0-100,8 8 0,1 3 0,4 3-6,5-1 2,5 3-3,3-6 3,9-6 5,12-5 2,14-10 4,10-3 0,12-11 6,8-4-3,9-10 4,7-4 0,-2-2 0,-4-1-2,-10 1-2,-8 3-2,-18 2-1,-13 5 0,-17-4 0,-22 21-5,-12-6-21,-15 3-45,-16-5-30,-4 1 0,-9-11 44</inkml:trace>
  <inkml:trace contextRef="#ctx0" brushRef="#br0" timeOffset="4472.0399">7039 10299 64,'36'13'106,"-7"3"1,3 13-7,-6 5-94,0 14-1,-2 13-5,-9 12 0,-11 8-3,-5 6-1,-11-1 3,-5 7-2,-5-1 1,-5-3 0,-3-1 2,-1-7-1,1-2 2,1-2 1,3-2 0,3-6 2,2-4 4,7-6-1,6-5 4,0-8-2,13-6 2,3-9-3,9-7 2,13-8-2,10-7-2,12-6-2,17-8-2,13-8-1,13-6-4,13-4-5,1-13-13,8 3-13,-9-12-26,0-4-51,-9 2-3,-19-10 0,-11 1 114</inkml:trace>
  <inkml:trace contextRef="#ctx0" brushRef="#br0" timeOffset="4779.8709">6508 11215 129,'90'-8'130,"22"-10"-7,11-12-20,18 1-142,-5-1-72,-2 1-3,-10 3-5,-27 3 18</inkml:trace>
  <inkml:trace contextRef="#ctx0" brushRef="#br0" timeOffset="5341.4835">5944 11788 1,'1'-27'34,"12"8"47,-4-7-38,7 3-22,7 1-4,3 3-5,4 4-7,0 5-27,5 10-54,-6-5-3,3 11 43</inkml:trace>
  <inkml:trace contextRef="#ctx0" brushRef="#br0" timeOffset="5911.8737">6265 12264 1,'0'0'0,"-4"-16"36,4 16 38,0 0-57,12-14-6,-12 14-2,0 0 0,9-16 0,-9 16-2,0 0-1,0 0 2,17-13-1,-17 13 0,17 2-1,-17-2 2,22 11 3,-22-11 3,23 26 4,-15-4-1,5 4 3,-5 5-3,-3 8 0,-6 6-6,-6 4 0,-7 0 0,-11 5 3,-10-4 2,-9 2 3,-16-4-1,-6 1-3,-16-10 4,-3 3-6,-11-8-3,1-1-26,4 1-95,0-1-11,5-10-2,12-6 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333.63635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4-10-21T19:47:21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4311 5324 1,'-15'-32'51,"4"5"22,0-6-2,1 2-52,5 7-1,-1 1-3,-3 8-2,-4 4-3,0 9-4,-6 10-5,-1 5-1,-1 5-1,-1 8 2,0 8 2,5 6 2,-2 8 0,6 6 3,2 8 0,6 8 1,1 2 0,8 1-5,5 0-2,0-6-1,8-5 0,2-7-2,3-14-1,2-12 2,6-12 0,-4-14 1,4-15 1,1-9 2,-1-17 4,0-4 0,-4-10 3,0-5-1,-4-6-3,-3 3 2,-6 4-3,-2 4-1,-6 8-5,-5 8 1,0 12-3,0 11 0,0 13 1,0 0 0,-5 29 2,10 1-3,-1 6 2,7 4-3,2 4 2,2-1-2,2-1 2,5-5-2,4-11 2,0-10 2,4-9 1,5-11 3,2-13 4,4-14 6,-2-12-1,0-7 0,-2-12-3,-5-6-8,-3-3-12,-11-5-14,3 5-25,-16 3-49,0 3 1,-5 2-3,0 1 15</inkml:trace>
  <inkml:trace contextRef="#ctx0" brushRef="#br0" timeOffset="499.9222">5339 4404 145,'8'47'103,"-4"12"-4,-3 11-21,-2 5-65,1 14-9,-3 9-1,-1 6-4,-2 4 3,-6-1-2,4-2-1,-1-4 0,4-7 0,-3-9-1,3-10 1,-3-10 0,7-11 1,-2-7-2,3-15 0,0-7 1,0-11 0,0-14 0,0 0 1,8-13-1,1-9-1,0-6-4,7-7 0,1-8 2,2-2-4,5-1 2,4 4 1,2 4 2,0 8 1,5 7 6,-1 9-1,1 14 2,0 13 5,4 11-5,-5 9 1,0 9-3,-3 11 1,-5 8-8,-4 13-10,-9-1-33,-5 1-46,0-2-1,-8-11-4,1-10 20</inkml:trace>
  <inkml:trace contextRef="#ctx0" brushRef="#br0" timeOffset="944.3617">6256 5769 121,'-3'21'98,"3"-21"-7,-6 23-5,2-5-82,1 3-4,2 4-4,-4 4 0,1-1 1,1 1-2,2 0 2,6-1 2,3-7-1,5-1 0,5-8 2,4-9-1,8-7 1,3-11 0,3-7 0,3-8-1,3-6 2,-6-6 1,-1 0-2,-9-1 2,-9 6-3,-13 2 4,-9 9-2,-17 10-6,-8 7-5,-12 12-9,-6 6-45,0 1-22,9 3-1,5-7-6</inkml:trace>
  <inkml:trace contextRef="#ctx0" brushRef="#br0" timeOffset="1287.5338">7377 4520 114,'-12'80'108,"7"12"-1,-8 16-7,-4 11-68,4 15-22,-5 14-3,-4 11-14,-4 9-7,-7-7-9,6-2-17,-3-22-42,5-17-14,6-24-5,7-29 0</inkml:trace>
  <inkml:trace contextRef="#ctx0" brushRef="#br0" timeOffset="1860.7646">7348 5631 115,'33'26'104,"6"-10"-8,10-3-5,3-5-87,8-3-3,5-2-2,5-6-5,-1-4 3,-1-6-2,-6-6 4,2-2-4,-6-8 8,0-3-7,-3-3 4,-8 1-2,-8-1 2,-4 2-4,-11 4 1,-9 2 6,-11 5-5,-13 6 4,-4 5-2,-13 5 0,-8 4-2,-5 8 0,-7 4-1,-3 8 0,-3 2 3,-2 9-3,0 5 6,-4 4 2,2 4-2,4 4 4,3 6-2,2 4 5,4 6-2,9 2 6,11 1-3,11-1 1,16 1 7,17-7-2,18-5 2,17-12-5,23-8-2,15-14-17,15-13-68,12-11-32,7-13-10,-3-19-4</inkml:trace>
  <inkml:trace contextRef="#ctx0" brushRef="#br0" timeOffset="2820.6595">10820 5590 96,'5'-21'94,"-10"-3"-4,4-4-4,-15-3-84,-1-4-9,-6 0-5,-7 4-4,-14 3 1,-11 11 0,-11 7 7,-7 11 5,-1 11 7,0 10 3,6 9 11,11 8 7,18 9-1,13-6 2,22 0-9,18-8-2,19-5-7,11-13 3,12-9-8,9-16-9,1-14 6,6-13-5,-2-10 4,-1-13-5,-8-12 5,0-5-10,-10-11-5,-8-1-6,-17-7-9,-9 1 1,-17-1 11,-16 4 9,-11 10 12,-15 8 9,-2 15 16,-13 10 7,10 22 10,-10 13-1,19 22-8,-6 14-10,14 25-3,0 12-6,5 23-7,2 13 2,1 15-6,2 6 3,6 7-1,1-2 4,4-4-14,5-6 1,1-15-9,10-9-22,2-20-68,9-18-11,7-18-8,2-22-2</inkml:trace>
  <inkml:trace contextRef="#ctx0" brushRef="#br0" timeOffset="3200.0386">11282 5125 170,'0'0'117,"9"-20"-2,-17 7-9,8 13-100,-27-22-2,6 16-5,-10 8-4,-3 4 3,-8 8-1,-3 9 0,3 5 1,6 8 3,6 3-2,8-2-2,15-1-2,11-6-2,12-9-5,7-14 0,12-9 3,3-9 2,1-6 8,0-2 5,-5 2 7,1 8 1,-9 10 4,-3 15-3,-11 13-16,-3 6-25,0 11-74,-5 1-4,4-6-7,0-14-2</inkml:trace>
  <inkml:trace contextRef="#ctx0" brushRef="#br0" timeOffset="3473.0415">11897 4194 242,'-4'70'125,"-8"9"-6,6 15-4,-5 13-113,1 14-5,-2 7-3,-7-2-6,2-8-1,-8-16-10,7-6-9,-8-27-41,9-14-36,-5-23-3,1-21 6,3-18 0</inkml:trace>
  <inkml:trace contextRef="#ctx0" brushRef="#br0" timeOffset="3960.6012">11183 4770 185,'-17'-17'118,"17"17"3,13-26-7,18 21-83,12-5-17,25 7 0,10 2-9,13 0-3,4-1-3,5 2 0,0 2-1,-9-2-2,0 1 1,-5 0 1,-13 1 0,-3 1 1,-13 3 1,-5-4-2,-5 3 2,-13 2-1,-11 0 1,-23-7-1,7 18 7,-20-8-6,-11-2 7,-3 7-6,-8-2 6,-4 5-6,1 7 4,2 4-5,3 8-2,3 5 0,4 7-4,4-1 0,8 2-6,5-9-4,10-5-6,7-19 0,13-8 1,1-16 3,14-11 10,2-5 8,6-4 8,3 4 7,-3 4 6,3 20 0,-9 12-2,-2 21-16,-2 15-59,-4 5-55,-3 4-4,2-4-5,6-10-1</inkml:trace>
  <inkml:trace contextRef="#ctx0" brushRef="#br0" timeOffset="4304.9851">14300 4773 192,'-40'0'113,"-11"3"4,1 7-7,-4 4-100,19 20 1,9 5 4,15 14-5,13 5 0,20 8 1,13 3-7,8 3 2,0-2-4,0-3 5,-10-4 0,-9-9-3,-14-5-2,-18-7-4,-16-4-2,-21-9-12,-7-1-22,-11-9-76,7-12-7,4-14 1,11-12-2</inkml:trace>
  <inkml:trace contextRef="#ctx0" brushRef="#br0" timeOffset="4708.7671">14391 5100 226,'18'31'130,"8"-8"-4,13-7-12,4-9-100,13-4-23,15 0 0,-2-9-2,-1-4-1,-7-10-2,-1-1-2,-12-7 0,-5-1 1,-13-3-2,-8 3 0,-18 3 3,-8 6 3,-18 4 8,-16 9 14,-6 10 5,-11 8 5,3 15 3,-1 7 1,10 15 0,8 1-4,19 10-4,19-1-10,15 3-3,20-4-11,6-6-15,16-1-47,1-15-46,5-11-1,-1-13-6,0-14 2</inkml:trace>
  <inkml:trace contextRef="#ctx0" brushRef="#br0" timeOffset="5083.3485">15994 4026 251,'38'8'123,"-8"18"-6,-8 12-8,-9 14-113,-8 20-7,-13 9 2,-14 14 4,-14 3-3,-10 4 4,-7 1 0,-4-4 7,5-1 1,5-5 4,12-5-2,14-9-3,12-5 3,18-9-2,13-8 1,21-12-2,10-12 1,16-11-7,12-10-7,14-10-11,1-12-12,12-3-17,-9-16-30,5-1-29,-9-10-4,-8-6 6</inkml:trace>
  <inkml:trace contextRef="#ctx0" brushRef="#br0" timeOffset="5336.3393">15049 4891 242,'-20'22'128,"27"-6"0,29-3-7,25-6-99,28 2-30,28 8-30,6-5-72,14-1-7,2-7-4,-1-1-5</inkml:trace>
  <inkml:trace contextRef="#ctx0" brushRef="#br0" timeOffset="7287.8605">17878 8171 1,'69'10'37,"-2"-6"36,19 5 2,-1-3-63,11 4 0,5 1-6,10 2-3,-1 2 3,3-2-2,1 3 4,1 1 0,7 0 3,4 2-1,8 3 2,2-1-2,9-2-3,8 0-2,7-8-1,4-2-2,-3-5 1,-1-5 0,-5-6 0,-9-2-1,-11 0 1,-18 4-3,-19 0-17,-19 4-63,-17 10-6,-32-7-4,-13 8 44</inkml:trace>
  <inkml:trace contextRef="#ctx0" brushRef="#br0" timeOffset="8095.7591">6218 8972 1,'12'-19'34,"14"4"38,4 1-35,9 3-7,5 3-9,13 5-5,7 6-6,2 5-4,10 6-3,2 5-4,6 1 0,7 4-3,8-3 3,9 0 2,14-5 4,3-4 2,9-7 3,17-5 1,6-1-1,6-2 0,1 0-1,-1 3-3,-3 2-2,2 2-1,3 2 0,-5 0 0,-4 1 3,0-4 1,6 2 1,1-5 0,-1 2-1,-8-2-1,-11 3-1,-9 0-4,-16 2-10,-10 7-44,-13 5-41,-35-5-5,-4 4 2</inkml:trace>
  <inkml:trace contextRef="#ctx0" brushRef="#br0" timeOffset="10308.3018">8656 11178 1,'0'0'66,"7"-13"3,8 7-24,8 0-30,8 3-4,1 3-4,5 2 1,2 1-1,2 4-1,-4 0-1,4 3 0,4 3-4,-1 0-2,3 3 2,5 1-3,-2 1 1,4-1-2,-2 0 2,2 2-2,-2-2 5,7-1-1,-7 0 0,5-1-1,-1-2 1,0-2-1,5-1 0,0-1 1,-1-2 3,2-3 1,2 2 1,1-3 1,0 0 0,4 1 2,-8-2 1,3-1-2,-3-1 0,1 2-3,2 0 1,-3 1-3,4-1 0,-1 1-1,2 0 0,2-1-1,-6 1 0,2 0 0,-3-1 0,3-1 0,-6 1-1,1-2 1,2 0-1,-1-3 1,2 0 0,6 0 0,-6-3 2,3 3-1,-1-1 2,1 1-1,-9 3 0,0 1 0,0 2 0,-4 2-1,1-2-1,3 1 0,0-1 0,4-3-1,6-2 1,7-1-1,2-2 1,1-1-1,7-1 1,-1 0-1,0-2 2,0 0-2,-1-1 2,-1 0-1,4-2 3,5 1-1,-3-4 1,5 1 3,7-2 0,3-3 2,8-2-3,3-1 4,-4 0-5,0-1 2,-4 0-3,-8 2 0,-10 2-2,-14 6 0,-13 4-8,-23 5-13,-11 11-37,-17 10-43,-20 5-7,-1 8-7</inkml:trace>
  <inkml:trace contextRef="#ctx0" brushRef="#br0" timeOffset="16323.6267">17781 4935 56,'13'-18'74,"-13"18"0,19-24-4,-6 8-53,1 4-6,2-1-7,0 2-4,0 1 3,-16 10-3,23-18 0,-23 18-2,0 0 5,0 0 2,0 0 2,-23 12 3,7 7-4,0 7-1,-1 7-2,4 6 3,2 10-3,9-2 0,4 4-5,10-6 2,7-5-2,9-10 1,6-12 1,5-15 0,5-16 2,-1-12 0,0-11 1,-3-6 0,-6-4 1,-8 0 1,-13 0 1,-12 5-4,-14 5 4,-12 12-4,-12 9-1,-11 11-13,-2 11-31,-1 6-34,2 3-4,9 4 0,6-4-7</inkml:trace>
  <inkml:trace contextRef="#ctx0" brushRef="#br0" timeOffset="16698.9651">19199 4297 71,'-27'-2'75,"-2"8"0,-10 1-3,-1 8-58,1 9 2,2 5 2,3 10 4,3 3 1,10 8 3,2 7 1,12 11-5,2 2-3,12 10-5,3 5-2,8 1-12,3 4-8,1-8-18,4-6-30,0-12-42,-6-15-1,-5-13-3,-6-17 1</inkml:trace>
  <inkml:trace contextRef="#ctx0" brushRef="#br0" timeOffset="16907.0331">18726 4875 233,'49'-2'119,"13"3"-30,6 0-81,7-2-101,8 4-13,0 0-16</inkml:trace>
  <inkml:trace contextRef="#ctx0" brushRef="#br0" timeOffset="17395.3361">20659 4150 194,'-3'59'101,"0"19"-5,0 16-4,1 15-79,4 14-13,3 8-6,-4-4-6,0-7 1,-3-18-9,-1-12-4,-3-27-26,2-17-31,-4-21-5,8-25 1,-26-13 0</inkml:trace>
  <inkml:trace contextRef="#ctx0" brushRef="#br0" timeOffset="17599.0307">20249 4738 184,'14'-34'108,"15"-4"4,15-5-5,13 3-74,9-1-5,14 5-17,8 6-12,1 1-17,3 14-29,-7 1-59,-7 8-1,-9-1-2,-4 4-4</inkml:trace>
  <inkml:trace contextRef="#ctx0" brushRef="#br0" timeOffset="17944.797">21282 4890 160,'-8'37'96,"-4"-9"-1,3-7-4,1-5-85,8-16-1,-5 16-3,5-16 0,-3-16 1,1-7-2,0-10-1,4-10-1,3-8 4,4-5-4,5-5 4,5-1-4,5 2 4,5 5-4,3 10 3,1 13-3,2 11-9,0 16-17,-4 10-46,3 8-18,-3 10-3,-1-2 0</inkml:trace>
  <inkml:trace contextRef="#ctx0" brushRef="#br0" timeOffset="18356.4806">22079 4600 152,'0'0'99,"-24"-19"-5,9 6-3,-9 2-74,6 5-7,-9 3-6,1 7 3,-9 5 1,2 10 3,-2 5-1,5 12 0,4 2 3,8 6-7,10-2 1,9-3-13,11-4-4,5-12-15,14-9-3,-1-15-6,7-8 3,-4-14 5,5-6 5,-9-4 14,-2 1 5,-5 4 17,-8 6 5,-1 12 8,-13 10-3,7 23-5,-8 7-4,1 11-13,0 5-12,-2 1-33,4 1-50,4-6-7,-2-16-2,5-12 0</inkml:trace>
  <inkml:trace contextRef="#ctx0" brushRef="#br0" timeOffset="18567.5274">22408 4682 247,'0'56'97,"-3"-8"-41,2-3-54,-1-5-113,4 2 2,-1-7-5</inkml:trace>
  <inkml:trace contextRef="#ctx0" brushRef="#br0" timeOffset="19040.5966">22529 4818 246,'8'27'112,"0"2"-1,1 3-6,2 5-98,4 2-5,-1-1-3,-1-1-1,-1-5 2,-3-5-1,-4-6 2,-5-21 1,9 17 1,-9-17 1,8-15-1,0-3 0,1-7-1,1-8-1,2-5-3,2-6 1,3-7 0,1-1-4,2-1 5,6 2-4,2 4 4,5 4-3,3 6 5,3 10-5,2 8 4,-1 11-1,0 8 1,-2 8 0,-4 8 0,-3 12 3,-4 6-6,1 5 6,-5 6-7,-1 2-6,-1-3-15,1 2-18,-8-10-49,1-9-19,-4-9 3,-11-18-5</inkml:trace>
  <inkml:trace contextRef="#ctx0" brushRef="#br0" timeOffset="19263.1901">22607 4271 280,'-18'40'76,"6"-1"-64,6-7-10,7-5-130,20 7 1</inkml:trace>
  <inkml:trace contextRef="#ctx0" brushRef="#br0" timeOffset="19603.1463">23723 4721 262,'-13'51'118,"2"2"-11,4 5-20,1-1-126,15 11-39,-2-13-36,2-9 1,-4-18-1</inkml:trace>
  <inkml:trace contextRef="#ctx0" brushRef="#br0" timeOffset="19984.3558">23983 4688 234,'4'49'117,"0"0"-6,0-1-13,1-5-98,0 3-4,2-7-14,-1-9 3,-6-12 1,0-18-1,0 0 4,0 0 8,-11-38 3,11-1-1,5-8 3,5-5-3,6 0 9,2 1 1,7 9 5,-2 11-3,6 10 3,-3 11-2,4 17 0,-3 15-6,-1 7-17,3 10-12,-7-2-21,6 7-22,-6-10-38,2-5-3,-3-9-3,5-14 10</inkml:trace>
  <inkml:trace contextRef="#ctx0" brushRef="#br0" timeOffset="20256.1531">24661 4639 105,'0'0'73,"-22"-16"0,9 17 4,-3 4-15,6 8-6,-1 1-19,10 8-14,2-2-4,8 3-10,6-3-3,5-2-4,4-5 7,4 2-1,-2-2 7,4 8 0,-5 7 1,4 16-2,-5 13-6,1 14-18,-4 13-49,-4-2-55,-9-1-5,-12-10-6,-5-15 0</inkml:trace>
  <inkml:trace contextRef="#ctx0" brushRef="#br0" timeOffset="20419.1558">23825 4389 284,'-28'35'23,"15"4"-10,-3 0-17,-6-8-127</inkml:trace>
  <inkml:trace contextRef="#ctx0" brushRef="#br0" timeOffset="20975.6114">21508 5644 186,'-25'-21'108,"-6"3"1,-2 3-7,-2 7-75,8 13-10,1 8-7,8 14-4,7 6-2,10 15-1,8 2-1,9 10 2,5 0-3,7-1 5,3-1-5,0-6 2,-5-7-2,-4-6 3,-14-8-1,-11-3 4,-15-9-1,-17-2 1,-13-6 0,-11 0-1,-10-10 0,-5-2-2,-2-7-1,5-3-5,9 1-10,9-6-19,23 6-42,13-5-40,14 2 1,14 0-5,17 2 1</inkml:trace>
  <inkml:trace contextRef="#ctx0" brushRef="#br0" timeOffset="21296.2945">21951 5795 197,'-15'-21'107,"-4"16"-3,-3 3-4,-4 8-88,6 10-6,0 7-5,4 9 0,3 4 0,6 1 0,7-1 1,9-5 1,5-11 2,8-6 1,2-11 1,5-2 1,0-2 0,-2 2-1,3 5-8,-1 3-21,7 10-79,-3 1-7,-3-1-2,0-8-7</inkml:trace>
  <inkml:trace contextRef="#ctx0" brushRef="#br0" timeOffset="21767.8834">22529 5683 288,'5'36'127,"3"3"-12,0 3-15,-3 0-116,9 9-4,-1-10 2,-1 1-1,-8-14 3,0-8 1,-4-20 9,0 0 10,-16-19 3,10-8-1,3-5-2,2-7-2,2 0-1,3 0 3,4 6-1,1 4 0,4 10 1,4 9 0,1 12 0,0 9 1,4 11 0,0 5-2,-1 6 0,1 2-2,-2-5 1,2-5-2,0-9 2,-1-15-1,2-9-1,1-13 1,0-7-1,0-9 5,2 3 0,-3-1 2,2 9-2,-2 12 0,-1 14-7,1 19-27,-5 9-77,0 14-8,-1 3-2,-3 0-4</inkml:trace>
  <inkml:trace contextRef="#ctx0" brushRef="#br0" timeOffset="22228.9767">23313 5883 278,'-2'44'126,"0"13"-3,-3 5-6,2 11-113,3 14-1,-3 4-4,-4 2 2,-3-5-2,-5-8 3,-2-11-3,-2-13 2,-1-12 4,-2-17-4,5-14 2,-2-17-1,2-12-1,0-16-1,1-11-4,3-12-1,3-13-3,5-5-2,4-7 2,8-4-1,4 1 1,8 6 0,5 5 6,7 14 1,3 12 1,3 12 3,2 15-2,-1 12 1,-3 15-1,-1 11 0,-7 7 0,-8 7-1,-8 5 1,-7 5-2,-6-1-2,-4 1-16,-7-11-20,6 1-50,-3-11-25,10-22 2,0 0-5</inkml:trace>
  <inkml:trace contextRef="#ctx0" brushRef="#br0" timeOffset="22467.5676">23699 5442 262,'12'52'130,"-2"8"-5,1 7-8,-6 10-119,9 7-17,6 9-14,-10-10-11,6-4-13,-15-21-15,7-5-12,-11-27 2,5-13 2,-2-13-9</inkml:trace>
  <inkml:trace contextRef="#ctx0" brushRef="#br0" timeOffset="22820.6099">23888 5789 169,'18'8'104,"3"4"-1,3-2-3,2-1-75,11 1-9,0-3-9,3-3-6,-1-4-1,-4-3-2,-2-5 2,-5-2-1,-9-6 0,-6-1-1,-7-4 2,-7 5-1,-8 2 2,-7 5 3,-9 8 4,-2 8 2,-7 10 0,3 11 1,0 9-2,6 10 2,3 4-3,9 1-2,13 3-16,9-9-15,12 1-28,4-16-48,10-12-10,2-12-2,6-12 2</inkml:trace>
  <inkml:trace contextRef="#ctx0" brushRef="#br0" timeOffset="23188.4338">24758 5652 138,'-22'-5'102,"-4"5"3,-4 2-5,-2 2-73,4 9-8,-3 2-8,4 6-2,-2 4 2,5 4-1,-2-1 0,7 6 2,4-3 1,10 3-2,7-3-1,14 0-2,8-5-4,9 0 2,9-3-1,7-2 0,2-2-2,-1 1 2,-4-1-1,-7 3 0,-13 2-2,-13 5 1,-16 3-4,-17-1-16,-9 11-92,-22-1-10,-14-1-8,-6-4-3</inkml:trace>
  <inkml:trace contextRef="#ctx0" brushRef="#br0" timeOffset="28964.7941">14543 11964 1,'36'-33'36,"7"0"42,0-2-40,8 1-10,5 2-7,5 4-5,4 5-3,0 6-3,0 4-5,1 10-2,2 3 3,-3 7-4,5 2 3,7 3-2,2 0 0,6 1-2,2 3 2,0 0 0,-1 2 2,1-3 1,-1 3 2,-7-4 1,7-1 0,1-4 2,4-3-1,0-5-1,3-2-2,6-4-2,4 1-1,0 1-3,0 3 1,1 4-2,-2 4 0,-1 3 1,-1 2-1,-2 0-1,-1 0 1,-3-3 0,1-3 0,3-2 1,0-5-1,1-3 0,1-2 1,1 1 0,-1 0 0,2 2-1,-4 1 1,1 2-1,-1 2 1,1 0-1,-3 0 1,2 0-1,-1-3 0,3-2 0,-4 0 0,1-3 0,0 1 0,-1 0 0,1-1 0,-3 1 0,-1 1 0,-2-1 1,0-1-1,1 0 1,-1-1-1,3-1 0,0-1 0,0 3 1,1-3 0,-2 3 1,2 2 2,-4 0 0,2 1 2,0 0 1,1 0 2,0-4 0,3 1 2,0-5-1,6-2 0,0-7 1,3 0-1,-2-4 0,2 0-1,-1 2 0,-1 0-2,-5 4-1,-5 1-2,-6 3 0,-8 6-2,-3 6-8,-3-1-16,1 9-71,-3 3-11,-6-8-9,-3-6-10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0E2E93-7A7D-4F52-85EA-1945CB563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01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ED63-24F9-47CD-86E4-FAB36DB333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10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85CE-8C14-4D4F-9F54-32CFA70851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00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5B9C-13DE-4DA8-8168-67E7AC3514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996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6EB7DF-CEE2-4B17-8349-B5F83190A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08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180DCF-0715-4D90-8D33-9D671E235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24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18E7EF-3D1E-4E20-8271-0924FF5DC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493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04D46-2836-4616-B2DA-63E07FB9D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1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BC5D-9320-47F8-9C85-FF816F2FA5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10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E43A-5D9A-476B-87B2-9741F55E31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26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1C97-3E7A-47B9-A955-97E0B68147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94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2E19-F93E-4A51-939C-7629C7A015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66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557E-6525-4EE8-A8F5-B0EAD8C1D7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7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CC56-910C-4835-A358-AE58750467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4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E25F-6C4E-435D-A3DE-D8F9A7D3E3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5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67C5-09BC-4220-BF8E-C937E516CE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22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0F20-67F3-4522-9D3B-838DACB596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emf"/><Relationship Id="rId4" Type="http://schemas.openxmlformats.org/officeDocument/2006/relationships/customXml" Target="../ink/ink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>
                <a:solidFill>
                  <a:srgbClr val="0033CC"/>
                </a:solidFill>
              </a:rPr>
              <a:t>Pattern Recognitio</a:t>
            </a:r>
            <a:r>
              <a:rPr lang="en-US" altLang="en-US" dirty="0"/>
              <a:t>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0FBA-62F4-4F7C-BE6A-6DEA45494DF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371600" y="1447800"/>
            <a:ext cx="2871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Pattern recognition is: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828800" y="2133600"/>
            <a:ext cx="66929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1. The name of the journal of the Pattern Recognition</a:t>
            </a:r>
          </a:p>
          <a:p>
            <a:r>
              <a:rPr lang="en-US" altLang="en-US" dirty="0"/>
              <a:t>     Society.</a:t>
            </a:r>
          </a:p>
          <a:p>
            <a:endParaRPr lang="en-US" altLang="en-US" dirty="0"/>
          </a:p>
          <a:p>
            <a:r>
              <a:rPr lang="en-US" altLang="en-US" dirty="0"/>
              <a:t>2. A research area in which patterns in data are</a:t>
            </a:r>
          </a:p>
          <a:p>
            <a:r>
              <a:rPr lang="en-US" altLang="en-US" dirty="0"/>
              <a:t>    found, recognized, discovered, …whatever.</a:t>
            </a:r>
          </a:p>
          <a:p>
            <a:endParaRPr lang="en-US" altLang="en-US" dirty="0"/>
          </a:p>
          <a:p>
            <a:r>
              <a:rPr lang="en-US" altLang="en-US" dirty="0"/>
              <a:t>3. A catchall phrase that includes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346325" y="4918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574925" y="4918075"/>
            <a:ext cx="1971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dirty="0"/>
              <a:t> classification</a:t>
            </a:r>
          </a:p>
          <a:p>
            <a:pPr>
              <a:buFontTx/>
              <a:buChar char="•"/>
            </a:pPr>
            <a:r>
              <a:rPr lang="en-US" altLang="en-US" dirty="0"/>
              <a:t> clustering</a:t>
            </a:r>
          </a:p>
          <a:p>
            <a:pPr>
              <a:buFontTx/>
              <a:buChar char="•"/>
            </a:pPr>
            <a:r>
              <a:rPr lang="en-US" altLang="en-US" dirty="0"/>
              <a:t> data mining</a:t>
            </a:r>
          </a:p>
          <a:p>
            <a:pPr>
              <a:buFontTx/>
              <a:buChar char="•"/>
            </a:pPr>
            <a:r>
              <a:rPr lang="en-US" altLang="en-US" dirty="0"/>
              <a:t>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33CC"/>
                </a:solidFill>
              </a:rPr>
              <a:t>Nearest mean might yield poor results with complex structure</a:t>
            </a:r>
          </a:p>
        </p:txBody>
      </p:sp>
      <p:pic>
        <p:nvPicPr>
          <p:cNvPr id="44036" name="Picture 4" descr="\\SAMBA\STOCKMAN\Book\Chapters\Figures\Fig4\xo3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2381250"/>
            <a:ext cx="2844800" cy="2933700"/>
          </a:xfrm>
        </p:spPr>
      </p:pic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02338" y="1600200"/>
            <a:ext cx="2989262" cy="4495800"/>
          </a:xfrm>
        </p:spPr>
        <p:txBody>
          <a:bodyPr/>
          <a:lstStyle/>
          <a:p>
            <a:r>
              <a:rPr lang="en-US" altLang="en-US" sz="2800" dirty="0"/>
              <a:t>Class 2 has two modes; </a:t>
            </a:r>
            <a:r>
              <a:rPr lang="en-US" altLang="en-US" sz="2800" dirty="0">
                <a:solidFill>
                  <a:srgbClr val="FF0000"/>
                </a:solidFill>
              </a:rPr>
              <a:t>where is</a:t>
            </a:r>
          </a:p>
          <a:p>
            <a:pPr>
              <a:buFont typeface="Symbol" pitchFamily="18" charset="2"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   its mean?</a:t>
            </a:r>
          </a:p>
          <a:p>
            <a:pPr>
              <a:buFont typeface="Symbol" pitchFamily="18" charset="2"/>
              <a:buNone/>
            </a:pPr>
            <a:endParaRPr lang="en-US" altLang="en-US" sz="2800" dirty="0">
              <a:solidFill>
                <a:srgbClr val="FF0066"/>
              </a:solidFill>
            </a:endParaRPr>
          </a:p>
          <a:p>
            <a:r>
              <a:rPr lang="en-US" altLang="en-US" sz="2800" dirty="0"/>
              <a:t>But if modes are detected, two subclass mean vectors can be used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C7FE-BCC6-436B-8BF4-F62CF6111E5E}" type="slidenum">
              <a:rPr lang="en-US" altLang="en-US"/>
              <a:pPr/>
              <a:t>10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766240" y="2359800"/>
              <a:ext cx="3977640" cy="1461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9400" y="2350440"/>
                <a:ext cx="3993840" cy="147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Scaling coordinates by </a:t>
            </a:r>
            <a:r>
              <a:rPr lang="en-US" altLang="en-US" dirty="0" err="1">
                <a:solidFill>
                  <a:srgbClr val="0033CC"/>
                </a:solidFill>
              </a:rPr>
              <a:t>std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dirty="0" err="1">
                <a:solidFill>
                  <a:srgbClr val="0033CC"/>
                </a:solidFill>
              </a:rPr>
              <a:t>dev</a:t>
            </a:r>
            <a:endParaRPr lang="en-US" altLang="en-US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F051-EFEB-4A27-BEB3-25F1CCE6B726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45059" name="Picture 3" descr="E:\CSE803\Lectures\Bak1999\sca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6" r="27777" b="48622"/>
          <a:stretch>
            <a:fillRect/>
          </a:stretch>
        </p:blipFill>
        <p:spPr bwMode="auto">
          <a:xfrm>
            <a:off x="2667000" y="4800600"/>
            <a:ext cx="4953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86000" y="2057400"/>
            <a:ext cx="621035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We can compute a modified distance from </a:t>
            </a:r>
          </a:p>
          <a:p>
            <a:r>
              <a:rPr lang="en-US" altLang="en-US" dirty="0"/>
              <a:t>feature vector x to class mean vector x</a:t>
            </a:r>
          </a:p>
          <a:p>
            <a:r>
              <a:rPr lang="en-US" altLang="en-US" dirty="0"/>
              <a:t>by scaling by the spread or </a:t>
            </a:r>
            <a:r>
              <a:rPr lang="en-US" altLang="en-US" i="1" dirty="0"/>
              <a:t>standard deviation</a:t>
            </a:r>
          </a:p>
          <a:p>
            <a:r>
              <a:rPr lang="en-US" altLang="en-US" i="1" dirty="0">
                <a:sym typeface="Symbol" pitchFamily="18" charset="2"/>
              </a:rPr>
              <a:t>   </a:t>
            </a:r>
            <a:r>
              <a:rPr lang="en-US" altLang="en-US" dirty="0">
                <a:sym typeface="Symbol" pitchFamily="18" charset="2"/>
              </a:rPr>
              <a:t> of class c along each dimension </a:t>
            </a:r>
            <a:r>
              <a:rPr lang="en-US" altLang="en-US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endParaRPr lang="en-US" altLang="en-US" dirty="0">
              <a:sym typeface="Symbol" pitchFamily="18" charset="2"/>
            </a:endParaRPr>
          </a:p>
          <a:p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scaled Euclidean distance from x to class mean x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14600" y="33528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1"/>
              <a:t>i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994525" y="25527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c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8289925" y="40005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FF00"/>
                </a:solidFill>
              </a:rPr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868480" y="4373640"/>
              <a:ext cx="4899600" cy="118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4160" y="4365720"/>
                <a:ext cx="4911840" cy="120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Nearest Mean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good about the nearest mean approach?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BC5D-9320-47F8-9C85-FF816F2FA54E}" type="slidenum">
              <a:rPr lang="en-US" altLang="en-US" smtClean="0"/>
              <a:pPr/>
              <a:t>12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03840" y="2790000"/>
              <a:ext cx="2120040" cy="1895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9520" y="2785320"/>
                <a:ext cx="2131200" cy="190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9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Nearest Neighbor Classification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58D-655B-4506-A5A4-51B252CA7EA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812925" y="2479675"/>
            <a:ext cx="67214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 Keep all the training samples in some efficient</a:t>
            </a:r>
          </a:p>
          <a:p>
            <a:r>
              <a:rPr lang="en-US" altLang="en-US"/>
              <a:t>   look-up structure.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Find the nearest neighbor of the feature vector</a:t>
            </a:r>
          </a:p>
          <a:p>
            <a:r>
              <a:rPr lang="en-US" altLang="en-US"/>
              <a:t>   to be classified and assign the class of the neighbor.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Can be extended to K nearest neighbors.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56200" y="1449360"/>
              <a:ext cx="7504560" cy="2858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9360" y="1443600"/>
                <a:ext cx="7518600" cy="2871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Nearest Neighbor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BC5D-9320-47F8-9C85-FF816F2FA54E}" type="slidenum">
              <a:rPr lang="en-US" altLang="en-US" smtClean="0"/>
              <a:pPr/>
              <a:t>14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94880" y="1604520"/>
              <a:ext cx="8096040" cy="5252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6960" y="1595520"/>
                <a:ext cx="8110800" cy="527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55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Evaluating Results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a way to measure the performance of any classification task.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Binary classifier: </a:t>
            </a:r>
            <a:r>
              <a:rPr lang="en-US" dirty="0" smtClean="0"/>
              <a:t>Face or not Face</a:t>
            </a:r>
          </a:p>
          <a:p>
            <a:pPr lvl="1"/>
            <a:r>
              <a:rPr lang="en-US" dirty="0" smtClean="0"/>
              <a:t>We can talk about true positives, false positives, true negatives, false negatives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Multiway</a:t>
            </a:r>
            <a:r>
              <a:rPr lang="en-US" dirty="0" smtClean="0">
                <a:solidFill>
                  <a:srgbClr val="C00000"/>
                </a:solidFill>
              </a:rPr>
              <a:t> classifier: </a:t>
            </a:r>
            <a:r>
              <a:rPr lang="en-US" dirty="0" smtClean="0"/>
              <a:t>‘a’ or ‘b’ or ‘c’ .....</a:t>
            </a:r>
          </a:p>
          <a:p>
            <a:pPr lvl="1"/>
            <a:r>
              <a:rPr lang="en-US" dirty="0" smtClean="0"/>
              <a:t>For each class, what percentage correct and what percentage for each of the wrong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BC5D-9320-47F8-9C85-FF816F2FA54E}" type="slidenum">
              <a:rPr lang="en-US" altLang="en-US" smtClean="0"/>
              <a:pPr/>
              <a:t>15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870000" y="3640320"/>
              <a:ext cx="4132800" cy="2805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6760" y="3633120"/>
                <a:ext cx="4140360" cy="28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40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Receiver Operating Curve ROC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9550" y="1981200"/>
            <a:ext cx="294005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Plots </a:t>
            </a:r>
            <a:r>
              <a:rPr lang="en-US" altLang="en-US" sz="2800" dirty="0">
                <a:solidFill>
                  <a:srgbClr val="FF0000"/>
                </a:solidFill>
              </a:rPr>
              <a:t>correct detection rate versus false alarm rate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Generally, false alarms go up with attempts to detect higher percentages of known objects</a:t>
            </a:r>
          </a:p>
        </p:txBody>
      </p:sp>
      <p:pic>
        <p:nvPicPr>
          <p:cNvPr id="47108" name="Picture 4" descr="\\SAMBA\STOCKMAN\Book\Chapters\Figures\Fig4\roc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2688" y="2598738"/>
            <a:ext cx="3808412" cy="340995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F7CB-4FF0-4F76-9AC9-9F40D02A1002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47109" name="Picture 5" descr="E:\CSE803\Lectures\Bak1999\ro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556125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148000" y="2313000"/>
              <a:ext cx="2776320" cy="2635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4760" y="2303280"/>
                <a:ext cx="2784600" cy="2653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33CC"/>
                </a:solidFill>
              </a:rPr>
              <a:t>An </a:t>
            </a:r>
            <a:r>
              <a:rPr lang="en-US" altLang="en-US" dirty="0">
                <a:solidFill>
                  <a:srgbClr val="0033CC"/>
                </a:solidFill>
              </a:rPr>
              <a:t>ROC from our work: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29C2-D3DC-41A3-99CA-836F2358F44D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26563" r="7500" b="39844"/>
          <a:stretch>
            <a:fillRect/>
          </a:stretch>
        </p:blipFill>
        <p:spPr bwMode="auto">
          <a:xfrm>
            <a:off x="1524000" y="2133600"/>
            <a:ext cx="708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147360" y="2788200"/>
              <a:ext cx="1114920" cy="1175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1240" y="2785680"/>
                <a:ext cx="1128600" cy="1184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33CC"/>
                </a:solidFill>
              </a:rPr>
              <a:t>Confusion matrix shows empirical </a:t>
            </a:r>
            <a:r>
              <a:rPr lang="en-US" altLang="en-US" dirty="0" smtClean="0">
                <a:solidFill>
                  <a:srgbClr val="0033CC"/>
                </a:solidFill>
              </a:rPr>
              <a:t>performance for multiclass problems</a:t>
            </a:r>
            <a:endParaRPr lang="en-US" altLang="en-US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D1AC-4928-4ED7-A621-E4FECA72EC1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828800" y="5486400"/>
            <a:ext cx="6789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Confusion may be unavoidable between some classes,</a:t>
            </a:r>
          </a:p>
          <a:p>
            <a:r>
              <a:rPr lang="en-US" altLang="en-US"/>
              <a:t>for example, between 9’s and 4’s.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6" t="40625" r="19376" b="22656"/>
          <a:stretch>
            <a:fillRect/>
          </a:stretch>
        </p:blipFill>
        <p:spPr bwMode="auto">
          <a:xfrm>
            <a:off x="1371600" y="1828800"/>
            <a:ext cx="7620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Bayesian decision-making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B6E7-CCEF-4083-9631-E0BC85389F01}" type="slidenum">
              <a:rPr lang="en-US" altLang="en-US"/>
              <a:pPr/>
              <a:t>19</a:t>
            </a:fld>
            <a:endParaRPr lang="en-US" alt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67188" r="26875" b="25781"/>
          <a:stretch>
            <a:fillRect/>
          </a:stretch>
        </p:blipFill>
        <p:spPr bwMode="auto">
          <a:xfrm>
            <a:off x="2286000" y="5105400"/>
            <a:ext cx="5638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812925" y="1412875"/>
            <a:ext cx="633859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dirty="0"/>
              <a:t> Classify into class </a:t>
            </a:r>
            <a:r>
              <a:rPr lang="en-US" altLang="en-US" dirty="0">
                <a:solidFill>
                  <a:srgbClr val="FF0000"/>
                </a:solidFill>
              </a:rPr>
              <a:t>w</a:t>
            </a:r>
            <a:r>
              <a:rPr lang="en-US" altLang="en-US" dirty="0"/>
              <a:t> that is most likely based on</a:t>
            </a:r>
          </a:p>
          <a:p>
            <a:r>
              <a:rPr lang="en-US" altLang="en-US" dirty="0"/>
              <a:t>   observations 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dirty="0"/>
              <a:t>.  The following distributions are</a:t>
            </a:r>
          </a:p>
          <a:p>
            <a:r>
              <a:rPr lang="en-US" altLang="en-US" dirty="0"/>
              <a:t>   needed.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Then we have: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6094" r="21875" b="42969"/>
          <a:stretch>
            <a:fillRect/>
          </a:stretch>
        </p:blipFill>
        <p:spPr bwMode="auto">
          <a:xfrm>
            <a:off x="2209800" y="2971800"/>
            <a:ext cx="5867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58000" y="1725480"/>
              <a:ext cx="5693400" cy="4028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320" y="1719360"/>
                <a:ext cx="5700600" cy="4042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Two Schools of Thought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70E8-CF59-4680-851F-7E2216E43E3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447800" y="1676400"/>
            <a:ext cx="654858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Statistical Pattern Recognition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      </a:t>
            </a:r>
          </a:p>
          <a:p>
            <a:r>
              <a:rPr lang="en-US" altLang="en-US" dirty="0"/>
              <a:t>      The data is reduced to vectors of numbers</a:t>
            </a:r>
          </a:p>
          <a:p>
            <a:r>
              <a:rPr lang="en-US" altLang="en-US" dirty="0"/>
              <a:t>       and statistical techniques are used for </a:t>
            </a:r>
          </a:p>
          <a:p>
            <a:r>
              <a:rPr lang="en-US" altLang="en-US" dirty="0"/>
              <a:t>       the tasks to be performed.</a:t>
            </a:r>
          </a:p>
          <a:p>
            <a:endParaRPr lang="en-US" altLang="en-US" dirty="0"/>
          </a:p>
          <a:p>
            <a:r>
              <a:rPr lang="en-US" altLang="en-US" dirty="0" smtClean="0">
                <a:solidFill>
                  <a:srgbClr val="FF0000"/>
                </a:solidFill>
              </a:rPr>
              <a:t>2</a:t>
            </a:r>
            <a:r>
              <a:rPr lang="en-US" altLang="en-US" dirty="0" smtClean="0"/>
              <a:t>.   </a:t>
            </a:r>
            <a:r>
              <a:rPr lang="en-US" altLang="en-US" dirty="0">
                <a:solidFill>
                  <a:srgbClr val="FF0000"/>
                </a:solidFill>
              </a:rPr>
              <a:t>Structural Pattern Recognition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/>
              <a:t>       The data is converted to a discrete structure</a:t>
            </a:r>
          </a:p>
          <a:p>
            <a:r>
              <a:rPr lang="en-US" altLang="en-US" dirty="0"/>
              <a:t>       (such as a grammar or a graph) and the</a:t>
            </a:r>
          </a:p>
          <a:p>
            <a:r>
              <a:rPr lang="en-US" altLang="en-US" dirty="0"/>
              <a:t>        techniques are related to computer science</a:t>
            </a:r>
          </a:p>
          <a:p>
            <a:r>
              <a:rPr lang="en-US" altLang="en-US" dirty="0"/>
              <a:t>        subjects (such as parsing and graph matching).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Classifiers often used in CV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A3AC-E0AA-4DDF-A358-3BB016BA046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736725" y="1717675"/>
            <a:ext cx="681148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Decision </a:t>
            </a:r>
            <a:r>
              <a:rPr lang="en-US" altLang="en-US" sz="2800" dirty="0">
                <a:solidFill>
                  <a:srgbClr val="FF0000"/>
                </a:solidFill>
              </a:rPr>
              <a:t>Tree Classifiers</a:t>
            </a:r>
          </a:p>
          <a:p>
            <a:pPr>
              <a:buFontTx/>
              <a:buChar char="•"/>
            </a:pPr>
            <a:endParaRPr lang="en-US" altLang="en-US" sz="2800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 Artificial Neural Net Classifiers</a:t>
            </a:r>
          </a:p>
          <a:p>
            <a:pPr>
              <a:buFontTx/>
              <a:buChar char="•"/>
            </a:pPr>
            <a:endParaRPr lang="en-US" altLang="en-US" sz="2800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 Bayesian Classifiers and Bayesian Networks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  (Graphical Models)</a:t>
            </a:r>
          </a:p>
          <a:p>
            <a:pPr>
              <a:buFontTx/>
              <a:buChar char="•"/>
            </a:pPr>
            <a:endParaRPr lang="en-US" altLang="en-US" sz="2800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 Support Vector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Decision Trees</a:t>
            </a: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66F-C02F-46DC-A348-F0039885B8E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419600" y="1752600"/>
            <a:ext cx="992188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#holes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900238" y="3013075"/>
            <a:ext cx="1524000" cy="8350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moment of</a:t>
            </a:r>
          </a:p>
          <a:p>
            <a:pPr algn="ctr"/>
            <a:r>
              <a:rPr lang="en-US" altLang="en-US"/>
              <a:t>inertia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419600" y="3200400"/>
            <a:ext cx="1212850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#strokes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705600" y="3200400"/>
            <a:ext cx="1212850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#strokes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501775" y="4689475"/>
            <a:ext cx="1277938" cy="8350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best axis</a:t>
            </a:r>
          </a:p>
          <a:p>
            <a:pPr algn="ctr"/>
            <a:r>
              <a:rPr lang="en-US" altLang="en-US"/>
              <a:t>direction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352800" y="4876800"/>
            <a:ext cx="1212850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#strokes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>
            <a:off x="2743200" y="2209800"/>
            <a:ext cx="21336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4876800" y="2209800"/>
            <a:ext cx="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4876800" y="2209800"/>
            <a:ext cx="2362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>
            <a:off x="1981200" y="3886200"/>
            <a:ext cx="6096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2590800" y="3886200"/>
            <a:ext cx="13716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1203325" y="6289675"/>
            <a:ext cx="688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    -     /     1          x       w        0     A                8         B</a:t>
            </a: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2133600" y="5562600"/>
            <a:ext cx="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133600" y="5562600"/>
            <a:ext cx="4572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 flipH="1">
            <a:off x="3505200" y="5334000"/>
            <a:ext cx="457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3962400" y="5334000"/>
            <a:ext cx="3048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 flipH="1">
            <a:off x="5029200" y="3657600"/>
            <a:ext cx="228600" cy="2667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5257800" y="3657600"/>
            <a:ext cx="381000" cy="2667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 flipH="1">
            <a:off x="7010400" y="3657600"/>
            <a:ext cx="304800" cy="2667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7315200" y="3657600"/>
            <a:ext cx="533400" cy="2667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 flipH="1">
            <a:off x="1676400" y="5562600"/>
            <a:ext cx="4572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3413125" y="2174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4479925" y="2479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6096000" y="2209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1660525" y="3927475"/>
            <a:ext cx="51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&lt; t</a:t>
            </a: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3260725" y="3921125"/>
            <a:ext cx="51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ym typeface="Symbol" pitchFamily="18" charset="2"/>
              </a:rPr>
              <a:t> t</a:t>
            </a:r>
            <a:endParaRPr lang="en-US" altLang="en-US"/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3260725" y="5603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4267200" y="556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6629400" y="4876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7924800" y="4876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1584325" y="56769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0</a:t>
            </a: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1889125" y="5829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60</a:t>
            </a: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2422525" y="56769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90</a:t>
            </a: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4860925" y="4232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54102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Decision Tree Characteristics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464B-DE99-4255-8587-69920F123A0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889125" y="2022475"/>
            <a:ext cx="6049963" cy="41211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dirty="0"/>
              <a:t> Training</a:t>
            </a:r>
          </a:p>
          <a:p>
            <a:r>
              <a:rPr lang="en-US" altLang="en-US" dirty="0"/>
              <a:t>   </a:t>
            </a:r>
            <a:r>
              <a:rPr lang="en-US" altLang="en-US" dirty="0">
                <a:solidFill>
                  <a:srgbClr val="0033CC"/>
                </a:solidFill>
              </a:rPr>
              <a:t>How do you construct one from training data?</a:t>
            </a:r>
          </a:p>
          <a:p>
            <a:r>
              <a:rPr lang="en-US" altLang="en-US" dirty="0"/>
              <a:t>   </a:t>
            </a:r>
            <a:r>
              <a:rPr lang="en-US" altLang="en-US" dirty="0">
                <a:solidFill>
                  <a:srgbClr val="FF0000"/>
                </a:solidFill>
              </a:rPr>
              <a:t>Entropy-based Methods</a:t>
            </a:r>
          </a:p>
          <a:p>
            <a:pPr>
              <a:buFontTx/>
              <a:buAutoNum type="arabicPeriod"/>
            </a:pPr>
            <a:endParaRPr lang="en-US" altLang="en-US" dirty="0"/>
          </a:p>
          <a:p>
            <a:r>
              <a:rPr lang="en-US" altLang="en-US" dirty="0"/>
              <a:t>2.   Strengths</a:t>
            </a:r>
          </a:p>
          <a:p>
            <a:endParaRPr lang="en-US" altLang="en-US" dirty="0"/>
          </a:p>
          <a:p>
            <a:r>
              <a:rPr lang="en-US" altLang="en-US" dirty="0"/>
              <a:t>    </a:t>
            </a:r>
            <a:r>
              <a:rPr lang="en-US" altLang="en-US" dirty="0">
                <a:solidFill>
                  <a:srgbClr val="FF0000"/>
                </a:solidFill>
              </a:rPr>
              <a:t>Easy to Understand</a:t>
            </a:r>
          </a:p>
          <a:p>
            <a:pPr>
              <a:buFontTx/>
              <a:buAutoNum type="arabicPeriod"/>
            </a:pPr>
            <a:endParaRPr lang="en-US" altLang="en-US" dirty="0"/>
          </a:p>
          <a:p>
            <a:r>
              <a:rPr lang="en-US" altLang="en-US" dirty="0"/>
              <a:t>3.   Weaknesses</a:t>
            </a:r>
          </a:p>
          <a:p>
            <a:endParaRPr lang="en-US" altLang="en-US" dirty="0"/>
          </a:p>
          <a:p>
            <a:r>
              <a:rPr lang="en-US" altLang="en-US" dirty="0"/>
              <a:t>    </a:t>
            </a:r>
            <a:r>
              <a:rPr lang="en-US" altLang="en-US" dirty="0">
                <a:solidFill>
                  <a:srgbClr val="FF0000"/>
                </a:solidFill>
              </a:rPr>
              <a:t>Overtraining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799800" y="5564160"/>
              <a:ext cx="5239800" cy="1138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0800" y="5559840"/>
                <a:ext cx="5251680" cy="1151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33CC"/>
                </a:solidFill>
              </a:rPr>
              <a:t>Entropy-Based Automatic Decision Tree Construction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6C3-4FB1-4599-ABFA-2C99F94C5D0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849813" y="2174875"/>
            <a:ext cx="21304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Node 1</a:t>
            </a:r>
          </a:p>
          <a:p>
            <a:pPr algn="ctr"/>
            <a:r>
              <a:rPr lang="en-US" altLang="en-US"/>
              <a:t>What feature </a:t>
            </a:r>
          </a:p>
          <a:p>
            <a:pPr algn="ctr"/>
            <a:r>
              <a:rPr lang="en-US" altLang="en-US"/>
              <a:t>should be used?</a:t>
            </a: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H="1">
            <a:off x="4953000" y="3429000"/>
            <a:ext cx="9906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5943600" y="34290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5943600" y="3429000"/>
            <a:ext cx="762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858000" y="3478213"/>
            <a:ext cx="155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What values?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508125" y="5070475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660525" y="2251075"/>
            <a:ext cx="2390398" cy="2308324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Training Set S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 x</a:t>
            </a:r>
            <a:r>
              <a:rPr lang="en-US" altLang="en-US" baseline="-25000" dirty="0">
                <a:solidFill>
                  <a:srgbClr val="C00000"/>
                </a:solidFill>
              </a:rPr>
              <a:t>1</a:t>
            </a:r>
            <a:r>
              <a:rPr lang="en-US" altLang="en-US" dirty="0">
                <a:solidFill>
                  <a:srgbClr val="C00000"/>
                </a:solidFill>
              </a:rPr>
              <a:t>=(f</a:t>
            </a:r>
            <a:r>
              <a:rPr lang="en-US" altLang="en-US" baseline="-25000" dirty="0">
                <a:solidFill>
                  <a:srgbClr val="C00000"/>
                </a:solidFill>
              </a:rPr>
              <a:t>11</a:t>
            </a:r>
            <a:r>
              <a:rPr lang="en-US" altLang="en-US" dirty="0">
                <a:solidFill>
                  <a:srgbClr val="C00000"/>
                </a:solidFill>
              </a:rPr>
              <a:t>,f</a:t>
            </a:r>
            <a:r>
              <a:rPr lang="en-US" altLang="en-US" baseline="-25000" dirty="0">
                <a:solidFill>
                  <a:srgbClr val="C00000"/>
                </a:solidFill>
              </a:rPr>
              <a:t>12</a:t>
            </a:r>
            <a:r>
              <a:rPr lang="en-US" altLang="en-US" dirty="0">
                <a:solidFill>
                  <a:srgbClr val="C00000"/>
                </a:solidFill>
              </a:rPr>
              <a:t>,…f</a:t>
            </a:r>
            <a:r>
              <a:rPr lang="en-US" altLang="en-US" baseline="-25000" dirty="0">
                <a:solidFill>
                  <a:srgbClr val="C00000"/>
                </a:solidFill>
              </a:rPr>
              <a:t>1m</a:t>
            </a:r>
            <a:r>
              <a:rPr lang="en-US" altLang="en-US" dirty="0">
                <a:solidFill>
                  <a:srgbClr val="C00000"/>
                </a:solidFill>
              </a:rPr>
              <a:t>)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 x</a:t>
            </a:r>
            <a:r>
              <a:rPr lang="en-US" altLang="en-US" baseline="-25000" dirty="0">
                <a:solidFill>
                  <a:srgbClr val="C00000"/>
                </a:solidFill>
              </a:rPr>
              <a:t>2</a:t>
            </a:r>
            <a:r>
              <a:rPr lang="en-US" altLang="en-US" dirty="0">
                <a:solidFill>
                  <a:srgbClr val="C00000"/>
                </a:solidFill>
              </a:rPr>
              <a:t>=(f</a:t>
            </a:r>
            <a:r>
              <a:rPr lang="en-US" altLang="en-US" baseline="-25000" dirty="0">
                <a:solidFill>
                  <a:srgbClr val="C00000"/>
                </a:solidFill>
              </a:rPr>
              <a:t>21</a:t>
            </a:r>
            <a:r>
              <a:rPr lang="en-US" altLang="en-US" dirty="0">
                <a:solidFill>
                  <a:srgbClr val="C00000"/>
                </a:solidFill>
              </a:rPr>
              <a:t>,f</a:t>
            </a:r>
            <a:r>
              <a:rPr lang="en-US" altLang="en-US" baseline="-25000" dirty="0">
                <a:solidFill>
                  <a:srgbClr val="C00000"/>
                </a:solidFill>
              </a:rPr>
              <a:t>22</a:t>
            </a:r>
            <a:r>
              <a:rPr lang="en-US" altLang="en-US" dirty="0">
                <a:solidFill>
                  <a:srgbClr val="C00000"/>
                </a:solidFill>
              </a:rPr>
              <a:t>,    f</a:t>
            </a:r>
            <a:r>
              <a:rPr lang="en-US" altLang="en-US" baseline="-25000" dirty="0">
                <a:solidFill>
                  <a:srgbClr val="C00000"/>
                </a:solidFill>
              </a:rPr>
              <a:t>2m</a:t>
            </a:r>
            <a:r>
              <a:rPr lang="en-US" altLang="en-US" dirty="0">
                <a:solidFill>
                  <a:srgbClr val="C00000"/>
                </a:solidFill>
              </a:rPr>
              <a:t>)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               .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               .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x</a:t>
            </a:r>
            <a:r>
              <a:rPr lang="en-US" altLang="en-US" baseline="-25000" dirty="0" err="1">
                <a:solidFill>
                  <a:srgbClr val="C00000"/>
                </a:solidFill>
              </a:rPr>
              <a:t>n</a:t>
            </a:r>
            <a:r>
              <a:rPr lang="en-US" altLang="en-US" dirty="0">
                <a:solidFill>
                  <a:srgbClr val="C00000"/>
                </a:solidFill>
              </a:rPr>
              <a:t>=(f</a:t>
            </a:r>
            <a:r>
              <a:rPr lang="en-US" altLang="en-US" baseline="-25000" dirty="0">
                <a:solidFill>
                  <a:srgbClr val="C00000"/>
                </a:solidFill>
              </a:rPr>
              <a:t>n1</a:t>
            </a:r>
            <a:r>
              <a:rPr lang="en-US" altLang="en-US" dirty="0">
                <a:solidFill>
                  <a:srgbClr val="C00000"/>
                </a:solidFill>
              </a:rPr>
              <a:t>,f</a:t>
            </a:r>
            <a:r>
              <a:rPr lang="en-US" altLang="en-US" baseline="-25000" dirty="0">
                <a:solidFill>
                  <a:srgbClr val="C00000"/>
                </a:solidFill>
              </a:rPr>
              <a:t>22</a:t>
            </a:r>
            <a:r>
              <a:rPr lang="en-US" altLang="en-US" dirty="0">
                <a:solidFill>
                  <a:srgbClr val="C00000"/>
                </a:solidFill>
              </a:rPr>
              <a:t>,    f</a:t>
            </a:r>
            <a:r>
              <a:rPr lang="en-US" altLang="en-US" baseline="-25000" dirty="0">
                <a:solidFill>
                  <a:srgbClr val="C00000"/>
                </a:solidFill>
              </a:rPr>
              <a:t>2m</a:t>
            </a:r>
            <a:r>
              <a:rPr lang="en-US" altLang="en-US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1279525" y="5146675"/>
            <a:ext cx="683873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Quinlan suggested </a:t>
            </a:r>
            <a:r>
              <a:rPr lang="en-US" altLang="en-US" dirty="0">
                <a:solidFill>
                  <a:srgbClr val="FF0000"/>
                </a:solidFill>
              </a:rPr>
              <a:t>information gain </a:t>
            </a:r>
            <a:r>
              <a:rPr lang="en-US" altLang="en-US" dirty="0"/>
              <a:t>in his ID3 system</a:t>
            </a:r>
          </a:p>
          <a:p>
            <a:r>
              <a:rPr lang="en-US" altLang="en-US" dirty="0"/>
              <a:t>and later the </a:t>
            </a:r>
            <a:r>
              <a:rPr lang="en-US" altLang="en-US" dirty="0">
                <a:solidFill>
                  <a:srgbClr val="FF0000"/>
                </a:solidFill>
              </a:rPr>
              <a:t>gain ratio</a:t>
            </a:r>
            <a:r>
              <a:rPr lang="en-US" altLang="en-US" dirty="0"/>
              <a:t>, both based on </a:t>
            </a:r>
            <a:r>
              <a:rPr lang="en-US" altLang="en-US" dirty="0">
                <a:solidFill>
                  <a:srgbClr val="FF0000"/>
                </a:solidFill>
              </a:rPr>
              <a:t>entropy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r>
              <a:rPr lang="en-US" altLang="en-US" dirty="0" smtClean="0"/>
              <a:t>We’ll look at a variant called </a:t>
            </a:r>
            <a:r>
              <a:rPr lang="en-US" altLang="en-US" b="1" dirty="0" smtClean="0">
                <a:solidFill>
                  <a:srgbClr val="FF0000"/>
                </a:solidFill>
              </a:rPr>
              <a:t>information content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68560" y="5567760"/>
              <a:ext cx="1233720" cy="114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5680" y="5562000"/>
                <a:ext cx="1239120" cy="12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Entropy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30CB-45B8-4B5C-A347-DE5EC79EFE0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460500" y="1565275"/>
            <a:ext cx="6884988" cy="1930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/>
              <a:t>Given a set of training vectors S, if there are c classes,</a:t>
            </a:r>
          </a:p>
          <a:p>
            <a:pPr algn="ctr"/>
            <a:endParaRPr lang="en-US" altLang="en-US" dirty="0"/>
          </a:p>
          <a:p>
            <a:pPr algn="ctr"/>
            <a:r>
              <a:rPr lang="en-US" altLang="en-US" dirty="0"/>
              <a:t>Entropy(S) = </a:t>
            </a:r>
            <a:r>
              <a:rPr lang="en-US" altLang="en-US" dirty="0">
                <a:sym typeface="Symbol" pitchFamily="18" charset="2"/>
              </a:rPr>
              <a:t> -p</a:t>
            </a:r>
            <a:r>
              <a:rPr lang="en-US" altLang="en-US" baseline="-25000" dirty="0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log  (p</a:t>
            </a:r>
            <a:r>
              <a:rPr lang="en-US" altLang="en-US" baseline="-25000" dirty="0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)</a:t>
            </a:r>
          </a:p>
          <a:p>
            <a:pPr algn="ctr"/>
            <a:endParaRPr lang="en-US" altLang="en-US" dirty="0"/>
          </a:p>
          <a:p>
            <a:pPr algn="ctr"/>
            <a:r>
              <a:rPr lang="en-US" altLang="en-US" dirty="0"/>
              <a:t>Where p</a:t>
            </a:r>
            <a:r>
              <a:rPr lang="en-US" altLang="en-US" baseline="-25000" dirty="0"/>
              <a:t>i</a:t>
            </a:r>
            <a:r>
              <a:rPr lang="en-US" altLang="en-US" dirty="0"/>
              <a:t> is the proportion of category </a:t>
            </a:r>
            <a:r>
              <a:rPr lang="en-US" altLang="en-US" dirty="0" err="1"/>
              <a:t>i</a:t>
            </a:r>
            <a:r>
              <a:rPr lang="en-US" altLang="en-US" dirty="0"/>
              <a:t> examples in S.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784725" y="2628900"/>
            <a:ext cx="490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i=1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876800" y="20574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c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927725" y="2576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2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584325" y="3775075"/>
            <a:ext cx="706077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If all examples belong to the same category, the entropy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is 0  (no discrimination).</a:t>
            </a:r>
          </a:p>
          <a:p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>
                <a:solidFill>
                  <a:srgbClr val="FF0000"/>
                </a:solidFill>
              </a:rPr>
              <a:t>The greater the discrimination power, the larger the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entropy will be.</a:t>
            </a:r>
          </a:p>
          <a:p>
            <a:endParaRPr lang="en-US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10800" y="2167560"/>
              <a:ext cx="4182480" cy="918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2160" y="2157840"/>
                <a:ext cx="4199760" cy="93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Entropy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Two class problem: class I and class II</a:t>
            </a:r>
          </a:p>
          <a:p>
            <a:r>
              <a:rPr lang="en-US" dirty="0" smtClean="0"/>
              <a:t>Suppose ½ the set belongs to class I and ½ belongs to class II?</a:t>
            </a:r>
          </a:p>
          <a:p>
            <a:r>
              <a:rPr lang="en-US" dirty="0" smtClean="0"/>
              <a:t>Then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entropy = -½ log</a:t>
            </a:r>
            <a:r>
              <a:rPr lang="en-US" baseline="-25000" dirty="0" smtClean="0"/>
              <a:t>2</a:t>
            </a:r>
            <a:r>
              <a:rPr lang="en-US" dirty="0" smtClean="0"/>
              <a:t> ½ -½ log</a:t>
            </a:r>
            <a:r>
              <a:rPr lang="en-US" baseline="-25000" dirty="0" smtClean="0"/>
              <a:t>2</a:t>
            </a:r>
            <a:r>
              <a:rPr lang="en-US" dirty="0" smtClean="0"/>
              <a:t> ½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      </a:t>
            </a:r>
            <a:r>
              <a:rPr lang="en-US" dirty="0" smtClean="0"/>
              <a:t>=   (-½) (-1</a:t>
            </a:r>
            <a:r>
              <a:rPr lang="en-US" dirty="0"/>
              <a:t>) </a:t>
            </a:r>
            <a:r>
              <a:rPr lang="en-US" dirty="0" smtClean="0"/>
              <a:t>-½ (-1)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 =		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BC5D-9320-47F8-9C85-FF816F2FA54E}" type="slidenum">
              <a:rPr lang="en-US" altLang="en-US" smtClean="0"/>
              <a:pPr/>
              <a:t>25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918600" y="5103360"/>
              <a:ext cx="2869200" cy="1258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2120" y="5100840"/>
                <a:ext cx="2878200" cy="12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85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Information Content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EFB6-F485-4377-810B-827BFCF416AF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584325" y="2174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295400" y="1447800"/>
            <a:ext cx="73629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information content I(C;F) </a:t>
            </a:r>
            <a:r>
              <a:rPr lang="en-US" altLang="en-US" dirty="0"/>
              <a:t>of the class variable </a:t>
            </a:r>
            <a:r>
              <a:rPr lang="en-US" altLang="en-US" dirty="0">
                <a:solidFill>
                  <a:srgbClr val="0033CC"/>
                </a:solidFill>
              </a:rPr>
              <a:t>C</a:t>
            </a:r>
          </a:p>
          <a:p>
            <a:r>
              <a:rPr lang="en-US" altLang="en-US" dirty="0"/>
              <a:t>with possible values </a:t>
            </a:r>
            <a:r>
              <a:rPr lang="en-US" altLang="en-US" dirty="0">
                <a:solidFill>
                  <a:srgbClr val="0033CC"/>
                </a:solidFill>
              </a:rPr>
              <a:t>{c</a:t>
            </a:r>
            <a:r>
              <a:rPr lang="en-US" altLang="en-US" baseline="-25000" dirty="0">
                <a:solidFill>
                  <a:srgbClr val="0033CC"/>
                </a:solidFill>
              </a:rPr>
              <a:t>1</a:t>
            </a:r>
            <a:r>
              <a:rPr lang="en-US" altLang="en-US" dirty="0">
                <a:solidFill>
                  <a:srgbClr val="0033CC"/>
                </a:solidFill>
              </a:rPr>
              <a:t>, c</a:t>
            </a:r>
            <a:r>
              <a:rPr lang="en-US" altLang="en-US" baseline="-25000" dirty="0">
                <a:solidFill>
                  <a:srgbClr val="0033CC"/>
                </a:solidFill>
              </a:rPr>
              <a:t>2</a:t>
            </a:r>
            <a:r>
              <a:rPr lang="en-US" altLang="en-US" dirty="0">
                <a:solidFill>
                  <a:srgbClr val="0033CC"/>
                </a:solidFill>
              </a:rPr>
              <a:t>, … c</a:t>
            </a:r>
            <a:r>
              <a:rPr lang="en-US" altLang="en-US" baseline="-25000" dirty="0">
                <a:solidFill>
                  <a:srgbClr val="0033CC"/>
                </a:solidFill>
              </a:rPr>
              <a:t>m</a:t>
            </a:r>
            <a:r>
              <a:rPr lang="en-US" altLang="en-US" dirty="0">
                <a:solidFill>
                  <a:srgbClr val="0033CC"/>
                </a:solidFill>
              </a:rPr>
              <a:t>}</a:t>
            </a:r>
            <a:r>
              <a:rPr lang="en-US" altLang="en-US" dirty="0"/>
              <a:t> with respect to</a:t>
            </a:r>
          </a:p>
          <a:p>
            <a:r>
              <a:rPr lang="en-US" altLang="en-US" dirty="0"/>
              <a:t>the feature variable </a:t>
            </a:r>
            <a:r>
              <a:rPr lang="en-US" altLang="en-US" dirty="0">
                <a:solidFill>
                  <a:srgbClr val="7030A0"/>
                </a:solidFill>
              </a:rPr>
              <a:t>F</a:t>
            </a:r>
            <a:r>
              <a:rPr lang="en-US" altLang="en-US" dirty="0"/>
              <a:t> with possible values </a:t>
            </a:r>
            <a:r>
              <a:rPr lang="en-US" altLang="en-US" dirty="0">
                <a:solidFill>
                  <a:srgbClr val="7030A0"/>
                </a:solidFill>
              </a:rPr>
              <a:t>{f</a:t>
            </a:r>
            <a:r>
              <a:rPr lang="en-US" altLang="en-US" baseline="-25000" dirty="0">
                <a:solidFill>
                  <a:srgbClr val="7030A0"/>
                </a:solidFill>
              </a:rPr>
              <a:t>1</a:t>
            </a:r>
            <a:r>
              <a:rPr lang="en-US" altLang="en-US" dirty="0">
                <a:solidFill>
                  <a:srgbClr val="7030A0"/>
                </a:solidFill>
              </a:rPr>
              <a:t>, f</a:t>
            </a:r>
            <a:r>
              <a:rPr lang="en-US" altLang="en-US" baseline="-25000" dirty="0">
                <a:solidFill>
                  <a:srgbClr val="7030A0"/>
                </a:solidFill>
              </a:rPr>
              <a:t>2</a:t>
            </a:r>
            <a:r>
              <a:rPr lang="en-US" altLang="en-US" dirty="0">
                <a:solidFill>
                  <a:srgbClr val="7030A0"/>
                </a:solidFill>
              </a:rPr>
              <a:t>, … , </a:t>
            </a:r>
            <a:r>
              <a:rPr lang="en-US" altLang="en-US" dirty="0" err="1">
                <a:solidFill>
                  <a:srgbClr val="7030A0"/>
                </a:solidFill>
              </a:rPr>
              <a:t>f</a:t>
            </a:r>
            <a:r>
              <a:rPr lang="en-US" altLang="en-US" baseline="-25000" dirty="0" err="1">
                <a:solidFill>
                  <a:srgbClr val="7030A0"/>
                </a:solidFill>
              </a:rPr>
              <a:t>d</a:t>
            </a:r>
            <a:r>
              <a:rPr lang="en-US" altLang="en-US" dirty="0">
                <a:solidFill>
                  <a:srgbClr val="7030A0"/>
                </a:solidFill>
              </a:rPr>
              <a:t>}</a:t>
            </a:r>
          </a:p>
          <a:p>
            <a:r>
              <a:rPr lang="en-US" altLang="en-US" dirty="0"/>
              <a:t>is defined by: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0313" r="23750" b="71094"/>
          <a:stretch>
            <a:fillRect/>
          </a:stretch>
        </p:blipFill>
        <p:spPr bwMode="auto">
          <a:xfrm>
            <a:off x="1905000" y="3200400"/>
            <a:ext cx="586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584325" y="4078045"/>
            <a:ext cx="725871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dirty="0"/>
              <a:t> P(C = c</a:t>
            </a:r>
            <a:r>
              <a:rPr lang="en-US" altLang="en-US" baseline="-25000" dirty="0"/>
              <a:t>i</a:t>
            </a:r>
            <a:r>
              <a:rPr lang="en-US" altLang="en-US" dirty="0"/>
              <a:t>) is the probability of class C having value c</a:t>
            </a:r>
            <a:r>
              <a:rPr lang="en-US" altLang="en-US" baseline="-25000" dirty="0"/>
              <a:t>i</a:t>
            </a:r>
            <a:r>
              <a:rPr lang="en-US" altLang="en-US" dirty="0"/>
              <a:t>.</a:t>
            </a:r>
          </a:p>
          <a:p>
            <a:pPr>
              <a:buFontTx/>
              <a:buChar char="•"/>
            </a:pPr>
            <a:r>
              <a:rPr lang="en-US" altLang="en-US" dirty="0"/>
              <a:t> P(F=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j</a:t>
            </a:r>
            <a:r>
              <a:rPr lang="en-US" altLang="en-US" dirty="0"/>
              <a:t>) is the probability of feature F having value 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j</a:t>
            </a:r>
            <a:r>
              <a:rPr lang="en-US" altLang="en-US" dirty="0"/>
              <a:t>.</a:t>
            </a:r>
          </a:p>
          <a:p>
            <a:pPr>
              <a:buFontTx/>
              <a:buChar char="•"/>
            </a:pPr>
            <a:r>
              <a:rPr lang="en-US" altLang="en-US" dirty="0"/>
              <a:t> P(C=</a:t>
            </a:r>
            <a:r>
              <a:rPr lang="en-US" altLang="en-US" dirty="0" err="1"/>
              <a:t>c</a:t>
            </a:r>
            <a:r>
              <a:rPr lang="en-US" altLang="en-US" baseline="-25000" dirty="0" err="1"/>
              <a:t>i</a:t>
            </a:r>
            <a:r>
              <a:rPr lang="en-US" altLang="en-US" dirty="0" err="1"/>
              <a:t>,F</a:t>
            </a:r>
            <a:r>
              <a:rPr lang="en-US" altLang="en-US" dirty="0"/>
              <a:t>=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j</a:t>
            </a:r>
            <a:r>
              <a:rPr lang="en-US" altLang="en-US" dirty="0"/>
              <a:t>) is the joint probability of class C = c</a:t>
            </a:r>
            <a:r>
              <a:rPr lang="en-US" altLang="en-US" baseline="-25000" dirty="0"/>
              <a:t>i</a:t>
            </a:r>
          </a:p>
          <a:p>
            <a:r>
              <a:rPr lang="en-US" altLang="en-US" dirty="0"/>
              <a:t>   and variable F = 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j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These are estimated from frequencies in the training data.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89280" y="1846440"/>
              <a:ext cx="6331680" cy="2248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6760" y="1838520"/>
                <a:ext cx="6336720" cy="226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Example (from text)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5C2A-CC3D-4C8B-A998-34FC7C78E05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498725" y="2632075"/>
            <a:ext cx="2779713" cy="1930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dirty="0"/>
              <a:t>X      Y      Z           C</a:t>
            </a:r>
          </a:p>
          <a:p>
            <a:pPr>
              <a:buFontTx/>
              <a:buAutoNum type="arabicPlain"/>
            </a:pPr>
            <a:r>
              <a:rPr lang="en-US" altLang="en-US" dirty="0">
                <a:solidFill>
                  <a:srgbClr val="FF0000"/>
                </a:solidFill>
              </a:rPr>
              <a:t>    1       1           I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1        1       0           I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0        0       1          II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1        0       0          II</a:t>
            </a: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2514600" y="3048000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117725" y="4994275"/>
            <a:ext cx="615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How would you distinguish class I from class II?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02440" y="2030400"/>
              <a:ext cx="6478920" cy="2580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9920" y="2023200"/>
                <a:ext cx="6485760" cy="2592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Example (</a:t>
            </a:r>
            <a:r>
              <a:rPr lang="en-US" altLang="en-US" dirty="0" err="1">
                <a:solidFill>
                  <a:srgbClr val="0033CC"/>
                </a:solidFill>
              </a:rPr>
              <a:t>cont</a:t>
            </a:r>
            <a:r>
              <a:rPr lang="en-US" altLang="en-US" dirty="0">
                <a:solidFill>
                  <a:srgbClr val="0033CC"/>
                </a:solidFill>
              </a:rPr>
              <a:t>)</a:t>
            </a:r>
          </a:p>
        </p:txBody>
      </p:sp>
      <p:pic>
        <p:nvPicPr>
          <p:cNvPr id="82953" name="Picture 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91" b="23767"/>
          <a:stretch/>
        </p:blipFill>
        <p:spPr>
          <a:xfrm>
            <a:off x="1828800" y="1295400"/>
            <a:ext cx="6010538" cy="4936864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645C-1CA1-4441-AC98-345DF775DA96}" type="slidenum">
              <a:rPr lang="en-US" altLang="en-US"/>
              <a:pPr/>
              <a:t>28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377080" y="2755440"/>
              <a:ext cx="6501600" cy="3989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2040" y="2749680"/>
                <a:ext cx="6516000" cy="4004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Using Information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63A1-8256-4D37-9C94-FFB28E10F9FA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736725" y="1870075"/>
            <a:ext cx="6770688" cy="44862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dirty="0"/>
              <a:t> Start with the root of the decision tree and the whole</a:t>
            </a:r>
          </a:p>
          <a:p>
            <a:r>
              <a:rPr lang="en-US" altLang="en-US" dirty="0"/>
              <a:t>   training set.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Compute I(C,F) for each feature F.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Choose the feature </a:t>
            </a:r>
            <a:r>
              <a:rPr lang="en-US" altLang="en-US" dirty="0">
                <a:latin typeface="Batang" pitchFamily="18" charset="-127"/>
              </a:rPr>
              <a:t>F</a:t>
            </a:r>
            <a:r>
              <a:rPr lang="en-US" altLang="en-US" dirty="0"/>
              <a:t> with highest information</a:t>
            </a:r>
          </a:p>
          <a:p>
            <a:r>
              <a:rPr lang="en-US" altLang="en-US" dirty="0"/>
              <a:t>   content for the root node.</a:t>
            </a:r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Create branches for each value </a:t>
            </a:r>
            <a:r>
              <a:rPr lang="en-US" altLang="en-US" dirty="0">
                <a:latin typeface="Batang" pitchFamily="18" charset="-127"/>
              </a:rPr>
              <a:t>f </a:t>
            </a:r>
            <a:r>
              <a:rPr lang="en-US" altLang="en-US" dirty="0"/>
              <a:t>of </a:t>
            </a:r>
            <a:r>
              <a:rPr lang="en-US" altLang="en-US" dirty="0">
                <a:latin typeface="Batang" pitchFamily="18" charset="-127"/>
              </a:rPr>
              <a:t>F.</a:t>
            </a:r>
          </a:p>
          <a:p>
            <a:pPr>
              <a:buFontTx/>
              <a:buChar char="•"/>
            </a:pPr>
            <a:endParaRPr lang="en-US" altLang="en-US" dirty="0">
              <a:latin typeface="Batang" pitchFamily="18" charset="-127"/>
            </a:endParaRPr>
          </a:p>
          <a:p>
            <a:pPr>
              <a:buFontTx/>
              <a:buChar char="•"/>
            </a:pPr>
            <a:r>
              <a:rPr lang="en-US" altLang="en-US" dirty="0">
                <a:latin typeface="Batang" pitchFamily="18" charset="-127"/>
              </a:rPr>
              <a:t> </a:t>
            </a:r>
            <a:r>
              <a:rPr lang="en-US" altLang="en-US" dirty="0"/>
              <a:t>On each branch, create a new node with reduced</a:t>
            </a:r>
          </a:p>
          <a:p>
            <a:r>
              <a:rPr lang="en-US" altLang="en-US" dirty="0">
                <a:latin typeface="Batang" pitchFamily="18" charset="-127"/>
              </a:rPr>
              <a:t>   </a:t>
            </a:r>
            <a:r>
              <a:rPr lang="en-US" altLang="en-US" dirty="0"/>
              <a:t>training set and repeat recursively.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581520" y="2919240"/>
              <a:ext cx="1441800" cy="651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120" y="2910960"/>
                <a:ext cx="1450440" cy="66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In this course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5A28-4335-4236-AA1F-D44F4255C57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3251" name="Text Box 1027"/>
          <p:cNvSpPr txBox="1">
            <a:spLocks noChangeArrowheads="1"/>
          </p:cNvSpPr>
          <p:nvPr/>
        </p:nvSpPr>
        <p:spPr bwMode="auto">
          <a:xfrm>
            <a:off x="1584325" y="1895475"/>
            <a:ext cx="7050088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1.  How should objects to be classified be </a:t>
            </a:r>
          </a:p>
          <a:p>
            <a:r>
              <a:rPr lang="en-US" altLang="en-US" sz="2800"/>
              <a:t>     represented?</a:t>
            </a:r>
          </a:p>
          <a:p>
            <a:endParaRPr lang="en-US" altLang="en-US" sz="2800"/>
          </a:p>
          <a:p>
            <a:r>
              <a:rPr lang="en-US" altLang="en-US" sz="2800"/>
              <a:t>2.  What algorithms can be used for recognition </a:t>
            </a:r>
          </a:p>
          <a:p>
            <a:r>
              <a:rPr lang="en-US" altLang="en-US" sz="2800"/>
              <a:t>      (or matching)?</a:t>
            </a:r>
          </a:p>
          <a:p>
            <a:endParaRPr lang="en-US" altLang="en-US" sz="2800"/>
          </a:p>
          <a:p>
            <a:r>
              <a:rPr lang="en-US" altLang="en-US" sz="2800"/>
              <a:t>3.  How should learning (training) be done?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Using Information Content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4525963"/>
          </a:xfrm>
        </p:spPr>
        <p:txBody>
          <a:bodyPr/>
          <a:lstStyle/>
          <a:p>
            <a:r>
              <a:rPr lang="en-US" dirty="0" smtClean="0"/>
              <a:t>What would the optimal tree look like for features X, Y, and Z and class I and II in the small example?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BC5D-9320-47F8-9C85-FF816F2FA54E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143000" y="121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800" dirty="0">
                <a:solidFill>
                  <a:srgbClr val="C00000"/>
                </a:solidFill>
              </a:rPr>
              <a:t>X      Y      Z           C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1        </a:t>
            </a:r>
            <a:r>
              <a:rPr lang="pl-PL" sz="1800" dirty="0" smtClean="0">
                <a:solidFill>
                  <a:srgbClr val="C00000"/>
                </a:solidFill>
              </a:rPr>
              <a:t>1       </a:t>
            </a:r>
            <a:r>
              <a:rPr lang="pl-PL" sz="1800" dirty="0">
                <a:solidFill>
                  <a:srgbClr val="C00000"/>
                </a:solidFill>
              </a:rPr>
              <a:t>1           I</a:t>
            </a:r>
          </a:p>
          <a:p>
            <a:r>
              <a:rPr lang="pl-PL" sz="1800" dirty="0">
                <a:solidFill>
                  <a:srgbClr val="C00000"/>
                </a:solidFill>
              </a:rPr>
              <a:t>1        1       0           I</a:t>
            </a:r>
          </a:p>
          <a:p>
            <a:r>
              <a:rPr lang="pl-PL" sz="1800" dirty="0">
                <a:solidFill>
                  <a:srgbClr val="C00000"/>
                </a:solidFill>
              </a:rPr>
              <a:t>0        0       1          II</a:t>
            </a:r>
          </a:p>
          <a:p>
            <a:r>
              <a:rPr lang="pl-PL" sz="1800" dirty="0">
                <a:solidFill>
                  <a:srgbClr val="C00000"/>
                </a:solidFill>
              </a:rPr>
              <a:t>1        0       0          II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490840" y="1077840"/>
              <a:ext cx="6532200" cy="5558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7960" y="1068480"/>
                <a:ext cx="6544800" cy="55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8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Artificial Neural Nets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C3D6-4C56-4380-9B10-E8716799E9B5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00200" y="1600200"/>
            <a:ext cx="60975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Artificial Neural Nets (ANNs) are networks of</a:t>
            </a:r>
          </a:p>
          <a:p>
            <a:r>
              <a:rPr lang="en-US" altLang="en-US"/>
              <a:t>artificial neuron nodes, each of which computes</a:t>
            </a:r>
          </a:p>
          <a:p>
            <a:r>
              <a:rPr lang="en-US" altLang="en-US"/>
              <a:t>a simple function.</a:t>
            </a:r>
          </a:p>
          <a:p>
            <a:endParaRPr lang="en-US" altLang="en-US"/>
          </a:p>
          <a:p>
            <a:r>
              <a:rPr lang="en-US" altLang="en-US"/>
              <a:t>An ANN has an input layer, an output layer, and</a:t>
            </a:r>
          </a:p>
          <a:p>
            <a:r>
              <a:rPr lang="en-US" altLang="en-US"/>
              <a:t>“hidden” layers of nodes.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209800" y="44958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209800" y="49530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2209800" y="54102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209800" y="58674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810000" y="41910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3810000" y="47244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3810000" y="52578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3810000" y="57912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3810000" y="63246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486400" y="48768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486400" y="54102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 flipV="1">
            <a:off x="2667000" y="4419600"/>
            <a:ext cx="1066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2667000" y="4724400"/>
            <a:ext cx="10668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2667000" y="4724400"/>
            <a:ext cx="9906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2667000" y="4724400"/>
            <a:ext cx="990600" cy="1295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667000" y="4724400"/>
            <a:ext cx="1066800" cy="1828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2819400" y="5410200"/>
            <a:ext cx="2349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.</a:t>
            </a:r>
          </a:p>
          <a:p>
            <a:r>
              <a:rPr lang="en-US" altLang="en-US" sz="1600"/>
              <a:t>.</a:t>
            </a:r>
          </a:p>
          <a:p>
            <a:r>
              <a:rPr lang="en-US" altLang="en-US" sz="1600"/>
              <a:t>.</a:t>
            </a:r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>
            <a:off x="4191000" y="4343400"/>
            <a:ext cx="1219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>
            <a:off x="4191000" y="4343400"/>
            <a:ext cx="121920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>
            <a:off x="4191000" y="4876800"/>
            <a:ext cx="12192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>
            <a:off x="4191000" y="4876800"/>
            <a:ext cx="1219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495800" y="5334000"/>
            <a:ext cx="2349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.</a:t>
            </a:r>
          </a:p>
          <a:p>
            <a:r>
              <a:rPr lang="en-US" altLang="en-US" sz="1600"/>
              <a:t>.</a:t>
            </a:r>
          </a:p>
          <a:p>
            <a:r>
              <a:rPr lang="en-US" altLang="en-US" sz="1600"/>
              <a:t>.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1889125" y="6289675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Inputs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5241925" y="5832475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Outputs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59480" y="4166280"/>
              <a:ext cx="4273560" cy="2112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6960" y="4161600"/>
                <a:ext cx="4281840" cy="212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Node Functions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2B6D-A1C9-4D23-A8D0-2E838C7B0C4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4267200" y="2819400"/>
            <a:ext cx="914400" cy="762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117725" y="2403475"/>
            <a:ext cx="4714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  <a:p>
            <a:r>
              <a:rPr lang="en-US" altLang="en-US"/>
              <a:t>a2</a:t>
            </a:r>
          </a:p>
          <a:p>
            <a:endParaRPr lang="en-US" altLang="en-US"/>
          </a:p>
          <a:p>
            <a:r>
              <a:rPr lang="en-US" altLang="en-US"/>
              <a:t>aj</a:t>
            </a:r>
          </a:p>
          <a:p>
            <a:endParaRPr lang="en-US" altLang="en-US"/>
          </a:p>
          <a:p>
            <a:r>
              <a:rPr lang="en-US" altLang="en-US"/>
              <a:t>an</a:t>
            </a: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2590800" y="2667000"/>
            <a:ext cx="16002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2743200" y="3048000"/>
            <a:ext cx="14478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V="1">
            <a:off x="2590800" y="3200400"/>
            <a:ext cx="16002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V="1">
            <a:off x="2590800" y="3352800"/>
            <a:ext cx="1600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5410200" y="3200400"/>
            <a:ext cx="1295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6842125" y="2936875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output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2117725" y="5064125"/>
            <a:ext cx="3292475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output = </a:t>
            </a:r>
            <a:r>
              <a:rPr lang="en-US" altLang="en-US" dirty="0">
                <a:solidFill>
                  <a:srgbClr val="FF0000"/>
                </a:solidFill>
              </a:rPr>
              <a:t>g (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 </a:t>
            </a:r>
            <a:r>
              <a:rPr lang="en-US" altLang="en-US" dirty="0" err="1">
                <a:solidFill>
                  <a:srgbClr val="FF0000"/>
                </a:solidFill>
                <a:sym typeface="Symbol" pitchFamily="18" charset="2"/>
              </a:rPr>
              <a:t>aj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 * w(</a:t>
            </a:r>
            <a:r>
              <a:rPr lang="en-US" altLang="en-US" dirty="0" err="1">
                <a:solidFill>
                  <a:srgbClr val="FF0000"/>
                </a:solidFill>
                <a:sym typeface="Symbol" pitchFamily="18" charset="2"/>
              </a:rPr>
              <a:t>j,i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) )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1965325" y="5908675"/>
            <a:ext cx="6848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Function g is commonly a step function, sign function,</a:t>
            </a:r>
          </a:p>
          <a:p>
            <a:r>
              <a:rPr lang="en-US" altLang="en-US"/>
              <a:t>or sigmoid function (see text).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119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neuron i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2743200" y="2362200"/>
            <a:ext cx="73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w(1,i)</a:t>
            </a: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2743200" y="3276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w(j,i)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423960" y="3848040"/>
              <a:ext cx="5376960" cy="1858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18560" y="3844440"/>
                <a:ext cx="5384880" cy="1864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Neural Net Learning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B22-2568-4970-A162-2220002A479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889125" y="2403475"/>
            <a:ext cx="6807200" cy="15652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That’s beyond the scope of this text; only</a:t>
            </a:r>
          </a:p>
          <a:p>
            <a:r>
              <a:rPr lang="en-US" altLang="en-US" dirty="0"/>
              <a:t>simple feed-forward learning is covered.</a:t>
            </a:r>
          </a:p>
          <a:p>
            <a:endParaRPr lang="en-US" altLang="en-US" dirty="0"/>
          </a:p>
          <a:p>
            <a:r>
              <a:rPr lang="en-US" altLang="en-US" dirty="0"/>
              <a:t>The most common method is called </a:t>
            </a:r>
            <a:r>
              <a:rPr lang="en-US" altLang="en-US" dirty="0">
                <a:solidFill>
                  <a:srgbClr val="FF0000"/>
                </a:solidFill>
              </a:rPr>
              <a:t>back propagation.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889125" y="4918075"/>
            <a:ext cx="63075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We’ve </a:t>
            </a:r>
            <a:r>
              <a:rPr lang="en-US" altLang="en-US" dirty="0" smtClean="0">
                <a:solidFill>
                  <a:srgbClr val="FF0000"/>
                </a:solidFill>
              </a:rPr>
              <a:t>used </a:t>
            </a:r>
            <a:r>
              <a:rPr lang="en-US" altLang="en-US" dirty="0">
                <a:solidFill>
                  <a:srgbClr val="FF0000"/>
                </a:solidFill>
              </a:rPr>
              <a:t>a free package called </a:t>
            </a:r>
            <a:r>
              <a:rPr lang="en-US" altLang="en-US" dirty="0" err="1" smtClean="0">
                <a:solidFill>
                  <a:srgbClr val="FF0000"/>
                </a:solidFill>
              </a:rPr>
              <a:t>NevProp</a:t>
            </a:r>
            <a:r>
              <a:rPr lang="en-US" altLang="en-US" dirty="0" smtClean="0">
                <a:solidFill>
                  <a:srgbClr val="FF0000"/>
                </a:solidFill>
              </a:rPr>
              <a:t> or just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The WEKA machine learning package.</a:t>
            </a:r>
            <a:endParaRPr lang="en-US" altLang="en-US" dirty="0">
              <a:solidFill>
                <a:srgbClr val="FF0000"/>
              </a:solidFill>
            </a:endParaRPr>
          </a:p>
          <a:p>
            <a:endParaRPr lang="en-US" alt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Convolutional Neural Nets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CNNs</a:t>
            </a:r>
            <a:r>
              <a:rPr lang="en-US" dirty="0" smtClean="0"/>
              <a:t> were invented in the 90s, but they have returned and become very popular in computer vision in the last few years, because they have been used to </a:t>
            </a:r>
            <a:r>
              <a:rPr lang="en-US" dirty="0" smtClean="0">
                <a:solidFill>
                  <a:srgbClr val="FF0000"/>
                </a:solidFill>
              </a:rPr>
              <a:t>achieve higher than competitor accuracy </a:t>
            </a:r>
            <a:r>
              <a:rPr lang="en-US" dirty="0" smtClean="0"/>
              <a:t>on several  benchmark data sets in object recognition.</a:t>
            </a:r>
          </a:p>
          <a:p>
            <a:r>
              <a:rPr lang="en-US" dirty="0" smtClean="0"/>
              <a:t>They are related to “deep learning”.</a:t>
            </a:r>
          </a:p>
          <a:p>
            <a:r>
              <a:rPr lang="en-US" dirty="0" smtClean="0"/>
              <a:t>They have multiple layers, some of them do convolutions instead of having full 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BC5D-9320-47F8-9C85-FF816F2FA54E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5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Simple CNN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BC5D-9320-47F8-9C85-FF816F2FA54E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4" y="3012716"/>
            <a:ext cx="7742591" cy="17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009920" y="3151440"/>
              <a:ext cx="1587960" cy="1974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3440" y="3148920"/>
                <a:ext cx="1601280" cy="19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2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D1DF-A8AF-450E-9680-F1470016BC94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447800" y="2286000"/>
            <a:ext cx="624562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dirty="0"/>
              <a:t>Support vector machines are learning algorithms </a:t>
            </a:r>
          </a:p>
          <a:p>
            <a:r>
              <a:rPr lang="en-US" altLang="en-US" dirty="0"/>
              <a:t>that try to find a </a:t>
            </a:r>
            <a:r>
              <a:rPr lang="en-US" altLang="en-US" dirty="0" err="1"/>
              <a:t>hyperplane</a:t>
            </a:r>
            <a:r>
              <a:rPr lang="en-US" altLang="en-US" dirty="0"/>
              <a:t> that separates </a:t>
            </a:r>
          </a:p>
          <a:p>
            <a:r>
              <a:rPr lang="en-US" altLang="en-US" dirty="0"/>
              <a:t>the differently classified data the most.</a:t>
            </a:r>
          </a:p>
          <a:p>
            <a:r>
              <a:rPr lang="en-US" altLang="en-US" dirty="0"/>
              <a:t>They are  based on two key ideas:</a:t>
            </a:r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Maximum margin </a:t>
            </a:r>
            <a:r>
              <a:rPr lang="en-US" altLang="en-US" dirty="0" err="1">
                <a:solidFill>
                  <a:srgbClr val="0033CC"/>
                </a:solidFill>
              </a:rPr>
              <a:t>hyperplanes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</a:p>
          <a:p>
            <a:endParaRPr lang="en-US" altLang="en-US" dirty="0">
              <a:solidFill>
                <a:srgbClr val="0033CC"/>
              </a:solidFill>
            </a:endParaRPr>
          </a:p>
          <a:p>
            <a:pPr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A kernel ‘trick</a:t>
            </a:r>
            <a:r>
              <a:rPr lang="en-US" altLang="en-US" dirty="0" smtClean="0">
                <a:solidFill>
                  <a:srgbClr val="0033CC"/>
                </a:solidFill>
              </a:rPr>
              <a:t>’.</a:t>
            </a:r>
            <a:endParaRPr lang="en-US" altLang="en-US" dirty="0">
              <a:solidFill>
                <a:srgbClr val="0033CC"/>
              </a:solidFill>
            </a:endParaRPr>
          </a:p>
          <a:p>
            <a:pPr>
              <a:buFontTx/>
              <a:buChar char="•"/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Maximal Margin</a:t>
            </a: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98C1-BE69-4600-89D3-454032A4693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2606675" y="2473325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2606675" y="4606925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048000" y="2895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2895600" y="3352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276600" y="3733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73380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3978275" y="2168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42672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4648200" y="3200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>
            <a:off x="3444875" y="2397125"/>
            <a:ext cx="1371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 flipV="1">
            <a:off x="3292475" y="29305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V="1">
            <a:off x="3902075" y="40735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 flipH="1">
            <a:off x="3978275" y="32353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9" name="Line 17"/>
          <p:cNvSpPr>
            <a:spLocks noChangeShapeType="1"/>
          </p:cNvSpPr>
          <p:nvPr/>
        </p:nvSpPr>
        <p:spPr bwMode="auto">
          <a:xfrm flipV="1">
            <a:off x="4435475" y="40735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3597275" y="2473325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1" name="Line 19"/>
          <p:cNvSpPr>
            <a:spLocks noChangeShapeType="1"/>
          </p:cNvSpPr>
          <p:nvPr/>
        </p:nvSpPr>
        <p:spPr bwMode="auto">
          <a:xfrm flipV="1">
            <a:off x="3140075" y="3235325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2" name="Line 20"/>
          <p:cNvSpPr>
            <a:spLocks noChangeShapeType="1"/>
          </p:cNvSpPr>
          <p:nvPr/>
        </p:nvSpPr>
        <p:spPr bwMode="auto">
          <a:xfrm flipV="1">
            <a:off x="3521075" y="3692525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3" name="Line 21"/>
          <p:cNvSpPr>
            <a:spLocks noChangeShapeType="1"/>
          </p:cNvSpPr>
          <p:nvPr/>
        </p:nvSpPr>
        <p:spPr bwMode="auto">
          <a:xfrm flipH="1">
            <a:off x="4206875" y="354012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 flipV="1">
            <a:off x="4130675" y="2397125"/>
            <a:ext cx="533400" cy="838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4648200" y="2133600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Margin</a:t>
            </a:r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 flipV="1">
            <a:off x="4664075" y="4149725"/>
            <a:ext cx="10668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5791200" y="3810000"/>
            <a:ext cx="160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Hyperplane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1812925" y="5375275"/>
            <a:ext cx="64135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Find the hyperplane with maximal margin for all</a:t>
            </a:r>
          </a:p>
          <a:p>
            <a:r>
              <a:rPr lang="en-US" altLang="en-US"/>
              <a:t>the points. This originates an optimization problem</a:t>
            </a:r>
          </a:p>
          <a:p>
            <a:r>
              <a:rPr lang="en-US" altLang="en-US"/>
              <a:t>which has a unique solution (convex problem).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907440" y="1172520"/>
              <a:ext cx="5056560" cy="2337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1320" y="1166400"/>
                <a:ext cx="5074200" cy="235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Non-separable data</a:t>
            </a: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470E-50E0-4FE4-A887-FFAE2449F2D5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2590800" y="2133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2590800" y="49530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184525" y="2860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489325" y="3165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717925" y="3622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403725" y="3698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946525" y="2251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4632325" y="2555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4937125" y="3394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413125" y="2098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3794125" y="2632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175125" y="2860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3565525" y="2632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4098925" y="3317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4479925" y="3013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3108325" y="2327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4860925" y="4003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5013325" y="2174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5470525" y="2632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5775325" y="3241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6156325" y="3775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4784725" y="2936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auto">
          <a:xfrm>
            <a:off x="2879725" y="2555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auto">
          <a:xfrm>
            <a:off x="1431925" y="5527675"/>
            <a:ext cx="65230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What can be done if data cannot be separated with a</a:t>
            </a:r>
          </a:p>
          <a:p>
            <a:r>
              <a:rPr lang="en-US" altLang="en-US"/>
              <a:t>hyperplane?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62320" y="1769760"/>
              <a:ext cx="4605480" cy="3729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2960" y="1767240"/>
                <a:ext cx="4617360" cy="373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C78D-F0A6-495A-A7FE-3C75B1B8FCE7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431925" y="1870075"/>
            <a:ext cx="69373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SVM algorithm implicitly maps the original</a:t>
            </a:r>
          </a:p>
          <a:p>
            <a:r>
              <a:rPr lang="en-US" altLang="en-US"/>
              <a:t>data to a feature space of possibly infinite dimension</a:t>
            </a:r>
          </a:p>
          <a:p>
            <a:r>
              <a:rPr lang="en-US" altLang="en-US"/>
              <a:t>in which data (which is not separable in the</a:t>
            </a:r>
          </a:p>
          <a:p>
            <a:r>
              <a:rPr lang="en-US" altLang="en-US"/>
              <a:t>original  space) becomes separable in the feature space.</a:t>
            </a: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1905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905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270125" y="4613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879725" y="4460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2193925" y="5299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2803525" y="5451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260725" y="4994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2803525" y="4918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2041525" y="5908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2574925" y="5908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1812925" y="3775075"/>
            <a:ext cx="2332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Original space R</a:t>
            </a:r>
            <a:r>
              <a:rPr lang="en-US" altLang="en-US" baseline="30000"/>
              <a:t>k</a:t>
            </a: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5426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5426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5791200" y="4572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6019800" y="4953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57150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6324600" y="5410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5943600" y="563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7162800" y="4419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7010400" y="3962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7315200" y="5029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1705" name="AutoShape 25"/>
          <p:cNvSpPr>
            <a:spLocks noChangeArrowheads="1"/>
          </p:cNvSpPr>
          <p:nvPr/>
        </p:nvSpPr>
        <p:spPr bwMode="auto">
          <a:xfrm>
            <a:off x="4495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Line 26"/>
          <p:cNvSpPr>
            <a:spLocks noChangeShapeType="1"/>
          </p:cNvSpPr>
          <p:nvPr/>
        </p:nvSpPr>
        <p:spPr bwMode="auto">
          <a:xfrm>
            <a:off x="6324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5181600" y="3657600"/>
            <a:ext cx="2230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Feature space R</a:t>
            </a:r>
            <a:r>
              <a:rPr lang="en-US" altLang="en-US" baseline="30000"/>
              <a:t>n</a:t>
            </a:r>
          </a:p>
        </p:txBody>
      </p:sp>
      <p:sp>
        <p:nvSpPr>
          <p:cNvPr id="71708" name="Text Box 28"/>
          <p:cNvSpPr txBox="1">
            <a:spLocks noChangeArrowheads="1"/>
          </p:cNvSpPr>
          <p:nvPr/>
        </p:nvSpPr>
        <p:spPr bwMode="auto">
          <a:xfrm>
            <a:off x="3641725" y="4384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1709" name="Text Box 29"/>
          <p:cNvSpPr txBox="1">
            <a:spLocks noChangeArrowheads="1"/>
          </p:cNvSpPr>
          <p:nvPr/>
        </p:nvSpPr>
        <p:spPr bwMode="auto">
          <a:xfrm>
            <a:off x="7604125" y="5375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1710" name="Text Box 30"/>
          <p:cNvSpPr txBox="1">
            <a:spLocks noChangeArrowheads="1"/>
          </p:cNvSpPr>
          <p:nvPr/>
        </p:nvSpPr>
        <p:spPr bwMode="auto">
          <a:xfrm>
            <a:off x="4251325" y="5375275"/>
            <a:ext cx="1012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Kernel</a:t>
            </a:r>
          </a:p>
          <a:p>
            <a:r>
              <a:rPr lang="en-US" altLang="en-US"/>
              <a:t>trick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574640" y="2327040"/>
              <a:ext cx="5963040" cy="412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2120" y="2320920"/>
                <a:ext cx="5970240" cy="42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Classification in Statistical PR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7081-8B11-4DCC-8960-F8AE4BAFF25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652133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dirty="0"/>
              <a:t> A </a:t>
            </a:r>
            <a:r>
              <a:rPr lang="en-US" altLang="en-US" dirty="0">
                <a:solidFill>
                  <a:srgbClr val="FF0000"/>
                </a:solidFill>
              </a:rPr>
              <a:t>class</a:t>
            </a:r>
            <a:r>
              <a:rPr lang="en-US" altLang="en-US" dirty="0"/>
              <a:t> is a set of objects having some important</a:t>
            </a:r>
          </a:p>
          <a:p>
            <a:r>
              <a:rPr lang="en-US" altLang="en-US" dirty="0"/>
              <a:t>   properties in common</a:t>
            </a:r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A </a:t>
            </a:r>
            <a:r>
              <a:rPr lang="en-US" altLang="en-US" dirty="0">
                <a:solidFill>
                  <a:srgbClr val="FF0000"/>
                </a:solidFill>
              </a:rPr>
              <a:t>feature extractor </a:t>
            </a:r>
            <a:r>
              <a:rPr lang="en-US" altLang="en-US" dirty="0"/>
              <a:t>is a program that inputs the</a:t>
            </a:r>
          </a:p>
          <a:p>
            <a:r>
              <a:rPr lang="en-US" altLang="en-US" dirty="0"/>
              <a:t>   data (image) and extracts features that can be</a:t>
            </a:r>
          </a:p>
          <a:p>
            <a:r>
              <a:rPr lang="en-US" altLang="en-US" dirty="0"/>
              <a:t>   used in classification.</a:t>
            </a:r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A </a:t>
            </a:r>
            <a:r>
              <a:rPr lang="en-US" altLang="en-US" dirty="0">
                <a:solidFill>
                  <a:srgbClr val="FF0000"/>
                </a:solidFill>
              </a:rPr>
              <a:t>classifier</a:t>
            </a:r>
            <a:r>
              <a:rPr lang="en-US" altLang="en-US" dirty="0"/>
              <a:t> is a program that inputs the feature </a:t>
            </a:r>
          </a:p>
          <a:p>
            <a:r>
              <a:rPr lang="en-US" altLang="en-US" dirty="0"/>
              <a:t>   vector and assigns it to one of a set of designated </a:t>
            </a:r>
          </a:p>
          <a:p>
            <a:r>
              <a:rPr lang="en-US" altLang="en-US" dirty="0"/>
              <a:t>   classes or to the “reject” class.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133600" y="5791200"/>
            <a:ext cx="3821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33CC"/>
                </a:solidFill>
              </a:rPr>
              <a:t>What kinds of object classes?</a:t>
            </a:r>
            <a:endParaRPr lang="en-US" altLang="en-US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836000" y="3832920"/>
              <a:ext cx="3726720" cy="3023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9520" y="3830400"/>
                <a:ext cx="3742560" cy="303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The kernel trick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557E-6525-4EE8-A8F5-B0EAD8C1D71E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2286000"/>
            <a:ext cx="624049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What is this space?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The user defines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It’s usually a </a:t>
            </a:r>
            <a:r>
              <a:rPr lang="en-US" sz="2800" dirty="0" smtClean="0">
                <a:solidFill>
                  <a:srgbClr val="0033CC"/>
                </a:solidFill>
              </a:rPr>
              <a:t>dot product </a:t>
            </a:r>
            <a:r>
              <a:rPr lang="en-US" sz="2800" dirty="0" smtClean="0"/>
              <a:t>space.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Example: If we have 2 vectors X and Y,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we can work with (X·Y) or </a:t>
            </a:r>
            <a:r>
              <a:rPr lang="en-US" sz="2800" dirty="0" err="1" smtClean="0"/>
              <a:t>exp</a:t>
            </a:r>
            <a:r>
              <a:rPr lang="en-US" sz="2800" dirty="0" smtClean="0"/>
              <a:t>(X· Y)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582000" y="4265640"/>
              <a:ext cx="3622320" cy="1393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9480" y="4260600"/>
                <a:ext cx="3627360" cy="140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03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A71539-C5F4-4E3C-A4D8-2FF1C5031510}" type="slidenum">
              <a:rPr lang="en-US" altLang="en-US" sz="1400" smtClean="0"/>
              <a:pPr eaLnBrk="1" hangingPunct="1"/>
              <a:t>41</a:t>
            </a:fld>
            <a:endParaRPr lang="en-US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33CC"/>
                </a:solidFill>
              </a:rPr>
              <a:t>Example from AI Text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t="20204" r="38638" b="20869"/>
          <a:stretch>
            <a:fillRect/>
          </a:stretch>
        </p:blipFill>
        <p:spPr>
          <a:xfrm>
            <a:off x="1295400" y="1600200"/>
            <a:ext cx="3048000" cy="2667000"/>
          </a:xfrm>
          <a:noFill/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876800" y="1981200"/>
            <a:ext cx="33936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True decision boundary</a:t>
            </a:r>
          </a:p>
          <a:p>
            <a:pPr eaLnBrk="1" hangingPunct="1"/>
            <a:r>
              <a:rPr lang="en-US" altLang="en-US" dirty="0"/>
              <a:t>is  </a:t>
            </a:r>
            <a:r>
              <a:rPr lang="en-US" altLang="en-US" i="1" dirty="0">
                <a:solidFill>
                  <a:srgbClr val="CC0000"/>
                </a:solidFill>
              </a:rPr>
              <a:t>x</a:t>
            </a:r>
            <a:r>
              <a:rPr lang="en-US" altLang="en-US" i="1" baseline="-25000" dirty="0">
                <a:solidFill>
                  <a:srgbClr val="CC0000"/>
                </a:solidFill>
              </a:rPr>
              <a:t>1</a:t>
            </a:r>
            <a:r>
              <a:rPr lang="en-US" altLang="en-US" i="1" baseline="30000" dirty="0">
                <a:solidFill>
                  <a:srgbClr val="CC0000"/>
                </a:solidFill>
              </a:rPr>
              <a:t>2</a:t>
            </a:r>
            <a:r>
              <a:rPr lang="en-US" altLang="en-US" i="1" dirty="0">
                <a:solidFill>
                  <a:srgbClr val="CC0000"/>
                </a:solidFill>
              </a:rPr>
              <a:t> + x</a:t>
            </a:r>
            <a:r>
              <a:rPr lang="en-US" altLang="en-US" i="1" baseline="-25000" dirty="0">
                <a:solidFill>
                  <a:srgbClr val="CC0000"/>
                </a:solidFill>
              </a:rPr>
              <a:t>2</a:t>
            </a:r>
            <a:r>
              <a:rPr lang="en-US" altLang="en-US" i="1" baseline="30000" dirty="0">
                <a:solidFill>
                  <a:srgbClr val="CC0000"/>
                </a:solidFill>
              </a:rPr>
              <a:t>2</a:t>
            </a:r>
            <a:r>
              <a:rPr lang="en-US" altLang="en-US" i="1" dirty="0">
                <a:solidFill>
                  <a:srgbClr val="CC0000"/>
                </a:solidFill>
              </a:rPr>
              <a:t> &lt; 1 </a:t>
            </a:r>
            <a:r>
              <a:rPr lang="en-US" altLang="en-US" dirty="0"/>
              <a:t>.</a:t>
            </a:r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6553200" y="2743200"/>
            <a:ext cx="152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1447800" y="4191000"/>
            <a:ext cx="63626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 smtClean="0"/>
              <a:t> For </a:t>
            </a:r>
            <a:r>
              <a:rPr lang="en-US" altLang="en-US" dirty="0"/>
              <a:t>this problem </a:t>
            </a:r>
            <a:r>
              <a:rPr lang="en-US" altLang="en-US" dirty="0">
                <a:solidFill>
                  <a:srgbClr val="CC0000"/>
                </a:solidFill>
                <a:sym typeface="Symbol" pitchFamily="18" charset="2"/>
              </a:rPr>
              <a:t>F(</a:t>
            </a:r>
            <a:r>
              <a:rPr lang="en-US" altLang="en-US" b="1" dirty="0">
                <a:solidFill>
                  <a:srgbClr val="CC0000"/>
                </a:solidFill>
                <a:sym typeface="Symbol" pitchFamily="18" charset="2"/>
              </a:rPr>
              <a:t>x</a:t>
            </a:r>
            <a:r>
              <a:rPr lang="en-US" altLang="en-US" b="1" baseline="-25000" dirty="0">
                <a:solidFill>
                  <a:srgbClr val="CC0000"/>
                </a:solidFill>
                <a:sym typeface="Symbol" pitchFamily="18" charset="2"/>
              </a:rPr>
              <a:t>i</a:t>
            </a:r>
            <a:r>
              <a:rPr lang="en-US" altLang="en-US" dirty="0">
                <a:solidFill>
                  <a:srgbClr val="CC0000"/>
                </a:solidFill>
                <a:sym typeface="Symbol" pitchFamily="18" charset="2"/>
              </a:rPr>
              <a:t>) • F(</a:t>
            </a:r>
            <a:r>
              <a:rPr lang="en-US" altLang="en-US" b="1" dirty="0" err="1">
                <a:solidFill>
                  <a:srgbClr val="CC0000"/>
                </a:solidFill>
                <a:sym typeface="Symbol" pitchFamily="18" charset="2"/>
              </a:rPr>
              <a:t>x</a:t>
            </a:r>
            <a:r>
              <a:rPr lang="en-US" altLang="en-US" b="1" baseline="-25000" dirty="0" err="1">
                <a:solidFill>
                  <a:srgbClr val="CC0000"/>
                </a:solidFill>
                <a:sym typeface="Symbol" pitchFamily="18" charset="2"/>
              </a:rPr>
              <a:t>j</a:t>
            </a:r>
            <a:r>
              <a:rPr lang="en-US" altLang="en-US" dirty="0">
                <a:solidFill>
                  <a:srgbClr val="CC0000"/>
                </a:solidFill>
                <a:sym typeface="Symbol" pitchFamily="18" charset="2"/>
              </a:rPr>
              <a:t>)</a:t>
            </a:r>
            <a:r>
              <a:rPr lang="en-US" altLang="en-US" dirty="0">
                <a:sym typeface="Symbol" pitchFamily="18" charset="2"/>
              </a:rPr>
              <a:t>  is just </a:t>
            </a:r>
            <a:r>
              <a:rPr lang="en-US" altLang="en-US" dirty="0">
                <a:solidFill>
                  <a:srgbClr val="CC0000"/>
                </a:solidFill>
                <a:sym typeface="Symbol" pitchFamily="18" charset="2"/>
              </a:rPr>
              <a:t>(</a:t>
            </a:r>
            <a:r>
              <a:rPr lang="en-US" altLang="en-US" b="1" dirty="0">
                <a:solidFill>
                  <a:srgbClr val="CC0000"/>
                </a:solidFill>
                <a:sym typeface="Symbol" pitchFamily="18" charset="2"/>
              </a:rPr>
              <a:t>x</a:t>
            </a:r>
            <a:r>
              <a:rPr lang="en-US" altLang="en-US" b="1" baseline="-25000" dirty="0">
                <a:solidFill>
                  <a:srgbClr val="CC0000"/>
                </a:solidFill>
                <a:sym typeface="Symbol" pitchFamily="18" charset="2"/>
              </a:rPr>
              <a:t>i</a:t>
            </a:r>
            <a:r>
              <a:rPr lang="en-US" altLang="en-US" dirty="0">
                <a:solidFill>
                  <a:srgbClr val="CC0000"/>
                </a:solidFill>
                <a:sym typeface="Symbol" pitchFamily="18" charset="2"/>
              </a:rPr>
              <a:t> • </a:t>
            </a:r>
            <a:r>
              <a:rPr lang="en-US" altLang="en-US" b="1" dirty="0" err="1">
                <a:solidFill>
                  <a:srgbClr val="CC0000"/>
                </a:solidFill>
                <a:sym typeface="Symbol" pitchFamily="18" charset="2"/>
              </a:rPr>
              <a:t>x</a:t>
            </a:r>
            <a:r>
              <a:rPr lang="en-US" altLang="en-US" b="1" baseline="-25000" dirty="0" err="1">
                <a:solidFill>
                  <a:srgbClr val="CC0000"/>
                </a:solidFill>
                <a:sym typeface="Symbol" pitchFamily="18" charset="2"/>
              </a:rPr>
              <a:t>j</a:t>
            </a:r>
            <a:r>
              <a:rPr lang="en-US" altLang="en-US" dirty="0">
                <a:solidFill>
                  <a:srgbClr val="CC0000"/>
                </a:solidFill>
                <a:sym typeface="Symbol" pitchFamily="18" charset="2"/>
              </a:rPr>
              <a:t>)</a:t>
            </a:r>
            <a:r>
              <a:rPr lang="en-US" altLang="en-US" baseline="30000" dirty="0">
                <a:solidFill>
                  <a:srgbClr val="CC0000"/>
                </a:solidFill>
                <a:sym typeface="Symbol" pitchFamily="18" charset="2"/>
              </a:rPr>
              <a:t>2,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    which is called a </a:t>
            </a:r>
            <a:r>
              <a:rPr lang="en-US" altLang="en-US" dirty="0">
                <a:solidFill>
                  <a:srgbClr val="0033CC"/>
                </a:solidFill>
                <a:sym typeface="Symbol" pitchFamily="18" charset="2"/>
              </a:rPr>
              <a:t>kernel function</a:t>
            </a:r>
            <a:r>
              <a:rPr lang="en-US" altLang="en-US" dirty="0">
                <a:sym typeface="Symbol" pitchFamily="18" charset="2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477480" y="4751280"/>
              <a:ext cx="1121040" cy="109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3520" y="4748040"/>
                <a:ext cx="1127520" cy="11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dirty="0">
                <a:solidFill>
                  <a:srgbClr val="0033CC"/>
                </a:solidFill>
              </a:rPr>
              <a:t>Application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B584-8A99-4F83-BD6C-8F0A707F309C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508125" y="2022475"/>
            <a:ext cx="7233070" cy="341632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dirty="0"/>
              <a:t> Sal Ruiz </a:t>
            </a:r>
            <a:r>
              <a:rPr lang="en-US" altLang="en-US" dirty="0" smtClean="0"/>
              <a:t>used </a:t>
            </a:r>
            <a:r>
              <a:rPr lang="en-US" altLang="en-US" dirty="0"/>
              <a:t>support vector machines in his</a:t>
            </a:r>
          </a:p>
          <a:p>
            <a:r>
              <a:rPr lang="en-US" altLang="en-US" dirty="0"/>
              <a:t>  work on 3D object recognition. </a:t>
            </a:r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He </a:t>
            </a:r>
            <a:r>
              <a:rPr lang="en-US" altLang="en-US" dirty="0" smtClean="0"/>
              <a:t>trained </a:t>
            </a:r>
            <a:r>
              <a:rPr lang="en-US" altLang="en-US" dirty="0"/>
              <a:t>classifiers on data representing deformations</a:t>
            </a:r>
          </a:p>
          <a:p>
            <a:r>
              <a:rPr lang="en-US" altLang="en-US" dirty="0"/>
              <a:t>  of a 3D model of a class of objects. </a:t>
            </a:r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The classifiers </a:t>
            </a:r>
            <a:r>
              <a:rPr lang="en-US" altLang="en-US" dirty="0" smtClean="0"/>
              <a:t>learned </a:t>
            </a:r>
            <a:r>
              <a:rPr lang="en-US" altLang="en-US" dirty="0"/>
              <a:t>what kinds of surface patches</a:t>
            </a:r>
          </a:p>
          <a:p>
            <a:r>
              <a:rPr lang="en-US" altLang="en-US" dirty="0"/>
              <a:t>   are related to key parts of the model</a:t>
            </a:r>
          </a:p>
          <a:p>
            <a:r>
              <a:rPr lang="en-US" altLang="en-US" dirty="0"/>
              <a:t>  (</a:t>
            </a:r>
            <a:r>
              <a:rPr lang="en-US" altLang="en-US" dirty="0" err="1"/>
              <a:t>ie</a:t>
            </a:r>
            <a:r>
              <a:rPr lang="en-US" altLang="en-US" dirty="0"/>
              <a:t>. A snowman’s face)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86440" y="2427840"/>
              <a:ext cx="1071720" cy="74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3920" y="2420640"/>
                <a:ext cx="1077120" cy="8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4DF50B-AA31-4F01-ADD2-47E3D77F9DFD}" type="slidenum">
              <a:rPr lang="en-US" altLang="en-US" sz="1400" smtClean="0"/>
              <a:pPr eaLnBrk="1" hangingPunct="1"/>
              <a:t>43</a:t>
            </a:fld>
            <a:endParaRPr lang="en-US" altLang="en-US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C00000"/>
                </a:solidFill>
              </a:rPr>
              <a:t>k(A,B) =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exp</a:t>
            </a:r>
            <a:r>
              <a:rPr lang="en-US" altLang="en-US" sz="2400" dirty="0" smtClean="0">
                <a:solidFill>
                  <a:srgbClr val="C00000"/>
                </a:solidFill>
              </a:rPr>
              <a:t>(-</a:t>
            </a:r>
            <a:r>
              <a:rPr lang="en-US" altLang="en-US" sz="2400" dirty="0" smtClean="0">
                <a:solidFill>
                  <a:srgbClr val="C00000"/>
                </a:solidFill>
                <a:sym typeface="Symbol" pitchFamily="18" charset="2"/>
              </a:rPr>
              <a:t></a:t>
            </a:r>
            <a:r>
              <a:rPr lang="en-US" altLang="en-US" sz="2400" baseline="30000" dirty="0" smtClean="0">
                <a:solidFill>
                  <a:srgbClr val="C00000"/>
                </a:solidFill>
                <a:sym typeface="Symbol" pitchFamily="18" charset="2"/>
              </a:rPr>
              <a:t>2</a:t>
            </a:r>
            <a:r>
              <a:rPr lang="en-US" altLang="en-US" sz="2400" baseline="-25000" dirty="0" smtClean="0">
                <a:solidFill>
                  <a:srgbClr val="C00000"/>
                </a:solidFill>
                <a:sym typeface="Symbol" pitchFamily="18" charset="2"/>
              </a:rPr>
              <a:t>AB</a:t>
            </a:r>
            <a:r>
              <a:rPr lang="en-US" altLang="en-US" sz="2400" dirty="0" smtClean="0">
                <a:solidFill>
                  <a:srgbClr val="C00000"/>
                </a:solidFill>
                <a:sym typeface="Symbol" pitchFamily="18" charset="2"/>
              </a:rPr>
              <a:t>/</a:t>
            </a:r>
            <a:r>
              <a:rPr lang="en-US" altLang="en-US" sz="2400" baseline="30000" dirty="0" smtClean="0">
                <a:solidFill>
                  <a:srgbClr val="C00000"/>
                </a:solidFill>
                <a:sym typeface="Symbol" pitchFamily="18" charset="2"/>
              </a:rPr>
              <a:t>2</a:t>
            </a:r>
            <a:r>
              <a:rPr lang="en-US" altLang="en-US" sz="2400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>
              <a:solidFill>
                <a:srgbClr val="C00000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ym typeface="Symbol" pitchFamily="18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ym typeface="Symbol" pitchFamily="18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ym typeface="Symbol" pitchFamily="18" charset="2"/>
              </a:rPr>
              <a:t></a:t>
            </a:r>
            <a:r>
              <a:rPr lang="en-US" altLang="en-US" sz="2400" baseline="30000" dirty="0" smtClean="0">
                <a:sym typeface="Symbol" pitchFamily="18" charset="2"/>
              </a:rPr>
              <a:t>2</a:t>
            </a:r>
            <a:r>
              <a:rPr lang="en-US" altLang="en-US" sz="2400" dirty="0" smtClean="0">
                <a:sym typeface="Symbol" pitchFamily="18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>
              <a:sym typeface="Symbol" pitchFamily="18" charset="2"/>
            </a:endParaRPr>
          </a:p>
        </p:txBody>
      </p:sp>
      <p:pic>
        <p:nvPicPr>
          <p:cNvPr id="1229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5867400" y="1600200"/>
            <a:ext cx="2819400" cy="4876800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33360" y="1368000"/>
              <a:ext cx="7816320" cy="4737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0840" y="1362960"/>
                <a:ext cx="7823880" cy="4744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33CC"/>
                </a:solidFill>
              </a:rPr>
              <a:t>We </a:t>
            </a:r>
            <a:r>
              <a:rPr lang="en-US" altLang="en-US" dirty="0" smtClean="0">
                <a:solidFill>
                  <a:srgbClr val="0033CC"/>
                </a:solidFill>
              </a:rPr>
              <a:t>used SVMs </a:t>
            </a:r>
            <a:r>
              <a:rPr lang="en-US" altLang="en-US" dirty="0">
                <a:solidFill>
                  <a:srgbClr val="0033CC"/>
                </a:solidFill>
              </a:rPr>
              <a:t>for Insect Recognition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D79-C7B3-4FD3-A830-F1E0DC38BB2D}" type="slidenum">
              <a:rPr lang="en-US" altLang="en-US"/>
              <a:pPr/>
              <a:t>44</a:t>
            </a:fld>
            <a:endParaRPr lang="en-US" altLang="en-US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5" t="17969" r="26875" b="59375"/>
          <a:stretch>
            <a:fillRect/>
          </a:stretch>
        </p:blipFill>
        <p:spPr bwMode="auto">
          <a:xfrm>
            <a:off x="3352800" y="2667000"/>
            <a:ext cx="3048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EM for Classification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EM algorithm was used as a clustering algorithm for image segmentation.</a:t>
            </a:r>
          </a:p>
          <a:p>
            <a:endParaRPr lang="en-US" altLang="en-US" dirty="0"/>
          </a:p>
          <a:p>
            <a:r>
              <a:rPr lang="en-US" altLang="en-US" dirty="0"/>
              <a:t>It can also be used as a classifier, by creating a Gaussian “model” for each class to be learned.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B77A-32C2-48E1-A9E8-787FEBE92C62}" type="slidenum">
              <a:rPr lang="en-US" altLang="en-US"/>
              <a:pPr/>
              <a:t>45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Summary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multiple kinds of classifiers developed in machine learning research.</a:t>
            </a:r>
          </a:p>
          <a:p>
            <a:r>
              <a:rPr lang="en-US" dirty="0" smtClean="0"/>
              <a:t>We can use and have used pretty much all of them in computer vision classification, detection, and recognition tasks.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BC5D-9320-47F8-9C85-FF816F2FA54E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5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Feature Vector Representation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3808413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X=[x1, x2, … , xn], each xj a real number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xj may be an object measurement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xj may be count of object parts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Example: object rep. [#holes, #strokes, moments, …]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800"/>
              <a:t> </a:t>
            </a:r>
          </a:p>
        </p:txBody>
      </p:sp>
      <p:pic>
        <p:nvPicPr>
          <p:cNvPr id="36868" name="Picture 4" descr="\\SAMBA\STOCKMAN\CSE803\Lectures\Bak1999\charsA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2688" y="2092325"/>
            <a:ext cx="3998912" cy="3509963"/>
          </a:xfrm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F1F1-4226-4993-8D5F-BE81A4F3621A}" type="slidenum">
              <a:rPr lang="en-US" altLang="en-US"/>
              <a:pPr/>
              <a:t>5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20480" y="2050200"/>
              <a:ext cx="3000240" cy="105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5800" y="2042640"/>
                <a:ext cx="3007440" cy="115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Possible features for char rec.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DB4A-4D5C-4AA7-9763-0C3857C0E3E1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40625" r="25000" b="28906"/>
          <a:stretch>
            <a:fillRect/>
          </a:stretch>
        </p:blipFill>
        <p:spPr bwMode="auto">
          <a:xfrm>
            <a:off x="1524000" y="2286000"/>
            <a:ext cx="7010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42760" y="3412080"/>
              <a:ext cx="6538320" cy="221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0240" y="3407760"/>
                <a:ext cx="6545520" cy="23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Some Terminology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Classes: </a:t>
            </a:r>
            <a:r>
              <a:rPr lang="en-US" altLang="en-US" sz="2800" dirty="0"/>
              <a:t>set of m known categories of objects</a:t>
            </a:r>
          </a:p>
          <a:p>
            <a:pPr>
              <a:buFont typeface="Symbol" pitchFamily="18" charset="2"/>
              <a:buNone/>
            </a:pPr>
            <a:r>
              <a:rPr lang="en-US" altLang="en-US" sz="2800" dirty="0"/>
              <a:t>         (a) might have a known description for each</a:t>
            </a:r>
          </a:p>
          <a:p>
            <a:pPr>
              <a:buFont typeface="Symbol" pitchFamily="18" charset="2"/>
              <a:buNone/>
            </a:pPr>
            <a:r>
              <a:rPr lang="en-US" altLang="en-US" sz="2800" dirty="0"/>
              <a:t>         (b) might have a set of samples for each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Reject Class:</a:t>
            </a:r>
          </a:p>
          <a:p>
            <a:pPr>
              <a:buFont typeface="Symbol" pitchFamily="18" charset="2"/>
              <a:buNone/>
            </a:pPr>
            <a:r>
              <a:rPr lang="en-US" altLang="en-US" sz="2800" dirty="0"/>
              <a:t>          a generic class for objects not in any of  </a:t>
            </a:r>
          </a:p>
          <a:p>
            <a:pPr>
              <a:buFont typeface="Symbol" pitchFamily="18" charset="2"/>
              <a:buNone/>
            </a:pPr>
            <a:r>
              <a:rPr lang="en-US" altLang="en-US" sz="2800" dirty="0"/>
              <a:t>          the designated known classes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Classifier:</a:t>
            </a:r>
          </a:p>
          <a:p>
            <a:pPr>
              <a:buFont typeface="Symbol" pitchFamily="18" charset="2"/>
              <a:buNone/>
            </a:pPr>
            <a:r>
              <a:rPr lang="en-US" altLang="en-US" sz="2800" dirty="0"/>
              <a:t>          Assigns object to a class based on features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5B90-45E3-4A72-AA85-17866371D238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Discriminant functions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81200"/>
            <a:ext cx="2635250" cy="47244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33CC"/>
                </a:solidFill>
              </a:rPr>
              <a:t>Functions</a:t>
            </a:r>
            <a:r>
              <a:rPr lang="en-US" altLang="en-US" sz="2400" dirty="0"/>
              <a:t> f(x, K) perform some computation on feature vector x</a:t>
            </a:r>
          </a:p>
          <a:p>
            <a:r>
              <a:rPr lang="en-US" altLang="en-US" sz="2400" dirty="0">
                <a:solidFill>
                  <a:srgbClr val="0033CC"/>
                </a:solidFill>
              </a:rPr>
              <a:t>Knowledge </a:t>
            </a:r>
            <a:r>
              <a:rPr lang="en-US" altLang="en-US" sz="2400" dirty="0"/>
              <a:t>K from training or programming is used</a:t>
            </a:r>
          </a:p>
          <a:p>
            <a:r>
              <a:rPr lang="en-US" altLang="en-US" sz="2400" dirty="0"/>
              <a:t>Final stage determines </a:t>
            </a:r>
            <a:r>
              <a:rPr lang="en-US" altLang="en-US" sz="2400" dirty="0">
                <a:solidFill>
                  <a:srgbClr val="0033CC"/>
                </a:solidFill>
              </a:rPr>
              <a:t>class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559E-7946-45A9-9A34-37F1BE23F5F1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3" t="29688" r="27499" b="39844"/>
          <a:stretch>
            <a:fillRect/>
          </a:stretch>
        </p:blipFill>
        <p:spPr bwMode="auto">
          <a:xfrm>
            <a:off x="4038600" y="2667000"/>
            <a:ext cx="4876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360400" y="1899000"/>
              <a:ext cx="3149280" cy="3900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5360" y="1892520"/>
                <a:ext cx="3158280" cy="391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33CC"/>
                </a:solidFill>
              </a:rPr>
              <a:t>Classification using nearest class mean</a:t>
            </a:r>
          </a:p>
        </p:txBody>
      </p:sp>
      <p:pic>
        <p:nvPicPr>
          <p:cNvPr id="43012" name="Picture 4" descr="\\SAMBA\STOCKMAN\Book\Chapters\Figures\Fig4\xo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2393950"/>
            <a:ext cx="2908300" cy="2908300"/>
          </a:xfrm>
        </p:spPr>
      </p:pic>
      <p:sp>
        <p:nvSpPr>
          <p:cNvPr id="430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5588" y="1600200"/>
            <a:ext cx="3808412" cy="4495800"/>
          </a:xfrm>
        </p:spPr>
        <p:txBody>
          <a:bodyPr/>
          <a:lstStyle/>
          <a:p>
            <a:r>
              <a:rPr lang="en-US" altLang="en-US" sz="2800" dirty="0"/>
              <a:t>Compute the </a:t>
            </a:r>
            <a:r>
              <a:rPr lang="en-US" altLang="en-US" sz="2800" dirty="0">
                <a:solidFill>
                  <a:srgbClr val="FF0000"/>
                </a:solidFill>
              </a:rPr>
              <a:t>Euclidean distance </a:t>
            </a:r>
            <a:r>
              <a:rPr lang="en-US" altLang="en-US" sz="2800" dirty="0"/>
              <a:t>between feature vector X and the mean of each class.</a:t>
            </a:r>
          </a:p>
          <a:p>
            <a:pPr>
              <a:buFont typeface="Symbol" pitchFamily="18" charset="2"/>
              <a:buNone/>
            </a:pPr>
            <a:endParaRPr lang="en-US" altLang="en-US" sz="2800" dirty="0"/>
          </a:p>
          <a:p>
            <a:r>
              <a:rPr lang="en-US" altLang="en-US" sz="2800" dirty="0"/>
              <a:t>Choose </a:t>
            </a:r>
            <a:r>
              <a:rPr lang="en-US" altLang="en-US" sz="2800" dirty="0">
                <a:solidFill>
                  <a:srgbClr val="FF0000"/>
                </a:solidFill>
              </a:rPr>
              <a:t>closest class</a:t>
            </a:r>
            <a:r>
              <a:rPr lang="en-US" altLang="en-US" sz="2800" dirty="0"/>
              <a:t>, if close enough (reject otherwise)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2E76-05F4-43B5-AA53-479D420977B0}" type="slidenum">
              <a:rPr lang="en-US" altLang="en-US"/>
              <a:pPr/>
              <a:t>9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77040" y="3416760"/>
              <a:ext cx="1528560" cy="70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1280" y="3409200"/>
                <a:ext cx="1541880" cy="71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1962</Words>
  <Application>Microsoft Office PowerPoint</Application>
  <PresentationFormat>On-screen Show (4:3)</PresentationFormat>
  <Paragraphs>442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Pattern Recognition</vt:lpstr>
      <vt:lpstr>Two Schools of Thought</vt:lpstr>
      <vt:lpstr>In this course</vt:lpstr>
      <vt:lpstr>Classification in Statistical PR</vt:lpstr>
      <vt:lpstr>Feature Vector Representation</vt:lpstr>
      <vt:lpstr>Possible features for char rec.</vt:lpstr>
      <vt:lpstr>Some Terminology</vt:lpstr>
      <vt:lpstr>Discriminant functions</vt:lpstr>
      <vt:lpstr>Classification using nearest class mean</vt:lpstr>
      <vt:lpstr>Nearest mean might yield poor results with complex structure</vt:lpstr>
      <vt:lpstr>Scaling coordinates by std dev</vt:lpstr>
      <vt:lpstr>Nearest Mean</vt:lpstr>
      <vt:lpstr>Nearest Neighbor Classification</vt:lpstr>
      <vt:lpstr>Nearest Neighbor</vt:lpstr>
      <vt:lpstr>Evaluating Results</vt:lpstr>
      <vt:lpstr>Receiver Operating Curve ROC</vt:lpstr>
      <vt:lpstr>An ROC from our work:</vt:lpstr>
      <vt:lpstr>Confusion matrix shows empirical performance for multiclass problems</vt:lpstr>
      <vt:lpstr>Bayesian decision-making</vt:lpstr>
      <vt:lpstr>Classifiers often used in CV</vt:lpstr>
      <vt:lpstr>Decision Trees</vt:lpstr>
      <vt:lpstr>Decision Tree Characteristics</vt:lpstr>
      <vt:lpstr>Entropy-Based Automatic Decision Tree Construction</vt:lpstr>
      <vt:lpstr>Entropy</vt:lpstr>
      <vt:lpstr>Entropy</vt:lpstr>
      <vt:lpstr>Information Content</vt:lpstr>
      <vt:lpstr>Example (from text)</vt:lpstr>
      <vt:lpstr>Example (cont)</vt:lpstr>
      <vt:lpstr>Using Information Content</vt:lpstr>
      <vt:lpstr>Using Information Content</vt:lpstr>
      <vt:lpstr>Artificial Neural Nets</vt:lpstr>
      <vt:lpstr>Node Functions</vt:lpstr>
      <vt:lpstr>Neural Net Learning</vt:lpstr>
      <vt:lpstr>Convolutional Neural Nets</vt:lpstr>
      <vt:lpstr>Simple CNN</vt:lpstr>
      <vt:lpstr>Support Vector Machines (SVM)</vt:lpstr>
      <vt:lpstr>Maximal Margin</vt:lpstr>
      <vt:lpstr>Non-separable data</vt:lpstr>
      <vt:lpstr>The kernel trick</vt:lpstr>
      <vt:lpstr>The kernel trick</vt:lpstr>
      <vt:lpstr>Example from AI Text</vt:lpstr>
      <vt:lpstr> Application </vt:lpstr>
      <vt:lpstr>Kernel Function used in our 3D Computer Vision Work</vt:lpstr>
      <vt:lpstr>We used SVMs for Insect Recognition</vt:lpstr>
      <vt:lpstr>EM for Classification</vt:lpstr>
      <vt:lpstr>Summary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 Recognition</dc:title>
  <dc:creator>uw</dc:creator>
  <cp:lastModifiedBy>CSE</cp:lastModifiedBy>
  <cp:revision>63</cp:revision>
  <cp:lastPrinted>1601-01-01T00:00:00Z</cp:lastPrinted>
  <dcterms:created xsi:type="dcterms:W3CDTF">2002-10-08T16:58:10Z</dcterms:created>
  <dcterms:modified xsi:type="dcterms:W3CDTF">2014-10-23T19:18:05Z</dcterms:modified>
</cp:coreProperties>
</file>