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oboto"/>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30" roundtripDataSignature="AMtx7miPQ0oW+IZCceWcozOUXHX9JFAb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regular.fntdata"/><Relationship Id="rId25" Type="http://schemas.openxmlformats.org/officeDocument/2006/relationships/slide" Target="slides/slide20.xml"/><Relationship Id="rId28" Type="http://schemas.openxmlformats.org/officeDocument/2006/relationships/font" Target="fonts/Roboto-italic.fntdata"/><Relationship Id="rId27" Type="http://schemas.openxmlformats.org/officeDocument/2006/relationships/font" Target="fonts/Roboto-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oboto-boldItalic.fntdata"/><Relationship Id="rId7" Type="http://schemas.openxmlformats.org/officeDocument/2006/relationships/slide" Target="slides/slide2.xml"/><Relationship Id="rId8" Type="http://schemas.openxmlformats.org/officeDocument/2006/relationships/slide" Target="slides/slide3.xml"/><Relationship Id="rId30" Type="http://customschemas.google.com/relationships/presentationmetadata" Target="meta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 name="Google Shape;65;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3" name="Google Shape;24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Note that the file info struct only becomes available once the reference count reaches 0.</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1" name="Google Shape;30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Here dup is called with file descriptor 0. File descriptor 1 is used because it’s the first available (index 1 is changed to hold a pointer to the same file struct as index 0).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a0561ae55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a0561ae5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ga0561ae55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6" name="Google Shape;366;ga0561ae552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Here dup is called with file descriptor 0. File descriptor 1 is used because it’s the first available (index 1 is changed to hold a pointer to the same file struct as index 0).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a0561ae552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6" name="Google Shape;396;ga0561ae552_0_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By “root process” we’re referring to the process from which all processes inherit from.</a:t>
            </a:r>
            <a:br>
              <a:rPr lang="en"/>
            </a:br>
            <a:br>
              <a:rPr lang="en"/>
            </a:br>
            <a:r>
              <a:rPr lang="en"/>
              <a:t>Other things to look at for more details:</a:t>
            </a:r>
            <a:endParaRPr/>
          </a:p>
          <a:p>
            <a:pPr indent="-298450" lvl="0" marL="457200" rtl="0" algn="l">
              <a:lnSpc>
                <a:spcPct val="100000"/>
              </a:lnSpc>
              <a:spcBef>
                <a:spcPts val="0"/>
              </a:spcBef>
              <a:spcAft>
                <a:spcPts val="0"/>
              </a:spcAft>
              <a:buSzPts val="1100"/>
              <a:buChar char="●"/>
            </a:pPr>
            <a:r>
              <a:rPr lang="en"/>
              <a:t>Consoleinit</a:t>
            </a:r>
            <a:endParaRPr/>
          </a:p>
          <a:p>
            <a:pPr indent="-298450" lvl="0" marL="457200" rtl="0" algn="l">
              <a:lnSpc>
                <a:spcPct val="100000"/>
              </a:lnSpc>
              <a:spcBef>
                <a:spcPts val="0"/>
              </a:spcBef>
              <a:spcAft>
                <a:spcPts val="0"/>
              </a:spcAft>
              <a:buSzPts val="1100"/>
              <a:buChar char="●"/>
            </a:pPr>
            <a:r>
              <a:rPr lang="en"/>
              <a:t>Usage of dev_sw</a:t>
            </a:r>
            <a:endParaRPr/>
          </a:p>
          <a:p>
            <a:pPr indent="-298450" lvl="0" marL="457200" rtl="0" algn="l">
              <a:lnSpc>
                <a:spcPct val="100000"/>
              </a:lnSpc>
              <a:spcBef>
                <a:spcPts val="0"/>
              </a:spcBef>
              <a:spcAft>
                <a:spcPts val="0"/>
              </a:spcAft>
              <a:buSzPts val="1100"/>
              <a:buChar char="●"/>
            </a:pPr>
            <a:r>
              <a:rPr lang="en"/>
              <a:t>If you’re really curious about how the device file is created, </a:t>
            </a:r>
            <a:endParaRPr/>
          </a:p>
          <a:p>
            <a:pPr indent="-298450" lvl="1" marL="914400" rtl="0" algn="l">
              <a:lnSpc>
                <a:spcPct val="100000"/>
              </a:lnSpc>
              <a:spcBef>
                <a:spcPts val="0"/>
              </a:spcBef>
              <a:spcAft>
                <a:spcPts val="0"/>
              </a:spcAft>
              <a:buSzPts val="1100"/>
              <a:buChar char="○"/>
            </a:pPr>
            <a:r>
              <a:rPr lang="en"/>
              <a:t>mkfs.c. It’s not necessary to understand how to work with the console as a device file though.</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0" name="Shape 400"/>
        <p:cNvGrpSpPr/>
        <p:nvPr/>
      </p:nvGrpSpPr>
      <p:grpSpPr>
        <a:xfrm>
          <a:off x="0" y="0"/>
          <a:ext cx="0" cy="0"/>
          <a:chOff x="0" y="0"/>
          <a:chExt cx="0" cy="0"/>
        </a:xfrm>
      </p:grpSpPr>
      <p:sp>
        <p:nvSpPr>
          <p:cNvPr id="401" name="Google Shape;401;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2" name="Google Shape;402;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8" name="Google Shape;408;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2" name="Shape 412"/>
        <p:cNvGrpSpPr/>
        <p:nvPr/>
      </p:nvGrpSpPr>
      <p:grpSpPr>
        <a:xfrm>
          <a:off x="0" y="0"/>
          <a:ext cx="0" cy="0"/>
          <a:chOff x="0" y="0"/>
          <a:chExt cx="0" cy="0"/>
        </a:xfrm>
      </p:grpSpPr>
      <p:sp>
        <p:nvSpPr>
          <p:cNvPr id="413" name="Google Shape;413;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4" name="Google Shape;41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0" name="Google Shape;420;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By “root process” we’re referring to the process from which all processes inherit from.</a:t>
            </a:r>
            <a:br>
              <a:rPr lang="en"/>
            </a:br>
            <a:br>
              <a:rPr lang="en"/>
            </a:br>
            <a:r>
              <a:rPr lang="en"/>
              <a:t>Other things to look at for more details:</a:t>
            </a:r>
            <a:endParaRPr/>
          </a:p>
          <a:p>
            <a:pPr indent="-298450" lvl="0" marL="457200" rtl="0" algn="l">
              <a:lnSpc>
                <a:spcPct val="100000"/>
              </a:lnSpc>
              <a:spcBef>
                <a:spcPts val="0"/>
              </a:spcBef>
              <a:spcAft>
                <a:spcPts val="0"/>
              </a:spcAft>
              <a:buSzPts val="1100"/>
              <a:buChar char="●"/>
            </a:pPr>
            <a:r>
              <a:rPr lang="en"/>
              <a:t>Consoleinit</a:t>
            </a:r>
            <a:endParaRPr/>
          </a:p>
          <a:p>
            <a:pPr indent="-298450" lvl="0" marL="457200" rtl="0" algn="l">
              <a:lnSpc>
                <a:spcPct val="100000"/>
              </a:lnSpc>
              <a:spcBef>
                <a:spcPts val="0"/>
              </a:spcBef>
              <a:spcAft>
                <a:spcPts val="0"/>
              </a:spcAft>
              <a:buSzPts val="1100"/>
              <a:buChar char="●"/>
            </a:pPr>
            <a:r>
              <a:rPr lang="en"/>
              <a:t>Usage of dev_sw</a:t>
            </a:r>
            <a:endParaRPr/>
          </a:p>
          <a:p>
            <a:pPr indent="-298450" lvl="0" marL="457200" rtl="0" algn="l">
              <a:lnSpc>
                <a:spcPct val="100000"/>
              </a:lnSpc>
              <a:spcBef>
                <a:spcPts val="0"/>
              </a:spcBef>
              <a:spcAft>
                <a:spcPts val="0"/>
              </a:spcAft>
              <a:buSzPts val="1100"/>
              <a:buChar char="●"/>
            </a:pPr>
            <a:r>
              <a:rPr lang="en"/>
              <a:t>If you’re really curious about how the device file is created, </a:t>
            </a:r>
            <a:endParaRPr/>
          </a:p>
          <a:p>
            <a:pPr indent="-298450" lvl="1" marL="914400" rtl="0" algn="l">
              <a:lnSpc>
                <a:spcPct val="100000"/>
              </a:lnSpc>
              <a:spcBef>
                <a:spcPts val="0"/>
              </a:spcBef>
              <a:spcAft>
                <a:spcPts val="0"/>
              </a:spcAft>
              <a:buSzPts val="1100"/>
              <a:buChar char="○"/>
            </a:pPr>
            <a:r>
              <a:rPr lang="en"/>
              <a:t>mkfs.c. It’s not necessary to understand how to work with the console as a device file though.</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4" name="Shape 424"/>
        <p:cNvGrpSpPr/>
        <p:nvPr/>
      </p:nvGrpSpPr>
      <p:grpSpPr>
        <a:xfrm>
          <a:off x="0" y="0"/>
          <a:ext cx="0" cy="0"/>
          <a:chOff x="0" y="0"/>
          <a:chExt cx="0" cy="0"/>
        </a:xfrm>
      </p:grpSpPr>
      <p:sp>
        <p:nvSpPr>
          <p:cNvPr id="425" name="Google Shape;425;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6" name="Google Shape;426;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832b1bb75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g832b1bb759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2" name="Google Shape;432;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 name="Google Shape;77;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 name="Google Shape;10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Each process will have an array of open files (Bounded by NOFILE) in the process struct. We'll use pointers to elements of the global open file table. The file descriptor will be the respective index into the file table.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4" name="Google Shape;17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Uses index 1 in the global array to hold the file struct. File descriptor is 1 because the pointer to the global array is stored in index 1 of the process’s file descriptor array</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8"/>
          <p:cNvSpPr/>
          <p:nvPr/>
        </p:nvSpPr>
        <p:spPr>
          <a:xfrm flipH="1">
            <a:off x="8246400" y="4245925"/>
            <a:ext cx="897600" cy="897600"/>
          </a:xfrm>
          <a:prstGeom prst="rtTriangle">
            <a:avLst/>
          </a:pr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8"/>
          <p:cNvSpPr/>
          <p:nvPr/>
        </p:nvSpPr>
        <p:spPr>
          <a:xfrm flipH="1">
            <a:off x="8246400" y="4245875"/>
            <a:ext cx="897600" cy="897600"/>
          </a:xfrm>
          <a:prstGeom prst="round1Rect">
            <a:avLst>
              <a:gd fmla="val 16667" name="adj"/>
            </a:avLst>
          </a:prstGeom>
          <a:solidFill>
            <a:schemeClr val="lt1">
              <a:alpha val="6745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 name="Google Shape;12;p18"/>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3" name="Google Shape;13;p18"/>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1800">
                <a:solidFill>
                  <a:schemeClr val="lt1"/>
                </a:solidFill>
              </a:defRPr>
            </a:lvl2pPr>
            <a:lvl3pPr lvl="2" algn="l">
              <a:lnSpc>
                <a:spcPct val="100000"/>
              </a:lnSpc>
              <a:spcBef>
                <a:spcPts val="0"/>
              </a:spcBef>
              <a:spcAft>
                <a:spcPts val="0"/>
              </a:spcAft>
              <a:buClr>
                <a:schemeClr val="lt1"/>
              </a:buClr>
              <a:buSzPts val="1800"/>
              <a:buNone/>
              <a:defRPr sz="1800">
                <a:solidFill>
                  <a:schemeClr val="lt1"/>
                </a:solidFill>
              </a:defRPr>
            </a:lvl3pPr>
            <a:lvl4pPr lvl="3" algn="l">
              <a:lnSpc>
                <a:spcPct val="100000"/>
              </a:lnSpc>
              <a:spcBef>
                <a:spcPts val="0"/>
              </a:spcBef>
              <a:spcAft>
                <a:spcPts val="0"/>
              </a:spcAft>
              <a:buClr>
                <a:schemeClr val="lt1"/>
              </a:buClr>
              <a:buSzPts val="1800"/>
              <a:buNone/>
              <a:defRPr sz="1800">
                <a:solidFill>
                  <a:schemeClr val="lt1"/>
                </a:solidFill>
              </a:defRPr>
            </a:lvl4pPr>
            <a:lvl5pPr lvl="4" algn="l">
              <a:lnSpc>
                <a:spcPct val="100000"/>
              </a:lnSpc>
              <a:spcBef>
                <a:spcPts val="0"/>
              </a:spcBef>
              <a:spcAft>
                <a:spcPts val="0"/>
              </a:spcAft>
              <a:buClr>
                <a:schemeClr val="lt1"/>
              </a:buClr>
              <a:buSzPts val="1800"/>
              <a:buNone/>
              <a:defRPr sz="1800">
                <a:solidFill>
                  <a:schemeClr val="lt1"/>
                </a:solidFill>
              </a:defRPr>
            </a:lvl5pPr>
            <a:lvl6pPr lvl="5" algn="l">
              <a:lnSpc>
                <a:spcPct val="100000"/>
              </a:lnSpc>
              <a:spcBef>
                <a:spcPts val="0"/>
              </a:spcBef>
              <a:spcAft>
                <a:spcPts val="0"/>
              </a:spcAft>
              <a:buClr>
                <a:schemeClr val="lt1"/>
              </a:buClr>
              <a:buSzPts val="1800"/>
              <a:buNone/>
              <a:defRPr sz="1800">
                <a:solidFill>
                  <a:schemeClr val="lt1"/>
                </a:solidFill>
              </a:defRPr>
            </a:lvl6pPr>
            <a:lvl7pPr lvl="6" algn="l">
              <a:lnSpc>
                <a:spcPct val="100000"/>
              </a:lnSpc>
              <a:spcBef>
                <a:spcPts val="0"/>
              </a:spcBef>
              <a:spcAft>
                <a:spcPts val="0"/>
              </a:spcAft>
              <a:buClr>
                <a:schemeClr val="lt1"/>
              </a:buClr>
              <a:buSzPts val="1800"/>
              <a:buNone/>
              <a:defRPr sz="1800">
                <a:solidFill>
                  <a:schemeClr val="lt1"/>
                </a:solidFill>
              </a:defRPr>
            </a:lvl7pPr>
            <a:lvl8pPr lvl="7" algn="l">
              <a:lnSpc>
                <a:spcPct val="100000"/>
              </a:lnSpc>
              <a:spcBef>
                <a:spcPts val="0"/>
              </a:spcBef>
              <a:spcAft>
                <a:spcPts val="0"/>
              </a:spcAft>
              <a:buClr>
                <a:schemeClr val="lt1"/>
              </a:buClr>
              <a:buSzPts val="1800"/>
              <a:buNone/>
              <a:defRPr sz="1800">
                <a:solidFill>
                  <a:schemeClr val="lt1"/>
                </a:solidFill>
              </a:defRPr>
            </a:lvl8pPr>
            <a:lvl9pPr lvl="8" algn="l">
              <a:lnSpc>
                <a:spcPct val="100000"/>
              </a:lnSpc>
              <a:spcBef>
                <a:spcPts val="0"/>
              </a:spcBef>
              <a:spcAft>
                <a:spcPts val="0"/>
              </a:spcAft>
              <a:buClr>
                <a:schemeClr val="lt1"/>
              </a:buClr>
              <a:buSzPts val="1800"/>
              <a:buNone/>
              <a:defRPr sz="1800">
                <a:solidFill>
                  <a:schemeClr val="lt1"/>
                </a:solidFill>
              </a:defRPr>
            </a:lvl9pPr>
          </a:lstStyle>
          <a:p/>
        </p:txBody>
      </p:sp>
      <p:sp>
        <p:nvSpPr>
          <p:cNvPr id="14" name="Google Shape;14;p1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4"/>
        </a:solidFill>
      </p:bgPr>
    </p:bg>
    <p:spTree>
      <p:nvGrpSpPr>
        <p:cNvPr id="57" name="Shape 57"/>
        <p:cNvGrpSpPr/>
        <p:nvPr/>
      </p:nvGrpSpPr>
      <p:grpSpPr>
        <a:xfrm>
          <a:off x="0" y="0"/>
          <a:ext cx="0" cy="0"/>
          <a:chOff x="0" y="0"/>
          <a:chExt cx="0" cy="0"/>
        </a:xfrm>
      </p:grpSpPr>
      <p:sp>
        <p:nvSpPr>
          <p:cNvPr id="58" name="Google Shape;58;p27"/>
          <p:cNvSpPr txBox="1"/>
          <p:nvPr>
            <p:ph hasCustomPrompt="1" type="title"/>
          </p:nvPr>
        </p:nvSpPr>
        <p:spPr>
          <a:xfrm>
            <a:off x="475500" y="1258525"/>
            <a:ext cx="82221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12000"/>
              <a:buNone/>
              <a:defRPr sz="12000">
                <a:solidFill>
                  <a:schemeClr val="dk2"/>
                </a:solidFill>
              </a:defRPr>
            </a:lvl1pPr>
            <a:lvl2pPr lvl="1" algn="ctr">
              <a:lnSpc>
                <a:spcPct val="100000"/>
              </a:lnSpc>
              <a:spcBef>
                <a:spcPts val="0"/>
              </a:spcBef>
              <a:spcAft>
                <a:spcPts val="0"/>
              </a:spcAft>
              <a:buClr>
                <a:schemeClr val="dk2"/>
              </a:buClr>
              <a:buSzPts val="12000"/>
              <a:buNone/>
              <a:defRPr sz="12000">
                <a:solidFill>
                  <a:schemeClr val="dk2"/>
                </a:solidFill>
              </a:defRPr>
            </a:lvl2pPr>
            <a:lvl3pPr lvl="2" algn="ctr">
              <a:lnSpc>
                <a:spcPct val="100000"/>
              </a:lnSpc>
              <a:spcBef>
                <a:spcPts val="0"/>
              </a:spcBef>
              <a:spcAft>
                <a:spcPts val="0"/>
              </a:spcAft>
              <a:buClr>
                <a:schemeClr val="dk2"/>
              </a:buClr>
              <a:buSzPts val="12000"/>
              <a:buNone/>
              <a:defRPr sz="12000">
                <a:solidFill>
                  <a:schemeClr val="dk2"/>
                </a:solidFill>
              </a:defRPr>
            </a:lvl3pPr>
            <a:lvl4pPr lvl="3" algn="ctr">
              <a:lnSpc>
                <a:spcPct val="100000"/>
              </a:lnSpc>
              <a:spcBef>
                <a:spcPts val="0"/>
              </a:spcBef>
              <a:spcAft>
                <a:spcPts val="0"/>
              </a:spcAft>
              <a:buClr>
                <a:schemeClr val="dk2"/>
              </a:buClr>
              <a:buSzPts val="12000"/>
              <a:buNone/>
              <a:defRPr sz="12000">
                <a:solidFill>
                  <a:schemeClr val="dk2"/>
                </a:solidFill>
              </a:defRPr>
            </a:lvl4pPr>
            <a:lvl5pPr lvl="4" algn="ctr">
              <a:lnSpc>
                <a:spcPct val="100000"/>
              </a:lnSpc>
              <a:spcBef>
                <a:spcPts val="0"/>
              </a:spcBef>
              <a:spcAft>
                <a:spcPts val="0"/>
              </a:spcAft>
              <a:buClr>
                <a:schemeClr val="dk2"/>
              </a:buClr>
              <a:buSzPts val="12000"/>
              <a:buNone/>
              <a:defRPr sz="12000">
                <a:solidFill>
                  <a:schemeClr val="dk2"/>
                </a:solidFill>
              </a:defRPr>
            </a:lvl5pPr>
            <a:lvl6pPr lvl="5" algn="ctr">
              <a:lnSpc>
                <a:spcPct val="100000"/>
              </a:lnSpc>
              <a:spcBef>
                <a:spcPts val="0"/>
              </a:spcBef>
              <a:spcAft>
                <a:spcPts val="0"/>
              </a:spcAft>
              <a:buClr>
                <a:schemeClr val="dk2"/>
              </a:buClr>
              <a:buSzPts val="12000"/>
              <a:buNone/>
              <a:defRPr sz="12000">
                <a:solidFill>
                  <a:schemeClr val="dk2"/>
                </a:solidFill>
              </a:defRPr>
            </a:lvl6pPr>
            <a:lvl7pPr lvl="6" algn="ctr">
              <a:lnSpc>
                <a:spcPct val="100000"/>
              </a:lnSpc>
              <a:spcBef>
                <a:spcPts val="0"/>
              </a:spcBef>
              <a:spcAft>
                <a:spcPts val="0"/>
              </a:spcAft>
              <a:buClr>
                <a:schemeClr val="dk2"/>
              </a:buClr>
              <a:buSzPts val="12000"/>
              <a:buNone/>
              <a:defRPr sz="12000">
                <a:solidFill>
                  <a:schemeClr val="dk2"/>
                </a:solidFill>
              </a:defRPr>
            </a:lvl7pPr>
            <a:lvl8pPr lvl="7" algn="ctr">
              <a:lnSpc>
                <a:spcPct val="100000"/>
              </a:lnSpc>
              <a:spcBef>
                <a:spcPts val="0"/>
              </a:spcBef>
              <a:spcAft>
                <a:spcPts val="0"/>
              </a:spcAft>
              <a:buClr>
                <a:schemeClr val="dk2"/>
              </a:buClr>
              <a:buSzPts val="12000"/>
              <a:buNone/>
              <a:defRPr sz="12000">
                <a:solidFill>
                  <a:schemeClr val="dk2"/>
                </a:solidFill>
              </a:defRPr>
            </a:lvl8pPr>
            <a:lvl9pPr lvl="8" algn="ctr">
              <a:lnSpc>
                <a:spcPct val="100000"/>
              </a:lnSpc>
              <a:spcBef>
                <a:spcPts val="0"/>
              </a:spcBef>
              <a:spcAft>
                <a:spcPts val="0"/>
              </a:spcAft>
              <a:buClr>
                <a:schemeClr val="dk2"/>
              </a:buClr>
              <a:buSzPts val="12000"/>
              <a:buNone/>
              <a:defRPr sz="12000">
                <a:solidFill>
                  <a:schemeClr val="dk2"/>
                </a:solidFill>
              </a:defRPr>
            </a:lvl9pPr>
          </a:lstStyle>
          <a:p>
            <a:r>
              <a:t>xx%</a:t>
            </a:r>
          </a:p>
        </p:txBody>
      </p:sp>
      <p:sp>
        <p:nvSpPr>
          <p:cNvPr id="59" name="Google Shape;59;p27"/>
          <p:cNvSpPr txBox="1"/>
          <p:nvPr>
            <p:ph idx="1" type="body"/>
          </p:nvPr>
        </p:nvSpPr>
        <p:spPr>
          <a:xfrm>
            <a:off x="475500" y="3304625"/>
            <a:ext cx="82221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60" name="Google Shape;60;p2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chemeClr val="accent4"/>
        </a:solidFill>
      </p:bgPr>
    </p:bg>
    <p:spTree>
      <p:nvGrpSpPr>
        <p:cNvPr id="61" name="Shape 61"/>
        <p:cNvGrpSpPr/>
        <p:nvPr/>
      </p:nvGrpSpPr>
      <p:grpSpPr>
        <a:xfrm>
          <a:off x="0" y="0"/>
          <a:ext cx="0" cy="0"/>
          <a:chOff x="0" y="0"/>
          <a:chExt cx="0" cy="0"/>
        </a:xfrm>
      </p:grpSpPr>
      <p:sp>
        <p:nvSpPr>
          <p:cNvPr id="62" name="Google Shape;62;p28"/>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5" name="Shape 15"/>
        <p:cNvGrpSpPr/>
        <p:nvPr/>
      </p:nvGrpSpPr>
      <p:grpSpPr>
        <a:xfrm>
          <a:off x="0" y="0"/>
          <a:ext cx="0" cy="0"/>
          <a:chOff x="0" y="0"/>
          <a:chExt cx="0" cy="0"/>
        </a:xfrm>
      </p:grpSpPr>
      <p:sp>
        <p:nvSpPr>
          <p:cNvPr id="16" name="Google Shape;16;p19"/>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 name="Google Shape;17;p19"/>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9"/>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19" name="Google Shape;19;p19"/>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0" name="Google Shape;20;p19"/>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20"/>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200"/>
              <a:buNone/>
              <a:defRPr sz="4200"/>
            </a:lvl1pPr>
            <a:lvl2pPr lvl="1" algn="l">
              <a:lnSpc>
                <a:spcPct val="100000"/>
              </a:lnSpc>
              <a:spcBef>
                <a:spcPts val="0"/>
              </a:spcBef>
              <a:spcAft>
                <a:spcPts val="0"/>
              </a:spcAft>
              <a:buSzPts val="4200"/>
              <a:buNone/>
              <a:defRPr sz="4200"/>
            </a:lvl2pPr>
            <a:lvl3pPr lvl="2" algn="l">
              <a:lnSpc>
                <a:spcPct val="100000"/>
              </a:lnSpc>
              <a:spcBef>
                <a:spcPts val="0"/>
              </a:spcBef>
              <a:spcAft>
                <a:spcPts val="0"/>
              </a:spcAft>
              <a:buSzPts val="4200"/>
              <a:buNone/>
              <a:defRPr sz="4200"/>
            </a:lvl3pPr>
            <a:lvl4pPr lvl="3" algn="l">
              <a:lnSpc>
                <a:spcPct val="100000"/>
              </a:lnSpc>
              <a:spcBef>
                <a:spcPts val="0"/>
              </a:spcBef>
              <a:spcAft>
                <a:spcPts val="0"/>
              </a:spcAft>
              <a:buSzPts val="4200"/>
              <a:buNone/>
              <a:defRPr sz="4200"/>
            </a:lvl4pPr>
            <a:lvl5pPr lvl="4" algn="l">
              <a:lnSpc>
                <a:spcPct val="100000"/>
              </a:lnSpc>
              <a:spcBef>
                <a:spcPts val="0"/>
              </a:spcBef>
              <a:spcAft>
                <a:spcPts val="0"/>
              </a:spcAft>
              <a:buSzPts val="4200"/>
              <a:buNone/>
              <a:defRPr sz="4200"/>
            </a:lvl5pPr>
            <a:lvl6pPr lvl="5" algn="l">
              <a:lnSpc>
                <a:spcPct val="100000"/>
              </a:lnSpc>
              <a:spcBef>
                <a:spcPts val="0"/>
              </a:spcBef>
              <a:spcAft>
                <a:spcPts val="0"/>
              </a:spcAft>
              <a:buSzPts val="4200"/>
              <a:buNone/>
              <a:defRPr sz="4200"/>
            </a:lvl6pPr>
            <a:lvl7pPr lvl="6" algn="l">
              <a:lnSpc>
                <a:spcPct val="100000"/>
              </a:lnSpc>
              <a:spcBef>
                <a:spcPts val="0"/>
              </a:spcBef>
              <a:spcAft>
                <a:spcPts val="0"/>
              </a:spcAft>
              <a:buSzPts val="4200"/>
              <a:buNone/>
              <a:defRPr sz="4200"/>
            </a:lvl7pPr>
            <a:lvl8pPr lvl="7" algn="l">
              <a:lnSpc>
                <a:spcPct val="100000"/>
              </a:lnSpc>
              <a:spcBef>
                <a:spcPts val="0"/>
              </a:spcBef>
              <a:spcAft>
                <a:spcPts val="0"/>
              </a:spcAft>
              <a:buSzPts val="4200"/>
              <a:buNone/>
              <a:defRPr sz="4200"/>
            </a:lvl8pPr>
            <a:lvl9pPr lvl="8" algn="l">
              <a:lnSpc>
                <a:spcPct val="100000"/>
              </a:lnSpc>
              <a:spcBef>
                <a:spcPts val="0"/>
              </a:spcBef>
              <a:spcAft>
                <a:spcPts val="0"/>
              </a:spcAft>
              <a:buSzPts val="4200"/>
              <a:buNone/>
              <a:defRPr sz="4200"/>
            </a:lvl9pPr>
          </a:lstStyle>
          <a:p/>
        </p:txBody>
      </p:sp>
      <p:sp>
        <p:nvSpPr>
          <p:cNvPr id="23" name="Google Shape;23;p20"/>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21"/>
          <p:cNvSpPr/>
          <p:nvPr/>
        </p:nvSpPr>
        <p:spPr>
          <a:xfrm flipH="1" rot="10800000">
            <a:off x="0" y="1686000"/>
            <a:ext cx="9144000" cy="3457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21"/>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2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p:txBody>
      </p:sp>
      <p:sp>
        <p:nvSpPr>
          <p:cNvPr id="28" name="Google Shape;28;p21"/>
          <p:cNvSpPr txBox="1"/>
          <p:nvPr>
            <p:ph idx="1" type="body"/>
          </p:nvPr>
        </p:nvSpPr>
        <p:spPr>
          <a:xfrm>
            <a:off x="47190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9" name="Google Shape;29;p21"/>
          <p:cNvSpPr txBox="1"/>
          <p:nvPr>
            <p:ph idx="2" type="body"/>
          </p:nvPr>
        </p:nvSpPr>
        <p:spPr>
          <a:xfrm>
            <a:off x="4694250" y="1919075"/>
            <a:ext cx="3999900" cy="27102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0" name="Google Shape;30;p21"/>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22"/>
          <p:cNvSpPr/>
          <p:nvPr/>
        </p:nvSpPr>
        <p:spPr>
          <a:xfrm flipH="1" rot="10800000">
            <a:off x="0" y="656400"/>
            <a:ext cx="9144000" cy="44871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22"/>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2"/>
          <p:cNvSpPr txBox="1"/>
          <p:nvPr>
            <p:ph type="title"/>
          </p:nvPr>
        </p:nvSpPr>
        <p:spPr>
          <a:xfrm>
            <a:off x="98250" y="16350"/>
            <a:ext cx="8826600" cy="6027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1800"/>
              <a:buNone/>
              <a:defRPr sz="1800"/>
            </a:lvl1pPr>
            <a:lvl2pPr lvl="1" algn="l">
              <a:lnSpc>
                <a:spcPct val="100000"/>
              </a:lnSpc>
              <a:spcBef>
                <a:spcPts val="0"/>
              </a:spcBef>
              <a:spcAft>
                <a:spcPts val="0"/>
              </a:spcAft>
              <a:buSzPts val="1800"/>
              <a:buNone/>
              <a:defRPr sz="1800"/>
            </a:lvl2pPr>
            <a:lvl3pPr lvl="2" algn="l">
              <a:lnSpc>
                <a:spcPct val="100000"/>
              </a:lnSpc>
              <a:spcBef>
                <a:spcPts val="0"/>
              </a:spcBef>
              <a:spcAft>
                <a:spcPts val="0"/>
              </a:spcAft>
              <a:buSzPts val="1800"/>
              <a:buNone/>
              <a:defRPr sz="1800"/>
            </a:lvl3pPr>
            <a:lvl4pPr lvl="3" algn="l">
              <a:lnSpc>
                <a:spcPct val="100000"/>
              </a:lnSpc>
              <a:spcBef>
                <a:spcPts val="0"/>
              </a:spcBef>
              <a:spcAft>
                <a:spcPts val="0"/>
              </a:spcAft>
              <a:buSzPts val="1800"/>
              <a:buNone/>
              <a:defRPr sz="1800"/>
            </a:lvl4pPr>
            <a:lvl5pPr lvl="4" algn="l">
              <a:lnSpc>
                <a:spcPct val="100000"/>
              </a:lnSpc>
              <a:spcBef>
                <a:spcPts val="0"/>
              </a:spcBef>
              <a:spcAft>
                <a:spcPts val="0"/>
              </a:spcAft>
              <a:buSzPts val="1800"/>
              <a:buNone/>
              <a:defRPr sz="1800"/>
            </a:lvl5pPr>
            <a:lvl6pPr lvl="5" algn="l">
              <a:lnSpc>
                <a:spcPct val="100000"/>
              </a:lnSpc>
              <a:spcBef>
                <a:spcPts val="0"/>
              </a:spcBef>
              <a:spcAft>
                <a:spcPts val="0"/>
              </a:spcAft>
              <a:buSzPts val="1800"/>
              <a:buNone/>
              <a:defRPr sz="1800"/>
            </a:lvl6pPr>
            <a:lvl7pPr lvl="6" algn="l">
              <a:lnSpc>
                <a:spcPct val="100000"/>
              </a:lnSpc>
              <a:spcBef>
                <a:spcPts val="0"/>
              </a:spcBef>
              <a:spcAft>
                <a:spcPts val="0"/>
              </a:spcAft>
              <a:buSzPts val="1800"/>
              <a:buNone/>
              <a:defRPr sz="1800"/>
            </a:lvl7pPr>
            <a:lvl8pPr lvl="7" algn="l">
              <a:lnSpc>
                <a:spcPct val="100000"/>
              </a:lnSpc>
              <a:spcBef>
                <a:spcPts val="0"/>
              </a:spcBef>
              <a:spcAft>
                <a:spcPts val="0"/>
              </a:spcAft>
              <a:buSzPts val="1800"/>
              <a:buNone/>
              <a:defRPr sz="1800"/>
            </a:lvl8pPr>
            <a:lvl9pPr lvl="8" algn="l">
              <a:lnSpc>
                <a:spcPct val="100000"/>
              </a:lnSpc>
              <a:spcBef>
                <a:spcPts val="0"/>
              </a:spcBef>
              <a:spcAft>
                <a:spcPts val="0"/>
              </a:spcAft>
              <a:buSzPts val="1800"/>
              <a:buNone/>
              <a:defRPr sz="1800"/>
            </a:lvl9pPr>
          </a:lstStyle>
          <a:p/>
        </p:txBody>
      </p:sp>
      <p:sp>
        <p:nvSpPr>
          <p:cNvPr id="35" name="Google Shape;35;p22"/>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p23"/>
          <p:cNvSpPr txBox="1"/>
          <p:nvPr/>
        </p:nvSpPr>
        <p:spPr>
          <a:xfrm flipH="1" rot="10800000">
            <a:off x="3276600" y="25"/>
            <a:ext cx="58674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 name="Google Shape;38;p23"/>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23"/>
          <p:cNvSpPr txBox="1"/>
          <p:nvPr>
            <p:ph type="title"/>
          </p:nvPr>
        </p:nvSpPr>
        <p:spPr>
          <a:xfrm>
            <a:off x="226078" y="357800"/>
            <a:ext cx="2808000" cy="9534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40" name="Google Shape;40;p23"/>
          <p:cNvSpPr txBox="1"/>
          <p:nvPr>
            <p:ph idx="1" type="body"/>
          </p:nvPr>
        </p:nvSpPr>
        <p:spPr>
          <a:xfrm>
            <a:off x="226075" y="1465800"/>
            <a:ext cx="2808000" cy="3163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Clr>
                <a:schemeClr val="lt1"/>
              </a:buClr>
              <a:buSzPts val="1200"/>
              <a:buChar char="●"/>
              <a:defRPr sz="1200">
                <a:solidFill>
                  <a:schemeClr val="lt1"/>
                </a:solidFill>
              </a:defRPr>
            </a:lvl1pPr>
            <a:lvl2pPr indent="-304800" lvl="1" marL="914400" algn="l">
              <a:lnSpc>
                <a:spcPct val="115000"/>
              </a:lnSpc>
              <a:spcBef>
                <a:spcPts val="1600"/>
              </a:spcBef>
              <a:spcAft>
                <a:spcPts val="0"/>
              </a:spcAft>
              <a:buClr>
                <a:schemeClr val="lt1"/>
              </a:buClr>
              <a:buSzPts val="1200"/>
              <a:buChar char="○"/>
              <a:defRPr sz="1200">
                <a:solidFill>
                  <a:schemeClr val="lt1"/>
                </a:solidFill>
              </a:defRPr>
            </a:lvl2pPr>
            <a:lvl3pPr indent="-304800" lvl="2" marL="1371600" algn="l">
              <a:lnSpc>
                <a:spcPct val="115000"/>
              </a:lnSpc>
              <a:spcBef>
                <a:spcPts val="1600"/>
              </a:spcBef>
              <a:spcAft>
                <a:spcPts val="0"/>
              </a:spcAft>
              <a:buClr>
                <a:schemeClr val="lt1"/>
              </a:buClr>
              <a:buSzPts val="1200"/>
              <a:buChar char="■"/>
              <a:defRPr sz="1200">
                <a:solidFill>
                  <a:schemeClr val="lt1"/>
                </a:solidFill>
              </a:defRPr>
            </a:lvl3pPr>
            <a:lvl4pPr indent="-304800" lvl="3" marL="1828800" algn="l">
              <a:lnSpc>
                <a:spcPct val="115000"/>
              </a:lnSpc>
              <a:spcBef>
                <a:spcPts val="1600"/>
              </a:spcBef>
              <a:spcAft>
                <a:spcPts val="0"/>
              </a:spcAft>
              <a:buClr>
                <a:schemeClr val="lt1"/>
              </a:buClr>
              <a:buSzPts val="1200"/>
              <a:buChar char="●"/>
              <a:defRPr sz="1200">
                <a:solidFill>
                  <a:schemeClr val="lt1"/>
                </a:solidFill>
              </a:defRPr>
            </a:lvl4pPr>
            <a:lvl5pPr indent="-304800" lvl="4" marL="2286000" algn="l">
              <a:lnSpc>
                <a:spcPct val="115000"/>
              </a:lnSpc>
              <a:spcBef>
                <a:spcPts val="1600"/>
              </a:spcBef>
              <a:spcAft>
                <a:spcPts val="0"/>
              </a:spcAft>
              <a:buClr>
                <a:schemeClr val="lt1"/>
              </a:buClr>
              <a:buSzPts val="1200"/>
              <a:buChar char="○"/>
              <a:defRPr sz="1200">
                <a:solidFill>
                  <a:schemeClr val="lt1"/>
                </a:solidFill>
              </a:defRPr>
            </a:lvl5pPr>
            <a:lvl6pPr indent="-304800" lvl="5" marL="2743200" algn="l">
              <a:lnSpc>
                <a:spcPct val="115000"/>
              </a:lnSpc>
              <a:spcBef>
                <a:spcPts val="1600"/>
              </a:spcBef>
              <a:spcAft>
                <a:spcPts val="0"/>
              </a:spcAft>
              <a:buClr>
                <a:schemeClr val="lt1"/>
              </a:buClr>
              <a:buSzPts val="1200"/>
              <a:buChar char="■"/>
              <a:defRPr sz="1200">
                <a:solidFill>
                  <a:schemeClr val="lt1"/>
                </a:solidFill>
              </a:defRPr>
            </a:lvl6pPr>
            <a:lvl7pPr indent="-304800" lvl="6" marL="3200400" algn="l">
              <a:lnSpc>
                <a:spcPct val="115000"/>
              </a:lnSpc>
              <a:spcBef>
                <a:spcPts val="1600"/>
              </a:spcBef>
              <a:spcAft>
                <a:spcPts val="0"/>
              </a:spcAft>
              <a:buClr>
                <a:schemeClr val="lt1"/>
              </a:buClr>
              <a:buSzPts val="1200"/>
              <a:buChar char="●"/>
              <a:defRPr sz="1200">
                <a:solidFill>
                  <a:schemeClr val="lt1"/>
                </a:solidFill>
              </a:defRPr>
            </a:lvl7pPr>
            <a:lvl8pPr indent="-304800" lvl="7" marL="3657600" algn="l">
              <a:lnSpc>
                <a:spcPct val="115000"/>
              </a:lnSpc>
              <a:spcBef>
                <a:spcPts val="1600"/>
              </a:spcBef>
              <a:spcAft>
                <a:spcPts val="0"/>
              </a:spcAft>
              <a:buClr>
                <a:schemeClr val="lt1"/>
              </a:buClr>
              <a:buSzPts val="1200"/>
              <a:buChar char="○"/>
              <a:defRPr sz="1200">
                <a:solidFill>
                  <a:schemeClr val="lt1"/>
                </a:solidFill>
              </a:defRPr>
            </a:lvl8pPr>
            <a:lvl9pPr indent="-304800" lvl="8" marL="4114800" algn="l">
              <a:lnSpc>
                <a:spcPct val="115000"/>
              </a:lnSpc>
              <a:spcBef>
                <a:spcPts val="1600"/>
              </a:spcBef>
              <a:spcAft>
                <a:spcPts val="1600"/>
              </a:spcAft>
              <a:buClr>
                <a:schemeClr val="lt1"/>
              </a:buClr>
              <a:buSzPts val="1200"/>
              <a:buChar char="■"/>
              <a:defRPr sz="1200">
                <a:solidFill>
                  <a:schemeClr val="lt1"/>
                </a:solidFill>
              </a:defRPr>
            </a:lvl9pPr>
          </a:lstStyle>
          <a:p/>
        </p:txBody>
      </p:sp>
      <p:sp>
        <p:nvSpPr>
          <p:cNvPr id="41" name="Google Shape;41;p23"/>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2" name="Shape 42"/>
        <p:cNvGrpSpPr/>
        <p:nvPr/>
      </p:nvGrpSpPr>
      <p:grpSpPr>
        <a:xfrm>
          <a:off x="0" y="0"/>
          <a:ext cx="0" cy="0"/>
          <a:chOff x="0" y="0"/>
          <a:chExt cx="0" cy="0"/>
        </a:xfrm>
      </p:grpSpPr>
      <p:sp>
        <p:nvSpPr>
          <p:cNvPr id="43" name="Google Shape;43;p24"/>
          <p:cNvSpPr txBox="1"/>
          <p:nvPr>
            <p:ph type="title"/>
          </p:nvPr>
        </p:nvSpPr>
        <p:spPr>
          <a:xfrm>
            <a:off x="490250" y="488250"/>
            <a:ext cx="62271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6000"/>
              <a:buNone/>
              <a:defRPr sz="6000"/>
            </a:lvl1pPr>
            <a:lvl2pPr lvl="1" algn="l">
              <a:lnSpc>
                <a:spcPct val="100000"/>
              </a:lnSpc>
              <a:spcBef>
                <a:spcPts val="0"/>
              </a:spcBef>
              <a:spcAft>
                <a:spcPts val="0"/>
              </a:spcAft>
              <a:buSzPts val="6000"/>
              <a:buNone/>
              <a:defRPr sz="6000"/>
            </a:lvl2pPr>
            <a:lvl3pPr lvl="2" algn="l">
              <a:lnSpc>
                <a:spcPct val="100000"/>
              </a:lnSpc>
              <a:spcBef>
                <a:spcPts val="0"/>
              </a:spcBef>
              <a:spcAft>
                <a:spcPts val="0"/>
              </a:spcAft>
              <a:buSzPts val="6000"/>
              <a:buNone/>
              <a:defRPr sz="6000"/>
            </a:lvl3pPr>
            <a:lvl4pPr lvl="3" algn="l">
              <a:lnSpc>
                <a:spcPct val="100000"/>
              </a:lnSpc>
              <a:spcBef>
                <a:spcPts val="0"/>
              </a:spcBef>
              <a:spcAft>
                <a:spcPts val="0"/>
              </a:spcAft>
              <a:buSzPts val="6000"/>
              <a:buNone/>
              <a:defRPr sz="6000"/>
            </a:lvl4pPr>
            <a:lvl5pPr lvl="4" algn="l">
              <a:lnSpc>
                <a:spcPct val="100000"/>
              </a:lnSpc>
              <a:spcBef>
                <a:spcPts val="0"/>
              </a:spcBef>
              <a:spcAft>
                <a:spcPts val="0"/>
              </a:spcAft>
              <a:buSzPts val="6000"/>
              <a:buNone/>
              <a:defRPr sz="6000"/>
            </a:lvl5pPr>
            <a:lvl6pPr lvl="5" algn="l">
              <a:lnSpc>
                <a:spcPct val="100000"/>
              </a:lnSpc>
              <a:spcBef>
                <a:spcPts val="0"/>
              </a:spcBef>
              <a:spcAft>
                <a:spcPts val="0"/>
              </a:spcAft>
              <a:buSzPts val="6000"/>
              <a:buNone/>
              <a:defRPr sz="6000"/>
            </a:lvl6pPr>
            <a:lvl7pPr lvl="6" algn="l">
              <a:lnSpc>
                <a:spcPct val="100000"/>
              </a:lnSpc>
              <a:spcBef>
                <a:spcPts val="0"/>
              </a:spcBef>
              <a:spcAft>
                <a:spcPts val="0"/>
              </a:spcAft>
              <a:buSzPts val="6000"/>
              <a:buNone/>
              <a:defRPr sz="6000"/>
            </a:lvl7pPr>
            <a:lvl8pPr lvl="7" algn="l">
              <a:lnSpc>
                <a:spcPct val="100000"/>
              </a:lnSpc>
              <a:spcBef>
                <a:spcPts val="0"/>
              </a:spcBef>
              <a:spcAft>
                <a:spcPts val="0"/>
              </a:spcAft>
              <a:buSzPts val="6000"/>
              <a:buNone/>
              <a:defRPr sz="6000"/>
            </a:lvl8pPr>
            <a:lvl9pPr lvl="8" algn="l">
              <a:lnSpc>
                <a:spcPct val="100000"/>
              </a:lnSpc>
              <a:spcBef>
                <a:spcPts val="0"/>
              </a:spcBef>
              <a:spcAft>
                <a:spcPts val="0"/>
              </a:spcAft>
              <a:buSzPts val="6000"/>
              <a:buNone/>
              <a:defRPr sz="6000"/>
            </a:lvl9pPr>
          </a:lstStyle>
          <a:p/>
        </p:txBody>
      </p:sp>
      <p:sp>
        <p:nvSpPr>
          <p:cNvPr id="44" name="Google Shape;44;p24"/>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25"/>
          <p:cNvSpPr/>
          <p:nvPr/>
        </p:nvSpPr>
        <p:spPr>
          <a:xfrm flipH="1">
            <a:off x="0" y="0"/>
            <a:ext cx="4572000" cy="51435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7" name="Google Shape;47;p25"/>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8" name="Google Shape;48;p25"/>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Clr>
                <a:schemeClr val="dk2"/>
              </a:buClr>
              <a:buSzPts val="4200"/>
              <a:buNone/>
              <a:defRPr sz="4200">
                <a:solidFill>
                  <a:schemeClr val="dk2"/>
                </a:solidFill>
              </a:defRPr>
            </a:lvl1pPr>
            <a:lvl2pPr lvl="1" algn="ctr">
              <a:lnSpc>
                <a:spcPct val="100000"/>
              </a:lnSpc>
              <a:spcBef>
                <a:spcPts val="0"/>
              </a:spcBef>
              <a:spcAft>
                <a:spcPts val="0"/>
              </a:spcAft>
              <a:buClr>
                <a:schemeClr val="dk2"/>
              </a:buClr>
              <a:buSzPts val="4200"/>
              <a:buNone/>
              <a:defRPr sz="4200">
                <a:solidFill>
                  <a:schemeClr val="dk2"/>
                </a:solidFill>
              </a:defRPr>
            </a:lvl2pPr>
            <a:lvl3pPr lvl="2" algn="ctr">
              <a:lnSpc>
                <a:spcPct val="100000"/>
              </a:lnSpc>
              <a:spcBef>
                <a:spcPts val="0"/>
              </a:spcBef>
              <a:spcAft>
                <a:spcPts val="0"/>
              </a:spcAft>
              <a:buClr>
                <a:schemeClr val="dk2"/>
              </a:buClr>
              <a:buSzPts val="4200"/>
              <a:buNone/>
              <a:defRPr sz="4200">
                <a:solidFill>
                  <a:schemeClr val="dk2"/>
                </a:solidFill>
              </a:defRPr>
            </a:lvl3pPr>
            <a:lvl4pPr lvl="3" algn="ctr">
              <a:lnSpc>
                <a:spcPct val="100000"/>
              </a:lnSpc>
              <a:spcBef>
                <a:spcPts val="0"/>
              </a:spcBef>
              <a:spcAft>
                <a:spcPts val="0"/>
              </a:spcAft>
              <a:buClr>
                <a:schemeClr val="dk2"/>
              </a:buClr>
              <a:buSzPts val="4200"/>
              <a:buNone/>
              <a:defRPr sz="4200">
                <a:solidFill>
                  <a:schemeClr val="dk2"/>
                </a:solidFill>
              </a:defRPr>
            </a:lvl4pPr>
            <a:lvl5pPr lvl="4" algn="ctr">
              <a:lnSpc>
                <a:spcPct val="100000"/>
              </a:lnSpc>
              <a:spcBef>
                <a:spcPts val="0"/>
              </a:spcBef>
              <a:spcAft>
                <a:spcPts val="0"/>
              </a:spcAft>
              <a:buClr>
                <a:schemeClr val="dk2"/>
              </a:buClr>
              <a:buSzPts val="4200"/>
              <a:buNone/>
              <a:defRPr sz="4200">
                <a:solidFill>
                  <a:schemeClr val="dk2"/>
                </a:solidFill>
              </a:defRPr>
            </a:lvl5pPr>
            <a:lvl6pPr lvl="5" algn="ctr">
              <a:lnSpc>
                <a:spcPct val="100000"/>
              </a:lnSpc>
              <a:spcBef>
                <a:spcPts val="0"/>
              </a:spcBef>
              <a:spcAft>
                <a:spcPts val="0"/>
              </a:spcAft>
              <a:buClr>
                <a:schemeClr val="dk2"/>
              </a:buClr>
              <a:buSzPts val="4200"/>
              <a:buNone/>
              <a:defRPr sz="4200">
                <a:solidFill>
                  <a:schemeClr val="dk2"/>
                </a:solidFill>
              </a:defRPr>
            </a:lvl6pPr>
            <a:lvl7pPr lvl="6" algn="ctr">
              <a:lnSpc>
                <a:spcPct val="100000"/>
              </a:lnSpc>
              <a:spcBef>
                <a:spcPts val="0"/>
              </a:spcBef>
              <a:spcAft>
                <a:spcPts val="0"/>
              </a:spcAft>
              <a:buClr>
                <a:schemeClr val="dk2"/>
              </a:buClr>
              <a:buSzPts val="4200"/>
              <a:buNone/>
              <a:defRPr sz="4200">
                <a:solidFill>
                  <a:schemeClr val="dk2"/>
                </a:solidFill>
              </a:defRPr>
            </a:lvl7pPr>
            <a:lvl8pPr lvl="7" algn="ctr">
              <a:lnSpc>
                <a:spcPct val="100000"/>
              </a:lnSpc>
              <a:spcBef>
                <a:spcPts val="0"/>
              </a:spcBef>
              <a:spcAft>
                <a:spcPts val="0"/>
              </a:spcAft>
              <a:buClr>
                <a:schemeClr val="dk2"/>
              </a:buClr>
              <a:buSzPts val="4200"/>
              <a:buNone/>
              <a:defRPr sz="4200">
                <a:solidFill>
                  <a:schemeClr val="dk2"/>
                </a:solidFill>
              </a:defRPr>
            </a:lvl8pPr>
            <a:lvl9pPr lvl="8" algn="ctr">
              <a:lnSpc>
                <a:spcPct val="100000"/>
              </a:lnSpc>
              <a:spcBef>
                <a:spcPts val="0"/>
              </a:spcBef>
              <a:spcAft>
                <a:spcPts val="0"/>
              </a:spcAft>
              <a:buClr>
                <a:schemeClr val="dk2"/>
              </a:buClr>
              <a:buSzPts val="4200"/>
              <a:buNone/>
              <a:defRPr sz="4200">
                <a:solidFill>
                  <a:schemeClr val="dk2"/>
                </a:solidFill>
              </a:defRPr>
            </a:lvl9pPr>
          </a:lstStyle>
          <a:p/>
        </p:txBody>
      </p:sp>
      <p:sp>
        <p:nvSpPr>
          <p:cNvPr id="49" name="Google Shape;49;p25"/>
          <p:cNvSpPr txBox="1"/>
          <p:nvPr>
            <p:ph idx="1" type="subTitle"/>
          </p:nvPr>
        </p:nvSpPr>
        <p:spPr>
          <a:xfrm>
            <a:off x="265500" y="2779467"/>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25"/>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lt1"/>
              </a:buClr>
              <a:buSzPts val="1800"/>
              <a:buChar char="●"/>
              <a:defRPr>
                <a:solidFill>
                  <a:schemeClr val="lt1"/>
                </a:solidFill>
              </a:defRPr>
            </a:lvl1pPr>
            <a:lvl2pPr indent="-317500" lvl="1" marL="914400" algn="l">
              <a:lnSpc>
                <a:spcPct val="115000"/>
              </a:lnSpc>
              <a:spcBef>
                <a:spcPts val="1600"/>
              </a:spcBef>
              <a:spcAft>
                <a:spcPts val="0"/>
              </a:spcAft>
              <a:buClr>
                <a:schemeClr val="lt1"/>
              </a:buClr>
              <a:buSzPts val="1400"/>
              <a:buChar char="○"/>
              <a:defRPr>
                <a:solidFill>
                  <a:schemeClr val="lt1"/>
                </a:solidFill>
              </a:defRPr>
            </a:lvl2pPr>
            <a:lvl3pPr indent="-317500" lvl="2" marL="1371600" algn="l">
              <a:lnSpc>
                <a:spcPct val="115000"/>
              </a:lnSpc>
              <a:spcBef>
                <a:spcPts val="1600"/>
              </a:spcBef>
              <a:spcAft>
                <a:spcPts val="0"/>
              </a:spcAft>
              <a:buClr>
                <a:schemeClr val="lt1"/>
              </a:buClr>
              <a:buSzPts val="1400"/>
              <a:buChar char="■"/>
              <a:defRPr>
                <a:solidFill>
                  <a:schemeClr val="lt1"/>
                </a:solidFill>
              </a:defRPr>
            </a:lvl3pPr>
            <a:lvl4pPr indent="-317500" lvl="3" marL="1828800" algn="l">
              <a:lnSpc>
                <a:spcPct val="115000"/>
              </a:lnSpc>
              <a:spcBef>
                <a:spcPts val="1600"/>
              </a:spcBef>
              <a:spcAft>
                <a:spcPts val="0"/>
              </a:spcAft>
              <a:buClr>
                <a:schemeClr val="lt1"/>
              </a:buClr>
              <a:buSzPts val="1400"/>
              <a:buChar char="●"/>
              <a:defRPr>
                <a:solidFill>
                  <a:schemeClr val="lt1"/>
                </a:solidFill>
              </a:defRPr>
            </a:lvl4pPr>
            <a:lvl5pPr indent="-317500" lvl="4" marL="2286000" algn="l">
              <a:lnSpc>
                <a:spcPct val="115000"/>
              </a:lnSpc>
              <a:spcBef>
                <a:spcPts val="1600"/>
              </a:spcBef>
              <a:spcAft>
                <a:spcPts val="0"/>
              </a:spcAft>
              <a:buClr>
                <a:schemeClr val="lt1"/>
              </a:buClr>
              <a:buSzPts val="1400"/>
              <a:buChar char="○"/>
              <a:defRPr>
                <a:solidFill>
                  <a:schemeClr val="lt1"/>
                </a:solidFill>
              </a:defRPr>
            </a:lvl5pPr>
            <a:lvl6pPr indent="-317500" lvl="5" marL="2743200" algn="l">
              <a:lnSpc>
                <a:spcPct val="115000"/>
              </a:lnSpc>
              <a:spcBef>
                <a:spcPts val="1600"/>
              </a:spcBef>
              <a:spcAft>
                <a:spcPts val="0"/>
              </a:spcAft>
              <a:buClr>
                <a:schemeClr val="lt1"/>
              </a:buClr>
              <a:buSzPts val="1400"/>
              <a:buChar char="■"/>
              <a:defRPr>
                <a:solidFill>
                  <a:schemeClr val="lt1"/>
                </a:solidFill>
              </a:defRPr>
            </a:lvl6pPr>
            <a:lvl7pPr indent="-317500" lvl="6" marL="3200400" algn="l">
              <a:lnSpc>
                <a:spcPct val="115000"/>
              </a:lnSpc>
              <a:spcBef>
                <a:spcPts val="1600"/>
              </a:spcBef>
              <a:spcAft>
                <a:spcPts val="0"/>
              </a:spcAft>
              <a:buClr>
                <a:schemeClr val="lt1"/>
              </a:buClr>
              <a:buSzPts val="1400"/>
              <a:buChar char="●"/>
              <a:defRPr>
                <a:solidFill>
                  <a:schemeClr val="lt1"/>
                </a:solidFill>
              </a:defRPr>
            </a:lvl7pPr>
            <a:lvl8pPr indent="-317500" lvl="7" marL="3657600" algn="l">
              <a:lnSpc>
                <a:spcPct val="115000"/>
              </a:lnSpc>
              <a:spcBef>
                <a:spcPts val="1600"/>
              </a:spcBef>
              <a:spcAft>
                <a:spcPts val="0"/>
              </a:spcAft>
              <a:buClr>
                <a:schemeClr val="lt1"/>
              </a:buClr>
              <a:buSzPts val="1400"/>
              <a:buChar char="○"/>
              <a:defRPr>
                <a:solidFill>
                  <a:schemeClr val="lt1"/>
                </a:solidFill>
              </a:defRPr>
            </a:lvl8pPr>
            <a:lvl9pPr indent="-317500" lvl="8" marL="4114800" algn="l">
              <a:lnSpc>
                <a:spcPct val="115000"/>
              </a:lnSpc>
              <a:spcBef>
                <a:spcPts val="1600"/>
              </a:spcBef>
              <a:spcAft>
                <a:spcPts val="1600"/>
              </a:spcAft>
              <a:buClr>
                <a:schemeClr val="lt1"/>
              </a:buClr>
              <a:buSzPts val="1400"/>
              <a:buChar char="■"/>
              <a:defRPr>
                <a:solidFill>
                  <a:schemeClr val="lt1"/>
                </a:solidFill>
              </a:defRPr>
            </a:lvl9pPr>
          </a:lstStyle>
          <a:p/>
        </p:txBody>
      </p:sp>
      <p:sp>
        <p:nvSpPr>
          <p:cNvPr id="51" name="Google Shape;51;p25"/>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26"/>
          <p:cNvSpPr txBox="1"/>
          <p:nvPr/>
        </p:nvSpPr>
        <p:spPr>
          <a:xfrm flipH="1" rot="10800000">
            <a:off x="0" y="0"/>
            <a:ext cx="9144000" cy="4695900"/>
          </a:xfrm>
          <a:prstGeom prst="rect">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4" name="Google Shape;54;p26"/>
          <p:cNvSpPr/>
          <p:nvPr/>
        </p:nvSpPr>
        <p:spPr>
          <a:xfrm flipH="1" rot="10800000">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5" name="Google Shape;55;p26"/>
          <p:cNvSpPr txBox="1"/>
          <p:nvPr>
            <p:ph idx="1" type="body"/>
          </p:nvPr>
        </p:nvSpPr>
        <p:spPr>
          <a:xfrm>
            <a:off x="57150" y="4696825"/>
            <a:ext cx="8382000" cy="4467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Clr>
                <a:schemeClr val="lt1"/>
              </a:buClr>
              <a:buSzPts val="1200"/>
              <a:buNone/>
              <a:defRPr sz="1200">
                <a:solidFill>
                  <a:schemeClr val="lt1"/>
                </a:solidFill>
              </a:defRPr>
            </a:lvl1pPr>
          </a:lstStyle>
          <a:p/>
        </p:txBody>
      </p:sp>
      <p:sp>
        <p:nvSpPr>
          <p:cNvPr id="56" name="Google Shape;56;p26"/>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terial">
    <p:bg>
      <p:bgPr>
        <a:solidFill>
          <a:schemeClr val="dk1"/>
        </a:solidFill>
      </p:bgPr>
    </p:bg>
    <p:spTree>
      <p:nvGrpSpPr>
        <p:cNvPr id="5" name="Shape 5"/>
        <p:cNvGrpSpPr/>
        <p:nvPr/>
      </p:nvGrpSpPr>
      <p:grpSpPr>
        <a:xfrm>
          <a:off x="0" y="0"/>
          <a:ext cx="0" cy="0"/>
          <a:chOff x="0" y="0"/>
          <a:chExt cx="0" cy="0"/>
        </a:xfrm>
      </p:grpSpPr>
      <p:sp>
        <p:nvSpPr>
          <p:cNvPr id="6" name="Google Shape;6;p1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lvl1pPr lvl="0"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1pPr>
            <a:lvl2pPr lvl="1"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2pPr>
            <a:lvl3pPr lvl="2"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3pPr>
            <a:lvl4pPr lvl="3"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4pPr>
            <a:lvl5pPr lvl="4"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5pPr>
            <a:lvl6pPr lvl="5"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6pPr>
            <a:lvl7pPr lvl="6"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7pPr>
            <a:lvl8pPr lvl="7"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8pPr>
            <a:lvl9pPr lvl="8" marR="0" rtl="0" algn="l">
              <a:lnSpc>
                <a:spcPct val="100000"/>
              </a:lnSpc>
              <a:spcBef>
                <a:spcPts val="0"/>
              </a:spcBef>
              <a:spcAft>
                <a:spcPts val="0"/>
              </a:spcAft>
              <a:buClr>
                <a:schemeClr val="lt1"/>
              </a:buClr>
              <a:buSzPts val="3200"/>
              <a:buFont typeface="Roboto"/>
              <a:buNone/>
              <a:defRPr b="0" i="0" sz="3200" u="none" cap="none" strike="noStrike">
                <a:solidFill>
                  <a:schemeClr val="lt1"/>
                </a:solidFill>
                <a:latin typeface="Roboto"/>
                <a:ea typeface="Roboto"/>
                <a:cs typeface="Roboto"/>
                <a:sym typeface="Roboto"/>
              </a:defRPr>
            </a:lvl9pPr>
          </a:lstStyle>
          <a:p/>
        </p:txBody>
      </p:sp>
      <p:sp>
        <p:nvSpPr>
          <p:cNvPr id="7" name="Google Shape;7;p1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Roboto"/>
              <a:buChar char="●"/>
              <a:defRPr b="0" i="0" sz="1800" u="none" cap="none" strike="noStrike">
                <a:solidFill>
                  <a:schemeClr val="lt2"/>
                </a:solidFill>
                <a:latin typeface="Roboto"/>
                <a:ea typeface="Roboto"/>
                <a:cs typeface="Roboto"/>
                <a:sym typeface="Roboto"/>
              </a:defRPr>
            </a:lvl1pPr>
            <a:lvl2pPr indent="-317500" lvl="1" marL="914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2pPr>
            <a:lvl3pPr indent="-317500" lvl="2" marL="1371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3pPr>
            <a:lvl4pPr indent="-317500" lvl="3" marL="18288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4pPr>
            <a:lvl5pPr indent="-317500" lvl="4" marL="22860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5pPr>
            <a:lvl6pPr indent="-317500" lvl="5" marL="27432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6pPr>
            <a:lvl7pPr indent="-317500" lvl="6" marL="32004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7pPr>
            <a:lvl8pPr indent="-317500" lvl="7" marL="3657600" marR="0" rtl="0" algn="l">
              <a:lnSpc>
                <a:spcPct val="115000"/>
              </a:lnSpc>
              <a:spcBef>
                <a:spcPts val="1600"/>
              </a:spcBef>
              <a:spcAft>
                <a:spcPts val="0"/>
              </a:spcAft>
              <a:buClr>
                <a:schemeClr val="lt2"/>
              </a:buClr>
              <a:buSzPts val="1400"/>
              <a:buFont typeface="Roboto"/>
              <a:buChar char="○"/>
              <a:defRPr b="0" i="0" sz="1400" u="none" cap="none" strike="noStrike">
                <a:solidFill>
                  <a:schemeClr val="lt2"/>
                </a:solidFill>
                <a:latin typeface="Roboto"/>
                <a:ea typeface="Roboto"/>
                <a:cs typeface="Roboto"/>
                <a:sym typeface="Roboto"/>
              </a:defRPr>
            </a:lvl8pPr>
            <a:lvl9pPr indent="-317500" lvl="8" marL="4114800" marR="0" rtl="0" algn="l">
              <a:lnSpc>
                <a:spcPct val="115000"/>
              </a:lnSpc>
              <a:spcBef>
                <a:spcPts val="1600"/>
              </a:spcBef>
              <a:spcAft>
                <a:spcPts val="1600"/>
              </a:spcAft>
              <a:buClr>
                <a:schemeClr val="lt2"/>
              </a:buClr>
              <a:buSzPts val="1400"/>
              <a:buFont typeface="Roboto"/>
              <a:buChar char="■"/>
              <a:defRPr b="0" i="0" sz="1400" u="none" cap="none" strike="noStrike">
                <a:solidFill>
                  <a:schemeClr val="lt2"/>
                </a:solidFill>
                <a:latin typeface="Roboto"/>
                <a:ea typeface="Roboto"/>
                <a:cs typeface="Roboto"/>
                <a:sym typeface="Roboto"/>
              </a:defRPr>
            </a:lvl9pPr>
          </a:lstStyle>
          <a:p/>
        </p:txBody>
      </p:sp>
      <p:sp>
        <p:nvSpPr>
          <p:cNvPr id="8" name="Google Shape;8;p17"/>
          <p:cNvSpPr txBox="1"/>
          <p:nvPr>
            <p:ph idx="12" type="sldNum"/>
          </p:nvPr>
        </p:nvSpPr>
        <p:spPr>
          <a:xfrm>
            <a:off x="8523541" y="4695623"/>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andrew.stwrt.ca/posts/vim-ctags/" TargetMode="External"/><Relationship Id="rId4" Type="http://schemas.openxmlformats.org/officeDocument/2006/relationships/hyperlink" Target="https://www.emacswiki.org/emacs/EmacsTags%23tag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
          <p:cNvSpPr txBox="1"/>
          <p:nvPr>
            <p:ph type="ctrTitle"/>
          </p:nvPr>
        </p:nvSpPr>
        <p:spPr>
          <a:xfrm>
            <a:off x="390525" y="1819275"/>
            <a:ext cx="8222100" cy="9336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lang="en"/>
              <a:t>CSE 451 Section 2</a:t>
            </a:r>
            <a:endParaRPr/>
          </a:p>
          <a:p>
            <a:pPr indent="0" lvl="0" marL="0" rtl="0" algn="l">
              <a:lnSpc>
                <a:spcPct val="100000"/>
              </a:lnSpc>
              <a:spcBef>
                <a:spcPts val="0"/>
              </a:spcBef>
              <a:spcAft>
                <a:spcPts val="0"/>
              </a:spcAft>
              <a:buSzPts val="4800"/>
              <a:buNone/>
            </a:pPr>
            <a:r>
              <a:rPr lang="en"/>
              <a:t>XK Lab 1 Design</a:t>
            </a:r>
            <a:endParaRPr/>
          </a:p>
        </p:txBody>
      </p:sp>
      <p:sp>
        <p:nvSpPr>
          <p:cNvPr id="68" name="Google Shape;68;p1"/>
          <p:cNvSpPr txBox="1"/>
          <p:nvPr>
            <p:ph idx="1" type="subTitle"/>
          </p:nvPr>
        </p:nvSpPr>
        <p:spPr>
          <a:xfrm>
            <a:off x="390525" y="2789130"/>
            <a:ext cx="8222100" cy="4329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800"/>
              <a:buNone/>
            </a:pPr>
            <a:r>
              <a:rPr lang="en"/>
              <a:t>20au</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9"/>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i="1" lang="en"/>
              <a:t>fileclose</a:t>
            </a:r>
            <a:endParaRPr i="1"/>
          </a:p>
        </p:txBody>
      </p:sp>
      <p:sp>
        <p:nvSpPr>
          <p:cNvPr id="246" name="Google Shape;246;p9"/>
          <p:cNvSpPr txBox="1"/>
          <p:nvPr>
            <p:ph idx="1" type="body"/>
          </p:nvPr>
        </p:nvSpPr>
        <p:spPr>
          <a:xfrm>
            <a:off x="287325" y="1919075"/>
            <a:ext cx="8559300" cy="509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Release the file from this process, will have to clean up if this is the last reference</a:t>
            </a:r>
            <a:endParaRPr/>
          </a:p>
        </p:txBody>
      </p:sp>
      <p:sp>
        <p:nvSpPr>
          <p:cNvPr id="247" name="Google Shape;247;p9"/>
          <p:cNvSpPr/>
          <p:nvPr/>
        </p:nvSpPr>
        <p:spPr>
          <a:xfrm>
            <a:off x="6111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8" name="Google Shape;248;p9"/>
          <p:cNvSpPr/>
          <p:nvPr/>
        </p:nvSpPr>
        <p:spPr>
          <a:xfrm>
            <a:off x="6352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9"/>
          <p:cNvSpPr/>
          <p:nvPr/>
        </p:nvSpPr>
        <p:spPr>
          <a:xfrm>
            <a:off x="7827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250" name="Google Shape;250;p9"/>
          <p:cNvSpPr/>
          <p:nvPr/>
        </p:nvSpPr>
        <p:spPr>
          <a:xfrm>
            <a:off x="1968574" y="2642850"/>
            <a:ext cx="1038300" cy="1021800"/>
          </a:xfrm>
          <a:prstGeom prst="roundRect">
            <a:avLst>
              <a:gd fmla="val 16667" name="adj"/>
            </a:avLst>
          </a:prstGeom>
          <a:solidFill>
            <a:schemeClr val="dk1"/>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251" name="Google Shape;251;p9"/>
          <p:cNvSpPr/>
          <p:nvPr/>
        </p:nvSpPr>
        <p:spPr>
          <a:xfrm>
            <a:off x="10924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9"/>
          <p:cNvSpPr/>
          <p:nvPr/>
        </p:nvSpPr>
        <p:spPr>
          <a:xfrm>
            <a:off x="11490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3" name="Google Shape;253;p9"/>
          <p:cNvSpPr/>
          <p:nvPr/>
        </p:nvSpPr>
        <p:spPr>
          <a:xfrm>
            <a:off x="1606250" y="4246825"/>
            <a:ext cx="384300" cy="384300"/>
          </a:xfrm>
          <a:prstGeom prst="rect">
            <a:avLst/>
          </a:prstGeom>
          <a:solidFill>
            <a:schemeClr val="l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4" name="Google Shape;254;p9"/>
          <p:cNvSpPr/>
          <p:nvPr/>
        </p:nvSpPr>
        <p:spPr>
          <a:xfrm>
            <a:off x="2063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5" name="Google Shape;255;p9"/>
          <p:cNvSpPr txBox="1"/>
          <p:nvPr/>
        </p:nvSpPr>
        <p:spPr>
          <a:xfrm>
            <a:off x="1149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256" name="Google Shape;256;p9"/>
          <p:cNvSpPr txBox="1"/>
          <p:nvPr/>
        </p:nvSpPr>
        <p:spPr>
          <a:xfrm>
            <a:off x="1606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257" name="Google Shape;257;p9"/>
          <p:cNvSpPr txBox="1"/>
          <p:nvPr/>
        </p:nvSpPr>
        <p:spPr>
          <a:xfrm>
            <a:off x="2063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258" name="Google Shape;258;p9"/>
          <p:cNvSpPr/>
          <p:nvPr/>
        </p:nvSpPr>
        <p:spPr>
          <a:xfrm>
            <a:off x="25206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9"/>
          <p:cNvSpPr txBox="1"/>
          <p:nvPr/>
        </p:nvSpPr>
        <p:spPr>
          <a:xfrm>
            <a:off x="25206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260" name="Google Shape;260;p9"/>
          <p:cNvSpPr txBox="1"/>
          <p:nvPr/>
        </p:nvSpPr>
        <p:spPr>
          <a:xfrm rot="-5400000">
            <a:off x="3133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261" name="Google Shape;261;p9"/>
          <p:cNvSpPr/>
          <p:nvPr/>
        </p:nvSpPr>
        <p:spPr>
          <a:xfrm>
            <a:off x="12484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62" name="Google Shape;262;p9"/>
          <p:cNvCxnSpPr>
            <a:stCxn id="261" idx="0"/>
            <a:endCxn id="249" idx="2"/>
          </p:cNvCxnSpPr>
          <p:nvPr/>
        </p:nvCxnSpPr>
        <p:spPr>
          <a:xfrm rot="10800000">
            <a:off x="13018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263" name="Google Shape;263;p9"/>
          <p:cNvSpPr/>
          <p:nvPr/>
        </p:nvSpPr>
        <p:spPr>
          <a:xfrm>
            <a:off x="3305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4" name="Google Shape;264;p9"/>
          <p:cNvSpPr/>
          <p:nvPr/>
        </p:nvSpPr>
        <p:spPr>
          <a:xfrm>
            <a:off x="35344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9"/>
          <p:cNvSpPr/>
          <p:nvPr/>
        </p:nvSpPr>
        <p:spPr>
          <a:xfrm>
            <a:off x="37630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9"/>
          <p:cNvSpPr/>
          <p:nvPr/>
        </p:nvSpPr>
        <p:spPr>
          <a:xfrm>
            <a:off x="33820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7" name="Google Shape;267;p9"/>
          <p:cNvSpPr/>
          <p:nvPr/>
        </p:nvSpPr>
        <p:spPr>
          <a:xfrm>
            <a:off x="36106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8" name="Google Shape;268;p9"/>
          <p:cNvSpPr/>
          <p:nvPr/>
        </p:nvSpPr>
        <p:spPr>
          <a:xfrm>
            <a:off x="3153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9" name="Google Shape;269;p9"/>
          <p:cNvSpPr/>
          <p:nvPr/>
        </p:nvSpPr>
        <p:spPr>
          <a:xfrm>
            <a:off x="21628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70" name="Google Shape;270;p9"/>
          <p:cNvCxnSpPr>
            <a:stCxn id="269" idx="7"/>
          </p:cNvCxnSpPr>
          <p:nvPr/>
        </p:nvCxnSpPr>
        <p:spPr>
          <a:xfrm flipH="1" rot="10800000">
            <a:off x="2286761" y="3539264"/>
            <a:ext cx="1653900" cy="857100"/>
          </a:xfrm>
          <a:prstGeom prst="straightConnector1">
            <a:avLst/>
          </a:prstGeom>
          <a:noFill/>
          <a:ln cap="flat" cmpd="sng" w="28575">
            <a:solidFill>
              <a:schemeClr val="dk2"/>
            </a:solidFill>
            <a:prstDash val="solid"/>
            <a:round/>
            <a:headEnd len="sm" w="sm" type="none"/>
            <a:tailEnd len="med" w="med" type="triangle"/>
          </a:ln>
        </p:spPr>
      </p:cxnSp>
      <p:sp>
        <p:nvSpPr>
          <p:cNvPr id="271" name="Google Shape;271;p9"/>
          <p:cNvSpPr/>
          <p:nvPr/>
        </p:nvSpPr>
        <p:spPr>
          <a:xfrm>
            <a:off x="1705625" y="4375100"/>
            <a:ext cx="145200" cy="145200"/>
          </a:xfrm>
          <a:prstGeom prst="ellipse">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72" name="Google Shape;272;p9"/>
          <p:cNvCxnSpPr>
            <a:stCxn id="271" idx="7"/>
            <a:endCxn id="250" idx="2"/>
          </p:cNvCxnSpPr>
          <p:nvPr/>
        </p:nvCxnSpPr>
        <p:spPr>
          <a:xfrm flipH="1" rot="10800000">
            <a:off x="1829561" y="3664664"/>
            <a:ext cx="658200" cy="731700"/>
          </a:xfrm>
          <a:prstGeom prst="straightConnector1">
            <a:avLst/>
          </a:prstGeom>
          <a:noFill/>
          <a:ln cap="flat" cmpd="sng" w="28575">
            <a:solidFill>
              <a:schemeClr val="accent6"/>
            </a:solidFill>
            <a:prstDash val="solid"/>
            <a:round/>
            <a:headEnd len="sm" w="sm" type="none"/>
            <a:tailEnd len="med" w="med" type="triangle"/>
          </a:ln>
        </p:spPr>
      </p:cxnSp>
      <p:sp>
        <p:nvSpPr>
          <p:cNvPr id="273" name="Google Shape;273;p9"/>
          <p:cNvSpPr txBox="1"/>
          <p:nvPr/>
        </p:nvSpPr>
        <p:spPr>
          <a:xfrm rot="-5400000">
            <a:off x="-214050" y="28869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Global Array</a:t>
            </a:r>
            <a:endParaRPr b="0" i="0" sz="1400" u="none" cap="none" strike="noStrike">
              <a:solidFill>
                <a:schemeClr val="dk2"/>
              </a:solidFill>
              <a:latin typeface="Roboto"/>
              <a:ea typeface="Roboto"/>
              <a:cs typeface="Roboto"/>
              <a:sym typeface="Roboto"/>
            </a:endParaRPr>
          </a:p>
        </p:txBody>
      </p:sp>
      <p:sp>
        <p:nvSpPr>
          <p:cNvPr id="274" name="Google Shape;274;p9"/>
          <p:cNvSpPr/>
          <p:nvPr/>
        </p:nvSpPr>
        <p:spPr>
          <a:xfrm>
            <a:off x="4326388" y="3475375"/>
            <a:ext cx="1003200" cy="680100"/>
          </a:xfrm>
          <a:prstGeom prst="rightArrow">
            <a:avLst>
              <a:gd fmla="val 50000" name="adj1"/>
              <a:gd fmla="val 50000" name="adj2"/>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9"/>
          <p:cNvSpPr/>
          <p:nvPr/>
        </p:nvSpPr>
        <p:spPr>
          <a:xfrm>
            <a:off x="54879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9"/>
          <p:cNvSpPr/>
          <p:nvPr/>
        </p:nvSpPr>
        <p:spPr>
          <a:xfrm>
            <a:off x="55120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9"/>
          <p:cNvSpPr/>
          <p:nvPr/>
        </p:nvSpPr>
        <p:spPr>
          <a:xfrm>
            <a:off x="56595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278" name="Google Shape;278;p9"/>
          <p:cNvSpPr/>
          <p:nvPr/>
        </p:nvSpPr>
        <p:spPr>
          <a:xfrm>
            <a:off x="6845374" y="2642850"/>
            <a:ext cx="1038300" cy="1021800"/>
          </a:xfrm>
          <a:prstGeom prst="roundRect">
            <a:avLst>
              <a:gd fmla="val 16667" name="adj"/>
            </a:avLst>
          </a:prstGeom>
          <a:solidFill>
            <a:schemeClr val="accen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279" name="Google Shape;279;p9"/>
          <p:cNvSpPr/>
          <p:nvPr/>
        </p:nvSpPr>
        <p:spPr>
          <a:xfrm>
            <a:off x="59692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0" name="Google Shape;280;p9"/>
          <p:cNvSpPr/>
          <p:nvPr/>
        </p:nvSpPr>
        <p:spPr>
          <a:xfrm>
            <a:off x="60258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1" name="Google Shape;281;p9"/>
          <p:cNvSpPr/>
          <p:nvPr/>
        </p:nvSpPr>
        <p:spPr>
          <a:xfrm>
            <a:off x="6483050" y="4246825"/>
            <a:ext cx="384300" cy="384300"/>
          </a:xfrm>
          <a:prstGeom prst="rect">
            <a:avLst/>
          </a:prstGeom>
          <a:solidFill>
            <a:schemeClr val="l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2" name="Google Shape;282;p9"/>
          <p:cNvSpPr/>
          <p:nvPr/>
        </p:nvSpPr>
        <p:spPr>
          <a:xfrm>
            <a:off x="69402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3" name="Google Shape;283;p9"/>
          <p:cNvSpPr txBox="1"/>
          <p:nvPr/>
        </p:nvSpPr>
        <p:spPr>
          <a:xfrm>
            <a:off x="60258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284" name="Google Shape;284;p9"/>
          <p:cNvSpPr txBox="1"/>
          <p:nvPr/>
        </p:nvSpPr>
        <p:spPr>
          <a:xfrm>
            <a:off x="6483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285" name="Google Shape;285;p9"/>
          <p:cNvSpPr txBox="1"/>
          <p:nvPr/>
        </p:nvSpPr>
        <p:spPr>
          <a:xfrm>
            <a:off x="6940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286" name="Google Shape;286;p9"/>
          <p:cNvSpPr/>
          <p:nvPr/>
        </p:nvSpPr>
        <p:spPr>
          <a:xfrm>
            <a:off x="7397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7" name="Google Shape;287;p9"/>
          <p:cNvSpPr txBox="1"/>
          <p:nvPr/>
        </p:nvSpPr>
        <p:spPr>
          <a:xfrm>
            <a:off x="7397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288" name="Google Shape;288;p9"/>
          <p:cNvSpPr txBox="1"/>
          <p:nvPr/>
        </p:nvSpPr>
        <p:spPr>
          <a:xfrm rot="-5400000">
            <a:off x="51901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289" name="Google Shape;289;p9"/>
          <p:cNvSpPr/>
          <p:nvPr/>
        </p:nvSpPr>
        <p:spPr>
          <a:xfrm>
            <a:off x="61252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90" name="Google Shape;290;p9"/>
          <p:cNvCxnSpPr>
            <a:stCxn id="289" idx="0"/>
            <a:endCxn id="277" idx="2"/>
          </p:cNvCxnSpPr>
          <p:nvPr/>
        </p:nvCxnSpPr>
        <p:spPr>
          <a:xfrm rot="10800000">
            <a:off x="61786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291" name="Google Shape;291;p9"/>
          <p:cNvSpPr/>
          <p:nvPr/>
        </p:nvSpPr>
        <p:spPr>
          <a:xfrm>
            <a:off x="81826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2" name="Google Shape;292;p9"/>
          <p:cNvSpPr/>
          <p:nvPr/>
        </p:nvSpPr>
        <p:spPr>
          <a:xfrm>
            <a:off x="84112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9"/>
          <p:cNvSpPr/>
          <p:nvPr/>
        </p:nvSpPr>
        <p:spPr>
          <a:xfrm>
            <a:off x="8639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9"/>
          <p:cNvSpPr/>
          <p:nvPr/>
        </p:nvSpPr>
        <p:spPr>
          <a:xfrm>
            <a:off x="82588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5" name="Google Shape;295;p9"/>
          <p:cNvSpPr/>
          <p:nvPr/>
        </p:nvSpPr>
        <p:spPr>
          <a:xfrm>
            <a:off x="8487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6" name="Google Shape;296;p9"/>
          <p:cNvSpPr/>
          <p:nvPr/>
        </p:nvSpPr>
        <p:spPr>
          <a:xfrm>
            <a:off x="80302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7" name="Google Shape;297;p9"/>
          <p:cNvSpPr/>
          <p:nvPr/>
        </p:nvSpPr>
        <p:spPr>
          <a:xfrm>
            <a:off x="70396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98" name="Google Shape;298;p9"/>
          <p:cNvCxnSpPr>
            <a:stCxn id="297" idx="7"/>
          </p:cNvCxnSpPr>
          <p:nvPr/>
        </p:nvCxnSpPr>
        <p:spPr>
          <a:xfrm flipH="1" rot="10800000">
            <a:off x="7163561" y="3539264"/>
            <a:ext cx="1653900" cy="857100"/>
          </a:xfrm>
          <a:prstGeom prst="straightConnector1">
            <a:avLst/>
          </a:prstGeom>
          <a:noFill/>
          <a:ln cap="flat" cmpd="sng" w="28575">
            <a:solidFill>
              <a:schemeClr val="dk2"/>
            </a:solidFill>
            <a:prstDash val="solid"/>
            <a:round/>
            <a:headEnd len="sm" w="sm"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10"/>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i="1" lang="en"/>
              <a:t>filedup</a:t>
            </a:r>
            <a:endParaRPr i="1"/>
          </a:p>
        </p:txBody>
      </p:sp>
      <p:sp>
        <p:nvSpPr>
          <p:cNvPr id="304" name="Google Shape;304;p10"/>
          <p:cNvSpPr txBox="1"/>
          <p:nvPr>
            <p:ph idx="1" type="body"/>
          </p:nvPr>
        </p:nvSpPr>
        <p:spPr>
          <a:xfrm>
            <a:off x="471900" y="1919075"/>
            <a:ext cx="8222100" cy="54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Duplicates the file descriptor in the process’ file descriptor table</a:t>
            </a:r>
            <a:endParaRPr/>
          </a:p>
        </p:txBody>
      </p:sp>
      <p:sp>
        <p:nvSpPr>
          <p:cNvPr id="305" name="Google Shape;305;p10"/>
          <p:cNvSpPr/>
          <p:nvPr/>
        </p:nvSpPr>
        <p:spPr>
          <a:xfrm>
            <a:off x="6111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6" name="Google Shape;306;p10"/>
          <p:cNvSpPr/>
          <p:nvPr/>
        </p:nvSpPr>
        <p:spPr>
          <a:xfrm>
            <a:off x="6352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7" name="Google Shape;307;p10"/>
          <p:cNvSpPr/>
          <p:nvPr/>
        </p:nvSpPr>
        <p:spPr>
          <a:xfrm>
            <a:off x="7827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308" name="Google Shape;308;p10"/>
          <p:cNvSpPr/>
          <p:nvPr/>
        </p:nvSpPr>
        <p:spPr>
          <a:xfrm>
            <a:off x="1968574" y="264285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309" name="Google Shape;309;p10"/>
          <p:cNvSpPr txBox="1"/>
          <p:nvPr/>
        </p:nvSpPr>
        <p:spPr>
          <a:xfrm rot="-5400000">
            <a:off x="-214050" y="28869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Global Array</a:t>
            </a:r>
            <a:endParaRPr b="0" i="0" sz="1400" u="none" cap="none" strike="noStrike">
              <a:solidFill>
                <a:schemeClr val="dk2"/>
              </a:solidFill>
              <a:latin typeface="Roboto"/>
              <a:ea typeface="Roboto"/>
              <a:cs typeface="Roboto"/>
              <a:sym typeface="Roboto"/>
            </a:endParaRPr>
          </a:p>
        </p:txBody>
      </p:sp>
      <p:sp>
        <p:nvSpPr>
          <p:cNvPr id="310" name="Google Shape;310;p10"/>
          <p:cNvSpPr/>
          <p:nvPr/>
        </p:nvSpPr>
        <p:spPr>
          <a:xfrm>
            <a:off x="10924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1" name="Google Shape;311;p10"/>
          <p:cNvSpPr/>
          <p:nvPr/>
        </p:nvSpPr>
        <p:spPr>
          <a:xfrm>
            <a:off x="11490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10"/>
          <p:cNvSpPr/>
          <p:nvPr/>
        </p:nvSpPr>
        <p:spPr>
          <a:xfrm>
            <a:off x="16062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3" name="Google Shape;313;p10"/>
          <p:cNvSpPr/>
          <p:nvPr/>
        </p:nvSpPr>
        <p:spPr>
          <a:xfrm>
            <a:off x="2063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4" name="Google Shape;314;p10"/>
          <p:cNvSpPr txBox="1"/>
          <p:nvPr/>
        </p:nvSpPr>
        <p:spPr>
          <a:xfrm>
            <a:off x="1149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315" name="Google Shape;315;p10"/>
          <p:cNvSpPr txBox="1"/>
          <p:nvPr/>
        </p:nvSpPr>
        <p:spPr>
          <a:xfrm>
            <a:off x="1606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316" name="Google Shape;316;p10"/>
          <p:cNvSpPr txBox="1"/>
          <p:nvPr/>
        </p:nvSpPr>
        <p:spPr>
          <a:xfrm>
            <a:off x="2063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317" name="Google Shape;317;p10"/>
          <p:cNvSpPr/>
          <p:nvPr/>
        </p:nvSpPr>
        <p:spPr>
          <a:xfrm>
            <a:off x="25206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10"/>
          <p:cNvSpPr txBox="1"/>
          <p:nvPr/>
        </p:nvSpPr>
        <p:spPr>
          <a:xfrm>
            <a:off x="25206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319" name="Google Shape;319;p10"/>
          <p:cNvSpPr txBox="1"/>
          <p:nvPr/>
        </p:nvSpPr>
        <p:spPr>
          <a:xfrm rot="-5400000">
            <a:off x="3133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320" name="Google Shape;320;p10"/>
          <p:cNvSpPr/>
          <p:nvPr/>
        </p:nvSpPr>
        <p:spPr>
          <a:xfrm>
            <a:off x="12484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21" name="Google Shape;321;p10"/>
          <p:cNvCxnSpPr>
            <a:stCxn id="320" idx="0"/>
            <a:endCxn id="307" idx="2"/>
          </p:cNvCxnSpPr>
          <p:nvPr/>
        </p:nvCxnSpPr>
        <p:spPr>
          <a:xfrm rot="10800000">
            <a:off x="13018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322" name="Google Shape;322;p10"/>
          <p:cNvSpPr/>
          <p:nvPr/>
        </p:nvSpPr>
        <p:spPr>
          <a:xfrm>
            <a:off x="3305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3" name="Google Shape;323;p10"/>
          <p:cNvSpPr/>
          <p:nvPr/>
        </p:nvSpPr>
        <p:spPr>
          <a:xfrm>
            <a:off x="35344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4" name="Google Shape;324;p10"/>
          <p:cNvSpPr/>
          <p:nvPr/>
        </p:nvSpPr>
        <p:spPr>
          <a:xfrm>
            <a:off x="37630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5" name="Google Shape;325;p10"/>
          <p:cNvSpPr/>
          <p:nvPr/>
        </p:nvSpPr>
        <p:spPr>
          <a:xfrm>
            <a:off x="33820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6" name="Google Shape;326;p10"/>
          <p:cNvSpPr/>
          <p:nvPr/>
        </p:nvSpPr>
        <p:spPr>
          <a:xfrm>
            <a:off x="36106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7" name="Google Shape;327;p10"/>
          <p:cNvSpPr/>
          <p:nvPr/>
        </p:nvSpPr>
        <p:spPr>
          <a:xfrm>
            <a:off x="3153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8" name="Google Shape;328;p10"/>
          <p:cNvSpPr/>
          <p:nvPr/>
        </p:nvSpPr>
        <p:spPr>
          <a:xfrm>
            <a:off x="21628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29" name="Google Shape;329;p10"/>
          <p:cNvCxnSpPr>
            <a:stCxn id="328" idx="7"/>
          </p:cNvCxnSpPr>
          <p:nvPr/>
        </p:nvCxnSpPr>
        <p:spPr>
          <a:xfrm flipH="1" rot="10800000">
            <a:off x="2286761" y="3539264"/>
            <a:ext cx="1653900" cy="857100"/>
          </a:xfrm>
          <a:prstGeom prst="straightConnector1">
            <a:avLst/>
          </a:prstGeom>
          <a:noFill/>
          <a:ln cap="flat" cmpd="sng" w="28575">
            <a:solidFill>
              <a:schemeClr val="dk2"/>
            </a:solidFill>
            <a:prstDash val="solid"/>
            <a:round/>
            <a:headEnd len="sm" w="sm" type="none"/>
            <a:tailEnd len="med" w="med" type="triangle"/>
          </a:ln>
        </p:spPr>
      </p:cxnSp>
      <p:sp>
        <p:nvSpPr>
          <p:cNvPr id="330" name="Google Shape;330;p10"/>
          <p:cNvSpPr/>
          <p:nvPr/>
        </p:nvSpPr>
        <p:spPr>
          <a:xfrm>
            <a:off x="54879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10"/>
          <p:cNvSpPr/>
          <p:nvPr/>
        </p:nvSpPr>
        <p:spPr>
          <a:xfrm>
            <a:off x="55120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10"/>
          <p:cNvSpPr/>
          <p:nvPr/>
        </p:nvSpPr>
        <p:spPr>
          <a:xfrm>
            <a:off x="56595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333" name="Google Shape;333;p10"/>
          <p:cNvSpPr/>
          <p:nvPr/>
        </p:nvSpPr>
        <p:spPr>
          <a:xfrm>
            <a:off x="6845374" y="264285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334" name="Google Shape;334;p10"/>
          <p:cNvSpPr/>
          <p:nvPr/>
        </p:nvSpPr>
        <p:spPr>
          <a:xfrm>
            <a:off x="59692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5" name="Google Shape;335;p10"/>
          <p:cNvSpPr/>
          <p:nvPr/>
        </p:nvSpPr>
        <p:spPr>
          <a:xfrm>
            <a:off x="60258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6" name="Google Shape;336;p10"/>
          <p:cNvSpPr/>
          <p:nvPr/>
        </p:nvSpPr>
        <p:spPr>
          <a:xfrm>
            <a:off x="6483050" y="4246825"/>
            <a:ext cx="384300" cy="384300"/>
          </a:xfrm>
          <a:prstGeom prst="rect">
            <a:avLst/>
          </a:prstGeom>
          <a:solidFill>
            <a:schemeClr val="l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7" name="Google Shape;337;p10"/>
          <p:cNvSpPr/>
          <p:nvPr/>
        </p:nvSpPr>
        <p:spPr>
          <a:xfrm>
            <a:off x="69402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8" name="Google Shape;338;p10"/>
          <p:cNvSpPr txBox="1"/>
          <p:nvPr/>
        </p:nvSpPr>
        <p:spPr>
          <a:xfrm>
            <a:off x="60258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339" name="Google Shape;339;p10"/>
          <p:cNvSpPr txBox="1"/>
          <p:nvPr/>
        </p:nvSpPr>
        <p:spPr>
          <a:xfrm>
            <a:off x="6483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340" name="Google Shape;340;p10"/>
          <p:cNvSpPr txBox="1"/>
          <p:nvPr/>
        </p:nvSpPr>
        <p:spPr>
          <a:xfrm>
            <a:off x="6940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341" name="Google Shape;341;p10"/>
          <p:cNvSpPr/>
          <p:nvPr/>
        </p:nvSpPr>
        <p:spPr>
          <a:xfrm>
            <a:off x="7397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10"/>
          <p:cNvSpPr txBox="1"/>
          <p:nvPr/>
        </p:nvSpPr>
        <p:spPr>
          <a:xfrm>
            <a:off x="7397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343" name="Google Shape;343;p10"/>
          <p:cNvSpPr txBox="1"/>
          <p:nvPr/>
        </p:nvSpPr>
        <p:spPr>
          <a:xfrm rot="-5400000">
            <a:off x="51901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344" name="Google Shape;344;p10"/>
          <p:cNvSpPr/>
          <p:nvPr/>
        </p:nvSpPr>
        <p:spPr>
          <a:xfrm>
            <a:off x="61252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45" name="Google Shape;345;p10"/>
          <p:cNvCxnSpPr>
            <a:stCxn id="344" idx="0"/>
            <a:endCxn id="332" idx="2"/>
          </p:cNvCxnSpPr>
          <p:nvPr/>
        </p:nvCxnSpPr>
        <p:spPr>
          <a:xfrm rot="10800000">
            <a:off x="61786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346" name="Google Shape;346;p10"/>
          <p:cNvSpPr/>
          <p:nvPr/>
        </p:nvSpPr>
        <p:spPr>
          <a:xfrm>
            <a:off x="81826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7" name="Google Shape;347;p10"/>
          <p:cNvSpPr/>
          <p:nvPr/>
        </p:nvSpPr>
        <p:spPr>
          <a:xfrm>
            <a:off x="84112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8" name="Google Shape;348;p10"/>
          <p:cNvSpPr/>
          <p:nvPr/>
        </p:nvSpPr>
        <p:spPr>
          <a:xfrm>
            <a:off x="8639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9" name="Google Shape;349;p10"/>
          <p:cNvSpPr/>
          <p:nvPr/>
        </p:nvSpPr>
        <p:spPr>
          <a:xfrm>
            <a:off x="82588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0" name="Google Shape;350;p10"/>
          <p:cNvSpPr/>
          <p:nvPr/>
        </p:nvSpPr>
        <p:spPr>
          <a:xfrm>
            <a:off x="8487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1" name="Google Shape;351;p10"/>
          <p:cNvSpPr/>
          <p:nvPr/>
        </p:nvSpPr>
        <p:spPr>
          <a:xfrm>
            <a:off x="80302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2" name="Google Shape;352;p10"/>
          <p:cNvSpPr/>
          <p:nvPr/>
        </p:nvSpPr>
        <p:spPr>
          <a:xfrm>
            <a:off x="70396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53" name="Google Shape;353;p10"/>
          <p:cNvCxnSpPr>
            <a:stCxn id="352" idx="7"/>
          </p:cNvCxnSpPr>
          <p:nvPr/>
        </p:nvCxnSpPr>
        <p:spPr>
          <a:xfrm flipH="1" rot="10800000">
            <a:off x="7163561" y="3539264"/>
            <a:ext cx="1653900" cy="857100"/>
          </a:xfrm>
          <a:prstGeom prst="straightConnector1">
            <a:avLst/>
          </a:prstGeom>
          <a:noFill/>
          <a:ln cap="flat" cmpd="sng" w="28575">
            <a:solidFill>
              <a:schemeClr val="dk2"/>
            </a:solidFill>
            <a:prstDash val="solid"/>
            <a:round/>
            <a:headEnd len="sm" w="sm" type="none"/>
            <a:tailEnd len="med" w="med" type="triangle"/>
          </a:ln>
        </p:spPr>
      </p:cxnSp>
      <p:sp>
        <p:nvSpPr>
          <p:cNvPr id="354" name="Google Shape;354;p10"/>
          <p:cNvSpPr/>
          <p:nvPr/>
        </p:nvSpPr>
        <p:spPr>
          <a:xfrm>
            <a:off x="4326388" y="3475375"/>
            <a:ext cx="1003200" cy="680100"/>
          </a:xfrm>
          <a:prstGeom prst="rightArrow">
            <a:avLst>
              <a:gd fmla="val 50000" name="adj1"/>
              <a:gd fmla="val 50000" name="adj2"/>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5" name="Google Shape;355;p10"/>
          <p:cNvSpPr/>
          <p:nvPr/>
        </p:nvSpPr>
        <p:spPr>
          <a:xfrm>
            <a:off x="6582425" y="4375100"/>
            <a:ext cx="145200" cy="145200"/>
          </a:xfrm>
          <a:prstGeom prst="ellipse">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56" name="Google Shape;356;p10"/>
          <p:cNvCxnSpPr>
            <a:stCxn id="355" idx="1"/>
            <a:endCxn id="332" idx="2"/>
          </p:cNvCxnSpPr>
          <p:nvPr/>
        </p:nvCxnSpPr>
        <p:spPr>
          <a:xfrm rot="10800000">
            <a:off x="6178589" y="3664664"/>
            <a:ext cx="425100" cy="731700"/>
          </a:xfrm>
          <a:prstGeom prst="straightConnector1">
            <a:avLst/>
          </a:prstGeom>
          <a:noFill/>
          <a:ln cap="flat" cmpd="sng" w="28575">
            <a:solidFill>
              <a:schemeClr val="accent6"/>
            </a:solidFill>
            <a:prstDash val="solid"/>
            <a:round/>
            <a:headEnd len="sm" w="sm"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ga0561ae552_0_0"/>
          <p:cNvSpPr txBox="1"/>
          <p:nvPr>
            <p:ph type="title"/>
          </p:nvPr>
        </p:nvSpPr>
        <p:spPr>
          <a:xfrm>
            <a:off x="471900" y="738725"/>
            <a:ext cx="8222100" cy="767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Lab 1 Test Code Fragment</a:t>
            </a:r>
            <a:endParaRPr/>
          </a:p>
        </p:txBody>
      </p:sp>
      <p:sp>
        <p:nvSpPr>
          <p:cNvPr id="362" name="Google Shape;362;ga0561ae552_0_0"/>
          <p:cNvSpPr txBox="1"/>
          <p:nvPr>
            <p:ph idx="1" type="body"/>
          </p:nvPr>
        </p:nvSpPr>
        <p:spPr>
          <a:xfrm>
            <a:off x="5255425" y="1919075"/>
            <a:ext cx="3438600" cy="2710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What’s going on here?</a:t>
            </a:r>
            <a:endParaRPr/>
          </a:p>
          <a:p>
            <a:pPr indent="0" lvl="0" marL="0" rtl="0" algn="l">
              <a:spcBef>
                <a:spcPts val="0"/>
              </a:spcBef>
              <a:spcAft>
                <a:spcPts val="0"/>
              </a:spcAft>
              <a:buNone/>
            </a:pPr>
            <a:r>
              <a:t/>
            </a:r>
            <a:endParaRPr/>
          </a:p>
          <a:p>
            <a:pPr indent="-342900" lvl="0" marL="457200" rtl="0" algn="l">
              <a:spcBef>
                <a:spcPts val="0"/>
              </a:spcBef>
              <a:spcAft>
                <a:spcPts val="0"/>
              </a:spcAft>
              <a:buSzPts val="1800"/>
              <a:buChar char="●"/>
            </a:pPr>
            <a:r>
              <a:rPr lang="en"/>
              <a:t>We mention the file system is read only…</a:t>
            </a:r>
            <a:endParaRPr/>
          </a:p>
          <a:p>
            <a:pPr indent="-317500" lvl="1" marL="914400" rtl="0" algn="l">
              <a:spcBef>
                <a:spcPts val="0"/>
              </a:spcBef>
              <a:spcAft>
                <a:spcPts val="0"/>
              </a:spcAft>
              <a:buSzPts val="1400"/>
              <a:buChar char="○"/>
            </a:pPr>
            <a:r>
              <a:rPr lang="en"/>
              <a:t>How can we write to stdout?</a:t>
            </a:r>
            <a:endParaRPr/>
          </a:p>
        </p:txBody>
      </p:sp>
      <p:pic>
        <p:nvPicPr>
          <p:cNvPr id="363" name="Google Shape;363;ga0561ae552_0_0"/>
          <p:cNvPicPr preferRelativeResize="0"/>
          <p:nvPr/>
        </p:nvPicPr>
        <p:blipFill>
          <a:blip r:embed="rId3">
            <a:alphaModFix/>
          </a:blip>
          <a:stretch>
            <a:fillRect/>
          </a:stretch>
        </p:blipFill>
        <p:spPr>
          <a:xfrm>
            <a:off x="668788" y="2078775"/>
            <a:ext cx="4143375" cy="23907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7" name="Shape 367"/>
        <p:cNvGrpSpPr/>
        <p:nvPr/>
      </p:nvGrpSpPr>
      <p:grpSpPr>
        <a:xfrm>
          <a:off x="0" y="0"/>
          <a:ext cx="0" cy="0"/>
          <a:chOff x="0" y="0"/>
          <a:chExt cx="0" cy="0"/>
        </a:xfrm>
      </p:grpSpPr>
      <p:sp>
        <p:nvSpPr>
          <p:cNvPr id="368" name="Google Shape;368;ga0561ae552_0_6"/>
          <p:cNvSpPr/>
          <p:nvPr/>
        </p:nvSpPr>
        <p:spPr>
          <a:xfrm>
            <a:off x="2846713" y="393182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9" name="Google Shape;369;ga0561ae552_0_6"/>
          <p:cNvSpPr/>
          <p:nvPr/>
        </p:nvSpPr>
        <p:spPr>
          <a:xfrm>
            <a:off x="2870888" y="257175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0" name="Google Shape;370;ga0561ae552_0_6"/>
          <p:cNvSpPr/>
          <p:nvPr/>
        </p:nvSpPr>
        <p:spPr>
          <a:xfrm>
            <a:off x="3018386" y="262140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371" name="Google Shape;371;ga0561ae552_0_6"/>
          <p:cNvSpPr/>
          <p:nvPr/>
        </p:nvSpPr>
        <p:spPr>
          <a:xfrm>
            <a:off x="4204187" y="262140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372" name="Google Shape;372;ga0561ae552_0_6"/>
          <p:cNvSpPr/>
          <p:nvPr/>
        </p:nvSpPr>
        <p:spPr>
          <a:xfrm>
            <a:off x="3328088" y="416042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ga0561ae552_0_6"/>
          <p:cNvSpPr/>
          <p:nvPr/>
        </p:nvSpPr>
        <p:spPr>
          <a:xfrm>
            <a:off x="3384663" y="422537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ga0561ae552_0_6"/>
          <p:cNvSpPr/>
          <p:nvPr/>
        </p:nvSpPr>
        <p:spPr>
          <a:xfrm>
            <a:off x="3841863" y="4225375"/>
            <a:ext cx="384300" cy="384300"/>
          </a:xfrm>
          <a:prstGeom prst="rect">
            <a:avLst/>
          </a:prstGeom>
          <a:solidFill>
            <a:schemeClr val="l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5" name="Google Shape;375;ga0561ae552_0_6"/>
          <p:cNvSpPr/>
          <p:nvPr/>
        </p:nvSpPr>
        <p:spPr>
          <a:xfrm>
            <a:off x="4299063" y="4225375"/>
            <a:ext cx="384300" cy="384300"/>
          </a:xfrm>
          <a:prstGeom prst="rect">
            <a:avLst/>
          </a:prstGeom>
          <a:solidFill>
            <a:schemeClr val="lt2"/>
          </a:solidFill>
          <a:ln cap="flat" cmpd="sng" w="28575">
            <a:solidFill>
              <a:srgbClr val="F1C23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6" name="Google Shape;376;ga0561ae552_0_6"/>
          <p:cNvSpPr txBox="1"/>
          <p:nvPr/>
        </p:nvSpPr>
        <p:spPr>
          <a:xfrm>
            <a:off x="3384663" y="461880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377" name="Google Shape;377;ga0561ae552_0_6"/>
          <p:cNvSpPr txBox="1"/>
          <p:nvPr/>
        </p:nvSpPr>
        <p:spPr>
          <a:xfrm>
            <a:off x="3841863" y="461880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378" name="Google Shape;378;ga0561ae552_0_6"/>
          <p:cNvSpPr txBox="1"/>
          <p:nvPr/>
        </p:nvSpPr>
        <p:spPr>
          <a:xfrm>
            <a:off x="4299063" y="461880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379" name="Google Shape;379;ga0561ae552_0_6"/>
          <p:cNvSpPr/>
          <p:nvPr/>
        </p:nvSpPr>
        <p:spPr>
          <a:xfrm>
            <a:off x="4756263" y="422537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0" name="Google Shape;380;ga0561ae552_0_6"/>
          <p:cNvSpPr txBox="1"/>
          <p:nvPr/>
        </p:nvSpPr>
        <p:spPr>
          <a:xfrm>
            <a:off x="4756263" y="461880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381" name="Google Shape;381;ga0561ae552_0_6"/>
          <p:cNvSpPr txBox="1"/>
          <p:nvPr/>
        </p:nvSpPr>
        <p:spPr>
          <a:xfrm rot="-5400000">
            <a:off x="2548938" y="430095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382" name="Google Shape;382;ga0561ae552_0_6"/>
          <p:cNvSpPr/>
          <p:nvPr/>
        </p:nvSpPr>
        <p:spPr>
          <a:xfrm>
            <a:off x="3484038" y="435365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83" name="Google Shape;383;ga0561ae552_0_6"/>
          <p:cNvCxnSpPr>
            <a:stCxn id="382" idx="0"/>
            <a:endCxn id="370" idx="2"/>
          </p:cNvCxnSpPr>
          <p:nvPr/>
        </p:nvCxnSpPr>
        <p:spPr>
          <a:xfrm rot="10800000">
            <a:off x="3537438" y="364325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384" name="Google Shape;384;ga0561ae552_0_6"/>
          <p:cNvSpPr/>
          <p:nvPr/>
        </p:nvSpPr>
        <p:spPr>
          <a:xfrm>
            <a:off x="5541438" y="305825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5" name="Google Shape;385;ga0561ae552_0_6"/>
          <p:cNvSpPr/>
          <p:nvPr/>
        </p:nvSpPr>
        <p:spPr>
          <a:xfrm>
            <a:off x="5770038" y="305825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6" name="Google Shape;386;ga0561ae552_0_6"/>
          <p:cNvSpPr/>
          <p:nvPr/>
        </p:nvSpPr>
        <p:spPr>
          <a:xfrm>
            <a:off x="5998638" y="305825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7" name="Google Shape;387;ga0561ae552_0_6"/>
          <p:cNvSpPr/>
          <p:nvPr/>
        </p:nvSpPr>
        <p:spPr>
          <a:xfrm>
            <a:off x="5617638" y="435365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8" name="Google Shape;388;ga0561ae552_0_6"/>
          <p:cNvSpPr/>
          <p:nvPr/>
        </p:nvSpPr>
        <p:spPr>
          <a:xfrm>
            <a:off x="5846238" y="435365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9" name="Google Shape;389;ga0561ae552_0_6"/>
          <p:cNvSpPr/>
          <p:nvPr/>
        </p:nvSpPr>
        <p:spPr>
          <a:xfrm>
            <a:off x="5389038" y="435365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ga0561ae552_0_6"/>
          <p:cNvSpPr/>
          <p:nvPr/>
        </p:nvSpPr>
        <p:spPr>
          <a:xfrm>
            <a:off x="4398438" y="4353650"/>
            <a:ext cx="145200" cy="145200"/>
          </a:xfrm>
          <a:prstGeom prst="ellipse">
            <a:avLst/>
          </a:prstGeom>
          <a:solidFill>
            <a:srgbClr val="F1C23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91" name="Google Shape;391;ga0561ae552_0_6"/>
          <p:cNvCxnSpPr>
            <a:stCxn id="390" idx="5"/>
            <a:endCxn id="370" idx="2"/>
          </p:cNvCxnSpPr>
          <p:nvPr/>
        </p:nvCxnSpPr>
        <p:spPr>
          <a:xfrm rot="10800000">
            <a:off x="3537473" y="3643286"/>
            <a:ext cx="984900" cy="834300"/>
          </a:xfrm>
          <a:prstGeom prst="straightConnector1">
            <a:avLst/>
          </a:prstGeom>
          <a:noFill/>
          <a:ln cap="flat" cmpd="sng" w="28575">
            <a:solidFill>
              <a:srgbClr val="F1C232"/>
            </a:solidFill>
            <a:prstDash val="solid"/>
            <a:round/>
            <a:headEnd len="sm" w="sm" type="none"/>
            <a:tailEnd len="med" w="med" type="triangle"/>
          </a:ln>
        </p:spPr>
      </p:cxnSp>
      <p:sp>
        <p:nvSpPr>
          <p:cNvPr id="392" name="Google Shape;392;ga0561ae552_0_6"/>
          <p:cNvSpPr/>
          <p:nvPr/>
        </p:nvSpPr>
        <p:spPr>
          <a:xfrm>
            <a:off x="3941238" y="4353650"/>
            <a:ext cx="145200" cy="145200"/>
          </a:xfrm>
          <a:prstGeom prst="ellipse">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393" name="Google Shape;393;ga0561ae552_0_6"/>
          <p:cNvCxnSpPr>
            <a:stCxn id="392" idx="1"/>
            <a:endCxn id="370" idx="2"/>
          </p:cNvCxnSpPr>
          <p:nvPr/>
        </p:nvCxnSpPr>
        <p:spPr>
          <a:xfrm rot="10800000">
            <a:off x="3537402" y="3643214"/>
            <a:ext cx="425100" cy="731700"/>
          </a:xfrm>
          <a:prstGeom prst="straightConnector1">
            <a:avLst/>
          </a:prstGeom>
          <a:noFill/>
          <a:ln cap="flat" cmpd="sng" w="28575">
            <a:solidFill>
              <a:schemeClr val="accent6"/>
            </a:solidFill>
            <a:prstDash val="solid"/>
            <a:round/>
            <a:headEnd len="sm" w="sm"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ga0561ae552_0_6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Console Input/Output</a:t>
            </a:r>
            <a:endParaRPr/>
          </a:p>
        </p:txBody>
      </p:sp>
      <p:sp>
        <p:nvSpPr>
          <p:cNvPr id="399" name="Google Shape;399;ga0561ae552_0_63"/>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The console device is just a special file called “console”!</a:t>
            </a:r>
            <a:endParaRPr/>
          </a:p>
          <a:p>
            <a:pPr indent="-342900" lvl="0" marL="457200" rtl="0" algn="l">
              <a:lnSpc>
                <a:spcPct val="115000"/>
              </a:lnSpc>
              <a:spcBef>
                <a:spcPts val="0"/>
              </a:spcBef>
              <a:spcAft>
                <a:spcPts val="0"/>
              </a:spcAft>
              <a:buSzPts val="1800"/>
              <a:buChar char="●"/>
            </a:pPr>
            <a:r>
              <a:rPr lang="en"/>
              <a:t>Code to handle device files is already handled for you</a:t>
            </a:r>
            <a:endParaRPr/>
          </a:p>
          <a:p>
            <a:pPr indent="-317500" lvl="1" marL="914400" rtl="0" algn="l">
              <a:lnSpc>
                <a:spcPct val="115000"/>
              </a:lnSpc>
              <a:spcBef>
                <a:spcPts val="0"/>
              </a:spcBef>
              <a:spcAft>
                <a:spcPts val="0"/>
              </a:spcAft>
              <a:buSzPts val="1400"/>
              <a:buChar char="○"/>
            </a:pPr>
            <a:r>
              <a:rPr lang="en"/>
              <a:t>Its information is already provided for you when you open the device file.</a:t>
            </a:r>
            <a:endParaRPr/>
          </a:p>
          <a:p>
            <a:pPr indent="-317500" lvl="1" marL="914400" rtl="0" algn="l">
              <a:lnSpc>
                <a:spcPct val="115000"/>
              </a:lnSpc>
              <a:spcBef>
                <a:spcPts val="0"/>
              </a:spcBef>
              <a:spcAft>
                <a:spcPts val="0"/>
              </a:spcAft>
              <a:buSzPts val="1400"/>
              <a:buChar char="○"/>
            </a:pPr>
            <a:r>
              <a:rPr lang="en"/>
              <a:t>Where? Look at kernel/fs.c, inc/file.h and how the T_DEV file type is used.</a:t>
            </a:r>
            <a:endParaRPr/>
          </a:p>
          <a:p>
            <a:pPr indent="-342900" lvl="0" marL="457200" rtl="0" algn="l">
              <a:lnSpc>
                <a:spcPct val="115000"/>
              </a:lnSpc>
              <a:spcBef>
                <a:spcPts val="0"/>
              </a:spcBef>
              <a:spcAft>
                <a:spcPts val="0"/>
              </a:spcAft>
              <a:buSzPts val="1800"/>
              <a:buChar char="●"/>
            </a:pPr>
            <a:r>
              <a:rPr lang="en"/>
              <a:t>I thought stdin/stdout/stderr were always available?</a:t>
            </a:r>
            <a:endParaRPr/>
          </a:p>
          <a:p>
            <a:pPr indent="-317500" lvl="1" marL="914400" rtl="0" algn="l">
              <a:lnSpc>
                <a:spcPct val="115000"/>
              </a:lnSpc>
              <a:spcBef>
                <a:spcPts val="0"/>
              </a:spcBef>
              <a:spcAft>
                <a:spcPts val="0"/>
              </a:spcAft>
              <a:buSzPts val="1400"/>
              <a:buChar char="○"/>
            </a:pPr>
            <a:r>
              <a:rPr lang="en"/>
              <a:t>Recall that fork() copies the file descriptor table and there’s always a root process. The root process is actually what opens the console device file, and every process inherits from root, which is why stdin/stdout/stderr are available on non-root processes.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3" name="Shape 403"/>
        <p:cNvGrpSpPr/>
        <p:nvPr/>
      </p:nvGrpSpPr>
      <p:grpSpPr>
        <a:xfrm>
          <a:off x="0" y="0"/>
          <a:ext cx="0" cy="0"/>
          <a:chOff x="0" y="0"/>
          <a:chExt cx="0" cy="0"/>
        </a:xfrm>
      </p:grpSpPr>
      <p:sp>
        <p:nvSpPr>
          <p:cNvPr id="404" name="Google Shape;404;p11"/>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i="1" lang="en"/>
              <a:t>filestat</a:t>
            </a:r>
            <a:endParaRPr i="1"/>
          </a:p>
        </p:txBody>
      </p:sp>
      <p:sp>
        <p:nvSpPr>
          <p:cNvPr id="405" name="Google Shape;405;p11"/>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Return statistics to the user about a file</a:t>
            </a:r>
            <a:endParaRPr/>
          </a:p>
          <a:p>
            <a:pPr indent="-342900" lvl="0" marL="457200" rtl="0" algn="l">
              <a:lnSpc>
                <a:spcPct val="115000"/>
              </a:lnSpc>
              <a:spcBef>
                <a:spcPts val="0"/>
              </a:spcBef>
              <a:spcAft>
                <a:spcPts val="0"/>
              </a:spcAft>
              <a:buSzPts val="1800"/>
              <a:buChar char="●"/>
            </a:pPr>
            <a:r>
              <a:rPr lang="en"/>
              <a:t>Check out the function stati in kernel/fs.c</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1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System Calls</a:t>
            </a:r>
            <a:endParaRPr/>
          </a:p>
        </p:txBody>
      </p:sp>
      <p:sp>
        <p:nvSpPr>
          <p:cNvPr id="411" name="Google Shape;411;p1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sys_open, sys_read, sys_write, sys_close, sys_dup, sys_fstat</a:t>
            </a:r>
            <a:endParaRPr/>
          </a:p>
          <a:p>
            <a:pPr indent="-342900" lvl="0" marL="457200" rtl="0" algn="l">
              <a:lnSpc>
                <a:spcPct val="115000"/>
              </a:lnSpc>
              <a:spcBef>
                <a:spcPts val="0"/>
              </a:spcBef>
              <a:spcAft>
                <a:spcPts val="0"/>
              </a:spcAft>
              <a:buSzPts val="1800"/>
              <a:buChar char="●"/>
            </a:pPr>
            <a:r>
              <a:rPr lang="en"/>
              <a:t>Main goals of sys functions</a:t>
            </a:r>
            <a:endParaRPr/>
          </a:p>
          <a:p>
            <a:pPr indent="-317500" lvl="1" marL="914400" rtl="0" algn="l">
              <a:lnSpc>
                <a:spcPct val="115000"/>
              </a:lnSpc>
              <a:spcBef>
                <a:spcPts val="0"/>
              </a:spcBef>
              <a:spcAft>
                <a:spcPts val="0"/>
              </a:spcAft>
              <a:buSzPts val="1400"/>
              <a:buChar char="○"/>
            </a:pPr>
            <a:r>
              <a:rPr lang="en"/>
              <a:t>Argument parsing and validation (never trust the user!)</a:t>
            </a:r>
            <a:endParaRPr/>
          </a:p>
          <a:p>
            <a:pPr indent="-317500" lvl="1" marL="914400" rtl="0" algn="l">
              <a:lnSpc>
                <a:spcPct val="115000"/>
              </a:lnSpc>
              <a:spcBef>
                <a:spcPts val="0"/>
              </a:spcBef>
              <a:spcAft>
                <a:spcPts val="0"/>
              </a:spcAft>
              <a:buSzPts val="1400"/>
              <a:buChar char="○"/>
            </a:pPr>
            <a:r>
              <a:rPr lang="en"/>
              <a:t>Call associated file functions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5" name="Shape 415"/>
        <p:cNvGrpSpPr/>
        <p:nvPr/>
      </p:nvGrpSpPr>
      <p:grpSpPr>
        <a:xfrm>
          <a:off x="0" y="0"/>
          <a:ext cx="0" cy="0"/>
          <a:chOff x="0" y="0"/>
          <a:chExt cx="0" cy="0"/>
        </a:xfrm>
      </p:grpSpPr>
      <p:sp>
        <p:nvSpPr>
          <p:cNvPr id="416" name="Google Shape;416;p1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Argument Parsing &amp; Validation</a:t>
            </a:r>
            <a:endParaRPr/>
          </a:p>
        </p:txBody>
      </p:sp>
      <p:sp>
        <p:nvSpPr>
          <p:cNvPr id="417" name="Google Shape;417;p13"/>
          <p:cNvSpPr txBox="1"/>
          <p:nvPr>
            <p:ph idx="1" type="body"/>
          </p:nvPr>
        </p:nvSpPr>
        <p:spPr>
          <a:xfrm>
            <a:off x="471900" y="1766675"/>
            <a:ext cx="8222100" cy="3376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All functions have int n, which will get the n'th argument. Returns 0 on success, -1 on failure</a:t>
            </a:r>
            <a:endParaRPr/>
          </a:p>
          <a:p>
            <a:pPr indent="-342900" lvl="0" marL="457200" rtl="0" algn="l">
              <a:lnSpc>
                <a:spcPct val="115000"/>
              </a:lnSpc>
              <a:spcBef>
                <a:spcPts val="0"/>
              </a:spcBef>
              <a:spcAft>
                <a:spcPts val="0"/>
              </a:spcAft>
              <a:buSzPts val="1800"/>
              <a:buChar char="●"/>
            </a:pPr>
            <a:r>
              <a:rPr b="1" lang="en"/>
              <a:t>int argint(int n, int *ip)</a:t>
            </a:r>
            <a:r>
              <a:rPr lang="en"/>
              <a:t>: Gets an int argument</a:t>
            </a:r>
            <a:endParaRPr/>
          </a:p>
          <a:p>
            <a:pPr indent="-342900" lvl="0" marL="457200" rtl="0" algn="l">
              <a:lnSpc>
                <a:spcPct val="115000"/>
              </a:lnSpc>
              <a:spcBef>
                <a:spcPts val="0"/>
              </a:spcBef>
              <a:spcAft>
                <a:spcPts val="0"/>
              </a:spcAft>
              <a:buSzPts val="1800"/>
              <a:buChar char="●"/>
            </a:pPr>
            <a:r>
              <a:rPr b="1" lang="en"/>
              <a:t>int argint64_t(int n, int64_t *ip)</a:t>
            </a:r>
            <a:r>
              <a:rPr lang="en"/>
              <a:t>: Gets a int64_t argument</a:t>
            </a:r>
            <a:endParaRPr/>
          </a:p>
          <a:p>
            <a:pPr indent="-342900" lvl="0" marL="457200" rtl="0" algn="l">
              <a:lnSpc>
                <a:spcPct val="115000"/>
              </a:lnSpc>
              <a:spcBef>
                <a:spcPts val="0"/>
              </a:spcBef>
              <a:spcAft>
                <a:spcPts val="0"/>
              </a:spcAft>
              <a:buSzPts val="1800"/>
              <a:buChar char="●"/>
            </a:pPr>
            <a:r>
              <a:rPr b="1" lang="en"/>
              <a:t>int argptr(int n, char **pp, int size)</a:t>
            </a:r>
            <a:r>
              <a:rPr lang="en"/>
              <a:t>: Gets an array of size. Needs size to check array is within the bounds of the user's address space</a:t>
            </a:r>
            <a:endParaRPr/>
          </a:p>
          <a:p>
            <a:pPr indent="-342900" lvl="0" marL="457200" rtl="0" algn="l">
              <a:lnSpc>
                <a:spcPct val="115000"/>
              </a:lnSpc>
              <a:spcBef>
                <a:spcPts val="0"/>
              </a:spcBef>
              <a:spcAft>
                <a:spcPts val="0"/>
              </a:spcAft>
              <a:buSzPts val="1800"/>
              <a:buChar char="●"/>
            </a:pPr>
            <a:r>
              <a:rPr b="1" lang="en"/>
              <a:t>int argstr(int n, char **pp)</a:t>
            </a:r>
            <a:r>
              <a:rPr lang="en"/>
              <a:t>: Tries to read a null terminated string.</a:t>
            </a:r>
            <a:endParaRPr/>
          </a:p>
          <a:p>
            <a:pPr indent="0" lvl="0" marL="0" rtl="0" algn="l">
              <a:lnSpc>
                <a:spcPct val="115000"/>
              </a:lnSpc>
              <a:spcBef>
                <a:spcPts val="0"/>
              </a:spcBef>
              <a:spcAft>
                <a:spcPts val="0"/>
              </a:spcAft>
              <a:buSzPts val="1800"/>
              <a:buNone/>
            </a:pPr>
            <a:r>
              <a:rPr lang="en"/>
              <a:t>You should implement and then use:</a:t>
            </a:r>
            <a:endParaRPr/>
          </a:p>
          <a:p>
            <a:pPr indent="-342900" lvl="0" marL="457200" rtl="0" algn="l">
              <a:lnSpc>
                <a:spcPct val="115000"/>
              </a:lnSpc>
              <a:spcBef>
                <a:spcPts val="0"/>
              </a:spcBef>
              <a:spcAft>
                <a:spcPts val="0"/>
              </a:spcAft>
              <a:buSzPts val="1800"/>
              <a:buChar char="●"/>
            </a:pPr>
            <a:r>
              <a:rPr b="1" lang="en"/>
              <a:t>int argfd(int n, int *fd)</a:t>
            </a:r>
            <a:r>
              <a:rPr lang="en"/>
              <a:t>: Will get the file descriptor, making sure it's a valid file descriptor (in the open file table for the process).</a:t>
            </a:r>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421" name="Shape 421"/>
        <p:cNvGrpSpPr/>
        <p:nvPr/>
      </p:nvGrpSpPr>
      <p:grpSpPr>
        <a:xfrm>
          <a:off x="0" y="0"/>
          <a:ext cx="0" cy="0"/>
          <a:chOff x="0" y="0"/>
          <a:chExt cx="0" cy="0"/>
        </a:xfrm>
      </p:grpSpPr>
      <p:sp>
        <p:nvSpPr>
          <p:cNvPr id="422" name="Google Shape;422;p1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Console Input/Output</a:t>
            </a:r>
            <a:endParaRPr/>
          </a:p>
        </p:txBody>
      </p:sp>
      <p:sp>
        <p:nvSpPr>
          <p:cNvPr id="423" name="Google Shape;423;p14"/>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The console device is just a special file called “console”!</a:t>
            </a:r>
            <a:endParaRPr/>
          </a:p>
          <a:p>
            <a:pPr indent="-342900" lvl="0" marL="457200" rtl="0" algn="l">
              <a:lnSpc>
                <a:spcPct val="115000"/>
              </a:lnSpc>
              <a:spcBef>
                <a:spcPts val="0"/>
              </a:spcBef>
              <a:spcAft>
                <a:spcPts val="0"/>
              </a:spcAft>
              <a:buSzPts val="1800"/>
              <a:buChar char="●"/>
            </a:pPr>
            <a:r>
              <a:rPr lang="en"/>
              <a:t>Code to handle device files is already handled for you</a:t>
            </a:r>
            <a:endParaRPr/>
          </a:p>
          <a:p>
            <a:pPr indent="-317500" lvl="1" marL="914400" rtl="0" algn="l">
              <a:lnSpc>
                <a:spcPct val="115000"/>
              </a:lnSpc>
              <a:spcBef>
                <a:spcPts val="0"/>
              </a:spcBef>
              <a:spcAft>
                <a:spcPts val="0"/>
              </a:spcAft>
              <a:buSzPts val="1400"/>
              <a:buChar char="○"/>
            </a:pPr>
            <a:r>
              <a:rPr lang="en"/>
              <a:t>Its information is already provided for you when you open the device file.</a:t>
            </a:r>
            <a:endParaRPr/>
          </a:p>
          <a:p>
            <a:pPr indent="-317500" lvl="1" marL="914400" rtl="0" algn="l">
              <a:lnSpc>
                <a:spcPct val="115000"/>
              </a:lnSpc>
              <a:spcBef>
                <a:spcPts val="0"/>
              </a:spcBef>
              <a:spcAft>
                <a:spcPts val="0"/>
              </a:spcAft>
              <a:buSzPts val="1400"/>
              <a:buChar char="○"/>
            </a:pPr>
            <a:r>
              <a:rPr lang="en"/>
              <a:t>Where? Look at kernel/fs.c, inc/file.h and how the T_DEV file type is used.</a:t>
            </a:r>
            <a:endParaRPr/>
          </a:p>
          <a:p>
            <a:pPr indent="-342900" lvl="0" marL="457200" rtl="0" algn="l">
              <a:lnSpc>
                <a:spcPct val="115000"/>
              </a:lnSpc>
              <a:spcBef>
                <a:spcPts val="0"/>
              </a:spcBef>
              <a:spcAft>
                <a:spcPts val="0"/>
              </a:spcAft>
              <a:buSzPts val="1800"/>
              <a:buChar char="●"/>
            </a:pPr>
            <a:r>
              <a:rPr lang="en"/>
              <a:t>I thought stdin/stdout/stderr were always available?</a:t>
            </a:r>
            <a:endParaRPr/>
          </a:p>
          <a:p>
            <a:pPr indent="-317500" lvl="1" marL="914400" rtl="0" algn="l">
              <a:lnSpc>
                <a:spcPct val="115000"/>
              </a:lnSpc>
              <a:spcBef>
                <a:spcPts val="0"/>
              </a:spcBef>
              <a:spcAft>
                <a:spcPts val="0"/>
              </a:spcAft>
              <a:buSzPts val="1400"/>
              <a:buChar char="○"/>
            </a:pPr>
            <a:r>
              <a:rPr lang="en"/>
              <a:t>Recall that fork() copies the file descriptor table and there’s always a root process. The root process is actually what opens the console device file, and every process inherits from root, which is why stdin/stdout/stderr are available on non-root processes.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7" name="Shape 427"/>
        <p:cNvGrpSpPr/>
        <p:nvPr/>
      </p:nvGrpSpPr>
      <p:grpSpPr>
        <a:xfrm>
          <a:off x="0" y="0"/>
          <a:ext cx="0" cy="0"/>
          <a:chOff x="0" y="0"/>
          <a:chExt cx="0" cy="0"/>
        </a:xfrm>
      </p:grpSpPr>
      <p:sp>
        <p:nvSpPr>
          <p:cNvPr id="428" name="Google Shape;428;p1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Where is X?</a:t>
            </a:r>
            <a:endParaRPr/>
          </a:p>
        </p:txBody>
      </p:sp>
      <p:sp>
        <p:nvSpPr>
          <p:cNvPr id="429" name="Google Shape;429;p1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From the top level of the repo, run:</a:t>
            </a:r>
            <a:endParaRPr/>
          </a:p>
          <a:p>
            <a:pPr indent="0" lvl="0" marL="0" rtl="0" algn="ctr">
              <a:lnSpc>
                <a:spcPct val="115000"/>
              </a:lnSpc>
              <a:spcBef>
                <a:spcPts val="1600"/>
              </a:spcBef>
              <a:spcAft>
                <a:spcPts val="0"/>
              </a:spcAft>
              <a:buSzPts val="1800"/>
              <a:buNone/>
            </a:pPr>
            <a:r>
              <a:rPr b="1" lang="en" sz="4800"/>
              <a:t>grep -R “X” .</a:t>
            </a:r>
            <a:endParaRPr b="1" sz="4800"/>
          </a:p>
          <a:p>
            <a:pPr indent="0" lvl="0" marL="0" rtl="0" algn="l">
              <a:lnSpc>
                <a:spcPct val="115000"/>
              </a:lnSpc>
              <a:spcBef>
                <a:spcPts val="1600"/>
              </a:spcBef>
              <a:spcAft>
                <a:spcPts val="1600"/>
              </a:spcAft>
              <a:buSzPts val="1800"/>
              <a:buNone/>
            </a:pPr>
            <a:r>
              <a:rPr lang="en"/>
              <a:t>For better results, ctags is a useful tool on attu (</a:t>
            </a:r>
            <a:r>
              <a:rPr b="1" lang="en"/>
              <a:t>man ctags</a:t>
            </a:r>
            <a:r>
              <a:rPr lang="en"/>
              <a:t>) with support built into </a:t>
            </a:r>
            <a:r>
              <a:rPr lang="en" u="sng">
                <a:solidFill>
                  <a:schemeClr val="hlink"/>
                </a:solidFill>
                <a:hlinkClick r:id="rId3"/>
              </a:rPr>
              <a:t>vim</a:t>
            </a:r>
            <a:r>
              <a:rPr lang="en"/>
              <a:t> and </a:t>
            </a:r>
            <a:r>
              <a:rPr lang="en" u="sng">
                <a:solidFill>
                  <a:schemeClr val="hlink"/>
                </a:solidFill>
                <a:hlinkClick r:id="rId4"/>
              </a:rPr>
              <a:t>emacs</a:t>
            </a:r>
            <a:r>
              <a:rPr lang="en"/>
              <a:t>. There are shortcuts in vim/emacs for jumping to where a function/type/macro/variable is defined when using ctags.</a:t>
            </a:r>
            <a:endParaRPr b="1" sz="4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g832b1bb759_0_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Lab 1 is out!</a:t>
            </a:r>
            <a:endParaRPr/>
          </a:p>
        </p:txBody>
      </p:sp>
      <p:sp>
        <p:nvSpPr>
          <p:cNvPr id="74" name="Google Shape;74;g832b1bb759_0_5"/>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Partner form on Ed</a:t>
            </a:r>
            <a:endParaRPr/>
          </a:p>
          <a:p>
            <a:pPr indent="-342900" lvl="0" marL="457200" rtl="0" algn="l">
              <a:lnSpc>
                <a:spcPct val="115000"/>
              </a:lnSpc>
              <a:spcBef>
                <a:spcPts val="0"/>
              </a:spcBef>
              <a:spcAft>
                <a:spcPts val="0"/>
              </a:spcAft>
              <a:buSzPts val="1800"/>
              <a:buChar char="●"/>
            </a:pPr>
            <a:r>
              <a:rPr lang="en"/>
              <a:t>Due next Friday (10/16/20)</a:t>
            </a:r>
            <a:endParaRPr/>
          </a:p>
          <a:p>
            <a:pPr indent="-317500" lvl="1" marL="914400" rtl="0" algn="l">
              <a:lnSpc>
                <a:spcPct val="115000"/>
              </a:lnSpc>
              <a:spcBef>
                <a:spcPts val="0"/>
              </a:spcBef>
              <a:spcAft>
                <a:spcPts val="0"/>
              </a:spcAft>
              <a:buSzPts val="1400"/>
              <a:buChar char="○"/>
            </a:pPr>
            <a:r>
              <a:rPr lang="en"/>
              <a:t>Start early!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3" name="Shape 433"/>
        <p:cNvGrpSpPr/>
        <p:nvPr/>
      </p:nvGrpSpPr>
      <p:grpSpPr>
        <a:xfrm>
          <a:off x="0" y="0"/>
          <a:ext cx="0" cy="0"/>
          <a:chOff x="0" y="0"/>
          <a:chExt cx="0" cy="0"/>
        </a:xfrm>
      </p:grpSpPr>
      <p:sp>
        <p:nvSpPr>
          <p:cNvPr id="434" name="Google Shape;434;p16"/>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Staging of work</a:t>
            </a:r>
            <a:endParaRPr/>
          </a:p>
        </p:txBody>
      </p:sp>
      <p:sp>
        <p:nvSpPr>
          <p:cNvPr id="435" name="Google Shape;435;p16"/>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AutoNum type="arabicPeriod"/>
            </a:pPr>
            <a:r>
              <a:rPr lang="en"/>
              <a:t>The global file table</a:t>
            </a:r>
            <a:endParaRPr/>
          </a:p>
          <a:p>
            <a:pPr indent="-342900" lvl="0" marL="457200" rtl="0" algn="l">
              <a:lnSpc>
                <a:spcPct val="115000"/>
              </a:lnSpc>
              <a:spcBef>
                <a:spcPts val="0"/>
              </a:spcBef>
              <a:spcAft>
                <a:spcPts val="0"/>
              </a:spcAft>
              <a:buSzPts val="1800"/>
              <a:buAutoNum type="arabicPeriod"/>
            </a:pPr>
            <a:r>
              <a:rPr lang="en"/>
              <a:t>File functions</a:t>
            </a:r>
            <a:endParaRPr/>
          </a:p>
          <a:p>
            <a:pPr indent="-342900" lvl="0" marL="457200" rtl="0" algn="l">
              <a:lnSpc>
                <a:spcPct val="115000"/>
              </a:lnSpc>
              <a:spcBef>
                <a:spcPts val="0"/>
              </a:spcBef>
              <a:spcAft>
                <a:spcPts val="0"/>
              </a:spcAft>
              <a:buSzPts val="1800"/>
              <a:buAutoNum type="arabicPeriod"/>
            </a:pPr>
            <a:r>
              <a:rPr lang="en"/>
              <a:t>User/Process file table</a:t>
            </a:r>
            <a:endParaRPr/>
          </a:p>
          <a:p>
            <a:pPr indent="-342900" lvl="0" marL="457200" rtl="0" algn="l">
              <a:lnSpc>
                <a:spcPct val="115000"/>
              </a:lnSpc>
              <a:spcBef>
                <a:spcPts val="0"/>
              </a:spcBef>
              <a:spcAft>
                <a:spcPts val="0"/>
              </a:spcAft>
              <a:buSzPts val="1800"/>
              <a:buAutoNum type="arabicPeriod"/>
            </a:pPr>
            <a:r>
              <a:rPr lang="en"/>
              <a:t>System calls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2"/>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Where to start?</a:t>
            </a:r>
            <a:endParaRPr/>
          </a:p>
        </p:txBody>
      </p:sp>
      <p:sp>
        <p:nvSpPr>
          <p:cNvPr id="80" name="Google Shape;80;p2"/>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Start by reading:</a:t>
            </a:r>
            <a:endParaRPr/>
          </a:p>
          <a:p>
            <a:pPr indent="-342900" lvl="0" marL="457200" rtl="0" algn="l">
              <a:lnSpc>
                <a:spcPct val="115000"/>
              </a:lnSpc>
              <a:spcBef>
                <a:spcPts val="1600"/>
              </a:spcBef>
              <a:spcAft>
                <a:spcPts val="0"/>
              </a:spcAft>
              <a:buSzPts val="1800"/>
              <a:buChar char="●"/>
            </a:pPr>
            <a:r>
              <a:rPr b="1" lang="en"/>
              <a:t>lab/overview.md</a:t>
            </a:r>
            <a:r>
              <a:rPr lang="en"/>
              <a:t> - A description of the xk codebase. A MUST-READ!</a:t>
            </a:r>
            <a:endParaRPr/>
          </a:p>
          <a:p>
            <a:pPr indent="-342900" lvl="0" marL="457200" rtl="0" algn="l">
              <a:lnSpc>
                <a:spcPct val="115000"/>
              </a:lnSpc>
              <a:spcBef>
                <a:spcPts val="0"/>
              </a:spcBef>
              <a:spcAft>
                <a:spcPts val="0"/>
              </a:spcAft>
              <a:buSzPts val="1800"/>
              <a:buChar char="●"/>
            </a:pPr>
            <a:r>
              <a:rPr b="1" lang="en"/>
              <a:t>lab/lab1.md</a:t>
            </a:r>
            <a:r>
              <a:rPr lang="en"/>
              <a:t> - Assignment write-up</a:t>
            </a:r>
            <a:endParaRPr/>
          </a:p>
          <a:p>
            <a:pPr indent="-342900" lvl="0" marL="457200" rtl="0" algn="l">
              <a:lnSpc>
                <a:spcPct val="115000"/>
              </a:lnSpc>
              <a:spcBef>
                <a:spcPts val="0"/>
              </a:spcBef>
              <a:spcAft>
                <a:spcPts val="0"/>
              </a:spcAft>
              <a:buSzPts val="1800"/>
              <a:buChar char="●"/>
            </a:pPr>
            <a:r>
              <a:rPr b="1" lang="en"/>
              <a:t>lab/memory.md</a:t>
            </a:r>
            <a:r>
              <a:rPr lang="en"/>
              <a:t> - An overview of memory management in xk</a:t>
            </a:r>
            <a:endParaRPr/>
          </a:p>
          <a:p>
            <a:pPr indent="-342900" lvl="0" marL="457200" rtl="0" algn="l">
              <a:lnSpc>
                <a:spcPct val="115000"/>
              </a:lnSpc>
              <a:spcBef>
                <a:spcPts val="0"/>
              </a:spcBef>
              <a:spcAft>
                <a:spcPts val="0"/>
              </a:spcAft>
              <a:buSzPts val="1800"/>
              <a:buChar char="●"/>
            </a:pPr>
            <a:r>
              <a:rPr b="1" lang="en"/>
              <a:t>lab1design.md</a:t>
            </a:r>
            <a:r>
              <a:rPr lang="en"/>
              <a:t> - A design doc for the lab 1 code</a:t>
            </a:r>
            <a:endParaRPr/>
          </a:p>
          <a:p>
            <a:pPr indent="-317500" lvl="1" marL="914400" rtl="0" algn="l">
              <a:lnSpc>
                <a:spcPct val="115000"/>
              </a:lnSpc>
              <a:spcBef>
                <a:spcPts val="0"/>
              </a:spcBef>
              <a:spcAft>
                <a:spcPts val="0"/>
              </a:spcAft>
              <a:buSzPts val="1400"/>
              <a:buChar char="○"/>
            </a:pPr>
            <a:r>
              <a:rPr lang="en"/>
              <a:t>You will be in charge of writing design docs for the future labs. Check out lab/designdoc.md for details.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3"/>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File Information</a:t>
            </a:r>
            <a:endParaRPr/>
          </a:p>
        </p:txBody>
      </p:sp>
      <p:sp>
        <p:nvSpPr>
          <p:cNvPr id="86" name="Google Shape;86;p3"/>
          <p:cNvSpPr txBox="1"/>
          <p:nvPr>
            <p:ph idx="1" type="body"/>
          </p:nvPr>
        </p:nvSpPr>
        <p:spPr>
          <a:xfrm>
            <a:off x="471900" y="1919075"/>
            <a:ext cx="6077400" cy="3063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Need a way to store the following information about a file:</a:t>
            </a:r>
            <a:endParaRPr/>
          </a:p>
          <a:p>
            <a:pPr indent="-342900" lvl="0" marL="457200" rtl="0" algn="l">
              <a:lnSpc>
                <a:spcPct val="115000"/>
              </a:lnSpc>
              <a:spcBef>
                <a:spcPts val="1600"/>
              </a:spcBef>
              <a:spcAft>
                <a:spcPts val="0"/>
              </a:spcAft>
              <a:buSzPts val="1800"/>
              <a:buChar char="●"/>
            </a:pPr>
            <a:r>
              <a:rPr lang="en"/>
              <a:t>In memory reference count</a:t>
            </a:r>
            <a:endParaRPr/>
          </a:p>
          <a:p>
            <a:pPr indent="-342900" lvl="0" marL="457200" rtl="0" algn="l">
              <a:lnSpc>
                <a:spcPct val="115000"/>
              </a:lnSpc>
              <a:spcBef>
                <a:spcPts val="0"/>
              </a:spcBef>
              <a:spcAft>
                <a:spcPts val="0"/>
              </a:spcAft>
              <a:buSzPts val="1800"/>
              <a:buChar char="●"/>
            </a:pPr>
            <a:r>
              <a:rPr lang="en"/>
              <a:t>A reference to the inode of the file</a:t>
            </a:r>
            <a:endParaRPr/>
          </a:p>
          <a:p>
            <a:pPr indent="-342900" lvl="0" marL="457200" rtl="0" algn="l">
              <a:lnSpc>
                <a:spcPct val="115000"/>
              </a:lnSpc>
              <a:spcBef>
                <a:spcPts val="0"/>
              </a:spcBef>
              <a:spcAft>
                <a:spcPts val="0"/>
              </a:spcAft>
              <a:buSzPts val="1800"/>
              <a:buChar char="●"/>
            </a:pPr>
            <a:r>
              <a:rPr lang="en"/>
              <a:t>Current offset</a:t>
            </a:r>
            <a:endParaRPr/>
          </a:p>
          <a:p>
            <a:pPr indent="-342900" lvl="0" marL="457200" rtl="0" algn="l">
              <a:lnSpc>
                <a:spcPct val="115000"/>
              </a:lnSpc>
              <a:spcBef>
                <a:spcPts val="0"/>
              </a:spcBef>
              <a:spcAft>
                <a:spcPts val="0"/>
              </a:spcAft>
              <a:buSzPts val="1800"/>
              <a:buChar char="●"/>
            </a:pPr>
            <a:r>
              <a:rPr lang="en"/>
              <a:t>Access permissions (readable or writable) [for when we add pipes and file writability later]</a:t>
            </a:r>
            <a:endParaRPr/>
          </a:p>
        </p:txBody>
      </p:sp>
      <p:sp>
        <p:nvSpPr>
          <p:cNvPr id="87" name="Google Shape;87;p3"/>
          <p:cNvSpPr/>
          <p:nvPr/>
        </p:nvSpPr>
        <p:spPr>
          <a:xfrm>
            <a:off x="6798350" y="2350450"/>
            <a:ext cx="2023800" cy="20757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4"/>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Kernel View</a:t>
            </a:r>
            <a:endParaRPr/>
          </a:p>
        </p:txBody>
      </p:sp>
      <p:sp>
        <p:nvSpPr>
          <p:cNvPr id="93" name="Google Shape;93;p4"/>
          <p:cNvSpPr txBox="1"/>
          <p:nvPr>
            <p:ph idx="1" type="body"/>
          </p:nvPr>
        </p:nvSpPr>
        <p:spPr>
          <a:xfrm>
            <a:off x="460950" y="4117450"/>
            <a:ext cx="8222100" cy="8409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1800"/>
              <a:buNone/>
            </a:pPr>
            <a:r>
              <a:rPr lang="en"/>
              <a:t>There will be a global array of all the open files on the system (bounded by NFILE) placed in static memory.</a:t>
            </a:r>
            <a:endParaRPr/>
          </a:p>
          <a:p>
            <a:pPr indent="0" lvl="0" marL="0" rtl="0" algn="l">
              <a:lnSpc>
                <a:spcPct val="115000"/>
              </a:lnSpc>
              <a:spcBef>
                <a:spcPts val="1600"/>
              </a:spcBef>
              <a:spcAft>
                <a:spcPts val="1600"/>
              </a:spcAft>
              <a:buSzPts val="1800"/>
              <a:buNone/>
            </a:pPr>
            <a:r>
              <a:t/>
            </a:r>
            <a:endParaRPr/>
          </a:p>
        </p:txBody>
      </p:sp>
      <p:sp>
        <p:nvSpPr>
          <p:cNvPr id="94" name="Google Shape;94;p4"/>
          <p:cNvSpPr/>
          <p:nvPr/>
        </p:nvSpPr>
        <p:spPr>
          <a:xfrm>
            <a:off x="872400" y="2106950"/>
            <a:ext cx="7421100" cy="1328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p4"/>
          <p:cNvSpPr/>
          <p:nvPr/>
        </p:nvSpPr>
        <p:spPr>
          <a:xfrm>
            <a:off x="944525" y="2156600"/>
            <a:ext cx="1120800" cy="12294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96" name="Google Shape;96;p4"/>
          <p:cNvSpPr/>
          <p:nvPr/>
        </p:nvSpPr>
        <p:spPr>
          <a:xfrm>
            <a:off x="2145200" y="2156600"/>
            <a:ext cx="1120800" cy="12294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97" name="Google Shape;97;p4"/>
          <p:cNvSpPr/>
          <p:nvPr/>
        </p:nvSpPr>
        <p:spPr>
          <a:xfrm>
            <a:off x="3345875" y="2156600"/>
            <a:ext cx="1120800" cy="12294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2</a:t>
            </a:r>
            <a:endParaRPr b="0" i="0" sz="1400" u="none" cap="none" strike="noStrike">
              <a:solidFill>
                <a:srgbClr val="FFFFFF"/>
              </a:solidFill>
              <a:latin typeface="Arial"/>
              <a:ea typeface="Arial"/>
              <a:cs typeface="Arial"/>
              <a:sym typeface="Arial"/>
            </a:endParaRPr>
          </a:p>
        </p:txBody>
      </p:sp>
      <p:sp>
        <p:nvSpPr>
          <p:cNvPr id="98" name="Google Shape;98;p4"/>
          <p:cNvSpPr/>
          <p:nvPr/>
        </p:nvSpPr>
        <p:spPr>
          <a:xfrm>
            <a:off x="4829825" y="2698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9" name="Google Shape;99;p4"/>
          <p:cNvSpPr/>
          <p:nvPr/>
        </p:nvSpPr>
        <p:spPr>
          <a:xfrm>
            <a:off x="5058425" y="2698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4"/>
          <p:cNvSpPr/>
          <p:nvPr/>
        </p:nvSpPr>
        <p:spPr>
          <a:xfrm>
            <a:off x="5287025" y="2698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1" name="Google Shape;101;p4"/>
          <p:cNvSpPr/>
          <p:nvPr/>
        </p:nvSpPr>
        <p:spPr>
          <a:xfrm>
            <a:off x="5860475" y="2156600"/>
            <a:ext cx="1120800" cy="12294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a:t>
            </a:r>
            <a:endParaRPr b="0" i="0" sz="14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NFILE - 2</a:t>
            </a:r>
            <a:endParaRPr b="0" i="0" sz="1400" u="none" cap="none" strike="noStrike">
              <a:solidFill>
                <a:srgbClr val="FFFFFF"/>
              </a:solidFill>
              <a:latin typeface="Arial"/>
              <a:ea typeface="Arial"/>
              <a:cs typeface="Arial"/>
              <a:sym typeface="Arial"/>
            </a:endParaRPr>
          </a:p>
        </p:txBody>
      </p:sp>
      <p:sp>
        <p:nvSpPr>
          <p:cNvPr id="102" name="Google Shape;102;p4"/>
          <p:cNvSpPr/>
          <p:nvPr/>
        </p:nvSpPr>
        <p:spPr>
          <a:xfrm>
            <a:off x="7079675" y="2156600"/>
            <a:ext cx="1120800" cy="12294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NFILE - 1</a:t>
            </a:r>
            <a:endParaRPr b="0" i="0" sz="1400" u="none" cap="none" strike="noStrike">
              <a:solidFill>
                <a:srgbClr val="FFFFFF"/>
              </a:solidFill>
              <a:latin typeface="Arial"/>
              <a:ea typeface="Arial"/>
              <a:cs typeface="Arial"/>
              <a:sym typeface="Arial"/>
            </a:endParaRPr>
          </a:p>
        </p:txBody>
      </p:sp>
      <p:sp>
        <p:nvSpPr>
          <p:cNvPr id="103" name="Google Shape;103;p4"/>
          <p:cNvSpPr/>
          <p:nvPr/>
        </p:nvSpPr>
        <p:spPr>
          <a:xfrm>
            <a:off x="3154325" y="3602550"/>
            <a:ext cx="317400" cy="3480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04" name="Google Shape;104;p4"/>
          <p:cNvSpPr txBox="1"/>
          <p:nvPr/>
        </p:nvSpPr>
        <p:spPr>
          <a:xfrm>
            <a:off x="3472500" y="3629150"/>
            <a:ext cx="1006800" cy="16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Roboto"/>
                <a:ea typeface="Roboto"/>
                <a:cs typeface="Roboto"/>
                <a:sym typeface="Roboto"/>
              </a:rPr>
              <a:t>= In use</a:t>
            </a:r>
            <a:endParaRPr b="0" i="0" sz="1400" u="none" cap="none" strike="noStrike">
              <a:solidFill>
                <a:schemeClr val="lt2"/>
              </a:solidFill>
              <a:latin typeface="Roboto"/>
              <a:ea typeface="Roboto"/>
              <a:cs typeface="Roboto"/>
              <a:sym typeface="Roboto"/>
            </a:endParaRPr>
          </a:p>
        </p:txBody>
      </p:sp>
      <p:sp>
        <p:nvSpPr>
          <p:cNvPr id="105" name="Google Shape;105;p4"/>
          <p:cNvSpPr/>
          <p:nvPr/>
        </p:nvSpPr>
        <p:spPr>
          <a:xfrm>
            <a:off x="4983125" y="3602550"/>
            <a:ext cx="317400" cy="3480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FFFF"/>
              </a:solidFill>
              <a:latin typeface="Arial"/>
              <a:ea typeface="Arial"/>
              <a:cs typeface="Arial"/>
              <a:sym typeface="Arial"/>
            </a:endParaRPr>
          </a:p>
        </p:txBody>
      </p:sp>
      <p:sp>
        <p:nvSpPr>
          <p:cNvPr id="106" name="Google Shape;106;p4"/>
          <p:cNvSpPr txBox="1"/>
          <p:nvPr/>
        </p:nvSpPr>
        <p:spPr>
          <a:xfrm>
            <a:off x="5301300" y="3629150"/>
            <a:ext cx="1568700" cy="16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n" sz="1400" u="none" cap="none" strike="noStrike">
                <a:solidFill>
                  <a:schemeClr val="lt2"/>
                </a:solidFill>
                <a:latin typeface="Roboto"/>
                <a:ea typeface="Roboto"/>
                <a:cs typeface="Roboto"/>
                <a:sym typeface="Roboto"/>
              </a:rPr>
              <a:t>= Available</a:t>
            </a:r>
            <a:endParaRPr b="0" i="0" sz="1400" u="none" cap="none" strike="noStrike">
              <a:solidFill>
                <a:schemeClr val="lt2"/>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5"/>
          <p:cNvSpPr/>
          <p:nvPr/>
        </p:nvSpPr>
        <p:spPr>
          <a:xfrm>
            <a:off x="153900" y="3419875"/>
            <a:ext cx="40464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5"/>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lang="en"/>
              <a:t>Process View</a:t>
            </a:r>
            <a:endParaRPr/>
          </a:p>
        </p:txBody>
      </p:sp>
      <p:sp>
        <p:nvSpPr>
          <p:cNvPr id="113" name="Google Shape;113;p5"/>
          <p:cNvSpPr/>
          <p:nvPr/>
        </p:nvSpPr>
        <p:spPr>
          <a:xfrm>
            <a:off x="711475" y="1907400"/>
            <a:ext cx="84324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5"/>
          <p:cNvSpPr/>
          <p:nvPr/>
        </p:nvSpPr>
        <p:spPr>
          <a:xfrm>
            <a:off x="858973" y="19570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115" name="Google Shape;115;p5"/>
          <p:cNvSpPr/>
          <p:nvPr/>
        </p:nvSpPr>
        <p:spPr>
          <a:xfrm>
            <a:off x="2044774" y="19570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116" name="Google Shape;116;p5"/>
          <p:cNvSpPr/>
          <p:nvPr/>
        </p:nvSpPr>
        <p:spPr>
          <a:xfrm>
            <a:off x="3230650" y="19570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2</a:t>
            </a:r>
            <a:endParaRPr b="0" i="0" sz="1400" u="none" cap="none" strike="noStrike">
              <a:solidFill>
                <a:srgbClr val="FFFFFF"/>
              </a:solidFill>
              <a:latin typeface="Arial"/>
              <a:ea typeface="Arial"/>
              <a:cs typeface="Arial"/>
              <a:sym typeface="Arial"/>
            </a:endParaRPr>
          </a:p>
        </p:txBody>
      </p:sp>
      <p:sp>
        <p:nvSpPr>
          <p:cNvPr id="117" name="Google Shape;117;p5"/>
          <p:cNvSpPr txBox="1"/>
          <p:nvPr/>
        </p:nvSpPr>
        <p:spPr>
          <a:xfrm rot="-5400000">
            <a:off x="-137850" y="22011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Global Array</a:t>
            </a:r>
            <a:endParaRPr b="0" i="0" sz="1400" u="none" cap="none" strike="noStrike">
              <a:solidFill>
                <a:schemeClr val="dk2"/>
              </a:solidFill>
              <a:latin typeface="Roboto"/>
              <a:ea typeface="Roboto"/>
              <a:cs typeface="Roboto"/>
              <a:sym typeface="Roboto"/>
            </a:endParaRPr>
          </a:p>
        </p:txBody>
      </p:sp>
      <p:sp>
        <p:nvSpPr>
          <p:cNvPr id="118" name="Google Shape;118;p5"/>
          <p:cNvSpPr/>
          <p:nvPr/>
        </p:nvSpPr>
        <p:spPr>
          <a:xfrm>
            <a:off x="4449850" y="195705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3</a:t>
            </a:r>
            <a:endParaRPr b="0" i="0" sz="1400" u="none" cap="none" strike="noStrike">
              <a:solidFill>
                <a:srgbClr val="FFFFFF"/>
              </a:solidFill>
              <a:latin typeface="Arial"/>
              <a:ea typeface="Arial"/>
              <a:cs typeface="Arial"/>
              <a:sym typeface="Arial"/>
            </a:endParaRPr>
          </a:p>
        </p:txBody>
      </p:sp>
      <p:sp>
        <p:nvSpPr>
          <p:cNvPr id="119" name="Google Shape;119;p5"/>
          <p:cNvSpPr/>
          <p:nvPr/>
        </p:nvSpPr>
        <p:spPr>
          <a:xfrm>
            <a:off x="5669050" y="19570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4</a:t>
            </a:r>
            <a:endParaRPr b="0" i="0" sz="1400" u="none" cap="none" strike="noStrike">
              <a:solidFill>
                <a:srgbClr val="FFFFFF"/>
              </a:solidFill>
              <a:latin typeface="Arial"/>
              <a:ea typeface="Arial"/>
              <a:cs typeface="Arial"/>
              <a:sym typeface="Arial"/>
            </a:endParaRPr>
          </a:p>
        </p:txBody>
      </p:sp>
      <p:sp>
        <p:nvSpPr>
          <p:cNvPr id="120" name="Google Shape;120;p5"/>
          <p:cNvSpPr/>
          <p:nvPr/>
        </p:nvSpPr>
        <p:spPr>
          <a:xfrm>
            <a:off x="6888250" y="19570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5</a:t>
            </a:r>
            <a:endParaRPr b="0" i="0" sz="1400" u="none" cap="none" strike="noStrike">
              <a:solidFill>
                <a:srgbClr val="FFFFFF"/>
              </a:solidFill>
              <a:latin typeface="Arial"/>
              <a:ea typeface="Arial"/>
              <a:cs typeface="Arial"/>
              <a:sym typeface="Arial"/>
            </a:endParaRPr>
          </a:p>
        </p:txBody>
      </p:sp>
      <p:sp>
        <p:nvSpPr>
          <p:cNvPr id="121" name="Google Shape;121;p5"/>
          <p:cNvSpPr/>
          <p:nvPr/>
        </p:nvSpPr>
        <p:spPr>
          <a:xfrm>
            <a:off x="8107450" y="195705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6</a:t>
            </a:r>
            <a:endParaRPr b="0" i="0" sz="1400" u="none" cap="none" strike="noStrike">
              <a:solidFill>
                <a:srgbClr val="FFFFFF"/>
              </a:solidFill>
              <a:latin typeface="Arial"/>
              <a:ea typeface="Arial"/>
              <a:cs typeface="Arial"/>
              <a:sym typeface="Arial"/>
            </a:endParaRPr>
          </a:p>
        </p:txBody>
      </p:sp>
      <p:sp>
        <p:nvSpPr>
          <p:cNvPr id="122" name="Google Shape;122;p5"/>
          <p:cNvSpPr/>
          <p:nvPr/>
        </p:nvSpPr>
        <p:spPr>
          <a:xfrm>
            <a:off x="635275" y="3724675"/>
            <a:ext cx="32127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5"/>
          <p:cNvSpPr txBox="1"/>
          <p:nvPr/>
        </p:nvSpPr>
        <p:spPr>
          <a:xfrm>
            <a:off x="871375" y="4491475"/>
            <a:ext cx="2740500" cy="352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Process 1’s File Descriptor Array</a:t>
            </a:r>
            <a:endParaRPr b="0" i="0" sz="1400" u="none" cap="none" strike="noStrike">
              <a:solidFill>
                <a:schemeClr val="dk2"/>
              </a:solidFill>
              <a:latin typeface="Roboto"/>
              <a:ea typeface="Roboto"/>
              <a:cs typeface="Roboto"/>
              <a:sym typeface="Roboto"/>
            </a:endParaRPr>
          </a:p>
        </p:txBody>
      </p:sp>
      <p:sp>
        <p:nvSpPr>
          <p:cNvPr id="124" name="Google Shape;124;p5"/>
          <p:cNvSpPr/>
          <p:nvPr/>
        </p:nvSpPr>
        <p:spPr>
          <a:xfrm>
            <a:off x="8487425" y="4070300"/>
            <a:ext cx="145200" cy="145200"/>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5" name="Google Shape;125;p5"/>
          <p:cNvSpPr/>
          <p:nvPr/>
        </p:nvSpPr>
        <p:spPr>
          <a:xfrm>
            <a:off x="8716025" y="4070300"/>
            <a:ext cx="145200" cy="145200"/>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6" name="Google Shape;126;p5"/>
          <p:cNvSpPr/>
          <p:nvPr/>
        </p:nvSpPr>
        <p:spPr>
          <a:xfrm>
            <a:off x="8944625" y="4070300"/>
            <a:ext cx="145200" cy="145200"/>
          </a:xfrm>
          <a:prstGeom prst="ellipse">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7" name="Google Shape;127;p5"/>
          <p:cNvSpPr/>
          <p:nvPr/>
        </p:nvSpPr>
        <p:spPr>
          <a:xfrm>
            <a:off x="6918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5"/>
          <p:cNvSpPr/>
          <p:nvPr/>
        </p:nvSpPr>
        <p:spPr>
          <a:xfrm>
            <a:off x="11490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5"/>
          <p:cNvSpPr/>
          <p:nvPr/>
        </p:nvSpPr>
        <p:spPr>
          <a:xfrm>
            <a:off x="16062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5"/>
          <p:cNvSpPr/>
          <p:nvPr/>
        </p:nvSpPr>
        <p:spPr>
          <a:xfrm>
            <a:off x="28486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5"/>
          <p:cNvSpPr/>
          <p:nvPr/>
        </p:nvSpPr>
        <p:spPr>
          <a:xfrm>
            <a:off x="30772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5"/>
          <p:cNvSpPr/>
          <p:nvPr/>
        </p:nvSpPr>
        <p:spPr>
          <a:xfrm>
            <a:off x="26200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5"/>
          <p:cNvSpPr txBox="1"/>
          <p:nvPr/>
        </p:nvSpPr>
        <p:spPr>
          <a:xfrm>
            <a:off x="6918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134" name="Google Shape;134;p5"/>
          <p:cNvSpPr txBox="1"/>
          <p:nvPr/>
        </p:nvSpPr>
        <p:spPr>
          <a:xfrm>
            <a:off x="11490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135" name="Google Shape;135;p5"/>
          <p:cNvSpPr txBox="1"/>
          <p:nvPr/>
        </p:nvSpPr>
        <p:spPr>
          <a:xfrm>
            <a:off x="16062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136" name="Google Shape;136;p5"/>
          <p:cNvSpPr/>
          <p:nvPr/>
        </p:nvSpPr>
        <p:spPr>
          <a:xfrm>
            <a:off x="20634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5"/>
          <p:cNvSpPr txBox="1"/>
          <p:nvPr/>
        </p:nvSpPr>
        <p:spPr>
          <a:xfrm>
            <a:off x="20634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138" name="Google Shape;138;p5"/>
          <p:cNvSpPr/>
          <p:nvPr/>
        </p:nvSpPr>
        <p:spPr>
          <a:xfrm>
            <a:off x="33588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5"/>
          <p:cNvSpPr txBox="1"/>
          <p:nvPr/>
        </p:nvSpPr>
        <p:spPr>
          <a:xfrm>
            <a:off x="3083075" y="4183050"/>
            <a:ext cx="8802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NOFILE</a:t>
            </a:r>
            <a:endParaRPr b="0" i="0" sz="1400" u="none" cap="none" strike="noStrike">
              <a:solidFill>
                <a:schemeClr val="dk2"/>
              </a:solidFill>
              <a:latin typeface="Arial"/>
              <a:ea typeface="Arial"/>
              <a:cs typeface="Arial"/>
              <a:sym typeface="Arial"/>
            </a:endParaRPr>
          </a:p>
        </p:txBody>
      </p:sp>
      <p:sp>
        <p:nvSpPr>
          <p:cNvPr id="140" name="Google Shape;140;p5"/>
          <p:cNvSpPr txBox="1"/>
          <p:nvPr/>
        </p:nvSpPr>
        <p:spPr>
          <a:xfrm rot="-5400000">
            <a:off x="-220075" y="41700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141" name="Google Shape;141;p5"/>
          <p:cNvSpPr/>
          <p:nvPr/>
        </p:nvSpPr>
        <p:spPr>
          <a:xfrm>
            <a:off x="4344900" y="3419875"/>
            <a:ext cx="40464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2" name="Google Shape;142;p5"/>
          <p:cNvSpPr/>
          <p:nvPr/>
        </p:nvSpPr>
        <p:spPr>
          <a:xfrm>
            <a:off x="4826275" y="3724675"/>
            <a:ext cx="32127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3" name="Google Shape;143;p5"/>
          <p:cNvSpPr txBox="1"/>
          <p:nvPr/>
        </p:nvSpPr>
        <p:spPr>
          <a:xfrm>
            <a:off x="5062375" y="4491475"/>
            <a:ext cx="2740500" cy="352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Process 2’s File Descriptor Array</a:t>
            </a:r>
            <a:endParaRPr b="0" i="0" sz="1400" u="none" cap="none" strike="noStrike">
              <a:solidFill>
                <a:schemeClr val="dk2"/>
              </a:solidFill>
              <a:latin typeface="Roboto"/>
              <a:ea typeface="Roboto"/>
              <a:cs typeface="Roboto"/>
              <a:sym typeface="Roboto"/>
            </a:endParaRPr>
          </a:p>
        </p:txBody>
      </p:sp>
      <p:sp>
        <p:nvSpPr>
          <p:cNvPr id="144" name="Google Shape;144;p5"/>
          <p:cNvSpPr/>
          <p:nvPr/>
        </p:nvSpPr>
        <p:spPr>
          <a:xfrm>
            <a:off x="48828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5"/>
          <p:cNvSpPr/>
          <p:nvPr/>
        </p:nvSpPr>
        <p:spPr>
          <a:xfrm>
            <a:off x="53400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5"/>
          <p:cNvSpPr/>
          <p:nvPr/>
        </p:nvSpPr>
        <p:spPr>
          <a:xfrm>
            <a:off x="57972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5"/>
          <p:cNvSpPr/>
          <p:nvPr/>
        </p:nvSpPr>
        <p:spPr>
          <a:xfrm>
            <a:off x="70396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5"/>
          <p:cNvSpPr/>
          <p:nvPr/>
        </p:nvSpPr>
        <p:spPr>
          <a:xfrm>
            <a:off x="72682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5"/>
          <p:cNvSpPr/>
          <p:nvPr/>
        </p:nvSpPr>
        <p:spPr>
          <a:xfrm>
            <a:off x="6811025" y="39179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5"/>
          <p:cNvSpPr txBox="1"/>
          <p:nvPr/>
        </p:nvSpPr>
        <p:spPr>
          <a:xfrm>
            <a:off x="48828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151" name="Google Shape;151;p5"/>
          <p:cNvSpPr txBox="1"/>
          <p:nvPr/>
        </p:nvSpPr>
        <p:spPr>
          <a:xfrm>
            <a:off x="53400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152" name="Google Shape;152;p5"/>
          <p:cNvSpPr txBox="1"/>
          <p:nvPr/>
        </p:nvSpPr>
        <p:spPr>
          <a:xfrm>
            <a:off x="57972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153" name="Google Shape;153;p5"/>
          <p:cNvSpPr/>
          <p:nvPr/>
        </p:nvSpPr>
        <p:spPr>
          <a:xfrm>
            <a:off x="62544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5"/>
          <p:cNvSpPr txBox="1"/>
          <p:nvPr/>
        </p:nvSpPr>
        <p:spPr>
          <a:xfrm>
            <a:off x="6254450" y="41830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155" name="Google Shape;155;p5"/>
          <p:cNvSpPr/>
          <p:nvPr/>
        </p:nvSpPr>
        <p:spPr>
          <a:xfrm>
            <a:off x="7549850" y="37896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5"/>
          <p:cNvSpPr txBox="1"/>
          <p:nvPr/>
        </p:nvSpPr>
        <p:spPr>
          <a:xfrm>
            <a:off x="7274075" y="4183050"/>
            <a:ext cx="8802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NOFILE</a:t>
            </a:r>
            <a:endParaRPr b="0" i="0" sz="1400" u="none" cap="none" strike="noStrike">
              <a:solidFill>
                <a:schemeClr val="dk2"/>
              </a:solidFill>
              <a:latin typeface="Arial"/>
              <a:ea typeface="Arial"/>
              <a:cs typeface="Arial"/>
              <a:sym typeface="Arial"/>
            </a:endParaRPr>
          </a:p>
        </p:txBody>
      </p:sp>
      <p:sp>
        <p:nvSpPr>
          <p:cNvPr id="157" name="Google Shape;157;p5"/>
          <p:cNvSpPr txBox="1"/>
          <p:nvPr/>
        </p:nvSpPr>
        <p:spPr>
          <a:xfrm rot="-5400000">
            <a:off x="3970925" y="41700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158" name="Google Shape;158;p5"/>
          <p:cNvSpPr/>
          <p:nvPr/>
        </p:nvSpPr>
        <p:spPr>
          <a:xfrm>
            <a:off x="7912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9" name="Google Shape;159;p5"/>
          <p:cNvSpPr/>
          <p:nvPr/>
        </p:nvSpPr>
        <p:spPr>
          <a:xfrm>
            <a:off x="12484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5"/>
          <p:cNvSpPr/>
          <p:nvPr/>
        </p:nvSpPr>
        <p:spPr>
          <a:xfrm>
            <a:off x="17056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61" name="Google Shape;161;p5"/>
          <p:cNvCxnSpPr>
            <a:stCxn id="158" idx="0"/>
            <a:endCxn id="114" idx="2"/>
          </p:cNvCxnSpPr>
          <p:nvPr/>
        </p:nvCxnSpPr>
        <p:spPr>
          <a:xfrm flipH="1" rot="10800000">
            <a:off x="863825" y="2978900"/>
            <a:ext cx="514200" cy="939000"/>
          </a:xfrm>
          <a:prstGeom prst="straightConnector1">
            <a:avLst/>
          </a:prstGeom>
          <a:noFill/>
          <a:ln cap="flat" cmpd="sng" w="28575">
            <a:solidFill>
              <a:schemeClr val="dk2"/>
            </a:solidFill>
            <a:prstDash val="solid"/>
            <a:round/>
            <a:headEnd len="sm" w="sm" type="none"/>
            <a:tailEnd len="med" w="med" type="triangle"/>
          </a:ln>
        </p:spPr>
      </p:cxnSp>
      <p:cxnSp>
        <p:nvCxnSpPr>
          <p:cNvPr id="162" name="Google Shape;162;p5"/>
          <p:cNvCxnSpPr>
            <a:stCxn id="159" idx="7"/>
            <a:endCxn id="116" idx="2"/>
          </p:cNvCxnSpPr>
          <p:nvPr/>
        </p:nvCxnSpPr>
        <p:spPr>
          <a:xfrm flipH="1" rot="10800000">
            <a:off x="1372361" y="2978864"/>
            <a:ext cx="2377500" cy="960300"/>
          </a:xfrm>
          <a:prstGeom prst="straightConnector1">
            <a:avLst/>
          </a:prstGeom>
          <a:noFill/>
          <a:ln cap="flat" cmpd="sng" w="28575">
            <a:solidFill>
              <a:schemeClr val="dk2"/>
            </a:solidFill>
            <a:prstDash val="solid"/>
            <a:round/>
            <a:headEnd len="sm" w="sm" type="none"/>
            <a:tailEnd len="med" w="med" type="triangle"/>
          </a:ln>
        </p:spPr>
      </p:cxnSp>
      <p:cxnSp>
        <p:nvCxnSpPr>
          <p:cNvPr id="163" name="Google Shape;163;p5"/>
          <p:cNvCxnSpPr>
            <a:stCxn id="160" idx="0"/>
            <a:endCxn id="115" idx="2"/>
          </p:cNvCxnSpPr>
          <p:nvPr/>
        </p:nvCxnSpPr>
        <p:spPr>
          <a:xfrm flipH="1" rot="10800000">
            <a:off x="1778225" y="2978900"/>
            <a:ext cx="785700" cy="939000"/>
          </a:xfrm>
          <a:prstGeom prst="straightConnector1">
            <a:avLst/>
          </a:prstGeom>
          <a:noFill/>
          <a:ln cap="flat" cmpd="sng" w="28575">
            <a:solidFill>
              <a:schemeClr val="dk2"/>
            </a:solidFill>
            <a:prstDash val="solid"/>
            <a:round/>
            <a:headEnd len="sm" w="sm" type="none"/>
            <a:tailEnd len="med" w="med" type="triangle"/>
          </a:ln>
        </p:spPr>
      </p:cxnSp>
      <p:sp>
        <p:nvSpPr>
          <p:cNvPr id="164" name="Google Shape;164;p5"/>
          <p:cNvSpPr/>
          <p:nvPr/>
        </p:nvSpPr>
        <p:spPr>
          <a:xfrm>
            <a:off x="34582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65" name="Google Shape;165;p5"/>
          <p:cNvCxnSpPr>
            <a:stCxn id="164" idx="7"/>
            <a:endCxn id="119" idx="2"/>
          </p:cNvCxnSpPr>
          <p:nvPr/>
        </p:nvCxnSpPr>
        <p:spPr>
          <a:xfrm flipH="1" rot="10800000">
            <a:off x="3582161" y="2978864"/>
            <a:ext cx="2606100" cy="960300"/>
          </a:xfrm>
          <a:prstGeom prst="straightConnector1">
            <a:avLst/>
          </a:prstGeom>
          <a:noFill/>
          <a:ln cap="flat" cmpd="sng" w="28575">
            <a:solidFill>
              <a:schemeClr val="dk2"/>
            </a:solidFill>
            <a:prstDash val="solid"/>
            <a:round/>
            <a:headEnd len="sm" w="sm" type="none"/>
            <a:tailEnd len="med" w="med" type="triangle"/>
          </a:ln>
        </p:spPr>
      </p:cxnSp>
      <p:sp>
        <p:nvSpPr>
          <p:cNvPr id="166" name="Google Shape;166;p5"/>
          <p:cNvSpPr/>
          <p:nvPr/>
        </p:nvSpPr>
        <p:spPr>
          <a:xfrm>
            <a:off x="49822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7" name="Google Shape;167;p5"/>
          <p:cNvSpPr/>
          <p:nvPr/>
        </p:nvSpPr>
        <p:spPr>
          <a:xfrm>
            <a:off x="54394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8" name="Google Shape;168;p5"/>
          <p:cNvSpPr/>
          <p:nvPr/>
        </p:nvSpPr>
        <p:spPr>
          <a:xfrm>
            <a:off x="6353825" y="39179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69" name="Google Shape;169;p5"/>
          <p:cNvCxnSpPr>
            <a:stCxn id="166" idx="1"/>
            <a:endCxn id="114" idx="2"/>
          </p:cNvCxnSpPr>
          <p:nvPr/>
        </p:nvCxnSpPr>
        <p:spPr>
          <a:xfrm rot="10800000">
            <a:off x="1377989" y="2978864"/>
            <a:ext cx="3625500" cy="960300"/>
          </a:xfrm>
          <a:prstGeom prst="straightConnector1">
            <a:avLst/>
          </a:prstGeom>
          <a:noFill/>
          <a:ln cap="flat" cmpd="sng" w="28575">
            <a:solidFill>
              <a:schemeClr val="dk2"/>
            </a:solidFill>
            <a:prstDash val="solid"/>
            <a:round/>
            <a:headEnd len="sm" w="sm" type="none"/>
            <a:tailEnd len="med" w="med" type="triangle"/>
          </a:ln>
        </p:spPr>
      </p:cxnSp>
      <p:cxnSp>
        <p:nvCxnSpPr>
          <p:cNvPr id="170" name="Google Shape;170;p5"/>
          <p:cNvCxnSpPr>
            <a:stCxn id="167" idx="0"/>
            <a:endCxn id="120" idx="2"/>
          </p:cNvCxnSpPr>
          <p:nvPr/>
        </p:nvCxnSpPr>
        <p:spPr>
          <a:xfrm flipH="1" rot="10800000">
            <a:off x="5512025" y="2978900"/>
            <a:ext cx="1895400" cy="939000"/>
          </a:xfrm>
          <a:prstGeom prst="straightConnector1">
            <a:avLst/>
          </a:prstGeom>
          <a:noFill/>
          <a:ln cap="flat" cmpd="sng" w="28575">
            <a:solidFill>
              <a:schemeClr val="dk2"/>
            </a:solidFill>
            <a:prstDash val="solid"/>
            <a:round/>
            <a:headEnd len="sm" w="sm" type="none"/>
            <a:tailEnd len="med" w="med" type="triangle"/>
          </a:ln>
        </p:spPr>
      </p:cxnSp>
      <p:cxnSp>
        <p:nvCxnSpPr>
          <p:cNvPr id="171" name="Google Shape;171;p5"/>
          <p:cNvCxnSpPr>
            <a:stCxn id="168" idx="0"/>
            <a:endCxn id="115" idx="2"/>
          </p:cNvCxnSpPr>
          <p:nvPr/>
        </p:nvCxnSpPr>
        <p:spPr>
          <a:xfrm rot="10800000">
            <a:off x="2563925" y="2978900"/>
            <a:ext cx="3862500" cy="939000"/>
          </a:xfrm>
          <a:prstGeom prst="straightConnector1">
            <a:avLst/>
          </a:prstGeom>
          <a:noFill/>
          <a:ln cap="flat" cmpd="sng" w="28575">
            <a:solidFill>
              <a:schemeClr val="dk2"/>
            </a:solidFill>
            <a:prstDash val="solid"/>
            <a:round/>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6"/>
          <p:cNvSpPr txBox="1"/>
          <p:nvPr>
            <p:ph type="title"/>
          </p:nvPr>
        </p:nvSpPr>
        <p:spPr>
          <a:xfrm>
            <a:off x="460950" y="2065350"/>
            <a:ext cx="8222100" cy="1012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4200"/>
              <a:buNone/>
            </a:pPr>
            <a:r>
              <a:rPr lang="en"/>
              <a:t>Functions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7"/>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i="1" lang="en"/>
              <a:t>filewrite </a:t>
            </a:r>
            <a:r>
              <a:rPr lang="en"/>
              <a:t>and </a:t>
            </a:r>
            <a:r>
              <a:rPr i="1" lang="en"/>
              <a:t>fileread</a:t>
            </a:r>
            <a:endParaRPr i="1"/>
          </a:p>
        </p:txBody>
      </p:sp>
      <p:sp>
        <p:nvSpPr>
          <p:cNvPr id="182" name="Google Shape;182;p7"/>
          <p:cNvSpPr txBox="1"/>
          <p:nvPr>
            <p:ph idx="1" type="body"/>
          </p:nvPr>
        </p:nvSpPr>
        <p:spPr>
          <a:xfrm>
            <a:off x="471900" y="1919075"/>
            <a:ext cx="8222100" cy="27102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Writing or reading of a "file", based on whether the file is an inode or a pipe.</a:t>
            </a:r>
            <a:endParaRPr/>
          </a:p>
          <a:p>
            <a:pPr indent="-317500" lvl="1" marL="914400" rtl="0" algn="l">
              <a:lnSpc>
                <a:spcPct val="115000"/>
              </a:lnSpc>
              <a:spcBef>
                <a:spcPts val="0"/>
              </a:spcBef>
              <a:spcAft>
                <a:spcPts val="0"/>
              </a:spcAft>
              <a:buSzPts val="1400"/>
              <a:buChar char="○"/>
            </a:pPr>
            <a:r>
              <a:rPr lang="en"/>
              <a:t>Note that file is in quotes. A file descriptor can represent many different things. You could be reading from a file, or you could be reading from standard in or a pipe!</a:t>
            </a:r>
            <a:endParaRPr/>
          </a:p>
          <a:p>
            <a:pPr indent="-342900" lvl="0" marL="457200" rtl="0" algn="l">
              <a:lnSpc>
                <a:spcPct val="115000"/>
              </a:lnSpc>
              <a:spcBef>
                <a:spcPts val="0"/>
              </a:spcBef>
              <a:spcAft>
                <a:spcPts val="0"/>
              </a:spcAft>
              <a:buSzPts val="1800"/>
              <a:buChar char="●"/>
            </a:pPr>
            <a:r>
              <a:rPr lang="en"/>
              <a:t>Don’t need to worry about the pipe part for this lab, just the inode files.</a:t>
            </a:r>
            <a:endParaRPr/>
          </a:p>
          <a:p>
            <a:pPr indent="-342900" lvl="0" marL="457200" rtl="0" algn="l">
              <a:lnSpc>
                <a:spcPct val="115000"/>
              </a:lnSpc>
              <a:spcBef>
                <a:spcPts val="0"/>
              </a:spcBef>
              <a:spcAft>
                <a:spcPts val="0"/>
              </a:spcAft>
              <a:buSzPts val="1800"/>
              <a:buChar char="●"/>
            </a:pPr>
            <a:r>
              <a:rPr lang="en"/>
              <a:t>Check out the functions </a:t>
            </a:r>
            <a:r>
              <a:rPr i="1" lang="en"/>
              <a:t>readi</a:t>
            </a:r>
            <a:r>
              <a:rPr lang="en"/>
              <a:t> and </a:t>
            </a:r>
            <a:r>
              <a:rPr i="1" lang="en"/>
              <a:t>writei</a:t>
            </a:r>
            <a:r>
              <a:rPr lang="en"/>
              <a:t> defined in kernel/fs.c</a:t>
            </a:r>
            <a:endParaRPr/>
          </a:p>
          <a:p>
            <a:pPr indent="0" lvl="0" marL="457200" rtl="0" algn="l">
              <a:lnSpc>
                <a:spcPct val="115000"/>
              </a:lnSpc>
              <a:spcBef>
                <a:spcPts val="1600"/>
              </a:spcBef>
              <a:spcAft>
                <a:spcPts val="1600"/>
              </a:spcAft>
              <a:buSzPts val="180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8"/>
          <p:cNvSpPr txBox="1"/>
          <p:nvPr>
            <p:ph type="title"/>
          </p:nvPr>
        </p:nvSpPr>
        <p:spPr>
          <a:xfrm>
            <a:off x="471900" y="738725"/>
            <a:ext cx="8222100" cy="767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3200"/>
              <a:buNone/>
            </a:pPr>
            <a:r>
              <a:rPr i="1" lang="en"/>
              <a:t>fileopen</a:t>
            </a:r>
            <a:endParaRPr i="1"/>
          </a:p>
        </p:txBody>
      </p:sp>
      <p:sp>
        <p:nvSpPr>
          <p:cNvPr id="188" name="Google Shape;188;p8"/>
          <p:cNvSpPr txBox="1"/>
          <p:nvPr>
            <p:ph idx="1" type="body"/>
          </p:nvPr>
        </p:nvSpPr>
        <p:spPr>
          <a:xfrm>
            <a:off x="471900" y="1919075"/>
            <a:ext cx="8222100" cy="540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Finds an open file in the global file table to give to the process</a:t>
            </a:r>
            <a:endParaRPr/>
          </a:p>
        </p:txBody>
      </p:sp>
      <p:sp>
        <p:nvSpPr>
          <p:cNvPr id="189" name="Google Shape;189;p8"/>
          <p:cNvSpPr/>
          <p:nvPr/>
        </p:nvSpPr>
        <p:spPr>
          <a:xfrm>
            <a:off x="6111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0" name="Google Shape;190;p8"/>
          <p:cNvSpPr/>
          <p:nvPr/>
        </p:nvSpPr>
        <p:spPr>
          <a:xfrm>
            <a:off x="6352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8"/>
          <p:cNvSpPr/>
          <p:nvPr/>
        </p:nvSpPr>
        <p:spPr>
          <a:xfrm>
            <a:off x="7827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192" name="Google Shape;192;p8"/>
          <p:cNvSpPr/>
          <p:nvPr/>
        </p:nvSpPr>
        <p:spPr>
          <a:xfrm>
            <a:off x="1968574" y="2642850"/>
            <a:ext cx="1038300" cy="1021800"/>
          </a:xfrm>
          <a:prstGeom prst="roundRect">
            <a:avLst>
              <a:gd fmla="val 16667" name="adj"/>
            </a:avLst>
          </a:prstGeom>
          <a:solidFill>
            <a:schemeClr val="accent2"/>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193" name="Google Shape;193;p8"/>
          <p:cNvSpPr txBox="1"/>
          <p:nvPr/>
        </p:nvSpPr>
        <p:spPr>
          <a:xfrm rot="-5400000">
            <a:off x="-214050" y="28869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Roboto"/>
                <a:ea typeface="Roboto"/>
                <a:cs typeface="Roboto"/>
                <a:sym typeface="Roboto"/>
              </a:rPr>
              <a:t>Global Array</a:t>
            </a:r>
            <a:endParaRPr b="0" i="0" sz="1400" u="none" cap="none" strike="noStrike">
              <a:solidFill>
                <a:schemeClr val="dk2"/>
              </a:solidFill>
              <a:latin typeface="Roboto"/>
              <a:ea typeface="Roboto"/>
              <a:cs typeface="Roboto"/>
              <a:sym typeface="Roboto"/>
            </a:endParaRPr>
          </a:p>
        </p:txBody>
      </p:sp>
      <p:sp>
        <p:nvSpPr>
          <p:cNvPr id="194" name="Google Shape;194;p8"/>
          <p:cNvSpPr/>
          <p:nvPr/>
        </p:nvSpPr>
        <p:spPr>
          <a:xfrm>
            <a:off x="10924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8"/>
          <p:cNvSpPr/>
          <p:nvPr/>
        </p:nvSpPr>
        <p:spPr>
          <a:xfrm>
            <a:off x="11490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8"/>
          <p:cNvSpPr/>
          <p:nvPr/>
        </p:nvSpPr>
        <p:spPr>
          <a:xfrm>
            <a:off x="16062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8"/>
          <p:cNvSpPr/>
          <p:nvPr/>
        </p:nvSpPr>
        <p:spPr>
          <a:xfrm>
            <a:off x="2063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8"/>
          <p:cNvSpPr txBox="1"/>
          <p:nvPr/>
        </p:nvSpPr>
        <p:spPr>
          <a:xfrm>
            <a:off x="1149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199" name="Google Shape;199;p8"/>
          <p:cNvSpPr txBox="1"/>
          <p:nvPr/>
        </p:nvSpPr>
        <p:spPr>
          <a:xfrm>
            <a:off x="1606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200" name="Google Shape;200;p8"/>
          <p:cNvSpPr txBox="1"/>
          <p:nvPr/>
        </p:nvSpPr>
        <p:spPr>
          <a:xfrm>
            <a:off x="2063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201" name="Google Shape;201;p8"/>
          <p:cNvSpPr/>
          <p:nvPr/>
        </p:nvSpPr>
        <p:spPr>
          <a:xfrm>
            <a:off x="25206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8"/>
          <p:cNvSpPr txBox="1"/>
          <p:nvPr/>
        </p:nvSpPr>
        <p:spPr>
          <a:xfrm>
            <a:off x="25206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203" name="Google Shape;203;p8"/>
          <p:cNvSpPr txBox="1"/>
          <p:nvPr/>
        </p:nvSpPr>
        <p:spPr>
          <a:xfrm rot="-5400000">
            <a:off x="3133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204" name="Google Shape;204;p8"/>
          <p:cNvSpPr/>
          <p:nvPr/>
        </p:nvSpPr>
        <p:spPr>
          <a:xfrm>
            <a:off x="12484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05" name="Google Shape;205;p8"/>
          <p:cNvCxnSpPr>
            <a:stCxn id="204" idx="0"/>
            <a:endCxn id="191" idx="2"/>
          </p:cNvCxnSpPr>
          <p:nvPr/>
        </p:nvCxnSpPr>
        <p:spPr>
          <a:xfrm rot="10800000">
            <a:off x="13018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206" name="Google Shape;206;p8"/>
          <p:cNvSpPr/>
          <p:nvPr/>
        </p:nvSpPr>
        <p:spPr>
          <a:xfrm>
            <a:off x="3305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7" name="Google Shape;207;p8"/>
          <p:cNvSpPr/>
          <p:nvPr/>
        </p:nvSpPr>
        <p:spPr>
          <a:xfrm>
            <a:off x="35344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8" name="Google Shape;208;p8"/>
          <p:cNvSpPr/>
          <p:nvPr/>
        </p:nvSpPr>
        <p:spPr>
          <a:xfrm>
            <a:off x="37630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9" name="Google Shape;209;p8"/>
          <p:cNvSpPr/>
          <p:nvPr/>
        </p:nvSpPr>
        <p:spPr>
          <a:xfrm>
            <a:off x="33820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8"/>
          <p:cNvSpPr/>
          <p:nvPr/>
        </p:nvSpPr>
        <p:spPr>
          <a:xfrm>
            <a:off x="36106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8"/>
          <p:cNvSpPr/>
          <p:nvPr/>
        </p:nvSpPr>
        <p:spPr>
          <a:xfrm>
            <a:off x="3153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8"/>
          <p:cNvSpPr/>
          <p:nvPr/>
        </p:nvSpPr>
        <p:spPr>
          <a:xfrm>
            <a:off x="21628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13" name="Google Shape;213;p8"/>
          <p:cNvCxnSpPr>
            <a:stCxn id="212" idx="7"/>
          </p:cNvCxnSpPr>
          <p:nvPr/>
        </p:nvCxnSpPr>
        <p:spPr>
          <a:xfrm flipH="1" rot="10800000">
            <a:off x="2286761" y="3539264"/>
            <a:ext cx="1653900" cy="857100"/>
          </a:xfrm>
          <a:prstGeom prst="straightConnector1">
            <a:avLst/>
          </a:prstGeom>
          <a:noFill/>
          <a:ln cap="flat" cmpd="sng" w="28575">
            <a:solidFill>
              <a:schemeClr val="dk2"/>
            </a:solidFill>
            <a:prstDash val="solid"/>
            <a:round/>
            <a:headEnd len="sm" w="sm" type="none"/>
            <a:tailEnd len="med" w="med" type="triangle"/>
          </a:ln>
        </p:spPr>
      </p:cxnSp>
      <p:sp>
        <p:nvSpPr>
          <p:cNvPr id="214" name="Google Shape;214;p8"/>
          <p:cNvSpPr/>
          <p:nvPr/>
        </p:nvSpPr>
        <p:spPr>
          <a:xfrm>
            <a:off x="5487900" y="3953275"/>
            <a:ext cx="3456600" cy="2212500"/>
          </a:xfrm>
          <a:prstGeom prst="roundRect">
            <a:avLst>
              <a:gd fmla="val 16667" name="adj"/>
            </a:avLst>
          </a:prstGeom>
          <a:solidFill>
            <a:srgbClr val="9DC6F4"/>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8"/>
          <p:cNvSpPr/>
          <p:nvPr/>
        </p:nvSpPr>
        <p:spPr>
          <a:xfrm>
            <a:off x="5512075" y="2593200"/>
            <a:ext cx="3388200" cy="1111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6" name="Google Shape;216;p8"/>
          <p:cNvSpPr/>
          <p:nvPr/>
        </p:nvSpPr>
        <p:spPr>
          <a:xfrm>
            <a:off x="5659573" y="2642850"/>
            <a:ext cx="1038300" cy="1021800"/>
          </a:xfrm>
          <a:prstGeom prst="roundRect">
            <a:avLst>
              <a:gd fmla="val 16667" name="adj"/>
            </a:avLst>
          </a:prstGeom>
          <a:solidFill>
            <a:schemeClr val="dk1"/>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0</a:t>
            </a:r>
            <a:endParaRPr b="0" i="0" sz="1400" u="none" cap="none" strike="noStrike">
              <a:solidFill>
                <a:srgbClr val="FFFFFF"/>
              </a:solidFill>
              <a:latin typeface="Arial"/>
              <a:ea typeface="Arial"/>
              <a:cs typeface="Arial"/>
              <a:sym typeface="Arial"/>
            </a:endParaRPr>
          </a:p>
        </p:txBody>
      </p:sp>
      <p:sp>
        <p:nvSpPr>
          <p:cNvPr id="217" name="Google Shape;217;p8"/>
          <p:cNvSpPr/>
          <p:nvPr/>
        </p:nvSpPr>
        <p:spPr>
          <a:xfrm>
            <a:off x="6845374" y="2642850"/>
            <a:ext cx="1038300" cy="1021800"/>
          </a:xfrm>
          <a:prstGeom prst="roundRect">
            <a:avLst>
              <a:gd fmla="val 16667" name="adj"/>
            </a:avLst>
          </a:prstGeom>
          <a:solidFill>
            <a:schemeClr val="dk1"/>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800"/>
              <a:buFont typeface="Arial"/>
              <a:buNone/>
            </a:pPr>
            <a:r>
              <a:rPr b="0" i="0" lang="en" sz="1800" u="none" cap="none" strike="noStrike">
                <a:solidFill>
                  <a:srgbClr val="FFFFFF"/>
                </a:solidFill>
                <a:latin typeface="Arial"/>
                <a:ea typeface="Arial"/>
                <a:cs typeface="Arial"/>
                <a:sym typeface="Arial"/>
              </a:rPr>
              <a:t>File Info Struct</a:t>
            </a:r>
            <a:endParaRPr b="0" i="0" sz="1800" u="none" cap="none" strike="noStrike">
              <a:solidFill>
                <a:srgbClr val="FFFFFF"/>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rgbClr val="FFFFFF"/>
                </a:solidFill>
                <a:latin typeface="Arial"/>
                <a:ea typeface="Arial"/>
                <a:cs typeface="Arial"/>
                <a:sym typeface="Arial"/>
              </a:rPr>
              <a:t>Index 1</a:t>
            </a:r>
            <a:endParaRPr b="0" i="0" sz="1400" u="none" cap="none" strike="noStrike">
              <a:solidFill>
                <a:srgbClr val="FFFFFF"/>
              </a:solidFill>
              <a:latin typeface="Arial"/>
              <a:ea typeface="Arial"/>
              <a:cs typeface="Arial"/>
              <a:sym typeface="Arial"/>
            </a:endParaRPr>
          </a:p>
        </p:txBody>
      </p:sp>
      <p:sp>
        <p:nvSpPr>
          <p:cNvPr id="218" name="Google Shape;218;p8"/>
          <p:cNvSpPr/>
          <p:nvPr/>
        </p:nvSpPr>
        <p:spPr>
          <a:xfrm>
            <a:off x="5969275" y="4181875"/>
            <a:ext cx="2746800" cy="524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9" name="Google Shape;219;p8"/>
          <p:cNvSpPr/>
          <p:nvPr/>
        </p:nvSpPr>
        <p:spPr>
          <a:xfrm>
            <a:off x="60258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0" name="Google Shape;220;p8"/>
          <p:cNvSpPr/>
          <p:nvPr/>
        </p:nvSpPr>
        <p:spPr>
          <a:xfrm>
            <a:off x="6483050" y="4246825"/>
            <a:ext cx="384300" cy="384300"/>
          </a:xfrm>
          <a:prstGeom prst="rect">
            <a:avLst/>
          </a:prstGeom>
          <a:solidFill>
            <a:schemeClr val="lt2"/>
          </a:solidFill>
          <a:ln cap="flat" cmpd="sng" w="2857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1" name="Google Shape;221;p8"/>
          <p:cNvSpPr/>
          <p:nvPr/>
        </p:nvSpPr>
        <p:spPr>
          <a:xfrm>
            <a:off x="69402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8"/>
          <p:cNvSpPr txBox="1"/>
          <p:nvPr/>
        </p:nvSpPr>
        <p:spPr>
          <a:xfrm>
            <a:off x="60258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0</a:t>
            </a:r>
            <a:endParaRPr b="0" i="0" sz="1400" u="none" cap="none" strike="noStrike">
              <a:solidFill>
                <a:schemeClr val="dk2"/>
              </a:solidFill>
              <a:latin typeface="Arial"/>
              <a:ea typeface="Arial"/>
              <a:cs typeface="Arial"/>
              <a:sym typeface="Arial"/>
            </a:endParaRPr>
          </a:p>
        </p:txBody>
      </p:sp>
      <p:sp>
        <p:nvSpPr>
          <p:cNvPr id="223" name="Google Shape;223;p8"/>
          <p:cNvSpPr txBox="1"/>
          <p:nvPr/>
        </p:nvSpPr>
        <p:spPr>
          <a:xfrm>
            <a:off x="64830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1</a:t>
            </a:r>
            <a:endParaRPr b="0" i="0" sz="1400" u="none" cap="none" strike="noStrike">
              <a:solidFill>
                <a:schemeClr val="dk2"/>
              </a:solidFill>
              <a:latin typeface="Arial"/>
              <a:ea typeface="Arial"/>
              <a:cs typeface="Arial"/>
              <a:sym typeface="Arial"/>
            </a:endParaRPr>
          </a:p>
        </p:txBody>
      </p:sp>
      <p:sp>
        <p:nvSpPr>
          <p:cNvPr id="224" name="Google Shape;224;p8"/>
          <p:cNvSpPr txBox="1"/>
          <p:nvPr/>
        </p:nvSpPr>
        <p:spPr>
          <a:xfrm>
            <a:off x="69402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2</a:t>
            </a:r>
            <a:endParaRPr b="0" i="0" sz="1400" u="none" cap="none" strike="noStrike">
              <a:solidFill>
                <a:schemeClr val="dk2"/>
              </a:solidFill>
              <a:latin typeface="Arial"/>
              <a:ea typeface="Arial"/>
              <a:cs typeface="Arial"/>
              <a:sym typeface="Arial"/>
            </a:endParaRPr>
          </a:p>
        </p:txBody>
      </p:sp>
      <p:sp>
        <p:nvSpPr>
          <p:cNvPr id="225" name="Google Shape;225;p8"/>
          <p:cNvSpPr/>
          <p:nvPr/>
        </p:nvSpPr>
        <p:spPr>
          <a:xfrm>
            <a:off x="7397450" y="4246825"/>
            <a:ext cx="384300" cy="384300"/>
          </a:xfrm>
          <a:prstGeom prst="rect">
            <a:avLst/>
          </a:prstGeom>
          <a:solidFill>
            <a:schemeClr val="lt2"/>
          </a:solidFill>
          <a:ln cap="flat" cmpd="sng" w="2857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6" name="Google Shape;226;p8"/>
          <p:cNvSpPr txBox="1"/>
          <p:nvPr/>
        </p:nvSpPr>
        <p:spPr>
          <a:xfrm>
            <a:off x="7397450" y="4640250"/>
            <a:ext cx="384300" cy="2802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0" i="0" lang="en" sz="1400" u="none" cap="none" strike="noStrike">
                <a:solidFill>
                  <a:schemeClr val="dk2"/>
                </a:solidFill>
                <a:latin typeface="Arial"/>
                <a:ea typeface="Arial"/>
                <a:cs typeface="Arial"/>
                <a:sym typeface="Arial"/>
              </a:rPr>
              <a:t>3</a:t>
            </a:r>
            <a:endParaRPr b="0" i="0" sz="1400" u="none" cap="none" strike="noStrike">
              <a:solidFill>
                <a:schemeClr val="dk2"/>
              </a:solidFill>
              <a:latin typeface="Arial"/>
              <a:ea typeface="Arial"/>
              <a:cs typeface="Arial"/>
              <a:sym typeface="Arial"/>
            </a:endParaRPr>
          </a:p>
        </p:txBody>
      </p:sp>
      <p:sp>
        <p:nvSpPr>
          <p:cNvPr id="227" name="Google Shape;227;p8"/>
          <p:cNvSpPr txBox="1"/>
          <p:nvPr/>
        </p:nvSpPr>
        <p:spPr>
          <a:xfrm rot="-5400000">
            <a:off x="5190125" y="4322400"/>
            <a:ext cx="1107600" cy="5241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rPr b="1" i="0" lang="en" sz="1400" u="none" cap="none" strike="noStrike">
                <a:solidFill>
                  <a:schemeClr val="dk2"/>
                </a:solidFill>
                <a:latin typeface="Roboto"/>
                <a:ea typeface="Roboto"/>
                <a:cs typeface="Roboto"/>
                <a:sym typeface="Roboto"/>
              </a:rPr>
              <a:t>struct proc</a:t>
            </a:r>
            <a:endParaRPr b="1" i="0" sz="1400" u="none" cap="none" strike="noStrike">
              <a:solidFill>
                <a:schemeClr val="dk2"/>
              </a:solidFill>
              <a:latin typeface="Roboto"/>
              <a:ea typeface="Roboto"/>
              <a:cs typeface="Roboto"/>
              <a:sym typeface="Roboto"/>
            </a:endParaRPr>
          </a:p>
        </p:txBody>
      </p:sp>
      <p:sp>
        <p:nvSpPr>
          <p:cNvPr id="228" name="Google Shape;228;p8"/>
          <p:cNvSpPr/>
          <p:nvPr/>
        </p:nvSpPr>
        <p:spPr>
          <a:xfrm>
            <a:off x="61252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29" name="Google Shape;229;p8"/>
          <p:cNvCxnSpPr>
            <a:stCxn id="228" idx="0"/>
            <a:endCxn id="216" idx="2"/>
          </p:cNvCxnSpPr>
          <p:nvPr/>
        </p:nvCxnSpPr>
        <p:spPr>
          <a:xfrm rot="10800000">
            <a:off x="6178625" y="3664700"/>
            <a:ext cx="19200" cy="710400"/>
          </a:xfrm>
          <a:prstGeom prst="straightConnector1">
            <a:avLst/>
          </a:prstGeom>
          <a:noFill/>
          <a:ln cap="flat" cmpd="sng" w="28575">
            <a:solidFill>
              <a:schemeClr val="dk2"/>
            </a:solidFill>
            <a:prstDash val="solid"/>
            <a:round/>
            <a:headEnd len="sm" w="sm" type="none"/>
            <a:tailEnd len="med" w="med" type="triangle"/>
          </a:ln>
        </p:spPr>
      </p:cxnSp>
      <p:sp>
        <p:nvSpPr>
          <p:cNvPr id="230" name="Google Shape;230;p8"/>
          <p:cNvSpPr/>
          <p:nvPr/>
        </p:nvSpPr>
        <p:spPr>
          <a:xfrm>
            <a:off x="81826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1" name="Google Shape;231;p8"/>
          <p:cNvSpPr/>
          <p:nvPr/>
        </p:nvSpPr>
        <p:spPr>
          <a:xfrm>
            <a:off x="84112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2" name="Google Shape;232;p8"/>
          <p:cNvSpPr/>
          <p:nvPr/>
        </p:nvSpPr>
        <p:spPr>
          <a:xfrm>
            <a:off x="8639825" y="3079700"/>
            <a:ext cx="145200" cy="145200"/>
          </a:xfrm>
          <a:prstGeom prst="ellipse">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3" name="Google Shape;233;p8"/>
          <p:cNvSpPr/>
          <p:nvPr/>
        </p:nvSpPr>
        <p:spPr>
          <a:xfrm>
            <a:off x="82588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4" name="Google Shape;234;p8"/>
          <p:cNvSpPr/>
          <p:nvPr/>
        </p:nvSpPr>
        <p:spPr>
          <a:xfrm>
            <a:off x="84874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5" name="Google Shape;235;p8"/>
          <p:cNvSpPr/>
          <p:nvPr/>
        </p:nvSpPr>
        <p:spPr>
          <a:xfrm>
            <a:off x="8030225" y="4375100"/>
            <a:ext cx="145200" cy="145200"/>
          </a:xfrm>
          <a:prstGeom prst="ellipse">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6" name="Google Shape;236;p8"/>
          <p:cNvSpPr/>
          <p:nvPr/>
        </p:nvSpPr>
        <p:spPr>
          <a:xfrm>
            <a:off x="7039625" y="4375100"/>
            <a:ext cx="145200" cy="145200"/>
          </a:xfrm>
          <a:prstGeom prst="ellipse">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37" name="Google Shape;237;p8"/>
          <p:cNvCxnSpPr>
            <a:stCxn id="236" idx="7"/>
          </p:cNvCxnSpPr>
          <p:nvPr/>
        </p:nvCxnSpPr>
        <p:spPr>
          <a:xfrm flipH="1" rot="10800000">
            <a:off x="7163561" y="3539264"/>
            <a:ext cx="1653900" cy="857100"/>
          </a:xfrm>
          <a:prstGeom prst="straightConnector1">
            <a:avLst/>
          </a:prstGeom>
          <a:noFill/>
          <a:ln cap="flat" cmpd="sng" w="28575">
            <a:solidFill>
              <a:schemeClr val="dk2"/>
            </a:solidFill>
            <a:prstDash val="solid"/>
            <a:round/>
            <a:headEnd len="sm" w="sm" type="none"/>
            <a:tailEnd len="med" w="med" type="triangle"/>
          </a:ln>
        </p:spPr>
      </p:cxnSp>
      <p:sp>
        <p:nvSpPr>
          <p:cNvPr id="238" name="Google Shape;238;p8"/>
          <p:cNvSpPr/>
          <p:nvPr/>
        </p:nvSpPr>
        <p:spPr>
          <a:xfrm>
            <a:off x="4326388" y="3475375"/>
            <a:ext cx="1003200" cy="680100"/>
          </a:xfrm>
          <a:prstGeom prst="rightArrow">
            <a:avLst>
              <a:gd fmla="val 50000" name="adj1"/>
              <a:gd fmla="val 50000" name="adj2"/>
            </a:avLst>
          </a:prstGeom>
          <a:solidFill>
            <a:schemeClr val="accent6"/>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9" name="Google Shape;239;p8"/>
          <p:cNvSpPr/>
          <p:nvPr/>
        </p:nvSpPr>
        <p:spPr>
          <a:xfrm>
            <a:off x="6582425" y="4375100"/>
            <a:ext cx="145200" cy="145200"/>
          </a:xfrm>
          <a:prstGeom prst="ellipse">
            <a:avLst/>
          </a:prstGeom>
          <a:solidFill>
            <a:schemeClr val="accent6"/>
          </a:solidFill>
          <a:ln cap="flat" cmpd="sng" w="9525">
            <a:solidFill>
              <a:schemeClr val="accent6"/>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240" name="Google Shape;240;p8"/>
          <p:cNvCxnSpPr>
            <a:stCxn id="239" idx="7"/>
            <a:endCxn id="217" idx="2"/>
          </p:cNvCxnSpPr>
          <p:nvPr/>
        </p:nvCxnSpPr>
        <p:spPr>
          <a:xfrm flipH="1" rot="10800000">
            <a:off x="6706361" y="3664664"/>
            <a:ext cx="658200" cy="731700"/>
          </a:xfrm>
          <a:prstGeom prst="straightConnector1">
            <a:avLst/>
          </a:prstGeom>
          <a:noFill/>
          <a:ln cap="flat" cmpd="sng" w="28575">
            <a:solidFill>
              <a:schemeClr val="accent6"/>
            </a:solidFill>
            <a:prstDash val="solid"/>
            <a:round/>
            <a:headEnd len="sm" w="sm"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