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0" r:id="rId12"/>
    <p:sldId id="271" r:id="rId13"/>
    <p:sldId id="267" r:id="rId14"/>
    <p:sldId id="268" r:id="rId15"/>
    <p:sldId id="269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BB6AF77-1027-4FC9-B4DD-C52CD329755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CAF2A6-1233-4DFC-B155-403CF6E70D12}" type="datetimeFigureOut">
              <a:rPr lang="en-US" smtClean="0"/>
              <a:t>10/16/2014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harvard.edu/~margo/cs161/resources/sections/2013-mxw-a2.pdf" TargetMode="External"/><Relationship Id="rId2" Type="http://schemas.openxmlformats.org/officeDocument/2006/relationships/hyperlink" Target="http://www.eecs.harvard.edu/~margo/cs161/resources/sections/2013-MMM-ASST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451</a:t>
            </a:r>
            <a:br>
              <a:rPr lang="en-US" dirty="0" smtClean="0"/>
            </a:br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2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System Calls – 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execv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char *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program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char **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400" dirty="0" smtClean="0"/>
              <a:t>Replaces the </a:t>
            </a:r>
            <a:r>
              <a:rPr lang="en-US" sz="2400" dirty="0"/>
              <a:t>currently executing program with a newly loaded program </a:t>
            </a:r>
            <a:r>
              <a:rPr lang="en-US" sz="2400" dirty="0" smtClean="0"/>
              <a:t>image</a:t>
            </a:r>
          </a:p>
          <a:p>
            <a:r>
              <a:rPr lang="en-US" sz="2400" dirty="0" smtClean="0"/>
              <a:t>program: name of program to be run</a:t>
            </a:r>
          </a:p>
          <a:p>
            <a:r>
              <a:rPr lang="en-US" sz="2400" dirty="0" err="1" smtClean="0"/>
              <a:t>args</a:t>
            </a:r>
            <a:r>
              <a:rPr lang="en-US" sz="2400" dirty="0" smtClean="0"/>
              <a:t>: array </a:t>
            </a:r>
            <a:r>
              <a:rPr lang="en-US" sz="2400" dirty="0"/>
              <a:t>of 0-terminated strings. The array itself should be terminated by a NULL </a:t>
            </a:r>
            <a:r>
              <a:rPr lang="en-US" sz="2400" dirty="0" smtClean="0"/>
              <a:t>pointer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System Calls – 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execv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is quite similar to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runprogram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in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runprogram.c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Remember to test running the shell after exec works!</a:t>
            </a:r>
          </a:p>
          <a:p>
            <a:r>
              <a:rPr lang="en-US" dirty="0" smtClean="0"/>
              <a:t>Most difficult part is copying in user arguments correctly.</a:t>
            </a:r>
          </a:p>
          <a:p>
            <a:pPr lvl="1"/>
            <a:r>
              <a:rPr lang="en-US" dirty="0" smtClean="0"/>
              <a:t>User passes in pointers to the arguments – need to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copyin</a:t>
            </a:r>
            <a:r>
              <a:rPr lang="en-US" dirty="0" smtClean="0"/>
              <a:t> both the pointers and strings.</a:t>
            </a:r>
          </a:p>
          <a:p>
            <a:pPr lvl="1"/>
            <a:r>
              <a:rPr lang="en-US" dirty="0" smtClean="0"/>
              <a:t>Then correctly format and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copyout</a:t>
            </a:r>
            <a:r>
              <a:rPr lang="en-US" dirty="0" smtClean="0"/>
              <a:t> the arguments onto the process’s stack. </a:t>
            </a:r>
          </a:p>
          <a:p>
            <a:pPr lvl="2"/>
            <a:r>
              <a:rPr lang="en-US" dirty="0" smtClean="0"/>
              <a:t>Need to adjust pointers so they point to the copied strings</a:t>
            </a:r>
          </a:p>
          <a:p>
            <a:pPr lvl="2"/>
            <a:r>
              <a:rPr lang="en-US" dirty="0" smtClean="0"/>
              <a:t>Remember to word align pointers!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at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copyinout.c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Process System Calls – exec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Exec should set up the process’ stack to look like this example of passing in 2 arguments “</a:t>
            </a:r>
            <a:r>
              <a:rPr lang="en-US" sz="2400" dirty="0" err="1" smtClean="0"/>
              <a:t>ls</a:t>
            </a:r>
            <a:r>
              <a:rPr lang="en-US" sz="2400" dirty="0" smtClean="0"/>
              <a:t> foo”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27813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4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System Calls – </a:t>
            </a:r>
            <a:r>
              <a:rPr lang="en-US" dirty="0" err="1" smtClean="0"/>
              <a:t>waitpid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pid_t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pid_t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pid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status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options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400" dirty="0"/>
              <a:t>Wait for the process specified by </a:t>
            </a:r>
            <a:r>
              <a:rPr lang="en-US" sz="2400" i="1" dirty="0" err="1"/>
              <a:t>pid</a:t>
            </a:r>
            <a:r>
              <a:rPr lang="en-US" sz="2400" dirty="0"/>
              <a:t> to </a:t>
            </a:r>
            <a:r>
              <a:rPr lang="en-US" sz="2400" dirty="0" smtClean="0"/>
              <a:t>exit</a:t>
            </a:r>
          </a:p>
          <a:p>
            <a:r>
              <a:rPr lang="en-US" sz="2400" dirty="0" smtClean="0"/>
              <a:t>Returns </a:t>
            </a:r>
            <a:r>
              <a:rPr lang="en-US" sz="2400" dirty="0" err="1" smtClean="0"/>
              <a:t>pid</a:t>
            </a:r>
            <a:r>
              <a:rPr lang="en-US" sz="2400" dirty="0" smtClean="0"/>
              <a:t> of process waiting on</a:t>
            </a:r>
          </a:p>
          <a:p>
            <a:r>
              <a:rPr lang="en-US" sz="2400" dirty="0" smtClean="0"/>
              <a:t>Status: return parameter for exit status</a:t>
            </a:r>
          </a:p>
          <a:p>
            <a:r>
              <a:rPr lang="en-US" sz="2400" dirty="0" smtClean="0"/>
              <a:t>Closely tied to </a:t>
            </a:r>
            <a:r>
              <a:rPr lang="en-US" sz="2400" dirty="0" err="1" smtClean="0"/>
              <a:t>pid</a:t>
            </a:r>
            <a:r>
              <a:rPr lang="en-US" sz="2400" dirty="0" smtClean="0"/>
              <a:t> management and synchronization</a:t>
            </a:r>
          </a:p>
          <a:p>
            <a:r>
              <a:rPr lang="en-US" sz="2400" dirty="0" smtClean="0"/>
              <a:t>Things to consider:</a:t>
            </a:r>
          </a:p>
          <a:p>
            <a:pPr lvl="1"/>
            <a:r>
              <a:rPr lang="en-US" dirty="0" smtClean="0"/>
              <a:t>How can you make a parent wait for a child? What happens if a child tries to wait for its parent?</a:t>
            </a:r>
          </a:p>
          <a:p>
            <a:pPr lvl="1"/>
            <a:r>
              <a:rPr lang="en-US" dirty="0" smtClean="0"/>
              <a:t>You may need to add data to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stuct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proc</a:t>
            </a:r>
            <a:r>
              <a:rPr lang="en-US" dirty="0" smtClean="0"/>
              <a:t> to support this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System Calls – _exit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_exit(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exitcode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400" dirty="0" smtClean="0"/>
              <a:t>Causes the current thread to exit</a:t>
            </a:r>
          </a:p>
          <a:p>
            <a:r>
              <a:rPr lang="en-US" sz="2400" dirty="0" smtClean="0"/>
              <a:t>Also closely tied to </a:t>
            </a:r>
            <a:r>
              <a:rPr lang="en-US" sz="2400" dirty="0" err="1" smtClean="0"/>
              <a:t>pid</a:t>
            </a:r>
            <a:r>
              <a:rPr lang="en-US" sz="2400" dirty="0" smtClean="0"/>
              <a:t> management and synchronization</a:t>
            </a:r>
          </a:p>
          <a:p>
            <a:r>
              <a:rPr lang="en-US" sz="2400" dirty="0" smtClean="0"/>
              <a:t>Things to consider:</a:t>
            </a:r>
          </a:p>
          <a:p>
            <a:pPr lvl="1"/>
            <a:r>
              <a:rPr lang="en-US" dirty="0" smtClean="0"/>
              <a:t>What are resources we need to free?</a:t>
            </a:r>
          </a:p>
          <a:p>
            <a:pPr lvl="1"/>
            <a:r>
              <a:rPr lang="en-US" dirty="0" smtClean="0"/>
              <a:t>Do we always free all resources?</a:t>
            </a:r>
          </a:p>
          <a:p>
            <a:pPr lvl="1"/>
            <a:r>
              <a:rPr lang="en-US" dirty="0" smtClean="0"/>
              <a:t>When do we free the process itself?</a:t>
            </a:r>
          </a:p>
          <a:p>
            <a:pPr lvl="1"/>
            <a:r>
              <a:rPr lang="en-US" dirty="0" smtClean="0"/>
              <a:t>What about the exit code?</a:t>
            </a:r>
          </a:p>
          <a:p>
            <a:pPr lvl="1"/>
            <a:r>
              <a:rPr lang="en-US" dirty="0" smtClean="0"/>
              <a:t>Don’t forget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kill_curthread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3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check if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kmalloc</a:t>
            </a:r>
            <a:r>
              <a:rPr lang="en-US" dirty="0" smtClean="0"/>
              <a:t> fails!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syscall</a:t>
            </a:r>
            <a:r>
              <a:rPr lang="en-US" dirty="0" smtClean="0"/>
              <a:t> man pages and pay careful attention to the many errors that can be thrown</a:t>
            </a:r>
          </a:p>
          <a:p>
            <a:r>
              <a:rPr lang="en-US" dirty="0" smtClean="0"/>
              <a:t>Errors should be handled gracefully – </a:t>
            </a:r>
            <a:r>
              <a:rPr lang="en-US" u="sng" dirty="0" smtClean="0"/>
              <a:t>do not</a:t>
            </a:r>
            <a:r>
              <a:rPr lang="en-US" dirty="0" smtClean="0"/>
              <a:t> crash the OS</a:t>
            </a:r>
          </a:p>
          <a:p>
            <a:r>
              <a:rPr lang="en-US" dirty="0" smtClean="0"/>
              <a:t>You may need to increase your system’s memory (again) in order for fork and exec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/ Tutorial pages from Harvard:</a:t>
            </a:r>
          </a:p>
          <a:p>
            <a:pPr lvl="1"/>
            <a:r>
              <a:rPr lang="en-US" dirty="0" smtClean="0">
                <a:hlinkClick r:id="rId2"/>
              </a:rPr>
              <a:t>http://www.eecs.harvard.edu/~margo/cs161/resources/sections/2013-MMM-ASST2.pdf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http://www.eecs.harvard.edu/~margo/cs161/resources/sections/2013-mxw-a2.pdf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 major sections:</a:t>
            </a:r>
          </a:p>
          <a:p>
            <a:r>
              <a:rPr lang="en-US" dirty="0" smtClean="0"/>
              <a:t>File management</a:t>
            </a:r>
          </a:p>
          <a:p>
            <a:r>
              <a:rPr lang="en-US" dirty="0" smtClean="0"/>
              <a:t>File related system calls</a:t>
            </a:r>
          </a:p>
          <a:p>
            <a:pPr lvl="1"/>
            <a:r>
              <a:rPr lang="en-US" dirty="0" smtClean="0"/>
              <a:t>open, close, read, write</a:t>
            </a:r>
          </a:p>
          <a:p>
            <a:r>
              <a:rPr lang="en-US" dirty="0" smtClean="0"/>
              <a:t>Process management</a:t>
            </a:r>
          </a:p>
          <a:p>
            <a:r>
              <a:rPr lang="en-US" dirty="0" smtClean="0"/>
              <a:t>Process related system calls</a:t>
            </a:r>
            <a:endParaRPr lang="en-US" dirty="0"/>
          </a:p>
          <a:p>
            <a:pPr lvl="1"/>
            <a:r>
              <a:rPr lang="en-US" dirty="0" err="1"/>
              <a:t>getpid</a:t>
            </a:r>
            <a:r>
              <a:rPr lang="en-US" dirty="0"/>
              <a:t>, fork, exec, </a:t>
            </a:r>
            <a:r>
              <a:rPr lang="en-US" dirty="0" err="1"/>
              <a:t>waitpid</a:t>
            </a:r>
            <a:r>
              <a:rPr lang="en-US" dirty="0"/>
              <a:t>, _exit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21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per-process data structure to organize files – a </a:t>
            </a:r>
            <a:r>
              <a:rPr lang="en-US" b="1" dirty="0" smtClean="0"/>
              <a:t>file table</a:t>
            </a:r>
            <a:endParaRPr lang="en-US" dirty="0" smtClean="0"/>
          </a:p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What data structure will you use?</a:t>
            </a:r>
          </a:p>
          <a:p>
            <a:pPr lvl="1"/>
            <a:r>
              <a:rPr lang="en-US" dirty="0" smtClean="0"/>
              <a:t>What will data structure entries hold?</a:t>
            </a:r>
          </a:p>
          <a:p>
            <a:pPr lvl="1"/>
            <a:r>
              <a:rPr lang="en-US" dirty="0" smtClean="0"/>
              <a:t>How will it be synchronized?</a:t>
            </a:r>
          </a:p>
          <a:p>
            <a:r>
              <a:rPr lang="en-US" dirty="0" smtClean="0"/>
              <a:t>Hint: open files are represented by unique integer called a </a:t>
            </a:r>
            <a:r>
              <a:rPr lang="en-US" b="1" dirty="0" smtClean="0"/>
              <a:t>file descriptor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 Calls –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open(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 *</a:t>
            </a:r>
            <a:r>
              <a:rPr lang="en-US" i="1" dirty="0"/>
              <a:t>filename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i="1" dirty="0" smtClean="0"/>
              <a:t>flags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Takes in a filename of file to open</a:t>
            </a:r>
          </a:p>
          <a:p>
            <a:r>
              <a:rPr lang="en-US" dirty="0" smtClean="0"/>
              <a:t>Flags determine read/write permissions and create/truncate details – refer to man pages</a:t>
            </a:r>
          </a:p>
          <a:p>
            <a:r>
              <a:rPr lang="en-US" dirty="0" smtClean="0"/>
              <a:t>Returns a non-negative file descriptor on success, -1 on failure</a:t>
            </a:r>
          </a:p>
          <a:p>
            <a:r>
              <a:rPr lang="en-US" dirty="0" smtClean="0"/>
              <a:t>Note: ignore the optional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 Calls – </a:t>
            </a:r>
            <a:r>
              <a:rPr lang="en-US" dirty="0"/>
              <a:t>o</a:t>
            </a:r>
            <a:r>
              <a:rPr lang="en-US" dirty="0" smtClean="0"/>
              <a:t>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descriptors 0, 1, and 2 are reserved for </a:t>
            </a:r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and </a:t>
            </a:r>
            <a:r>
              <a:rPr lang="en-US" dirty="0" err="1" smtClean="0"/>
              <a:t>stderr</a:t>
            </a:r>
            <a:r>
              <a:rPr lang="en-US" dirty="0" smtClean="0"/>
              <a:t> respectively</a:t>
            </a:r>
          </a:p>
          <a:p>
            <a:r>
              <a:rPr lang="en-US" dirty="0" smtClean="0"/>
              <a:t>Attached to the console – named “:con”</a:t>
            </a:r>
          </a:p>
          <a:p>
            <a:r>
              <a:rPr lang="en-US" dirty="0" smtClean="0"/>
              <a:t>OS/161 provides the virtual file system (</a:t>
            </a:r>
            <a:r>
              <a:rPr lang="en-US" dirty="0" err="1" smtClean="0"/>
              <a:t>vfs</a:t>
            </a:r>
            <a:r>
              <a:rPr lang="en-US" dirty="0" smtClean="0"/>
              <a:t>). It is a layer of abstraction between the </a:t>
            </a:r>
            <a:r>
              <a:rPr lang="en-US" dirty="0" err="1" smtClean="0"/>
              <a:t>os</a:t>
            </a:r>
            <a:r>
              <a:rPr lang="en-US" dirty="0" smtClean="0"/>
              <a:t> and file system</a:t>
            </a:r>
          </a:p>
          <a:p>
            <a:pPr lvl="1"/>
            <a:r>
              <a:rPr lang="en-US" dirty="0" smtClean="0"/>
              <a:t>You only need to interact through the </a:t>
            </a:r>
            <a:r>
              <a:rPr lang="en-US" dirty="0" err="1" smtClean="0"/>
              <a:t>vfs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Carefully read through the files in kern/</a:t>
            </a:r>
            <a:r>
              <a:rPr lang="en-US" dirty="0" err="1" smtClean="0"/>
              <a:t>vfs</a:t>
            </a:r>
            <a:endParaRPr lang="en-US" dirty="0" smtClean="0"/>
          </a:p>
          <a:p>
            <a:pPr lvl="1"/>
            <a:r>
              <a:rPr lang="en-US" dirty="0" smtClean="0"/>
              <a:t>Carefully read through </a:t>
            </a:r>
            <a:r>
              <a:rPr lang="en-US" b="1" dirty="0" err="1" smtClean="0"/>
              <a:t>vnode</a:t>
            </a:r>
            <a:r>
              <a:rPr lang="en-US" b="1" dirty="0" smtClean="0"/>
              <a:t> </a:t>
            </a:r>
            <a:r>
              <a:rPr lang="en-US" dirty="0" smtClean="0"/>
              <a:t>code – abstract representation of a file provided by OS/161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 Calls –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close(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Takes in the file descriptor of the file to close.</a:t>
            </a:r>
          </a:p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Multiple processes may reference the same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System Calls – read and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read(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void *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buflen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write(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</a:t>
            </a:r>
            <a:r>
              <a:rPr lang="en-US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nbytes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400" dirty="0" smtClean="0"/>
              <a:t>Read and write to the file given by file descriptor</a:t>
            </a:r>
          </a:p>
          <a:p>
            <a:r>
              <a:rPr lang="en-US" sz="2400" dirty="0" smtClean="0"/>
              <a:t>Depend on the use of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uio</a:t>
            </a:r>
            <a:r>
              <a:rPr lang="en-US" sz="2400" dirty="0" smtClean="0"/>
              <a:t> and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iovec</a:t>
            </a:r>
            <a:r>
              <a:rPr lang="en-US" sz="2400" dirty="0" smtClean="0"/>
              <a:t> </a:t>
            </a:r>
            <a:r>
              <a:rPr lang="en-US" sz="2400" dirty="0" err="1" smtClean="0"/>
              <a:t>structs</a:t>
            </a:r>
            <a:r>
              <a:rPr lang="en-US" sz="2400" dirty="0"/>
              <a:t> </a:t>
            </a:r>
            <a:r>
              <a:rPr lang="en-US" sz="2400" dirty="0" smtClean="0"/>
              <a:t>to do the actually reading and writing</a:t>
            </a:r>
          </a:p>
          <a:p>
            <a:pPr lvl="1"/>
            <a:r>
              <a:rPr lang="en-US" dirty="0" smtClean="0"/>
              <a:t>Look through </a:t>
            </a:r>
            <a:r>
              <a:rPr lang="en-US" dirty="0" err="1" smtClean="0"/>
              <a:t>loadelf.c</a:t>
            </a:r>
            <a:r>
              <a:rPr lang="en-US" dirty="0" smtClean="0"/>
              <a:t> to see how to use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uio</a:t>
            </a:r>
            <a:r>
              <a:rPr lang="en-US" dirty="0" smtClean="0"/>
              <a:t> and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iovec</a:t>
            </a:r>
            <a:r>
              <a:rPr lang="en-US" dirty="0" smtClean="0"/>
              <a:t> </a:t>
            </a:r>
          </a:p>
          <a:p>
            <a:pPr lvl="1"/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uio</a:t>
            </a:r>
            <a:r>
              <a:rPr lang="en-US" dirty="0" smtClean="0"/>
              <a:t> </a:t>
            </a:r>
            <a:r>
              <a:rPr lang="en-US" dirty="0" err="1" smtClean="0"/>
              <a:t>structs</a:t>
            </a:r>
            <a:r>
              <a:rPr lang="en-US" dirty="0" smtClean="0"/>
              <a:t> represents a user or kernel space buffer</a:t>
            </a:r>
          </a:p>
          <a:p>
            <a:pPr lvl="1"/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iovec</a:t>
            </a:r>
            <a:r>
              <a:rPr lang="en-US" dirty="0" smtClean="0"/>
              <a:t> </a:t>
            </a:r>
            <a:r>
              <a:rPr lang="en-US" dirty="0" err="1" smtClean="0"/>
              <a:t>structs</a:t>
            </a:r>
            <a:r>
              <a:rPr lang="en-US" dirty="0" smtClean="0"/>
              <a:t> are used for keeping track of I/O data in the kernel</a:t>
            </a:r>
          </a:p>
        </p:txBody>
      </p:sp>
    </p:spTree>
    <p:extLst>
      <p:ext uri="{BB962C8B-B14F-4D97-AF65-F5344CB8AC3E}">
        <p14:creationId xmlns:p14="http://schemas.microsoft.com/office/powerpoint/2010/main" val="2641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a way to keep track of processes running on your machine</a:t>
            </a:r>
          </a:p>
          <a:p>
            <a:r>
              <a:rPr lang="en-US" dirty="0" smtClean="0"/>
              <a:t>Processes are identified by a unique integer called the process id (</a:t>
            </a:r>
            <a:r>
              <a:rPr lang="en-US" b="1" dirty="0" err="1" smtClean="0"/>
              <a:t>pid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What data structure will you use?</a:t>
            </a:r>
          </a:p>
          <a:p>
            <a:pPr lvl="1"/>
            <a:r>
              <a:rPr lang="en-US" dirty="0" smtClean="0"/>
              <a:t>What will data structure entries hold?</a:t>
            </a:r>
          </a:p>
          <a:p>
            <a:pPr lvl="2"/>
            <a:r>
              <a:rPr lang="en-US" dirty="0" smtClean="0"/>
              <a:t>Hint: address space, file tables, etc.</a:t>
            </a:r>
          </a:p>
          <a:p>
            <a:pPr lvl="1"/>
            <a:r>
              <a:rPr lang="en-US" dirty="0" smtClean="0"/>
              <a:t>How will </a:t>
            </a:r>
            <a:r>
              <a:rPr lang="en-US" dirty="0" err="1" smtClean="0"/>
              <a:t>pids</a:t>
            </a:r>
            <a:r>
              <a:rPr lang="en-US" dirty="0" smtClean="0"/>
              <a:t> be uniquely assigned?</a:t>
            </a:r>
          </a:p>
          <a:p>
            <a:pPr lvl="1"/>
            <a:r>
              <a:rPr lang="en-US" dirty="0" smtClean="0"/>
              <a:t>How will it be synchronized?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System Calls – 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pid_t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fork(void)</a:t>
            </a:r>
          </a:p>
          <a:p>
            <a:r>
              <a:rPr lang="en-US" sz="2000" dirty="0" smtClean="0"/>
              <a:t>Create a new process &amp; thread, identical to the caller</a:t>
            </a:r>
          </a:p>
          <a:p>
            <a:r>
              <a:rPr lang="en-US" sz="2000" dirty="0" smtClean="0"/>
              <a:t>Child returns 0 and the parent returns the child’s </a:t>
            </a:r>
            <a:r>
              <a:rPr lang="en-US" sz="2000" dirty="0" err="1" smtClean="0"/>
              <a:t>pid</a:t>
            </a:r>
            <a:endParaRPr lang="en-US" sz="2000" dirty="0" smtClean="0"/>
          </a:p>
          <a:p>
            <a:r>
              <a:rPr lang="en-US" sz="2000" dirty="0" smtClean="0"/>
              <a:t>Things to consider:</a:t>
            </a:r>
          </a:p>
          <a:p>
            <a:pPr lvl="1"/>
            <a:r>
              <a:rPr lang="en-US" sz="1800" dirty="0" smtClean="0"/>
              <a:t>How to copy/duplicate process related state</a:t>
            </a:r>
          </a:p>
          <a:p>
            <a:pPr lvl="1"/>
            <a:r>
              <a:rPr lang="en-US" sz="1800" dirty="0" smtClean="0"/>
              <a:t>How to make child return 0 and behave exactly like the parent</a:t>
            </a:r>
            <a:endParaRPr lang="en-US" sz="1600" dirty="0" smtClean="0"/>
          </a:p>
          <a:p>
            <a:pPr lvl="2"/>
            <a:r>
              <a:rPr lang="en-US" sz="1600" dirty="0" smtClean="0"/>
              <a:t>Check out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mips_usermode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600" dirty="0" smtClean="0">
                <a:cs typeface="Consolas" panose="020B0609020204030204" pitchFamily="49" charset="0"/>
              </a:rPr>
              <a:t> and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enter_forked_process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800" dirty="0" smtClean="0"/>
              <a:t>When a process makes a system call, where how does it know where to return? </a:t>
            </a:r>
          </a:p>
          <a:p>
            <a:pPr lvl="2"/>
            <a:r>
              <a:rPr lang="en-US" sz="1600" dirty="0" smtClean="0"/>
              <a:t>It saves a return address on the </a:t>
            </a:r>
            <a:r>
              <a:rPr lang="en-US" sz="1600" dirty="0" err="1" smtClean="0"/>
              <a:t>trapframe</a:t>
            </a:r>
            <a:endParaRPr lang="en-US" sz="1600" dirty="0" smtClean="0"/>
          </a:p>
          <a:p>
            <a:pPr lvl="2"/>
            <a:r>
              <a:rPr lang="en-US" sz="1600" dirty="0" err="1" smtClean="0"/>
              <a:t>Trapframe</a:t>
            </a:r>
            <a:r>
              <a:rPr lang="en-US" sz="1600" dirty="0" smtClean="0"/>
              <a:t> needs to be copied!</a:t>
            </a:r>
          </a:p>
        </p:txBody>
      </p:sp>
    </p:spTree>
    <p:extLst>
      <p:ext uri="{BB962C8B-B14F-4D97-AF65-F5344CB8AC3E}">
        <p14:creationId xmlns:p14="http://schemas.microsoft.com/office/powerpoint/2010/main" val="23370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472</TotalTime>
  <Words>611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Consolas</vt:lpstr>
      <vt:lpstr>Adjacency</vt:lpstr>
      <vt:lpstr>CSE 451 Section 4</vt:lpstr>
      <vt:lpstr>Overview</vt:lpstr>
      <vt:lpstr>File Management</vt:lpstr>
      <vt:lpstr>File System Calls – open</vt:lpstr>
      <vt:lpstr>File System Calls – open</vt:lpstr>
      <vt:lpstr>File System Calls – close</vt:lpstr>
      <vt:lpstr>File System Calls – read and write</vt:lpstr>
      <vt:lpstr>Process Management</vt:lpstr>
      <vt:lpstr>Process System Calls – fork</vt:lpstr>
      <vt:lpstr>Process System Calls – exec</vt:lpstr>
      <vt:lpstr>Process System Calls – exec</vt:lpstr>
      <vt:lpstr>Process System Calls – exec</vt:lpstr>
      <vt:lpstr>Process System Calls – waitpid</vt:lpstr>
      <vt:lpstr>Process System Calls – _exit</vt:lpstr>
      <vt:lpstr>General Advice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</dc:title>
  <dc:creator>Meghan</dc:creator>
  <cp:lastModifiedBy>sunjayc99</cp:lastModifiedBy>
  <cp:revision>55</cp:revision>
  <dcterms:created xsi:type="dcterms:W3CDTF">2014-10-16T02:04:40Z</dcterms:created>
  <dcterms:modified xsi:type="dcterms:W3CDTF">2014-10-17T05:16:27Z</dcterms:modified>
</cp:coreProperties>
</file>