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sldIdLst>
    <p:sldId id="256" r:id="rId2"/>
    <p:sldId id="257" r:id="rId3"/>
    <p:sldId id="260" r:id="rId4"/>
    <p:sldId id="258" r:id="rId5"/>
    <p:sldId id="266" r:id="rId6"/>
    <p:sldId id="261" r:id="rId7"/>
    <p:sldId id="259" r:id="rId8"/>
    <p:sldId id="269" r:id="rId9"/>
    <p:sldId id="262" r:id="rId10"/>
    <p:sldId id="263" r:id="rId11"/>
    <p:sldId id="268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4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6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63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4106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74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922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47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75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4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64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45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0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8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1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24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7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9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029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CSE 451: </a:t>
            </a:r>
            <a:br>
              <a:rPr lang="en-US" smtClean="0"/>
            </a:br>
            <a:r>
              <a:rPr lang="en-US" smtClean="0"/>
              <a:t>Asst.</a:t>
            </a:r>
            <a:r>
              <a:rPr lang="en-US" smtClean="0"/>
              <a:t> 1 Preparation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Section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3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thread creates child thread and calls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thread_join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 smtClean="0"/>
          </a:p>
          <a:p>
            <a:pPr lvl="1"/>
            <a:r>
              <a:rPr lang="en-US" dirty="0" smtClean="0"/>
              <a:t>Enters the waiting list</a:t>
            </a:r>
          </a:p>
          <a:p>
            <a:pPr lvl="1"/>
            <a:r>
              <a:rPr lang="en-US" dirty="0" smtClean="0"/>
              <a:t>Can only join on (joinable) child threads</a:t>
            </a:r>
          </a:p>
          <a:p>
            <a:pPr lvl="2"/>
            <a:r>
              <a:rPr lang="en-US" dirty="0" smtClean="0"/>
              <a:t>Cannot join on detached threads</a:t>
            </a:r>
            <a:endParaRPr lang="en-US" dirty="0" smtClean="0"/>
          </a:p>
          <a:p>
            <a:r>
              <a:rPr lang="en-US" dirty="0" smtClean="0"/>
              <a:t>When a child finishes,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thread_join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 returns</a:t>
            </a:r>
          </a:p>
          <a:p>
            <a:pPr lvl="1"/>
            <a:r>
              <a:rPr lang="en-US" dirty="0" smtClean="0"/>
              <a:t>Parent e</a:t>
            </a:r>
            <a:r>
              <a:rPr lang="en-US" dirty="0" smtClean="0"/>
              <a:t>nters the ready list</a:t>
            </a:r>
          </a:p>
          <a:p>
            <a:pPr lvl="1"/>
            <a:r>
              <a:rPr lang="en-US" dirty="0" smtClean="0"/>
              <a:t>Can only join once</a:t>
            </a:r>
          </a:p>
          <a:p>
            <a:r>
              <a:rPr lang="en-US" dirty="0" smtClean="0"/>
              <a:t>What should happened if…</a:t>
            </a:r>
          </a:p>
          <a:p>
            <a:pPr lvl="1"/>
            <a:r>
              <a:rPr lang="en-US" dirty="0" smtClean="0"/>
              <a:t>The parent joins before the child finishes?</a:t>
            </a:r>
          </a:p>
          <a:p>
            <a:pPr lvl="1"/>
            <a:r>
              <a:rPr lang="en-US" dirty="0" smtClean="0"/>
              <a:t>The parent joins after the child finishes?</a:t>
            </a:r>
          </a:p>
          <a:p>
            <a:pPr lvl="1"/>
            <a:r>
              <a:rPr lang="en-US" dirty="0" smtClean="0"/>
              <a:t>The parent joins just as the child is finishing?</a:t>
            </a:r>
          </a:p>
          <a:p>
            <a:pPr lvl="1"/>
            <a:r>
              <a:rPr lang="en-US" dirty="0" smtClean="0"/>
              <a:t>The parent joins before the child even starts?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94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Spinlocks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Processor waits in a loop for the lock to become free</a:t>
            </a:r>
          </a:p>
          <a:p>
            <a:pPr lvl="1"/>
            <a:r>
              <a:rPr lang="en-US" dirty="0" smtClean="0"/>
              <a:t>Assumes lock will be held for a short time</a:t>
            </a:r>
          </a:p>
          <a:p>
            <a:pPr lvl="1"/>
            <a:r>
              <a:rPr lang="en-US" dirty="0" smtClean="0"/>
              <a:t>Used to protect CPU scheduler and to implement waiting locks</a:t>
            </a:r>
          </a:p>
          <a:p>
            <a:r>
              <a:rPr lang="en-US" dirty="0" smtClean="0"/>
              <a:t> Uses read-modify-write instructions</a:t>
            </a:r>
          </a:p>
          <a:p>
            <a:pPr lvl="1"/>
            <a:r>
              <a:rPr lang="en-US" dirty="0" smtClean="0"/>
              <a:t>Atomically read a value from memory, operate on it, and then write it back to memory</a:t>
            </a:r>
          </a:p>
          <a:p>
            <a:pPr lvl="1"/>
            <a:r>
              <a:rPr lang="en-US" dirty="0" smtClean="0"/>
              <a:t>Intervening instructions prevented in hardware</a:t>
            </a:r>
          </a:p>
          <a:p>
            <a:r>
              <a:rPr lang="en-US" dirty="0" smtClean="0"/>
              <a:t>Need spinlocks to implement locks on multiprocessor machines</a:t>
            </a:r>
          </a:p>
          <a:p>
            <a:pPr lvl="1"/>
            <a:r>
              <a:rPr lang="en-US" dirty="0" smtClean="0"/>
              <a:t>Turning off interrupts is not enough!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6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Lock Implementation - Multiprocessor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Lock::acquire() {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disableInterrupts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spinlock.acquire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 (value == BUSY) {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waiting.add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myTCB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suspend(&amp;spinlock);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 else {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value = BUSY;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spinlock.release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enableInterrupts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Lock::release() {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disableInterrupts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spinlock.acquire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 (!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waiting.Empty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()) {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next =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waiting.remove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scheduler-&gt;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makeReady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(next);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 else {</a:t>
            </a:r>
            <a:b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value = FREE;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spinlock.release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enableInterrupts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58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Channels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Primitive designed for holding sleeping threads</a:t>
            </a:r>
          </a:p>
          <a:p>
            <a:r>
              <a:rPr lang="en-US" dirty="0" smtClean="0"/>
              <a:t>Protected by a </a:t>
            </a:r>
            <a:r>
              <a:rPr lang="en-US" u="sng" dirty="0" smtClean="0"/>
              <a:t>spinlock</a:t>
            </a:r>
            <a:r>
              <a:rPr lang="en-US" dirty="0" smtClean="0"/>
              <a:t>, not a lock</a:t>
            </a:r>
          </a:p>
          <a:p>
            <a:pPr lvl="1"/>
            <a:r>
              <a:rPr lang="en-US" dirty="0" smtClean="0"/>
              <a:t>Caller must hold the spinlock for any </a:t>
            </a:r>
            <a:r>
              <a:rPr lang="en-US" dirty="0" err="1" smtClean="0"/>
              <a:t>wchan</a:t>
            </a:r>
            <a:r>
              <a:rPr lang="en-US" dirty="0" smtClean="0"/>
              <a:t> function call</a:t>
            </a:r>
          </a:p>
          <a:p>
            <a:endParaRPr lang="en-US" dirty="0"/>
          </a:p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wchan_sleep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wc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/>
            <a:r>
              <a:rPr lang="en-US" dirty="0" smtClean="0"/>
              <a:t>Put the current thread to sleep and place it in the </a:t>
            </a:r>
            <a:r>
              <a:rPr lang="en-US" dirty="0" err="1" smtClean="0"/>
              <a:t>wchan</a:t>
            </a:r>
            <a:endParaRPr lang="en-US" dirty="0" smtClean="0"/>
          </a:p>
          <a:p>
            <a:pPr lvl="1"/>
            <a:r>
              <a:rPr lang="en-US" dirty="0" smtClean="0"/>
              <a:t>Spinlock is released upon sleep</a:t>
            </a:r>
          </a:p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wchan_wakeone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wc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/>
            <a:r>
              <a:rPr lang="en-US" dirty="0" smtClean="0"/>
              <a:t>Pull a thread off of the </a:t>
            </a:r>
            <a:r>
              <a:rPr lang="en-US" dirty="0" err="1" smtClean="0"/>
              <a:t>wchan</a:t>
            </a:r>
            <a:r>
              <a:rPr lang="en-US" dirty="0" smtClean="0"/>
              <a:t> and place it in the ready list</a:t>
            </a:r>
          </a:p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wchan_wakeall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wc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/>
            <a:r>
              <a:rPr lang="en-US" dirty="0" smtClean="0"/>
              <a:t>Pull all threads off of the </a:t>
            </a:r>
            <a:r>
              <a:rPr lang="en-US" dirty="0" err="1" smtClean="0"/>
              <a:t>wchan</a:t>
            </a:r>
            <a:r>
              <a:rPr lang="en-US" dirty="0" smtClean="0"/>
              <a:t> and place them in the ready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5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lock_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acquire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(lock)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ait until lock is free, then take it</a:t>
            </a:r>
          </a:p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lock_release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(lock)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elease lock, waking up someone waiting for it (if any)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 most one lock holder at a time (safety)</a:t>
            </a:r>
          </a:p>
          <a:p>
            <a:r>
              <a:rPr lang="en-US" dirty="0" smtClean="0"/>
              <a:t>If no one holding, acquire gets lock (progress)</a:t>
            </a:r>
          </a:p>
          <a:p>
            <a:r>
              <a:rPr lang="en-US" dirty="0" smtClean="0"/>
              <a:t>If all lock holders finish and no higher priority waiters, waiter eventually gets lock (progress)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3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 –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Lock is initially free</a:t>
            </a:r>
          </a:p>
          <a:p>
            <a:r>
              <a:rPr lang="en-US" smtClean="0"/>
              <a:t>Always acquire before accessing shared data structure</a:t>
            </a:r>
          </a:p>
          <a:p>
            <a:pPr lvl="1"/>
            <a:r>
              <a:rPr lang="en-US" smtClean="0"/>
              <a:t>Beginning of procedure!</a:t>
            </a:r>
          </a:p>
          <a:p>
            <a:r>
              <a:rPr lang="en-US" smtClean="0"/>
              <a:t>Always release after finishing with shared data</a:t>
            </a:r>
          </a:p>
          <a:p>
            <a:pPr lvl="1"/>
            <a:r>
              <a:rPr lang="en-US" smtClean="0"/>
              <a:t>End of procedure!</a:t>
            </a:r>
          </a:p>
          <a:p>
            <a:pPr lvl="1"/>
            <a:r>
              <a:rPr lang="en-US" smtClean="0"/>
              <a:t>DO NOT throw lock for someone else to release</a:t>
            </a:r>
          </a:p>
          <a:p>
            <a:r>
              <a:rPr lang="en-US" smtClean="0"/>
              <a:t>Never access shared data without lock</a:t>
            </a:r>
          </a:p>
          <a:p>
            <a:pPr lvl="1"/>
            <a:r>
              <a:rPr lang="en-US" smtClean="0"/>
              <a:t>Danger!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18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 Variables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Waiting inside a critical section</a:t>
            </a:r>
          </a:p>
          <a:p>
            <a:pPr lvl="1"/>
            <a:r>
              <a:rPr lang="en-US" dirty="0" smtClean="0"/>
              <a:t>Called only when holding a lock</a:t>
            </a:r>
          </a:p>
          <a:p>
            <a:pPr lvl="1"/>
            <a:endParaRPr lang="en-US" dirty="0" smtClean="0"/>
          </a:p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cv_wait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(cv, lock)</a:t>
            </a:r>
          </a:p>
          <a:p>
            <a:pPr lvl="1"/>
            <a:r>
              <a:rPr lang="en-US" dirty="0" smtClean="0"/>
              <a:t>Atomically release lock and relinquish processor</a:t>
            </a:r>
          </a:p>
          <a:p>
            <a:pPr lvl="1"/>
            <a:r>
              <a:rPr lang="en-US" dirty="0" smtClean="0"/>
              <a:t>Reacquire the lock when wakened</a:t>
            </a:r>
          </a:p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cv_signal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(cv, lock)</a:t>
            </a:r>
          </a:p>
          <a:p>
            <a:pPr lvl="1"/>
            <a:r>
              <a:rPr lang="en-US" dirty="0" smtClean="0"/>
              <a:t>Wake up a waiter, if any</a:t>
            </a:r>
          </a:p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cv_broadcast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(cv, lock)</a:t>
            </a:r>
          </a:p>
          <a:p>
            <a:pPr lvl="1"/>
            <a:r>
              <a:rPr lang="en-US" dirty="0" smtClean="0"/>
              <a:t>Wake up all waiters, if 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 Variables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ALWAYS hold lock when calling wait, signal, broadcast</a:t>
            </a:r>
          </a:p>
          <a:p>
            <a:pPr lvl="1"/>
            <a:r>
              <a:rPr lang="en-US" smtClean="0"/>
              <a:t>Condition variable is sync FOR shared state</a:t>
            </a:r>
          </a:p>
          <a:p>
            <a:pPr lvl="1"/>
            <a:r>
              <a:rPr lang="en-US" smtClean="0"/>
              <a:t>ALWAYS hold lock when accessing shared state</a:t>
            </a:r>
          </a:p>
          <a:p>
            <a:r>
              <a:rPr lang="en-US" smtClean="0"/>
              <a:t>Condition variable is memoryless</a:t>
            </a:r>
          </a:p>
          <a:p>
            <a:pPr lvl="1"/>
            <a:r>
              <a:rPr lang="en-US" smtClean="0"/>
              <a:t>If signal when no one is waiting, no op</a:t>
            </a:r>
          </a:p>
          <a:p>
            <a:r>
              <a:rPr lang="en-US" smtClean="0"/>
              <a:t>Wait atomically releases lock</a:t>
            </a:r>
          </a:p>
          <a:p>
            <a:pPr lvl="1"/>
            <a:r>
              <a:rPr lang="en-US" smtClean="0"/>
              <a:t>What if wait, then release?</a:t>
            </a:r>
          </a:p>
          <a:p>
            <a:pPr lvl="1"/>
            <a:r>
              <a:rPr lang="en-US" smtClean="0"/>
              <a:t>What if release, then wait?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5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 Variables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thread is woken up from wait, it may not run immediately</a:t>
            </a:r>
          </a:p>
          <a:p>
            <a:pPr lvl="1"/>
            <a:r>
              <a:rPr lang="en-US" dirty="0" smtClean="0"/>
              <a:t>Signal/broadcast puts thread(s) on ready list</a:t>
            </a:r>
          </a:p>
          <a:p>
            <a:pPr lvl="1"/>
            <a:r>
              <a:rPr lang="en-US" dirty="0" smtClean="0"/>
              <a:t>When lock is released, anyone might acquire it</a:t>
            </a:r>
          </a:p>
          <a:p>
            <a:r>
              <a:rPr lang="en-US" dirty="0" smtClean="0"/>
              <a:t>Wait MUST be in a loop</a:t>
            </a: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 (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need_to_wait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()) {</a:t>
            </a: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cv.wait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(lock);</a:t>
            </a: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dirty="0" smtClean="0"/>
              <a:t>Simplifies implementation</a:t>
            </a:r>
          </a:p>
          <a:p>
            <a:pPr lvl="1"/>
            <a:r>
              <a:rPr lang="en-US" dirty="0" smtClean="0"/>
              <a:t>Of condition variables and locks</a:t>
            </a:r>
          </a:p>
          <a:p>
            <a:pPr lvl="1"/>
            <a:r>
              <a:rPr lang="en-US" dirty="0" smtClean="0"/>
              <a:t>Of code that uses condition variables and locks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19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Semaphores have a non-negative integer value</a:t>
            </a:r>
          </a:p>
          <a:p>
            <a:pPr lvl="1"/>
            <a:r>
              <a:rPr lang="en-US" dirty="0" smtClean="0"/>
              <a:t>P() atomically waits for value to become &gt; 0, then decrements</a:t>
            </a:r>
          </a:p>
          <a:p>
            <a:pPr lvl="1"/>
            <a:r>
              <a:rPr lang="en-US" dirty="0" smtClean="0"/>
              <a:t>V() atomically increments value (waking up waiter if needed)</a:t>
            </a:r>
          </a:p>
          <a:p>
            <a:r>
              <a:rPr lang="en-US" dirty="0" smtClean="0"/>
              <a:t>Semaphores are like integers except:</a:t>
            </a:r>
          </a:p>
          <a:p>
            <a:pPr lvl="1"/>
            <a:r>
              <a:rPr lang="en-US" dirty="0" smtClean="0"/>
              <a:t>Only operations are P and V</a:t>
            </a:r>
          </a:p>
          <a:p>
            <a:pPr lvl="1"/>
            <a:r>
              <a:rPr lang="en-US" dirty="0" smtClean="0"/>
              <a:t>Operations are atomic</a:t>
            </a:r>
          </a:p>
          <a:p>
            <a:pPr lvl="2"/>
            <a:r>
              <a:rPr lang="en-US" dirty="0" smtClean="0"/>
              <a:t>If value is 1, two P’s will result in value 0 and one waiter</a:t>
            </a:r>
          </a:p>
          <a:p>
            <a:r>
              <a:rPr lang="en-US" dirty="0" smtClean="0"/>
              <a:t>Semaphores are useful for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Stateful</a:t>
            </a:r>
            <a:r>
              <a:rPr lang="en-US" dirty="0" smtClean="0"/>
              <a:t>” wait: interrupt handlers, fork/join</a:t>
            </a:r>
          </a:p>
          <a:p>
            <a:pPr lvl="1"/>
            <a:r>
              <a:rPr lang="en-US" dirty="0" smtClean="0"/>
              <a:t>But otherwise don’t use them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2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Synchronization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to synchronize?</a:t>
            </a:r>
          </a:p>
          <a:p>
            <a:pPr lvl="1"/>
            <a:r>
              <a:rPr lang="en-US" dirty="0" smtClean="0"/>
              <a:t>Modifying global variable in different threads</a:t>
            </a:r>
          </a:p>
          <a:p>
            <a:pPr lvl="1"/>
            <a:r>
              <a:rPr lang="en-US" dirty="0" smtClean="0"/>
              <a:t>Protecting state during forced sleep (i.e. I/O)</a:t>
            </a:r>
          </a:p>
          <a:p>
            <a:r>
              <a:rPr lang="en-US" dirty="0" smtClean="0"/>
              <a:t>Pick the right primitives</a:t>
            </a:r>
          </a:p>
          <a:p>
            <a:pPr lvl="1"/>
            <a:r>
              <a:rPr lang="en-US" dirty="0" smtClean="0"/>
              <a:t>Locks – Critical sections, modifying shared state</a:t>
            </a:r>
          </a:p>
          <a:p>
            <a:pPr lvl="1"/>
            <a:r>
              <a:rPr lang="en-US" dirty="0" smtClean="0"/>
              <a:t>CVs – Waiting for a condition to be satisfied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Semaphores –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Stateful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waiting</a:t>
            </a:r>
          </a:p>
          <a:p>
            <a:pPr lvl="1"/>
            <a:r>
              <a:rPr lang="en-US" dirty="0" smtClean="0"/>
              <a:t>Mix and match when necessary</a:t>
            </a:r>
            <a:endParaRPr lang="en-US" dirty="0"/>
          </a:p>
          <a:p>
            <a:r>
              <a:rPr lang="en-US" dirty="0" smtClean="0"/>
              <a:t>Organize and limit conflicts</a:t>
            </a:r>
          </a:p>
          <a:p>
            <a:pPr lvl="1"/>
            <a:r>
              <a:rPr lang="en-US" dirty="0" smtClean="0"/>
              <a:t>Try to modularize code to minimize critical sections</a:t>
            </a:r>
          </a:p>
          <a:p>
            <a:pPr lvl="1"/>
            <a:r>
              <a:rPr lang="en-US" dirty="0" smtClean="0"/>
              <a:t>Keep related synchronization close together</a:t>
            </a:r>
          </a:p>
          <a:p>
            <a:r>
              <a:rPr lang="en-US" dirty="0" smtClean="0"/>
              <a:t>When in doubt, draw pictures</a:t>
            </a:r>
          </a:p>
          <a:p>
            <a:pPr lvl="1"/>
            <a:r>
              <a:rPr lang="en-US" dirty="0" smtClean="0"/>
              <a:t>Draw graphs of resources and consumers</a:t>
            </a:r>
          </a:p>
          <a:p>
            <a:pPr lvl="1"/>
            <a:r>
              <a:rPr lang="en-US" dirty="0" smtClean="0"/>
              <a:t>List the order in which things are acquired</a:t>
            </a:r>
          </a:p>
          <a:p>
            <a:pPr lvl="1"/>
            <a:r>
              <a:rPr lang="en-US" dirty="0" smtClean="0"/>
              <a:t>Look for inconsistent orders of acquisition and circular dependencies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960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Lifecycle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thread_create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(thread,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Create a new thread to run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OS/161: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thread_fork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thread_yield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US" dirty="0" smtClean="0"/>
              <a:t>Relinquish processor voluntarily</a:t>
            </a:r>
          </a:p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thread_join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(thread)</a:t>
            </a:r>
          </a:p>
          <a:p>
            <a:pPr lvl="1"/>
            <a:r>
              <a:rPr lang="en-US" dirty="0" smtClean="0"/>
              <a:t>In parent, wait for forked thread to exit, then return</a:t>
            </a:r>
          </a:p>
          <a:p>
            <a:pPr lvl="1"/>
            <a:r>
              <a:rPr lang="en-US" dirty="0" smtClean="0"/>
              <a:t>OS/161: Your job</a:t>
            </a:r>
          </a:p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thread_exit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(ret)</a:t>
            </a:r>
          </a:p>
          <a:p>
            <a:pPr lvl="1"/>
            <a:r>
              <a:rPr lang="en-US" dirty="0" smtClean="0"/>
              <a:t>Quit thread and clean up, wake up joiner if any</a:t>
            </a:r>
            <a:endParaRPr lang="en-US" dirty="0"/>
          </a:p>
        </p:txBody>
      </p:sp>
      <p:pic>
        <p:nvPicPr>
          <p:cNvPr id="9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7825" y="0"/>
            <a:ext cx="3686175" cy="181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1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205</TotalTime>
  <Words>831</Words>
  <Application>Microsoft Office PowerPoint</Application>
  <PresentationFormat>On-screen Show (4:3)</PresentationFormat>
  <Paragraphs>147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Consolas</vt:lpstr>
      <vt:lpstr>Corbel</vt:lpstr>
      <vt:lpstr>Depth</vt:lpstr>
      <vt:lpstr>CSE 451:  Asst. 1 Preparation</vt:lpstr>
      <vt:lpstr>Locks</vt:lpstr>
      <vt:lpstr>Locks – Best Practices</vt:lpstr>
      <vt:lpstr>Condition Variables API</vt:lpstr>
      <vt:lpstr>Condition Variables Cont.</vt:lpstr>
      <vt:lpstr>Condition Variables Semantics</vt:lpstr>
      <vt:lpstr>Semaphores</vt:lpstr>
      <vt:lpstr>General Synchronization Advice</vt:lpstr>
      <vt:lpstr>Thread Lifecycle</vt:lpstr>
      <vt:lpstr>Thread Join</vt:lpstr>
      <vt:lpstr>Spinlocks</vt:lpstr>
      <vt:lpstr>Lock Implementation - Multiprocessor</vt:lpstr>
      <vt:lpstr>Wait Channels</vt:lpstr>
    </vt:vector>
  </TitlesOfParts>
  <Company>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451:  Project 1 code review</dc:title>
  <dc:creator>Meghan Cowan</dc:creator>
  <cp:lastModifiedBy>sunjayc99</cp:lastModifiedBy>
  <cp:revision>34</cp:revision>
  <dcterms:created xsi:type="dcterms:W3CDTF">2014-10-07T20:50:39Z</dcterms:created>
  <dcterms:modified xsi:type="dcterms:W3CDTF">2014-10-09T19:18:19Z</dcterms:modified>
</cp:coreProperties>
</file>