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9" r:id="rId3"/>
    <p:sldId id="257" r:id="rId4"/>
    <p:sldId id="258" r:id="rId5"/>
    <p:sldId id="266" r:id="rId6"/>
    <p:sldId id="260" r:id="rId7"/>
    <p:sldId id="261" r:id="rId8"/>
    <p:sldId id="262" r:id="rId9"/>
    <p:sldId id="264" r:id="rId10"/>
    <p:sldId id="263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18DD78-B921-48CA-848D-3E2E78F6948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FCF5C6-6D30-437A-89C4-C6F00E406F48}">
      <dgm:prSet phldrT="[Text]"/>
      <dgm:spPr/>
      <dgm:t>
        <a:bodyPr/>
        <a:lstStyle/>
        <a:p>
          <a:r>
            <a:rPr lang="en-US" b="1" i="0" dirty="0" smtClean="0"/>
            <a:t>Communication Influences Your Thinking about Yourself and Others</a:t>
          </a:r>
          <a:endParaRPr lang="en-US" dirty="0"/>
        </a:p>
      </dgm:t>
    </dgm:pt>
    <dgm:pt modelId="{8BA9B02E-C6EE-47B4-AC96-CF471E45F77E}" type="parTrans" cxnId="{C687B4C4-4FC2-4C1F-89E4-8F5149750A70}">
      <dgm:prSet/>
      <dgm:spPr/>
      <dgm:t>
        <a:bodyPr/>
        <a:lstStyle/>
        <a:p>
          <a:endParaRPr lang="en-US"/>
        </a:p>
      </dgm:t>
    </dgm:pt>
    <dgm:pt modelId="{8DFBFC27-AC3F-445E-99A7-4C2509AC9AA1}" type="sibTrans" cxnId="{C687B4C4-4FC2-4C1F-89E4-8F5149750A70}">
      <dgm:prSet/>
      <dgm:spPr/>
      <dgm:t>
        <a:bodyPr/>
        <a:lstStyle/>
        <a:p>
          <a:endParaRPr lang="en-US"/>
        </a:p>
      </dgm:t>
    </dgm:pt>
    <dgm:pt modelId="{A2BB4C42-BDE9-4CB8-970D-65BD4B908953}">
      <dgm:prSet phldrT="[Text]"/>
      <dgm:spPr/>
      <dgm:t>
        <a:bodyPr/>
        <a:lstStyle/>
        <a:p>
          <a:r>
            <a:rPr lang="en-US" b="0" i="0" dirty="0" smtClean="0"/>
            <a:t>You share meaning in what you say and how you say it, both in oral and written forms</a:t>
          </a:r>
          <a:endParaRPr lang="en-US" dirty="0"/>
        </a:p>
      </dgm:t>
    </dgm:pt>
    <dgm:pt modelId="{559B254C-271E-4CC0-A443-A15E55530E61}" type="parTrans" cxnId="{1520F38A-C225-4F25-B9A7-58526AEC8BF0}">
      <dgm:prSet/>
      <dgm:spPr/>
      <dgm:t>
        <a:bodyPr/>
        <a:lstStyle/>
        <a:p>
          <a:endParaRPr lang="en-US"/>
        </a:p>
      </dgm:t>
    </dgm:pt>
    <dgm:pt modelId="{AA894D95-58D1-42FA-970A-6FEA2EC2989C}" type="sibTrans" cxnId="{1520F38A-C225-4F25-B9A7-58526AEC8BF0}">
      <dgm:prSet/>
      <dgm:spPr/>
      <dgm:t>
        <a:bodyPr/>
        <a:lstStyle/>
        <a:p>
          <a:endParaRPr lang="en-US"/>
        </a:p>
      </dgm:t>
    </dgm:pt>
    <dgm:pt modelId="{7490DD5E-FB35-4123-B4CE-1CCF6054CFED}">
      <dgm:prSet phldrT="[Text]"/>
      <dgm:spPr/>
      <dgm:t>
        <a:bodyPr/>
        <a:lstStyle/>
        <a:p>
          <a:r>
            <a:rPr lang="en-US" b="1" i="0" dirty="0" smtClean="0"/>
            <a:t>Communication Influences How You Learn</a:t>
          </a:r>
          <a:endParaRPr lang="en-US" dirty="0"/>
        </a:p>
      </dgm:t>
    </dgm:pt>
    <dgm:pt modelId="{773101B9-2240-4D4C-8DF7-96C949F2610B}" type="parTrans" cxnId="{4A715FC7-53E3-4F8B-A11F-2AA957741303}">
      <dgm:prSet/>
      <dgm:spPr/>
      <dgm:t>
        <a:bodyPr/>
        <a:lstStyle/>
        <a:p>
          <a:endParaRPr lang="en-US"/>
        </a:p>
      </dgm:t>
    </dgm:pt>
    <dgm:pt modelId="{09D13E22-6A13-4A94-A228-658D623AF0DE}" type="sibTrans" cxnId="{4A715FC7-53E3-4F8B-A11F-2AA957741303}">
      <dgm:prSet/>
      <dgm:spPr/>
      <dgm:t>
        <a:bodyPr/>
        <a:lstStyle/>
        <a:p>
          <a:endParaRPr lang="en-US"/>
        </a:p>
      </dgm:t>
    </dgm:pt>
    <dgm:pt modelId="{816A81DD-682C-4979-B4BA-4741718FB7B8}">
      <dgm:prSet phldrT="[Text]"/>
      <dgm:spPr/>
      <dgm:t>
        <a:bodyPr/>
        <a:lstStyle/>
        <a:p>
          <a:r>
            <a:rPr lang="en-US" b="0" i="0" dirty="0" smtClean="0"/>
            <a:t>Your speaking and writing are reflections of your thoughts, experience, and education</a:t>
          </a:r>
          <a:endParaRPr lang="en-US" dirty="0"/>
        </a:p>
      </dgm:t>
    </dgm:pt>
    <dgm:pt modelId="{BE88981C-B06B-4D19-8163-25D70F2D006E}" type="parTrans" cxnId="{BBA5C7F0-29AD-4D30-8AF6-1321F1B565F0}">
      <dgm:prSet/>
      <dgm:spPr/>
      <dgm:t>
        <a:bodyPr/>
        <a:lstStyle/>
        <a:p>
          <a:endParaRPr lang="en-US"/>
        </a:p>
      </dgm:t>
    </dgm:pt>
    <dgm:pt modelId="{FD7D7CAC-BD81-4053-A471-66665F195A19}" type="sibTrans" cxnId="{BBA5C7F0-29AD-4D30-8AF6-1321F1B565F0}">
      <dgm:prSet/>
      <dgm:spPr/>
      <dgm:t>
        <a:bodyPr/>
        <a:lstStyle/>
        <a:p>
          <a:endParaRPr lang="en-US"/>
        </a:p>
      </dgm:t>
    </dgm:pt>
    <dgm:pt modelId="{2A2BEA28-AE5C-46A5-9051-2DBA9605FF82}">
      <dgm:prSet phldrT="[Text]"/>
      <dgm:spPr/>
      <dgm:t>
        <a:bodyPr/>
        <a:lstStyle/>
        <a:p>
          <a:r>
            <a:rPr lang="en-US" b="0" i="0" dirty="0" smtClean="0"/>
            <a:t>Oral and written communication proficiencies are consistently ranked in the top ten desirable skills by employer surveys year after year</a:t>
          </a:r>
          <a:endParaRPr lang="en-US" dirty="0"/>
        </a:p>
      </dgm:t>
    </dgm:pt>
    <dgm:pt modelId="{BA587DF8-66FA-462E-9B3F-1D8585FE555D}" type="parTrans" cxnId="{21341617-D619-40E4-93A3-3D459B2EDEC3}">
      <dgm:prSet/>
      <dgm:spPr/>
      <dgm:t>
        <a:bodyPr/>
        <a:lstStyle/>
        <a:p>
          <a:endParaRPr lang="en-US"/>
        </a:p>
      </dgm:t>
    </dgm:pt>
    <dgm:pt modelId="{EB7D6C6C-3B0F-46C1-944F-85CB635322BB}" type="sibTrans" cxnId="{21341617-D619-40E4-93A3-3D459B2EDEC3}">
      <dgm:prSet/>
      <dgm:spPr/>
      <dgm:t>
        <a:bodyPr/>
        <a:lstStyle/>
        <a:p>
          <a:endParaRPr lang="en-US"/>
        </a:p>
      </dgm:t>
    </dgm:pt>
    <dgm:pt modelId="{E8819C65-A182-47CB-AEA1-5BB7517776D9}">
      <dgm:prSet phldrT="[Text]"/>
      <dgm:spPr/>
      <dgm:t>
        <a:bodyPr/>
        <a:lstStyle/>
        <a:p>
          <a:r>
            <a:rPr lang="en-US" b="1" i="0" dirty="0" smtClean="0"/>
            <a:t>Communication Skills Are Desired by Business and Industry</a:t>
          </a:r>
          <a:endParaRPr lang="en-US" dirty="0"/>
        </a:p>
      </dgm:t>
    </dgm:pt>
    <dgm:pt modelId="{AE92C524-6C47-45DC-924B-50683D0F6675}" type="parTrans" cxnId="{964AAE43-3B69-4D96-8A02-95C8AC96C1C4}">
      <dgm:prSet/>
      <dgm:spPr/>
      <dgm:t>
        <a:bodyPr/>
        <a:lstStyle/>
        <a:p>
          <a:endParaRPr lang="en-US"/>
        </a:p>
      </dgm:t>
    </dgm:pt>
    <dgm:pt modelId="{903C27CF-077C-4C90-B0E3-B84F43A7D7C7}" type="sibTrans" cxnId="{964AAE43-3B69-4D96-8A02-95C8AC96C1C4}">
      <dgm:prSet/>
      <dgm:spPr/>
      <dgm:t>
        <a:bodyPr/>
        <a:lstStyle/>
        <a:p>
          <a:endParaRPr lang="en-US"/>
        </a:p>
      </dgm:t>
    </dgm:pt>
    <dgm:pt modelId="{FDFD9219-D8DE-49E3-A138-F505765BA87B}" type="pres">
      <dgm:prSet presAssocID="{4218DD78-B921-48CA-848D-3E2E78F6948A}" presName="linear" presStyleCnt="0">
        <dgm:presLayoutVars>
          <dgm:animLvl val="lvl"/>
          <dgm:resizeHandles val="exact"/>
        </dgm:presLayoutVars>
      </dgm:prSet>
      <dgm:spPr/>
    </dgm:pt>
    <dgm:pt modelId="{DE37B971-37CE-4E0D-8E65-1385A26EC742}" type="pres">
      <dgm:prSet presAssocID="{92FCF5C6-6D30-437A-89C4-C6F00E406F48}" presName="parentText" presStyleLbl="node1" presStyleIdx="0" presStyleCnt="3" custLinFactNeighborX="-87" custLinFactNeighborY="-4104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CA08A0-0DB0-44A7-9849-9AF806B73C59}" type="pres">
      <dgm:prSet presAssocID="{92FCF5C6-6D30-437A-89C4-C6F00E406F48}" presName="childText" presStyleLbl="revTx" presStyleIdx="0" presStyleCnt="3" custLinFactNeighborX="-87" custLinFactNeighborY="-313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370502-D233-4347-A979-E716B8D62234}" type="pres">
      <dgm:prSet presAssocID="{7490DD5E-FB35-4123-B4CE-1CCF6054CFED}" presName="parentText" presStyleLbl="node1" presStyleIdx="1" presStyleCnt="3" custLinFactNeighborX="-87" custLinFactNeighborY="-1080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B14F29-05DE-4B4D-96AB-1FDC4866CB75}" type="pres">
      <dgm:prSet presAssocID="{7490DD5E-FB35-4123-B4CE-1CCF6054CFED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291E09-A87A-42A7-BE3D-DF1EB3CE14C6}" type="pres">
      <dgm:prSet presAssocID="{E8819C65-A182-47CB-AEA1-5BB7517776D9}" presName="parentText" presStyleLbl="node1" presStyleIdx="2" presStyleCnt="3" custLinFactNeighborX="-87" custLinFactNeighborY="3456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2960A2-56B5-4779-8A98-96DEACF73FFC}" type="pres">
      <dgm:prSet presAssocID="{E8819C65-A182-47CB-AEA1-5BB7517776D9}" presName="childText" presStyleLbl="revTx" presStyleIdx="2" presStyleCnt="3" custLinFactNeighborX="-87" custLinFactNeighborY="469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526908-2469-411F-A604-94A0CF2EB767}" type="presOf" srcId="{92FCF5C6-6D30-437A-89C4-C6F00E406F48}" destId="{DE37B971-37CE-4E0D-8E65-1385A26EC742}" srcOrd="0" destOrd="0" presId="urn:microsoft.com/office/officeart/2005/8/layout/vList2"/>
    <dgm:cxn modelId="{334CE975-81EF-480C-BCC0-D31B2CEC6AAA}" type="presOf" srcId="{A2BB4C42-BDE9-4CB8-970D-65BD4B908953}" destId="{16CA08A0-0DB0-44A7-9849-9AF806B73C59}" srcOrd="0" destOrd="0" presId="urn:microsoft.com/office/officeart/2005/8/layout/vList2"/>
    <dgm:cxn modelId="{4A715FC7-53E3-4F8B-A11F-2AA957741303}" srcId="{4218DD78-B921-48CA-848D-3E2E78F6948A}" destId="{7490DD5E-FB35-4123-B4CE-1CCF6054CFED}" srcOrd="1" destOrd="0" parTransId="{773101B9-2240-4D4C-8DF7-96C949F2610B}" sibTransId="{09D13E22-6A13-4A94-A228-658D623AF0DE}"/>
    <dgm:cxn modelId="{C687B4C4-4FC2-4C1F-89E4-8F5149750A70}" srcId="{4218DD78-B921-48CA-848D-3E2E78F6948A}" destId="{92FCF5C6-6D30-437A-89C4-C6F00E406F48}" srcOrd="0" destOrd="0" parTransId="{8BA9B02E-C6EE-47B4-AC96-CF471E45F77E}" sibTransId="{8DFBFC27-AC3F-445E-99A7-4C2509AC9AA1}"/>
    <dgm:cxn modelId="{63AEDEFF-F9BD-4801-A8AE-5AB79A3FA215}" type="presOf" srcId="{4218DD78-B921-48CA-848D-3E2E78F6948A}" destId="{FDFD9219-D8DE-49E3-A138-F505765BA87B}" srcOrd="0" destOrd="0" presId="urn:microsoft.com/office/officeart/2005/8/layout/vList2"/>
    <dgm:cxn modelId="{BC661BEE-9F66-464F-8566-7713A5C75EB5}" type="presOf" srcId="{7490DD5E-FB35-4123-B4CE-1CCF6054CFED}" destId="{93370502-D233-4347-A979-E716B8D62234}" srcOrd="0" destOrd="0" presId="urn:microsoft.com/office/officeart/2005/8/layout/vList2"/>
    <dgm:cxn modelId="{BBA5C7F0-29AD-4D30-8AF6-1321F1B565F0}" srcId="{7490DD5E-FB35-4123-B4CE-1CCF6054CFED}" destId="{816A81DD-682C-4979-B4BA-4741718FB7B8}" srcOrd="0" destOrd="0" parTransId="{BE88981C-B06B-4D19-8163-25D70F2D006E}" sibTransId="{FD7D7CAC-BD81-4053-A471-66665F195A19}"/>
    <dgm:cxn modelId="{5F247316-9E37-4F13-9533-812E4F490830}" type="presOf" srcId="{816A81DD-682C-4979-B4BA-4741718FB7B8}" destId="{E4B14F29-05DE-4B4D-96AB-1FDC4866CB75}" srcOrd="0" destOrd="0" presId="urn:microsoft.com/office/officeart/2005/8/layout/vList2"/>
    <dgm:cxn modelId="{6D4269A4-54DC-440C-A5DD-D4D262681BE1}" type="presOf" srcId="{2A2BEA28-AE5C-46A5-9051-2DBA9605FF82}" destId="{D42960A2-56B5-4779-8A98-96DEACF73FFC}" srcOrd="0" destOrd="0" presId="urn:microsoft.com/office/officeart/2005/8/layout/vList2"/>
    <dgm:cxn modelId="{964AAE43-3B69-4D96-8A02-95C8AC96C1C4}" srcId="{4218DD78-B921-48CA-848D-3E2E78F6948A}" destId="{E8819C65-A182-47CB-AEA1-5BB7517776D9}" srcOrd="2" destOrd="0" parTransId="{AE92C524-6C47-45DC-924B-50683D0F6675}" sibTransId="{903C27CF-077C-4C90-B0E3-B84F43A7D7C7}"/>
    <dgm:cxn modelId="{137A3E0C-CC2F-483D-B054-01CDCBC216B3}" type="presOf" srcId="{E8819C65-A182-47CB-AEA1-5BB7517776D9}" destId="{D3291E09-A87A-42A7-BE3D-DF1EB3CE14C6}" srcOrd="0" destOrd="0" presId="urn:microsoft.com/office/officeart/2005/8/layout/vList2"/>
    <dgm:cxn modelId="{1520F38A-C225-4F25-B9A7-58526AEC8BF0}" srcId="{92FCF5C6-6D30-437A-89C4-C6F00E406F48}" destId="{A2BB4C42-BDE9-4CB8-970D-65BD4B908953}" srcOrd="0" destOrd="0" parTransId="{559B254C-271E-4CC0-A443-A15E55530E61}" sibTransId="{AA894D95-58D1-42FA-970A-6FEA2EC2989C}"/>
    <dgm:cxn modelId="{21341617-D619-40E4-93A3-3D459B2EDEC3}" srcId="{E8819C65-A182-47CB-AEA1-5BB7517776D9}" destId="{2A2BEA28-AE5C-46A5-9051-2DBA9605FF82}" srcOrd="0" destOrd="0" parTransId="{BA587DF8-66FA-462E-9B3F-1D8585FE555D}" sibTransId="{EB7D6C6C-3B0F-46C1-944F-85CB635322BB}"/>
    <dgm:cxn modelId="{65F07B2D-BD67-45C5-8D5C-FF34541C921E}" type="presParOf" srcId="{FDFD9219-D8DE-49E3-A138-F505765BA87B}" destId="{DE37B971-37CE-4E0D-8E65-1385A26EC742}" srcOrd="0" destOrd="0" presId="urn:microsoft.com/office/officeart/2005/8/layout/vList2"/>
    <dgm:cxn modelId="{EECDAE8D-A0D3-4A6F-BCE9-8DB31DA0954C}" type="presParOf" srcId="{FDFD9219-D8DE-49E3-A138-F505765BA87B}" destId="{16CA08A0-0DB0-44A7-9849-9AF806B73C59}" srcOrd="1" destOrd="0" presId="urn:microsoft.com/office/officeart/2005/8/layout/vList2"/>
    <dgm:cxn modelId="{2D4CC391-12AF-4978-871A-1E13F133699F}" type="presParOf" srcId="{FDFD9219-D8DE-49E3-A138-F505765BA87B}" destId="{93370502-D233-4347-A979-E716B8D62234}" srcOrd="2" destOrd="0" presId="urn:microsoft.com/office/officeart/2005/8/layout/vList2"/>
    <dgm:cxn modelId="{C57FF8DC-0BC8-433A-B678-DCC629F7609C}" type="presParOf" srcId="{FDFD9219-D8DE-49E3-A138-F505765BA87B}" destId="{E4B14F29-05DE-4B4D-96AB-1FDC4866CB75}" srcOrd="3" destOrd="0" presId="urn:microsoft.com/office/officeart/2005/8/layout/vList2"/>
    <dgm:cxn modelId="{D15E4238-B60C-4655-A705-9E508293207A}" type="presParOf" srcId="{FDFD9219-D8DE-49E3-A138-F505765BA87B}" destId="{D3291E09-A87A-42A7-BE3D-DF1EB3CE14C6}" srcOrd="4" destOrd="0" presId="urn:microsoft.com/office/officeart/2005/8/layout/vList2"/>
    <dgm:cxn modelId="{B6C8A1D7-A29E-441E-8204-85205D6A6DBC}" type="presParOf" srcId="{FDFD9219-D8DE-49E3-A138-F505765BA87B}" destId="{D42960A2-56B5-4779-8A98-96DEACF73FF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C37AC4-41C8-4B38-A127-0CFD0D3548E5}" type="doc">
      <dgm:prSet loTypeId="urn:diagrams.loki3.com/VaryingWidthList" loCatId="list" qsTypeId="urn:microsoft.com/office/officeart/2005/8/quickstyle/simple3" qsCatId="simple" csTypeId="urn:microsoft.com/office/officeart/2005/8/colors/accent1_5" csCatId="accent1" phldr="1"/>
      <dgm:spPr/>
    </dgm:pt>
    <dgm:pt modelId="{B0342C85-A9A2-416F-8650-7BCF6C9A9483}">
      <dgm:prSet phldrT="[Text]"/>
      <dgm:spPr/>
      <dgm:t>
        <a:bodyPr/>
        <a:lstStyle/>
        <a:p>
          <a:r>
            <a:rPr lang="en-US" dirty="0" smtClean="0"/>
            <a:t>They may not have the right things to say</a:t>
          </a:r>
          <a:endParaRPr lang="en-US" dirty="0"/>
        </a:p>
      </dgm:t>
    </dgm:pt>
    <dgm:pt modelId="{60D523C3-BAD5-415B-B2BD-ACF7B5D2B12E}" type="parTrans" cxnId="{A8559DE8-8D1C-4009-AD51-0FA3D71A67BB}">
      <dgm:prSet/>
      <dgm:spPr/>
      <dgm:t>
        <a:bodyPr/>
        <a:lstStyle/>
        <a:p>
          <a:endParaRPr lang="en-US"/>
        </a:p>
      </dgm:t>
    </dgm:pt>
    <dgm:pt modelId="{49209892-9523-4698-B78B-11AAEA707EAB}" type="sibTrans" cxnId="{A8559DE8-8D1C-4009-AD51-0FA3D71A67BB}">
      <dgm:prSet/>
      <dgm:spPr/>
      <dgm:t>
        <a:bodyPr/>
        <a:lstStyle/>
        <a:p>
          <a:endParaRPr lang="en-US"/>
        </a:p>
      </dgm:t>
    </dgm:pt>
    <dgm:pt modelId="{4D3BAC47-6319-43F1-B413-405140E34841}">
      <dgm:prSet phldrT="[Text]"/>
      <dgm:spPr/>
      <dgm:t>
        <a:bodyPr/>
        <a:lstStyle/>
        <a:p>
          <a:r>
            <a:rPr lang="en-US" dirty="0" smtClean="0"/>
            <a:t>They may not know how to say it</a:t>
          </a:r>
          <a:endParaRPr lang="en-US" dirty="0"/>
        </a:p>
      </dgm:t>
    </dgm:pt>
    <dgm:pt modelId="{BC79E391-1DE9-4EE3-98BD-9E9D16E0DA17}" type="parTrans" cxnId="{81E0BBB0-8068-4316-A5D7-2C753AD6890E}">
      <dgm:prSet/>
      <dgm:spPr/>
      <dgm:t>
        <a:bodyPr/>
        <a:lstStyle/>
        <a:p>
          <a:endParaRPr lang="en-US"/>
        </a:p>
      </dgm:t>
    </dgm:pt>
    <dgm:pt modelId="{429AD1F7-FF6F-4F92-8AD6-F45997B89F7B}" type="sibTrans" cxnId="{81E0BBB0-8068-4316-A5D7-2C753AD6890E}">
      <dgm:prSet/>
      <dgm:spPr/>
      <dgm:t>
        <a:bodyPr/>
        <a:lstStyle/>
        <a:p>
          <a:endParaRPr lang="en-US"/>
        </a:p>
      </dgm:t>
    </dgm:pt>
    <dgm:pt modelId="{FC028E79-423A-4FCE-91C9-DF7009844768}">
      <dgm:prSet phldrT="[Text]"/>
      <dgm:spPr/>
      <dgm:t>
        <a:bodyPr/>
        <a:lstStyle/>
        <a:p>
          <a:r>
            <a:rPr lang="en-US" dirty="0" smtClean="0"/>
            <a:t>knowing both might still botch their delivery</a:t>
          </a:r>
          <a:endParaRPr lang="en-US" dirty="0"/>
        </a:p>
      </dgm:t>
    </dgm:pt>
    <dgm:pt modelId="{B8900C95-4772-4681-9082-9FC439B02605}" type="parTrans" cxnId="{0D413146-B435-4344-B5A7-690E0407D5EC}">
      <dgm:prSet/>
      <dgm:spPr/>
      <dgm:t>
        <a:bodyPr/>
        <a:lstStyle/>
        <a:p>
          <a:endParaRPr lang="en-US"/>
        </a:p>
      </dgm:t>
    </dgm:pt>
    <dgm:pt modelId="{1AD010DF-7080-4709-942F-8DC94EEC084F}" type="sibTrans" cxnId="{0D413146-B435-4344-B5A7-690E0407D5EC}">
      <dgm:prSet/>
      <dgm:spPr/>
      <dgm:t>
        <a:bodyPr/>
        <a:lstStyle/>
        <a:p>
          <a:endParaRPr lang="en-US"/>
        </a:p>
      </dgm:t>
    </dgm:pt>
    <dgm:pt modelId="{287CE206-C7E6-4697-8BCB-06560E7AC29B}" type="pres">
      <dgm:prSet presAssocID="{7CC37AC4-41C8-4B38-A127-0CFD0D3548E5}" presName="Name0" presStyleCnt="0">
        <dgm:presLayoutVars>
          <dgm:resizeHandles/>
        </dgm:presLayoutVars>
      </dgm:prSet>
      <dgm:spPr/>
    </dgm:pt>
    <dgm:pt modelId="{54A8F6B3-7600-47DD-A9E9-E0C2ED08286A}" type="pres">
      <dgm:prSet presAssocID="{B0342C85-A9A2-416F-8650-7BCF6C9A9483}" presName="text" presStyleLbl="node1" presStyleIdx="0" presStyleCnt="3" custScaleX="1924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972F9C-A4A8-46D9-8790-1E5A58C12706}" type="pres">
      <dgm:prSet presAssocID="{49209892-9523-4698-B78B-11AAEA707EAB}" presName="space" presStyleCnt="0"/>
      <dgm:spPr/>
    </dgm:pt>
    <dgm:pt modelId="{C3600148-AD05-49B2-B5C5-C5D83B7427DC}" type="pres">
      <dgm:prSet presAssocID="{4D3BAC47-6319-43F1-B413-405140E34841}" presName="text" presStyleLbl="node1" presStyleIdx="1" presStyleCnt="3" custScaleX="2183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59AC85-06D3-41D9-BA4B-210FD7D19E88}" type="pres">
      <dgm:prSet presAssocID="{429AD1F7-FF6F-4F92-8AD6-F45997B89F7B}" presName="space" presStyleCnt="0"/>
      <dgm:spPr/>
    </dgm:pt>
    <dgm:pt modelId="{B149DCE4-3BF8-49F7-9370-86E47370165C}" type="pres">
      <dgm:prSet presAssocID="{FC028E79-423A-4FCE-91C9-DF7009844768}" presName="text" presStyleLbl="node1" presStyleIdx="2" presStyleCnt="3" custScaleX="1805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501576-7BD9-450E-B7E9-98AC09E7F8ED}" type="presOf" srcId="{7CC37AC4-41C8-4B38-A127-0CFD0D3548E5}" destId="{287CE206-C7E6-4697-8BCB-06560E7AC29B}" srcOrd="0" destOrd="0" presId="urn:diagrams.loki3.com/VaryingWidthList"/>
    <dgm:cxn modelId="{81E0BBB0-8068-4316-A5D7-2C753AD6890E}" srcId="{7CC37AC4-41C8-4B38-A127-0CFD0D3548E5}" destId="{4D3BAC47-6319-43F1-B413-405140E34841}" srcOrd="1" destOrd="0" parTransId="{BC79E391-1DE9-4EE3-98BD-9E9D16E0DA17}" sibTransId="{429AD1F7-FF6F-4F92-8AD6-F45997B89F7B}"/>
    <dgm:cxn modelId="{25328EB8-A92F-4C7E-A7BF-DECB236D4894}" type="presOf" srcId="{B0342C85-A9A2-416F-8650-7BCF6C9A9483}" destId="{54A8F6B3-7600-47DD-A9E9-E0C2ED08286A}" srcOrd="0" destOrd="0" presId="urn:diagrams.loki3.com/VaryingWidthList"/>
    <dgm:cxn modelId="{0D413146-B435-4344-B5A7-690E0407D5EC}" srcId="{7CC37AC4-41C8-4B38-A127-0CFD0D3548E5}" destId="{FC028E79-423A-4FCE-91C9-DF7009844768}" srcOrd="2" destOrd="0" parTransId="{B8900C95-4772-4681-9082-9FC439B02605}" sibTransId="{1AD010DF-7080-4709-942F-8DC94EEC084F}"/>
    <dgm:cxn modelId="{0245A265-F859-431B-ADFA-9132F072F387}" type="presOf" srcId="{4D3BAC47-6319-43F1-B413-405140E34841}" destId="{C3600148-AD05-49B2-B5C5-C5D83B7427DC}" srcOrd="0" destOrd="0" presId="urn:diagrams.loki3.com/VaryingWidthList"/>
    <dgm:cxn modelId="{2BA22B9C-F65C-4FB3-85E6-1218A27B5D40}" type="presOf" srcId="{FC028E79-423A-4FCE-91C9-DF7009844768}" destId="{B149DCE4-3BF8-49F7-9370-86E47370165C}" srcOrd="0" destOrd="0" presId="urn:diagrams.loki3.com/VaryingWidthList"/>
    <dgm:cxn modelId="{A8559DE8-8D1C-4009-AD51-0FA3D71A67BB}" srcId="{7CC37AC4-41C8-4B38-A127-0CFD0D3548E5}" destId="{B0342C85-A9A2-416F-8650-7BCF6C9A9483}" srcOrd="0" destOrd="0" parTransId="{60D523C3-BAD5-415B-B2BD-ACF7B5D2B12E}" sibTransId="{49209892-9523-4698-B78B-11AAEA707EAB}"/>
    <dgm:cxn modelId="{8366318E-007F-44B7-89EE-8E94B333F414}" type="presParOf" srcId="{287CE206-C7E6-4697-8BCB-06560E7AC29B}" destId="{54A8F6B3-7600-47DD-A9E9-E0C2ED08286A}" srcOrd="0" destOrd="0" presId="urn:diagrams.loki3.com/VaryingWidthList"/>
    <dgm:cxn modelId="{4C45B3C1-771B-48C1-82B3-4C9A6B2A0B3F}" type="presParOf" srcId="{287CE206-C7E6-4697-8BCB-06560E7AC29B}" destId="{D6972F9C-A4A8-46D9-8790-1E5A58C12706}" srcOrd="1" destOrd="0" presId="urn:diagrams.loki3.com/VaryingWidthList"/>
    <dgm:cxn modelId="{1A9616C7-2672-483F-AABE-5E619933400B}" type="presParOf" srcId="{287CE206-C7E6-4697-8BCB-06560E7AC29B}" destId="{C3600148-AD05-49B2-B5C5-C5D83B7427DC}" srcOrd="2" destOrd="0" presId="urn:diagrams.loki3.com/VaryingWidthList"/>
    <dgm:cxn modelId="{A2BA6112-4C0D-4DCD-A0A2-DAE5D09E7195}" type="presParOf" srcId="{287CE206-C7E6-4697-8BCB-06560E7AC29B}" destId="{A659AC85-06D3-41D9-BA4B-210FD7D19E88}" srcOrd="3" destOrd="0" presId="urn:diagrams.loki3.com/VaryingWidthList"/>
    <dgm:cxn modelId="{400428B9-51F5-4C48-9AA3-87546211E333}" type="presParOf" srcId="{287CE206-C7E6-4697-8BCB-06560E7AC29B}" destId="{B149DCE4-3BF8-49F7-9370-86E47370165C}" srcOrd="4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E0B6C1-5E95-4769-8C20-A010BB3C3BF1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A8431D-8F36-451A-A8D5-4B52F4119329}">
      <dgm:prSet phldrT="[Text]"/>
      <dgm:spPr/>
      <dgm:t>
        <a:bodyPr/>
        <a:lstStyle/>
        <a:p>
          <a:r>
            <a:rPr lang="en-US" dirty="0" smtClean="0"/>
            <a:t>Things we learnt during our inquiries.	</a:t>
          </a:r>
        </a:p>
      </dgm:t>
    </dgm:pt>
    <dgm:pt modelId="{9EE244EA-E663-4726-9BB9-9E8F36993EEE}" type="parTrans" cxnId="{EC85676E-0C2A-4E0A-8102-D6604462EDD7}">
      <dgm:prSet/>
      <dgm:spPr/>
      <dgm:t>
        <a:bodyPr/>
        <a:lstStyle/>
        <a:p>
          <a:endParaRPr lang="en-US"/>
        </a:p>
      </dgm:t>
    </dgm:pt>
    <dgm:pt modelId="{AD3C7AFC-1F7F-4AF6-94CF-001441D69977}" type="sibTrans" cxnId="{EC85676E-0C2A-4E0A-8102-D6604462EDD7}">
      <dgm:prSet/>
      <dgm:spPr/>
      <dgm:t>
        <a:bodyPr/>
        <a:lstStyle/>
        <a:p>
          <a:endParaRPr lang="en-US"/>
        </a:p>
      </dgm:t>
    </dgm:pt>
    <dgm:pt modelId="{7BA9CCB1-7250-4B2D-9757-9C80E8BE6B9E}">
      <dgm:prSet phldrT="[Text]"/>
      <dgm:spPr/>
      <dgm:t>
        <a:bodyPr/>
        <a:lstStyle/>
        <a:p>
          <a:r>
            <a:rPr lang="en-US" dirty="0" smtClean="0"/>
            <a:t>Speech habits are universal</a:t>
          </a:r>
          <a:endParaRPr lang="en-US" dirty="0"/>
        </a:p>
      </dgm:t>
    </dgm:pt>
    <dgm:pt modelId="{6DA40517-A3DE-4F45-9C59-02AEF65DA5F9}" type="parTrans" cxnId="{65F7518C-6B11-4835-8E3D-64E20615D5E0}">
      <dgm:prSet/>
      <dgm:spPr/>
      <dgm:t>
        <a:bodyPr/>
        <a:lstStyle/>
        <a:p>
          <a:endParaRPr lang="en-US"/>
        </a:p>
      </dgm:t>
    </dgm:pt>
    <dgm:pt modelId="{76BFF5DD-39AE-42E0-BA83-BAD0CF74BFF6}" type="sibTrans" cxnId="{65F7518C-6B11-4835-8E3D-64E20615D5E0}">
      <dgm:prSet/>
      <dgm:spPr/>
      <dgm:t>
        <a:bodyPr/>
        <a:lstStyle/>
        <a:p>
          <a:endParaRPr lang="en-US"/>
        </a:p>
      </dgm:t>
    </dgm:pt>
    <dgm:pt modelId="{07603C3D-D7F5-44C3-91B6-FAAFA12B7282}">
      <dgm:prSet phldrT="[Text]"/>
      <dgm:spPr/>
      <dgm:t>
        <a:bodyPr/>
        <a:lstStyle/>
        <a:p>
          <a:r>
            <a:rPr lang="en-US" dirty="0" smtClean="0"/>
            <a:t>Social context is a big factor</a:t>
          </a:r>
          <a:endParaRPr lang="en-US" dirty="0"/>
        </a:p>
      </dgm:t>
    </dgm:pt>
    <dgm:pt modelId="{338B23DD-9856-4325-9C3D-70A0DFA45D00}" type="parTrans" cxnId="{86BB5BBC-5725-4175-A632-07A41D4FBC07}">
      <dgm:prSet/>
      <dgm:spPr/>
      <dgm:t>
        <a:bodyPr/>
        <a:lstStyle/>
        <a:p>
          <a:endParaRPr lang="en-US"/>
        </a:p>
      </dgm:t>
    </dgm:pt>
    <dgm:pt modelId="{65F5FCBF-AC03-4462-B29B-664CBD808D32}" type="sibTrans" cxnId="{86BB5BBC-5725-4175-A632-07A41D4FBC07}">
      <dgm:prSet/>
      <dgm:spPr/>
      <dgm:t>
        <a:bodyPr/>
        <a:lstStyle/>
        <a:p>
          <a:endParaRPr lang="en-US"/>
        </a:p>
      </dgm:t>
    </dgm:pt>
    <dgm:pt modelId="{A69143EA-E257-4D9F-823F-A698C1D4EEFD}">
      <dgm:prSet phldrT="[Text]"/>
      <dgm:spPr/>
      <dgm:t>
        <a:bodyPr/>
        <a:lstStyle/>
        <a:p>
          <a:r>
            <a:rPr lang="en-US" dirty="0" smtClean="0"/>
            <a:t>Practice is the way to improve</a:t>
          </a:r>
          <a:endParaRPr lang="en-US" dirty="0"/>
        </a:p>
      </dgm:t>
    </dgm:pt>
    <dgm:pt modelId="{EADF56BA-A3E4-4023-96D4-7E08EEC06A33}" type="parTrans" cxnId="{F365E4C4-887C-4D2E-A70B-AE20C8D47665}">
      <dgm:prSet/>
      <dgm:spPr/>
      <dgm:t>
        <a:bodyPr/>
        <a:lstStyle/>
        <a:p>
          <a:endParaRPr lang="en-US"/>
        </a:p>
      </dgm:t>
    </dgm:pt>
    <dgm:pt modelId="{BE1336B2-5B69-4A92-94C0-2540A3495E18}" type="sibTrans" cxnId="{F365E4C4-887C-4D2E-A70B-AE20C8D47665}">
      <dgm:prSet/>
      <dgm:spPr/>
      <dgm:t>
        <a:bodyPr/>
        <a:lstStyle/>
        <a:p>
          <a:endParaRPr lang="en-US"/>
        </a:p>
      </dgm:t>
    </dgm:pt>
    <dgm:pt modelId="{A04614A8-43A8-4BFE-8EE4-B8AB1D1DC78F}" type="pres">
      <dgm:prSet presAssocID="{D9E0B6C1-5E95-4769-8C20-A010BB3C3BF1}" presName="linear" presStyleCnt="0">
        <dgm:presLayoutVars>
          <dgm:animLvl val="lvl"/>
          <dgm:resizeHandles val="exact"/>
        </dgm:presLayoutVars>
      </dgm:prSet>
      <dgm:spPr/>
    </dgm:pt>
    <dgm:pt modelId="{8CA0651D-643E-4DC2-8E6E-05F6DE3F1C03}" type="pres">
      <dgm:prSet presAssocID="{C4A8431D-8F36-451A-A8D5-4B52F4119329}" presName="parentText" presStyleLbl="node1" presStyleIdx="0" presStyleCnt="1" custLinFactNeighborX="-1430" custLinFactNeighborY="-6407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5A4C62-0E3F-4041-996B-C49DCC6453AF}" type="pres">
      <dgm:prSet presAssocID="{C4A8431D-8F36-451A-A8D5-4B52F4119329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4A20EC-4818-4ABB-B063-0059372819F9}" type="presOf" srcId="{D9E0B6C1-5E95-4769-8C20-A010BB3C3BF1}" destId="{A04614A8-43A8-4BFE-8EE4-B8AB1D1DC78F}" srcOrd="0" destOrd="0" presId="urn:microsoft.com/office/officeart/2005/8/layout/vList2"/>
    <dgm:cxn modelId="{4DC9F801-B5DD-40E1-BBBA-0D809A55EB13}" type="presOf" srcId="{07603C3D-D7F5-44C3-91B6-FAAFA12B7282}" destId="{585A4C62-0E3F-4041-996B-C49DCC6453AF}" srcOrd="0" destOrd="1" presId="urn:microsoft.com/office/officeart/2005/8/layout/vList2"/>
    <dgm:cxn modelId="{1AD79F3D-A310-4391-ABFA-85D8BB133220}" type="presOf" srcId="{C4A8431D-8F36-451A-A8D5-4B52F4119329}" destId="{8CA0651D-643E-4DC2-8E6E-05F6DE3F1C03}" srcOrd="0" destOrd="0" presId="urn:microsoft.com/office/officeart/2005/8/layout/vList2"/>
    <dgm:cxn modelId="{EC85676E-0C2A-4E0A-8102-D6604462EDD7}" srcId="{D9E0B6C1-5E95-4769-8C20-A010BB3C3BF1}" destId="{C4A8431D-8F36-451A-A8D5-4B52F4119329}" srcOrd="0" destOrd="0" parTransId="{9EE244EA-E663-4726-9BB9-9E8F36993EEE}" sibTransId="{AD3C7AFC-1F7F-4AF6-94CF-001441D69977}"/>
    <dgm:cxn modelId="{65F7518C-6B11-4835-8E3D-64E20615D5E0}" srcId="{C4A8431D-8F36-451A-A8D5-4B52F4119329}" destId="{7BA9CCB1-7250-4B2D-9757-9C80E8BE6B9E}" srcOrd="0" destOrd="0" parTransId="{6DA40517-A3DE-4F45-9C59-02AEF65DA5F9}" sibTransId="{76BFF5DD-39AE-42E0-BA83-BAD0CF74BFF6}"/>
    <dgm:cxn modelId="{10B0ECFE-1A56-4C6C-A7E8-E1665344B000}" type="presOf" srcId="{A69143EA-E257-4D9F-823F-A698C1D4EEFD}" destId="{585A4C62-0E3F-4041-996B-C49DCC6453AF}" srcOrd="0" destOrd="2" presId="urn:microsoft.com/office/officeart/2005/8/layout/vList2"/>
    <dgm:cxn modelId="{22A8C18D-6D02-4955-9CDA-805D29BAAE6E}" type="presOf" srcId="{7BA9CCB1-7250-4B2D-9757-9C80E8BE6B9E}" destId="{585A4C62-0E3F-4041-996B-C49DCC6453AF}" srcOrd="0" destOrd="0" presId="urn:microsoft.com/office/officeart/2005/8/layout/vList2"/>
    <dgm:cxn modelId="{F365E4C4-887C-4D2E-A70B-AE20C8D47665}" srcId="{C4A8431D-8F36-451A-A8D5-4B52F4119329}" destId="{A69143EA-E257-4D9F-823F-A698C1D4EEFD}" srcOrd="2" destOrd="0" parTransId="{EADF56BA-A3E4-4023-96D4-7E08EEC06A33}" sibTransId="{BE1336B2-5B69-4A92-94C0-2540A3495E18}"/>
    <dgm:cxn modelId="{86BB5BBC-5725-4175-A632-07A41D4FBC07}" srcId="{C4A8431D-8F36-451A-A8D5-4B52F4119329}" destId="{07603C3D-D7F5-44C3-91B6-FAAFA12B7282}" srcOrd="1" destOrd="0" parTransId="{338B23DD-9856-4325-9C3D-70A0DFA45D00}" sibTransId="{65F5FCBF-AC03-4462-B29B-664CBD808D32}"/>
    <dgm:cxn modelId="{A31C2683-C96A-4E0E-B50F-2282F6D7A117}" type="presParOf" srcId="{A04614A8-43A8-4BFE-8EE4-B8AB1D1DC78F}" destId="{8CA0651D-643E-4DC2-8E6E-05F6DE3F1C03}" srcOrd="0" destOrd="0" presId="urn:microsoft.com/office/officeart/2005/8/layout/vList2"/>
    <dgm:cxn modelId="{B7F34B81-39FC-4240-AC0A-3B52C2244A50}" type="presParOf" srcId="{A04614A8-43A8-4BFE-8EE4-B8AB1D1DC78F}" destId="{585A4C62-0E3F-4041-996B-C49DCC6453A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2514B2-9A06-4DF7-A997-647631639910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EEBC7B-6938-4B14-B351-95740FA0EDA3}">
      <dgm:prSet phldrT="[Text]"/>
      <dgm:spPr/>
      <dgm:t>
        <a:bodyPr/>
        <a:lstStyle/>
        <a:p>
          <a:r>
            <a:rPr lang="en-US" dirty="0" smtClean="0"/>
            <a:t>Good speaking equals good judgment.</a:t>
          </a:r>
          <a:endParaRPr lang="en-US" dirty="0"/>
        </a:p>
      </dgm:t>
    </dgm:pt>
    <dgm:pt modelId="{55DB8FC2-C15A-48F2-B2D7-3D484BE153EE}" type="parTrans" cxnId="{F5DEF472-F852-406F-9423-BB7847CF1A69}">
      <dgm:prSet/>
      <dgm:spPr/>
      <dgm:t>
        <a:bodyPr/>
        <a:lstStyle/>
        <a:p>
          <a:endParaRPr lang="en-US"/>
        </a:p>
      </dgm:t>
    </dgm:pt>
    <dgm:pt modelId="{C0D11915-2407-4E3B-A757-3C35C0D71832}" type="sibTrans" cxnId="{F5DEF472-F852-406F-9423-BB7847CF1A69}">
      <dgm:prSet/>
      <dgm:spPr/>
      <dgm:t>
        <a:bodyPr/>
        <a:lstStyle/>
        <a:p>
          <a:endParaRPr lang="en-US"/>
        </a:p>
      </dgm:t>
    </dgm:pt>
    <dgm:pt modelId="{24B1D5EC-89CA-423F-8EEC-7D61198859F2}">
      <dgm:prSet phldrT="[Text]"/>
      <dgm:spPr/>
      <dgm:t>
        <a:bodyPr/>
        <a:lstStyle/>
        <a:p>
          <a:r>
            <a:rPr lang="en-US" dirty="0" smtClean="0"/>
            <a:t>naturally decide speed, cadence, intonation, pitch, tone, cues, and more in order to speak appropriately and effectively for the context at hand.</a:t>
          </a:r>
          <a:endParaRPr lang="en-US" dirty="0"/>
        </a:p>
      </dgm:t>
    </dgm:pt>
    <dgm:pt modelId="{071BD5B1-6C54-42A6-8732-057E9ABCD641}" type="parTrans" cxnId="{60C8A83F-D5C2-408E-BF47-816FBAB07013}">
      <dgm:prSet/>
      <dgm:spPr/>
      <dgm:t>
        <a:bodyPr/>
        <a:lstStyle/>
        <a:p>
          <a:endParaRPr lang="en-US"/>
        </a:p>
      </dgm:t>
    </dgm:pt>
    <dgm:pt modelId="{4BC1DCF6-0DAB-46FA-B2C6-F932A6F87919}" type="sibTrans" cxnId="{60C8A83F-D5C2-408E-BF47-816FBAB07013}">
      <dgm:prSet/>
      <dgm:spPr/>
      <dgm:t>
        <a:bodyPr/>
        <a:lstStyle/>
        <a:p>
          <a:endParaRPr lang="en-US"/>
        </a:p>
      </dgm:t>
    </dgm:pt>
    <dgm:pt modelId="{97C0E9B6-0773-43AE-9534-F252B807104F}">
      <dgm:prSet phldrT="[Text]"/>
      <dgm:spPr/>
      <dgm:t>
        <a:bodyPr/>
        <a:lstStyle/>
        <a:p>
          <a:r>
            <a:rPr lang="en-US" dirty="0" smtClean="0"/>
            <a:t>To teach someone to be a good speaker, it requires a humanistic approach and much practice to develop that judgment.</a:t>
          </a:r>
          <a:endParaRPr lang="en-US" dirty="0"/>
        </a:p>
      </dgm:t>
    </dgm:pt>
    <dgm:pt modelId="{EFCC3AA3-235D-4C56-B4E8-22F568350EBA}" type="parTrans" cxnId="{257F87DC-1D62-449D-99D5-FAA6307D8BEA}">
      <dgm:prSet/>
      <dgm:spPr/>
      <dgm:t>
        <a:bodyPr/>
        <a:lstStyle/>
        <a:p>
          <a:endParaRPr lang="en-US"/>
        </a:p>
      </dgm:t>
    </dgm:pt>
    <dgm:pt modelId="{7D23B806-4E86-41D7-8A66-588D40C70E28}" type="sibTrans" cxnId="{257F87DC-1D62-449D-99D5-FAA6307D8BEA}">
      <dgm:prSet/>
      <dgm:spPr/>
      <dgm:t>
        <a:bodyPr/>
        <a:lstStyle/>
        <a:p>
          <a:endParaRPr lang="en-US"/>
        </a:p>
      </dgm:t>
    </dgm:pt>
    <dgm:pt modelId="{11B0B84B-F88C-431B-9F63-64056BE358BE}">
      <dgm:prSet phldrT="[Text]"/>
      <dgm:spPr/>
      <dgm:t>
        <a:bodyPr/>
        <a:lstStyle/>
        <a:p>
          <a:r>
            <a:rPr lang="en-US" dirty="0" smtClean="0"/>
            <a:t>It is analogous to sports.</a:t>
          </a:r>
          <a:endParaRPr lang="en-US" dirty="0"/>
        </a:p>
      </dgm:t>
    </dgm:pt>
    <dgm:pt modelId="{431C3486-4B2E-4440-BB12-B67B6D97AE16}" type="parTrans" cxnId="{2E07571F-F29E-4848-AC7E-61399A05B6CE}">
      <dgm:prSet/>
      <dgm:spPr/>
      <dgm:t>
        <a:bodyPr/>
        <a:lstStyle/>
        <a:p>
          <a:endParaRPr lang="en-US"/>
        </a:p>
      </dgm:t>
    </dgm:pt>
    <dgm:pt modelId="{70FD3B00-95E7-4694-BE61-3CBDBB406800}" type="sibTrans" cxnId="{2E07571F-F29E-4848-AC7E-61399A05B6CE}">
      <dgm:prSet/>
      <dgm:spPr/>
      <dgm:t>
        <a:bodyPr/>
        <a:lstStyle/>
        <a:p>
          <a:endParaRPr lang="en-US"/>
        </a:p>
      </dgm:t>
    </dgm:pt>
    <dgm:pt modelId="{34E89A86-61B1-4665-A4CC-99CFC1855D73}" type="pres">
      <dgm:prSet presAssocID="{852514B2-9A06-4DF7-A997-647631639910}" presName="linear" presStyleCnt="0">
        <dgm:presLayoutVars>
          <dgm:animLvl val="lvl"/>
          <dgm:resizeHandles val="exact"/>
        </dgm:presLayoutVars>
      </dgm:prSet>
      <dgm:spPr/>
    </dgm:pt>
    <dgm:pt modelId="{DDDF952E-BDD4-4425-A033-638ABE03FD09}" type="pres">
      <dgm:prSet presAssocID="{5CEEBC7B-6938-4B14-B351-95740FA0EDA3}" presName="parentText" presStyleLbl="node1" presStyleIdx="0" presStyleCnt="1" custScaleY="11829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C61C3E-EF57-4EB0-A792-7D8276333EFE}" type="pres">
      <dgm:prSet presAssocID="{5CEEBC7B-6938-4B14-B351-95740FA0EDA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3365F0-8149-4182-B121-3A7F575731BE}" type="presOf" srcId="{11B0B84B-F88C-431B-9F63-64056BE358BE}" destId="{9DC61C3E-EF57-4EB0-A792-7D8276333EFE}" srcOrd="0" destOrd="2" presId="urn:microsoft.com/office/officeart/2005/8/layout/vList2"/>
    <dgm:cxn modelId="{C1760B2B-8A00-49DA-B79F-2EAA2E5ACDA1}" type="presOf" srcId="{24B1D5EC-89CA-423F-8EEC-7D61198859F2}" destId="{9DC61C3E-EF57-4EB0-A792-7D8276333EFE}" srcOrd="0" destOrd="0" presId="urn:microsoft.com/office/officeart/2005/8/layout/vList2"/>
    <dgm:cxn modelId="{2E07571F-F29E-4848-AC7E-61399A05B6CE}" srcId="{5CEEBC7B-6938-4B14-B351-95740FA0EDA3}" destId="{11B0B84B-F88C-431B-9F63-64056BE358BE}" srcOrd="2" destOrd="0" parTransId="{431C3486-4B2E-4440-BB12-B67B6D97AE16}" sibTransId="{70FD3B00-95E7-4694-BE61-3CBDBB406800}"/>
    <dgm:cxn modelId="{409DC0F9-2D08-403A-A4EE-6AE01FF8AF57}" type="presOf" srcId="{5CEEBC7B-6938-4B14-B351-95740FA0EDA3}" destId="{DDDF952E-BDD4-4425-A033-638ABE03FD09}" srcOrd="0" destOrd="0" presId="urn:microsoft.com/office/officeart/2005/8/layout/vList2"/>
    <dgm:cxn modelId="{257F87DC-1D62-449D-99D5-FAA6307D8BEA}" srcId="{5CEEBC7B-6938-4B14-B351-95740FA0EDA3}" destId="{97C0E9B6-0773-43AE-9534-F252B807104F}" srcOrd="1" destOrd="0" parTransId="{EFCC3AA3-235D-4C56-B4E8-22F568350EBA}" sibTransId="{7D23B806-4E86-41D7-8A66-588D40C70E28}"/>
    <dgm:cxn modelId="{01A37F3A-6BBC-46ED-9B23-CE4D73D0DE78}" type="presOf" srcId="{852514B2-9A06-4DF7-A997-647631639910}" destId="{34E89A86-61B1-4665-A4CC-99CFC1855D73}" srcOrd="0" destOrd="0" presId="urn:microsoft.com/office/officeart/2005/8/layout/vList2"/>
    <dgm:cxn modelId="{60C8A83F-D5C2-408E-BF47-816FBAB07013}" srcId="{5CEEBC7B-6938-4B14-B351-95740FA0EDA3}" destId="{24B1D5EC-89CA-423F-8EEC-7D61198859F2}" srcOrd="0" destOrd="0" parTransId="{071BD5B1-6C54-42A6-8732-057E9ABCD641}" sibTransId="{4BC1DCF6-0DAB-46FA-B2C6-F932A6F87919}"/>
    <dgm:cxn modelId="{F5DEF472-F852-406F-9423-BB7847CF1A69}" srcId="{852514B2-9A06-4DF7-A997-647631639910}" destId="{5CEEBC7B-6938-4B14-B351-95740FA0EDA3}" srcOrd="0" destOrd="0" parTransId="{55DB8FC2-C15A-48F2-B2D7-3D484BE153EE}" sibTransId="{C0D11915-2407-4E3B-A757-3C35C0D71832}"/>
    <dgm:cxn modelId="{B3AA7881-3DD1-4520-BB75-1FA1BD424044}" type="presOf" srcId="{97C0E9B6-0773-43AE-9534-F252B807104F}" destId="{9DC61C3E-EF57-4EB0-A792-7D8276333EFE}" srcOrd="0" destOrd="1" presId="urn:microsoft.com/office/officeart/2005/8/layout/vList2"/>
    <dgm:cxn modelId="{8B42DF1F-5113-496F-9F17-825959087904}" type="presParOf" srcId="{34E89A86-61B1-4665-A4CC-99CFC1855D73}" destId="{DDDF952E-BDD4-4425-A033-638ABE03FD09}" srcOrd="0" destOrd="0" presId="urn:microsoft.com/office/officeart/2005/8/layout/vList2"/>
    <dgm:cxn modelId="{D24C9F1D-F587-4484-8F77-B69ACAF75703}" type="presParOf" srcId="{34E89A86-61B1-4665-A4CC-99CFC1855D73}" destId="{9DC61C3E-EF57-4EB0-A792-7D8276333EF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72A763-77FB-460D-9648-C6D03A9D279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74D252-FBE3-44E8-A926-3FBC255F8DB2}">
      <dgm:prSet phldrT="[Text]"/>
      <dgm:spPr/>
      <dgm:t>
        <a:bodyPr/>
        <a:lstStyle/>
        <a:p>
          <a:r>
            <a:rPr lang="en-US" dirty="0" smtClean="0"/>
            <a:t>Monitoring and optionally recording, replaying user’s speech</a:t>
          </a:r>
          <a:endParaRPr lang="en-US" dirty="0"/>
        </a:p>
      </dgm:t>
    </dgm:pt>
    <dgm:pt modelId="{DD2664AA-2A20-4D48-9E76-9AC53DA48D07}" type="parTrans" cxnId="{A1FC2D5D-615C-4C82-9E87-0533D831C1E6}">
      <dgm:prSet/>
      <dgm:spPr/>
      <dgm:t>
        <a:bodyPr/>
        <a:lstStyle/>
        <a:p>
          <a:endParaRPr lang="en-US"/>
        </a:p>
      </dgm:t>
    </dgm:pt>
    <dgm:pt modelId="{23400FE7-7021-44CF-B495-187C2678496E}" type="sibTrans" cxnId="{A1FC2D5D-615C-4C82-9E87-0533D831C1E6}">
      <dgm:prSet/>
      <dgm:spPr/>
      <dgm:t>
        <a:bodyPr/>
        <a:lstStyle/>
        <a:p>
          <a:endParaRPr lang="en-US"/>
        </a:p>
      </dgm:t>
    </dgm:pt>
    <dgm:pt modelId="{764BFAE7-61DC-4BE4-97BD-89F9014F379A}">
      <dgm:prSet phldrT="[Text]"/>
      <dgm:spPr/>
      <dgm:t>
        <a:bodyPr/>
        <a:lstStyle/>
        <a:p>
          <a:r>
            <a:rPr lang="en-US" dirty="0" smtClean="0"/>
            <a:t>Collect speech data and present it in human readable way.</a:t>
          </a:r>
          <a:endParaRPr lang="en-US" dirty="0"/>
        </a:p>
      </dgm:t>
    </dgm:pt>
    <dgm:pt modelId="{0AD0013E-2A0C-4CCB-BDFE-8AA7EFD7618E}" type="parTrans" cxnId="{2A0C3AAD-85D5-4AE8-BC50-BBD3B3310AF9}">
      <dgm:prSet/>
      <dgm:spPr/>
      <dgm:t>
        <a:bodyPr/>
        <a:lstStyle/>
        <a:p>
          <a:endParaRPr lang="en-US"/>
        </a:p>
      </dgm:t>
    </dgm:pt>
    <dgm:pt modelId="{2353ECB2-54E5-4B35-8F16-A30EE77FBD34}" type="sibTrans" cxnId="{2A0C3AAD-85D5-4AE8-BC50-BBD3B3310AF9}">
      <dgm:prSet/>
      <dgm:spPr/>
      <dgm:t>
        <a:bodyPr/>
        <a:lstStyle/>
        <a:p>
          <a:endParaRPr lang="en-US"/>
        </a:p>
      </dgm:t>
    </dgm:pt>
    <dgm:pt modelId="{4CF806D0-A05D-4220-BA2F-B8AB3016E556}">
      <dgm:prSet phldrT="[Text]"/>
      <dgm:spPr/>
      <dgm:t>
        <a:bodyPr/>
        <a:lstStyle/>
        <a:p>
          <a:r>
            <a:rPr lang="en-US" dirty="0" smtClean="0"/>
            <a:t>Determining what makes someone an effective speaker, and what detracts from being an effective speaker</a:t>
          </a:r>
        </a:p>
      </dgm:t>
    </dgm:pt>
    <dgm:pt modelId="{014C43E0-80B7-4E0B-A329-5A4688F020C7}" type="parTrans" cxnId="{058193E5-F2A2-46B5-BF30-4FD3FB7A914E}">
      <dgm:prSet/>
      <dgm:spPr/>
      <dgm:t>
        <a:bodyPr/>
        <a:lstStyle/>
        <a:p>
          <a:endParaRPr lang="en-US"/>
        </a:p>
      </dgm:t>
    </dgm:pt>
    <dgm:pt modelId="{E2DD7B98-24F1-408E-A617-15A431BCF486}" type="sibTrans" cxnId="{058193E5-F2A2-46B5-BF30-4FD3FB7A914E}">
      <dgm:prSet/>
      <dgm:spPr/>
      <dgm:t>
        <a:bodyPr/>
        <a:lstStyle/>
        <a:p>
          <a:endParaRPr lang="en-US"/>
        </a:p>
      </dgm:t>
    </dgm:pt>
    <dgm:pt modelId="{6C8DCA44-FB59-434E-BE4D-679CCFD99685}">
      <dgm:prSet phldrT="[Text]"/>
      <dgm:spPr/>
      <dgm:t>
        <a:bodyPr/>
        <a:lstStyle/>
        <a:p>
          <a:r>
            <a:rPr lang="en-US" dirty="0" smtClean="0"/>
            <a:t>Provide a platform for users to get feedback on their speech</a:t>
          </a:r>
          <a:endParaRPr lang="en-US" dirty="0"/>
        </a:p>
      </dgm:t>
    </dgm:pt>
    <dgm:pt modelId="{6532131A-B50F-49EB-90AC-C70CDDB309C0}" type="parTrans" cxnId="{DF758963-2176-484D-9D81-4AEEE97CA525}">
      <dgm:prSet/>
      <dgm:spPr/>
      <dgm:t>
        <a:bodyPr/>
        <a:lstStyle/>
        <a:p>
          <a:endParaRPr lang="en-US"/>
        </a:p>
      </dgm:t>
    </dgm:pt>
    <dgm:pt modelId="{EBCF6BFF-92E1-48C3-BE57-C9498B0FA4A6}" type="sibTrans" cxnId="{DF758963-2176-484D-9D81-4AEEE97CA525}">
      <dgm:prSet/>
      <dgm:spPr/>
      <dgm:t>
        <a:bodyPr/>
        <a:lstStyle/>
        <a:p>
          <a:endParaRPr lang="en-US"/>
        </a:p>
      </dgm:t>
    </dgm:pt>
    <dgm:pt modelId="{D14D5228-9BB9-46B2-AC13-679DE2364D60}">
      <dgm:prSet phldrT="[Text]"/>
      <dgm:spPr/>
      <dgm:t>
        <a:bodyPr/>
        <a:lstStyle/>
        <a:p>
          <a:r>
            <a:rPr lang="en-US" dirty="0" smtClean="0"/>
            <a:t>Allow users to practice and learn the native cadences.</a:t>
          </a:r>
          <a:endParaRPr lang="en-US" dirty="0"/>
        </a:p>
      </dgm:t>
    </dgm:pt>
    <dgm:pt modelId="{B512EE81-20B3-49D2-AC70-5B8ABC836384}" type="parTrans" cxnId="{4191A29D-FE11-4141-85A2-ED9D0F7D7577}">
      <dgm:prSet/>
      <dgm:spPr/>
      <dgm:t>
        <a:bodyPr/>
        <a:lstStyle/>
        <a:p>
          <a:endParaRPr lang="en-US"/>
        </a:p>
      </dgm:t>
    </dgm:pt>
    <dgm:pt modelId="{EA4C4C6D-10F9-439B-B212-82504251AB7D}" type="sibTrans" cxnId="{4191A29D-FE11-4141-85A2-ED9D0F7D7577}">
      <dgm:prSet/>
      <dgm:spPr/>
      <dgm:t>
        <a:bodyPr/>
        <a:lstStyle/>
        <a:p>
          <a:endParaRPr lang="en-US"/>
        </a:p>
      </dgm:t>
    </dgm:pt>
    <dgm:pt modelId="{4C7AE996-A398-4E10-B3EA-B52C838A069B}">
      <dgm:prSet phldrT="[Text]"/>
      <dgm:spPr/>
      <dgm:t>
        <a:bodyPr/>
        <a:lstStyle/>
        <a:p>
          <a:r>
            <a:rPr lang="en-US" dirty="0" smtClean="0"/>
            <a:t>Improves users’ speaking vocabulary</a:t>
          </a:r>
          <a:endParaRPr lang="en-US" dirty="0"/>
        </a:p>
      </dgm:t>
    </dgm:pt>
    <dgm:pt modelId="{88BB95A7-2E8F-47B1-8F96-ABE60F3B2927}" type="parTrans" cxnId="{5AB92ED5-2097-4F29-9561-D34CC7291201}">
      <dgm:prSet/>
      <dgm:spPr/>
      <dgm:t>
        <a:bodyPr/>
        <a:lstStyle/>
        <a:p>
          <a:endParaRPr lang="en-US"/>
        </a:p>
      </dgm:t>
    </dgm:pt>
    <dgm:pt modelId="{1051144A-97CE-445B-A47D-E2D643B1828C}" type="sibTrans" cxnId="{5AB92ED5-2097-4F29-9561-D34CC7291201}">
      <dgm:prSet/>
      <dgm:spPr/>
      <dgm:t>
        <a:bodyPr/>
        <a:lstStyle/>
        <a:p>
          <a:endParaRPr lang="en-US"/>
        </a:p>
      </dgm:t>
    </dgm:pt>
    <dgm:pt modelId="{3AB7BF66-09E9-49C7-A422-0C583C4FA071}" type="pres">
      <dgm:prSet presAssocID="{C272A763-77FB-460D-9648-C6D03A9D279E}" presName="vert0" presStyleCnt="0">
        <dgm:presLayoutVars>
          <dgm:dir/>
          <dgm:animOne val="branch"/>
          <dgm:animLvl val="lvl"/>
        </dgm:presLayoutVars>
      </dgm:prSet>
      <dgm:spPr/>
    </dgm:pt>
    <dgm:pt modelId="{50BBB72A-EDA3-431A-9008-142D4B2C2BD2}" type="pres">
      <dgm:prSet presAssocID="{3074D252-FBE3-44E8-A926-3FBC255F8DB2}" presName="thickLine" presStyleLbl="alignNode1" presStyleIdx="0" presStyleCnt="6"/>
      <dgm:spPr/>
    </dgm:pt>
    <dgm:pt modelId="{4CBF3A6A-3EE5-41DF-A9D6-84298775A90F}" type="pres">
      <dgm:prSet presAssocID="{3074D252-FBE3-44E8-A926-3FBC255F8DB2}" presName="horz1" presStyleCnt="0"/>
      <dgm:spPr/>
    </dgm:pt>
    <dgm:pt modelId="{D43D1F2E-79A9-4855-B006-5E847FAF8926}" type="pres">
      <dgm:prSet presAssocID="{3074D252-FBE3-44E8-A926-3FBC255F8DB2}" presName="tx1" presStyleLbl="revTx" presStyleIdx="0" presStyleCnt="6"/>
      <dgm:spPr/>
      <dgm:t>
        <a:bodyPr/>
        <a:lstStyle/>
        <a:p>
          <a:endParaRPr lang="en-US"/>
        </a:p>
      </dgm:t>
    </dgm:pt>
    <dgm:pt modelId="{ACE23091-026E-4BFD-8CD0-04D29C6C6780}" type="pres">
      <dgm:prSet presAssocID="{3074D252-FBE3-44E8-A926-3FBC255F8DB2}" presName="vert1" presStyleCnt="0"/>
      <dgm:spPr/>
    </dgm:pt>
    <dgm:pt modelId="{A157E961-DC34-4800-82F9-59F00956C134}" type="pres">
      <dgm:prSet presAssocID="{4CF806D0-A05D-4220-BA2F-B8AB3016E556}" presName="thickLine" presStyleLbl="alignNode1" presStyleIdx="1" presStyleCnt="6"/>
      <dgm:spPr/>
    </dgm:pt>
    <dgm:pt modelId="{5BF96C56-3574-474F-8373-C3F51D394C49}" type="pres">
      <dgm:prSet presAssocID="{4CF806D0-A05D-4220-BA2F-B8AB3016E556}" presName="horz1" presStyleCnt="0"/>
      <dgm:spPr/>
    </dgm:pt>
    <dgm:pt modelId="{8481AC65-4881-4AE4-820B-1C1293B58742}" type="pres">
      <dgm:prSet presAssocID="{4CF806D0-A05D-4220-BA2F-B8AB3016E556}" presName="tx1" presStyleLbl="revTx" presStyleIdx="1" presStyleCnt="6"/>
      <dgm:spPr/>
      <dgm:t>
        <a:bodyPr/>
        <a:lstStyle/>
        <a:p>
          <a:endParaRPr lang="en-US"/>
        </a:p>
      </dgm:t>
    </dgm:pt>
    <dgm:pt modelId="{C12D4E29-CE2C-402A-A0E8-0EB14842ECE0}" type="pres">
      <dgm:prSet presAssocID="{4CF806D0-A05D-4220-BA2F-B8AB3016E556}" presName="vert1" presStyleCnt="0"/>
      <dgm:spPr/>
    </dgm:pt>
    <dgm:pt modelId="{BC243BBD-73FD-4EF5-80FF-44FBD9478EA9}" type="pres">
      <dgm:prSet presAssocID="{764BFAE7-61DC-4BE4-97BD-89F9014F379A}" presName="thickLine" presStyleLbl="alignNode1" presStyleIdx="2" presStyleCnt="6"/>
      <dgm:spPr/>
    </dgm:pt>
    <dgm:pt modelId="{CECE1653-4ADC-4040-8423-6E2B3AE48499}" type="pres">
      <dgm:prSet presAssocID="{764BFAE7-61DC-4BE4-97BD-89F9014F379A}" presName="horz1" presStyleCnt="0"/>
      <dgm:spPr/>
    </dgm:pt>
    <dgm:pt modelId="{EA07D413-D615-4075-AF9C-7D475CCBAE04}" type="pres">
      <dgm:prSet presAssocID="{764BFAE7-61DC-4BE4-97BD-89F9014F379A}" presName="tx1" presStyleLbl="revTx" presStyleIdx="2" presStyleCnt="6"/>
      <dgm:spPr/>
      <dgm:t>
        <a:bodyPr/>
        <a:lstStyle/>
        <a:p>
          <a:endParaRPr lang="en-US"/>
        </a:p>
      </dgm:t>
    </dgm:pt>
    <dgm:pt modelId="{BBDCEFC1-893B-40DC-9918-6AD51B558558}" type="pres">
      <dgm:prSet presAssocID="{764BFAE7-61DC-4BE4-97BD-89F9014F379A}" presName="vert1" presStyleCnt="0"/>
      <dgm:spPr/>
    </dgm:pt>
    <dgm:pt modelId="{270BDB39-CAA9-40F4-B886-DE6FC8738E2E}" type="pres">
      <dgm:prSet presAssocID="{6C8DCA44-FB59-434E-BE4D-679CCFD99685}" presName="thickLine" presStyleLbl="alignNode1" presStyleIdx="3" presStyleCnt="6"/>
      <dgm:spPr/>
    </dgm:pt>
    <dgm:pt modelId="{DCDEC5AB-6CCF-4773-8CE0-A6DA2E68892C}" type="pres">
      <dgm:prSet presAssocID="{6C8DCA44-FB59-434E-BE4D-679CCFD99685}" presName="horz1" presStyleCnt="0"/>
      <dgm:spPr/>
    </dgm:pt>
    <dgm:pt modelId="{BF4B003C-556B-46B3-8E2C-0C7BF668EA47}" type="pres">
      <dgm:prSet presAssocID="{6C8DCA44-FB59-434E-BE4D-679CCFD99685}" presName="tx1" presStyleLbl="revTx" presStyleIdx="3" presStyleCnt="6"/>
      <dgm:spPr/>
      <dgm:t>
        <a:bodyPr/>
        <a:lstStyle/>
        <a:p>
          <a:endParaRPr lang="en-US"/>
        </a:p>
      </dgm:t>
    </dgm:pt>
    <dgm:pt modelId="{C7BB862C-B1A6-4BBA-9E3F-4F2995252540}" type="pres">
      <dgm:prSet presAssocID="{6C8DCA44-FB59-434E-BE4D-679CCFD99685}" presName="vert1" presStyleCnt="0"/>
      <dgm:spPr/>
    </dgm:pt>
    <dgm:pt modelId="{4ACA3429-F7EB-433A-BB11-A795C5C1FB44}" type="pres">
      <dgm:prSet presAssocID="{D14D5228-9BB9-46B2-AC13-679DE2364D60}" presName="thickLine" presStyleLbl="alignNode1" presStyleIdx="4" presStyleCnt="6"/>
      <dgm:spPr/>
    </dgm:pt>
    <dgm:pt modelId="{65DF1EDC-C6D9-4D82-A74F-DF3AF2F2E347}" type="pres">
      <dgm:prSet presAssocID="{D14D5228-9BB9-46B2-AC13-679DE2364D60}" presName="horz1" presStyleCnt="0"/>
      <dgm:spPr/>
    </dgm:pt>
    <dgm:pt modelId="{D0BE4AE8-11BF-4806-B8F1-EA122F45CAC3}" type="pres">
      <dgm:prSet presAssocID="{D14D5228-9BB9-46B2-AC13-679DE2364D60}" presName="tx1" presStyleLbl="revTx" presStyleIdx="4" presStyleCnt="6"/>
      <dgm:spPr/>
      <dgm:t>
        <a:bodyPr/>
        <a:lstStyle/>
        <a:p>
          <a:endParaRPr lang="en-US"/>
        </a:p>
      </dgm:t>
    </dgm:pt>
    <dgm:pt modelId="{919749F6-68DD-47B4-AD5A-793504A23E10}" type="pres">
      <dgm:prSet presAssocID="{D14D5228-9BB9-46B2-AC13-679DE2364D60}" presName="vert1" presStyleCnt="0"/>
      <dgm:spPr/>
    </dgm:pt>
    <dgm:pt modelId="{496BA099-022A-479F-B7BA-89323E53FDBF}" type="pres">
      <dgm:prSet presAssocID="{4C7AE996-A398-4E10-B3EA-B52C838A069B}" presName="thickLine" presStyleLbl="alignNode1" presStyleIdx="5" presStyleCnt="6"/>
      <dgm:spPr/>
    </dgm:pt>
    <dgm:pt modelId="{28F993EB-1677-4084-A096-51F830E4429C}" type="pres">
      <dgm:prSet presAssocID="{4C7AE996-A398-4E10-B3EA-B52C838A069B}" presName="horz1" presStyleCnt="0"/>
      <dgm:spPr/>
    </dgm:pt>
    <dgm:pt modelId="{012A161B-D31C-4F1F-BDB4-6186944A9EB8}" type="pres">
      <dgm:prSet presAssocID="{4C7AE996-A398-4E10-B3EA-B52C838A069B}" presName="tx1" presStyleLbl="revTx" presStyleIdx="5" presStyleCnt="6"/>
      <dgm:spPr/>
      <dgm:t>
        <a:bodyPr/>
        <a:lstStyle/>
        <a:p>
          <a:endParaRPr lang="en-US"/>
        </a:p>
      </dgm:t>
    </dgm:pt>
    <dgm:pt modelId="{B8BFF186-2458-46F1-97DD-15C9AFAB2ADF}" type="pres">
      <dgm:prSet presAssocID="{4C7AE996-A398-4E10-B3EA-B52C838A069B}" presName="vert1" presStyleCnt="0"/>
      <dgm:spPr/>
    </dgm:pt>
  </dgm:ptLst>
  <dgm:cxnLst>
    <dgm:cxn modelId="{8672C7CB-34E6-4BC7-8F7F-B92CB559E318}" type="presOf" srcId="{3074D252-FBE3-44E8-A926-3FBC255F8DB2}" destId="{D43D1F2E-79A9-4855-B006-5E847FAF8926}" srcOrd="0" destOrd="0" presId="urn:microsoft.com/office/officeart/2008/layout/LinedList"/>
    <dgm:cxn modelId="{558BE37F-263F-4CAB-8065-66B176A144E1}" type="presOf" srcId="{764BFAE7-61DC-4BE4-97BD-89F9014F379A}" destId="{EA07D413-D615-4075-AF9C-7D475CCBAE04}" srcOrd="0" destOrd="0" presId="urn:microsoft.com/office/officeart/2008/layout/LinedList"/>
    <dgm:cxn modelId="{A1FC2D5D-615C-4C82-9E87-0533D831C1E6}" srcId="{C272A763-77FB-460D-9648-C6D03A9D279E}" destId="{3074D252-FBE3-44E8-A926-3FBC255F8DB2}" srcOrd="0" destOrd="0" parTransId="{DD2664AA-2A20-4D48-9E76-9AC53DA48D07}" sibTransId="{23400FE7-7021-44CF-B495-187C2678496E}"/>
    <dgm:cxn modelId="{6FEFF609-5F03-464B-92A2-528DC9DCB7FF}" type="presOf" srcId="{C272A763-77FB-460D-9648-C6D03A9D279E}" destId="{3AB7BF66-09E9-49C7-A422-0C583C4FA071}" srcOrd="0" destOrd="0" presId="urn:microsoft.com/office/officeart/2008/layout/LinedList"/>
    <dgm:cxn modelId="{058193E5-F2A2-46B5-BF30-4FD3FB7A914E}" srcId="{C272A763-77FB-460D-9648-C6D03A9D279E}" destId="{4CF806D0-A05D-4220-BA2F-B8AB3016E556}" srcOrd="1" destOrd="0" parTransId="{014C43E0-80B7-4E0B-A329-5A4688F020C7}" sibTransId="{E2DD7B98-24F1-408E-A617-15A431BCF486}"/>
    <dgm:cxn modelId="{A176FE22-8984-497D-8B94-9CB93165026D}" type="presOf" srcId="{D14D5228-9BB9-46B2-AC13-679DE2364D60}" destId="{D0BE4AE8-11BF-4806-B8F1-EA122F45CAC3}" srcOrd="0" destOrd="0" presId="urn:microsoft.com/office/officeart/2008/layout/LinedList"/>
    <dgm:cxn modelId="{51C1D7D6-72CA-4913-B084-568C62E79858}" type="presOf" srcId="{4CF806D0-A05D-4220-BA2F-B8AB3016E556}" destId="{8481AC65-4881-4AE4-820B-1C1293B58742}" srcOrd="0" destOrd="0" presId="urn:microsoft.com/office/officeart/2008/layout/LinedList"/>
    <dgm:cxn modelId="{DF758963-2176-484D-9D81-4AEEE97CA525}" srcId="{C272A763-77FB-460D-9648-C6D03A9D279E}" destId="{6C8DCA44-FB59-434E-BE4D-679CCFD99685}" srcOrd="3" destOrd="0" parTransId="{6532131A-B50F-49EB-90AC-C70CDDB309C0}" sibTransId="{EBCF6BFF-92E1-48C3-BE57-C9498B0FA4A6}"/>
    <dgm:cxn modelId="{4191A29D-FE11-4141-85A2-ED9D0F7D7577}" srcId="{C272A763-77FB-460D-9648-C6D03A9D279E}" destId="{D14D5228-9BB9-46B2-AC13-679DE2364D60}" srcOrd="4" destOrd="0" parTransId="{B512EE81-20B3-49D2-AC70-5B8ABC836384}" sibTransId="{EA4C4C6D-10F9-439B-B212-82504251AB7D}"/>
    <dgm:cxn modelId="{5AB92ED5-2097-4F29-9561-D34CC7291201}" srcId="{C272A763-77FB-460D-9648-C6D03A9D279E}" destId="{4C7AE996-A398-4E10-B3EA-B52C838A069B}" srcOrd="5" destOrd="0" parTransId="{88BB95A7-2E8F-47B1-8F96-ABE60F3B2927}" sibTransId="{1051144A-97CE-445B-A47D-E2D643B1828C}"/>
    <dgm:cxn modelId="{2A0C3AAD-85D5-4AE8-BC50-BBD3B3310AF9}" srcId="{C272A763-77FB-460D-9648-C6D03A9D279E}" destId="{764BFAE7-61DC-4BE4-97BD-89F9014F379A}" srcOrd="2" destOrd="0" parTransId="{0AD0013E-2A0C-4CCB-BDFE-8AA7EFD7618E}" sibTransId="{2353ECB2-54E5-4B35-8F16-A30EE77FBD34}"/>
    <dgm:cxn modelId="{7C9A350F-0CEB-46E6-95DA-59C2F362016D}" type="presOf" srcId="{6C8DCA44-FB59-434E-BE4D-679CCFD99685}" destId="{BF4B003C-556B-46B3-8E2C-0C7BF668EA47}" srcOrd="0" destOrd="0" presId="urn:microsoft.com/office/officeart/2008/layout/LinedList"/>
    <dgm:cxn modelId="{36B0F93B-FDDE-4C0B-ACE7-9CBDF8A7271E}" type="presOf" srcId="{4C7AE996-A398-4E10-B3EA-B52C838A069B}" destId="{012A161B-D31C-4F1F-BDB4-6186944A9EB8}" srcOrd="0" destOrd="0" presId="urn:microsoft.com/office/officeart/2008/layout/LinedList"/>
    <dgm:cxn modelId="{80A6332D-BC26-4C5B-9CE6-64DA62F90181}" type="presParOf" srcId="{3AB7BF66-09E9-49C7-A422-0C583C4FA071}" destId="{50BBB72A-EDA3-431A-9008-142D4B2C2BD2}" srcOrd="0" destOrd="0" presId="urn:microsoft.com/office/officeart/2008/layout/LinedList"/>
    <dgm:cxn modelId="{E58E39BF-30BB-4884-A146-43DC0502FD83}" type="presParOf" srcId="{3AB7BF66-09E9-49C7-A422-0C583C4FA071}" destId="{4CBF3A6A-3EE5-41DF-A9D6-84298775A90F}" srcOrd="1" destOrd="0" presId="urn:microsoft.com/office/officeart/2008/layout/LinedList"/>
    <dgm:cxn modelId="{7DBE7E79-A07F-45CF-8C78-F802E016C156}" type="presParOf" srcId="{4CBF3A6A-3EE5-41DF-A9D6-84298775A90F}" destId="{D43D1F2E-79A9-4855-B006-5E847FAF8926}" srcOrd="0" destOrd="0" presId="urn:microsoft.com/office/officeart/2008/layout/LinedList"/>
    <dgm:cxn modelId="{9D953E03-A9EE-4D7A-A4A8-60BCD27F7574}" type="presParOf" srcId="{4CBF3A6A-3EE5-41DF-A9D6-84298775A90F}" destId="{ACE23091-026E-4BFD-8CD0-04D29C6C6780}" srcOrd="1" destOrd="0" presId="urn:microsoft.com/office/officeart/2008/layout/LinedList"/>
    <dgm:cxn modelId="{E1316778-998C-4ECC-B303-26E0F9C4DEE8}" type="presParOf" srcId="{3AB7BF66-09E9-49C7-A422-0C583C4FA071}" destId="{A157E961-DC34-4800-82F9-59F00956C134}" srcOrd="2" destOrd="0" presId="urn:microsoft.com/office/officeart/2008/layout/LinedList"/>
    <dgm:cxn modelId="{29887FBB-6EA4-4BDB-8634-017D5B7E4F51}" type="presParOf" srcId="{3AB7BF66-09E9-49C7-A422-0C583C4FA071}" destId="{5BF96C56-3574-474F-8373-C3F51D394C49}" srcOrd="3" destOrd="0" presId="urn:microsoft.com/office/officeart/2008/layout/LinedList"/>
    <dgm:cxn modelId="{6C9A01D9-B111-4B36-BA74-5E1002C60ABB}" type="presParOf" srcId="{5BF96C56-3574-474F-8373-C3F51D394C49}" destId="{8481AC65-4881-4AE4-820B-1C1293B58742}" srcOrd="0" destOrd="0" presId="urn:microsoft.com/office/officeart/2008/layout/LinedList"/>
    <dgm:cxn modelId="{A8E67A82-07CF-4468-8686-41AB3C27D1B0}" type="presParOf" srcId="{5BF96C56-3574-474F-8373-C3F51D394C49}" destId="{C12D4E29-CE2C-402A-A0E8-0EB14842ECE0}" srcOrd="1" destOrd="0" presId="urn:microsoft.com/office/officeart/2008/layout/LinedList"/>
    <dgm:cxn modelId="{F7896DB7-69FB-46CF-BDA1-903E120C53FE}" type="presParOf" srcId="{3AB7BF66-09E9-49C7-A422-0C583C4FA071}" destId="{BC243BBD-73FD-4EF5-80FF-44FBD9478EA9}" srcOrd="4" destOrd="0" presId="urn:microsoft.com/office/officeart/2008/layout/LinedList"/>
    <dgm:cxn modelId="{8BCD0A55-FD71-418D-B62E-3588052A0CD5}" type="presParOf" srcId="{3AB7BF66-09E9-49C7-A422-0C583C4FA071}" destId="{CECE1653-4ADC-4040-8423-6E2B3AE48499}" srcOrd="5" destOrd="0" presId="urn:microsoft.com/office/officeart/2008/layout/LinedList"/>
    <dgm:cxn modelId="{C0F474DB-9824-4140-8E25-F4F0C0A56918}" type="presParOf" srcId="{CECE1653-4ADC-4040-8423-6E2B3AE48499}" destId="{EA07D413-D615-4075-AF9C-7D475CCBAE04}" srcOrd="0" destOrd="0" presId="urn:microsoft.com/office/officeart/2008/layout/LinedList"/>
    <dgm:cxn modelId="{E82B271F-37B5-4F33-8A44-F50582B7E8ED}" type="presParOf" srcId="{CECE1653-4ADC-4040-8423-6E2B3AE48499}" destId="{BBDCEFC1-893B-40DC-9918-6AD51B558558}" srcOrd="1" destOrd="0" presId="urn:microsoft.com/office/officeart/2008/layout/LinedList"/>
    <dgm:cxn modelId="{CEA9EF66-530D-48AC-8EE2-23F795A3DE53}" type="presParOf" srcId="{3AB7BF66-09E9-49C7-A422-0C583C4FA071}" destId="{270BDB39-CAA9-40F4-B886-DE6FC8738E2E}" srcOrd="6" destOrd="0" presId="urn:microsoft.com/office/officeart/2008/layout/LinedList"/>
    <dgm:cxn modelId="{68EE2684-6F8E-4582-8F71-2BB5D4FD200B}" type="presParOf" srcId="{3AB7BF66-09E9-49C7-A422-0C583C4FA071}" destId="{DCDEC5AB-6CCF-4773-8CE0-A6DA2E68892C}" srcOrd="7" destOrd="0" presId="urn:microsoft.com/office/officeart/2008/layout/LinedList"/>
    <dgm:cxn modelId="{BD099CCA-D441-4597-A889-8A19DF9E4E05}" type="presParOf" srcId="{DCDEC5AB-6CCF-4773-8CE0-A6DA2E68892C}" destId="{BF4B003C-556B-46B3-8E2C-0C7BF668EA47}" srcOrd="0" destOrd="0" presId="urn:microsoft.com/office/officeart/2008/layout/LinedList"/>
    <dgm:cxn modelId="{AA3D1E2D-2BBB-4FD3-BCB6-F20C866ADECC}" type="presParOf" srcId="{DCDEC5AB-6CCF-4773-8CE0-A6DA2E68892C}" destId="{C7BB862C-B1A6-4BBA-9E3F-4F2995252540}" srcOrd="1" destOrd="0" presId="urn:microsoft.com/office/officeart/2008/layout/LinedList"/>
    <dgm:cxn modelId="{678DF31E-91E4-4C37-BC27-EB1DA0901673}" type="presParOf" srcId="{3AB7BF66-09E9-49C7-A422-0C583C4FA071}" destId="{4ACA3429-F7EB-433A-BB11-A795C5C1FB44}" srcOrd="8" destOrd="0" presId="urn:microsoft.com/office/officeart/2008/layout/LinedList"/>
    <dgm:cxn modelId="{C748A02E-980E-433E-91E6-B805F725A7C0}" type="presParOf" srcId="{3AB7BF66-09E9-49C7-A422-0C583C4FA071}" destId="{65DF1EDC-C6D9-4D82-A74F-DF3AF2F2E347}" srcOrd="9" destOrd="0" presId="urn:microsoft.com/office/officeart/2008/layout/LinedList"/>
    <dgm:cxn modelId="{1DF1C8C9-2106-4896-9731-BDF143B1C0C3}" type="presParOf" srcId="{65DF1EDC-C6D9-4D82-A74F-DF3AF2F2E347}" destId="{D0BE4AE8-11BF-4806-B8F1-EA122F45CAC3}" srcOrd="0" destOrd="0" presId="urn:microsoft.com/office/officeart/2008/layout/LinedList"/>
    <dgm:cxn modelId="{E9B065C6-132E-44D4-A6DF-A212F63EDED1}" type="presParOf" srcId="{65DF1EDC-C6D9-4D82-A74F-DF3AF2F2E347}" destId="{919749F6-68DD-47B4-AD5A-793504A23E10}" srcOrd="1" destOrd="0" presId="urn:microsoft.com/office/officeart/2008/layout/LinedList"/>
    <dgm:cxn modelId="{FDCBAFF5-062A-485A-B6B8-BD2164D485AD}" type="presParOf" srcId="{3AB7BF66-09E9-49C7-A422-0C583C4FA071}" destId="{496BA099-022A-479F-B7BA-89323E53FDBF}" srcOrd="10" destOrd="0" presId="urn:microsoft.com/office/officeart/2008/layout/LinedList"/>
    <dgm:cxn modelId="{E1A154BD-0FF9-40BA-83F1-CFFC80C9D634}" type="presParOf" srcId="{3AB7BF66-09E9-49C7-A422-0C583C4FA071}" destId="{28F993EB-1677-4084-A096-51F830E4429C}" srcOrd="11" destOrd="0" presId="urn:microsoft.com/office/officeart/2008/layout/LinedList"/>
    <dgm:cxn modelId="{A575CC47-BE86-4652-A8B1-82F5468AB999}" type="presParOf" srcId="{28F993EB-1677-4084-A096-51F830E4429C}" destId="{012A161B-D31C-4F1F-BDB4-6186944A9EB8}" srcOrd="0" destOrd="0" presId="urn:microsoft.com/office/officeart/2008/layout/LinedList"/>
    <dgm:cxn modelId="{E4258303-D32F-4B6E-8034-11D2E5408DE2}" type="presParOf" srcId="{28F993EB-1677-4084-A096-51F830E4429C}" destId="{B8BFF186-2458-46F1-97DD-15C9AFAB2AD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32DA82A-4DF2-43C1-A9F1-2CC090B04D53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97089F-F326-40B1-8FE0-2895F977D71C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E59FA3C8-9D9B-4B37-A0D0-E9662EB742BD}" type="parTrans" cxnId="{3438FA1C-27C1-4D7F-BEDA-FF5B129A4455}">
      <dgm:prSet/>
      <dgm:spPr/>
      <dgm:t>
        <a:bodyPr/>
        <a:lstStyle/>
        <a:p>
          <a:endParaRPr lang="en-US"/>
        </a:p>
      </dgm:t>
    </dgm:pt>
    <dgm:pt modelId="{4C63C12B-DF5A-49CC-A49A-625F54DC43C3}" type="sibTrans" cxnId="{3438FA1C-27C1-4D7F-BEDA-FF5B129A4455}">
      <dgm:prSet/>
      <dgm:spPr/>
      <dgm:t>
        <a:bodyPr/>
        <a:lstStyle/>
        <a:p>
          <a:endParaRPr lang="en-US"/>
        </a:p>
      </dgm:t>
    </dgm:pt>
    <dgm:pt modelId="{F2FF11C4-1F30-4528-8BE2-AF281CB1270E}">
      <dgm:prSet phldrT="[Text]"/>
      <dgm:spPr/>
      <dgm:t>
        <a:bodyPr/>
        <a:lstStyle/>
        <a:p>
          <a:r>
            <a:rPr lang="en-US" dirty="0" smtClean="0"/>
            <a:t>A clear user base</a:t>
          </a:r>
          <a:endParaRPr lang="en-US" dirty="0"/>
        </a:p>
      </dgm:t>
    </dgm:pt>
    <dgm:pt modelId="{12DE8803-B85D-46AC-8177-7A1CC113A13B}" type="parTrans" cxnId="{BAE42885-B2FE-45C1-8B38-2224BD50B566}">
      <dgm:prSet/>
      <dgm:spPr/>
      <dgm:t>
        <a:bodyPr/>
        <a:lstStyle/>
        <a:p>
          <a:endParaRPr lang="en-US"/>
        </a:p>
      </dgm:t>
    </dgm:pt>
    <dgm:pt modelId="{1EB2F4F2-A999-4720-A9D9-96F84F027B4C}" type="sibTrans" cxnId="{BAE42885-B2FE-45C1-8B38-2224BD50B566}">
      <dgm:prSet/>
      <dgm:spPr/>
      <dgm:t>
        <a:bodyPr/>
        <a:lstStyle/>
        <a:p>
          <a:endParaRPr lang="en-US"/>
        </a:p>
      </dgm:t>
    </dgm:pt>
    <dgm:pt modelId="{66D74C09-8468-4C8F-A4CA-8F717049699A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5AEE4919-C41F-4A86-8651-E64B49C2D4EA}" type="parTrans" cxnId="{DEBCA6A9-697A-45BA-AC4A-B7753F1C8733}">
      <dgm:prSet/>
      <dgm:spPr/>
      <dgm:t>
        <a:bodyPr/>
        <a:lstStyle/>
        <a:p>
          <a:endParaRPr lang="en-US"/>
        </a:p>
      </dgm:t>
    </dgm:pt>
    <dgm:pt modelId="{21D1C3A4-D533-44BF-B30F-AE09A711E33E}" type="sibTrans" cxnId="{DEBCA6A9-697A-45BA-AC4A-B7753F1C8733}">
      <dgm:prSet/>
      <dgm:spPr/>
      <dgm:t>
        <a:bodyPr/>
        <a:lstStyle/>
        <a:p>
          <a:endParaRPr lang="en-US"/>
        </a:p>
      </dgm:t>
    </dgm:pt>
    <dgm:pt modelId="{A6C73F1C-525A-41BE-9F75-EE84DE93CEA1}">
      <dgm:prSet phldrT="[Text]"/>
      <dgm:spPr/>
      <dgm:t>
        <a:bodyPr/>
        <a:lstStyle/>
        <a:p>
          <a:r>
            <a:rPr lang="en-US" dirty="0" smtClean="0"/>
            <a:t>Solving a specific problem</a:t>
          </a:r>
          <a:endParaRPr lang="en-US" dirty="0"/>
        </a:p>
      </dgm:t>
    </dgm:pt>
    <dgm:pt modelId="{A2673917-06C1-4704-A295-9F46FFAC0E0E}" type="parTrans" cxnId="{221A730D-895B-440D-859F-0A138FD51BBC}">
      <dgm:prSet/>
      <dgm:spPr/>
      <dgm:t>
        <a:bodyPr/>
        <a:lstStyle/>
        <a:p>
          <a:endParaRPr lang="en-US"/>
        </a:p>
      </dgm:t>
    </dgm:pt>
    <dgm:pt modelId="{1A934FF1-8569-458F-8EAA-E418E7C064AA}" type="sibTrans" cxnId="{221A730D-895B-440D-859F-0A138FD51BBC}">
      <dgm:prSet/>
      <dgm:spPr/>
      <dgm:t>
        <a:bodyPr/>
        <a:lstStyle/>
        <a:p>
          <a:endParaRPr lang="en-US"/>
        </a:p>
      </dgm:t>
    </dgm:pt>
    <dgm:pt modelId="{012C8E77-2E90-41E0-9A89-0B4E44944D98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DC45B350-4EDF-496F-9DE9-5804977E586F}" type="parTrans" cxnId="{705CCC5F-7B7D-43ED-93AD-E0979CA03CB9}">
      <dgm:prSet/>
      <dgm:spPr/>
      <dgm:t>
        <a:bodyPr/>
        <a:lstStyle/>
        <a:p>
          <a:endParaRPr lang="en-US"/>
        </a:p>
      </dgm:t>
    </dgm:pt>
    <dgm:pt modelId="{1934F188-9AA1-4D17-AB4A-4B7F50EAB6C4}" type="sibTrans" cxnId="{705CCC5F-7B7D-43ED-93AD-E0979CA03CB9}">
      <dgm:prSet/>
      <dgm:spPr/>
      <dgm:t>
        <a:bodyPr/>
        <a:lstStyle/>
        <a:p>
          <a:endParaRPr lang="en-US"/>
        </a:p>
      </dgm:t>
    </dgm:pt>
    <dgm:pt modelId="{3D126F1A-5299-4F9F-9484-C8EFA26B15F6}">
      <dgm:prSet phldrT="[Text]"/>
      <dgm:spPr/>
      <dgm:t>
        <a:bodyPr/>
        <a:lstStyle/>
        <a:p>
          <a:r>
            <a:rPr lang="en-US" dirty="0" smtClean="0"/>
            <a:t>Ability to find and see information in real-time on a head’s-up display</a:t>
          </a:r>
          <a:endParaRPr lang="en-US" dirty="0"/>
        </a:p>
      </dgm:t>
    </dgm:pt>
    <dgm:pt modelId="{7137F2FB-1D6D-4530-B1BA-7FA9DC2F148A}" type="parTrans" cxnId="{C7BD729F-52E4-4A17-B86C-690E42F918BD}">
      <dgm:prSet/>
      <dgm:spPr/>
      <dgm:t>
        <a:bodyPr/>
        <a:lstStyle/>
        <a:p>
          <a:endParaRPr lang="en-US"/>
        </a:p>
      </dgm:t>
    </dgm:pt>
    <dgm:pt modelId="{9D8B8C99-36DD-4229-A29D-8D6CC416AA3E}" type="sibTrans" cxnId="{C7BD729F-52E4-4A17-B86C-690E42F918BD}">
      <dgm:prSet/>
      <dgm:spPr/>
      <dgm:t>
        <a:bodyPr/>
        <a:lstStyle/>
        <a:p>
          <a:endParaRPr lang="en-US"/>
        </a:p>
      </dgm:t>
    </dgm:pt>
    <dgm:pt modelId="{0572C214-68ED-4455-A1FA-8BE9A1AF15E8}" type="pres">
      <dgm:prSet presAssocID="{332DA82A-4DF2-43C1-A9F1-2CC090B04D53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8276BA8F-4C20-45EF-A304-0D0C2206A3C5}" type="pres">
      <dgm:prSet presAssocID="{2597089F-F326-40B1-8FE0-2895F977D71C}" presName="composite" presStyleCnt="0"/>
      <dgm:spPr/>
    </dgm:pt>
    <dgm:pt modelId="{DD5D6BE4-D515-4B76-A6A7-3A5DDC6268CE}" type="pres">
      <dgm:prSet presAssocID="{2597089F-F326-40B1-8FE0-2895F977D71C}" presName="FirstChild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EE292F-B4F3-4831-B948-C2DF360B14F8}" type="pres">
      <dgm:prSet presAssocID="{2597089F-F326-40B1-8FE0-2895F977D71C}" presName="Parent" presStyleLbl="alignNode1" presStyleIdx="0" presStyleCnt="3">
        <dgm:presLayoutVars>
          <dgm:chMax val="3"/>
          <dgm:chPref val="3"/>
          <dgm:bulletEnabled val="1"/>
        </dgm:presLayoutVars>
      </dgm:prSet>
      <dgm:spPr/>
    </dgm:pt>
    <dgm:pt modelId="{267CC2C8-8B08-4E15-B0C0-A33ED0DF7788}" type="pres">
      <dgm:prSet presAssocID="{2597089F-F326-40B1-8FE0-2895F977D71C}" presName="Accent" presStyleLbl="parChTrans1D1" presStyleIdx="0" presStyleCnt="3"/>
      <dgm:spPr/>
    </dgm:pt>
    <dgm:pt modelId="{33C9F831-96B2-47D4-A797-CE65FF268226}" type="pres">
      <dgm:prSet presAssocID="{4C63C12B-DF5A-49CC-A49A-625F54DC43C3}" presName="sibTrans" presStyleCnt="0"/>
      <dgm:spPr/>
    </dgm:pt>
    <dgm:pt modelId="{FC59162D-241C-4109-92A2-629B168AE1F4}" type="pres">
      <dgm:prSet presAssocID="{66D74C09-8468-4C8F-A4CA-8F717049699A}" presName="composite" presStyleCnt="0"/>
      <dgm:spPr/>
    </dgm:pt>
    <dgm:pt modelId="{C8BFE021-BD9A-4732-BB0B-6185404DCD34}" type="pres">
      <dgm:prSet presAssocID="{66D74C09-8468-4C8F-A4CA-8F717049699A}" presName="FirstChild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6C4731-47BE-4915-9E95-6989D5F50890}" type="pres">
      <dgm:prSet presAssocID="{66D74C09-8468-4C8F-A4CA-8F717049699A}" presName="Parent" presStyleLbl="alignNode1" presStyleIdx="1" presStyleCnt="3">
        <dgm:presLayoutVars>
          <dgm:chMax val="3"/>
          <dgm:chPref val="3"/>
          <dgm:bulletEnabled val="1"/>
        </dgm:presLayoutVars>
      </dgm:prSet>
      <dgm:spPr/>
    </dgm:pt>
    <dgm:pt modelId="{0B6B5230-E1B9-4E64-8429-CE53DB44CDFD}" type="pres">
      <dgm:prSet presAssocID="{66D74C09-8468-4C8F-A4CA-8F717049699A}" presName="Accent" presStyleLbl="parChTrans1D1" presStyleIdx="1" presStyleCnt="3"/>
      <dgm:spPr/>
    </dgm:pt>
    <dgm:pt modelId="{CC86468C-8CA3-4904-A069-69EAFCF287CA}" type="pres">
      <dgm:prSet presAssocID="{21D1C3A4-D533-44BF-B30F-AE09A711E33E}" presName="sibTrans" presStyleCnt="0"/>
      <dgm:spPr/>
    </dgm:pt>
    <dgm:pt modelId="{34DC3B54-10F1-47D5-81D2-05A4C3E2B7EF}" type="pres">
      <dgm:prSet presAssocID="{012C8E77-2E90-41E0-9A89-0B4E44944D98}" presName="composite" presStyleCnt="0"/>
      <dgm:spPr/>
    </dgm:pt>
    <dgm:pt modelId="{DC4BCB07-7616-4C44-B40B-11E891049053}" type="pres">
      <dgm:prSet presAssocID="{012C8E77-2E90-41E0-9A89-0B4E44944D98}" presName="FirstChild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18A10C-15EA-49A7-A7D7-C090B86448AE}" type="pres">
      <dgm:prSet presAssocID="{012C8E77-2E90-41E0-9A89-0B4E44944D98}" presName="Parent" presStyleLbl="alignNode1" presStyleIdx="2" presStyleCnt="3">
        <dgm:presLayoutVars>
          <dgm:chMax val="3"/>
          <dgm:chPref val="3"/>
          <dgm:bulletEnabled val="1"/>
        </dgm:presLayoutVars>
      </dgm:prSet>
      <dgm:spPr/>
    </dgm:pt>
    <dgm:pt modelId="{3BFAB2E1-1D6F-4165-9235-EC66882FCABE}" type="pres">
      <dgm:prSet presAssocID="{012C8E77-2E90-41E0-9A89-0B4E44944D98}" presName="Accent" presStyleLbl="parChTrans1D1" presStyleIdx="2" presStyleCnt="3"/>
      <dgm:spPr/>
    </dgm:pt>
  </dgm:ptLst>
  <dgm:cxnLst>
    <dgm:cxn modelId="{221A730D-895B-440D-859F-0A138FD51BBC}" srcId="{66D74C09-8468-4C8F-A4CA-8F717049699A}" destId="{A6C73F1C-525A-41BE-9F75-EE84DE93CEA1}" srcOrd="0" destOrd="0" parTransId="{A2673917-06C1-4704-A295-9F46FFAC0E0E}" sibTransId="{1A934FF1-8569-458F-8EAA-E418E7C064AA}"/>
    <dgm:cxn modelId="{D5427739-399B-4439-9B71-9426A946D393}" type="presOf" srcId="{66D74C09-8468-4C8F-A4CA-8F717049699A}" destId="{0E6C4731-47BE-4915-9E95-6989D5F50890}" srcOrd="0" destOrd="0" presId="urn:microsoft.com/office/officeart/2011/layout/TabList"/>
    <dgm:cxn modelId="{1BFC3C20-7336-4313-B11A-7803676312C6}" type="presOf" srcId="{2597089F-F326-40B1-8FE0-2895F977D71C}" destId="{54EE292F-B4F3-4831-B948-C2DF360B14F8}" srcOrd="0" destOrd="0" presId="urn:microsoft.com/office/officeart/2011/layout/TabList"/>
    <dgm:cxn modelId="{DEBCA6A9-697A-45BA-AC4A-B7753F1C8733}" srcId="{332DA82A-4DF2-43C1-A9F1-2CC090B04D53}" destId="{66D74C09-8468-4C8F-A4CA-8F717049699A}" srcOrd="1" destOrd="0" parTransId="{5AEE4919-C41F-4A86-8651-E64B49C2D4EA}" sibTransId="{21D1C3A4-D533-44BF-B30F-AE09A711E33E}"/>
    <dgm:cxn modelId="{705CCC5F-7B7D-43ED-93AD-E0979CA03CB9}" srcId="{332DA82A-4DF2-43C1-A9F1-2CC090B04D53}" destId="{012C8E77-2E90-41E0-9A89-0B4E44944D98}" srcOrd="2" destOrd="0" parTransId="{DC45B350-4EDF-496F-9DE9-5804977E586F}" sibTransId="{1934F188-9AA1-4D17-AB4A-4B7F50EAB6C4}"/>
    <dgm:cxn modelId="{3438FA1C-27C1-4D7F-BEDA-FF5B129A4455}" srcId="{332DA82A-4DF2-43C1-A9F1-2CC090B04D53}" destId="{2597089F-F326-40B1-8FE0-2895F977D71C}" srcOrd="0" destOrd="0" parTransId="{E59FA3C8-9D9B-4B37-A0D0-E9662EB742BD}" sibTransId="{4C63C12B-DF5A-49CC-A49A-625F54DC43C3}"/>
    <dgm:cxn modelId="{EB8E234E-F41E-46C6-939C-20A34923CAB4}" type="presOf" srcId="{3D126F1A-5299-4F9F-9484-C8EFA26B15F6}" destId="{DC4BCB07-7616-4C44-B40B-11E891049053}" srcOrd="0" destOrd="0" presId="urn:microsoft.com/office/officeart/2011/layout/TabList"/>
    <dgm:cxn modelId="{4D984A8E-9B3C-4F8D-B13D-564948989252}" type="presOf" srcId="{012C8E77-2E90-41E0-9A89-0B4E44944D98}" destId="{6D18A10C-15EA-49A7-A7D7-C090B86448AE}" srcOrd="0" destOrd="0" presId="urn:microsoft.com/office/officeart/2011/layout/TabList"/>
    <dgm:cxn modelId="{48BB1371-298B-4E53-ABED-747F6F4236AC}" type="presOf" srcId="{332DA82A-4DF2-43C1-A9F1-2CC090B04D53}" destId="{0572C214-68ED-4455-A1FA-8BE9A1AF15E8}" srcOrd="0" destOrd="0" presId="urn:microsoft.com/office/officeart/2011/layout/TabList"/>
    <dgm:cxn modelId="{BAE42885-B2FE-45C1-8B38-2224BD50B566}" srcId="{2597089F-F326-40B1-8FE0-2895F977D71C}" destId="{F2FF11C4-1F30-4528-8BE2-AF281CB1270E}" srcOrd="0" destOrd="0" parTransId="{12DE8803-B85D-46AC-8177-7A1CC113A13B}" sibTransId="{1EB2F4F2-A999-4720-A9D9-96F84F027B4C}"/>
    <dgm:cxn modelId="{6C193C93-466F-43AD-AC83-2E31C0D99F9E}" type="presOf" srcId="{F2FF11C4-1F30-4528-8BE2-AF281CB1270E}" destId="{DD5D6BE4-D515-4B76-A6A7-3A5DDC6268CE}" srcOrd="0" destOrd="0" presId="urn:microsoft.com/office/officeart/2011/layout/TabList"/>
    <dgm:cxn modelId="{73FBBCF5-B9DA-4EF0-A76D-D2F4DE01A3AA}" type="presOf" srcId="{A6C73F1C-525A-41BE-9F75-EE84DE93CEA1}" destId="{C8BFE021-BD9A-4732-BB0B-6185404DCD34}" srcOrd="0" destOrd="0" presId="urn:microsoft.com/office/officeart/2011/layout/TabList"/>
    <dgm:cxn modelId="{C7BD729F-52E4-4A17-B86C-690E42F918BD}" srcId="{012C8E77-2E90-41E0-9A89-0B4E44944D98}" destId="{3D126F1A-5299-4F9F-9484-C8EFA26B15F6}" srcOrd="0" destOrd="0" parTransId="{7137F2FB-1D6D-4530-B1BA-7FA9DC2F148A}" sibTransId="{9D8B8C99-36DD-4229-A29D-8D6CC416AA3E}"/>
    <dgm:cxn modelId="{63763222-2862-4478-B0A8-EFF0EC0FA731}" type="presParOf" srcId="{0572C214-68ED-4455-A1FA-8BE9A1AF15E8}" destId="{8276BA8F-4C20-45EF-A304-0D0C2206A3C5}" srcOrd="0" destOrd="0" presId="urn:microsoft.com/office/officeart/2011/layout/TabList"/>
    <dgm:cxn modelId="{D241EA98-699A-402F-A3B4-8CDE9E26087C}" type="presParOf" srcId="{8276BA8F-4C20-45EF-A304-0D0C2206A3C5}" destId="{DD5D6BE4-D515-4B76-A6A7-3A5DDC6268CE}" srcOrd="0" destOrd="0" presId="urn:microsoft.com/office/officeart/2011/layout/TabList"/>
    <dgm:cxn modelId="{89ECAEBE-7D62-4B22-89B1-D0F17506CF70}" type="presParOf" srcId="{8276BA8F-4C20-45EF-A304-0D0C2206A3C5}" destId="{54EE292F-B4F3-4831-B948-C2DF360B14F8}" srcOrd="1" destOrd="0" presId="urn:microsoft.com/office/officeart/2011/layout/TabList"/>
    <dgm:cxn modelId="{318158C4-7CA8-44C1-9AFB-D1CB8C9354F1}" type="presParOf" srcId="{8276BA8F-4C20-45EF-A304-0D0C2206A3C5}" destId="{267CC2C8-8B08-4E15-B0C0-A33ED0DF7788}" srcOrd="2" destOrd="0" presId="urn:microsoft.com/office/officeart/2011/layout/TabList"/>
    <dgm:cxn modelId="{A3F993DA-3B4F-4398-A02E-407AC78A3EC2}" type="presParOf" srcId="{0572C214-68ED-4455-A1FA-8BE9A1AF15E8}" destId="{33C9F831-96B2-47D4-A797-CE65FF268226}" srcOrd="1" destOrd="0" presId="urn:microsoft.com/office/officeart/2011/layout/TabList"/>
    <dgm:cxn modelId="{249BFDA5-5644-41CE-9235-044641C02BA2}" type="presParOf" srcId="{0572C214-68ED-4455-A1FA-8BE9A1AF15E8}" destId="{FC59162D-241C-4109-92A2-629B168AE1F4}" srcOrd="2" destOrd="0" presId="urn:microsoft.com/office/officeart/2011/layout/TabList"/>
    <dgm:cxn modelId="{1E8315E7-DE6C-4B95-9C37-3A6D6AB901FE}" type="presParOf" srcId="{FC59162D-241C-4109-92A2-629B168AE1F4}" destId="{C8BFE021-BD9A-4732-BB0B-6185404DCD34}" srcOrd="0" destOrd="0" presId="urn:microsoft.com/office/officeart/2011/layout/TabList"/>
    <dgm:cxn modelId="{0276BBA5-2BFF-4783-8AE0-BEDA0CD63DBE}" type="presParOf" srcId="{FC59162D-241C-4109-92A2-629B168AE1F4}" destId="{0E6C4731-47BE-4915-9E95-6989D5F50890}" srcOrd="1" destOrd="0" presId="urn:microsoft.com/office/officeart/2011/layout/TabList"/>
    <dgm:cxn modelId="{ED05427C-8430-4DD0-8AC3-D5DCE0EA111A}" type="presParOf" srcId="{FC59162D-241C-4109-92A2-629B168AE1F4}" destId="{0B6B5230-E1B9-4E64-8429-CE53DB44CDFD}" srcOrd="2" destOrd="0" presId="urn:microsoft.com/office/officeart/2011/layout/TabList"/>
    <dgm:cxn modelId="{38F7880C-426F-4338-93A7-3DA06021E27F}" type="presParOf" srcId="{0572C214-68ED-4455-A1FA-8BE9A1AF15E8}" destId="{CC86468C-8CA3-4904-A069-69EAFCF287CA}" srcOrd="3" destOrd="0" presId="urn:microsoft.com/office/officeart/2011/layout/TabList"/>
    <dgm:cxn modelId="{E6E6A73F-84F2-45C7-9342-7F4D871AD643}" type="presParOf" srcId="{0572C214-68ED-4455-A1FA-8BE9A1AF15E8}" destId="{34DC3B54-10F1-47D5-81D2-05A4C3E2B7EF}" srcOrd="4" destOrd="0" presId="urn:microsoft.com/office/officeart/2011/layout/TabList"/>
    <dgm:cxn modelId="{8CFBDD9E-98C9-4E34-B10A-55B9049F5BA3}" type="presParOf" srcId="{34DC3B54-10F1-47D5-81D2-05A4C3E2B7EF}" destId="{DC4BCB07-7616-4C44-B40B-11E891049053}" srcOrd="0" destOrd="0" presId="urn:microsoft.com/office/officeart/2011/layout/TabList"/>
    <dgm:cxn modelId="{83949C6F-133B-45B3-8804-B3A53A68279E}" type="presParOf" srcId="{34DC3B54-10F1-47D5-81D2-05A4C3E2B7EF}" destId="{6D18A10C-15EA-49A7-A7D7-C090B86448AE}" srcOrd="1" destOrd="0" presId="urn:microsoft.com/office/officeart/2011/layout/TabList"/>
    <dgm:cxn modelId="{CFA67D08-DFAB-4420-9C07-C5FCCF925761}" type="presParOf" srcId="{34DC3B54-10F1-47D5-81D2-05A4C3E2B7EF}" destId="{3BFAB2E1-1D6F-4165-9235-EC66882FCABE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023D1D0-F008-4F04-85B7-9EFD84EDD05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F96587-D0DB-48BB-B493-BD785FE4EDE6}">
      <dgm:prSet phldrT="[Text]"/>
      <dgm:spPr/>
      <dgm:t>
        <a:bodyPr/>
        <a:lstStyle/>
        <a:p>
          <a:r>
            <a:rPr lang="en-US" b="1" dirty="0" smtClean="0"/>
            <a:t>Monitoring and recording one's speech</a:t>
          </a:r>
          <a:endParaRPr lang="en-US" dirty="0"/>
        </a:p>
      </dgm:t>
    </dgm:pt>
    <dgm:pt modelId="{7499AFE6-6978-48AF-A04F-E7EA7F0EDC68}" type="parTrans" cxnId="{3282F862-81D2-499D-B874-312A329FDAEF}">
      <dgm:prSet/>
      <dgm:spPr/>
      <dgm:t>
        <a:bodyPr/>
        <a:lstStyle/>
        <a:p>
          <a:endParaRPr lang="en-US"/>
        </a:p>
      </dgm:t>
    </dgm:pt>
    <dgm:pt modelId="{257859E8-2AF4-403B-AF74-0E72883C6BD6}" type="sibTrans" cxnId="{3282F862-81D2-499D-B874-312A329FDAEF}">
      <dgm:prSet/>
      <dgm:spPr/>
      <dgm:t>
        <a:bodyPr/>
        <a:lstStyle/>
        <a:p>
          <a:endParaRPr lang="en-US"/>
        </a:p>
      </dgm:t>
    </dgm:pt>
    <dgm:pt modelId="{67995AFB-32A1-4732-841A-4FEAA8C8D955}">
      <dgm:prSet phldrT="[Text]"/>
      <dgm:spPr/>
      <dgm:t>
        <a:bodyPr/>
        <a:lstStyle/>
        <a:p>
          <a:r>
            <a:rPr lang="en-US" dirty="0" smtClean="0"/>
            <a:t>gathering information on how the user talks, and allowing them to view that information, and also guide and improve their speaking ability</a:t>
          </a:r>
          <a:endParaRPr lang="en-US" dirty="0"/>
        </a:p>
      </dgm:t>
    </dgm:pt>
    <dgm:pt modelId="{7A63B206-7AA7-46EA-BC2C-78A246ECAD06}" type="parTrans" cxnId="{D50E861A-C9D0-49B7-914B-AF053275E4A8}">
      <dgm:prSet/>
      <dgm:spPr/>
      <dgm:t>
        <a:bodyPr/>
        <a:lstStyle/>
        <a:p>
          <a:endParaRPr lang="en-US"/>
        </a:p>
      </dgm:t>
    </dgm:pt>
    <dgm:pt modelId="{2676E95F-C4C1-4D7D-B2AC-970F0553F7D9}" type="sibTrans" cxnId="{D50E861A-C9D0-49B7-914B-AF053275E4A8}">
      <dgm:prSet/>
      <dgm:spPr/>
      <dgm:t>
        <a:bodyPr/>
        <a:lstStyle/>
        <a:p>
          <a:endParaRPr lang="en-US"/>
        </a:p>
      </dgm:t>
    </dgm:pt>
    <dgm:pt modelId="{7F9BD15B-0569-474D-B730-474608D2C334}">
      <dgm:prSet phldrT="[Text]"/>
      <dgm:spPr/>
      <dgm:t>
        <a:bodyPr/>
        <a:lstStyle/>
        <a:p>
          <a:r>
            <a:rPr lang="en-US" b="1" dirty="0" smtClean="0"/>
            <a:t>determine what makes someone an effective or ineffective speaker</a:t>
          </a:r>
          <a:endParaRPr lang="en-US" dirty="0"/>
        </a:p>
      </dgm:t>
    </dgm:pt>
    <dgm:pt modelId="{1E08C33B-3F32-4A44-9127-56BDDD0C5285}" type="parTrans" cxnId="{6A42CEBA-3C77-4FDA-9EE9-027F7B6AB862}">
      <dgm:prSet/>
      <dgm:spPr/>
      <dgm:t>
        <a:bodyPr/>
        <a:lstStyle/>
        <a:p>
          <a:endParaRPr lang="en-US"/>
        </a:p>
      </dgm:t>
    </dgm:pt>
    <dgm:pt modelId="{7B8D90F0-4BC5-4CE8-97F2-F29A1B59D379}" type="sibTrans" cxnId="{6A42CEBA-3C77-4FDA-9EE9-027F7B6AB862}">
      <dgm:prSet/>
      <dgm:spPr/>
      <dgm:t>
        <a:bodyPr/>
        <a:lstStyle/>
        <a:p>
          <a:endParaRPr lang="en-US"/>
        </a:p>
      </dgm:t>
    </dgm:pt>
    <dgm:pt modelId="{D037564C-5514-4D22-8AAE-2F84CBF483E6}">
      <dgm:prSet phldrT="[Text]"/>
      <dgm:spPr/>
      <dgm:t>
        <a:bodyPr/>
        <a:lstStyle/>
        <a:p>
          <a:r>
            <a:rPr lang="en-US" dirty="0" smtClean="0"/>
            <a:t>The user can improve their speaking ability and be better prepared, and this tackles the major want and need of becoming a better speaker.</a:t>
          </a:r>
          <a:endParaRPr lang="en-US" dirty="0"/>
        </a:p>
      </dgm:t>
    </dgm:pt>
    <dgm:pt modelId="{DBE360FE-C334-45AF-BC53-440A30E6B544}" type="parTrans" cxnId="{2AD8E2B9-5F0D-4A05-9FE8-F1845D77B8F0}">
      <dgm:prSet/>
      <dgm:spPr/>
      <dgm:t>
        <a:bodyPr/>
        <a:lstStyle/>
        <a:p>
          <a:endParaRPr lang="en-US"/>
        </a:p>
      </dgm:t>
    </dgm:pt>
    <dgm:pt modelId="{278A010B-CC16-4AD4-840B-AF8FE14E7C09}" type="sibTrans" cxnId="{2AD8E2B9-5F0D-4A05-9FE8-F1845D77B8F0}">
      <dgm:prSet/>
      <dgm:spPr/>
      <dgm:t>
        <a:bodyPr/>
        <a:lstStyle/>
        <a:p>
          <a:endParaRPr lang="en-US"/>
        </a:p>
      </dgm:t>
    </dgm:pt>
    <dgm:pt modelId="{24B6C5BE-77C8-4601-ACBF-110A05544929}" type="pres">
      <dgm:prSet presAssocID="{5023D1D0-F008-4F04-85B7-9EFD84EDD05E}" presName="linear" presStyleCnt="0">
        <dgm:presLayoutVars>
          <dgm:animLvl val="lvl"/>
          <dgm:resizeHandles val="exact"/>
        </dgm:presLayoutVars>
      </dgm:prSet>
      <dgm:spPr/>
    </dgm:pt>
    <dgm:pt modelId="{25D44880-6575-4B79-95C0-74A8B76615D0}" type="pres">
      <dgm:prSet presAssocID="{94F96587-D0DB-48BB-B493-BD785FE4EDE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FE13C2-B290-4334-89BC-C728BA232CA9}" type="pres">
      <dgm:prSet presAssocID="{94F96587-D0DB-48BB-B493-BD785FE4EDE6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DB354A-5F86-4FB0-8BEC-9ABFE50CB1F9}" type="pres">
      <dgm:prSet presAssocID="{7F9BD15B-0569-474D-B730-474608D2C334}" presName="parentText" presStyleLbl="node1" presStyleIdx="1" presStyleCnt="2" custLinFactNeighborY="5161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BA0C9A-89B1-49E1-AAE0-251769D1F371}" type="pres">
      <dgm:prSet presAssocID="{7F9BD15B-0569-474D-B730-474608D2C334}" presName="childText" presStyleLbl="revTx" presStyleIdx="1" presStyleCnt="2" custLinFactNeighborY="406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001D49-8E45-4F59-B853-27CA0667046F}" type="presOf" srcId="{7F9BD15B-0569-474D-B730-474608D2C334}" destId="{72DB354A-5F86-4FB0-8BEC-9ABFE50CB1F9}" srcOrd="0" destOrd="0" presId="urn:microsoft.com/office/officeart/2005/8/layout/vList2"/>
    <dgm:cxn modelId="{43E6C033-CC5C-4850-B302-5F4948221EE0}" type="presOf" srcId="{94F96587-D0DB-48BB-B493-BD785FE4EDE6}" destId="{25D44880-6575-4B79-95C0-74A8B76615D0}" srcOrd="0" destOrd="0" presId="urn:microsoft.com/office/officeart/2005/8/layout/vList2"/>
    <dgm:cxn modelId="{3282F862-81D2-499D-B874-312A329FDAEF}" srcId="{5023D1D0-F008-4F04-85B7-9EFD84EDD05E}" destId="{94F96587-D0DB-48BB-B493-BD785FE4EDE6}" srcOrd="0" destOrd="0" parTransId="{7499AFE6-6978-48AF-A04F-E7EA7F0EDC68}" sibTransId="{257859E8-2AF4-403B-AF74-0E72883C6BD6}"/>
    <dgm:cxn modelId="{1F7A91C1-6366-46A9-9128-099F152D983A}" type="presOf" srcId="{D037564C-5514-4D22-8AAE-2F84CBF483E6}" destId="{66BA0C9A-89B1-49E1-AAE0-251769D1F371}" srcOrd="0" destOrd="0" presId="urn:microsoft.com/office/officeart/2005/8/layout/vList2"/>
    <dgm:cxn modelId="{2AD8E2B9-5F0D-4A05-9FE8-F1845D77B8F0}" srcId="{7F9BD15B-0569-474D-B730-474608D2C334}" destId="{D037564C-5514-4D22-8AAE-2F84CBF483E6}" srcOrd="0" destOrd="0" parTransId="{DBE360FE-C334-45AF-BC53-440A30E6B544}" sibTransId="{278A010B-CC16-4AD4-840B-AF8FE14E7C09}"/>
    <dgm:cxn modelId="{1E1F860B-A18E-41B8-B4E2-26049B1FCC7D}" type="presOf" srcId="{67995AFB-32A1-4732-841A-4FEAA8C8D955}" destId="{33FE13C2-B290-4334-89BC-C728BA232CA9}" srcOrd="0" destOrd="0" presId="urn:microsoft.com/office/officeart/2005/8/layout/vList2"/>
    <dgm:cxn modelId="{75971CFB-C4C8-4C2D-B30E-9FA143705EFE}" type="presOf" srcId="{5023D1D0-F008-4F04-85B7-9EFD84EDD05E}" destId="{24B6C5BE-77C8-4601-ACBF-110A05544929}" srcOrd="0" destOrd="0" presId="urn:microsoft.com/office/officeart/2005/8/layout/vList2"/>
    <dgm:cxn modelId="{D50E861A-C9D0-49B7-914B-AF053275E4A8}" srcId="{94F96587-D0DB-48BB-B493-BD785FE4EDE6}" destId="{67995AFB-32A1-4732-841A-4FEAA8C8D955}" srcOrd="0" destOrd="0" parTransId="{7A63B206-7AA7-46EA-BC2C-78A246ECAD06}" sibTransId="{2676E95F-C4C1-4D7D-B2AC-970F0553F7D9}"/>
    <dgm:cxn modelId="{6A42CEBA-3C77-4FDA-9EE9-027F7B6AB862}" srcId="{5023D1D0-F008-4F04-85B7-9EFD84EDD05E}" destId="{7F9BD15B-0569-474D-B730-474608D2C334}" srcOrd="1" destOrd="0" parTransId="{1E08C33B-3F32-4A44-9127-56BDDD0C5285}" sibTransId="{7B8D90F0-4BC5-4CE8-97F2-F29A1B59D379}"/>
    <dgm:cxn modelId="{EB95ED9E-EE39-49C4-9F92-DBAF45F24439}" type="presParOf" srcId="{24B6C5BE-77C8-4601-ACBF-110A05544929}" destId="{25D44880-6575-4B79-95C0-74A8B76615D0}" srcOrd="0" destOrd="0" presId="urn:microsoft.com/office/officeart/2005/8/layout/vList2"/>
    <dgm:cxn modelId="{CD92E494-5A37-4EEE-83F3-E807EE6DC95C}" type="presParOf" srcId="{24B6C5BE-77C8-4601-ACBF-110A05544929}" destId="{33FE13C2-B290-4334-89BC-C728BA232CA9}" srcOrd="1" destOrd="0" presId="urn:microsoft.com/office/officeart/2005/8/layout/vList2"/>
    <dgm:cxn modelId="{F3E16812-4FC9-4928-A350-35C8F2B24BCE}" type="presParOf" srcId="{24B6C5BE-77C8-4601-ACBF-110A05544929}" destId="{72DB354A-5F86-4FB0-8BEC-9ABFE50CB1F9}" srcOrd="2" destOrd="0" presId="urn:microsoft.com/office/officeart/2005/8/layout/vList2"/>
    <dgm:cxn modelId="{1839A972-18D7-4012-B84C-5475A809A033}" type="presParOf" srcId="{24B6C5BE-77C8-4601-ACBF-110A05544929}" destId="{66BA0C9A-89B1-49E1-AAE0-251769D1F37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7B971-37CE-4E0D-8E65-1385A26EC742}">
      <dsp:nvSpPr>
        <dsp:cNvPr id="0" name=""/>
        <dsp:cNvSpPr/>
      </dsp:nvSpPr>
      <dsp:spPr>
        <a:xfrm>
          <a:off x="0" y="342625"/>
          <a:ext cx="10553700" cy="585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i="0" kern="1200" dirty="0" smtClean="0"/>
            <a:t>Communication Influences Your Thinking about Yourself and Others</a:t>
          </a:r>
          <a:endParaRPr lang="en-US" sz="2500" kern="1200" dirty="0"/>
        </a:p>
      </dsp:txBody>
      <dsp:txXfrm>
        <a:off x="28557" y="371182"/>
        <a:ext cx="10496586" cy="527886"/>
      </dsp:txXfrm>
    </dsp:sp>
    <dsp:sp modelId="{16CA08A0-0DB0-44A7-9849-9AF806B73C59}">
      <dsp:nvSpPr>
        <dsp:cNvPr id="0" name=""/>
        <dsp:cNvSpPr/>
      </dsp:nvSpPr>
      <dsp:spPr>
        <a:xfrm>
          <a:off x="0" y="914322"/>
          <a:ext cx="10553700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5080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b="0" i="0" kern="1200" dirty="0" smtClean="0"/>
            <a:t>You share meaning in what you say and how you say it, both in oral and written forms</a:t>
          </a:r>
          <a:endParaRPr lang="en-US" sz="2000" kern="1200" dirty="0"/>
        </a:p>
      </dsp:txBody>
      <dsp:txXfrm>
        <a:off x="0" y="914322"/>
        <a:ext cx="10553700" cy="414000"/>
      </dsp:txXfrm>
    </dsp:sp>
    <dsp:sp modelId="{93370502-D233-4347-A979-E716B8D62234}">
      <dsp:nvSpPr>
        <dsp:cNvPr id="0" name=""/>
        <dsp:cNvSpPr/>
      </dsp:nvSpPr>
      <dsp:spPr>
        <a:xfrm>
          <a:off x="0" y="1447276"/>
          <a:ext cx="10553700" cy="585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i="0" kern="1200" dirty="0" smtClean="0"/>
            <a:t>Communication Influences How You Learn</a:t>
          </a:r>
          <a:endParaRPr lang="en-US" sz="2500" kern="1200" dirty="0"/>
        </a:p>
      </dsp:txBody>
      <dsp:txXfrm>
        <a:off x="28557" y="1475833"/>
        <a:ext cx="10496586" cy="527886"/>
      </dsp:txXfrm>
    </dsp:sp>
    <dsp:sp modelId="{E4B14F29-05DE-4B4D-96AB-1FDC4866CB75}">
      <dsp:nvSpPr>
        <dsp:cNvPr id="0" name=""/>
        <dsp:cNvSpPr/>
      </dsp:nvSpPr>
      <dsp:spPr>
        <a:xfrm>
          <a:off x="0" y="2096556"/>
          <a:ext cx="10553700" cy="595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5080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b="0" i="0" kern="1200" dirty="0" smtClean="0"/>
            <a:t>Your speaking and writing are reflections of your thoughts, experience, and education</a:t>
          </a:r>
          <a:endParaRPr lang="en-US" sz="2000" kern="1200" dirty="0"/>
        </a:p>
      </dsp:txBody>
      <dsp:txXfrm>
        <a:off x="0" y="2096556"/>
        <a:ext cx="10553700" cy="595125"/>
      </dsp:txXfrm>
    </dsp:sp>
    <dsp:sp modelId="{D3291E09-A87A-42A7-BE3D-DF1EB3CE14C6}">
      <dsp:nvSpPr>
        <dsp:cNvPr id="0" name=""/>
        <dsp:cNvSpPr/>
      </dsp:nvSpPr>
      <dsp:spPr>
        <a:xfrm>
          <a:off x="0" y="2897385"/>
          <a:ext cx="10553700" cy="585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i="0" kern="1200" dirty="0" smtClean="0"/>
            <a:t>Communication Skills Are Desired by Business and Industry</a:t>
          </a:r>
          <a:endParaRPr lang="en-US" sz="2500" kern="1200" dirty="0"/>
        </a:p>
      </dsp:txBody>
      <dsp:txXfrm>
        <a:off x="28557" y="2925942"/>
        <a:ext cx="10496586" cy="527886"/>
      </dsp:txXfrm>
    </dsp:sp>
    <dsp:sp modelId="{D42960A2-56B5-4779-8A98-96DEACF73FFC}">
      <dsp:nvSpPr>
        <dsp:cNvPr id="0" name=""/>
        <dsp:cNvSpPr/>
      </dsp:nvSpPr>
      <dsp:spPr>
        <a:xfrm>
          <a:off x="0" y="3551537"/>
          <a:ext cx="10553700" cy="595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5080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b="0" i="0" kern="1200" dirty="0" smtClean="0"/>
            <a:t>Oral and written communication proficiencies are consistently ranked in the top ten desirable skills by employer surveys year after year</a:t>
          </a:r>
          <a:endParaRPr lang="en-US" sz="2000" kern="1200" dirty="0"/>
        </a:p>
      </dsp:txBody>
      <dsp:txXfrm>
        <a:off x="0" y="3551537"/>
        <a:ext cx="10553700" cy="5951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8F6B3-7600-47DD-A9E9-E0C2ED08286A}">
      <dsp:nvSpPr>
        <dsp:cNvPr id="0" name=""/>
        <dsp:cNvSpPr/>
      </dsp:nvSpPr>
      <dsp:spPr>
        <a:xfrm>
          <a:off x="81564" y="1993"/>
          <a:ext cx="10390572" cy="1315682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alpha val="9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4140" tIns="104140" rIns="104140" bIns="10414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They may not have the right things to say</a:t>
          </a:r>
          <a:endParaRPr lang="en-US" sz="4100" kern="1200" dirty="0"/>
        </a:p>
      </dsp:txBody>
      <dsp:txXfrm>
        <a:off x="81564" y="1993"/>
        <a:ext cx="10390572" cy="1315682"/>
      </dsp:txXfrm>
    </dsp:sp>
    <dsp:sp modelId="{C3600148-AD05-49B2-B5C5-C5D83B7427DC}">
      <dsp:nvSpPr>
        <dsp:cNvPr id="0" name=""/>
        <dsp:cNvSpPr/>
      </dsp:nvSpPr>
      <dsp:spPr>
        <a:xfrm>
          <a:off x="266474" y="1383460"/>
          <a:ext cx="10020750" cy="1315682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tint val="65000"/>
                <a:lumMod val="110000"/>
              </a:schemeClr>
            </a:gs>
            <a:gs pos="88000">
              <a:schemeClr val="accent1">
                <a:alpha val="90000"/>
                <a:hueOff val="0"/>
                <a:satOff val="0"/>
                <a:lumOff val="0"/>
                <a:alphaOff val="-2000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4140" tIns="104140" rIns="104140" bIns="10414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They may not know how to say it</a:t>
          </a:r>
          <a:endParaRPr lang="en-US" sz="4100" kern="1200" dirty="0"/>
        </a:p>
      </dsp:txBody>
      <dsp:txXfrm>
        <a:off x="266474" y="1383460"/>
        <a:ext cx="10020750" cy="1315682"/>
      </dsp:txXfrm>
    </dsp:sp>
    <dsp:sp modelId="{B149DCE4-3BF8-49F7-9370-86E47370165C}">
      <dsp:nvSpPr>
        <dsp:cNvPr id="0" name=""/>
        <dsp:cNvSpPr/>
      </dsp:nvSpPr>
      <dsp:spPr>
        <a:xfrm>
          <a:off x="0" y="2764926"/>
          <a:ext cx="10553700" cy="1315682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65000"/>
                <a:lumMod val="110000"/>
              </a:schemeClr>
            </a:gs>
            <a:gs pos="88000">
              <a:schemeClr val="accent1">
                <a:alpha val="90000"/>
                <a:hueOff val="0"/>
                <a:satOff val="0"/>
                <a:lumOff val="0"/>
                <a:alphaOff val="-4000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4140" tIns="104140" rIns="104140" bIns="10414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knowing both might still botch their delivery</a:t>
          </a:r>
          <a:endParaRPr lang="en-US" sz="4100" kern="1200" dirty="0"/>
        </a:p>
      </dsp:txBody>
      <dsp:txXfrm>
        <a:off x="0" y="2764926"/>
        <a:ext cx="10553700" cy="13156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0651D-643E-4DC2-8E6E-05F6DE3F1C03}">
      <dsp:nvSpPr>
        <dsp:cNvPr id="0" name=""/>
        <dsp:cNvSpPr/>
      </dsp:nvSpPr>
      <dsp:spPr>
        <a:xfrm>
          <a:off x="0" y="0"/>
          <a:ext cx="9522734" cy="22393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800" kern="1200" dirty="0" smtClean="0"/>
            <a:t>Things we learnt during our inquiries.	</a:t>
          </a:r>
        </a:p>
      </dsp:txBody>
      <dsp:txXfrm>
        <a:off x="109318" y="109318"/>
        <a:ext cx="9304098" cy="2020744"/>
      </dsp:txXfrm>
    </dsp:sp>
    <dsp:sp modelId="{585A4C62-0E3F-4041-996B-C49DCC6453AF}">
      <dsp:nvSpPr>
        <dsp:cNvPr id="0" name=""/>
        <dsp:cNvSpPr/>
      </dsp:nvSpPr>
      <dsp:spPr>
        <a:xfrm>
          <a:off x="0" y="2272150"/>
          <a:ext cx="9522734" cy="22211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2347" tIns="73660" rIns="412496" bIns="73660" numCol="1" spcCol="1270" anchor="t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500" kern="1200" dirty="0" smtClean="0"/>
            <a:t>Speech habits are universal</a:t>
          </a:r>
          <a:endParaRPr lang="en-US" sz="4500" kern="1200" dirty="0"/>
        </a:p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500" kern="1200" dirty="0" smtClean="0"/>
            <a:t>Social context is a big factor</a:t>
          </a:r>
          <a:endParaRPr lang="en-US" sz="4500" kern="1200" dirty="0"/>
        </a:p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500" kern="1200" dirty="0" smtClean="0"/>
            <a:t>Practice is the way to improve</a:t>
          </a:r>
          <a:endParaRPr lang="en-US" sz="4500" kern="1200" dirty="0"/>
        </a:p>
      </dsp:txBody>
      <dsp:txXfrm>
        <a:off x="0" y="2272150"/>
        <a:ext cx="9522734" cy="22211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DF952E-BDD4-4425-A033-638ABE03FD09}">
      <dsp:nvSpPr>
        <dsp:cNvPr id="0" name=""/>
        <dsp:cNvSpPr/>
      </dsp:nvSpPr>
      <dsp:spPr>
        <a:xfrm>
          <a:off x="0" y="200466"/>
          <a:ext cx="10553700" cy="91348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Good speaking equals good judgment.</a:t>
          </a:r>
          <a:endParaRPr lang="en-US" sz="3300" kern="1200" dirty="0"/>
        </a:p>
      </dsp:txBody>
      <dsp:txXfrm>
        <a:off x="44593" y="245059"/>
        <a:ext cx="10464514" cy="824303"/>
      </dsp:txXfrm>
    </dsp:sp>
    <dsp:sp modelId="{9DC61C3E-EF57-4EB0-A792-7D8276333EFE}">
      <dsp:nvSpPr>
        <dsp:cNvPr id="0" name=""/>
        <dsp:cNvSpPr/>
      </dsp:nvSpPr>
      <dsp:spPr>
        <a:xfrm>
          <a:off x="0" y="1113956"/>
          <a:ext cx="10553700" cy="2322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5080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600" kern="1200" dirty="0" smtClean="0"/>
            <a:t>naturally decide speed, cadence, intonation, pitch, tone, cues, and more in order to speak appropriately and effectively for the context at hand.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600" kern="1200" dirty="0" smtClean="0"/>
            <a:t>To teach someone to be a good speaker, it requires a humanistic approach and much practice to develop that judgment.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600" kern="1200" dirty="0" smtClean="0"/>
            <a:t>It is analogous to sports.</a:t>
          </a:r>
          <a:endParaRPr lang="en-US" sz="2600" kern="1200" dirty="0"/>
        </a:p>
      </dsp:txBody>
      <dsp:txXfrm>
        <a:off x="0" y="1113956"/>
        <a:ext cx="10553700" cy="23225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BBB72A-EDA3-431A-9008-142D4B2C2BD2}">
      <dsp:nvSpPr>
        <dsp:cNvPr id="0" name=""/>
        <dsp:cNvSpPr/>
      </dsp:nvSpPr>
      <dsp:spPr>
        <a:xfrm>
          <a:off x="0" y="1987"/>
          <a:ext cx="10553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3D1F2E-79A9-4855-B006-5E847FAF8926}">
      <dsp:nvSpPr>
        <dsp:cNvPr id="0" name=""/>
        <dsp:cNvSpPr/>
      </dsp:nvSpPr>
      <dsp:spPr>
        <a:xfrm>
          <a:off x="0" y="1987"/>
          <a:ext cx="10553700" cy="677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Monitoring and optionally recording, replaying user’s speech</a:t>
          </a:r>
          <a:endParaRPr lang="en-US" sz="1900" kern="1200" dirty="0"/>
        </a:p>
      </dsp:txBody>
      <dsp:txXfrm>
        <a:off x="0" y="1987"/>
        <a:ext cx="10553700" cy="677624"/>
      </dsp:txXfrm>
    </dsp:sp>
    <dsp:sp modelId="{A157E961-DC34-4800-82F9-59F00956C134}">
      <dsp:nvSpPr>
        <dsp:cNvPr id="0" name=""/>
        <dsp:cNvSpPr/>
      </dsp:nvSpPr>
      <dsp:spPr>
        <a:xfrm>
          <a:off x="0" y="679612"/>
          <a:ext cx="10553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81AC65-4881-4AE4-820B-1C1293B58742}">
      <dsp:nvSpPr>
        <dsp:cNvPr id="0" name=""/>
        <dsp:cNvSpPr/>
      </dsp:nvSpPr>
      <dsp:spPr>
        <a:xfrm>
          <a:off x="0" y="679612"/>
          <a:ext cx="10553700" cy="677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Determining what makes someone an effective speaker, and what detracts from being an effective speaker</a:t>
          </a:r>
        </a:p>
      </dsp:txBody>
      <dsp:txXfrm>
        <a:off x="0" y="679612"/>
        <a:ext cx="10553700" cy="677624"/>
      </dsp:txXfrm>
    </dsp:sp>
    <dsp:sp modelId="{BC243BBD-73FD-4EF5-80FF-44FBD9478EA9}">
      <dsp:nvSpPr>
        <dsp:cNvPr id="0" name=""/>
        <dsp:cNvSpPr/>
      </dsp:nvSpPr>
      <dsp:spPr>
        <a:xfrm>
          <a:off x="0" y="1357237"/>
          <a:ext cx="10553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07D413-D615-4075-AF9C-7D475CCBAE04}">
      <dsp:nvSpPr>
        <dsp:cNvPr id="0" name=""/>
        <dsp:cNvSpPr/>
      </dsp:nvSpPr>
      <dsp:spPr>
        <a:xfrm>
          <a:off x="0" y="1357237"/>
          <a:ext cx="10553700" cy="677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Collect speech data and present it in human readable way.</a:t>
          </a:r>
          <a:endParaRPr lang="en-US" sz="1900" kern="1200" dirty="0"/>
        </a:p>
      </dsp:txBody>
      <dsp:txXfrm>
        <a:off x="0" y="1357237"/>
        <a:ext cx="10553700" cy="677624"/>
      </dsp:txXfrm>
    </dsp:sp>
    <dsp:sp modelId="{270BDB39-CAA9-40F4-B886-DE6FC8738E2E}">
      <dsp:nvSpPr>
        <dsp:cNvPr id="0" name=""/>
        <dsp:cNvSpPr/>
      </dsp:nvSpPr>
      <dsp:spPr>
        <a:xfrm>
          <a:off x="0" y="2034862"/>
          <a:ext cx="10553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4B003C-556B-46B3-8E2C-0C7BF668EA47}">
      <dsp:nvSpPr>
        <dsp:cNvPr id="0" name=""/>
        <dsp:cNvSpPr/>
      </dsp:nvSpPr>
      <dsp:spPr>
        <a:xfrm>
          <a:off x="0" y="2034862"/>
          <a:ext cx="10553700" cy="677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Provide a platform for users to get feedback on their speech</a:t>
          </a:r>
          <a:endParaRPr lang="en-US" sz="1900" kern="1200" dirty="0"/>
        </a:p>
      </dsp:txBody>
      <dsp:txXfrm>
        <a:off x="0" y="2034862"/>
        <a:ext cx="10553700" cy="677624"/>
      </dsp:txXfrm>
    </dsp:sp>
    <dsp:sp modelId="{4ACA3429-F7EB-433A-BB11-A795C5C1FB44}">
      <dsp:nvSpPr>
        <dsp:cNvPr id="0" name=""/>
        <dsp:cNvSpPr/>
      </dsp:nvSpPr>
      <dsp:spPr>
        <a:xfrm>
          <a:off x="0" y="2712486"/>
          <a:ext cx="10553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BE4AE8-11BF-4806-B8F1-EA122F45CAC3}">
      <dsp:nvSpPr>
        <dsp:cNvPr id="0" name=""/>
        <dsp:cNvSpPr/>
      </dsp:nvSpPr>
      <dsp:spPr>
        <a:xfrm>
          <a:off x="0" y="2712486"/>
          <a:ext cx="10553700" cy="677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Allow users to practice and learn the native cadences.</a:t>
          </a:r>
          <a:endParaRPr lang="en-US" sz="1900" kern="1200" dirty="0"/>
        </a:p>
      </dsp:txBody>
      <dsp:txXfrm>
        <a:off x="0" y="2712486"/>
        <a:ext cx="10553700" cy="677624"/>
      </dsp:txXfrm>
    </dsp:sp>
    <dsp:sp modelId="{496BA099-022A-479F-B7BA-89323E53FDBF}">
      <dsp:nvSpPr>
        <dsp:cNvPr id="0" name=""/>
        <dsp:cNvSpPr/>
      </dsp:nvSpPr>
      <dsp:spPr>
        <a:xfrm>
          <a:off x="0" y="3390111"/>
          <a:ext cx="10553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2A161B-D31C-4F1F-BDB4-6186944A9EB8}">
      <dsp:nvSpPr>
        <dsp:cNvPr id="0" name=""/>
        <dsp:cNvSpPr/>
      </dsp:nvSpPr>
      <dsp:spPr>
        <a:xfrm>
          <a:off x="0" y="3390111"/>
          <a:ext cx="10553700" cy="677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Improves users’ speaking vocabulary</a:t>
          </a:r>
          <a:endParaRPr lang="en-US" sz="1900" kern="1200" dirty="0"/>
        </a:p>
      </dsp:txBody>
      <dsp:txXfrm>
        <a:off x="0" y="3390111"/>
        <a:ext cx="10553700" cy="6776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FAB2E1-1D6F-4165-9235-EC66882FCABE}">
      <dsp:nvSpPr>
        <dsp:cNvPr id="0" name=""/>
        <dsp:cNvSpPr/>
      </dsp:nvSpPr>
      <dsp:spPr>
        <a:xfrm>
          <a:off x="0" y="3837774"/>
          <a:ext cx="10553700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6B5230-E1B9-4E64-8429-CE53DB44CDFD}">
      <dsp:nvSpPr>
        <dsp:cNvPr id="0" name=""/>
        <dsp:cNvSpPr/>
      </dsp:nvSpPr>
      <dsp:spPr>
        <a:xfrm>
          <a:off x="0" y="2537927"/>
          <a:ext cx="10553700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7CC2C8-8B08-4E15-B0C0-A33ED0DF7788}">
      <dsp:nvSpPr>
        <dsp:cNvPr id="0" name=""/>
        <dsp:cNvSpPr/>
      </dsp:nvSpPr>
      <dsp:spPr>
        <a:xfrm>
          <a:off x="0" y="1238079"/>
          <a:ext cx="10553700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5D6BE4-D515-4B76-A6A7-3A5DDC6268CE}">
      <dsp:nvSpPr>
        <dsp:cNvPr id="0" name=""/>
        <dsp:cNvSpPr/>
      </dsp:nvSpPr>
      <dsp:spPr>
        <a:xfrm>
          <a:off x="2743961" y="129"/>
          <a:ext cx="7809738" cy="1237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A clear user base</a:t>
          </a:r>
          <a:endParaRPr lang="en-US" sz="3800" kern="1200" dirty="0"/>
        </a:p>
      </dsp:txBody>
      <dsp:txXfrm>
        <a:off x="2743961" y="129"/>
        <a:ext cx="7809738" cy="1237950"/>
      </dsp:txXfrm>
    </dsp:sp>
    <dsp:sp modelId="{54EE292F-B4F3-4831-B948-C2DF360B14F8}">
      <dsp:nvSpPr>
        <dsp:cNvPr id="0" name=""/>
        <dsp:cNvSpPr/>
      </dsp:nvSpPr>
      <dsp:spPr>
        <a:xfrm>
          <a:off x="0" y="129"/>
          <a:ext cx="2743962" cy="123795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1</a:t>
          </a:r>
          <a:endParaRPr lang="en-US" sz="6500" kern="1200" dirty="0"/>
        </a:p>
      </dsp:txBody>
      <dsp:txXfrm>
        <a:off x="60443" y="60572"/>
        <a:ext cx="2623076" cy="1177507"/>
      </dsp:txXfrm>
    </dsp:sp>
    <dsp:sp modelId="{C8BFE021-BD9A-4732-BB0B-6185404DCD34}">
      <dsp:nvSpPr>
        <dsp:cNvPr id="0" name=""/>
        <dsp:cNvSpPr/>
      </dsp:nvSpPr>
      <dsp:spPr>
        <a:xfrm>
          <a:off x="2743961" y="1299976"/>
          <a:ext cx="7809738" cy="1237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Solving a specific problem</a:t>
          </a:r>
          <a:endParaRPr lang="en-US" sz="3800" kern="1200" dirty="0"/>
        </a:p>
      </dsp:txBody>
      <dsp:txXfrm>
        <a:off x="2743961" y="1299976"/>
        <a:ext cx="7809738" cy="1237950"/>
      </dsp:txXfrm>
    </dsp:sp>
    <dsp:sp modelId="{0E6C4731-47BE-4915-9E95-6989D5F50890}">
      <dsp:nvSpPr>
        <dsp:cNvPr id="0" name=""/>
        <dsp:cNvSpPr/>
      </dsp:nvSpPr>
      <dsp:spPr>
        <a:xfrm>
          <a:off x="0" y="1299976"/>
          <a:ext cx="2743962" cy="123795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2</a:t>
          </a:r>
          <a:endParaRPr lang="en-US" sz="6500" kern="1200" dirty="0"/>
        </a:p>
      </dsp:txBody>
      <dsp:txXfrm>
        <a:off x="60443" y="1360419"/>
        <a:ext cx="2623076" cy="1177507"/>
      </dsp:txXfrm>
    </dsp:sp>
    <dsp:sp modelId="{DC4BCB07-7616-4C44-B40B-11E891049053}">
      <dsp:nvSpPr>
        <dsp:cNvPr id="0" name=""/>
        <dsp:cNvSpPr/>
      </dsp:nvSpPr>
      <dsp:spPr>
        <a:xfrm>
          <a:off x="2743961" y="2599824"/>
          <a:ext cx="7809738" cy="1237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b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Ability to find and see information in real-time on a head’s-up display</a:t>
          </a:r>
          <a:endParaRPr lang="en-US" sz="3800" kern="1200" dirty="0"/>
        </a:p>
      </dsp:txBody>
      <dsp:txXfrm>
        <a:off x="2743961" y="2599824"/>
        <a:ext cx="7809738" cy="1237950"/>
      </dsp:txXfrm>
    </dsp:sp>
    <dsp:sp modelId="{6D18A10C-15EA-49A7-A7D7-C090B86448AE}">
      <dsp:nvSpPr>
        <dsp:cNvPr id="0" name=""/>
        <dsp:cNvSpPr/>
      </dsp:nvSpPr>
      <dsp:spPr>
        <a:xfrm>
          <a:off x="0" y="2599824"/>
          <a:ext cx="2743962" cy="1237950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3</a:t>
          </a:r>
          <a:endParaRPr lang="en-US" sz="6500" kern="1200" dirty="0"/>
        </a:p>
      </dsp:txBody>
      <dsp:txXfrm>
        <a:off x="60443" y="2660267"/>
        <a:ext cx="2623076" cy="11775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44880-6575-4B79-95C0-74A8B76615D0}">
      <dsp:nvSpPr>
        <dsp:cNvPr id="0" name=""/>
        <dsp:cNvSpPr/>
      </dsp:nvSpPr>
      <dsp:spPr>
        <a:xfrm>
          <a:off x="0" y="350033"/>
          <a:ext cx="10553700" cy="1140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Monitoring and recording one's speech</a:t>
          </a:r>
          <a:endParaRPr lang="en-US" sz="3000" kern="1200" dirty="0"/>
        </a:p>
      </dsp:txBody>
      <dsp:txXfrm>
        <a:off x="55687" y="405720"/>
        <a:ext cx="10442326" cy="1029376"/>
      </dsp:txXfrm>
    </dsp:sp>
    <dsp:sp modelId="{33FE13C2-B290-4334-89BC-C728BA232CA9}">
      <dsp:nvSpPr>
        <dsp:cNvPr id="0" name=""/>
        <dsp:cNvSpPr/>
      </dsp:nvSpPr>
      <dsp:spPr>
        <a:xfrm>
          <a:off x="0" y="1490783"/>
          <a:ext cx="10553700" cy="698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5080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300" kern="1200" dirty="0" smtClean="0"/>
            <a:t>gathering information on how the user talks, and allowing them to view that information, and also guide and improve their speaking ability</a:t>
          </a:r>
          <a:endParaRPr lang="en-US" sz="2300" kern="1200" dirty="0"/>
        </a:p>
      </dsp:txBody>
      <dsp:txXfrm>
        <a:off x="0" y="1490783"/>
        <a:ext cx="10553700" cy="698625"/>
      </dsp:txXfrm>
    </dsp:sp>
    <dsp:sp modelId="{72DB354A-5F86-4FB0-8BEC-9ABFE50CB1F9}">
      <dsp:nvSpPr>
        <dsp:cNvPr id="0" name=""/>
        <dsp:cNvSpPr/>
      </dsp:nvSpPr>
      <dsp:spPr>
        <a:xfrm>
          <a:off x="0" y="2550017"/>
          <a:ext cx="10553700" cy="1140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determine what makes someone an effective or ineffective speaker</a:t>
          </a:r>
          <a:endParaRPr lang="en-US" sz="3000" kern="1200" dirty="0"/>
        </a:p>
      </dsp:txBody>
      <dsp:txXfrm>
        <a:off x="55687" y="2605704"/>
        <a:ext cx="10442326" cy="1029376"/>
      </dsp:txXfrm>
    </dsp:sp>
    <dsp:sp modelId="{66BA0C9A-89B1-49E1-AAE0-251769D1F371}">
      <dsp:nvSpPr>
        <dsp:cNvPr id="0" name=""/>
        <dsp:cNvSpPr/>
      </dsp:nvSpPr>
      <dsp:spPr>
        <a:xfrm>
          <a:off x="0" y="3680192"/>
          <a:ext cx="10553700" cy="698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5080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300" kern="1200" dirty="0" smtClean="0"/>
            <a:t>The user can improve their speaking ability and be better prepared, and this tackles the major want and need of becoming a better speaker.</a:t>
          </a:r>
          <a:endParaRPr lang="en-US" sz="2300" kern="1200" dirty="0"/>
        </a:p>
      </dsp:txBody>
      <dsp:txXfrm>
        <a:off x="0" y="3680192"/>
        <a:ext cx="10553700" cy="698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2/5/2015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18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2/5/2015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2086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2/5/2015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191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2/5/2015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810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2/5/2015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23842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2/5/2015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68502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2/5/2015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28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2/5/2015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01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2/5/2015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14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2/5/2015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61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2/5/2015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213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2/5/2015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378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2/5/2015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670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2/5/2015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08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2/5/2015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131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2/5/2015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12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2/5/2015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18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OptiCue</a:t>
            </a:r>
            <a:r>
              <a:rPr lang="en-US" dirty="0" smtClean="0"/>
              <a:t> Speech Tool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1338894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Justin Lee</a:t>
            </a:r>
            <a:br>
              <a:rPr lang="en-US" sz="2800" dirty="0" smtClean="0"/>
            </a:br>
            <a:r>
              <a:rPr lang="en-US" sz="2800" dirty="0" err="1" smtClean="0"/>
              <a:t>Alireza</a:t>
            </a:r>
            <a:r>
              <a:rPr lang="en-US" sz="2800" dirty="0" smtClean="0"/>
              <a:t> </a:t>
            </a:r>
            <a:r>
              <a:rPr lang="en-US" sz="2800" dirty="0" err="1" smtClean="0"/>
              <a:t>Hashemloo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Ying Qing Set</a:t>
            </a:r>
          </a:p>
        </p:txBody>
      </p:sp>
    </p:spTree>
    <p:extLst>
      <p:ext uri="{BB962C8B-B14F-4D97-AF65-F5344CB8AC3E}">
        <p14:creationId xmlns:p14="http://schemas.microsoft.com/office/powerpoint/2010/main" val="52931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94" y="1091642"/>
            <a:ext cx="7168896" cy="5539602"/>
          </a:xfrm>
        </p:spPr>
      </p:pic>
    </p:spTree>
    <p:extLst>
      <p:ext uri="{BB962C8B-B14F-4D97-AF65-F5344CB8AC3E}">
        <p14:creationId xmlns:p14="http://schemas.microsoft.com/office/powerpoint/2010/main" val="48353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the End of the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/>
              <a:t>Good speaking equals good judgment.</a:t>
            </a:r>
          </a:p>
          <a:p>
            <a:pPr lvl="0"/>
            <a:r>
              <a:rPr lang="en-US" sz="2400" dirty="0"/>
              <a:t>Speech habits are </a:t>
            </a:r>
            <a:r>
              <a:rPr lang="en-US" sz="2400" dirty="0" smtClean="0"/>
              <a:t>universal.</a:t>
            </a:r>
            <a:endParaRPr lang="en-US" sz="2400" dirty="0"/>
          </a:p>
          <a:p>
            <a:pPr lvl="0"/>
            <a:r>
              <a:rPr lang="en-US" sz="2400" dirty="0"/>
              <a:t>Social context is a big </a:t>
            </a:r>
            <a:r>
              <a:rPr lang="en-US" sz="2400" dirty="0" smtClean="0"/>
              <a:t>factor.</a:t>
            </a:r>
            <a:endParaRPr lang="en-US" sz="2400" dirty="0"/>
          </a:p>
          <a:p>
            <a:pPr lvl="0"/>
            <a:r>
              <a:rPr lang="en-US" sz="2400" dirty="0"/>
              <a:t>Practice is the way to </a:t>
            </a:r>
            <a:r>
              <a:rPr lang="en-US" sz="2400" dirty="0" smtClean="0"/>
              <a:t>improve.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811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communicate?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8452930"/>
              </p:ext>
            </p:extLst>
          </p:nvPr>
        </p:nvGraphicFramePr>
        <p:xfrm>
          <a:off x="819150" y="2222500"/>
          <a:ext cx="10553700" cy="4384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390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fact is many people are not wholly effective at </a:t>
            </a:r>
            <a:r>
              <a:rPr lang="en-US" dirty="0" smtClean="0"/>
              <a:t>communicating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7903020"/>
              </p:ext>
            </p:extLst>
          </p:nvPr>
        </p:nvGraphicFramePr>
        <p:xfrm>
          <a:off x="819150" y="2550016"/>
          <a:ext cx="10553700" cy="4082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867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Contextual Inquiry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0003955"/>
              </p:ext>
            </p:extLst>
          </p:nvPr>
        </p:nvGraphicFramePr>
        <p:xfrm>
          <a:off x="677334" y="1694465"/>
          <a:ext cx="9522734" cy="4526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484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338" y="266883"/>
            <a:ext cx="10571998" cy="970450"/>
          </a:xfrm>
        </p:spPr>
        <p:txBody>
          <a:bodyPr/>
          <a:lstStyle/>
          <a:p>
            <a:r>
              <a:rPr lang="en-US" dirty="0" smtClean="0"/>
              <a:t>Professor Matt </a:t>
            </a:r>
            <a:r>
              <a:rPr lang="en-US" dirty="0" err="1" smtClean="0"/>
              <a:t>McGarrity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1985181"/>
              </p:ext>
            </p:extLst>
          </p:nvPr>
        </p:nvGraphicFramePr>
        <p:xfrm>
          <a:off x="708338" y="2248257"/>
          <a:ext cx="10553700" cy="363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08338" y="1237333"/>
            <a:ext cx="112918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cap="small" dirty="0"/>
              <a:t>PhD Communication and </a:t>
            </a:r>
            <a:r>
              <a:rPr lang="en-US" sz="1600" b="1" cap="small" dirty="0" smtClean="0"/>
              <a:t>Culture, Indiana University, 2005; </a:t>
            </a:r>
          </a:p>
          <a:p>
            <a:r>
              <a:rPr lang="en-US" sz="1600" b="1" cap="small" dirty="0" smtClean="0"/>
              <a:t>UW </a:t>
            </a:r>
            <a:r>
              <a:rPr lang="en-US" sz="1600" b="1" cap="small" dirty="0"/>
              <a:t>Senior Lecturer, Introduction to Public Speaking; Founder and Director of the UW Public Speaking Center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 Tasks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5932736"/>
              </p:ext>
            </p:extLst>
          </p:nvPr>
        </p:nvGraphicFramePr>
        <p:xfrm>
          <a:off x="819150" y="2395470"/>
          <a:ext cx="10553700" cy="4069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50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Design Sketches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0" y="2261135"/>
            <a:ext cx="2591906" cy="3636963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72" y="2261135"/>
            <a:ext cx="2701260" cy="36369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298" y="2261134"/>
            <a:ext cx="2786418" cy="36369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74298" y="5841910"/>
            <a:ext cx="2786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This design </a:t>
            </a:r>
            <a:r>
              <a:rPr lang="en-US" sz="1200" dirty="0" smtClean="0"/>
              <a:t>provides </a:t>
            </a:r>
            <a:r>
              <a:rPr lang="en-US" sz="1200" dirty="0"/>
              <a:t>platform for connecting people who need feedback on their talking, and those willing to provide that </a:t>
            </a:r>
            <a:r>
              <a:rPr lang="en-US" sz="1200" dirty="0" smtClean="0"/>
              <a:t>feedback.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62834" y="5898097"/>
            <a:ext cx="2886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</a:t>
            </a:r>
            <a:r>
              <a:rPr lang="en-US" sz="1200" dirty="0" smtClean="0"/>
              <a:t>his design allow users </a:t>
            </a:r>
            <a:r>
              <a:rPr lang="en-US" sz="1200" dirty="0"/>
              <a:t>to have a </a:t>
            </a:r>
            <a:r>
              <a:rPr lang="en-US" sz="1200" dirty="0" smtClean="0"/>
              <a:t>private display to have notes on </a:t>
            </a:r>
            <a:r>
              <a:rPr lang="en-US" sz="1200" dirty="0"/>
              <a:t>what they plan to </a:t>
            </a:r>
            <a:r>
              <a:rPr lang="en-US" sz="1200" dirty="0" smtClean="0"/>
              <a:t>say, notifications </a:t>
            </a:r>
            <a:r>
              <a:rPr lang="en-US" sz="1200" dirty="0"/>
              <a:t>they wish to see in order to become a better speaker.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587472" y="5898097"/>
            <a:ext cx="2701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This device is intended to passively record the user's speech data to be reviewed at a later time.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0135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Glass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8311119"/>
              </p:ext>
            </p:extLst>
          </p:nvPr>
        </p:nvGraphicFramePr>
        <p:xfrm>
          <a:off x="806271" y="1930400"/>
          <a:ext cx="10553700" cy="3837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606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it Help?	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323874"/>
              </p:ext>
            </p:extLst>
          </p:nvPr>
        </p:nvGraphicFramePr>
        <p:xfrm>
          <a:off x="677334" y="1648495"/>
          <a:ext cx="10553700" cy="4378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155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170</TotalTime>
  <Words>501</Words>
  <Application>Microsoft Office PowerPoint</Application>
  <PresentationFormat>Widescreen</PresentationFormat>
  <Paragraphs>54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Facet</vt:lpstr>
      <vt:lpstr>OptiCue Speech Tool</vt:lpstr>
      <vt:lpstr>Why communicate?</vt:lpstr>
      <vt:lpstr>The fact is many people are not wholly effective at communicating</vt:lpstr>
      <vt:lpstr>Contextual Inquiry</vt:lpstr>
      <vt:lpstr>Professor Matt McGarrity</vt:lpstr>
      <vt:lpstr>6 Tasks</vt:lpstr>
      <vt:lpstr>3 Design Sketches</vt:lpstr>
      <vt:lpstr>Why Glass</vt:lpstr>
      <vt:lpstr>How Does it Help? </vt:lpstr>
      <vt:lpstr>Scenario</vt:lpstr>
      <vt:lpstr>At the End of the Day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Ying Qing Set</dc:creator>
  <cp:lastModifiedBy>Ying Qing Set</cp:lastModifiedBy>
  <cp:revision>14</cp:revision>
  <dcterms:created xsi:type="dcterms:W3CDTF">2015-02-06T07:38:25Z</dcterms:created>
  <dcterms:modified xsi:type="dcterms:W3CDTF">2015-02-06T10:28:54Z</dcterms:modified>
</cp:coreProperties>
</file>